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12"/>
  </p:notesMasterIdLst>
  <p:sldIdLst>
    <p:sldId id="256" r:id="rId2"/>
    <p:sldId id="265" r:id="rId3"/>
    <p:sldId id="266" r:id="rId4"/>
    <p:sldId id="257" r:id="rId5"/>
    <p:sldId id="258" r:id="rId6"/>
    <p:sldId id="259" r:id="rId7"/>
    <p:sldId id="260" r:id="rId8"/>
    <p:sldId id="261" r:id="rId9"/>
    <p:sldId id="262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48C297-D0CA-4386-9B6B-72ED6516E097}" v="92" dt="2026-03-22T18:36:58.517"/>
    <p1510:client id="{E1A1CA5D-DEE7-4769-A358-2A8AD9B45104}" v="971" dt="2026-03-22T05:58:02.9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14" autoAdjust="0"/>
    <p:restoredTop sz="94660"/>
  </p:normalViewPr>
  <p:slideViewPr>
    <p:cSldViewPr snapToGrid="0" snapToObjects="1">
      <p:cViewPr varScale="1">
        <p:scale>
          <a:sx n="67" d="100"/>
          <a:sy n="67" d="100"/>
        </p:scale>
        <p:origin x="12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nata Kunceviciute" userId="7707762118e42202" providerId="LiveId" clId="{FB1DDFB1-271A-4E99-A273-CC14574735FE}"/>
    <pc:docChg chg="undo custSel addSld delSld modSld sldOrd">
      <pc:chgData name="Renata Kunceviciute" userId="7707762118e42202" providerId="LiveId" clId="{FB1DDFB1-271A-4E99-A273-CC14574735FE}" dt="2026-03-22T18:43:54.693" v="2491" actId="20577"/>
      <pc:docMkLst>
        <pc:docMk/>
      </pc:docMkLst>
      <pc:sldChg chg="addSp modSp mod">
        <pc:chgData name="Renata Kunceviciute" userId="7707762118e42202" providerId="LiveId" clId="{FB1DDFB1-271A-4E99-A273-CC14574735FE}" dt="2026-03-22T12:00:51.220" v="1932" actId="14100"/>
        <pc:sldMkLst>
          <pc:docMk/>
          <pc:sldMk cId="0" sldId="256"/>
        </pc:sldMkLst>
        <pc:spChg chg="mod">
          <ac:chgData name="Renata Kunceviciute" userId="7707762118e42202" providerId="LiveId" clId="{FB1DDFB1-271A-4E99-A273-CC14574735FE}" dt="2026-03-22T12:00:51.220" v="1932" actId="14100"/>
          <ac:spMkLst>
            <pc:docMk/>
            <pc:sldMk cId="0" sldId="256"/>
            <ac:spMk id="2" creationId="{00000000-0000-0000-0000-000000000000}"/>
          </ac:spMkLst>
        </pc:spChg>
        <pc:spChg chg="mod">
          <ac:chgData name="Renata Kunceviciute" userId="7707762118e42202" providerId="LiveId" clId="{FB1DDFB1-271A-4E99-A273-CC14574735FE}" dt="2026-03-22T12:00:37.891" v="1930" actId="14100"/>
          <ac:spMkLst>
            <pc:docMk/>
            <pc:sldMk cId="0" sldId="256"/>
            <ac:spMk id="8" creationId="{AB120A6A-D090-F042-7D33-1FFCC0AE6C22}"/>
          </ac:spMkLst>
        </pc:spChg>
        <pc:picChg chg="add mod">
          <ac:chgData name="Renata Kunceviciute" userId="7707762118e42202" providerId="LiveId" clId="{FB1DDFB1-271A-4E99-A273-CC14574735FE}" dt="2026-03-22T11:30:11.389" v="1796"/>
          <ac:picMkLst>
            <pc:docMk/>
            <pc:sldMk cId="0" sldId="256"/>
            <ac:picMk id="3" creationId="{120C45B5-C342-176E-D01F-3A98F34AD077}"/>
          </ac:picMkLst>
        </pc:picChg>
      </pc:sldChg>
      <pc:sldChg chg="modSp mod">
        <pc:chgData name="Renata Kunceviciute" userId="7707762118e42202" providerId="LiveId" clId="{FB1DDFB1-271A-4E99-A273-CC14574735FE}" dt="2026-03-22T10:36:35.201" v="697" actId="20577"/>
        <pc:sldMkLst>
          <pc:docMk/>
          <pc:sldMk cId="0" sldId="258"/>
        </pc:sldMkLst>
        <pc:grpChg chg="add mod">
          <ac:chgData name="Renata Kunceviciute" userId="7707762118e42202" providerId="LiveId" clId="{FB1DDFB1-271A-4E99-A273-CC14574735FE}" dt="2026-03-22T10:33:16.052" v="686" actId="26606"/>
          <ac:grpSpMkLst>
            <pc:docMk/>
            <pc:sldMk cId="0" sldId="258"/>
            <ac:grpSpMk id="15" creationId="{97B65CB7-C3FE-4A14-B3D0-FCAA23163EA2}"/>
          </ac:grpSpMkLst>
        </pc:grpChg>
        <pc:graphicFrameChg chg="mod modGraphic">
          <ac:chgData name="Renata Kunceviciute" userId="7707762118e42202" providerId="LiveId" clId="{FB1DDFB1-271A-4E99-A273-CC14574735FE}" dt="2026-03-22T10:36:35.201" v="697" actId="20577"/>
          <ac:graphicFrameMkLst>
            <pc:docMk/>
            <pc:sldMk cId="0" sldId="258"/>
            <ac:graphicFrameMk id="6" creationId="{1088CE52-850E-C07D-B6C6-26E386B3714A}"/>
          </ac:graphicFrameMkLst>
        </pc:graphicFrameChg>
        <pc:picChg chg="add mod">
          <ac:chgData name="Renata Kunceviciute" userId="7707762118e42202" providerId="LiveId" clId="{FB1DDFB1-271A-4E99-A273-CC14574735FE}" dt="2026-03-22T10:33:16.052" v="686" actId="26606"/>
          <ac:picMkLst>
            <pc:docMk/>
            <pc:sldMk cId="0" sldId="258"/>
            <ac:picMk id="13" creationId="{99983362-16AE-4C35-B8B4-A44269F9A4D3}"/>
          </ac:picMkLst>
        </pc:picChg>
        <pc:picChg chg="add mod">
          <ac:chgData name="Renata Kunceviciute" userId="7707762118e42202" providerId="LiveId" clId="{FB1DDFB1-271A-4E99-A273-CC14574735FE}" dt="2026-03-22T10:33:16.052" v="686" actId="26606"/>
          <ac:picMkLst>
            <pc:docMk/>
            <pc:sldMk cId="0" sldId="258"/>
            <ac:picMk id="58" creationId="{96BD1BD4-F5F9-4A91-81EA-5923E1AEE67F}"/>
          </ac:picMkLst>
        </pc:picChg>
      </pc:sldChg>
      <pc:sldChg chg="addSp delSp modSp mod modClrScheme delDesignElem chgLayout">
        <pc:chgData name="Renata Kunceviciute" userId="7707762118e42202" providerId="LiveId" clId="{FB1DDFB1-271A-4E99-A273-CC14574735FE}" dt="2026-03-22T11:35:10.906" v="1810" actId="20577"/>
        <pc:sldMkLst>
          <pc:docMk/>
          <pc:sldMk cId="0" sldId="259"/>
        </pc:sldMkLst>
        <pc:spChg chg="mod ord">
          <ac:chgData name="Renata Kunceviciute" userId="7707762118e42202" providerId="LiveId" clId="{FB1DDFB1-271A-4E99-A273-CC14574735FE}" dt="2026-03-22T10:55:35.175" v="1112" actId="700"/>
          <ac:spMkLst>
            <pc:docMk/>
            <pc:sldMk cId="0" sldId="259"/>
            <ac:spMk id="2" creationId="{00000000-0000-0000-0000-000000000000}"/>
          </ac:spMkLst>
        </pc:spChg>
        <pc:spChg chg="add mod ord">
          <ac:chgData name="Renata Kunceviciute" userId="7707762118e42202" providerId="LiveId" clId="{FB1DDFB1-271A-4E99-A273-CC14574735FE}" dt="2026-03-22T11:11:02.228" v="1541" actId="20577"/>
          <ac:spMkLst>
            <pc:docMk/>
            <pc:sldMk cId="0" sldId="259"/>
            <ac:spMk id="3" creationId="{2249B9F8-3800-6E0A-72AC-DDCCC0215DCA}"/>
          </ac:spMkLst>
        </pc:spChg>
        <pc:spChg chg="del">
          <ac:chgData name="Renata Kunceviciute" userId="7707762118e42202" providerId="LiveId" clId="{FB1DDFB1-271A-4E99-A273-CC14574735FE}" dt="2026-03-22T10:41:07.435" v="705" actId="700"/>
          <ac:spMkLst>
            <pc:docMk/>
            <pc:sldMk cId="0" sldId="259"/>
            <ac:spMk id="11" creationId="{C6270675-9512-4978-8583-36659256EE23}"/>
          </ac:spMkLst>
        </pc:spChg>
        <pc:graphicFrameChg chg="mod ord modGraphic">
          <ac:chgData name="Renata Kunceviciute" userId="7707762118e42202" providerId="LiveId" clId="{FB1DDFB1-271A-4E99-A273-CC14574735FE}" dt="2026-03-22T11:35:10.906" v="1810" actId="20577"/>
          <ac:graphicFrameMkLst>
            <pc:docMk/>
            <pc:sldMk cId="0" sldId="259"/>
            <ac:graphicFrameMk id="6" creationId="{0BC9DF78-BA27-4C6D-B0A7-7DA9AB1A832E}"/>
          </ac:graphicFrameMkLst>
        </pc:graphicFrameChg>
      </pc:sldChg>
      <pc:sldChg chg="addSp delSp modSp mod setBg setClrOvrMap">
        <pc:chgData name="Renata Kunceviciute" userId="7707762118e42202" providerId="LiveId" clId="{FB1DDFB1-271A-4E99-A273-CC14574735FE}" dt="2026-03-22T18:43:54.693" v="2491" actId="20577"/>
        <pc:sldMkLst>
          <pc:docMk/>
          <pc:sldMk cId="0" sldId="260"/>
        </pc:sldMkLst>
        <pc:spChg chg="mod">
          <ac:chgData name="Renata Kunceviciute" userId="7707762118e42202" providerId="LiveId" clId="{FB1DDFB1-271A-4E99-A273-CC14574735FE}" dt="2026-03-22T12:01:57.800" v="1933" actId="26606"/>
          <ac:spMkLst>
            <pc:docMk/>
            <pc:sldMk cId="0" sldId="260"/>
            <ac:spMk id="2" creationId="{00000000-0000-0000-0000-000000000000}"/>
          </ac:spMkLst>
        </pc:spChg>
        <pc:spChg chg="add mod">
          <ac:chgData name="Renata Kunceviciute" userId="7707762118e42202" providerId="LiveId" clId="{FB1DDFB1-271A-4E99-A273-CC14574735FE}" dt="2026-03-22T18:34:03.441" v="2162"/>
          <ac:spMkLst>
            <pc:docMk/>
            <pc:sldMk cId="0" sldId="260"/>
            <ac:spMk id="3" creationId="{EC01F60B-A690-9110-655C-E4CC02E1984B}"/>
          </ac:spMkLst>
        </pc:spChg>
        <pc:spChg chg="add mod">
          <ac:chgData name="Renata Kunceviciute" userId="7707762118e42202" providerId="LiveId" clId="{FB1DDFB1-271A-4E99-A273-CC14574735FE}" dt="2026-03-22T18:34:19.409" v="2164"/>
          <ac:spMkLst>
            <pc:docMk/>
            <pc:sldMk cId="0" sldId="260"/>
            <ac:spMk id="7" creationId="{DC693AC9-8546-DCD2-3034-A92453113853}"/>
          </ac:spMkLst>
        </pc:spChg>
        <pc:spChg chg="del">
          <ac:chgData name="Renata Kunceviciute" userId="7707762118e42202" providerId="LiveId" clId="{FB1DDFB1-271A-4E99-A273-CC14574735FE}" dt="2026-03-22T12:01:57.800" v="1933" actId="26606"/>
          <ac:spMkLst>
            <pc:docMk/>
            <pc:sldMk cId="0" sldId="260"/>
            <ac:spMk id="11" creationId="{9775AF3B-5284-4B97-9BB7-55C6FB3699C2}"/>
          </ac:spMkLst>
        </pc:spChg>
        <pc:spChg chg="del">
          <ac:chgData name="Renata Kunceviciute" userId="7707762118e42202" providerId="LiveId" clId="{FB1DDFB1-271A-4E99-A273-CC14574735FE}" dt="2026-03-22T12:01:57.800" v="1933" actId="26606"/>
          <ac:spMkLst>
            <pc:docMk/>
            <pc:sldMk cId="0" sldId="260"/>
            <ac:spMk id="56" creationId="{66D4F5BA-1D71-49B2-8A7F-6B4EB94D7265}"/>
          </ac:spMkLst>
        </pc:spChg>
        <pc:grpChg chg="del">
          <ac:chgData name="Renata Kunceviciute" userId="7707762118e42202" providerId="LiveId" clId="{FB1DDFB1-271A-4E99-A273-CC14574735FE}" dt="2026-03-22T12:01:57.800" v="1933" actId="26606"/>
          <ac:grpSpMkLst>
            <pc:docMk/>
            <pc:sldMk cId="0" sldId="260"/>
            <ac:grpSpMk id="13" creationId="{A0F1F7ED-DA39-478F-85DA-317DE08941E8}"/>
          </ac:grpSpMkLst>
        </pc:grpChg>
        <pc:graphicFrameChg chg="mod modGraphic">
          <ac:chgData name="Renata Kunceviciute" userId="7707762118e42202" providerId="LiveId" clId="{FB1DDFB1-271A-4E99-A273-CC14574735FE}" dt="2026-03-22T18:43:54.693" v="2491" actId="20577"/>
          <ac:graphicFrameMkLst>
            <pc:docMk/>
            <pc:sldMk cId="0" sldId="260"/>
            <ac:graphicFrameMk id="6" creationId="{846E2A85-2928-AE70-743A-D99C81C098CE}"/>
          </ac:graphicFrameMkLst>
        </pc:graphicFrameChg>
        <pc:picChg chg="mod ord">
          <ac:chgData name="Renata Kunceviciute" userId="7707762118e42202" providerId="LiveId" clId="{FB1DDFB1-271A-4E99-A273-CC14574735FE}" dt="2026-03-22T12:01:57.800" v="1933" actId="26606"/>
          <ac:picMkLst>
            <pc:docMk/>
            <pc:sldMk cId="0" sldId="260"/>
            <ac:picMk id="5" creationId="{799ADEF0-8A82-3B9F-6A8E-4C8BBB70D91E}"/>
          </ac:picMkLst>
        </pc:picChg>
        <pc:picChg chg="del">
          <ac:chgData name="Renata Kunceviciute" userId="7707762118e42202" providerId="LiveId" clId="{FB1DDFB1-271A-4E99-A273-CC14574735FE}" dt="2026-03-22T12:01:57.800" v="1933" actId="26606"/>
          <ac:picMkLst>
            <pc:docMk/>
            <pc:sldMk cId="0" sldId="260"/>
            <ac:picMk id="54" creationId="{1B17CCE2-CEEF-40CA-8C4D-0DC2DCA78A23}"/>
          </ac:picMkLst>
        </pc:picChg>
      </pc:sldChg>
      <pc:sldChg chg="addSp delSp modSp mod">
        <pc:chgData name="Renata Kunceviciute" userId="7707762118e42202" providerId="LiveId" clId="{FB1DDFB1-271A-4E99-A273-CC14574735FE}" dt="2026-03-22T18:25:18.561" v="1943" actId="20577"/>
        <pc:sldMkLst>
          <pc:docMk/>
          <pc:sldMk cId="0" sldId="261"/>
        </pc:sldMkLst>
        <pc:spChg chg="add del mod">
          <ac:chgData name="Renata Kunceviciute" userId="7707762118e42202" providerId="LiveId" clId="{FB1DDFB1-271A-4E99-A273-CC14574735FE}" dt="2026-03-22T11:19:44.875" v="1786" actId="21"/>
          <ac:spMkLst>
            <pc:docMk/>
            <pc:sldMk cId="0" sldId="261"/>
            <ac:spMk id="5" creationId="{CCED20F0-7D1C-3C3B-EC95-761595C8DF5D}"/>
          </ac:spMkLst>
        </pc:spChg>
        <pc:graphicFrameChg chg="add del mod modGraphic">
          <ac:chgData name="Renata Kunceviciute" userId="7707762118e42202" providerId="LiveId" clId="{FB1DDFB1-271A-4E99-A273-CC14574735FE}" dt="2026-03-22T18:25:18.561" v="1943" actId="20577"/>
          <ac:graphicFrameMkLst>
            <pc:docMk/>
            <pc:sldMk cId="0" sldId="261"/>
            <ac:graphicFrameMk id="6" creationId="{901D4432-A518-22C2-5765-223B0D636E72}"/>
          </ac:graphicFrameMkLst>
        </pc:graphicFrameChg>
      </pc:sldChg>
      <pc:sldChg chg="del">
        <pc:chgData name="Renata Kunceviciute" userId="7707762118e42202" providerId="LiveId" clId="{FB1DDFB1-271A-4E99-A273-CC14574735FE}" dt="2026-03-22T09:22:58.087" v="0" actId="2696"/>
        <pc:sldMkLst>
          <pc:docMk/>
          <pc:sldMk cId="0" sldId="263"/>
        </pc:sldMkLst>
      </pc:sldChg>
      <pc:sldChg chg="new del">
        <pc:chgData name="Renata Kunceviciute" userId="7707762118e42202" providerId="LiveId" clId="{FB1DDFB1-271A-4E99-A273-CC14574735FE}" dt="2026-03-22T09:43:53.026" v="15" actId="680"/>
        <pc:sldMkLst>
          <pc:docMk/>
          <pc:sldMk cId="3152257468" sldId="265"/>
        </pc:sldMkLst>
      </pc:sldChg>
      <pc:sldChg chg="addSp modSp new mod ord setBg">
        <pc:chgData name="Renata Kunceviciute" userId="7707762118e42202" providerId="LiveId" clId="{FB1DDFB1-271A-4E99-A273-CC14574735FE}" dt="2026-03-22T11:57:36.222" v="1927" actId="20577"/>
        <pc:sldMkLst>
          <pc:docMk/>
          <pc:sldMk cId="3556353531" sldId="265"/>
        </pc:sldMkLst>
        <pc:spChg chg="mod">
          <ac:chgData name="Renata Kunceviciute" userId="7707762118e42202" providerId="LiveId" clId="{FB1DDFB1-271A-4E99-A273-CC14574735FE}" dt="2026-03-22T09:48:07.652" v="57" actId="26606"/>
          <ac:spMkLst>
            <pc:docMk/>
            <pc:sldMk cId="3556353531" sldId="265"/>
            <ac:spMk id="2" creationId="{223F2736-3B70-A9A6-D09A-98476CE7958D}"/>
          </ac:spMkLst>
        </pc:spChg>
        <pc:spChg chg="mod">
          <ac:chgData name="Renata Kunceviciute" userId="7707762118e42202" providerId="LiveId" clId="{FB1DDFB1-271A-4E99-A273-CC14574735FE}" dt="2026-03-22T11:57:36.222" v="1927" actId="20577"/>
          <ac:spMkLst>
            <pc:docMk/>
            <pc:sldMk cId="3556353531" sldId="265"/>
            <ac:spMk id="3" creationId="{6014E6B9-5998-16C1-C7FC-BE4098120124}"/>
          </ac:spMkLst>
        </pc:spChg>
        <pc:grpChg chg="add">
          <ac:chgData name="Renata Kunceviciute" userId="7707762118e42202" providerId="LiveId" clId="{FB1DDFB1-271A-4E99-A273-CC14574735FE}" dt="2026-03-22T09:48:07.652" v="57" actId="26606"/>
          <ac:grpSpMkLst>
            <pc:docMk/>
            <pc:sldMk cId="3556353531" sldId="265"/>
            <ac:grpSpMk id="9" creationId="{9AE4726C-1831-4FE3-9A11-227F0DC2F0BC}"/>
          </ac:grpSpMkLst>
        </pc:grpChg>
        <pc:grpChg chg="add">
          <ac:chgData name="Renata Kunceviciute" userId="7707762118e42202" providerId="LiveId" clId="{FB1DDFB1-271A-4E99-A273-CC14574735FE}" dt="2026-03-22T09:48:07.652" v="57" actId="26606"/>
          <ac:grpSpMkLst>
            <pc:docMk/>
            <pc:sldMk cId="3556353531" sldId="265"/>
            <ac:grpSpMk id="13" creationId="{E916825F-759B-4F1A-BA80-AF7137691EC5}"/>
          </ac:grpSpMkLst>
        </pc:grpChg>
        <pc:picChg chg="add">
          <ac:chgData name="Renata Kunceviciute" userId="7707762118e42202" providerId="LiveId" clId="{FB1DDFB1-271A-4E99-A273-CC14574735FE}" dt="2026-03-22T09:48:07.652" v="57" actId="26606"/>
          <ac:picMkLst>
            <pc:docMk/>
            <pc:sldMk cId="3556353531" sldId="265"/>
            <ac:picMk id="5" creationId="{AF2A1B40-DE37-DCD9-93A9-1CC9A6BF315D}"/>
          </ac:picMkLst>
        </pc:picChg>
      </pc:sldChg>
      <pc:sldChg chg="addSp delSp modSp new del mod">
        <pc:chgData name="Renata Kunceviciute" userId="7707762118e42202" providerId="LiveId" clId="{FB1DDFB1-271A-4E99-A273-CC14574735FE}" dt="2026-03-22T09:54:40.854" v="154" actId="2696"/>
        <pc:sldMkLst>
          <pc:docMk/>
          <pc:sldMk cId="3508843401" sldId="266"/>
        </pc:sldMkLst>
        <pc:spChg chg="mod">
          <ac:chgData name="Renata Kunceviciute" userId="7707762118e42202" providerId="LiveId" clId="{FB1DDFB1-271A-4E99-A273-CC14574735FE}" dt="2026-03-22T09:48:40.784" v="79" actId="20577"/>
          <ac:spMkLst>
            <pc:docMk/>
            <pc:sldMk cId="3508843401" sldId="266"/>
            <ac:spMk id="2" creationId="{2F81E399-7C91-AE31-67FC-8656F7F74F6A}"/>
          </ac:spMkLst>
        </pc:spChg>
        <pc:spChg chg="del mod">
          <ac:chgData name="Renata Kunceviciute" userId="7707762118e42202" providerId="LiveId" clId="{FB1DDFB1-271A-4E99-A273-CC14574735FE}" dt="2026-03-22T09:54:07.378" v="153" actId="12084"/>
          <ac:spMkLst>
            <pc:docMk/>
            <pc:sldMk cId="3508843401" sldId="266"/>
            <ac:spMk id="3" creationId="{3353594A-2C21-E46A-D890-E06D969D8245}"/>
          </ac:spMkLst>
        </pc:spChg>
        <pc:graphicFrameChg chg="add mod">
          <ac:chgData name="Renata Kunceviciute" userId="7707762118e42202" providerId="LiveId" clId="{FB1DDFB1-271A-4E99-A273-CC14574735FE}" dt="2026-03-22T09:54:07.378" v="153" actId="12084"/>
          <ac:graphicFrameMkLst>
            <pc:docMk/>
            <pc:sldMk cId="3508843401" sldId="266"/>
            <ac:graphicFrameMk id="4" creationId="{F8C5F171-03EF-15F6-A4A1-7EE66BCAFB6D}"/>
          </ac:graphicFrameMkLst>
        </pc:graphicFrameChg>
      </pc:sldChg>
      <pc:sldChg chg="addSp modSp new mod setBg">
        <pc:chgData name="Renata Kunceviciute" userId="7707762118e42202" providerId="LiveId" clId="{FB1DDFB1-271A-4E99-A273-CC14574735FE}" dt="2026-03-22T11:57:58.609" v="1928" actId="255"/>
        <pc:sldMkLst>
          <pc:docMk/>
          <pc:sldMk cId="3589082066" sldId="266"/>
        </pc:sldMkLst>
        <pc:spChg chg="mod">
          <ac:chgData name="Renata Kunceviciute" userId="7707762118e42202" providerId="LiveId" clId="{FB1DDFB1-271A-4E99-A273-CC14574735FE}" dt="2026-03-22T11:27:45.469" v="1794" actId="26606"/>
          <ac:spMkLst>
            <pc:docMk/>
            <pc:sldMk cId="3589082066" sldId="266"/>
            <ac:spMk id="2" creationId="{2317E7A5-2B5F-55F1-3243-981DBAE87265}"/>
          </ac:spMkLst>
        </pc:spChg>
        <pc:spChg chg="mod">
          <ac:chgData name="Renata Kunceviciute" userId="7707762118e42202" providerId="LiveId" clId="{FB1DDFB1-271A-4E99-A273-CC14574735FE}" dt="2026-03-22T11:57:58.609" v="1928" actId="255"/>
          <ac:spMkLst>
            <pc:docMk/>
            <pc:sldMk cId="3589082066" sldId="266"/>
            <ac:spMk id="3" creationId="{BC490463-E945-12C2-E8CD-079C674E012A}"/>
          </ac:spMkLst>
        </pc:spChg>
        <pc:spChg chg="add">
          <ac:chgData name="Renata Kunceviciute" userId="7707762118e42202" providerId="LiveId" clId="{FB1DDFB1-271A-4E99-A273-CC14574735FE}" dt="2026-03-22T11:27:45.469" v="1794" actId="26606"/>
          <ac:spMkLst>
            <pc:docMk/>
            <pc:sldMk cId="3589082066" sldId="266"/>
            <ac:spMk id="8" creationId="{E978A47D-4F17-40FE-AB70-7AF78A9575EB}"/>
          </ac:spMkLst>
        </pc:spChg>
        <pc:grpChg chg="add">
          <ac:chgData name="Renata Kunceviciute" userId="7707762118e42202" providerId="LiveId" clId="{FB1DDFB1-271A-4E99-A273-CC14574735FE}" dt="2026-03-22T11:27:45.469" v="1794" actId="26606"/>
          <ac:grpSpMkLst>
            <pc:docMk/>
            <pc:sldMk cId="3589082066" sldId="266"/>
            <ac:grpSpMk id="10" creationId="{85BE3A7E-6A3F-401E-A025-BBB8FDB8DD30}"/>
          </ac:grpSpMkLst>
        </pc:grpChg>
        <pc:grpChg chg="add">
          <ac:chgData name="Renata Kunceviciute" userId="7707762118e42202" providerId="LiveId" clId="{FB1DDFB1-271A-4E99-A273-CC14574735FE}" dt="2026-03-22T11:27:45.469" v="1794" actId="26606"/>
          <ac:grpSpMkLst>
            <pc:docMk/>
            <pc:sldMk cId="3589082066" sldId="266"/>
            <ac:grpSpMk id="41" creationId="{F4E035BE-9FF4-43D3-BC25-CF582D7FF85E}"/>
          </ac:grpSpMkLst>
        </pc:grpChg>
        <pc:cxnChg chg="add">
          <ac:chgData name="Renata Kunceviciute" userId="7707762118e42202" providerId="LiveId" clId="{FB1DDFB1-271A-4E99-A273-CC14574735FE}" dt="2026-03-22T11:27:45.469" v="1794" actId="26606"/>
          <ac:cxnSpMkLst>
            <pc:docMk/>
            <pc:sldMk cId="3589082066" sldId="266"/>
            <ac:cxnSpMk id="39" creationId="{085ECEC0-FF5D-4348-92C7-1EA7C61E770C}"/>
          </ac:cxnSpMkLst>
        </pc:cxnChg>
      </pc:sldChg>
      <pc:sldChg chg="new del">
        <pc:chgData name="Renata Kunceviciute" userId="7707762118e42202" providerId="LiveId" clId="{FB1DDFB1-271A-4E99-A273-CC14574735FE}" dt="2026-03-22T10:20:52.794" v="527" actId="2696"/>
        <pc:sldMkLst>
          <pc:docMk/>
          <pc:sldMk cId="3310505685" sldId="267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10" Type="http://schemas.openxmlformats.org/officeDocument/2006/relationships/image" Target="../media/image23.svg"/><Relationship Id="rId4" Type="http://schemas.openxmlformats.org/officeDocument/2006/relationships/image" Target="../media/image17.svg"/><Relationship Id="rId9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2B5C5-7ED7-44BF-9F0E-3AED0F0827D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5" csCatId="colorful" phldr="1"/>
      <dgm:spPr/>
      <dgm:t>
        <a:bodyPr/>
        <a:lstStyle/>
        <a:p>
          <a:endParaRPr lang="en-US"/>
        </a:p>
      </dgm:t>
    </dgm:pt>
    <dgm:pt modelId="{BC3EEBCB-62CF-4A1D-B440-AEC470B4C0FC}">
      <dgm:prSet/>
      <dgm:spPr/>
      <dgm:t>
        <a:bodyPr/>
        <a:lstStyle/>
        <a:p>
          <a:r>
            <a:rPr lang="en-US" dirty="0"/>
            <a:t>The ability to </a:t>
          </a:r>
          <a:r>
            <a:rPr lang="en-US" dirty="0" err="1"/>
            <a:t>analyse</a:t>
          </a:r>
          <a:r>
            <a:rPr lang="en-US" dirty="0"/>
            <a:t> information and evaluate evidence (Cottrell, 2017)</a:t>
          </a:r>
        </a:p>
      </dgm:t>
    </dgm:pt>
    <dgm:pt modelId="{5E750DEA-F3FF-4873-BBB4-42C615E38AE3}" type="parTrans" cxnId="{FE4EEC15-26A9-425D-BBC3-38FE67382FE4}">
      <dgm:prSet/>
      <dgm:spPr/>
      <dgm:t>
        <a:bodyPr/>
        <a:lstStyle/>
        <a:p>
          <a:endParaRPr lang="en-US"/>
        </a:p>
      </dgm:t>
    </dgm:pt>
    <dgm:pt modelId="{DB859FCF-3E74-4AB1-A8C7-4848CB66A88B}" type="sibTrans" cxnId="{FE4EEC15-26A9-425D-BBC3-38FE67382FE4}">
      <dgm:prSet/>
      <dgm:spPr/>
      <dgm:t>
        <a:bodyPr/>
        <a:lstStyle/>
        <a:p>
          <a:endParaRPr lang="en-US"/>
        </a:p>
      </dgm:t>
    </dgm:pt>
    <dgm:pt modelId="{51DA5378-5B35-48F8-AC7E-8F07C6D1CF74}">
      <dgm:prSet/>
      <dgm:spPr/>
      <dgm:t>
        <a:bodyPr/>
        <a:lstStyle/>
        <a:p>
          <a:r>
            <a:rPr lang="en-US" dirty="0"/>
            <a:t>Helps professionals make informed decisions (Cottrell, 2017)</a:t>
          </a:r>
        </a:p>
      </dgm:t>
    </dgm:pt>
    <dgm:pt modelId="{B9EDE593-FC5F-4563-8256-3698C0364919}" type="parTrans" cxnId="{491D3DB5-2A1A-4C5A-B062-966850420532}">
      <dgm:prSet/>
      <dgm:spPr/>
      <dgm:t>
        <a:bodyPr/>
        <a:lstStyle/>
        <a:p>
          <a:endParaRPr lang="en-US"/>
        </a:p>
      </dgm:t>
    </dgm:pt>
    <dgm:pt modelId="{448B9FAC-2B64-40F0-B5B5-C29296A6263D}" type="sibTrans" cxnId="{491D3DB5-2A1A-4C5A-B062-966850420532}">
      <dgm:prSet/>
      <dgm:spPr/>
      <dgm:t>
        <a:bodyPr/>
        <a:lstStyle/>
        <a:p>
          <a:endParaRPr lang="en-US"/>
        </a:p>
      </dgm:t>
    </dgm:pt>
    <dgm:pt modelId="{58D0C750-4322-4A15-AAAE-025AEA05AA24}">
      <dgm:prSet/>
      <dgm:spPr/>
      <dgm:t>
        <a:bodyPr/>
        <a:lstStyle/>
        <a:p>
          <a:r>
            <a:rPr lang="en-US" dirty="0"/>
            <a:t>Identifies risks or problems in practice (NHS England, 2023)</a:t>
          </a:r>
        </a:p>
      </dgm:t>
    </dgm:pt>
    <dgm:pt modelId="{5F40FB6E-2BD1-465C-9DD3-9C9FADBF428C}" type="parTrans" cxnId="{77FC593F-7E1E-450E-99E5-D8A2ABDBEA78}">
      <dgm:prSet/>
      <dgm:spPr/>
      <dgm:t>
        <a:bodyPr/>
        <a:lstStyle/>
        <a:p>
          <a:endParaRPr lang="en-US"/>
        </a:p>
      </dgm:t>
    </dgm:pt>
    <dgm:pt modelId="{7C792F4B-B7A7-4AE2-B0D4-F9199CE448EE}" type="sibTrans" cxnId="{77FC593F-7E1E-450E-99E5-D8A2ABDBEA78}">
      <dgm:prSet/>
      <dgm:spPr/>
      <dgm:t>
        <a:bodyPr/>
        <a:lstStyle/>
        <a:p>
          <a:endParaRPr lang="en-US"/>
        </a:p>
      </dgm:t>
    </dgm:pt>
    <dgm:pt modelId="{21F6DAE7-A349-4276-81C8-69F6FD623341}">
      <dgm:prSet/>
      <dgm:spPr/>
      <dgm:t>
        <a:bodyPr/>
        <a:lstStyle/>
        <a:p>
          <a:r>
            <a:rPr lang="en-US" dirty="0"/>
            <a:t>Supports safe and effective actions in care settings (NHS England, 2023)</a:t>
          </a:r>
        </a:p>
      </dgm:t>
    </dgm:pt>
    <dgm:pt modelId="{48A99B36-45BA-4E53-942B-E3CC3DD80A5E}" type="parTrans" cxnId="{1B405AC5-CBBC-4F1A-876C-985EBB413E89}">
      <dgm:prSet/>
      <dgm:spPr/>
      <dgm:t>
        <a:bodyPr/>
        <a:lstStyle/>
        <a:p>
          <a:endParaRPr lang="en-US"/>
        </a:p>
      </dgm:t>
    </dgm:pt>
    <dgm:pt modelId="{802017B6-6D71-45EE-AAC2-FDF122A34459}" type="sibTrans" cxnId="{1B405AC5-CBBC-4F1A-876C-985EBB413E89}">
      <dgm:prSet/>
      <dgm:spPr/>
      <dgm:t>
        <a:bodyPr/>
        <a:lstStyle/>
        <a:p>
          <a:endParaRPr lang="en-US"/>
        </a:p>
      </dgm:t>
    </dgm:pt>
    <dgm:pt modelId="{8F60E4DA-F4D4-495E-A23A-D6C336057C5E}" type="pres">
      <dgm:prSet presAssocID="{88F2B5C5-7ED7-44BF-9F0E-3AED0F0827D6}" presName="root" presStyleCnt="0">
        <dgm:presLayoutVars>
          <dgm:dir/>
          <dgm:resizeHandles val="exact"/>
        </dgm:presLayoutVars>
      </dgm:prSet>
      <dgm:spPr/>
    </dgm:pt>
    <dgm:pt modelId="{24284988-2D0A-4B3E-828B-333CCB86EB71}" type="pres">
      <dgm:prSet presAssocID="{BC3EEBCB-62CF-4A1D-B440-AEC470B4C0FC}" presName="compNode" presStyleCnt="0"/>
      <dgm:spPr/>
    </dgm:pt>
    <dgm:pt modelId="{5BD820AA-F515-49C1-930B-189D996B941C}" type="pres">
      <dgm:prSet presAssocID="{BC3EEBCB-62CF-4A1D-B440-AEC470B4C0FC}" presName="bgRect" presStyleLbl="bgShp" presStyleIdx="0" presStyleCnt="4" custLinFactNeighborX="-767" custLinFactNeighborY="-197"/>
      <dgm:spPr/>
    </dgm:pt>
    <dgm:pt modelId="{D96C6087-2EB5-4B6F-AB47-DC2EB7183DD9}" type="pres">
      <dgm:prSet presAssocID="{BC3EEBCB-62CF-4A1D-B440-AEC470B4C0F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2D7CD436-DE6A-4290-B0A3-C777B6C8A6CF}" type="pres">
      <dgm:prSet presAssocID="{BC3EEBCB-62CF-4A1D-B440-AEC470B4C0FC}" presName="spaceRect" presStyleCnt="0"/>
      <dgm:spPr/>
    </dgm:pt>
    <dgm:pt modelId="{F1CBFC16-473F-4C93-B015-375E56D2994C}" type="pres">
      <dgm:prSet presAssocID="{BC3EEBCB-62CF-4A1D-B440-AEC470B4C0FC}" presName="parTx" presStyleLbl="revTx" presStyleIdx="0" presStyleCnt="4">
        <dgm:presLayoutVars>
          <dgm:chMax val="0"/>
          <dgm:chPref val="0"/>
        </dgm:presLayoutVars>
      </dgm:prSet>
      <dgm:spPr/>
    </dgm:pt>
    <dgm:pt modelId="{B40F39C8-952E-4B68-9E91-0D3CDDAC18E2}" type="pres">
      <dgm:prSet presAssocID="{DB859FCF-3E74-4AB1-A8C7-4848CB66A88B}" presName="sibTrans" presStyleCnt="0"/>
      <dgm:spPr/>
    </dgm:pt>
    <dgm:pt modelId="{CA0F1A75-ECB8-493E-A1AE-92AB893DAB23}" type="pres">
      <dgm:prSet presAssocID="{51DA5378-5B35-48F8-AC7E-8F07C6D1CF74}" presName="compNode" presStyleCnt="0"/>
      <dgm:spPr/>
    </dgm:pt>
    <dgm:pt modelId="{5D247EA8-9F92-4705-BDAC-49284AD60831}" type="pres">
      <dgm:prSet presAssocID="{51DA5378-5B35-48F8-AC7E-8F07C6D1CF74}" presName="bgRect" presStyleLbl="bgShp" presStyleIdx="1" presStyleCnt="4"/>
      <dgm:spPr/>
    </dgm:pt>
    <dgm:pt modelId="{2460D6D7-729D-48C2-81DB-73FE2B1E0B0E}" type="pres">
      <dgm:prSet presAssocID="{51DA5378-5B35-48F8-AC7E-8F07C6D1CF7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72B02DD0-15C2-422A-AA14-DF477C003942}" type="pres">
      <dgm:prSet presAssocID="{51DA5378-5B35-48F8-AC7E-8F07C6D1CF74}" presName="spaceRect" presStyleCnt="0"/>
      <dgm:spPr/>
    </dgm:pt>
    <dgm:pt modelId="{83221DE6-A2D1-4709-974A-4914A2056E2C}" type="pres">
      <dgm:prSet presAssocID="{51DA5378-5B35-48F8-AC7E-8F07C6D1CF74}" presName="parTx" presStyleLbl="revTx" presStyleIdx="1" presStyleCnt="4">
        <dgm:presLayoutVars>
          <dgm:chMax val="0"/>
          <dgm:chPref val="0"/>
        </dgm:presLayoutVars>
      </dgm:prSet>
      <dgm:spPr/>
    </dgm:pt>
    <dgm:pt modelId="{BCFFEC6D-DD23-4300-BFDA-13DEDF5F648F}" type="pres">
      <dgm:prSet presAssocID="{448B9FAC-2B64-40F0-B5B5-C29296A6263D}" presName="sibTrans" presStyleCnt="0"/>
      <dgm:spPr/>
    </dgm:pt>
    <dgm:pt modelId="{75F58E58-FEAB-4D22-B687-0248EAB38FE9}" type="pres">
      <dgm:prSet presAssocID="{58D0C750-4322-4A15-AAAE-025AEA05AA24}" presName="compNode" presStyleCnt="0"/>
      <dgm:spPr/>
    </dgm:pt>
    <dgm:pt modelId="{D745FD87-B1D5-432D-A392-C5728B1147DC}" type="pres">
      <dgm:prSet presAssocID="{58D0C750-4322-4A15-AAAE-025AEA05AA24}" presName="bgRect" presStyleLbl="bgShp" presStyleIdx="2" presStyleCnt="4"/>
      <dgm:spPr/>
    </dgm:pt>
    <dgm:pt modelId="{BC1A5815-026B-4769-A803-97F30EF91093}" type="pres">
      <dgm:prSet presAssocID="{58D0C750-4322-4A15-AAAE-025AEA05AA2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A69EFE63-6F0D-42FE-971C-92940B4128EF}" type="pres">
      <dgm:prSet presAssocID="{58D0C750-4322-4A15-AAAE-025AEA05AA24}" presName="spaceRect" presStyleCnt="0"/>
      <dgm:spPr/>
    </dgm:pt>
    <dgm:pt modelId="{237B7820-877D-4C3F-B2B3-9ABA63E3B7A5}" type="pres">
      <dgm:prSet presAssocID="{58D0C750-4322-4A15-AAAE-025AEA05AA24}" presName="parTx" presStyleLbl="revTx" presStyleIdx="2" presStyleCnt="4">
        <dgm:presLayoutVars>
          <dgm:chMax val="0"/>
          <dgm:chPref val="0"/>
        </dgm:presLayoutVars>
      </dgm:prSet>
      <dgm:spPr/>
    </dgm:pt>
    <dgm:pt modelId="{D68B5A09-3CC9-4D4C-A42A-3B169053441F}" type="pres">
      <dgm:prSet presAssocID="{7C792F4B-B7A7-4AE2-B0D4-F9199CE448EE}" presName="sibTrans" presStyleCnt="0"/>
      <dgm:spPr/>
    </dgm:pt>
    <dgm:pt modelId="{83CEA533-5BCA-444C-9578-776F705D3C56}" type="pres">
      <dgm:prSet presAssocID="{21F6DAE7-A349-4276-81C8-69F6FD623341}" presName="compNode" presStyleCnt="0"/>
      <dgm:spPr/>
    </dgm:pt>
    <dgm:pt modelId="{5CF79E28-D0E9-489B-8B5B-136A855C9656}" type="pres">
      <dgm:prSet presAssocID="{21F6DAE7-A349-4276-81C8-69F6FD623341}" presName="bgRect" presStyleLbl="bgShp" presStyleIdx="3" presStyleCnt="4"/>
      <dgm:spPr/>
    </dgm:pt>
    <dgm:pt modelId="{DC9C0C8F-4F1E-4787-9450-C8410F6050E9}" type="pres">
      <dgm:prSet presAssocID="{21F6DAE7-A349-4276-81C8-69F6FD62334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DCF48B04-1440-4C44-8435-C59684E76945}" type="pres">
      <dgm:prSet presAssocID="{21F6DAE7-A349-4276-81C8-69F6FD623341}" presName="spaceRect" presStyleCnt="0"/>
      <dgm:spPr/>
    </dgm:pt>
    <dgm:pt modelId="{938F2FCA-7807-4ABC-B805-A0A436109AFD}" type="pres">
      <dgm:prSet presAssocID="{21F6DAE7-A349-4276-81C8-69F6FD623341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E4EEC15-26A9-425D-BBC3-38FE67382FE4}" srcId="{88F2B5C5-7ED7-44BF-9F0E-3AED0F0827D6}" destId="{BC3EEBCB-62CF-4A1D-B440-AEC470B4C0FC}" srcOrd="0" destOrd="0" parTransId="{5E750DEA-F3FF-4873-BBB4-42C615E38AE3}" sibTransId="{DB859FCF-3E74-4AB1-A8C7-4848CB66A88B}"/>
    <dgm:cxn modelId="{77FC593F-7E1E-450E-99E5-D8A2ABDBEA78}" srcId="{88F2B5C5-7ED7-44BF-9F0E-3AED0F0827D6}" destId="{58D0C750-4322-4A15-AAAE-025AEA05AA24}" srcOrd="2" destOrd="0" parTransId="{5F40FB6E-2BD1-465C-9DD3-9C9FADBF428C}" sibTransId="{7C792F4B-B7A7-4AE2-B0D4-F9199CE448EE}"/>
    <dgm:cxn modelId="{FF031941-82AE-46D0-8463-B56CA6CA331B}" type="presOf" srcId="{BC3EEBCB-62CF-4A1D-B440-AEC470B4C0FC}" destId="{F1CBFC16-473F-4C93-B015-375E56D2994C}" srcOrd="0" destOrd="0" presId="urn:microsoft.com/office/officeart/2018/2/layout/IconVerticalSolidList"/>
    <dgm:cxn modelId="{D6625586-3ABE-4C23-9EA4-F394A7FD9036}" type="presOf" srcId="{58D0C750-4322-4A15-AAAE-025AEA05AA24}" destId="{237B7820-877D-4C3F-B2B3-9ABA63E3B7A5}" srcOrd="0" destOrd="0" presId="urn:microsoft.com/office/officeart/2018/2/layout/IconVerticalSolidList"/>
    <dgm:cxn modelId="{491D3DB5-2A1A-4C5A-B062-966850420532}" srcId="{88F2B5C5-7ED7-44BF-9F0E-3AED0F0827D6}" destId="{51DA5378-5B35-48F8-AC7E-8F07C6D1CF74}" srcOrd="1" destOrd="0" parTransId="{B9EDE593-FC5F-4563-8256-3698C0364919}" sibTransId="{448B9FAC-2B64-40F0-B5B5-C29296A6263D}"/>
    <dgm:cxn modelId="{1B405AC5-CBBC-4F1A-876C-985EBB413E89}" srcId="{88F2B5C5-7ED7-44BF-9F0E-3AED0F0827D6}" destId="{21F6DAE7-A349-4276-81C8-69F6FD623341}" srcOrd="3" destOrd="0" parTransId="{48A99B36-45BA-4E53-942B-E3CC3DD80A5E}" sibTransId="{802017B6-6D71-45EE-AAC2-FDF122A34459}"/>
    <dgm:cxn modelId="{AF5177CE-86EF-4B56-81FF-1559D9FCB7EC}" type="presOf" srcId="{21F6DAE7-A349-4276-81C8-69F6FD623341}" destId="{938F2FCA-7807-4ABC-B805-A0A436109AFD}" srcOrd="0" destOrd="0" presId="urn:microsoft.com/office/officeart/2018/2/layout/IconVerticalSolidList"/>
    <dgm:cxn modelId="{906304D1-5129-4BC9-9DDA-85B0C9D75FB4}" type="presOf" srcId="{88F2B5C5-7ED7-44BF-9F0E-3AED0F0827D6}" destId="{8F60E4DA-F4D4-495E-A23A-D6C336057C5E}" srcOrd="0" destOrd="0" presId="urn:microsoft.com/office/officeart/2018/2/layout/IconVerticalSolidList"/>
    <dgm:cxn modelId="{0B01C5F4-2A04-4B82-84FD-4AA24C3C384B}" type="presOf" srcId="{51DA5378-5B35-48F8-AC7E-8F07C6D1CF74}" destId="{83221DE6-A2D1-4709-974A-4914A2056E2C}" srcOrd="0" destOrd="0" presId="urn:microsoft.com/office/officeart/2018/2/layout/IconVerticalSolidList"/>
    <dgm:cxn modelId="{F04EF17A-1B81-4290-B99E-A85FCBDD377E}" type="presParOf" srcId="{8F60E4DA-F4D4-495E-A23A-D6C336057C5E}" destId="{24284988-2D0A-4B3E-828B-333CCB86EB71}" srcOrd="0" destOrd="0" presId="urn:microsoft.com/office/officeart/2018/2/layout/IconVerticalSolidList"/>
    <dgm:cxn modelId="{DAD4EB17-E2BE-411E-B287-EF388FE19550}" type="presParOf" srcId="{24284988-2D0A-4B3E-828B-333CCB86EB71}" destId="{5BD820AA-F515-49C1-930B-189D996B941C}" srcOrd="0" destOrd="0" presId="urn:microsoft.com/office/officeart/2018/2/layout/IconVerticalSolidList"/>
    <dgm:cxn modelId="{1186723F-015E-4A5D-A9C9-4EE9F4DADB9B}" type="presParOf" srcId="{24284988-2D0A-4B3E-828B-333CCB86EB71}" destId="{D96C6087-2EB5-4B6F-AB47-DC2EB7183DD9}" srcOrd="1" destOrd="0" presId="urn:microsoft.com/office/officeart/2018/2/layout/IconVerticalSolidList"/>
    <dgm:cxn modelId="{231E8F60-5AD0-4249-B016-5452EF786B97}" type="presParOf" srcId="{24284988-2D0A-4B3E-828B-333CCB86EB71}" destId="{2D7CD436-DE6A-4290-B0A3-C777B6C8A6CF}" srcOrd="2" destOrd="0" presId="urn:microsoft.com/office/officeart/2018/2/layout/IconVerticalSolidList"/>
    <dgm:cxn modelId="{7F807E07-B2F0-48C3-BB1B-D96623BDF400}" type="presParOf" srcId="{24284988-2D0A-4B3E-828B-333CCB86EB71}" destId="{F1CBFC16-473F-4C93-B015-375E56D2994C}" srcOrd="3" destOrd="0" presId="urn:microsoft.com/office/officeart/2018/2/layout/IconVerticalSolidList"/>
    <dgm:cxn modelId="{598C07FE-7C56-4EAA-8226-1FC86FFB2DBE}" type="presParOf" srcId="{8F60E4DA-F4D4-495E-A23A-D6C336057C5E}" destId="{B40F39C8-952E-4B68-9E91-0D3CDDAC18E2}" srcOrd="1" destOrd="0" presId="urn:microsoft.com/office/officeart/2018/2/layout/IconVerticalSolidList"/>
    <dgm:cxn modelId="{E406F469-2367-4D54-9958-60B7FB6EE1C7}" type="presParOf" srcId="{8F60E4DA-F4D4-495E-A23A-D6C336057C5E}" destId="{CA0F1A75-ECB8-493E-A1AE-92AB893DAB23}" srcOrd="2" destOrd="0" presId="urn:microsoft.com/office/officeart/2018/2/layout/IconVerticalSolidList"/>
    <dgm:cxn modelId="{11A9C644-C8ED-4445-8A27-818C8F667CFA}" type="presParOf" srcId="{CA0F1A75-ECB8-493E-A1AE-92AB893DAB23}" destId="{5D247EA8-9F92-4705-BDAC-49284AD60831}" srcOrd="0" destOrd="0" presId="urn:microsoft.com/office/officeart/2018/2/layout/IconVerticalSolidList"/>
    <dgm:cxn modelId="{6EE46611-B3B5-488E-8559-98B19B4664AE}" type="presParOf" srcId="{CA0F1A75-ECB8-493E-A1AE-92AB893DAB23}" destId="{2460D6D7-729D-48C2-81DB-73FE2B1E0B0E}" srcOrd="1" destOrd="0" presId="urn:microsoft.com/office/officeart/2018/2/layout/IconVerticalSolidList"/>
    <dgm:cxn modelId="{2F53ED39-771C-49FE-8306-B45C6C649D7F}" type="presParOf" srcId="{CA0F1A75-ECB8-493E-A1AE-92AB893DAB23}" destId="{72B02DD0-15C2-422A-AA14-DF477C003942}" srcOrd="2" destOrd="0" presId="urn:microsoft.com/office/officeart/2018/2/layout/IconVerticalSolidList"/>
    <dgm:cxn modelId="{9C45BB4C-5987-4B09-ABCC-41DF5050EA0D}" type="presParOf" srcId="{CA0F1A75-ECB8-493E-A1AE-92AB893DAB23}" destId="{83221DE6-A2D1-4709-974A-4914A2056E2C}" srcOrd="3" destOrd="0" presId="urn:microsoft.com/office/officeart/2018/2/layout/IconVerticalSolidList"/>
    <dgm:cxn modelId="{A9CD9C0A-0C61-423E-92B8-BABBAFC239F5}" type="presParOf" srcId="{8F60E4DA-F4D4-495E-A23A-D6C336057C5E}" destId="{BCFFEC6D-DD23-4300-BFDA-13DEDF5F648F}" srcOrd="3" destOrd="0" presId="urn:microsoft.com/office/officeart/2018/2/layout/IconVerticalSolidList"/>
    <dgm:cxn modelId="{1CF5A815-69A9-4BD7-9DAB-E078F047C31F}" type="presParOf" srcId="{8F60E4DA-F4D4-495E-A23A-D6C336057C5E}" destId="{75F58E58-FEAB-4D22-B687-0248EAB38FE9}" srcOrd="4" destOrd="0" presId="urn:microsoft.com/office/officeart/2018/2/layout/IconVerticalSolidList"/>
    <dgm:cxn modelId="{2E57D10D-5D31-40B3-A111-F7BAC1E8004D}" type="presParOf" srcId="{75F58E58-FEAB-4D22-B687-0248EAB38FE9}" destId="{D745FD87-B1D5-432D-A392-C5728B1147DC}" srcOrd="0" destOrd="0" presId="urn:microsoft.com/office/officeart/2018/2/layout/IconVerticalSolidList"/>
    <dgm:cxn modelId="{01C38C80-7650-4636-A4FA-D057566610CF}" type="presParOf" srcId="{75F58E58-FEAB-4D22-B687-0248EAB38FE9}" destId="{BC1A5815-026B-4769-A803-97F30EF91093}" srcOrd="1" destOrd="0" presId="urn:microsoft.com/office/officeart/2018/2/layout/IconVerticalSolidList"/>
    <dgm:cxn modelId="{809E3F8D-77F5-4B61-B1B6-DD016AB30790}" type="presParOf" srcId="{75F58E58-FEAB-4D22-B687-0248EAB38FE9}" destId="{A69EFE63-6F0D-42FE-971C-92940B4128EF}" srcOrd="2" destOrd="0" presId="urn:microsoft.com/office/officeart/2018/2/layout/IconVerticalSolidList"/>
    <dgm:cxn modelId="{F5013DFB-0F73-405D-8EE3-B40AF58E361F}" type="presParOf" srcId="{75F58E58-FEAB-4D22-B687-0248EAB38FE9}" destId="{237B7820-877D-4C3F-B2B3-9ABA63E3B7A5}" srcOrd="3" destOrd="0" presId="urn:microsoft.com/office/officeart/2018/2/layout/IconVerticalSolidList"/>
    <dgm:cxn modelId="{106676D7-39FA-4265-8F13-AB5A20EAAC13}" type="presParOf" srcId="{8F60E4DA-F4D4-495E-A23A-D6C336057C5E}" destId="{D68B5A09-3CC9-4D4C-A42A-3B169053441F}" srcOrd="5" destOrd="0" presId="urn:microsoft.com/office/officeart/2018/2/layout/IconVerticalSolidList"/>
    <dgm:cxn modelId="{29CCCFAD-5F4A-4784-8B87-EDC336965DE2}" type="presParOf" srcId="{8F60E4DA-F4D4-495E-A23A-D6C336057C5E}" destId="{83CEA533-5BCA-444C-9578-776F705D3C56}" srcOrd="6" destOrd="0" presId="urn:microsoft.com/office/officeart/2018/2/layout/IconVerticalSolidList"/>
    <dgm:cxn modelId="{6CB408A5-108B-451D-88B5-1A21545D3BF6}" type="presParOf" srcId="{83CEA533-5BCA-444C-9578-776F705D3C56}" destId="{5CF79E28-D0E9-489B-8B5B-136A855C9656}" srcOrd="0" destOrd="0" presId="urn:microsoft.com/office/officeart/2018/2/layout/IconVerticalSolidList"/>
    <dgm:cxn modelId="{5D5B0FB5-CE6D-47F5-9103-44745DE49BB0}" type="presParOf" srcId="{83CEA533-5BCA-444C-9578-776F705D3C56}" destId="{DC9C0C8F-4F1E-4787-9450-C8410F6050E9}" srcOrd="1" destOrd="0" presId="urn:microsoft.com/office/officeart/2018/2/layout/IconVerticalSolidList"/>
    <dgm:cxn modelId="{884CC221-07E8-41B0-BF88-46ADB380D298}" type="presParOf" srcId="{83CEA533-5BCA-444C-9578-776F705D3C56}" destId="{DCF48B04-1440-4C44-8435-C59684E76945}" srcOrd="2" destOrd="0" presId="urn:microsoft.com/office/officeart/2018/2/layout/IconVerticalSolidList"/>
    <dgm:cxn modelId="{4BB27A58-9BA2-4B4F-B119-6B4BD880A944}" type="presParOf" srcId="{83CEA533-5BCA-444C-9578-776F705D3C56}" destId="{938F2FCA-7807-4ABC-B805-A0A436109AF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08C9FE-214E-4C25-93CE-E5F2C55E647C}" type="doc">
      <dgm:prSet loTypeId="urn:microsoft.com/office/officeart/2005/8/layout/vList2" loCatId="list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11348032-C507-4776-82A4-7E055B710E41}">
      <dgm:prSet custT="1"/>
      <dgm:spPr/>
      <dgm:t>
        <a:bodyPr/>
        <a:lstStyle/>
        <a:p>
          <a:r>
            <a:rPr lang="en-US" sz="2400" dirty="0"/>
            <a:t>Supports safe and effective care delivery (NHS England, 2023)</a:t>
          </a:r>
        </a:p>
        <a:p>
          <a:endParaRPr lang="en-US" sz="2400" dirty="0"/>
        </a:p>
      </dgm:t>
    </dgm:pt>
    <dgm:pt modelId="{FC92D778-7301-4C07-8A43-358B511C5290}" type="parTrans" cxnId="{D683231F-3B1D-432E-965C-96046B4AC335}">
      <dgm:prSet/>
      <dgm:spPr/>
      <dgm:t>
        <a:bodyPr/>
        <a:lstStyle/>
        <a:p>
          <a:endParaRPr lang="en-US"/>
        </a:p>
      </dgm:t>
    </dgm:pt>
    <dgm:pt modelId="{C718AA7E-7FAB-4C73-AF35-90678C7555B8}" type="sibTrans" cxnId="{D683231F-3B1D-432E-965C-96046B4AC335}">
      <dgm:prSet/>
      <dgm:spPr/>
      <dgm:t>
        <a:bodyPr/>
        <a:lstStyle/>
        <a:p>
          <a:endParaRPr lang="en-US"/>
        </a:p>
      </dgm:t>
    </dgm:pt>
    <dgm:pt modelId="{20CA2CA2-59F3-4F12-808B-A0182C914102}">
      <dgm:prSet custT="1"/>
      <dgm:spPr/>
      <dgm:t>
        <a:bodyPr/>
        <a:lstStyle/>
        <a:p>
          <a:r>
            <a:rPr lang="en-US" sz="2400" dirty="0"/>
            <a:t>Improves decision making in critical and care settings (Cottrell, 2017)</a:t>
          </a:r>
        </a:p>
        <a:p>
          <a:endParaRPr lang="en-US" sz="2400" dirty="0"/>
        </a:p>
      </dgm:t>
    </dgm:pt>
    <dgm:pt modelId="{1607D931-580D-4221-9CBB-E8102EFC656E}" type="parTrans" cxnId="{DB36B61F-E688-45E2-BEA8-B8C0EFCEC5AC}">
      <dgm:prSet/>
      <dgm:spPr/>
      <dgm:t>
        <a:bodyPr/>
        <a:lstStyle/>
        <a:p>
          <a:endParaRPr lang="en-US"/>
        </a:p>
      </dgm:t>
    </dgm:pt>
    <dgm:pt modelId="{D26B7B34-2FEE-4875-A425-D54725D115EE}" type="sibTrans" cxnId="{DB36B61F-E688-45E2-BEA8-B8C0EFCEC5AC}">
      <dgm:prSet/>
      <dgm:spPr/>
      <dgm:t>
        <a:bodyPr/>
        <a:lstStyle/>
        <a:p>
          <a:endParaRPr lang="en-US"/>
        </a:p>
      </dgm:t>
    </dgm:pt>
    <dgm:pt modelId="{2F911FEC-415C-4931-B4B4-78DA332514F1}">
      <dgm:prSet custT="1"/>
      <dgm:spPr/>
      <dgm:t>
        <a:bodyPr/>
        <a:lstStyle/>
        <a:p>
          <a:r>
            <a:rPr lang="en-US" sz="2400" dirty="0"/>
            <a:t>Helps prevent errors and risks to patient safety (NHS England, 2023)</a:t>
          </a:r>
        </a:p>
        <a:p>
          <a:endParaRPr lang="en-US" sz="2400" dirty="0"/>
        </a:p>
      </dgm:t>
    </dgm:pt>
    <dgm:pt modelId="{EC5CA06B-592D-4F27-8380-8744C52D8DDA}" type="parTrans" cxnId="{692B96B5-864B-42C7-A483-F37CBB0F19BB}">
      <dgm:prSet/>
      <dgm:spPr/>
      <dgm:t>
        <a:bodyPr/>
        <a:lstStyle/>
        <a:p>
          <a:endParaRPr lang="en-US"/>
        </a:p>
      </dgm:t>
    </dgm:pt>
    <dgm:pt modelId="{94212804-E138-448D-AD3A-5B9BE0B56992}" type="sibTrans" cxnId="{692B96B5-864B-42C7-A483-F37CBB0F19BB}">
      <dgm:prSet/>
      <dgm:spPr/>
      <dgm:t>
        <a:bodyPr/>
        <a:lstStyle/>
        <a:p>
          <a:endParaRPr lang="en-US"/>
        </a:p>
      </dgm:t>
    </dgm:pt>
    <dgm:pt modelId="{EBD9F9B9-5833-4B3A-92DC-6981023A8BD3}">
      <dgm:prSet custT="1"/>
      <dgm:spPr/>
      <dgm:t>
        <a:bodyPr/>
        <a:lstStyle/>
        <a:p>
          <a:r>
            <a:rPr lang="en-US" sz="2400" dirty="0"/>
            <a:t>Improves quality of care for service users (NHS England, 2023)</a:t>
          </a:r>
        </a:p>
        <a:p>
          <a:endParaRPr lang="en-US" sz="2400" dirty="0"/>
        </a:p>
      </dgm:t>
    </dgm:pt>
    <dgm:pt modelId="{610013C3-85E2-437C-A19E-2FF79A6F2D9E}" type="parTrans" cxnId="{C7D29C9D-2B21-4D27-B386-AC04E8DDF2B9}">
      <dgm:prSet/>
      <dgm:spPr/>
      <dgm:t>
        <a:bodyPr/>
        <a:lstStyle/>
        <a:p>
          <a:endParaRPr lang="en-US"/>
        </a:p>
      </dgm:t>
    </dgm:pt>
    <dgm:pt modelId="{E3723ED3-592C-4FAC-9BE2-D04F701FA205}" type="sibTrans" cxnId="{C7D29C9D-2B21-4D27-B386-AC04E8DDF2B9}">
      <dgm:prSet/>
      <dgm:spPr/>
      <dgm:t>
        <a:bodyPr/>
        <a:lstStyle/>
        <a:p>
          <a:endParaRPr lang="en-US"/>
        </a:p>
      </dgm:t>
    </dgm:pt>
    <dgm:pt modelId="{AD1D6610-757C-47EC-99FB-F118B0137FE3}">
      <dgm:prSet custT="1"/>
      <dgm:spPr/>
      <dgm:t>
        <a:bodyPr/>
        <a:lstStyle/>
        <a:p>
          <a:r>
            <a:rPr lang="en-US" sz="2400" dirty="0"/>
            <a:t>Without critical thinking, professionals may make poor decisions that could affect patient safety and quality of care.</a:t>
          </a:r>
        </a:p>
        <a:p>
          <a:pPr>
            <a:defRPr cap="all"/>
          </a:pPr>
          <a:endParaRPr lang="en-US" sz="1300" dirty="0"/>
        </a:p>
      </dgm:t>
    </dgm:pt>
    <dgm:pt modelId="{B481FC72-B887-4FB9-BB9D-A5595D728FDA}" type="parTrans" cxnId="{59604556-1385-4AE9-96C0-4260F549C474}">
      <dgm:prSet/>
      <dgm:spPr/>
      <dgm:t>
        <a:bodyPr/>
        <a:lstStyle/>
        <a:p>
          <a:endParaRPr lang="en-GB"/>
        </a:p>
      </dgm:t>
    </dgm:pt>
    <dgm:pt modelId="{8D425AA2-109E-48AF-89E7-A492B240F682}" type="sibTrans" cxnId="{59604556-1385-4AE9-96C0-4260F549C474}">
      <dgm:prSet/>
      <dgm:spPr/>
      <dgm:t>
        <a:bodyPr/>
        <a:lstStyle/>
        <a:p>
          <a:endParaRPr lang="en-GB"/>
        </a:p>
      </dgm:t>
    </dgm:pt>
    <dgm:pt modelId="{51B43C53-AA40-44E1-8550-9740872E3D98}" type="pres">
      <dgm:prSet presAssocID="{3D08C9FE-214E-4C25-93CE-E5F2C55E647C}" presName="linear" presStyleCnt="0">
        <dgm:presLayoutVars>
          <dgm:animLvl val="lvl"/>
          <dgm:resizeHandles val="exact"/>
        </dgm:presLayoutVars>
      </dgm:prSet>
      <dgm:spPr/>
    </dgm:pt>
    <dgm:pt modelId="{1BB5E7F8-DC38-484E-AA12-0E6111CD8605}" type="pres">
      <dgm:prSet presAssocID="{11348032-C507-4776-82A4-7E055B710E41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812D2EAD-CD94-4FAC-87F4-D6AADC3879EF}" type="pres">
      <dgm:prSet presAssocID="{C718AA7E-7FAB-4C73-AF35-90678C7555B8}" presName="spacer" presStyleCnt="0"/>
      <dgm:spPr/>
    </dgm:pt>
    <dgm:pt modelId="{396CE243-08E5-42A2-97D6-B14036E2A9BF}" type="pres">
      <dgm:prSet presAssocID="{20CA2CA2-59F3-4F12-808B-A0182C91410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651BF46-46FB-45E4-A086-16019B9CABE9}" type="pres">
      <dgm:prSet presAssocID="{D26B7B34-2FEE-4875-A425-D54725D115EE}" presName="spacer" presStyleCnt="0"/>
      <dgm:spPr/>
    </dgm:pt>
    <dgm:pt modelId="{AE091910-6985-4173-9D89-F8524B50508D}" type="pres">
      <dgm:prSet presAssocID="{2F911FEC-415C-4931-B4B4-78DA332514F1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FED0117-18C8-48EB-A762-6C96AEF18603}" type="pres">
      <dgm:prSet presAssocID="{94212804-E138-448D-AD3A-5B9BE0B56992}" presName="spacer" presStyleCnt="0"/>
      <dgm:spPr/>
    </dgm:pt>
    <dgm:pt modelId="{F93A7405-1275-431B-948A-0D2DCCF6AA80}" type="pres">
      <dgm:prSet presAssocID="{EBD9F9B9-5833-4B3A-92DC-6981023A8BD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1E5B1CB-4731-4ECB-B79A-284C137B6E96}" type="pres">
      <dgm:prSet presAssocID="{E3723ED3-592C-4FAC-9BE2-D04F701FA205}" presName="spacer" presStyleCnt="0"/>
      <dgm:spPr/>
    </dgm:pt>
    <dgm:pt modelId="{4000EA7C-83D4-49DC-9AAF-1BDB1D1BA087}" type="pres">
      <dgm:prSet presAssocID="{AD1D6610-757C-47EC-99FB-F118B0137FE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A1251204-0BB8-4751-B26F-44BAFC09B9B9}" type="presOf" srcId="{20CA2CA2-59F3-4F12-808B-A0182C914102}" destId="{396CE243-08E5-42A2-97D6-B14036E2A9BF}" srcOrd="0" destOrd="0" presId="urn:microsoft.com/office/officeart/2005/8/layout/vList2"/>
    <dgm:cxn modelId="{D683231F-3B1D-432E-965C-96046B4AC335}" srcId="{3D08C9FE-214E-4C25-93CE-E5F2C55E647C}" destId="{11348032-C507-4776-82A4-7E055B710E41}" srcOrd="0" destOrd="0" parTransId="{FC92D778-7301-4C07-8A43-358B511C5290}" sibTransId="{C718AA7E-7FAB-4C73-AF35-90678C7555B8}"/>
    <dgm:cxn modelId="{DB36B61F-E688-45E2-BEA8-B8C0EFCEC5AC}" srcId="{3D08C9FE-214E-4C25-93CE-E5F2C55E647C}" destId="{20CA2CA2-59F3-4F12-808B-A0182C914102}" srcOrd="1" destOrd="0" parTransId="{1607D931-580D-4221-9CBB-E8102EFC656E}" sibTransId="{D26B7B34-2FEE-4875-A425-D54725D115EE}"/>
    <dgm:cxn modelId="{02518440-7614-4F19-9560-C55BD72E45D8}" type="presOf" srcId="{AD1D6610-757C-47EC-99FB-F118B0137FE3}" destId="{4000EA7C-83D4-49DC-9AAF-1BDB1D1BA087}" srcOrd="0" destOrd="0" presId="urn:microsoft.com/office/officeart/2005/8/layout/vList2"/>
    <dgm:cxn modelId="{58402346-9C90-4489-839A-F362D7A0E122}" type="presOf" srcId="{EBD9F9B9-5833-4B3A-92DC-6981023A8BD3}" destId="{F93A7405-1275-431B-948A-0D2DCCF6AA80}" srcOrd="0" destOrd="0" presId="urn:microsoft.com/office/officeart/2005/8/layout/vList2"/>
    <dgm:cxn modelId="{59604556-1385-4AE9-96C0-4260F549C474}" srcId="{3D08C9FE-214E-4C25-93CE-E5F2C55E647C}" destId="{AD1D6610-757C-47EC-99FB-F118B0137FE3}" srcOrd="4" destOrd="0" parTransId="{B481FC72-B887-4FB9-BB9D-A5595D728FDA}" sibTransId="{8D425AA2-109E-48AF-89E7-A492B240F682}"/>
    <dgm:cxn modelId="{C7D29C9D-2B21-4D27-B386-AC04E8DDF2B9}" srcId="{3D08C9FE-214E-4C25-93CE-E5F2C55E647C}" destId="{EBD9F9B9-5833-4B3A-92DC-6981023A8BD3}" srcOrd="3" destOrd="0" parTransId="{610013C3-85E2-437C-A19E-2FF79A6F2D9E}" sibTransId="{E3723ED3-592C-4FAC-9BE2-D04F701FA205}"/>
    <dgm:cxn modelId="{5E01BAA5-6766-4390-B467-E28DE15B8C32}" type="presOf" srcId="{11348032-C507-4776-82A4-7E055B710E41}" destId="{1BB5E7F8-DC38-484E-AA12-0E6111CD8605}" srcOrd="0" destOrd="0" presId="urn:microsoft.com/office/officeart/2005/8/layout/vList2"/>
    <dgm:cxn modelId="{692B96B5-864B-42C7-A483-F37CBB0F19BB}" srcId="{3D08C9FE-214E-4C25-93CE-E5F2C55E647C}" destId="{2F911FEC-415C-4931-B4B4-78DA332514F1}" srcOrd="2" destOrd="0" parTransId="{EC5CA06B-592D-4F27-8380-8744C52D8DDA}" sibTransId="{94212804-E138-448D-AD3A-5B9BE0B56992}"/>
    <dgm:cxn modelId="{E8D18BE7-A5BB-4F53-A682-694E0695B62F}" type="presOf" srcId="{3D08C9FE-214E-4C25-93CE-E5F2C55E647C}" destId="{51B43C53-AA40-44E1-8550-9740872E3D98}" srcOrd="0" destOrd="0" presId="urn:microsoft.com/office/officeart/2005/8/layout/vList2"/>
    <dgm:cxn modelId="{BDC76EF8-9461-4E9C-A3F4-0002D2B4CDB1}" type="presOf" srcId="{2F911FEC-415C-4931-B4B4-78DA332514F1}" destId="{AE091910-6985-4173-9D89-F8524B50508D}" srcOrd="0" destOrd="0" presId="urn:microsoft.com/office/officeart/2005/8/layout/vList2"/>
    <dgm:cxn modelId="{2B1FB454-93C6-4827-A4E6-AF1284163F7E}" type="presParOf" srcId="{51B43C53-AA40-44E1-8550-9740872E3D98}" destId="{1BB5E7F8-DC38-484E-AA12-0E6111CD8605}" srcOrd="0" destOrd="0" presId="urn:microsoft.com/office/officeart/2005/8/layout/vList2"/>
    <dgm:cxn modelId="{51E9BE81-CC62-492E-B933-60493A10F92D}" type="presParOf" srcId="{51B43C53-AA40-44E1-8550-9740872E3D98}" destId="{812D2EAD-CD94-4FAC-87F4-D6AADC3879EF}" srcOrd="1" destOrd="0" presId="urn:microsoft.com/office/officeart/2005/8/layout/vList2"/>
    <dgm:cxn modelId="{6EDFB3B7-6EBD-4D8F-ADA6-82F1F298537B}" type="presParOf" srcId="{51B43C53-AA40-44E1-8550-9740872E3D98}" destId="{396CE243-08E5-42A2-97D6-B14036E2A9BF}" srcOrd="2" destOrd="0" presId="urn:microsoft.com/office/officeart/2005/8/layout/vList2"/>
    <dgm:cxn modelId="{F3293EE3-A880-46EF-A6C8-F63B79C88CFE}" type="presParOf" srcId="{51B43C53-AA40-44E1-8550-9740872E3D98}" destId="{8651BF46-46FB-45E4-A086-16019B9CABE9}" srcOrd="3" destOrd="0" presId="urn:microsoft.com/office/officeart/2005/8/layout/vList2"/>
    <dgm:cxn modelId="{6BF30E83-4F95-4FF8-BF12-202CE62E4BE7}" type="presParOf" srcId="{51B43C53-AA40-44E1-8550-9740872E3D98}" destId="{AE091910-6985-4173-9D89-F8524B50508D}" srcOrd="4" destOrd="0" presId="urn:microsoft.com/office/officeart/2005/8/layout/vList2"/>
    <dgm:cxn modelId="{A810876E-BFD3-40D9-BE3E-E4DE14DA0E67}" type="presParOf" srcId="{51B43C53-AA40-44E1-8550-9740872E3D98}" destId="{DFED0117-18C8-48EB-A762-6C96AEF18603}" srcOrd="5" destOrd="0" presId="urn:microsoft.com/office/officeart/2005/8/layout/vList2"/>
    <dgm:cxn modelId="{26946BD0-1187-4740-8A3D-5D4E7DD08255}" type="presParOf" srcId="{51B43C53-AA40-44E1-8550-9740872E3D98}" destId="{F93A7405-1275-431B-948A-0D2DCCF6AA80}" srcOrd="6" destOrd="0" presId="urn:microsoft.com/office/officeart/2005/8/layout/vList2"/>
    <dgm:cxn modelId="{4704FE0A-EDB1-4364-9751-20A1AB008C40}" type="presParOf" srcId="{51B43C53-AA40-44E1-8550-9740872E3D98}" destId="{C1E5B1CB-4731-4ECB-B79A-284C137B6E96}" srcOrd="7" destOrd="0" presId="urn:microsoft.com/office/officeart/2005/8/layout/vList2"/>
    <dgm:cxn modelId="{E895DFD3-AF2D-4D67-BCFC-2C20E7E209E7}" type="presParOf" srcId="{51B43C53-AA40-44E1-8550-9740872E3D98}" destId="{4000EA7C-83D4-49DC-9AAF-1BDB1D1BA08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5C7ACE8-FA35-4996-8A73-8342652CE0F2}" type="doc">
      <dgm:prSet loTypeId="urn:microsoft.com/office/officeart/2008/layout/AlternatingHexagons" loCatId="list" qsTypeId="urn:microsoft.com/office/officeart/2005/8/quickstyle/simple1" qsCatId="simple" csTypeId="urn:microsoft.com/office/officeart/2018/5/colors/Iconchunking_neutralbg_accent0_3" csCatId="mainScheme" phldr="1"/>
      <dgm:spPr/>
      <dgm:t>
        <a:bodyPr/>
        <a:lstStyle/>
        <a:p>
          <a:endParaRPr lang="en-US"/>
        </a:p>
      </dgm:t>
    </dgm:pt>
    <dgm:pt modelId="{EFBCD6E3-7294-4F5A-826C-88773FE46F71}">
      <dgm:prSet custT="1"/>
      <dgm:spPr/>
      <dgm:t>
        <a:bodyPr/>
        <a:lstStyle/>
        <a:p>
          <a:pPr>
            <a:lnSpc>
              <a:spcPct val="100000"/>
            </a:lnSpc>
          </a:pPr>
          <a:endParaRPr lang="en-GB" sz="1000" dirty="0"/>
        </a:p>
      </dgm:t>
    </dgm:pt>
    <dgm:pt modelId="{B0C07C13-05E2-4F30-BDDF-3362C63633B6}" type="parTrans" cxnId="{F2A9D5E9-011D-440F-BBFA-08A024FDFE5A}">
      <dgm:prSet/>
      <dgm:spPr/>
      <dgm:t>
        <a:bodyPr/>
        <a:lstStyle/>
        <a:p>
          <a:endParaRPr lang="en-GB"/>
        </a:p>
      </dgm:t>
    </dgm:pt>
    <dgm:pt modelId="{350CDB38-E10B-4FE5-A57D-4BF2330022D7}" type="sibTrans" cxnId="{F2A9D5E9-011D-440F-BBFA-08A024FDFE5A}">
      <dgm:prSet custT="1"/>
      <dgm:spPr/>
      <dgm:t>
        <a:bodyPr/>
        <a:lstStyle/>
        <a:p>
          <a:r>
            <a:rPr lang="en-GB" sz="1800" dirty="0"/>
            <a:t>Identifies underlying causes of errors</a:t>
          </a:r>
        </a:p>
      </dgm:t>
    </dgm:pt>
    <dgm:pt modelId="{38D9F0C8-A244-4FCA-AE2C-97FD0DCCD5B0}">
      <dgm:prSet custT="1"/>
      <dgm:spPr/>
      <dgm:t>
        <a:bodyPr/>
        <a:lstStyle/>
        <a:p>
          <a:pPr>
            <a:lnSpc>
              <a:spcPct val="100000"/>
            </a:lnSpc>
          </a:pPr>
          <a:endParaRPr lang="en-GB" sz="1000" dirty="0"/>
        </a:p>
      </dgm:t>
    </dgm:pt>
    <dgm:pt modelId="{2D688F3A-6AC5-4F5B-ABE3-2A5D1D06E7D4}" type="parTrans" cxnId="{BE9E8828-C930-4F1A-B8A9-1E366E5BD41D}">
      <dgm:prSet/>
      <dgm:spPr/>
      <dgm:t>
        <a:bodyPr/>
        <a:lstStyle/>
        <a:p>
          <a:endParaRPr lang="en-GB"/>
        </a:p>
      </dgm:t>
    </dgm:pt>
    <dgm:pt modelId="{B39C9D03-13E9-4F42-8BC0-721DACE1475E}" type="sibTrans" cxnId="{BE9E8828-C930-4F1A-B8A9-1E366E5BD41D}">
      <dgm:prSet custT="1"/>
      <dgm:spPr/>
      <dgm:t>
        <a:bodyPr/>
        <a:lstStyle/>
        <a:p>
          <a:r>
            <a:rPr lang="en-GB" sz="1800"/>
            <a:t>Helps professionals </a:t>
          </a:r>
          <a:r>
            <a:rPr lang="en-GB" sz="1800" dirty="0"/>
            <a:t>analyse complex problems</a:t>
          </a:r>
        </a:p>
      </dgm:t>
    </dgm:pt>
    <dgm:pt modelId="{7462C7A9-B71C-486E-BD2D-066E7FFB3F07}">
      <dgm:prSet/>
      <dgm:spPr/>
      <dgm:t>
        <a:bodyPr/>
        <a:lstStyle/>
        <a:p>
          <a:pPr>
            <a:lnSpc>
              <a:spcPct val="100000"/>
            </a:lnSpc>
          </a:pPr>
          <a:endParaRPr lang="en-GB" dirty="0"/>
        </a:p>
      </dgm:t>
    </dgm:pt>
    <dgm:pt modelId="{4551B23E-0C77-41A1-B175-494145558279}" type="parTrans" cxnId="{B7C80F94-8E0C-4C6B-9FF5-118915A220EB}">
      <dgm:prSet/>
      <dgm:spPr/>
      <dgm:t>
        <a:bodyPr/>
        <a:lstStyle/>
        <a:p>
          <a:endParaRPr lang="en-GB"/>
        </a:p>
      </dgm:t>
    </dgm:pt>
    <dgm:pt modelId="{D6E7F8B1-EF89-433D-B69B-C573BDD48C08}" type="sibTrans" cxnId="{B7C80F94-8E0C-4C6B-9FF5-118915A220EB}">
      <dgm:prSet custT="1"/>
      <dgm:spPr/>
      <dgm:t>
        <a:bodyPr/>
        <a:lstStyle/>
        <a:p>
          <a:r>
            <a:rPr lang="en-GB" sz="1800" dirty="0"/>
            <a:t>Supports better decision making</a:t>
          </a:r>
        </a:p>
      </dgm:t>
    </dgm:pt>
    <dgm:pt modelId="{749A80D9-68CB-4BE8-B892-E7741DBDE3E8}" type="pres">
      <dgm:prSet presAssocID="{C5C7ACE8-FA35-4996-8A73-8342652CE0F2}" presName="Name0" presStyleCnt="0">
        <dgm:presLayoutVars>
          <dgm:chMax/>
          <dgm:chPref/>
          <dgm:dir/>
          <dgm:animLvl val="lvl"/>
        </dgm:presLayoutVars>
      </dgm:prSet>
      <dgm:spPr/>
    </dgm:pt>
    <dgm:pt modelId="{61272E75-39B8-4001-9EF3-376D03864548}" type="pres">
      <dgm:prSet presAssocID="{38D9F0C8-A244-4FCA-AE2C-97FD0DCCD5B0}" presName="composite" presStyleCnt="0"/>
      <dgm:spPr/>
    </dgm:pt>
    <dgm:pt modelId="{7B684BCC-5885-443C-B6A2-5663C0517255}" type="pres">
      <dgm:prSet presAssocID="{38D9F0C8-A244-4FCA-AE2C-97FD0DCCD5B0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</dgm:pt>
    <dgm:pt modelId="{4B782BFC-79C1-4E51-B0D9-FA9DD17690C6}" type="pres">
      <dgm:prSet presAssocID="{38D9F0C8-A244-4FCA-AE2C-97FD0DCCD5B0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4F8709E7-C33D-4D08-B1CA-D0E3E1CE1980}" type="pres">
      <dgm:prSet presAssocID="{38D9F0C8-A244-4FCA-AE2C-97FD0DCCD5B0}" presName="BalanceSpacing" presStyleCnt="0"/>
      <dgm:spPr/>
    </dgm:pt>
    <dgm:pt modelId="{58747C56-AE2D-4FB2-BF1D-F1F2BA43E0DA}" type="pres">
      <dgm:prSet presAssocID="{38D9F0C8-A244-4FCA-AE2C-97FD0DCCD5B0}" presName="BalanceSpacing1" presStyleCnt="0"/>
      <dgm:spPr/>
    </dgm:pt>
    <dgm:pt modelId="{14642101-317B-4AA2-B86E-25A87F277BE8}" type="pres">
      <dgm:prSet presAssocID="{B39C9D03-13E9-4F42-8BC0-721DACE1475E}" presName="Accent1Text" presStyleLbl="node1" presStyleIdx="1" presStyleCnt="6" custScaleX="162285" custScaleY="164726"/>
      <dgm:spPr/>
    </dgm:pt>
    <dgm:pt modelId="{874FF5E3-6430-4AF6-AE19-BF14F9A28577}" type="pres">
      <dgm:prSet presAssocID="{B39C9D03-13E9-4F42-8BC0-721DACE1475E}" presName="spaceBetweenRectangles" presStyleCnt="0"/>
      <dgm:spPr/>
    </dgm:pt>
    <dgm:pt modelId="{1E621D37-FB47-4C4D-9D21-2B64E9661DA0}" type="pres">
      <dgm:prSet presAssocID="{EFBCD6E3-7294-4F5A-826C-88773FE46F71}" presName="composite" presStyleCnt="0"/>
      <dgm:spPr/>
    </dgm:pt>
    <dgm:pt modelId="{5945E067-5B88-49FF-A579-B6ACFE04BFB6}" type="pres">
      <dgm:prSet presAssocID="{EFBCD6E3-7294-4F5A-826C-88773FE46F71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</dgm:pt>
    <dgm:pt modelId="{E4DE035D-3B52-456C-8B57-F91A6AFC7FB2}" type="pres">
      <dgm:prSet presAssocID="{EFBCD6E3-7294-4F5A-826C-88773FE46F71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B217F516-E4A5-4560-B8DB-58E9692E54E2}" type="pres">
      <dgm:prSet presAssocID="{EFBCD6E3-7294-4F5A-826C-88773FE46F71}" presName="BalanceSpacing" presStyleCnt="0"/>
      <dgm:spPr/>
    </dgm:pt>
    <dgm:pt modelId="{F6E5144E-D42B-4581-8707-D6794D397B7B}" type="pres">
      <dgm:prSet presAssocID="{EFBCD6E3-7294-4F5A-826C-88773FE46F71}" presName="BalanceSpacing1" presStyleCnt="0"/>
      <dgm:spPr/>
    </dgm:pt>
    <dgm:pt modelId="{90EAF484-DEC2-4DD0-834A-6AB8729DFCE5}" type="pres">
      <dgm:prSet presAssocID="{350CDB38-E10B-4FE5-A57D-4BF2330022D7}" presName="Accent1Text" presStyleLbl="node1" presStyleIdx="3" presStyleCnt="6" custScaleX="155857" custScaleY="156667"/>
      <dgm:spPr/>
    </dgm:pt>
    <dgm:pt modelId="{BEB3A7EC-1F6C-4C05-A5BD-2052A571CC2D}" type="pres">
      <dgm:prSet presAssocID="{350CDB38-E10B-4FE5-A57D-4BF2330022D7}" presName="spaceBetweenRectangles" presStyleCnt="0"/>
      <dgm:spPr/>
    </dgm:pt>
    <dgm:pt modelId="{4848189C-19DA-4228-BE98-4437EA9EBA12}" type="pres">
      <dgm:prSet presAssocID="{7462C7A9-B71C-486E-BD2D-066E7FFB3F07}" presName="composite" presStyleCnt="0"/>
      <dgm:spPr/>
    </dgm:pt>
    <dgm:pt modelId="{1BC4026A-D07B-4C28-AE83-289DBA02500D}" type="pres">
      <dgm:prSet presAssocID="{7462C7A9-B71C-486E-BD2D-066E7FFB3F07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</dgm:pt>
    <dgm:pt modelId="{618133DB-FC29-48F5-8169-63DC14869E1D}" type="pres">
      <dgm:prSet presAssocID="{7462C7A9-B71C-486E-BD2D-066E7FFB3F07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0EB8CEF1-BE99-48EA-80B2-C8A3C699A821}" type="pres">
      <dgm:prSet presAssocID="{7462C7A9-B71C-486E-BD2D-066E7FFB3F07}" presName="BalanceSpacing" presStyleCnt="0"/>
      <dgm:spPr/>
    </dgm:pt>
    <dgm:pt modelId="{3920683C-39F2-42A6-98C9-6C30A1483649}" type="pres">
      <dgm:prSet presAssocID="{7462C7A9-B71C-486E-BD2D-066E7FFB3F07}" presName="BalanceSpacing1" presStyleCnt="0"/>
      <dgm:spPr/>
    </dgm:pt>
    <dgm:pt modelId="{EA2A6181-72B1-452C-AAAA-10B721765D53}" type="pres">
      <dgm:prSet presAssocID="{D6E7F8B1-EF89-433D-B69B-C573BDD48C08}" presName="Accent1Text" presStyleLbl="node1" presStyleIdx="5" presStyleCnt="6" custScaleX="148094" custScaleY="162833" custLinFactNeighborX="11650" custLinFactNeighborY="-14996"/>
      <dgm:spPr/>
    </dgm:pt>
  </dgm:ptLst>
  <dgm:cxnLst>
    <dgm:cxn modelId="{BE9E8828-C930-4F1A-B8A9-1E366E5BD41D}" srcId="{C5C7ACE8-FA35-4996-8A73-8342652CE0F2}" destId="{38D9F0C8-A244-4FCA-AE2C-97FD0DCCD5B0}" srcOrd="0" destOrd="0" parTransId="{2D688F3A-6AC5-4F5B-ABE3-2A5D1D06E7D4}" sibTransId="{B39C9D03-13E9-4F42-8BC0-721DACE1475E}"/>
    <dgm:cxn modelId="{21B7CD2E-51A5-428B-AE32-1E91FD5A7955}" type="presOf" srcId="{350CDB38-E10B-4FE5-A57D-4BF2330022D7}" destId="{90EAF484-DEC2-4DD0-834A-6AB8729DFCE5}" srcOrd="0" destOrd="0" presId="urn:microsoft.com/office/officeart/2008/layout/AlternatingHexagons"/>
    <dgm:cxn modelId="{B8AE8364-081B-4169-B9F5-7E566DE424B7}" type="presOf" srcId="{D6E7F8B1-EF89-433D-B69B-C573BDD48C08}" destId="{EA2A6181-72B1-452C-AAAA-10B721765D53}" srcOrd="0" destOrd="0" presId="urn:microsoft.com/office/officeart/2008/layout/AlternatingHexagons"/>
    <dgm:cxn modelId="{67E9CD56-DBE7-4B52-B745-78D0134A60F3}" type="presOf" srcId="{7462C7A9-B71C-486E-BD2D-066E7FFB3F07}" destId="{1BC4026A-D07B-4C28-AE83-289DBA02500D}" srcOrd="0" destOrd="0" presId="urn:microsoft.com/office/officeart/2008/layout/AlternatingHexagons"/>
    <dgm:cxn modelId="{B7C80F94-8E0C-4C6B-9FF5-118915A220EB}" srcId="{C5C7ACE8-FA35-4996-8A73-8342652CE0F2}" destId="{7462C7A9-B71C-486E-BD2D-066E7FFB3F07}" srcOrd="2" destOrd="0" parTransId="{4551B23E-0C77-41A1-B175-494145558279}" sibTransId="{D6E7F8B1-EF89-433D-B69B-C573BDD48C08}"/>
    <dgm:cxn modelId="{1F3C6EA3-D033-43B4-8DE7-563579160483}" type="presOf" srcId="{EFBCD6E3-7294-4F5A-826C-88773FE46F71}" destId="{5945E067-5B88-49FF-A579-B6ACFE04BFB6}" srcOrd="0" destOrd="0" presId="urn:microsoft.com/office/officeart/2008/layout/AlternatingHexagons"/>
    <dgm:cxn modelId="{1E3807A4-E8E6-4F33-8FA1-E6593A3E0A1A}" type="presOf" srcId="{C5C7ACE8-FA35-4996-8A73-8342652CE0F2}" destId="{749A80D9-68CB-4BE8-B892-E7741DBDE3E8}" srcOrd="0" destOrd="0" presId="urn:microsoft.com/office/officeart/2008/layout/AlternatingHexagons"/>
    <dgm:cxn modelId="{D673F0C6-CF9D-4122-AE53-430FB2A2EFD1}" type="presOf" srcId="{B39C9D03-13E9-4F42-8BC0-721DACE1475E}" destId="{14642101-317B-4AA2-B86E-25A87F277BE8}" srcOrd="0" destOrd="0" presId="urn:microsoft.com/office/officeart/2008/layout/AlternatingHexagons"/>
    <dgm:cxn modelId="{580939CB-2656-4F7C-B775-48E2248886AF}" type="presOf" srcId="{38D9F0C8-A244-4FCA-AE2C-97FD0DCCD5B0}" destId="{7B684BCC-5885-443C-B6A2-5663C0517255}" srcOrd="0" destOrd="0" presId="urn:microsoft.com/office/officeart/2008/layout/AlternatingHexagons"/>
    <dgm:cxn modelId="{F2A9D5E9-011D-440F-BBFA-08A024FDFE5A}" srcId="{C5C7ACE8-FA35-4996-8A73-8342652CE0F2}" destId="{EFBCD6E3-7294-4F5A-826C-88773FE46F71}" srcOrd="1" destOrd="0" parTransId="{B0C07C13-05E2-4F30-BDDF-3362C63633B6}" sibTransId="{350CDB38-E10B-4FE5-A57D-4BF2330022D7}"/>
    <dgm:cxn modelId="{6ECCC2A5-9844-4955-AE7E-299315B4FAF4}" type="presParOf" srcId="{749A80D9-68CB-4BE8-B892-E7741DBDE3E8}" destId="{61272E75-39B8-4001-9EF3-376D03864548}" srcOrd="0" destOrd="0" presId="urn:microsoft.com/office/officeart/2008/layout/AlternatingHexagons"/>
    <dgm:cxn modelId="{7D9AFEA3-1BAB-436B-83A1-658057BD2862}" type="presParOf" srcId="{61272E75-39B8-4001-9EF3-376D03864548}" destId="{7B684BCC-5885-443C-B6A2-5663C0517255}" srcOrd="0" destOrd="0" presId="urn:microsoft.com/office/officeart/2008/layout/AlternatingHexagons"/>
    <dgm:cxn modelId="{D1ABD2A8-A65E-4545-933D-0C382751DC0B}" type="presParOf" srcId="{61272E75-39B8-4001-9EF3-376D03864548}" destId="{4B782BFC-79C1-4E51-B0D9-FA9DD17690C6}" srcOrd="1" destOrd="0" presId="urn:microsoft.com/office/officeart/2008/layout/AlternatingHexagons"/>
    <dgm:cxn modelId="{0A4EA28C-C06A-4DDA-94C6-AB6FF279F787}" type="presParOf" srcId="{61272E75-39B8-4001-9EF3-376D03864548}" destId="{4F8709E7-C33D-4D08-B1CA-D0E3E1CE1980}" srcOrd="2" destOrd="0" presId="urn:microsoft.com/office/officeart/2008/layout/AlternatingHexagons"/>
    <dgm:cxn modelId="{2B6C8587-EE48-4A72-A97D-A8B02BD7CF71}" type="presParOf" srcId="{61272E75-39B8-4001-9EF3-376D03864548}" destId="{58747C56-AE2D-4FB2-BF1D-F1F2BA43E0DA}" srcOrd="3" destOrd="0" presId="urn:microsoft.com/office/officeart/2008/layout/AlternatingHexagons"/>
    <dgm:cxn modelId="{4DE04AFD-6A9E-4D5E-A2D4-8F27961A74C5}" type="presParOf" srcId="{61272E75-39B8-4001-9EF3-376D03864548}" destId="{14642101-317B-4AA2-B86E-25A87F277BE8}" srcOrd="4" destOrd="0" presId="urn:microsoft.com/office/officeart/2008/layout/AlternatingHexagons"/>
    <dgm:cxn modelId="{346960EA-A882-4728-8C34-4368861D50A9}" type="presParOf" srcId="{749A80D9-68CB-4BE8-B892-E7741DBDE3E8}" destId="{874FF5E3-6430-4AF6-AE19-BF14F9A28577}" srcOrd="1" destOrd="0" presId="urn:microsoft.com/office/officeart/2008/layout/AlternatingHexagons"/>
    <dgm:cxn modelId="{C0AA2313-16D6-407E-8309-891271BB7C51}" type="presParOf" srcId="{749A80D9-68CB-4BE8-B892-E7741DBDE3E8}" destId="{1E621D37-FB47-4C4D-9D21-2B64E9661DA0}" srcOrd="2" destOrd="0" presId="urn:microsoft.com/office/officeart/2008/layout/AlternatingHexagons"/>
    <dgm:cxn modelId="{8D42ABAC-CE78-4D57-85DE-31581F2CABCD}" type="presParOf" srcId="{1E621D37-FB47-4C4D-9D21-2B64E9661DA0}" destId="{5945E067-5B88-49FF-A579-B6ACFE04BFB6}" srcOrd="0" destOrd="0" presId="urn:microsoft.com/office/officeart/2008/layout/AlternatingHexagons"/>
    <dgm:cxn modelId="{B885BE2B-F9D8-4547-B707-8313336DEF13}" type="presParOf" srcId="{1E621D37-FB47-4C4D-9D21-2B64E9661DA0}" destId="{E4DE035D-3B52-456C-8B57-F91A6AFC7FB2}" srcOrd="1" destOrd="0" presId="urn:microsoft.com/office/officeart/2008/layout/AlternatingHexagons"/>
    <dgm:cxn modelId="{28BE5C3F-E9DB-44A7-9B6D-AF47F0A42F61}" type="presParOf" srcId="{1E621D37-FB47-4C4D-9D21-2B64E9661DA0}" destId="{B217F516-E4A5-4560-B8DB-58E9692E54E2}" srcOrd="2" destOrd="0" presId="urn:microsoft.com/office/officeart/2008/layout/AlternatingHexagons"/>
    <dgm:cxn modelId="{BCAABB8F-F99D-4D05-9BC0-46E92E642B0E}" type="presParOf" srcId="{1E621D37-FB47-4C4D-9D21-2B64E9661DA0}" destId="{F6E5144E-D42B-4581-8707-D6794D397B7B}" srcOrd="3" destOrd="0" presId="urn:microsoft.com/office/officeart/2008/layout/AlternatingHexagons"/>
    <dgm:cxn modelId="{CC773586-B3E3-449C-A372-BC0717B84F4B}" type="presParOf" srcId="{1E621D37-FB47-4C4D-9D21-2B64E9661DA0}" destId="{90EAF484-DEC2-4DD0-834A-6AB8729DFCE5}" srcOrd="4" destOrd="0" presId="urn:microsoft.com/office/officeart/2008/layout/AlternatingHexagons"/>
    <dgm:cxn modelId="{1DC57CBF-5ED8-4D04-A6BC-E383ED122490}" type="presParOf" srcId="{749A80D9-68CB-4BE8-B892-E7741DBDE3E8}" destId="{BEB3A7EC-1F6C-4C05-A5BD-2052A571CC2D}" srcOrd="3" destOrd="0" presId="urn:microsoft.com/office/officeart/2008/layout/AlternatingHexagons"/>
    <dgm:cxn modelId="{CEA07C09-7652-446F-8285-F1BD5D61173B}" type="presParOf" srcId="{749A80D9-68CB-4BE8-B892-E7741DBDE3E8}" destId="{4848189C-19DA-4228-BE98-4437EA9EBA12}" srcOrd="4" destOrd="0" presId="urn:microsoft.com/office/officeart/2008/layout/AlternatingHexagons"/>
    <dgm:cxn modelId="{D596AC5D-9F35-4CF1-9CBD-7B2AF08844A2}" type="presParOf" srcId="{4848189C-19DA-4228-BE98-4437EA9EBA12}" destId="{1BC4026A-D07B-4C28-AE83-289DBA02500D}" srcOrd="0" destOrd="0" presId="urn:microsoft.com/office/officeart/2008/layout/AlternatingHexagons"/>
    <dgm:cxn modelId="{5B4067AB-E3E7-47A5-9CEB-837DED16E4C4}" type="presParOf" srcId="{4848189C-19DA-4228-BE98-4437EA9EBA12}" destId="{618133DB-FC29-48F5-8169-63DC14869E1D}" srcOrd="1" destOrd="0" presId="urn:microsoft.com/office/officeart/2008/layout/AlternatingHexagons"/>
    <dgm:cxn modelId="{BEA44AB7-372F-408A-AEB1-C8531CB05E7D}" type="presParOf" srcId="{4848189C-19DA-4228-BE98-4437EA9EBA12}" destId="{0EB8CEF1-BE99-48EA-80B2-C8A3C699A821}" srcOrd="2" destOrd="0" presId="urn:microsoft.com/office/officeart/2008/layout/AlternatingHexagons"/>
    <dgm:cxn modelId="{3750C09B-9B7A-4E09-B704-6461EE6673A3}" type="presParOf" srcId="{4848189C-19DA-4228-BE98-4437EA9EBA12}" destId="{3920683C-39F2-42A6-98C9-6C30A1483649}" srcOrd="3" destOrd="0" presId="urn:microsoft.com/office/officeart/2008/layout/AlternatingHexagons"/>
    <dgm:cxn modelId="{DBEBDAAA-C218-41EA-980D-E205A7B89180}" type="presParOf" srcId="{4848189C-19DA-4228-BE98-4437EA9EBA12}" destId="{EA2A6181-72B1-452C-AAAA-10B721765D53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202065D-D06B-459B-9E8D-8D53B0DBE1C1}" type="doc">
      <dgm:prSet loTypeId="urn:microsoft.com/office/officeart/2008/layout/LinedList" loCatId="list" qsTypeId="urn:microsoft.com/office/officeart/2005/8/quickstyle/simple2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8A113314-95A3-4551-8CC0-A78E37D0F2A5}">
      <dgm:prSet custT="1"/>
      <dgm:spPr/>
      <dgm:t>
        <a:bodyPr/>
        <a:lstStyle/>
        <a:p>
          <a:r>
            <a:rPr lang="en-US" sz="2000" dirty="0"/>
            <a:t>Example: a care assistant notices that an elderly resident is becoming more confused and weak than usual.</a:t>
          </a:r>
        </a:p>
      </dgm:t>
    </dgm:pt>
    <dgm:pt modelId="{2C73BDA4-2736-4D15-BC15-57E39D7AE9B9}" type="parTrans" cxnId="{8AB53F76-0028-45DC-BD05-44237FA8BA03}">
      <dgm:prSet/>
      <dgm:spPr/>
      <dgm:t>
        <a:bodyPr/>
        <a:lstStyle/>
        <a:p>
          <a:endParaRPr lang="en-US"/>
        </a:p>
      </dgm:t>
    </dgm:pt>
    <dgm:pt modelId="{88250857-5BEC-4EEB-B439-50E22C662B71}" type="sibTrans" cxnId="{8AB53F76-0028-45DC-BD05-44237FA8BA03}">
      <dgm:prSet/>
      <dgm:spPr/>
      <dgm:t>
        <a:bodyPr/>
        <a:lstStyle/>
        <a:p>
          <a:endParaRPr lang="en-US"/>
        </a:p>
      </dgm:t>
    </dgm:pt>
    <dgm:pt modelId="{5FAC4BC0-C766-47DA-BEBA-6DA953DCDD79}">
      <dgm:prSet custT="1"/>
      <dgm:spPr/>
      <dgm:t>
        <a:bodyPr/>
        <a:lstStyle/>
        <a:p>
          <a:r>
            <a:rPr lang="en-US" sz="2000" dirty="0"/>
            <a:t>Observe symptoms and review care records. Consider possible causes (infection, medication, dehydration) Report concerns to nurse or GP.</a:t>
          </a:r>
        </a:p>
        <a:p>
          <a:r>
            <a:rPr lang="en-US" sz="2000" dirty="0"/>
            <a:t>.Impact on care: early identification of health problems, faster medical assessment, improved safety and wellbeing for the patient.</a:t>
          </a:r>
        </a:p>
        <a:p>
          <a:endParaRPr lang="en-US" sz="2000" dirty="0"/>
        </a:p>
        <a:p>
          <a:r>
            <a:rPr lang="en-US" sz="2000" dirty="0"/>
            <a:t>This shows how critical thinking helps professionals make safe and effective decisions.</a:t>
          </a:r>
        </a:p>
        <a:p>
          <a:endParaRPr lang="en-US" sz="1200" dirty="0"/>
        </a:p>
        <a:p>
          <a:endParaRPr lang="en-US" sz="1200" dirty="0"/>
        </a:p>
        <a:p>
          <a:endParaRPr lang="en-US" sz="1200" dirty="0"/>
        </a:p>
      </dgm:t>
    </dgm:pt>
    <dgm:pt modelId="{952BA77D-44AC-498A-809E-A05D6B6052A0}" type="parTrans" cxnId="{AAD62A35-DABE-4872-8EED-7A6E12C61C46}">
      <dgm:prSet/>
      <dgm:spPr/>
      <dgm:t>
        <a:bodyPr/>
        <a:lstStyle/>
        <a:p>
          <a:endParaRPr lang="en-US"/>
        </a:p>
      </dgm:t>
    </dgm:pt>
    <dgm:pt modelId="{065ABBA6-C94E-41DB-9D7D-C20DB8CB63B9}" type="sibTrans" cxnId="{AAD62A35-DABE-4872-8EED-7A6E12C61C46}">
      <dgm:prSet/>
      <dgm:spPr/>
      <dgm:t>
        <a:bodyPr/>
        <a:lstStyle/>
        <a:p>
          <a:endParaRPr lang="en-US"/>
        </a:p>
      </dgm:t>
    </dgm:pt>
    <dgm:pt modelId="{843D81F8-0097-4E4B-A810-7C34EBFF4278}">
      <dgm:prSet/>
      <dgm:spPr/>
      <dgm:t>
        <a:bodyPr/>
        <a:lstStyle/>
        <a:p>
          <a:endParaRPr lang="en-US" dirty="0"/>
        </a:p>
      </dgm:t>
    </dgm:pt>
    <dgm:pt modelId="{D3889A4F-D69F-428E-A731-E3E4D3D45ED2}" type="parTrans" cxnId="{089F18B2-6DD1-415B-9FD2-9BBF779CF3A9}">
      <dgm:prSet/>
      <dgm:spPr/>
      <dgm:t>
        <a:bodyPr/>
        <a:lstStyle/>
        <a:p>
          <a:endParaRPr lang="en-US"/>
        </a:p>
      </dgm:t>
    </dgm:pt>
    <dgm:pt modelId="{93805791-B212-49CD-B704-DD123B7F7E83}" type="sibTrans" cxnId="{089F18B2-6DD1-415B-9FD2-9BBF779CF3A9}">
      <dgm:prSet/>
      <dgm:spPr/>
      <dgm:t>
        <a:bodyPr/>
        <a:lstStyle/>
        <a:p>
          <a:endParaRPr lang="en-US"/>
        </a:p>
      </dgm:t>
    </dgm:pt>
    <dgm:pt modelId="{889DD961-1AAE-4673-A91B-EA4FC68EB2EC}">
      <dgm:prSet/>
      <dgm:spPr/>
      <dgm:t>
        <a:bodyPr/>
        <a:lstStyle/>
        <a:p>
          <a:endParaRPr lang="en-US" dirty="0"/>
        </a:p>
      </dgm:t>
    </dgm:pt>
    <dgm:pt modelId="{066CA182-902B-4F21-A507-E9DE872484D2}" type="parTrans" cxnId="{E98B2835-AA28-43AC-9178-6C847B41F5F3}">
      <dgm:prSet/>
      <dgm:spPr/>
      <dgm:t>
        <a:bodyPr/>
        <a:lstStyle/>
        <a:p>
          <a:endParaRPr lang="en-GB"/>
        </a:p>
      </dgm:t>
    </dgm:pt>
    <dgm:pt modelId="{6ABB82FE-AC99-4107-8EF5-538BF4BDB38F}" type="sibTrans" cxnId="{E98B2835-AA28-43AC-9178-6C847B41F5F3}">
      <dgm:prSet/>
      <dgm:spPr/>
      <dgm:t>
        <a:bodyPr/>
        <a:lstStyle/>
        <a:p>
          <a:endParaRPr lang="en-GB"/>
        </a:p>
      </dgm:t>
    </dgm:pt>
    <dgm:pt modelId="{F2C15FD3-DE6C-4F03-9308-AD47DBB74106}" type="pres">
      <dgm:prSet presAssocID="{1202065D-D06B-459B-9E8D-8D53B0DBE1C1}" presName="vert0" presStyleCnt="0">
        <dgm:presLayoutVars>
          <dgm:dir/>
          <dgm:animOne val="branch"/>
          <dgm:animLvl val="lvl"/>
        </dgm:presLayoutVars>
      </dgm:prSet>
      <dgm:spPr/>
    </dgm:pt>
    <dgm:pt modelId="{DBB1A6F9-509C-4722-AB46-D4949BA1878F}" type="pres">
      <dgm:prSet presAssocID="{8A113314-95A3-4551-8CC0-A78E37D0F2A5}" presName="thickLine" presStyleLbl="alignNode1" presStyleIdx="0" presStyleCnt="4"/>
      <dgm:spPr/>
    </dgm:pt>
    <dgm:pt modelId="{E46AFB89-DA7A-475A-ACD2-D5B6E1F4BCFC}" type="pres">
      <dgm:prSet presAssocID="{8A113314-95A3-4551-8CC0-A78E37D0F2A5}" presName="horz1" presStyleCnt="0"/>
      <dgm:spPr/>
    </dgm:pt>
    <dgm:pt modelId="{5DA0BA77-C1AA-47B5-8851-F53D251C1152}" type="pres">
      <dgm:prSet presAssocID="{8A113314-95A3-4551-8CC0-A78E37D0F2A5}" presName="tx1" presStyleLbl="revTx" presStyleIdx="0" presStyleCnt="4"/>
      <dgm:spPr/>
    </dgm:pt>
    <dgm:pt modelId="{6FC7B237-EFEE-414D-9BD1-17CDBEEFCE26}" type="pres">
      <dgm:prSet presAssocID="{8A113314-95A3-4551-8CC0-A78E37D0F2A5}" presName="vert1" presStyleCnt="0"/>
      <dgm:spPr/>
    </dgm:pt>
    <dgm:pt modelId="{3C54D0B8-4BB9-4E2A-8094-C77D8F7B08BF}" type="pres">
      <dgm:prSet presAssocID="{5FAC4BC0-C766-47DA-BEBA-6DA953DCDD79}" presName="thickLine" presStyleLbl="alignNode1" presStyleIdx="1" presStyleCnt="4"/>
      <dgm:spPr/>
    </dgm:pt>
    <dgm:pt modelId="{4EEA4ED0-D549-4D54-9D6C-DA3F8541AD95}" type="pres">
      <dgm:prSet presAssocID="{5FAC4BC0-C766-47DA-BEBA-6DA953DCDD79}" presName="horz1" presStyleCnt="0"/>
      <dgm:spPr/>
    </dgm:pt>
    <dgm:pt modelId="{2B5DA983-29C8-469F-AF13-327A25EB4FC2}" type="pres">
      <dgm:prSet presAssocID="{5FAC4BC0-C766-47DA-BEBA-6DA953DCDD79}" presName="tx1" presStyleLbl="revTx" presStyleIdx="1" presStyleCnt="4"/>
      <dgm:spPr/>
    </dgm:pt>
    <dgm:pt modelId="{3C1BA0FC-D332-4A08-B2D3-002666736F9A}" type="pres">
      <dgm:prSet presAssocID="{5FAC4BC0-C766-47DA-BEBA-6DA953DCDD79}" presName="vert1" presStyleCnt="0"/>
      <dgm:spPr/>
    </dgm:pt>
    <dgm:pt modelId="{A01628AA-28F0-49E9-9C9B-CFDED3915612}" type="pres">
      <dgm:prSet presAssocID="{843D81F8-0097-4E4B-A810-7C34EBFF4278}" presName="thickLine" presStyleLbl="alignNode1" presStyleIdx="2" presStyleCnt="4"/>
      <dgm:spPr/>
    </dgm:pt>
    <dgm:pt modelId="{6707C703-6C15-49E8-A705-E6F493F48013}" type="pres">
      <dgm:prSet presAssocID="{843D81F8-0097-4E4B-A810-7C34EBFF4278}" presName="horz1" presStyleCnt="0"/>
      <dgm:spPr/>
    </dgm:pt>
    <dgm:pt modelId="{A630F2E6-FFDF-41A1-AF64-B3C843C1DAEF}" type="pres">
      <dgm:prSet presAssocID="{843D81F8-0097-4E4B-A810-7C34EBFF4278}" presName="tx1" presStyleLbl="revTx" presStyleIdx="2" presStyleCnt="4"/>
      <dgm:spPr/>
    </dgm:pt>
    <dgm:pt modelId="{B5917164-BA43-4776-9C61-1FBEF7195CEA}" type="pres">
      <dgm:prSet presAssocID="{843D81F8-0097-4E4B-A810-7C34EBFF4278}" presName="vert1" presStyleCnt="0"/>
      <dgm:spPr/>
    </dgm:pt>
    <dgm:pt modelId="{6934016F-1A5F-49B1-8349-6ADF68456B74}" type="pres">
      <dgm:prSet presAssocID="{889DD961-1AAE-4673-A91B-EA4FC68EB2EC}" presName="thickLine" presStyleLbl="alignNode1" presStyleIdx="3" presStyleCnt="4"/>
      <dgm:spPr/>
    </dgm:pt>
    <dgm:pt modelId="{2EECDE0F-581F-4D2D-891D-275ADA798B46}" type="pres">
      <dgm:prSet presAssocID="{889DD961-1AAE-4673-A91B-EA4FC68EB2EC}" presName="horz1" presStyleCnt="0"/>
      <dgm:spPr/>
    </dgm:pt>
    <dgm:pt modelId="{F1F5D735-E3A0-4C19-8DED-F35F3BA2A5FA}" type="pres">
      <dgm:prSet presAssocID="{889DD961-1AAE-4673-A91B-EA4FC68EB2EC}" presName="tx1" presStyleLbl="revTx" presStyleIdx="3" presStyleCnt="4"/>
      <dgm:spPr/>
    </dgm:pt>
    <dgm:pt modelId="{38795A1D-1BD1-43E8-8037-A05CC6B20633}" type="pres">
      <dgm:prSet presAssocID="{889DD961-1AAE-4673-A91B-EA4FC68EB2EC}" presName="vert1" presStyleCnt="0"/>
      <dgm:spPr/>
    </dgm:pt>
  </dgm:ptLst>
  <dgm:cxnLst>
    <dgm:cxn modelId="{BBF09425-D392-4A81-980D-3AEA1B60F432}" type="presOf" srcId="{5FAC4BC0-C766-47DA-BEBA-6DA953DCDD79}" destId="{2B5DA983-29C8-469F-AF13-327A25EB4FC2}" srcOrd="0" destOrd="0" presId="urn:microsoft.com/office/officeart/2008/layout/LinedList"/>
    <dgm:cxn modelId="{E98B2835-AA28-43AC-9178-6C847B41F5F3}" srcId="{1202065D-D06B-459B-9E8D-8D53B0DBE1C1}" destId="{889DD961-1AAE-4673-A91B-EA4FC68EB2EC}" srcOrd="3" destOrd="0" parTransId="{066CA182-902B-4F21-A507-E9DE872484D2}" sibTransId="{6ABB82FE-AC99-4107-8EF5-538BF4BDB38F}"/>
    <dgm:cxn modelId="{AAD62A35-DABE-4872-8EED-7A6E12C61C46}" srcId="{1202065D-D06B-459B-9E8D-8D53B0DBE1C1}" destId="{5FAC4BC0-C766-47DA-BEBA-6DA953DCDD79}" srcOrd="1" destOrd="0" parTransId="{952BA77D-44AC-498A-809E-A05D6B6052A0}" sibTransId="{065ABBA6-C94E-41DB-9D7D-C20DB8CB63B9}"/>
    <dgm:cxn modelId="{2E8FFD36-CB65-4B84-8616-5A11A18E92B0}" type="presOf" srcId="{889DD961-1AAE-4673-A91B-EA4FC68EB2EC}" destId="{F1F5D735-E3A0-4C19-8DED-F35F3BA2A5FA}" srcOrd="0" destOrd="0" presId="urn:microsoft.com/office/officeart/2008/layout/LinedList"/>
    <dgm:cxn modelId="{8AB53F76-0028-45DC-BD05-44237FA8BA03}" srcId="{1202065D-D06B-459B-9E8D-8D53B0DBE1C1}" destId="{8A113314-95A3-4551-8CC0-A78E37D0F2A5}" srcOrd="0" destOrd="0" parTransId="{2C73BDA4-2736-4D15-BC15-57E39D7AE9B9}" sibTransId="{88250857-5BEC-4EEB-B439-50E22C662B71}"/>
    <dgm:cxn modelId="{49242183-F735-4D3B-80EA-B84B99A9432F}" type="presOf" srcId="{1202065D-D06B-459B-9E8D-8D53B0DBE1C1}" destId="{F2C15FD3-DE6C-4F03-9308-AD47DBB74106}" srcOrd="0" destOrd="0" presId="urn:microsoft.com/office/officeart/2008/layout/LinedList"/>
    <dgm:cxn modelId="{089F18B2-6DD1-415B-9FD2-9BBF779CF3A9}" srcId="{1202065D-D06B-459B-9E8D-8D53B0DBE1C1}" destId="{843D81F8-0097-4E4B-A810-7C34EBFF4278}" srcOrd="2" destOrd="0" parTransId="{D3889A4F-D69F-428E-A731-E3E4D3D45ED2}" sibTransId="{93805791-B212-49CD-B704-DD123B7F7E83}"/>
    <dgm:cxn modelId="{255C72C7-5F99-43AD-81C1-161F083B7529}" type="presOf" srcId="{8A113314-95A3-4551-8CC0-A78E37D0F2A5}" destId="{5DA0BA77-C1AA-47B5-8851-F53D251C1152}" srcOrd="0" destOrd="0" presId="urn:microsoft.com/office/officeart/2008/layout/LinedList"/>
    <dgm:cxn modelId="{641199C8-47C4-4BD1-A2AC-D3F06A91915B}" type="presOf" srcId="{843D81F8-0097-4E4B-A810-7C34EBFF4278}" destId="{A630F2E6-FFDF-41A1-AF64-B3C843C1DAEF}" srcOrd="0" destOrd="0" presId="urn:microsoft.com/office/officeart/2008/layout/LinedList"/>
    <dgm:cxn modelId="{A5000ABC-8965-4327-9DA1-EB180AF198F1}" type="presParOf" srcId="{F2C15FD3-DE6C-4F03-9308-AD47DBB74106}" destId="{DBB1A6F9-509C-4722-AB46-D4949BA1878F}" srcOrd="0" destOrd="0" presId="urn:microsoft.com/office/officeart/2008/layout/LinedList"/>
    <dgm:cxn modelId="{F9488D7A-57E7-477F-9919-1FE2BB471CC4}" type="presParOf" srcId="{F2C15FD3-DE6C-4F03-9308-AD47DBB74106}" destId="{E46AFB89-DA7A-475A-ACD2-D5B6E1F4BCFC}" srcOrd="1" destOrd="0" presId="urn:microsoft.com/office/officeart/2008/layout/LinedList"/>
    <dgm:cxn modelId="{5E24BD75-DC06-4B8A-88EB-13C0DF9686D5}" type="presParOf" srcId="{E46AFB89-DA7A-475A-ACD2-D5B6E1F4BCFC}" destId="{5DA0BA77-C1AA-47B5-8851-F53D251C1152}" srcOrd="0" destOrd="0" presId="urn:microsoft.com/office/officeart/2008/layout/LinedList"/>
    <dgm:cxn modelId="{0A893EC4-0D20-412D-B022-99B6D8364495}" type="presParOf" srcId="{E46AFB89-DA7A-475A-ACD2-D5B6E1F4BCFC}" destId="{6FC7B237-EFEE-414D-9BD1-17CDBEEFCE26}" srcOrd="1" destOrd="0" presId="urn:microsoft.com/office/officeart/2008/layout/LinedList"/>
    <dgm:cxn modelId="{90552555-48C2-4DA3-95C1-44FD3F37A898}" type="presParOf" srcId="{F2C15FD3-DE6C-4F03-9308-AD47DBB74106}" destId="{3C54D0B8-4BB9-4E2A-8094-C77D8F7B08BF}" srcOrd="2" destOrd="0" presId="urn:microsoft.com/office/officeart/2008/layout/LinedList"/>
    <dgm:cxn modelId="{84065DEC-F68B-4242-AA3D-28C68DA918E9}" type="presParOf" srcId="{F2C15FD3-DE6C-4F03-9308-AD47DBB74106}" destId="{4EEA4ED0-D549-4D54-9D6C-DA3F8541AD95}" srcOrd="3" destOrd="0" presId="urn:microsoft.com/office/officeart/2008/layout/LinedList"/>
    <dgm:cxn modelId="{4F018252-567F-471A-AC46-32129D72F73A}" type="presParOf" srcId="{4EEA4ED0-D549-4D54-9D6C-DA3F8541AD95}" destId="{2B5DA983-29C8-469F-AF13-327A25EB4FC2}" srcOrd="0" destOrd="0" presId="urn:microsoft.com/office/officeart/2008/layout/LinedList"/>
    <dgm:cxn modelId="{F48750AC-9345-47BF-8FED-EE35A26E8D06}" type="presParOf" srcId="{4EEA4ED0-D549-4D54-9D6C-DA3F8541AD95}" destId="{3C1BA0FC-D332-4A08-B2D3-002666736F9A}" srcOrd="1" destOrd="0" presId="urn:microsoft.com/office/officeart/2008/layout/LinedList"/>
    <dgm:cxn modelId="{AA9C6895-C024-4E82-9B7B-75530A83B9E0}" type="presParOf" srcId="{F2C15FD3-DE6C-4F03-9308-AD47DBB74106}" destId="{A01628AA-28F0-49E9-9C9B-CFDED3915612}" srcOrd="4" destOrd="0" presId="urn:microsoft.com/office/officeart/2008/layout/LinedList"/>
    <dgm:cxn modelId="{FEC237CB-D0A5-4255-AE58-021ADB32C0BF}" type="presParOf" srcId="{F2C15FD3-DE6C-4F03-9308-AD47DBB74106}" destId="{6707C703-6C15-49E8-A705-E6F493F48013}" srcOrd="5" destOrd="0" presId="urn:microsoft.com/office/officeart/2008/layout/LinedList"/>
    <dgm:cxn modelId="{33D09ACD-1B01-4F8A-896E-82E2543B8CB5}" type="presParOf" srcId="{6707C703-6C15-49E8-A705-E6F493F48013}" destId="{A630F2E6-FFDF-41A1-AF64-B3C843C1DAEF}" srcOrd="0" destOrd="0" presId="urn:microsoft.com/office/officeart/2008/layout/LinedList"/>
    <dgm:cxn modelId="{6EB5749C-1B37-4F84-A507-0C6C5FB955F9}" type="presParOf" srcId="{6707C703-6C15-49E8-A705-E6F493F48013}" destId="{B5917164-BA43-4776-9C61-1FBEF7195CEA}" srcOrd="1" destOrd="0" presId="urn:microsoft.com/office/officeart/2008/layout/LinedList"/>
    <dgm:cxn modelId="{009F7334-1B64-4607-B83C-A9092BEF65E6}" type="presParOf" srcId="{F2C15FD3-DE6C-4F03-9308-AD47DBB74106}" destId="{6934016F-1A5F-49B1-8349-6ADF68456B74}" srcOrd="6" destOrd="0" presId="urn:microsoft.com/office/officeart/2008/layout/LinedList"/>
    <dgm:cxn modelId="{DB196FF8-C0BD-4468-9255-8214D7791A29}" type="presParOf" srcId="{F2C15FD3-DE6C-4F03-9308-AD47DBB74106}" destId="{2EECDE0F-581F-4D2D-891D-275ADA798B46}" srcOrd="7" destOrd="0" presId="urn:microsoft.com/office/officeart/2008/layout/LinedList"/>
    <dgm:cxn modelId="{F28BD266-BFD5-4785-9BA4-9F64F863E2DD}" type="presParOf" srcId="{2EECDE0F-581F-4D2D-891D-275ADA798B46}" destId="{F1F5D735-E3A0-4C19-8DED-F35F3BA2A5FA}" srcOrd="0" destOrd="0" presId="urn:microsoft.com/office/officeart/2008/layout/LinedList"/>
    <dgm:cxn modelId="{A6FE4CA5-546B-48F1-9EBE-FAD9F91BFD44}" type="presParOf" srcId="{2EECDE0F-581F-4D2D-891D-275ADA798B46}" destId="{38795A1D-1BD1-43E8-8037-A05CC6B2063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69F0E4B-3BC4-454B-B256-D6388F588F4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9A926DC-2E7F-4524-9484-2CB4715539C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700" dirty="0"/>
            <a:t>Improves employability: </a:t>
          </a:r>
        </a:p>
        <a:p>
          <a:pPr>
            <a:lnSpc>
              <a:spcPct val="100000"/>
            </a:lnSpc>
          </a:pPr>
          <a:r>
            <a:rPr lang="en-US" sz="1700" dirty="0"/>
            <a:t>Employers value professionals who can solve problems</a:t>
          </a:r>
        </a:p>
      </dgm:t>
    </dgm:pt>
    <dgm:pt modelId="{6A509EFD-9E32-4F4B-BA0E-B45D02D7147B}" type="parTrans" cxnId="{8F526DD1-C213-40AB-AB10-800CBC1C56BA}">
      <dgm:prSet/>
      <dgm:spPr/>
      <dgm:t>
        <a:bodyPr/>
        <a:lstStyle/>
        <a:p>
          <a:endParaRPr lang="en-US"/>
        </a:p>
      </dgm:t>
    </dgm:pt>
    <dgm:pt modelId="{55CE9931-80AF-453E-B3D8-A349B87AE240}" type="sibTrans" cxnId="{8F526DD1-C213-40AB-AB10-800CBC1C56BA}">
      <dgm:prSet/>
      <dgm:spPr/>
      <dgm:t>
        <a:bodyPr/>
        <a:lstStyle/>
        <a:p>
          <a:endParaRPr lang="en-US"/>
        </a:p>
      </dgm:t>
    </dgm:pt>
    <dgm:pt modelId="{EB96FDBA-BB9A-4CC4-8E9C-070033D60E8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700" dirty="0"/>
            <a:t>Supports safe professional decisions</a:t>
          </a:r>
        </a:p>
        <a:p>
          <a:pPr>
            <a:lnSpc>
              <a:spcPct val="100000"/>
            </a:lnSpc>
          </a:pPr>
          <a:endParaRPr lang="en-US" sz="1600" dirty="0"/>
        </a:p>
      </dgm:t>
    </dgm:pt>
    <dgm:pt modelId="{CB6B2B09-4B1C-4018-B7C1-752D19302DFE}" type="parTrans" cxnId="{828F2BD9-6510-4A2B-BD6A-FE81EF9F4558}">
      <dgm:prSet/>
      <dgm:spPr/>
      <dgm:t>
        <a:bodyPr/>
        <a:lstStyle/>
        <a:p>
          <a:endParaRPr lang="en-US"/>
        </a:p>
      </dgm:t>
    </dgm:pt>
    <dgm:pt modelId="{F8FA015B-6B0F-42C4-9412-9CF04B69EA74}" type="sibTrans" cxnId="{828F2BD9-6510-4A2B-BD6A-FE81EF9F4558}">
      <dgm:prSet/>
      <dgm:spPr/>
      <dgm:t>
        <a:bodyPr/>
        <a:lstStyle/>
        <a:p>
          <a:endParaRPr lang="en-US"/>
        </a:p>
      </dgm:t>
    </dgm:pt>
    <dgm:pt modelId="{ED57C62D-545F-448E-AFEA-1BBFEC70A90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700" dirty="0"/>
            <a:t>Helps deliver high-quality care:</a:t>
          </a:r>
        </a:p>
        <a:p>
          <a:pPr>
            <a:lnSpc>
              <a:spcPct val="100000"/>
            </a:lnSpc>
          </a:pPr>
          <a:r>
            <a:rPr lang="en-US" sz="1700" dirty="0"/>
            <a:t>Supports safe practice and patient wellbeing</a:t>
          </a:r>
        </a:p>
      </dgm:t>
    </dgm:pt>
    <dgm:pt modelId="{AF89F719-62C2-464B-92EA-651691CB212C}" type="parTrans" cxnId="{C3A84EF5-7677-462D-B6DA-0D95DB2E9A5A}">
      <dgm:prSet/>
      <dgm:spPr/>
      <dgm:t>
        <a:bodyPr/>
        <a:lstStyle/>
        <a:p>
          <a:endParaRPr lang="en-US"/>
        </a:p>
      </dgm:t>
    </dgm:pt>
    <dgm:pt modelId="{95B71E38-270C-48A0-AA7F-C0A5372771C2}" type="sibTrans" cxnId="{C3A84EF5-7677-462D-B6DA-0D95DB2E9A5A}">
      <dgm:prSet/>
      <dgm:spPr/>
      <dgm:t>
        <a:bodyPr/>
        <a:lstStyle/>
        <a:p>
          <a:endParaRPr lang="en-US"/>
        </a:p>
      </dgm:t>
    </dgm:pt>
    <dgm:pt modelId="{593C4858-9B77-4A3D-98A2-CA111704EBE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Important skill for future health professionals</a:t>
          </a:r>
        </a:p>
      </dgm:t>
    </dgm:pt>
    <dgm:pt modelId="{D3D5BED9-42D1-4582-8303-7D373E318FA1}" type="parTrans" cxnId="{F1BC367F-D243-4940-B7C2-75C4E23F7158}">
      <dgm:prSet/>
      <dgm:spPr/>
      <dgm:t>
        <a:bodyPr/>
        <a:lstStyle/>
        <a:p>
          <a:endParaRPr lang="en-US"/>
        </a:p>
      </dgm:t>
    </dgm:pt>
    <dgm:pt modelId="{3AA566C3-874F-406D-A4F2-68F75984352E}" type="sibTrans" cxnId="{F1BC367F-D243-4940-B7C2-75C4E23F7158}">
      <dgm:prSet/>
      <dgm:spPr/>
      <dgm:t>
        <a:bodyPr/>
        <a:lstStyle/>
        <a:p>
          <a:endParaRPr lang="en-US"/>
        </a:p>
      </dgm:t>
    </dgm:pt>
    <dgm:pt modelId="{F6DCE7B3-29C3-4D46-B70C-7F79B6457EC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Developing strong critical thinking will help me become a competent and reflective practitioner</a:t>
          </a:r>
        </a:p>
      </dgm:t>
    </dgm:pt>
    <dgm:pt modelId="{214F05AA-A210-448F-9BB9-9D8B55170591}" type="parTrans" cxnId="{9F28966D-B100-41D1-B717-85C1328C9242}">
      <dgm:prSet/>
      <dgm:spPr/>
      <dgm:t>
        <a:bodyPr/>
        <a:lstStyle/>
        <a:p>
          <a:endParaRPr lang="en-GB"/>
        </a:p>
      </dgm:t>
    </dgm:pt>
    <dgm:pt modelId="{F27A83BF-D443-4FE9-BD24-6F23484B9AA2}" type="sibTrans" cxnId="{9F28966D-B100-41D1-B717-85C1328C9242}">
      <dgm:prSet/>
      <dgm:spPr/>
      <dgm:t>
        <a:bodyPr/>
        <a:lstStyle/>
        <a:p>
          <a:endParaRPr lang="en-GB"/>
        </a:p>
      </dgm:t>
    </dgm:pt>
    <dgm:pt modelId="{9BCC3B08-B74B-40E3-9B94-16620DF9E58F}" type="pres">
      <dgm:prSet presAssocID="{269F0E4B-3BC4-454B-B256-D6388F588F42}" presName="root" presStyleCnt="0">
        <dgm:presLayoutVars>
          <dgm:dir/>
          <dgm:resizeHandles val="exact"/>
        </dgm:presLayoutVars>
      </dgm:prSet>
      <dgm:spPr/>
    </dgm:pt>
    <dgm:pt modelId="{EA387496-9121-4835-BE77-A4DB456B08FF}" type="pres">
      <dgm:prSet presAssocID="{D9A926DC-2E7F-4524-9484-2CB4715539C6}" presName="compNode" presStyleCnt="0"/>
      <dgm:spPr/>
    </dgm:pt>
    <dgm:pt modelId="{15E57F82-E7C9-4DC2-BE2F-DAEA5A67234D}" type="pres">
      <dgm:prSet presAssocID="{D9A926DC-2E7F-4524-9484-2CB4715539C6}" presName="bgRect" presStyleLbl="bgShp" presStyleIdx="0" presStyleCnt="5"/>
      <dgm:spPr/>
    </dgm:pt>
    <dgm:pt modelId="{9B7B7C43-92A5-44D5-A929-0C9E68B34282}" type="pres">
      <dgm:prSet presAssocID="{D9A926DC-2E7F-4524-9484-2CB4715539C6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19393D1E-2C76-4F00-84F0-914748E1759B}" type="pres">
      <dgm:prSet presAssocID="{D9A926DC-2E7F-4524-9484-2CB4715539C6}" presName="spaceRect" presStyleCnt="0"/>
      <dgm:spPr/>
    </dgm:pt>
    <dgm:pt modelId="{C97162F5-3E41-4057-B03A-1C6AE77D0FB9}" type="pres">
      <dgm:prSet presAssocID="{D9A926DC-2E7F-4524-9484-2CB4715539C6}" presName="parTx" presStyleLbl="revTx" presStyleIdx="0" presStyleCnt="5">
        <dgm:presLayoutVars>
          <dgm:chMax val="0"/>
          <dgm:chPref val="0"/>
        </dgm:presLayoutVars>
      </dgm:prSet>
      <dgm:spPr/>
    </dgm:pt>
    <dgm:pt modelId="{8680891C-5D1C-4581-9990-7B70AADF9B04}" type="pres">
      <dgm:prSet presAssocID="{55CE9931-80AF-453E-B3D8-A349B87AE240}" presName="sibTrans" presStyleCnt="0"/>
      <dgm:spPr/>
    </dgm:pt>
    <dgm:pt modelId="{1E2790A3-98CE-48ED-A255-D577C641208F}" type="pres">
      <dgm:prSet presAssocID="{EB96FDBA-BB9A-4CC4-8E9C-070033D60E8D}" presName="compNode" presStyleCnt="0"/>
      <dgm:spPr/>
    </dgm:pt>
    <dgm:pt modelId="{B5628311-C281-4BCE-B44A-18ECB0F8D4B1}" type="pres">
      <dgm:prSet presAssocID="{EB96FDBA-BB9A-4CC4-8E9C-070033D60E8D}" presName="bgRect" presStyleLbl="bgShp" presStyleIdx="1" presStyleCnt="5" custLinFactNeighborX="-3189" custLinFactNeighborY="15640"/>
      <dgm:spPr/>
    </dgm:pt>
    <dgm:pt modelId="{6B537500-842E-48B1-AB4E-B52677B5085E}" type="pres">
      <dgm:prSet presAssocID="{EB96FDBA-BB9A-4CC4-8E9C-070033D60E8D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64AADBBF-230A-47C7-A6EA-7AD2C1DF35B2}" type="pres">
      <dgm:prSet presAssocID="{EB96FDBA-BB9A-4CC4-8E9C-070033D60E8D}" presName="spaceRect" presStyleCnt="0"/>
      <dgm:spPr/>
    </dgm:pt>
    <dgm:pt modelId="{5265C3CE-E137-4374-A7BF-5C9A14833765}" type="pres">
      <dgm:prSet presAssocID="{EB96FDBA-BB9A-4CC4-8E9C-070033D60E8D}" presName="parTx" presStyleLbl="revTx" presStyleIdx="1" presStyleCnt="5">
        <dgm:presLayoutVars>
          <dgm:chMax val="0"/>
          <dgm:chPref val="0"/>
        </dgm:presLayoutVars>
      </dgm:prSet>
      <dgm:spPr/>
    </dgm:pt>
    <dgm:pt modelId="{9602CABC-BCB3-4E85-8668-B2E94A7A1840}" type="pres">
      <dgm:prSet presAssocID="{F8FA015B-6B0F-42C4-9412-9CF04B69EA74}" presName="sibTrans" presStyleCnt="0"/>
      <dgm:spPr/>
    </dgm:pt>
    <dgm:pt modelId="{43F56AC7-1554-4FD9-9009-1A9E79A9EE3E}" type="pres">
      <dgm:prSet presAssocID="{ED57C62D-545F-448E-AFEA-1BBFEC70A901}" presName="compNode" presStyleCnt="0"/>
      <dgm:spPr/>
    </dgm:pt>
    <dgm:pt modelId="{A9FD6635-CFB5-4BCA-9A66-194FAC493207}" type="pres">
      <dgm:prSet presAssocID="{ED57C62D-545F-448E-AFEA-1BBFEC70A901}" presName="bgRect" presStyleLbl="bgShp" presStyleIdx="2" presStyleCnt="5"/>
      <dgm:spPr/>
    </dgm:pt>
    <dgm:pt modelId="{393CC660-FCDF-40DE-82E1-B55C5133705E}" type="pres">
      <dgm:prSet presAssocID="{ED57C62D-545F-448E-AFEA-1BBFEC70A901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F264CDB6-E237-4031-96D5-6E4247B4AB0B}" type="pres">
      <dgm:prSet presAssocID="{ED57C62D-545F-448E-AFEA-1BBFEC70A901}" presName="spaceRect" presStyleCnt="0"/>
      <dgm:spPr/>
    </dgm:pt>
    <dgm:pt modelId="{112DEB9B-273B-4CE7-9314-F3421A14132C}" type="pres">
      <dgm:prSet presAssocID="{ED57C62D-545F-448E-AFEA-1BBFEC70A901}" presName="parTx" presStyleLbl="revTx" presStyleIdx="2" presStyleCnt="5">
        <dgm:presLayoutVars>
          <dgm:chMax val="0"/>
          <dgm:chPref val="0"/>
        </dgm:presLayoutVars>
      </dgm:prSet>
      <dgm:spPr/>
    </dgm:pt>
    <dgm:pt modelId="{75349533-089A-4317-B84A-3BAE826AC922}" type="pres">
      <dgm:prSet presAssocID="{95B71E38-270C-48A0-AA7F-C0A5372771C2}" presName="sibTrans" presStyleCnt="0"/>
      <dgm:spPr/>
    </dgm:pt>
    <dgm:pt modelId="{EA6D3664-6529-4185-BA0F-C4CCF703FA88}" type="pres">
      <dgm:prSet presAssocID="{593C4858-9B77-4A3D-98A2-CA111704EBEA}" presName="compNode" presStyleCnt="0"/>
      <dgm:spPr/>
    </dgm:pt>
    <dgm:pt modelId="{4A1C453C-9386-4112-89FC-2537B69C5A99}" type="pres">
      <dgm:prSet presAssocID="{593C4858-9B77-4A3D-98A2-CA111704EBEA}" presName="bgRect" presStyleLbl="bgShp" presStyleIdx="3" presStyleCnt="5"/>
      <dgm:spPr/>
    </dgm:pt>
    <dgm:pt modelId="{149270A6-7AB0-4E03-A797-540D17B36EA9}" type="pres">
      <dgm:prSet presAssocID="{593C4858-9B77-4A3D-98A2-CA111704EBEA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F7A15B7-112D-442B-9FEA-93234C7497E4}" type="pres">
      <dgm:prSet presAssocID="{593C4858-9B77-4A3D-98A2-CA111704EBEA}" presName="spaceRect" presStyleCnt="0"/>
      <dgm:spPr/>
    </dgm:pt>
    <dgm:pt modelId="{1D0F2016-2799-4C04-94DC-81D0661A905F}" type="pres">
      <dgm:prSet presAssocID="{593C4858-9B77-4A3D-98A2-CA111704EBEA}" presName="parTx" presStyleLbl="revTx" presStyleIdx="3" presStyleCnt="5">
        <dgm:presLayoutVars>
          <dgm:chMax val="0"/>
          <dgm:chPref val="0"/>
        </dgm:presLayoutVars>
      </dgm:prSet>
      <dgm:spPr/>
    </dgm:pt>
    <dgm:pt modelId="{119FBA76-A119-4B56-937E-412A352320EB}" type="pres">
      <dgm:prSet presAssocID="{3AA566C3-874F-406D-A4F2-68F75984352E}" presName="sibTrans" presStyleCnt="0"/>
      <dgm:spPr/>
    </dgm:pt>
    <dgm:pt modelId="{D482A08D-8CDE-4895-84BA-ACBAEC3FC478}" type="pres">
      <dgm:prSet presAssocID="{F6DCE7B3-29C3-4D46-B70C-7F79B6457EC5}" presName="compNode" presStyleCnt="0"/>
      <dgm:spPr/>
    </dgm:pt>
    <dgm:pt modelId="{CC44DA1C-3FF2-436F-89D6-704E3B087D2B}" type="pres">
      <dgm:prSet presAssocID="{F6DCE7B3-29C3-4D46-B70C-7F79B6457EC5}" presName="bgRect" presStyleLbl="bgShp" presStyleIdx="4" presStyleCnt="5"/>
      <dgm:spPr/>
    </dgm:pt>
    <dgm:pt modelId="{F4B23528-BB6C-456D-B9F3-5A8030B45E89}" type="pres">
      <dgm:prSet presAssocID="{F6DCE7B3-29C3-4D46-B70C-7F79B6457EC5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tor female outline"/>
        </a:ext>
      </dgm:extLst>
    </dgm:pt>
    <dgm:pt modelId="{628013E8-0378-461C-AEA2-D7D481A80AEC}" type="pres">
      <dgm:prSet presAssocID="{F6DCE7B3-29C3-4D46-B70C-7F79B6457EC5}" presName="spaceRect" presStyleCnt="0"/>
      <dgm:spPr/>
    </dgm:pt>
    <dgm:pt modelId="{69761EDB-00DF-4A17-9627-6DC0BFD1B9C3}" type="pres">
      <dgm:prSet presAssocID="{F6DCE7B3-29C3-4D46-B70C-7F79B6457EC5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236F6542-2EFE-43C0-9CD6-8F33FAAC30BB}" type="presOf" srcId="{269F0E4B-3BC4-454B-B256-D6388F588F42}" destId="{9BCC3B08-B74B-40E3-9B94-16620DF9E58F}" srcOrd="0" destOrd="0" presId="urn:microsoft.com/office/officeart/2018/2/layout/IconVerticalSolidList"/>
    <dgm:cxn modelId="{58A07444-35D7-4034-BF56-BCBFA305712C}" type="presOf" srcId="{EB96FDBA-BB9A-4CC4-8E9C-070033D60E8D}" destId="{5265C3CE-E137-4374-A7BF-5C9A14833765}" srcOrd="0" destOrd="0" presId="urn:microsoft.com/office/officeart/2018/2/layout/IconVerticalSolidList"/>
    <dgm:cxn modelId="{9F28966D-B100-41D1-B717-85C1328C9242}" srcId="{269F0E4B-3BC4-454B-B256-D6388F588F42}" destId="{F6DCE7B3-29C3-4D46-B70C-7F79B6457EC5}" srcOrd="4" destOrd="0" parTransId="{214F05AA-A210-448F-9BB9-9D8B55170591}" sibTransId="{F27A83BF-D443-4FE9-BD24-6F23484B9AA2}"/>
    <dgm:cxn modelId="{F1BC367F-D243-4940-B7C2-75C4E23F7158}" srcId="{269F0E4B-3BC4-454B-B256-D6388F588F42}" destId="{593C4858-9B77-4A3D-98A2-CA111704EBEA}" srcOrd="3" destOrd="0" parTransId="{D3D5BED9-42D1-4582-8303-7D373E318FA1}" sibTransId="{3AA566C3-874F-406D-A4F2-68F75984352E}"/>
    <dgm:cxn modelId="{4A7239C9-7A90-4E3B-BFE3-98BD011B6BAE}" type="presOf" srcId="{D9A926DC-2E7F-4524-9484-2CB4715539C6}" destId="{C97162F5-3E41-4057-B03A-1C6AE77D0FB9}" srcOrd="0" destOrd="0" presId="urn:microsoft.com/office/officeart/2018/2/layout/IconVerticalSolidList"/>
    <dgm:cxn modelId="{8F526DD1-C213-40AB-AB10-800CBC1C56BA}" srcId="{269F0E4B-3BC4-454B-B256-D6388F588F42}" destId="{D9A926DC-2E7F-4524-9484-2CB4715539C6}" srcOrd="0" destOrd="0" parTransId="{6A509EFD-9E32-4F4B-BA0E-B45D02D7147B}" sibTransId="{55CE9931-80AF-453E-B3D8-A349B87AE240}"/>
    <dgm:cxn modelId="{828F2BD9-6510-4A2B-BD6A-FE81EF9F4558}" srcId="{269F0E4B-3BC4-454B-B256-D6388F588F42}" destId="{EB96FDBA-BB9A-4CC4-8E9C-070033D60E8D}" srcOrd="1" destOrd="0" parTransId="{CB6B2B09-4B1C-4018-B7C1-752D19302DFE}" sibTransId="{F8FA015B-6B0F-42C4-9412-9CF04B69EA74}"/>
    <dgm:cxn modelId="{3E6742DA-D0B6-4852-8E9D-89E5E8C1A7BD}" type="presOf" srcId="{F6DCE7B3-29C3-4D46-B70C-7F79B6457EC5}" destId="{69761EDB-00DF-4A17-9627-6DC0BFD1B9C3}" srcOrd="0" destOrd="0" presId="urn:microsoft.com/office/officeart/2018/2/layout/IconVerticalSolidList"/>
    <dgm:cxn modelId="{606D5EF5-5039-4E90-B194-5F55A6EF2681}" type="presOf" srcId="{593C4858-9B77-4A3D-98A2-CA111704EBEA}" destId="{1D0F2016-2799-4C04-94DC-81D0661A905F}" srcOrd="0" destOrd="0" presId="urn:microsoft.com/office/officeart/2018/2/layout/IconVerticalSolidList"/>
    <dgm:cxn modelId="{C3A84EF5-7677-462D-B6DA-0D95DB2E9A5A}" srcId="{269F0E4B-3BC4-454B-B256-D6388F588F42}" destId="{ED57C62D-545F-448E-AFEA-1BBFEC70A901}" srcOrd="2" destOrd="0" parTransId="{AF89F719-62C2-464B-92EA-651691CB212C}" sibTransId="{95B71E38-270C-48A0-AA7F-C0A5372771C2}"/>
    <dgm:cxn modelId="{1FB9A5F8-1C50-4B53-A5F6-7F2C6463F831}" type="presOf" srcId="{ED57C62D-545F-448E-AFEA-1BBFEC70A901}" destId="{112DEB9B-273B-4CE7-9314-F3421A14132C}" srcOrd="0" destOrd="0" presId="urn:microsoft.com/office/officeart/2018/2/layout/IconVerticalSolidList"/>
    <dgm:cxn modelId="{C68316D7-967F-49CF-9FB5-6C1B4926D342}" type="presParOf" srcId="{9BCC3B08-B74B-40E3-9B94-16620DF9E58F}" destId="{EA387496-9121-4835-BE77-A4DB456B08FF}" srcOrd="0" destOrd="0" presId="urn:microsoft.com/office/officeart/2018/2/layout/IconVerticalSolidList"/>
    <dgm:cxn modelId="{7CEA4706-41A3-4470-98DC-571DCEDB76EF}" type="presParOf" srcId="{EA387496-9121-4835-BE77-A4DB456B08FF}" destId="{15E57F82-E7C9-4DC2-BE2F-DAEA5A67234D}" srcOrd="0" destOrd="0" presId="urn:microsoft.com/office/officeart/2018/2/layout/IconVerticalSolidList"/>
    <dgm:cxn modelId="{587603DA-D8AE-4637-A68A-4C5952BB4671}" type="presParOf" srcId="{EA387496-9121-4835-BE77-A4DB456B08FF}" destId="{9B7B7C43-92A5-44D5-A929-0C9E68B34282}" srcOrd="1" destOrd="0" presId="urn:microsoft.com/office/officeart/2018/2/layout/IconVerticalSolidList"/>
    <dgm:cxn modelId="{37930A37-063C-4077-8558-3ED1C2AD0426}" type="presParOf" srcId="{EA387496-9121-4835-BE77-A4DB456B08FF}" destId="{19393D1E-2C76-4F00-84F0-914748E1759B}" srcOrd="2" destOrd="0" presId="urn:microsoft.com/office/officeart/2018/2/layout/IconVerticalSolidList"/>
    <dgm:cxn modelId="{9EFAD65D-534D-44A0-AE2A-4CA8E53EDFD0}" type="presParOf" srcId="{EA387496-9121-4835-BE77-A4DB456B08FF}" destId="{C97162F5-3E41-4057-B03A-1C6AE77D0FB9}" srcOrd="3" destOrd="0" presId="urn:microsoft.com/office/officeart/2018/2/layout/IconVerticalSolidList"/>
    <dgm:cxn modelId="{5C19DE62-5B29-43A1-9ECE-75B59A75A4E0}" type="presParOf" srcId="{9BCC3B08-B74B-40E3-9B94-16620DF9E58F}" destId="{8680891C-5D1C-4581-9990-7B70AADF9B04}" srcOrd="1" destOrd="0" presId="urn:microsoft.com/office/officeart/2018/2/layout/IconVerticalSolidList"/>
    <dgm:cxn modelId="{EC6508AF-12F2-436D-AA07-C8DCF7E69A86}" type="presParOf" srcId="{9BCC3B08-B74B-40E3-9B94-16620DF9E58F}" destId="{1E2790A3-98CE-48ED-A255-D577C641208F}" srcOrd="2" destOrd="0" presId="urn:microsoft.com/office/officeart/2018/2/layout/IconVerticalSolidList"/>
    <dgm:cxn modelId="{66A4EF9C-7B14-462D-A68F-9BBC3F4136F3}" type="presParOf" srcId="{1E2790A3-98CE-48ED-A255-D577C641208F}" destId="{B5628311-C281-4BCE-B44A-18ECB0F8D4B1}" srcOrd="0" destOrd="0" presId="urn:microsoft.com/office/officeart/2018/2/layout/IconVerticalSolidList"/>
    <dgm:cxn modelId="{A767C2C4-362E-4F8F-83C7-5109B8B13040}" type="presParOf" srcId="{1E2790A3-98CE-48ED-A255-D577C641208F}" destId="{6B537500-842E-48B1-AB4E-B52677B5085E}" srcOrd="1" destOrd="0" presId="urn:microsoft.com/office/officeart/2018/2/layout/IconVerticalSolidList"/>
    <dgm:cxn modelId="{4CEA9F41-F13C-4068-B8C2-981998B0F69F}" type="presParOf" srcId="{1E2790A3-98CE-48ED-A255-D577C641208F}" destId="{64AADBBF-230A-47C7-A6EA-7AD2C1DF35B2}" srcOrd="2" destOrd="0" presId="urn:microsoft.com/office/officeart/2018/2/layout/IconVerticalSolidList"/>
    <dgm:cxn modelId="{468E8C82-536A-466C-8115-D75E5FAAD42B}" type="presParOf" srcId="{1E2790A3-98CE-48ED-A255-D577C641208F}" destId="{5265C3CE-E137-4374-A7BF-5C9A14833765}" srcOrd="3" destOrd="0" presId="urn:microsoft.com/office/officeart/2018/2/layout/IconVerticalSolidList"/>
    <dgm:cxn modelId="{432EAEBD-6C1D-4323-86E3-64E862E7D3B5}" type="presParOf" srcId="{9BCC3B08-B74B-40E3-9B94-16620DF9E58F}" destId="{9602CABC-BCB3-4E85-8668-B2E94A7A1840}" srcOrd="3" destOrd="0" presId="urn:microsoft.com/office/officeart/2018/2/layout/IconVerticalSolidList"/>
    <dgm:cxn modelId="{BC99F0D1-B988-4232-B641-71996B666BAF}" type="presParOf" srcId="{9BCC3B08-B74B-40E3-9B94-16620DF9E58F}" destId="{43F56AC7-1554-4FD9-9009-1A9E79A9EE3E}" srcOrd="4" destOrd="0" presId="urn:microsoft.com/office/officeart/2018/2/layout/IconVerticalSolidList"/>
    <dgm:cxn modelId="{3FD38241-0EE6-4505-8CBA-BCCCCDF7CE70}" type="presParOf" srcId="{43F56AC7-1554-4FD9-9009-1A9E79A9EE3E}" destId="{A9FD6635-CFB5-4BCA-9A66-194FAC493207}" srcOrd="0" destOrd="0" presId="urn:microsoft.com/office/officeart/2018/2/layout/IconVerticalSolidList"/>
    <dgm:cxn modelId="{C8CEDE6E-A1B9-453F-9458-BBDA7250A1A0}" type="presParOf" srcId="{43F56AC7-1554-4FD9-9009-1A9E79A9EE3E}" destId="{393CC660-FCDF-40DE-82E1-B55C5133705E}" srcOrd="1" destOrd="0" presId="urn:microsoft.com/office/officeart/2018/2/layout/IconVerticalSolidList"/>
    <dgm:cxn modelId="{98CF681F-2B72-46F3-AEFE-629720FA158E}" type="presParOf" srcId="{43F56AC7-1554-4FD9-9009-1A9E79A9EE3E}" destId="{F264CDB6-E237-4031-96D5-6E4247B4AB0B}" srcOrd="2" destOrd="0" presId="urn:microsoft.com/office/officeart/2018/2/layout/IconVerticalSolidList"/>
    <dgm:cxn modelId="{E513FBF5-5E78-43B5-945C-96005A695443}" type="presParOf" srcId="{43F56AC7-1554-4FD9-9009-1A9E79A9EE3E}" destId="{112DEB9B-273B-4CE7-9314-F3421A14132C}" srcOrd="3" destOrd="0" presId="urn:microsoft.com/office/officeart/2018/2/layout/IconVerticalSolidList"/>
    <dgm:cxn modelId="{0EB680E2-8EF1-40F1-B658-F71DCE26E9E0}" type="presParOf" srcId="{9BCC3B08-B74B-40E3-9B94-16620DF9E58F}" destId="{75349533-089A-4317-B84A-3BAE826AC922}" srcOrd="5" destOrd="0" presId="urn:microsoft.com/office/officeart/2018/2/layout/IconVerticalSolidList"/>
    <dgm:cxn modelId="{E19B7F2D-2377-4973-8072-35DF6F5492CB}" type="presParOf" srcId="{9BCC3B08-B74B-40E3-9B94-16620DF9E58F}" destId="{EA6D3664-6529-4185-BA0F-C4CCF703FA88}" srcOrd="6" destOrd="0" presId="urn:microsoft.com/office/officeart/2018/2/layout/IconVerticalSolidList"/>
    <dgm:cxn modelId="{BBECD3E3-83B0-460E-853C-133E31CDF147}" type="presParOf" srcId="{EA6D3664-6529-4185-BA0F-C4CCF703FA88}" destId="{4A1C453C-9386-4112-89FC-2537B69C5A99}" srcOrd="0" destOrd="0" presId="urn:microsoft.com/office/officeart/2018/2/layout/IconVerticalSolidList"/>
    <dgm:cxn modelId="{9F99E6E5-D870-47F6-9104-454216F3C3A1}" type="presParOf" srcId="{EA6D3664-6529-4185-BA0F-C4CCF703FA88}" destId="{149270A6-7AB0-4E03-A797-540D17B36EA9}" srcOrd="1" destOrd="0" presId="urn:microsoft.com/office/officeart/2018/2/layout/IconVerticalSolidList"/>
    <dgm:cxn modelId="{18746454-257A-4D86-A094-E00F4D61A702}" type="presParOf" srcId="{EA6D3664-6529-4185-BA0F-C4CCF703FA88}" destId="{FF7A15B7-112D-442B-9FEA-93234C7497E4}" srcOrd="2" destOrd="0" presId="urn:microsoft.com/office/officeart/2018/2/layout/IconVerticalSolidList"/>
    <dgm:cxn modelId="{AC173192-83D0-415A-A54E-A587D613E109}" type="presParOf" srcId="{EA6D3664-6529-4185-BA0F-C4CCF703FA88}" destId="{1D0F2016-2799-4C04-94DC-81D0661A905F}" srcOrd="3" destOrd="0" presId="urn:microsoft.com/office/officeart/2018/2/layout/IconVerticalSolidList"/>
    <dgm:cxn modelId="{D4AEF454-2897-4070-9D0B-DE9E90988D85}" type="presParOf" srcId="{9BCC3B08-B74B-40E3-9B94-16620DF9E58F}" destId="{119FBA76-A119-4B56-937E-412A352320EB}" srcOrd="7" destOrd="0" presId="urn:microsoft.com/office/officeart/2018/2/layout/IconVerticalSolidList"/>
    <dgm:cxn modelId="{C5FD36DE-0137-4708-955C-3F8446B6477E}" type="presParOf" srcId="{9BCC3B08-B74B-40E3-9B94-16620DF9E58F}" destId="{D482A08D-8CDE-4895-84BA-ACBAEC3FC478}" srcOrd="8" destOrd="0" presId="urn:microsoft.com/office/officeart/2018/2/layout/IconVerticalSolidList"/>
    <dgm:cxn modelId="{45372DC3-978D-419C-B451-3DFA5A657F05}" type="presParOf" srcId="{D482A08D-8CDE-4895-84BA-ACBAEC3FC478}" destId="{CC44DA1C-3FF2-436F-89D6-704E3B087D2B}" srcOrd="0" destOrd="0" presId="urn:microsoft.com/office/officeart/2018/2/layout/IconVerticalSolidList"/>
    <dgm:cxn modelId="{94F559C2-0F37-42D5-BF42-720BDD858477}" type="presParOf" srcId="{D482A08D-8CDE-4895-84BA-ACBAEC3FC478}" destId="{F4B23528-BB6C-456D-B9F3-5A8030B45E89}" srcOrd="1" destOrd="0" presId="urn:microsoft.com/office/officeart/2018/2/layout/IconVerticalSolidList"/>
    <dgm:cxn modelId="{ECE1E6D4-7298-478B-A1C6-C0CBF0B5C9AC}" type="presParOf" srcId="{D482A08D-8CDE-4895-84BA-ACBAEC3FC478}" destId="{628013E8-0378-461C-AEA2-D7D481A80AEC}" srcOrd="2" destOrd="0" presId="urn:microsoft.com/office/officeart/2018/2/layout/IconVerticalSolidList"/>
    <dgm:cxn modelId="{6AE80103-8A55-4F37-9BF4-30D5822537FB}" type="presParOf" srcId="{D482A08D-8CDE-4895-84BA-ACBAEC3FC478}" destId="{69761EDB-00DF-4A17-9627-6DC0BFD1B9C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BEE284A-13B0-48F2-BE92-AEA409F5CD63}" type="doc">
      <dgm:prSet loTypeId="urn:microsoft.com/office/officeart/2008/layout/LinedList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823949E5-5517-49F6-8F53-C1B80B33EE7F}">
      <dgm:prSet/>
      <dgm:spPr/>
      <dgm:t>
        <a:bodyPr/>
        <a:lstStyle/>
        <a:p>
          <a:r>
            <a:rPr lang="en-US" dirty="0"/>
            <a:t>Critical thinking improves patient safety and reduces risks </a:t>
          </a:r>
        </a:p>
      </dgm:t>
    </dgm:pt>
    <dgm:pt modelId="{C8DDD62B-E67C-405D-AE09-B989CF0B1678}" type="parTrans" cxnId="{3EFA3BB0-2B61-4E61-9932-A5A332B0DCA5}">
      <dgm:prSet/>
      <dgm:spPr/>
      <dgm:t>
        <a:bodyPr/>
        <a:lstStyle/>
        <a:p>
          <a:endParaRPr lang="en-US"/>
        </a:p>
      </dgm:t>
    </dgm:pt>
    <dgm:pt modelId="{34EBE5C8-CB67-4920-9EA2-116DDF7035B9}" type="sibTrans" cxnId="{3EFA3BB0-2B61-4E61-9932-A5A332B0DCA5}">
      <dgm:prSet/>
      <dgm:spPr/>
      <dgm:t>
        <a:bodyPr/>
        <a:lstStyle/>
        <a:p>
          <a:endParaRPr lang="en-US"/>
        </a:p>
      </dgm:t>
    </dgm:pt>
    <dgm:pt modelId="{27541F09-C75A-458A-A100-7C79A38C5115}">
      <dgm:prSet/>
      <dgm:spPr/>
      <dgm:t>
        <a:bodyPr/>
        <a:lstStyle/>
        <a:p>
          <a:r>
            <a:rPr lang="en-US" dirty="0"/>
            <a:t>Helps professionals </a:t>
          </a:r>
          <a:r>
            <a:rPr lang="en-US" dirty="0" err="1"/>
            <a:t>analyse</a:t>
          </a:r>
          <a:r>
            <a:rPr lang="en-US" dirty="0"/>
            <a:t> situations effectively</a:t>
          </a:r>
        </a:p>
      </dgm:t>
    </dgm:pt>
    <dgm:pt modelId="{48457839-A573-4817-8D65-C3605B64F952}" type="parTrans" cxnId="{BD8C105B-440B-45E9-A95F-BA854274BD11}">
      <dgm:prSet/>
      <dgm:spPr/>
      <dgm:t>
        <a:bodyPr/>
        <a:lstStyle/>
        <a:p>
          <a:endParaRPr lang="en-US"/>
        </a:p>
      </dgm:t>
    </dgm:pt>
    <dgm:pt modelId="{34D26C32-0F1F-4A4F-971B-6D16A47D9F4E}" type="sibTrans" cxnId="{BD8C105B-440B-45E9-A95F-BA854274BD11}">
      <dgm:prSet/>
      <dgm:spPr/>
      <dgm:t>
        <a:bodyPr/>
        <a:lstStyle/>
        <a:p>
          <a:endParaRPr lang="en-US"/>
        </a:p>
      </dgm:t>
    </dgm:pt>
    <dgm:pt modelId="{9DAE1FDE-B6C7-45CB-AEEB-7793A25787D7}">
      <dgm:prSet/>
      <dgm:spPr/>
      <dgm:t>
        <a:bodyPr/>
        <a:lstStyle/>
        <a:p>
          <a:r>
            <a:rPr lang="en-US" dirty="0"/>
            <a:t>Supports better care decisions in practice</a:t>
          </a:r>
        </a:p>
      </dgm:t>
    </dgm:pt>
    <dgm:pt modelId="{3FFAA216-5144-4496-B3A1-76F6D67A0467}" type="parTrans" cxnId="{8CF19C44-82B5-4198-8DAF-F28B2A139260}">
      <dgm:prSet/>
      <dgm:spPr/>
      <dgm:t>
        <a:bodyPr/>
        <a:lstStyle/>
        <a:p>
          <a:endParaRPr lang="en-US"/>
        </a:p>
      </dgm:t>
    </dgm:pt>
    <dgm:pt modelId="{870BE039-51D6-4747-9E24-D9B42A9AB7C6}" type="sibTrans" cxnId="{8CF19C44-82B5-4198-8DAF-F28B2A139260}">
      <dgm:prSet/>
      <dgm:spPr/>
      <dgm:t>
        <a:bodyPr/>
        <a:lstStyle/>
        <a:p>
          <a:endParaRPr lang="en-US"/>
        </a:p>
      </dgm:t>
    </dgm:pt>
    <dgm:pt modelId="{09B69E64-383A-4403-853A-B81ED77FD743}">
      <dgm:prSet/>
      <dgm:spPr/>
      <dgm:t>
        <a:bodyPr/>
        <a:lstStyle/>
        <a:p>
          <a:r>
            <a:rPr lang="en-US" dirty="0"/>
            <a:t>Essential skill for health and social care practice (Cottrell, 2017)</a:t>
          </a:r>
        </a:p>
      </dgm:t>
    </dgm:pt>
    <dgm:pt modelId="{A0367F41-A611-44CB-ACA3-E5505427C9B6}" type="parTrans" cxnId="{D3E44092-37CF-4864-AB5E-2C18BCD93DB6}">
      <dgm:prSet/>
      <dgm:spPr/>
      <dgm:t>
        <a:bodyPr/>
        <a:lstStyle/>
        <a:p>
          <a:endParaRPr lang="en-US"/>
        </a:p>
      </dgm:t>
    </dgm:pt>
    <dgm:pt modelId="{4BDB3ED4-9E40-4427-B6A4-732A94FE4F50}" type="sibTrans" cxnId="{D3E44092-37CF-4864-AB5E-2C18BCD93DB6}">
      <dgm:prSet/>
      <dgm:spPr/>
      <dgm:t>
        <a:bodyPr/>
        <a:lstStyle/>
        <a:p>
          <a:endParaRPr lang="en-US"/>
        </a:p>
      </dgm:t>
    </dgm:pt>
    <dgm:pt modelId="{A583DA98-AC88-4E38-A5E2-1DB94B4CE936}" type="pres">
      <dgm:prSet presAssocID="{0BEE284A-13B0-48F2-BE92-AEA409F5CD63}" presName="vert0" presStyleCnt="0">
        <dgm:presLayoutVars>
          <dgm:dir/>
          <dgm:animOne val="branch"/>
          <dgm:animLvl val="lvl"/>
        </dgm:presLayoutVars>
      </dgm:prSet>
      <dgm:spPr/>
    </dgm:pt>
    <dgm:pt modelId="{0C22E14A-3063-4F8F-8FC9-3C5998D70645}" type="pres">
      <dgm:prSet presAssocID="{823949E5-5517-49F6-8F53-C1B80B33EE7F}" presName="thickLine" presStyleLbl="alignNode1" presStyleIdx="0" presStyleCnt="4"/>
      <dgm:spPr/>
    </dgm:pt>
    <dgm:pt modelId="{181E2E6F-CCA1-4D48-B3F3-3EC3648966EE}" type="pres">
      <dgm:prSet presAssocID="{823949E5-5517-49F6-8F53-C1B80B33EE7F}" presName="horz1" presStyleCnt="0"/>
      <dgm:spPr/>
    </dgm:pt>
    <dgm:pt modelId="{7701AB41-9ED4-4575-888E-96BC79804B5C}" type="pres">
      <dgm:prSet presAssocID="{823949E5-5517-49F6-8F53-C1B80B33EE7F}" presName="tx1" presStyleLbl="revTx" presStyleIdx="0" presStyleCnt="4"/>
      <dgm:spPr/>
    </dgm:pt>
    <dgm:pt modelId="{B01C1E85-7CFC-4BD2-ACED-5BF57A2D97CE}" type="pres">
      <dgm:prSet presAssocID="{823949E5-5517-49F6-8F53-C1B80B33EE7F}" presName="vert1" presStyleCnt="0"/>
      <dgm:spPr/>
    </dgm:pt>
    <dgm:pt modelId="{4FA0BBAE-BD30-4FED-BD8A-6751AED8060A}" type="pres">
      <dgm:prSet presAssocID="{27541F09-C75A-458A-A100-7C79A38C5115}" presName="thickLine" presStyleLbl="alignNode1" presStyleIdx="1" presStyleCnt="4"/>
      <dgm:spPr/>
    </dgm:pt>
    <dgm:pt modelId="{58FECB2C-E3D1-4269-9F0C-7FEE8AA11239}" type="pres">
      <dgm:prSet presAssocID="{27541F09-C75A-458A-A100-7C79A38C5115}" presName="horz1" presStyleCnt="0"/>
      <dgm:spPr/>
    </dgm:pt>
    <dgm:pt modelId="{8592CE0E-B432-40CA-949D-449DF3F468A7}" type="pres">
      <dgm:prSet presAssocID="{27541F09-C75A-458A-A100-7C79A38C5115}" presName="tx1" presStyleLbl="revTx" presStyleIdx="1" presStyleCnt="4"/>
      <dgm:spPr/>
    </dgm:pt>
    <dgm:pt modelId="{550C8405-A41B-4DAB-B8DD-03D6327F3B58}" type="pres">
      <dgm:prSet presAssocID="{27541F09-C75A-458A-A100-7C79A38C5115}" presName="vert1" presStyleCnt="0"/>
      <dgm:spPr/>
    </dgm:pt>
    <dgm:pt modelId="{AE2A247C-8561-4F67-8DA9-C2E8C38898CB}" type="pres">
      <dgm:prSet presAssocID="{9DAE1FDE-B6C7-45CB-AEEB-7793A25787D7}" presName="thickLine" presStyleLbl="alignNode1" presStyleIdx="2" presStyleCnt="4"/>
      <dgm:spPr/>
    </dgm:pt>
    <dgm:pt modelId="{DD940077-7734-4E04-9286-D627EF8C7459}" type="pres">
      <dgm:prSet presAssocID="{9DAE1FDE-B6C7-45CB-AEEB-7793A25787D7}" presName="horz1" presStyleCnt="0"/>
      <dgm:spPr/>
    </dgm:pt>
    <dgm:pt modelId="{28AF2547-656C-417F-9ECE-19A2057D0B46}" type="pres">
      <dgm:prSet presAssocID="{9DAE1FDE-B6C7-45CB-AEEB-7793A25787D7}" presName="tx1" presStyleLbl="revTx" presStyleIdx="2" presStyleCnt="4"/>
      <dgm:spPr/>
    </dgm:pt>
    <dgm:pt modelId="{5BEA647D-3142-4D54-8F86-25D62DD26AE5}" type="pres">
      <dgm:prSet presAssocID="{9DAE1FDE-B6C7-45CB-AEEB-7793A25787D7}" presName="vert1" presStyleCnt="0"/>
      <dgm:spPr/>
    </dgm:pt>
    <dgm:pt modelId="{F022F0D4-6209-4774-8F9F-EB8CF5BABD36}" type="pres">
      <dgm:prSet presAssocID="{09B69E64-383A-4403-853A-B81ED77FD743}" presName="thickLine" presStyleLbl="alignNode1" presStyleIdx="3" presStyleCnt="4"/>
      <dgm:spPr/>
    </dgm:pt>
    <dgm:pt modelId="{D41EFB75-D367-4873-A080-3A465697DC12}" type="pres">
      <dgm:prSet presAssocID="{09B69E64-383A-4403-853A-B81ED77FD743}" presName="horz1" presStyleCnt="0"/>
      <dgm:spPr/>
    </dgm:pt>
    <dgm:pt modelId="{0F938863-B0B3-4410-9FFF-E6CEF6C1A35C}" type="pres">
      <dgm:prSet presAssocID="{09B69E64-383A-4403-853A-B81ED77FD743}" presName="tx1" presStyleLbl="revTx" presStyleIdx="3" presStyleCnt="4"/>
      <dgm:spPr/>
    </dgm:pt>
    <dgm:pt modelId="{DB053954-6676-4706-9952-9C88936ED50C}" type="pres">
      <dgm:prSet presAssocID="{09B69E64-383A-4403-853A-B81ED77FD743}" presName="vert1" presStyleCnt="0"/>
      <dgm:spPr/>
    </dgm:pt>
  </dgm:ptLst>
  <dgm:cxnLst>
    <dgm:cxn modelId="{0EFC3717-7B15-49F8-AAD6-FBA80E26027E}" type="presOf" srcId="{0BEE284A-13B0-48F2-BE92-AEA409F5CD63}" destId="{A583DA98-AC88-4E38-A5E2-1DB94B4CE936}" srcOrd="0" destOrd="0" presId="urn:microsoft.com/office/officeart/2008/layout/LinedList"/>
    <dgm:cxn modelId="{3F2EED2C-64DA-4F80-8AAF-783C686615FE}" type="presOf" srcId="{27541F09-C75A-458A-A100-7C79A38C5115}" destId="{8592CE0E-B432-40CA-949D-449DF3F468A7}" srcOrd="0" destOrd="0" presId="urn:microsoft.com/office/officeart/2008/layout/LinedList"/>
    <dgm:cxn modelId="{DF19292E-312A-45B1-BEEE-10590CCF6A0D}" type="presOf" srcId="{9DAE1FDE-B6C7-45CB-AEEB-7793A25787D7}" destId="{28AF2547-656C-417F-9ECE-19A2057D0B46}" srcOrd="0" destOrd="0" presId="urn:microsoft.com/office/officeart/2008/layout/LinedList"/>
    <dgm:cxn modelId="{BD8C105B-440B-45E9-A95F-BA854274BD11}" srcId="{0BEE284A-13B0-48F2-BE92-AEA409F5CD63}" destId="{27541F09-C75A-458A-A100-7C79A38C5115}" srcOrd="1" destOrd="0" parTransId="{48457839-A573-4817-8D65-C3605B64F952}" sibTransId="{34D26C32-0F1F-4A4F-971B-6D16A47D9F4E}"/>
    <dgm:cxn modelId="{8CF19C44-82B5-4198-8DAF-F28B2A139260}" srcId="{0BEE284A-13B0-48F2-BE92-AEA409F5CD63}" destId="{9DAE1FDE-B6C7-45CB-AEEB-7793A25787D7}" srcOrd="2" destOrd="0" parTransId="{3FFAA216-5144-4496-B3A1-76F6D67A0467}" sibTransId="{870BE039-51D6-4747-9E24-D9B42A9AB7C6}"/>
    <dgm:cxn modelId="{D3E44092-37CF-4864-AB5E-2C18BCD93DB6}" srcId="{0BEE284A-13B0-48F2-BE92-AEA409F5CD63}" destId="{09B69E64-383A-4403-853A-B81ED77FD743}" srcOrd="3" destOrd="0" parTransId="{A0367F41-A611-44CB-ACA3-E5505427C9B6}" sibTransId="{4BDB3ED4-9E40-4427-B6A4-732A94FE4F50}"/>
    <dgm:cxn modelId="{3EFA3BB0-2B61-4E61-9932-A5A332B0DCA5}" srcId="{0BEE284A-13B0-48F2-BE92-AEA409F5CD63}" destId="{823949E5-5517-49F6-8F53-C1B80B33EE7F}" srcOrd="0" destOrd="0" parTransId="{C8DDD62B-E67C-405D-AE09-B989CF0B1678}" sibTransId="{34EBE5C8-CB67-4920-9EA2-116DDF7035B9}"/>
    <dgm:cxn modelId="{FBF2A4D5-E300-4868-8FF0-E99857998F21}" type="presOf" srcId="{09B69E64-383A-4403-853A-B81ED77FD743}" destId="{0F938863-B0B3-4410-9FFF-E6CEF6C1A35C}" srcOrd="0" destOrd="0" presId="urn:microsoft.com/office/officeart/2008/layout/LinedList"/>
    <dgm:cxn modelId="{B93C7BEB-BD56-43E5-B8B6-F8B106C20DBE}" type="presOf" srcId="{823949E5-5517-49F6-8F53-C1B80B33EE7F}" destId="{7701AB41-9ED4-4575-888E-96BC79804B5C}" srcOrd="0" destOrd="0" presId="urn:microsoft.com/office/officeart/2008/layout/LinedList"/>
    <dgm:cxn modelId="{0C25D818-6863-4A24-8D6D-AA0820071E4B}" type="presParOf" srcId="{A583DA98-AC88-4E38-A5E2-1DB94B4CE936}" destId="{0C22E14A-3063-4F8F-8FC9-3C5998D70645}" srcOrd="0" destOrd="0" presId="urn:microsoft.com/office/officeart/2008/layout/LinedList"/>
    <dgm:cxn modelId="{C19C9F1D-9152-4D52-AF75-CB493043D2F1}" type="presParOf" srcId="{A583DA98-AC88-4E38-A5E2-1DB94B4CE936}" destId="{181E2E6F-CCA1-4D48-B3F3-3EC3648966EE}" srcOrd="1" destOrd="0" presId="urn:microsoft.com/office/officeart/2008/layout/LinedList"/>
    <dgm:cxn modelId="{0F1B8988-5452-4252-8B21-F8A17D6B0ECC}" type="presParOf" srcId="{181E2E6F-CCA1-4D48-B3F3-3EC3648966EE}" destId="{7701AB41-9ED4-4575-888E-96BC79804B5C}" srcOrd="0" destOrd="0" presId="urn:microsoft.com/office/officeart/2008/layout/LinedList"/>
    <dgm:cxn modelId="{C76B564D-22AA-4C7B-A816-D185C6C8812F}" type="presParOf" srcId="{181E2E6F-CCA1-4D48-B3F3-3EC3648966EE}" destId="{B01C1E85-7CFC-4BD2-ACED-5BF57A2D97CE}" srcOrd="1" destOrd="0" presId="urn:microsoft.com/office/officeart/2008/layout/LinedList"/>
    <dgm:cxn modelId="{E25EB85D-8221-44D5-A26F-CD23D87FAADD}" type="presParOf" srcId="{A583DA98-AC88-4E38-A5E2-1DB94B4CE936}" destId="{4FA0BBAE-BD30-4FED-BD8A-6751AED8060A}" srcOrd="2" destOrd="0" presId="urn:microsoft.com/office/officeart/2008/layout/LinedList"/>
    <dgm:cxn modelId="{7E5ED23E-3C7B-4E13-A105-6ACFE8AD76B3}" type="presParOf" srcId="{A583DA98-AC88-4E38-A5E2-1DB94B4CE936}" destId="{58FECB2C-E3D1-4269-9F0C-7FEE8AA11239}" srcOrd="3" destOrd="0" presId="urn:microsoft.com/office/officeart/2008/layout/LinedList"/>
    <dgm:cxn modelId="{D3670891-4FA0-4EE8-AAD1-9C5FEFF46F12}" type="presParOf" srcId="{58FECB2C-E3D1-4269-9F0C-7FEE8AA11239}" destId="{8592CE0E-B432-40CA-949D-449DF3F468A7}" srcOrd="0" destOrd="0" presId="urn:microsoft.com/office/officeart/2008/layout/LinedList"/>
    <dgm:cxn modelId="{C4ABC0E6-09CC-4F3E-A1DA-E03160AC766B}" type="presParOf" srcId="{58FECB2C-E3D1-4269-9F0C-7FEE8AA11239}" destId="{550C8405-A41B-4DAB-B8DD-03D6327F3B58}" srcOrd="1" destOrd="0" presId="urn:microsoft.com/office/officeart/2008/layout/LinedList"/>
    <dgm:cxn modelId="{DB6030DB-85A6-4898-B7CC-06488C00EF16}" type="presParOf" srcId="{A583DA98-AC88-4E38-A5E2-1DB94B4CE936}" destId="{AE2A247C-8561-4F67-8DA9-C2E8C38898CB}" srcOrd="4" destOrd="0" presId="urn:microsoft.com/office/officeart/2008/layout/LinedList"/>
    <dgm:cxn modelId="{5212B206-3F5F-4013-8776-C3AF72C94EB2}" type="presParOf" srcId="{A583DA98-AC88-4E38-A5E2-1DB94B4CE936}" destId="{DD940077-7734-4E04-9286-D627EF8C7459}" srcOrd="5" destOrd="0" presId="urn:microsoft.com/office/officeart/2008/layout/LinedList"/>
    <dgm:cxn modelId="{E5773547-3685-4D7F-B4E2-F0798E4A0503}" type="presParOf" srcId="{DD940077-7734-4E04-9286-D627EF8C7459}" destId="{28AF2547-656C-417F-9ECE-19A2057D0B46}" srcOrd="0" destOrd="0" presId="urn:microsoft.com/office/officeart/2008/layout/LinedList"/>
    <dgm:cxn modelId="{D5095C91-5762-44CD-BD1A-63931EE13963}" type="presParOf" srcId="{DD940077-7734-4E04-9286-D627EF8C7459}" destId="{5BEA647D-3142-4D54-8F86-25D62DD26AE5}" srcOrd="1" destOrd="0" presId="urn:microsoft.com/office/officeart/2008/layout/LinedList"/>
    <dgm:cxn modelId="{07F02329-2A03-4F39-A35A-ABECEA081359}" type="presParOf" srcId="{A583DA98-AC88-4E38-A5E2-1DB94B4CE936}" destId="{F022F0D4-6209-4774-8F9F-EB8CF5BABD36}" srcOrd="6" destOrd="0" presId="urn:microsoft.com/office/officeart/2008/layout/LinedList"/>
    <dgm:cxn modelId="{6DA03C60-2C25-4687-B500-7E5EDCB4A682}" type="presParOf" srcId="{A583DA98-AC88-4E38-A5E2-1DB94B4CE936}" destId="{D41EFB75-D367-4873-A080-3A465697DC12}" srcOrd="7" destOrd="0" presId="urn:microsoft.com/office/officeart/2008/layout/LinedList"/>
    <dgm:cxn modelId="{09A30503-55AE-49EA-83C0-1972235892CC}" type="presParOf" srcId="{D41EFB75-D367-4873-A080-3A465697DC12}" destId="{0F938863-B0B3-4410-9FFF-E6CEF6C1A35C}" srcOrd="0" destOrd="0" presId="urn:microsoft.com/office/officeart/2008/layout/LinedList"/>
    <dgm:cxn modelId="{A4E33E5D-5D5E-4F27-BF9F-A97B909083FE}" type="presParOf" srcId="{D41EFB75-D367-4873-A080-3A465697DC12}" destId="{DB053954-6676-4706-9952-9C88936ED50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744FF87-1292-4DCD-914C-A9A331C4E083}" type="doc">
      <dgm:prSet loTypeId="urn:microsoft.com/office/officeart/2008/layout/LinedList" loCatId="list" qsTypeId="urn:microsoft.com/office/officeart/2005/8/quickstyle/simple2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CB918482-9DCC-4804-9365-456537EA37BC}">
      <dgm:prSet/>
      <dgm:spPr/>
      <dgm:t>
        <a:bodyPr/>
        <a:lstStyle/>
        <a:p>
          <a:r>
            <a:rPr lang="en-US" dirty="0"/>
            <a:t>Cottrell, S. (2017) </a:t>
          </a:r>
          <a:r>
            <a:rPr lang="en-US" i="1" dirty="0"/>
            <a:t>Critical Thinking Skills: Effective Analysis, Argument and Reflection.</a:t>
          </a:r>
          <a:r>
            <a:rPr lang="en-US" dirty="0"/>
            <a:t> 3</a:t>
          </a:r>
          <a:r>
            <a:rPr lang="en-US" baseline="30000" dirty="0"/>
            <a:t>rd</a:t>
          </a:r>
          <a:r>
            <a:rPr lang="en-US" dirty="0"/>
            <a:t> </a:t>
          </a:r>
          <a:r>
            <a:rPr lang="en-US" dirty="0" err="1"/>
            <a:t>edn</a:t>
          </a:r>
          <a:r>
            <a:rPr lang="en-US" dirty="0"/>
            <a:t>. London: Palgrave Macmillan</a:t>
          </a:r>
        </a:p>
      </dgm:t>
    </dgm:pt>
    <dgm:pt modelId="{6634D633-A621-451A-998A-2544267067A7}" type="parTrans" cxnId="{ED63720A-6D58-4AC4-B4D9-AD6E29E44B59}">
      <dgm:prSet/>
      <dgm:spPr/>
      <dgm:t>
        <a:bodyPr/>
        <a:lstStyle/>
        <a:p>
          <a:endParaRPr lang="en-US"/>
        </a:p>
      </dgm:t>
    </dgm:pt>
    <dgm:pt modelId="{5FF5F2DA-AE78-412C-B8A4-439B8616FA66}" type="sibTrans" cxnId="{ED63720A-6D58-4AC4-B4D9-AD6E29E44B59}">
      <dgm:prSet/>
      <dgm:spPr/>
      <dgm:t>
        <a:bodyPr/>
        <a:lstStyle/>
        <a:p>
          <a:endParaRPr lang="en-US"/>
        </a:p>
      </dgm:t>
    </dgm:pt>
    <dgm:pt modelId="{E9DB21EE-7E0C-4287-92F9-717260A94222}">
      <dgm:prSet/>
      <dgm:spPr/>
      <dgm:t>
        <a:bodyPr/>
        <a:lstStyle/>
        <a:p>
          <a:r>
            <a:rPr lang="en-US" dirty="0"/>
            <a:t>Ishikawa, K. (1986</a:t>
          </a:r>
          <a:r>
            <a:rPr lang="en-US" i="1" dirty="0"/>
            <a:t>) Guide to Quality Control</a:t>
          </a:r>
          <a:r>
            <a:rPr lang="en-US" i="0" dirty="0"/>
            <a:t>. Tokyo: Asian Productivity Organization</a:t>
          </a:r>
          <a:r>
            <a:rPr lang="en-US" i="1" dirty="0"/>
            <a:t>.</a:t>
          </a:r>
        </a:p>
      </dgm:t>
    </dgm:pt>
    <dgm:pt modelId="{C906AE77-6D91-428E-9194-CD82A0247611}" type="parTrans" cxnId="{20A54ED1-9612-4194-A38E-42F6DFE4D330}">
      <dgm:prSet/>
      <dgm:spPr/>
      <dgm:t>
        <a:bodyPr/>
        <a:lstStyle/>
        <a:p>
          <a:endParaRPr lang="en-US"/>
        </a:p>
      </dgm:t>
    </dgm:pt>
    <dgm:pt modelId="{2CFA3C39-4DC1-4599-B541-DA837740B9A8}" type="sibTrans" cxnId="{20A54ED1-9612-4194-A38E-42F6DFE4D330}">
      <dgm:prSet/>
      <dgm:spPr/>
      <dgm:t>
        <a:bodyPr/>
        <a:lstStyle/>
        <a:p>
          <a:endParaRPr lang="en-US"/>
        </a:p>
      </dgm:t>
    </dgm:pt>
    <dgm:pt modelId="{D32DB89F-ADD9-4B72-9A75-56131CD376C3}">
      <dgm:prSet/>
      <dgm:spPr/>
      <dgm:t>
        <a:bodyPr/>
        <a:lstStyle/>
        <a:p>
          <a:r>
            <a:rPr lang="en-US" dirty="0"/>
            <a:t>NHS England (2023</a:t>
          </a:r>
          <a:r>
            <a:rPr lang="en-US" i="1" dirty="0"/>
            <a:t>) Patient Safety Strategy</a:t>
          </a:r>
          <a:r>
            <a:rPr lang="en-US" i="0" dirty="0"/>
            <a:t>. Available at: https://www.England.nhs.uk (Accessed: 11 March 2026)</a:t>
          </a:r>
        </a:p>
      </dgm:t>
    </dgm:pt>
    <dgm:pt modelId="{3960E386-4498-468E-8A2C-C21E0D02A5D6}" type="parTrans" cxnId="{5C771096-47EC-4D8F-A0C2-CAACE45723A7}">
      <dgm:prSet/>
      <dgm:spPr/>
      <dgm:t>
        <a:bodyPr/>
        <a:lstStyle/>
        <a:p>
          <a:endParaRPr lang="en-US"/>
        </a:p>
      </dgm:t>
    </dgm:pt>
    <dgm:pt modelId="{9C049CEA-DF25-4098-89A8-783F91EB7B7C}" type="sibTrans" cxnId="{5C771096-47EC-4D8F-A0C2-CAACE45723A7}">
      <dgm:prSet/>
      <dgm:spPr/>
      <dgm:t>
        <a:bodyPr/>
        <a:lstStyle/>
        <a:p>
          <a:endParaRPr lang="en-US"/>
        </a:p>
      </dgm:t>
    </dgm:pt>
    <dgm:pt modelId="{CCCC3D6F-47C5-4199-8335-134CEEBC3274}" type="pres">
      <dgm:prSet presAssocID="{5744FF87-1292-4DCD-914C-A9A331C4E083}" presName="vert0" presStyleCnt="0">
        <dgm:presLayoutVars>
          <dgm:dir/>
          <dgm:animOne val="branch"/>
          <dgm:animLvl val="lvl"/>
        </dgm:presLayoutVars>
      </dgm:prSet>
      <dgm:spPr/>
    </dgm:pt>
    <dgm:pt modelId="{A80B49F8-B0FD-4A92-A1AF-3F7EA3B9DCF2}" type="pres">
      <dgm:prSet presAssocID="{CB918482-9DCC-4804-9365-456537EA37BC}" presName="thickLine" presStyleLbl="alignNode1" presStyleIdx="0" presStyleCnt="3"/>
      <dgm:spPr/>
    </dgm:pt>
    <dgm:pt modelId="{D3B61E12-0489-49BF-AEB5-455A8CB7A525}" type="pres">
      <dgm:prSet presAssocID="{CB918482-9DCC-4804-9365-456537EA37BC}" presName="horz1" presStyleCnt="0"/>
      <dgm:spPr/>
    </dgm:pt>
    <dgm:pt modelId="{26E9E434-9B3B-423E-B25F-8946D3650946}" type="pres">
      <dgm:prSet presAssocID="{CB918482-9DCC-4804-9365-456537EA37BC}" presName="tx1" presStyleLbl="revTx" presStyleIdx="0" presStyleCnt="3"/>
      <dgm:spPr/>
    </dgm:pt>
    <dgm:pt modelId="{B1C1C7AD-C82B-4503-BC5B-2FECEC886E19}" type="pres">
      <dgm:prSet presAssocID="{CB918482-9DCC-4804-9365-456537EA37BC}" presName="vert1" presStyleCnt="0"/>
      <dgm:spPr/>
    </dgm:pt>
    <dgm:pt modelId="{A596C0D9-D9E1-450D-8008-7D72C28DB53B}" type="pres">
      <dgm:prSet presAssocID="{E9DB21EE-7E0C-4287-92F9-717260A94222}" presName="thickLine" presStyleLbl="alignNode1" presStyleIdx="1" presStyleCnt="3"/>
      <dgm:spPr/>
    </dgm:pt>
    <dgm:pt modelId="{08962F46-CDEF-4CD2-A8EB-764B1302F3A5}" type="pres">
      <dgm:prSet presAssocID="{E9DB21EE-7E0C-4287-92F9-717260A94222}" presName="horz1" presStyleCnt="0"/>
      <dgm:spPr/>
    </dgm:pt>
    <dgm:pt modelId="{4ACA9222-F423-4789-8DB2-6713C514E8DC}" type="pres">
      <dgm:prSet presAssocID="{E9DB21EE-7E0C-4287-92F9-717260A94222}" presName="tx1" presStyleLbl="revTx" presStyleIdx="1" presStyleCnt="3"/>
      <dgm:spPr/>
    </dgm:pt>
    <dgm:pt modelId="{D99F5CD5-AD29-443C-8F24-57833058E160}" type="pres">
      <dgm:prSet presAssocID="{E9DB21EE-7E0C-4287-92F9-717260A94222}" presName="vert1" presStyleCnt="0"/>
      <dgm:spPr/>
    </dgm:pt>
    <dgm:pt modelId="{38762544-E4B6-4741-B6C2-5B1F0C994C5B}" type="pres">
      <dgm:prSet presAssocID="{D32DB89F-ADD9-4B72-9A75-56131CD376C3}" presName="thickLine" presStyleLbl="alignNode1" presStyleIdx="2" presStyleCnt="3"/>
      <dgm:spPr/>
    </dgm:pt>
    <dgm:pt modelId="{0A12EAE2-490D-4F82-9133-A5786CE376DF}" type="pres">
      <dgm:prSet presAssocID="{D32DB89F-ADD9-4B72-9A75-56131CD376C3}" presName="horz1" presStyleCnt="0"/>
      <dgm:spPr/>
    </dgm:pt>
    <dgm:pt modelId="{1DB55C5F-8B74-4259-A28D-31283AA2513B}" type="pres">
      <dgm:prSet presAssocID="{D32DB89F-ADD9-4B72-9A75-56131CD376C3}" presName="tx1" presStyleLbl="revTx" presStyleIdx="2" presStyleCnt="3"/>
      <dgm:spPr/>
    </dgm:pt>
    <dgm:pt modelId="{88048AF6-8CD7-4266-BE8C-5D886845D811}" type="pres">
      <dgm:prSet presAssocID="{D32DB89F-ADD9-4B72-9A75-56131CD376C3}" presName="vert1" presStyleCnt="0"/>
      <dgm:spPr/>
    </dgm:pt>
  </dgm:ptLst>
  <dgm:cxnLst>
    <dgm:cxn modelId="{ED63720A-6D58-4AC4-B4D9-AD6E29E44B59}" srcId="{5744FF87-1292-4DCD-914C-A9A331C4E083}" destId="{CB918482-9DCC-4804-9365-456537EA37BC}" srcOrd="0" destOrd="0" parTransId="{6634D633-A621-451A-998A-2544267067A7}" sibTransId="{5FF5F2DA-AE78-412C-B8A4-439B8616FA66}"/>
    <dgm:cxn modelId="{15957820-F0FE-4973-94E8-3A78FD7F6E09}" type="presOf" srcId="{5744FF87-1292-4DCD-914C-A9A331C4E083}" destId="{CCCC3D6F-47C5-4199-8335-134CEEBC3274}" srcOrd="0" destOrd="0" presId="urn:microsoft.com/office/officeart/2008/layout/LinedList"/>
    <dgm:cxn modelId="{91BA4D45-EF79-481A-8498-242849EE8405}" type="presOf" srcId="{D32DB89F-ADD9-4B72-9A75-56131CD376C3}" destId="{1DB55C5F-8B74-4259-A28D-31283AA2513B}" srcOrd="0" destOrd="0" presId="urn:microsoft.com/office/officeart/2008/layout/LinedList"/>
    <dgm:cxn modelId="{5C771096-47EC-4D8F-A0C2-CAACE45723A7}" srcId="{5744FF87-1292-4DCD-914C-A9A331C4E083}" destId="{D32DB89F-ADD9-4B72-9A75-56131CD376C3}" srcOrd="2" destOrd="0" parTransId="{3960E386-4498-468E-8A2C-C21E0D02A5D6}" sibTransId="{9C049CEA-DF25-4098-89A8-783F91EB7B7C}"/>
    <dgm:cxn modelId="{85116CAB-B1E3-42AF-8A20-787F6A497045}" type="presOf" srcId="{CB918482-9DCC-4804-9365-456537EA37BC}" destId="{26E9E434-9B3B-423E-B25F-8946D3650946}" srcOrd="0" destOrd="0" presId="urn:microsoft.com/office/officeart/2008/layout/LinedList"/>
    <dgm:cxn modelId="{20A54ED1-9612-4194-A38E-42F6DFE4D330}" srcId="{5744FF87-1292-4DCD-914C-A9A331C4E083}" destId="{E9DB21EE-7E0C-4287-92F9-717260A94222}" srcOrd="1" destOrd="0" parTransId="{C906AE77-6D91-428E-9194-CD82A0247611}" sibTransId="{2CFA3C39-4DC1-4599-B541-DA837740B9A8}"/>
    <dgm:cxn modelId="{244301FE-B2AD-4888-95B5-446FB837E87F}" type="presOf" srcId="{E9DB21EE-7E0C-4287-92F9-717260A94222}" destId="{4ACA9222-F423-4789-8DB2-6713C514E8DC}" srcOrd="0" destOrd="0" presId="urn:microsoft.com/office/officeart/2008/layout/LinedList"/>
    <dgm:cxn modelId="{107C7BBD-AB12-48AA-A208-3AF20452D292}" type="presParOf" srcId="{CCCC3D6F-47C5-4199-8335-134CEEBC3274}" destId="{A80B49F8-B0FD-4A92-A1AF-3F7EA3B9DCF2}" srcOrd="0" destOrd="0" presId="urn:microsoft.com/office/officeart/2008/layout/LinedList"/>
    <dgm:cxn modelId="{73613BAE-C5E0-481A-8CC0-C8DC6A2B56EA}" type="presParOf" srcId="{CCCC3D6F-47C5-4199-8335-134CEEBC3274}" destId="{D3B61E12-0489-49BF-AEB5-455A8CB7A525}" srcOrd="1" destOrd="0" presId="urn:microsoft.com/office/officeart/2008/layout/LinedList"/>
    <dgm:cxn modelId="{AE5DDA5E-C03E-4D31-BB21-D3140D89E46E}" type="presParOf" srcId="{D3B61E12-0489-49BF-AEB5-455A8CB7A525}" destId="{26E9E434-9B3B-423E-B25F-8946D3650946}" srcOrd="0" destOrd="0" presId="urn:microsoft.com/office/officeart/2008/layout/LinedList"/>
    <dgm:cxn modelId="{C2F9F3EB-65A0-47C6-A489-BFACBB14C73F}" type="presParOf" srcId="{D3B61E12-0489-49BF-AEB5-455A8CB7A525}" destId="{B1C1C7AD-C82B-4503-BC5B-2FECEC886E19}" srcOrd="1" destOrd="0" presId="urn:microsoft.com/office/officeart/2008/layout/LinedList"/>
    <dgm:cxn modelId="{85E6AB45-C56A-4CE0-9166-C01E7688D95A}" type="presParOf" srcId="{CCCC3D6F-47C5-4199-8335-134CEEBC3274}" destId="{A596C0D9-D9E1-450D-8008-7D72C28DB53B}" srcOrd="2" destOrd="0" presId="urn:microsoft.com/office/officeart/2008/layout/LinedList"/>
    <dgm:cxn modelId="{F522F02A-C1BB-4740-8708-E11D51FD31AD}" type="presParOf" srcId="{CCCC3D6F-47C5-4199-8335-134CEEBC3274}" destId="{08962F46-CDEF-4CD2-A8EB-764B1302F3A5}" srcOrd="3" destOrd="0" presId="urn:microsoft.com/office/officeart/2008/layout/LinedList"/>
    <dgm:cxn modelId="{27D01C10-4F87-417A-AF5A-198EB947E5BF}" type="presParOf" srcId="{08962F46-CDEF-4CD2-A8EB-764B1302F3A5}" destId="{4ACA9222-F423-4789-8DB2-6713C514E8DC}" srcOrd="0" destOrd="0" presId="urn:microsoft.com/office/officeart/2008/layout/LinedList"/>
    <dgm:cxn modelId="{F3477DEE-E8A7-4268-8496-6F594A806897}" type="presParOf" srcId="{08962F46-CDEF-4CD2-A8EB-764B1302F3A5}" destId="{D99F5CD5-AD29-443C-8F24-57833058E160}" srcOrd="1" destOrd="0" presId="urn:microsoft.com/office/officeart/2008/layout/LinedList"/>
    <dgm:cxn modelId="{14581489-7537-4967-AC10-3DB3B885BBE4}" type="presParOf" srcId="{CCCC3D6F-47C5-4199-8335-134CEEBC3274}" destId="{38762544-E4B6-4741-B6C2-5B1F0C994C5B}" srcOrd="4" destOrd="0" presId="urn:microsoft.com/office/officeart/2008/layout/LinedList"/>
    <dgm:cxn modelId="{9B71B06A-0F6E-4B6D-933E-2AAA823F662D}" type="presParOf" srcId="{CCCC3D6F-47C5-4199-8335-134CEEBC3274}" destId="{0A12EAE2-490D-4F82-9133-A5786CE376DF}" srcOrd="5" destOrd="0" presId="urn:microsoft.com/office/officeart/2008/layout/LinedList"/>
    <dgm:cxn modelId="{1EC2B2C9-B80F-489D-904A-36A6F40428FA}" type="presParOf" srcId="{0A12EAE2-490D-4F82-9133-A5786CE376DF}" destId="{1DB55C5F-8B74-4259-A28D-31283AA2513B}" srcOrd="0" destOrd="0" presId="urn:microsoft.com/office/officeart/2008/layout/LinedList"/>
    <dgm:cxn modelId="{08148693-79E2-4125-BB78-DA98617D6100}" type="presParOf" srcId="{0A12EAE2-490D-4F82-9133-A5786CE376DF}" destId="{88048AF6-8CD7-4266-BE8C-5D886845D811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D820AA-F515-49C1-930B-189D996B941C}">
      <dsp:nvSpPr>
        <dsp:cNvPr id="0" name=""/>
        <dsp:cNvSpPr/>
      </dsp:nvSpPr>
      <dsp:spPr>
        <a:xfrm>
          <a:off x="0" y="2"/>
          <a:ext cx="4722223" cy="84187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6C6087-2EB5-4B6F-AB47-DC2EB7183DD9}">
      <dsp:nvSpPr>
        <dsp:cNvPr id="0" name=""/>
        <dsp:cNvSpPr/>
      </dsp:nvSpPr>
      <dsp:spPr>
        <a:xfrm>
          <a:off x="254666" y="191082"/>
          <a:ext cx="463030" cy="4630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CBFC16-473F-4C93-B015-375E56D2994C}">
      <dsp:nvSpPr>
        <dsp:cNvPr id="0" name=""/>
        <dsp:cNvSpPr/>
      </dsp:nvSpPr>
      <dsp:spPr>
        <a:xfrm>
          <a:off x="972364" y="1661"/>
          <a:ext cx="3749858" cy="8418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098" tIns="89098" rIns="89098" bIns="8909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The ability to </a:t>
          </a:r>
          <a:r>
            <a:rPr lang="en-US" sz="1800" kern="1200" dirty="0" err="1"/>
            <a:t>analyse</a:t>
          </a:r>
          <a:r>
            <a:rPr lang="en-US" sz="1800" kern="1200" dirty="0"/>
            <a:t> information and evaluate evidence (Cottrell, 2017)</a:t>
          </a:r>
        </a:p>
      </dsp:txBody>
      <dsp:txXfrm>
        <a:off x="972364" y="1661"/>
        <a:ext cx="3749858" cy="841873"/>
      </dsp:txXfrm>
    </dsp:sp>
    <dsp:sp modelId="{5D247EA8-9F92-4705-BDAC-49284AD60831}">
      <dsp:nvSpPr>
        <dsp:cNvPr id="0" name=""/>
        <dsp:cNvSpPr/>
      </dsp:nvSpPr>
      <dsp:spPr>
        <a:xfrm>
          <a:off x="0" y="1054003"/>
          <a:ext cx="4722223" cy="841873"/>
        </a:xfrm>
        <a:prstGeom prst="roundRect">
          <a:avLst>
            <a:gd name="adj" fmla="val 10000"/>
          </a:avLst>
        </a:prstGeom>
        <a:solidFill>
          <a:schemeClr val="accent5">
            <a:hueOff val="-1102852"/>
            <a:satOff val="-5923"/>
            <a:lumOff val="202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60D6D7-729D-48C2-81DB-73FE2B1E0B0E}">
      <dsp:nvSpPr>
        <dsp:cNvPr id="0" name=""/>
        <dsp:cNvSpPr/>
      </dsp:nvSpPr>
      <dsp:spPr>
        <a:xfrm>
          <a:off x="254666" y="1243424"/>
          <a:ext cx="463030" cy="4630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221DE6-A2D1-4709-974A-4914A2056E2C}">
      <dsp:nvSpPr>
        <dsp:cNvPr id="0" name=""/>
        <dsp:cNvSpPr/>
      </dsp:nvSpPr>
      <dsp:spPr>
        <a:xfrm>
          <a:off x="972364" y="1054003"/>
          <a:ext cx="3749858" cy="8418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098" tIns="89098" rIns="89098" bIns="8909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Helps professionals make informed decisions (Cottrell, 2017)</a:t>
          </a:r>
        </a:p>
      </dsp:txBody>
      <dsp:txXfrm>
        <a:off x="972364" y="1054003"/>
        <a:ext cx="3749858" cy="841873"/>
      </dsp:txXfrm>
    </dsp:sp>
    <dsp:sp modelId="{D745FD87-B1D5-432D-A392-C5728B1147DC}">
      <dsp:nvSpPr>
        <dsp:cNvPr id="0" name=""/>
        <dsp:cNvSpPr/>
      </dsp:nvSpPr>
      <dsp:spPr>
        <a:xfrm>
          <a:off x="0" y="2106345"/>
          <a:ext cx="4722223" cy="841873"/>
        </a:xfrm>
        <a:prstGeom prst="roundRect">
          <a:avLst>
            <a:gd name="adj" fmla="val 10000"/>
          </a:avLst>
        </a:prstGeom>
        <a:solidFill>
          <a:schemeClr val="accent5">
            <a:hueOff val="-2205704"/>
            <a:satOff val="-11847"/>
            <a:lumOff val="405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1A5815-026B-4769-A803-97F30EF91093}">
      <dsp:nvSpPr>
        <dsp:cNvPr id="0" name=""/>
        <dsp:cNvSpPr/>
      </dsp:nvSpPr>
      <dsp:spPr>
        <a:xfrm>
          <a:off x="254666" y="2295766"/>
          <a:ext cx="463030" cy="46303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7B7820-877D-4C3F-B2B3-9ABA63E3B7A5}">
      <dsp:nvSpPr>
        <dsp:cNvPr id="0" name=""/>
        <dsp:cNvSpPr/>
      </dsp:nvSpPr>
      <dsp:spPr>
        <a:xfrm>
          <a:off x="972364" y="2106345"/>
          <a:ext cx="3749858" cy="8418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098" tIns="89098" rIns="89098" bIns="8909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Identifies risks or problems in practice (NHS England, 2023)</a:t>
          </a:r>
        </a:p>
      </dsp:txBody>
      <dsp:txXfrm>
        <a:off x="972364" y="2106345"/>
        <a:ext cx="3749858" cy="841873"/>
      </dsp:txXfrm>
    </dsp:sp>
    <dsp:sp modelId="{5CF79E28-D0E9-489B-8B5B-136A855C9656}">
      <dsp:nvSpPr>
        <dsp:cNvPr id="0" name=""/>
        <dsp:cNvSpPr/>
      </dsp:nvSpPr>
      <dsp:spPr>
        <a:xfrm>
          <a:off x="0" y="3158687"/>
          <a:ext cx="4722223" cy="841873"/>
        </a:xfrm>
        <a:prstGeom prst="roundRect">
          <a:avLst>
            <a:gd name="adj" fmla="val 10000"/>
          </a:avLst>
        </a:prstGeom>
        <a:solidFill>
          <a:schemeClr val="accent5">
            <a:hueOff val="-3308557"/>
            <a:satOff val="-17770"/>
            <a:lumOff val="6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9C0C8F-4F1E-4787-9450-C8410F6050E9}">
      <dsp:nvSpPr>
        <dsp:cNvPr id="0" name=""/>
        <dsp:cNvSpPr/>
      </dsp:nvSpPr>
      <dsp:spPr>
        <a:xfrm>
          <a:off x="254666" y="3348108"/>
          <a:ext cx="463030" cy="46303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8F2FCA-7807-4ABC-B805-A0A436109AFD}">
      <dsp:nvSpPr>
        <dsp:cNvPr id="0" name=""/>
        <dsp:cNvSpPr/>
      </dsp:nvSpPr>
      <dsp:spPr>
        <a:xfrm>
          <a:off x="972364" y="3158687"/>
          <a:ext cx="3749858" cy="8418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098" tIns="89098" rIns="89098" bIns="89098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Supports safe and effective actions in care settings (NHS England, 2023)</a:t>
          </a:r>
        </a:p>
      </dsp:txBody>
      <dsp:txXfrm>
        <a:off x="972364" y="3158687"/>
        <a:ext cx="3749858" cy="8418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B5E7F8-DC38-484E-AA12-0E6111CD8605}">
      <dsp:nvSpPr>
        <dsp:cNvPr id="0" name=""/>
        <dsp:cNvSpPr/>
      </dsp:nvSpPr>
      <dsp:spPr>
        <a:xfrm>
          <a:off x="0" y="978"/>
          <a:ext cx="7716726" cy="764325"/>
        </a:xfrm>
        <a:prstGeom prst="round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Supports safe and effective care delivery (NHS England, 2023)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37311" y="38289"/>
        <a:ext cx="7642104" cy="689703"/>
      </dsp:txXfrm>
    </dsp:sp>
    <dsp:sp modelId="{396CE243-08E5-42A2-97D6-B14036E2A9BF}">
      <dsp:nvSpPr>
        <dsp:cNvPr id="0" name=""/>
        <dsp:cNvSpPr/>
      </dsp:nvSpPr>
      <dsp:spPr>
        <a:xfrm>
          <a:off x="0" y="772441"/>
          <a:ext cx="7716726" cy="764325"/>
        </a:xfrm>
        <a:prstGeom prst="round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Improves decision making in critical and care settings (Cottrell, 2017)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37311" y="809752"/>
        <a:ext cx="7642104" cy="689703"/>
      </dsp:txXfrm>
    </dsp:sp>
    <dsp:sp modelId="{AE091910-6985-4173-9D89-F8524B50508D}">
      <dsp:nvSpPr>
        <dsp:cNvPr id="0" name=""/>
        <dsp:cNvSpPr/>
      </dsp:nvSpPr>
      <dsp:spPr>
        <a:xfrm>
          <a:off x="0" y="1543904"/>
          <a:ext cx="7716726" cy="764325"/>
        </a:xfrm>
        <a:prstGeom prst="round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Helps prevent errors and risks to patient safety (NHS England, 2023)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37311" y="1581215"/>
        <a:ext cx="7642104" cy="689703"/>
      </dsp:txXfrm>
    </dsp:sp>
    <dsp:sp modelId="{F93A7405-1275-431B-948A-0D2DCCF6AA80}">
      <dsp:nvSpPr>
        <dsp:cNvPr id="0" name=""/>
        <dsp:cNvSpPr/>
      </dsp:nvSpPr>
      <dsp:spPr>
        <a:xfrm>
          <a:off x="0" y="2315366"/>
          <a:ext cx="7716726" cy="764325"/>
        </a:xfrm>
        <a:prstGeom prst="round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Improves quality of care for service users (NHS England, 2023)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</dsp:txBody>
      <dsp:txXfrm>
        <a:off x="37311" y="2352677"/>
        <a:ext cx="7642104" cy="689703"/>
      </dsp:txXfrm>
    </dsp:sp>
    <dsp:sp modelId="{4000EA7C-83D4-49DC-9AAF-1BDB1D1BA087}">
      <dsp:nvSpPr>
        <dsp:cNvPr id="0" name=""/>
        <dsp:cNvSpPr/>
      </dsp:nvSpPr>
      <dsp:spPr>
        <a:xfrm>
          <a:off x="0" y="3086829"/>
          <a:ext cx="7716726" cy="764325"/>
        </a:xfrm>
        <a:prstGeom prst="roundRect">
          <a:avLst/>
        </a:prstGeom>
        <a:solidFill>
          <a:schemeClr val="bg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Without critical thinking, professionals may make poor decisions that could affect patient safety and quality of care.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endParaRPr lang="en-US" sz="1300" kern="1200" dirty="0"/>
        </a:p>
      </dsp:txBody>
      <dsp:txXfrm>
        <a:off x="37311" y="3124140"/>
        <a:ext cx="7642104" cy="6897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684BCC-5885-443C-B6A2-5663C0517255}">
      <dsp:nvSpPr>
        <dsp:cNvPr id="0" name=""/>
        <dsp:cNvSpPr/>
      </dsp:nvSpPr>
      <dsp:spPr>
        <a:xfrm rot="5400000">
          <a:off x="1555893" y="384072"/>
          <a:ext cx="986662" cy="858396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0" kern="1200" dirty="0"/>
        </a:p>
      </dsp:txBody>
      <dsp:txXfrm rot="-5400000">
        <a:off x="1753793" y="473694"/>
        <a:ext cx="590862" cy="679152"/>
      </dsp:txXfrm>
    </dsp:sp>
    <dsp:sp modelId="{4B782BFC-79C1-4E51-B0D9-FA9DD17690C6}">
      <dsp:nvSpPr>
        <dsp:cNvPr id="0" name=""/>
        <dsp:cNvSpPr/>
      </dsp:nvSpPr>
      <dsp:spPr>
        <a:xfrm>
          <a:off x="2504470" y="517271"/>
          <a:ext cx="1101115" cy="591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642101-317B-4AA2-B86E-25A87F277BE8}">
      <dsp:nvSpPr>
        <dsp:cNvPr id="0" name=""/>
        <dsp:cNvSpPr/>
      </dsp:nvSpPr>
      <dsp:spPr>
        <a:xfrm rot="5400000">
          <a:off x="309511" y="116746"/>
          <a:ext cx="1625289" cy="1393048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Helps professionals </a:t>
          </a:r>
          <a:r>
            <a:rPr lang="en-GB" sz="1800" kern="1200" dirty="0"/>
            <a:t>analyse complex problems</a:t>
          </a:r>
        </a:p>
      </dsp:txBody>
      <dsp:txXfrm rot="-5400000">
        <a:off x="641218" y="252154"/>
        <a:ext cx="961874" cy="1122233"/>
      </dsp:txXfrm>
    </dsp:sp>
    <dsp:sp modelId="{5945E067-5B88-49FF-A579-B6ACFE04BFB6}">
      <dsp:nvSpPr>
        <dsp:cNvPr id="0" name=""/>
        <dsp:cNvSpPr/>
      </dsp:nvSpPr>
      <dsp:spPr>
        <a:xfrm rot="5400000">
          <a:off x="1090583" y="1820420"/>
          <a:ext cx="986662" cy="858396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0" kern="1200" dirty="0"/>
        </a:p>
      </dsp:txBody>
      <dsp:txXfrm rot="-5400000">
        <a:off x="1288483" y="1910042"/>
        <a:ext cx="590862" cy="679152"/>
      </dsp:txXfrm>
    </dsp:sp>
    <dsp:sp modelId="{E4DE035D-3B52-456C-8B57-F91A6AFC7FB2}">
      <dsp:nvSpPr>
        <dsp:cNvPr id="0" name=""/>
        <dsp:cNvSpPr/>
      </dsp:nvSpPr>
      <dsp:spPr>
        <a:xfrm>
          <a:off x="53601" y="1953620"/>
          <a:ext cx="1065595" cy="591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EAF484-DEC2-4DD0-834A-6AB8729DFCE5}">
      <dsp:nvSpPr>
        <dsp:cNvPr id="0" name=""/>
        <dsp:cNvSpPr/>
      </dsp:nvSpPr>
      <dsp:spPr>
        <a:xfrm rot="5400000">
          <a:off x="1738095" y="1580683"/>
          <a:ext cx="1545774" cy="1337870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Identifies underlying causes of errors</a:t>
          </a:r>
        </a:p>
      </dsp:txBody>
      <dsp:txXfrm rot="-5400000">
        <a:off x="2050030" y="1717035"/>
        <a:ext cx="921904" cy="1065166"/>
      </dsp:txXfrm>
    </dsp:sp>
    <dsp:sp modelId="{1BC4026A-D07B-4C28-AE83-289DBA02500D}">
      <dsp:nvSpPr>
        <dsp:cNvPr id="0" name=""/>
        <dsp:cNvSpPr/>
      </dsp:nvSpPr>
      <dsp:spPr>
        <a:xfrm rot="5400000">
          <a:off x="1555893" y="3247430"/>
          <a:ext cx="986662" cy="858396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100" kern="1200" dirty="0"/>
        </a:p>
      </dsp:txBody>
      <dsp:txXfrm rot="-5400000">
        <a:off x="1753793" y="3337052"/>
        <a:ext cx="590862" cy="679152"/>
      </dsp:txXfrm>
    </dsp:sp>
    <dsp:sp modelId="{618133DB-FC29-48F5-8169-63DC14869E1D}">
      <dsp:nvSpPr>
        <dsp:cNvPr id="0" name=""/>
        <dsp:cNvSpPr/>
      </dsp:nvSpPr>
      <dsp:spPr>
        <a:xfrm>
          <a:off x="2504470" y="3380629"/>
          <a:ext cx="1101115" cy="5919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2A6181-72B1-452C-AAAA-10B721765D53}">
      <dsp:nvSpPr>
        <dsp:cNvPr id="0" name=""/>
        <dsp:cNvSpPr/>
      </dsp:nvSpPr>
      <dsp:spPr>
        <a:xfrm rot="5400000">
          <a:off x="418853" y="2893051"/>
          <a:ext cx="1606611" cy="1271233"/>
        </a:xfrm>
        <a:prstGeom prst="hexagon">
          <a:avLst>
            <a:gd name="adj" fmla="val 25000"/>
            <a:gd name="vf" fmla="val 11547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Supports better decision making</a:t>
          </a:r>
        </a:p>
      </dsp:txBody>
      <dsp:txXfrm rot="-5400000">
        <a:off x="776300" y="2965182"/>
        <a:ext cx="891717" cy="11269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B1A6F9-509C-4722-AB46-D4949BA1878F}">
      <dsp:nvSpPr>
        <dsp:cNvPr id="0" name=""/>
        <dsp:cNvSpPr/>
      </dsp:nvSpPr>
      <dsp:spPr>
        <a:xfrm>
          <a:off x="0" y="0"/>
          <a:ext cx="3899965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DA0BA77-C1AA-47B5-8851-F53D251C1152}">
      <dsp:nvSpPr>
        <dsp:cNvPr id="0" name=""/>
        <dsp:cNvSpPr/>
      </dsp:nvSpPr>
      <dsp:spPr>
        <a:xfrm>
          <a:off x="0" y="0"/>
          <a:ext cx="3899965" cy="11877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Example: a care assistant notices that an elderly resident is becoming more confused and weak than usual.</a:t>
          </a:r>
        </a:p>
      </dsp:txBody>
      <dsp:txXfrm>
        <a:off x="0" y="0"/>
        <a:ext cx="3899965" cy="1187767"/>
      </dsp:txXfrm>
    </dsp:sp>
    <dsp:sp modelId="{3C54D0B8-4BB9-4E2A-8094-C77D8F7B08BF}">
      <dsp:nvSpPr>
        <dsp:cNvPr id="0" name=""/>
        <dsp:cNvSpPr/>
      </dsp:nvSpPr>
      <dsp:spPr>
        <a:xfrm>
          <a:off x="0" y="1187767"/>
          <a:ext cx="3899965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B5DA983-29C8-469F-AF13-327A25EB4FC2}">
      <dsp:nvSpPr>
        <dsp:cNvPr id="0" name=""/>
        <dsp:cNvSpPr/>
      </dsp:nvSpPr>
      <dsp:spPr>
        <a:xfrm>
          <a:off x="0" y="1187767"/>
          <a:ext cx="3899965" cy="11877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Observe symptoms and review care records. Consider possible causes (infection, medication, dehydration) Report concerns to nurse or GP.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.Impact on care: early identification of health problems, faster medical assessment, improved safety and wellbeing for the patient.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This shows how critical thinking helps professionals make safe and effective decisions.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/>
        </a:p>
      </dsp:txBody>
      <dsp:txXfrm>
        <a:off x="0" y="1187767"/>
        <a:ext cx="3899965" cy="1187767"/>
      </dsp:txXfrm>
    </dsp:sp>
    <dsp:sp modelId="{A01628AA-28F0-49E9-9C9B-CFDED3915612}">
      <dsp:nvSpPr>
        <dsp:cNvPr id="0" name=""/>
        <dsp:cNvSpPr/>
      </dsp:nvSpPr>
      <dsp:spPr>
        <a:xfrm>
          <a:off x="0" y="2375535"/>
          <a:ext cx="3899965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630F2E6-FFDF-41A1-AF64-B3C843C1DAEF}">
      <dsp:nvSpPr>
        <dsp:cNvPr id="0" name=""/>
        <dsp:cNvSpPr/>
      </dsp:nvSpPr>
      <dsp:spPr>
        <a:xfrm>
          <a:off x="0" y="2375535"/>
          <a:ext cx="3899965" cy="11877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t" anchorCtr="0">
          <a:noAutofit/>
        </a:bodyPr>
        <a:lstStyle/>
        <a:p>
          <a:pPr marL="0" lvl="0" indent="0" algn="l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900" kern="1200" dirty="0"/>
        </a:p>
      </dsp:txBody>
      <dsp:txXfrm>
        <a:off x="0" y="2375535"/>
        <a:ext cx="3899965" cy="1187767"/>
      </dsp:txXfrm>
    </dsp:sp>
    <dsp:sp modelId="{6934016F-1A5F-49B1-8349-6ADF68456B74}">
      <dsp:nvSpPr>
        <dsp:cNvPr id="0" name=""/>
        <dsp:cNvSpPr/>
      </dsp:nvSpPr>
      <dsp:spPr>
        <a:xfrm>
          <a:off x="0" y="3563303"/>
          <a:ext cx="3899965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1F5D735-E3A0-4C19-8DED-F35F3BA2A5FA}">
      <dsp:nvSpPr>
        <dsp:cNvPr id="0" name=""/>
        <dsp:cNvSpPr/>
      </dsp:nvSpPr>
      <dsp:spPr>
        <a:xfrm>
          <a:off x="0" y="3563303"/>
          <a:ext cx="3899965" cy="11877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790" tIns="224790" rIns="224790" bIns="224790" numCol="1" spcCol="1270" anchor="t" anchorCtr="0">
          <a:noAutofit/>
        </a:bodyPr>
        <a:lstStyle/>
        <a:p>
          <a:pPr marL="0" lvl="0" indent="0" algn="l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900" kern="1200" dirty="0"/>
        </a:p>
      </dsp:txBody>
      <dsp:txXfrm>
        <a:off x="0" y="3563303"/>
        <a:ext cx="3899965" cy="118776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E57F82-E7C9-4DC2-BE2F-DAEA5A67234D}">
      <dsp:nvSpPr>
        <dsp:cNvPr id="0" name=""/>
        <dsp:cNvSpPr/>
      </dsp:nvSpPr>
      <dsp:spPr>
        <a:xfrm>
          <a:off x="0" y="7516"/>
          <a:ext cx="5019561" cy="9550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7B7C43-92A5-44D5-A929-0C9E68B34282}">
      <dsp:nvSpPr>
        <dsp:cNvPr id="0" name=""/>
        <dsp:cNvSpPr/>
      </dsp:nvSpPr>
      <dsp:spPr>
        <a:xfrm>
          <a:off x="288896" y="222398"/>
          <a:ext cx="525779" cy="52526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7162F5-3E41-4057-B03A-1C6AE77D0FB9}">
      <dsp:nvSpPr>
        <dsp:cNvPr id="0" name=""/>
        <dsp:cNvSpPr/>
      </dsp:nvSpPr>
      <dsp:spPr>
        <a:xfrm>
          <a:off x="1103572" y="7516"/>
          <a:ext cx="3898992" cy="9848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233" tIns="104233" rIns="104233" bIns="104233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Improves employability: 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Employers value professionals who can solve problems</a:t>
          </a:r>
        </a:p>
      </dsp:txBody>
      <dsp:txXfrm>
        <a:off x="1103572" y="7516"/>
        <a:ext cx="3898992" cy="984874"/>
      </dsp:txXfrm>
    </dsp:sp>
    <dsp:sp modelId="{B5628311-C281-4BCE-B44A-18ECB0F8D4B1}">
      <dsp:nvSpPr>
        <dsp:cNvPr id="0" name=""/>
        <dsp:cNvSpPr/>
      </dsp:nvSpPr>
      <dsp:spPr>
        <a:xfrm>
          <a:off x="0" y="1387976"/>
          <a:ext cx="5019561" cy="9550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537500-842E-48B1-AB4E-B52677B5085E}">
      <dsp:nvSpPr>
        <dsp:cNvPr id="0" name=""/>
        <dsp:cNvSpPr/>
      </dsp:nvSpPr>
      <dsp:spPr>
        <a:xfrm>
          <a:off x="288896" y="1453491"/>
          <a:ext cx="525779" cy="52526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65C3CE-E137-4374-A7BF-5C9A14833765}">
      <dsp:nvSpPr>
        <dsp:cNvPr id="0" name=""/>
        <dsp:cNvSpPr/>
      </dsp:nvSpPr>
      <dsp:spPr>
        <a:xfrm>
          <a:off x="1103572" y="1238609"/>
          <a:ext cx="3898992" cy="9848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233" tIns="104233" rIns="104233" bIns="104233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Supports safe professional decisions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/>
        </a:p>
      </dsp:txBody>
      <dsp:txXfrm>
        <a:off x="1103572" y="1238609"/>
        <a:ext cx="3898992" cy="984874"/>
      </dsp:txXfrm>
    </dsp:sp>
    <dsp:sp modelId="{A9FD6635-CFB5-4BCA-9A66-194FAC493207}">
      <dsp:nvSpPr>
        <dsp:cNvPr id="0" name=""/>
        <dsp:cNvSpPr/>
      </dsp:nvSpPr>
      <dsp:spPr>
        <a:xfrm>
          <a:off x="0" y="2469702"/>
          <a:ext cx="5019561" cy="9550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3CC660-FCDF-40DE-82E1-B55C5133705E}">
      <dsp:nvSpPr>
        <dsp:cNvPr id="0" name=""/>
        <dsp:cNvSpPr/>
      </dsp:nvSpPr>
      <dsp:spPr>
        <a:xfrm>
          <a:off x="288896" y="2684584"/>
          <a:ext cx="525779" cy="52526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2DEB9B-273B-4CE7-9314-F3421A14132C}">
      <dsp:nvSpPr>
        <dsp:cNvPr id="0" name=""/>
        <dsp:cNvSpPr/>
      </dsp:nvSpPr>
      <dsp:spPr>
        <a:xfrm>
          <a:off x="1103572" y="2469702"/>
          <a:ext cx="3898992" cy="9848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233" tIns="104233" rIns="104233" bIns="104233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Helps deliver high-quality care: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Supports safe practice and patient wellbeing</a:t>
          </a:r>
        </a:p>
      </dsp:txBody>
      <dsp:txXfrm>
        <a:off x="1103572" y="2469702"/>
        <a:ext cx="3898992" cy="984874"/>
      </dsp:txXfrm>
    </dsp:sp>
    <dsp:sp modelId="{4A1C453C-9386-4112-89FC-2537B69C5A99}">
      <dsp:nvSpPr>
        <dsp:cNvPr id="0" name=""/>
        <dsp:cNvSpPr/>
      </dsp:nvSpPr>
      <dsp:spPr>
        <a:xfrm>
          <a:off x="0" y="3700795"/>
          <a:ext cx="5019561" cy="9550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9270A6-7AB0-4E03-A797-540D17B36EA9}">
      <dsp:nvSpPr>
        <dsp:cNvPr id="0" name=""/>
        <dsp:cNvSpPr/>
      </dsp:nvSpPr>
      <dsp:spPr>
        <a:xfrm>
          <a:off x="288896" y="3915676"/>
          <a:ext cx="525779" cy="52526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0F2016-2799-4C04-94DC-81D0661A905F}">
      <dsp:nvSpPr>
        <dsp:cNvPr id="0" name=""/>
        <dsp:cNvSpPr/>
      </dsp:nvSpPr>
      <dsp:spPr>
        <a:xfrm>
          <a:off x="1103572" y="3700795"/>
          <a:ext cx="3898992" cy="9848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233" tIns="104233" rIns="104233" bIns="1042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Important skill for future health professionals</a:t>
          </a:r>
        </a:p>
      </dsp:txBody>
      <dsp:txXfrm>
        <a:off x="1103572" y="3700795"/>
        <a:ext cx="3898992" cy="984874"/>
      </dsp:txXfrm>
    </dsp:sp>
    <dsp:sp modelId="{CC44DA1C-3FF2-436F-89D6-704E3B087D2B}">
      <dsp:nvSpPr>
        <dsp:cNvPr id="0" name=""/>
        <dsp:cNvSpPr/>
      </dsp:nvSpPr>
      <dsp:spPr>
        <a:xfrm>
          <a:off x="0" y="4931888"/>
          <a:ext cx="5019561" cy="9550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B23528-BB6C-456D-B9F3-5A8030B45E89}">
      <dsp:nvSpPr>
        <dsp:cNvPr id="0" name=""/>
        <dsp:cNvSpPr/>
      </dsp:nvSpPr>
      <dsp:spPr>
        <a:xfrm>
          <a:off x="288896" y="5146769"/>
          <a:ext cx="525779" cy="52526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5875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61EDB-00DF-4A17-9627-6DC0BFD1B9C3}">
      <dsp:nvSpPr>
        <dsp:cNvPr id="0" name=""/>
        <dsp:cNvSpPr/>
      </dsp:nvSpPr>
      <dsp:spPr>
        <a:xfrm>
          <a:off x="1103572" y="4931888"/>
          <a:ext cx="3898992" cy="9848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4233" tIns="104233" rIns="104233" bIns="1042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Developing strong critical thinking will help me become a competent and reflective practitioner</a:t>
          </a:r>
        </a:p>
      </dsp:txBody>
      <dsp:txXfrm>
        <a:off x="1103572" y="4931888"/>
        <a:ext cx="3898992" cy="98487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22E14A-3063-4F8F-8FC9-3C5998D70645}">
      <dsp:nvSpPr>
        <dsp:cNvPr id="0" name=""/>
        <dsp:cNvSpPr/>
      </dsp:nvSpPr>
      <dsp:spPr>
        <a:xfrm>
          <a:off x="0" y="0"/>
          <a:ext cx="7716726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701AB41-9ED4-4575-888E-96BC79804B5C}">
      <dsp:nvSpPr>
        <dsp:cNvPr id="0" name=""/>
        <dsp:cNvSpPr/>
      </dsp:nvSpPr>
      <dsp:spPr>
        <a:xfrm>
          <a:off x="0" y="0"/>
          <a:ext cx="7716726" cy="572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Critical thinking improves patient safety and reduces risks </a:t>
          </a:r>
        </a:p>
      </dsp:txBody>
      <dsp:txXfrm>
        <a:off x="0" y="0"/>
        <a:ext cx="7716726" cy="572131"/>
      </dsp:txXfrm>
    </dsp:sp>
    <dsp:sp modelId="{4FA0BBAE-BD30-4FED-BD8A-6751AED8060A}">
      <dsp:nvSpPr>
        <dsp:cNvPr id="0" name=""/>
        <dsp:cNvSpPr/>
      </dsp:nvSpPr>
      <dsp:spPr>
        <a:xfrm>
          <a:off x="0" y="572131"/>
          <a:ext cx="7716726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592CE0E-B432-40CA-949D-449DF3F468A7}">
      <dsp:nvSpPr>
        <dsp:cNvPr id="0" name=""/>
        <dsp:cNvSpPr/>
      </dsp:nvSpPr>
      <dsp:spPr>
        <a:xfrm>
          <a:off x="0" y="572131"/>
          <a:ext cx="7716726" cy="572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Helps professionals </a:t>
          </a:r>
          <a:r>
            <a:rPr lang="en-US" sz="2300" kern="1200" dirty="0" err="1"/>
            <a:t>analyse</a:t>
          </a:r>
          <a:r>
            <a:rPr lang="en-US" sz="2300" kern="1200" dirty="0"/>
            <a:t> situations effectively</a:t>
          </a:r>
        </a:p>
      </dsp:txBody>
      <dsp:txXfrm>
        <a:off x="0" y="572131"/>
        <a:ext cx="7716726" cy="572131"/>
      </dsp:txXfrm>
    </dsp:sp>
    <dsp:sp modelId="{AE2A247C-8561-4F67-8DA9-C2E8C38898CB}">
      <dsp:nvSpPr>
        <dsp:cNvPr id="0" name=""/>
        <dsp:cNvSpPr/>
      </dsp:nvSpPr>
      <dsp:spPr>
        <a:xfrm>
          <a:off x="0" y="1144263"/>
          <a:ext cx="7716726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8AF2547-656C-417F-9ECE-19A2057D0B46}">
      <dsp:nvSpPr>
        <dsp:cNvPr id="0" name=""/>
        <dsp:cNvSpPr/>
      </dsp:nvSpPr>
      <dsp:spPr>
        <a:xfrm>
          <a:off x="0" y="1144263"/>
          <a:ext cx="7716726" cy="572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Supports better care decisions in practice</a:t>
          </a:r>
        </a:p>
      </dsp:txBody>
      <dsp:txXfrm>
        <a:off x="0" y="1144263"/>
        <a:ext cx="7716726" cy="572131"/>
      </dsp:txXfrm>
    </dsp:sp>
    <dsp:sp modelId="{F022F0D4-6209-4774-8F9F-EB8CF5BABD36}">
      <dsp:nvSpPr>
        <dsp:cNvPr id="0" name=""/>
        <dsp:cNvSpPr/>
      </dsp:nvSpPr>
      <dsp:spPr>
        <a:xfrm>
          <a:off x="0" y="1716395"/>
          <a:ext cx="7716726" cy="0"/>
        </a:xfrm>
        <a:prstGeom prst="lin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F938863-B0B3-4410-9FFF-E6CEF6C1A35C}">
      <dsp:nvSpPr>
        <dsp:cNvPr id="0" name=""/>
        <dsp:cNvSpPr/>
      </dsp:nvSpPr>
      <dsp:spPr>
        <a:xfrm>
          <a:off x="0" y="1716395"/>
          <a:ext cx="7716726" cy="572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Essential skill for health and social care practice (Cottrell, 2017)</a:t>
          </a:r>
        </a:p>
      </dsp:txBody>
      <dsp:txXfrm>
        <a:off x="0" y="1716395"/>
        <a:ext cx="7716726" cy="57213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0B49F8-B0FD-4A92-A1AF-3F7EA3B9DCF2}">
      <dsp:nvSpPr>
        <dsp:cNvPr id="0" name=""/>
        <dsp:cNvSpPr/>
      </dsp:nvSpPr>
      <dsp:spPr>
        <a:xfrm>
          <a:off x="0" y="1729"/>
          <a:ext cx="74295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6E9E434-9B3B-423E-B25F-8946D3650946}">
      <dsp:nvSpPr>
        <dsp:cNvPr id="0" name=""/>
        <dsp:cNvSpPr/>
      </dsp:nvSpPr>
      <dsp:spPr>
        <a:xfrm>
          <a:off x="0" y="1729"/>
          <a:ext cx="7429500" cy="1179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Cottrell, S. (2017) </a:t>
          </a:r>
          <a:r>
            <a:rPr lang="en-US" sz="2600" i="1" kern="1200" dirty="0"/>
            <a:t>Critical Thinking Skills: Effective Analysis, Argument and Reflection.</a:t>
          </a:r>
          <a:r>
            <a:rPr lang="en-US" sz="2600" kern="1200" dirty="0"/>
            <a:t> 3</a:t>
          </a:r>
          <a:r>
            <a:rPr lang="en-US" sz="2600" kern="1200" baseline="30000" dirty="0"/>
            <a:t>rd</a:t>
          </a:r>
          <a:r>
            <a:rPr lang="en-US" sz="2600" kern="1200" dirty="0"/>
            <a:t> </a:t>
          </a:r>
          <a:r>
            <a:rPr lang="en-US" sz="2600" kern="1200" dirty="0" err="1"/>
            <a:t>edn</a:t>
          </a:r>
          <a:r>
            <a:rPr lang="en-US" sz="2600" kern="1200" dirty="0"/>
            <a:t>. London: Palgrave Macmillan</a:t>
          </a:r>
        </a:p>
      </dsp:txBody>
      <dsp:txXfrm>
        <a:off x="0" y="1729"/>
        <a:ext cx="7429500" cy="1179417"/>
      </dsp:txXfrm>
    </dsp:sp>
    <dsp:sp modelId="{A596C0D9-D9E1-450D-8008-7D72C28DB53B}">
      <dsp:nvSpPr>
        <dsp:cNvPr id="0" name=""/>
        <dsp:cNvSpPr/>
      </dsp:nvSpPr>
      <dsp:spPr>
        <a:xfrm>
          <a:off x="0" y="1181147"/>
          <a:ext cx="74295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ACA9222-F423-4789-8DB2-6713C514E8DC}">
      <dsp:nvSpPr>
        <dsp:cNvPr id="0" name=""/>
        <dsp:cNvSpPr/>
      </dsp:nvSpPr>
      <dsp:spPr>
        <a:xfrm>
          <a:off x="0" y="1181147"/>
          <a:ext cx="7429500" cy="1179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Ishikawa, K. (1986</a:t>
          </a:r>
          <a:r>
            <a:rPr lang="en-US" sz="2600" i="1" kern="1200" dirty="0"/>
            <a:t>) Guide to Quality Control</a:t>
          </a:r>
          <a:r>
            <a:rPr lang="en-US" sz="2600" i="0" kern="1200" dirty="0"/>
            <a:t>. Tokyo: Asian Productivity Organization</a:t>
          </a:r>
          <a:r>
            <a:rPr lang="en-US" sz="2600" i="1" kern="1200" dirty="0"/>
            <a:t>.</a:t>
          </a:r>
        </a:p>
      </dsp:txBody>
      <dsp:txXfrm>
        <a:off x="0" y="1181147"/>
        <a:ext cx="7429500" cy="1179417"/>
      </dsp:txXfrm>
    </dsp:sp>
    <dsp:sp modelId="{38762544-E4B6-4741-B6C2-5B1F0C994C5B}">
      <dsp:nvSpPr>
        <dsp:cNvPr id="0" name=""/>
        <dsp:cNvSpPr/>
      </dsp:nvSpPr>
      <dsp:spPr>
        <a:xfrm>
          <a:off x="0" y="2360564"/>
          <a:ext cx="74295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DB55C5F-8B74-4259-A28D-31283AA2513B}">
      <dsp:nvSpPr>
        <dsp:cNvPr id="0" name=""/>
        <dsp:cNvSpPr/>
      </dsp:nvSpPr>
      <dsp:spPr>
        <a:xfrm>
          <a:off x="0" y="2360564"/>
          <a:ext cx="7429500" cy="11794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NHS England (2023</a:t>
          </a:r>
          <a:r>
            <a:rPr lang="en-US" sz="2600" i="1" kern="1200" dirty="0"/>
            <a:t>) Patient Safety Strategy</a:t>
          </a:r>
          <a:r>
            <a:rPr lang="en-US" sz="2600" i="0" kern="1200" dirty="0"/>
            <a:t>. Available at: https://www.England.nhs.uk (Accessed: 11 March 2026)</a:t>
          </a:r>
        </a:p>
      </dsp:txBody>
      <dsp:txXfrm>
        <a:off x="0" y="2360564"/>
        <a:ext cx="7429500" cy="11794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A1FE2D-ACF9-C542-BD37-5F9EFA88D9E3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F02D28-2F08-4F4A-8E6C-D623155C03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943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Introduce yourself briefly and explain that the presentation focuses on critical thinking as an important professional skill in health and social care.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Explain that professionals must evaluate information carefully to protect patient safety and deliver quality care.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Explain that the fishbone diagram helps identify different causes of problems in healthcare situations.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Describe a real care situation and explain how critical thinking helps identify problems early.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Reflect on how developing critical thinking will support your future career.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Summarise the main points and reinforce the importance of critical thinking in professional practice.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6" name="Group 65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7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8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0238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0238" y="3602038"/>
            <a:ext cx="6593681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01052" y="5410202"/>
            <a:ext cx="2057400" cy="365125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0237" y="5410202"/>
            <a:ext cx="384366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5603" y="5410200"/>
            <a:ext cx="57831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037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856060" y="2249487"/>
            <a:ext cx="7429499" cy="3541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9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 dirty="0"/>
          </a:p>
        </p:txBody>
      </p: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966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1419227"/>
            <a:ext cx="74295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4424362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1733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8" y="2249486"/>
            <a:ext cx="3658792" cy="3541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6"/>
            <a:ext cx="3656408" cy="3541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100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619127"/>
            <a:ext cx="7429500" cy="147796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8902" y="2249486"/>
            <a:ext cx="3435949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8" y="3073398"/>
            <a:ext cx="3658793" cy="27178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1992" y="2249485"/>
            <a:ext cx="3433565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073398"/>
            <a:ext cx="3656408" cy="27178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349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741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2899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29" y="609601"/>
            <a:ext cx="2892028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0" y="592666"/>
            <a:ext cx="4418407" cy="5198534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29" y="2249486"/>
            <a:ext cx="2892028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801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1" y="609600"/>
            <a:ext cx="3753962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32866" y="609600"/>
            <a:ext cx="3452693" cy="5181602"/>
          </a:xfrm>
          <a:prstGeom prst="round2DiagRect">
            <a:avLst>
              <a:gd name="adj1" fmla="val 6074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6"/>
            <a:ext cx="3753964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558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4304665"/>
            <a:ext cx="7434266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8" y="606426"/>
            <a:ext cx="7434266" cy="3299778"/>
          </a:xfrm>
          <a:prstGeom prst="round2DiagRect">
            <a:avLst>
              <a:gd name="adj1" fmla="val 5101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796720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6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419600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48492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309919"/>
            <a:ext cx="74295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696579" y="71845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817473" y="276497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443160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134042"/>
            <a:ext cx="74295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3" y="4657655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72054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7429499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4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56059" y="3360263"/>
            <a:ext cx="2396432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5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6075" y="3363435"/>
            <a:ext cx="238895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2" y="2674463"/>
            <a:ext cx="2396226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2" y="3360263"/>
            <a:ext cx="2396226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06124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0" y="4404596"/>
            <a:ext cx="239643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0" y="2666998"/>
            <a:ext cx="239643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0" y="4980859"/>
            <a:ext cx="239643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0" y="4404596"/>
            <a:ext cx="24003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0" y="2666998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57"/>
            <a:ext cx="24003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6" y="4404595"/>
            <a:ext cx="2393056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2" y="2666998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2" y="4980855"/>
            <a:ext cx="2396226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cap="all" baseline="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69907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03089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1" y="609600"/>
            <a:ext cx="1503758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0"/>
            <a:ext cx="5811443" cy="518160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3/22/2026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917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9041774" cy="6858001"/>
            <a:chOff x="-14288" y="0"/>
            <a:chExt cx="9041774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8352798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0" y="2249487"/>
            <a:ext cx="74294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3544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1.jpe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13.png"/><Relationship Id="rId9" Type="http://schemas.microsoft.com/office/2007/relationships/diagramDrawing" Target="../diagrams/drawing4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1630430"/>
            <a:ext cx="7429499" cy="937622"/>
          </a:xfrm>
        </p:spPr>
        <p:txBody>
          <a:bodyPr/>
          <a:lstStyle/>
          <a:p>
            <a:r>
              <a:rPr lang="en-GB" dirty="0"/>
              <a:t>Critical thinking </a:t>
            </a:r>
            <a:endParaRPr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B120A6A-D090-F042-7D33-1FFCC0AE6C2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901951" y="2097088"/>
            <a:ext cx="5486400" cy="38862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Font typeface="Wingdings 2" pitchFamily="18" charset="2"/>
              <a:buChar char=""/>
              <a:defRPr sz="19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7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5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18288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250"/>
              </a:spcBef>
              <a:spcAft>
                <a:spcPts val="250"/>
              </a:spcAft>
              <a:buClr>
                <a:schemeClr val="accent1"/>
              </a:buClr>
              <a:buFont typeface="Wingdings 2" pitchFamily="18" charset="2"/>
              <a:buChar char=""/>
              <a:defRPr sz="13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altLang="en-US" dirty="0"/>
              <a:t>Module Title: </a:t>
            </a:r>
            <a:r>
              <a:rPr lang="en-GB" altLang="en-US" b="1" i="1" dirty="0"/>
              <a:t>Professional Career Development within H&amp;SC</a:t>
            </a:r>
          </a:p>
          <a:p>
            <a:pPr marL="0" indent="0">
              <a:buNone/>
            </a:pPr>
            <a:r>
              <a:rPr lang="en-GB" altLang="en-US" u="sng" dirty="0"/>
              <a:t>Module Number</a:t>
            </a:r>
            <a:r>
              <a:rPr lang="en-GB" altLang="en-US" dirty="0"/>
              <a:t>: </a:t>
            </a:r>
            <a:r>
              <a:rPr lang="en-GB" altLang="en-US" b="1" i="1" dirty="0"/>
              <a:t>LCHS 4009 (LON)</a:t>
            </a:r>
          </a:p>
          <a:p>
            <a:pPr marL="0" indent="0">
              <a:buNone/>
            </a:pPr>
            <a:r>
              <a:rPr lang="en-GB" altLang="en-US" u="sng" dirty="0"/>
              <a:t>Assignment No</a:t>
            </a:r>
            <a:r>
              <a:rPr lang="en-GB" altLang="en-US" b="1" i="1" dirty="0"/>
              <a:t>:     ASSIGNMENT 1</a:t>
            </a:r>
          </a:p>
          <a:p>
            <a:pPr marL="0" indent="0">
              <a:buNone/>
            </a:pPr>
            <a:r>
              <a:rPr lang="en-GB" altLang="en-US" u="sng" dirty="0"/>
              <a:t>Student Name</a:t>
            </a:r>
            <a:r>
              <a:rPr lang="en-GB" altLang="en-US" b="1" i="1" dirty="0"/>
              <a:t>: </a:t>
            </a:r>
            <a:r>
              <a:rPr lang="en-GB" altLang="en-US" b="1" i="1" dirty="0" err="1"/>
              <a:t>Renata</a:t>
            </a:r>
            <a:r>
              <a:rPr lang="en-GB" altLang="en-US" b="1" i="1" dirty="0"/>
              <a:t> </a:t>
            </a:r>
            <a:r>
              <a:rPr lang="en-GB" altLang="en-US" b="1" i="1" dirty="0" err="1"/>
              <a:t>Kunceviciute</a:t>
            </a:r>
            <a:r>
              <a:rPr lang="en-GB" altLang="en-US" b="1" i="1" dirty="0"/>
              <a:t> </a:t>
            </a:r>
          </a:p>
          <a:p>
            <a:pPr marL="0" indent="0">
              <a:buNone/>
            </a:pPr>
            <a:r>
              <a:rPr lang="en-GB" altLang="en-US" u="sng" dirty="0"/>
              <a:t>Student ID: 2429719</a:t>
            </a:r>
            <a:endParaRPr lang="en-GB" altLang="en-US" b="1" i="1" dirty="0"/>
          </a:p>
          <a:p>
            <a:pPr marL="0" indent="0">
              <a:buNone/>
            </a:pPr>
            <a:r>
              <a:rPr lang="en-GB" altLang="en-US" u="sng" dirty="0"/>
              <a:t>Lecturer’s Name</a:t>
            </a:r>
            <a:r>
              <a:rPr lang="en-GB" altLang="en-US" b="1" i="1" dirty="0"/>
              <a:t>: </a:t>
            </a:r>
            <a:r>
              <a:rPr lang="en-GB" altLang="en-US" i="1" dirty="0"/>
              <a:t>Soban Sadiq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17920"/>
            <a:ext cx="12161520" cy="4572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0C45B5-C342-176E-D01F-3A98F34AD07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64789" y="85065"/>
            <a:ext cx="3273836" cy="131075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9AE4726C-1831-4FE3-9A11-227F0DC2F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9144002" cy="6858001"/>
            <a:chOff x="0" y="-1"/>
            <a:chExt cx="12192003" cy="6858001"/>
          </a:xfrm>
        </p:grpSpPr>
        <p:sp useBgFill="1">
          <p:nvSpPr>
            <p:cNvPr id="10" name="Rectangle 9">
              <a:extLst>
                <a:ext uri="{FF2B5EF4-FFF2-40B4-BE49-F238E27FC236}">
                  <a16:creationId xmlns:a16="http://schemas.microsoft.com/office/drawing/2014/main" id="{B651D7F7-8C54-448E-A268-1CBFAD87D4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id="{E3B56E94-40E1-489A-98B2-A3238D66A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p14="http://schemas.microsoft.com/office/powerpoint/2010/main" xmlns:a14="http://schemas.microsoft.com/office/drawing/2010/main" xmlns:a16="http://schemas.microsoft.com/office/drawing/2014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23F2736-3B70-A9A6-D09A-98476CE79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7522" y="618518"/>
            <a:ext cx="4538035" cy="1478570"/>
          </a:xfrm>
        </p:spPr>
        <p:txBody>
          <a:bodyPr>
            <a:normAutofit/>
          </a:bodyPr>
          <a:lstStyle/>
          <a:p>
            <a:r>
              <a:rPr lang="en-GB" dirty="0" err="1"/>
              <a:t>AcKnowledge</a:t>
            </a:r>
            <a:r>
              <a:rPr lang="en-GB" dirty="0"/>
              <a:t> use of AI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F2A1B40-DE37-DCD9-93A9-1CC9A6BF315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384" r="51776" b="-1"/>
          <a:stretch>
            <a:fillRect/>
          </a:stretch>
        </p:blipFill>
        <p:spPr>
          <a:xfrm>
            <a:off x="-4197" y="10"/>
            <a:ext cx="3476686" cy="6857990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E916825F-759B-4F1A-BA80-AF7137691E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0"/>
            <a:ext cx="1728807" cy="6858001"/>
            <a:chOff x="0" y="0"/>
            <a:chExt cx="2305051" cy="6858001"/>
          </a:xfrm>
          <a:solidFill>
            <a:schemeClr val="tx1">
              <a:alpha val="70000"/>
            </a:schemeClr>
          </a:solidFill>
          <a:effectLst/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AF64541-DE3B-4DBB-84E1-907956469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9175DCC0-514A-4CA1-AD9A-1BB0FFF1B4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10371924-94D9-48AF-9D5B-6471775BE8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C964FF9-A41A-438C-A22B-62690C98F1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61716CD6-1875-4567-B3E2-364CD0960D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31A293D3-7189-453D-AB91-1291AAFF3D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87CB4EFE-58B3-4326-9CFB-A2AFADDFA5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249CF4D3-B5A3-4287-BC9D-E9BB8FA6EB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id="{4D2515F2-4D11-41AF-A6B1-7D084BEA9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331BCBF4-0DC2-426E-84B3-AE38E403C9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id="{EC8AF156-0BE9-437D-A83B-87364146D0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6">
              <a:extLst>
                <a:ext uri="{FF2B5EF4-FFF2-40B4-BE49-F238E27FC236}">
                  <a16:creationId xmlns:a16="http://schemas.microsoft.com/office/drawing/2014/main" id="{AC8CB256-3F62-4406-88F5-CE2421FF25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F3E812EB-415E-4B60-B0FB-65386882CE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EB4C95D7-8E6D-45EC-8CA1-9123D718E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83F62FD2-2F62-4495-997C-8BD7F95AB8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id="{B7DFE0F9-22A3-4846-8D4E-0D193BD328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id="{244DAF25-7415-491A-9FF6-E04BC2DC2E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7ACA3646-863C-4D00-A58A-62C7FE71CE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id="{0EA18B38-BD42-45ED-8458-FB205DBC76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4">
              <a:extLst>
                <a:ext uri="{FF2B5EF4-FFF2-40B4-BE49-F238E27FC236}">
                  <a16:creationId xmlns:a16="http://schemas.microsoft.com/office/drawing/2014/main" id="{45302917-5DBE-4CF2-B52F-478F93FDDE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5">
              <a:extLst>
                <a:ext uri="{FF2B5EF4-FFF2-40B4-BE49-F238E27FC236}">
                  <a16:creationId xmlns:a16="http://schemas.microsoft.com/office/drawing/2014/main" id="{8E61E6FD-D40E-479C-ABE9-2B69AE20D8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6">
              <a:extLst>
                <a:ext uri="{FF2B5EF4-FFF2-40B4-BE49-F238E27FC236}">
                  <a16:creationId xmlns:a16="http://schemas.microsoft.com/office/drawing/2014/main" id="{2F4DEB4F-F824-48D7-AF9B-B5D905DCD1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27">
              <a:extLst>
                <a:ext uri="{FF2B5EF4-FFF2-40B4-BE49-F238E27FC236}">
                  <a16:creationId xmlns:a16="http://schemas.microsoft.com/office/drawing/2014/main" id="{F76CFA02-6090-4464-B573-BCA350C901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28">
              <a:extLst>
                <a:ext uri="{FF2B5EF4-FFF2-40B4-BE49-F238E27FC236}">
                  <a16:creationId xmlns:a16="http://schemas.microsoft.com/office/drawing/2014/main" id="{51BE8BEC-76C7-41FE-AB76-35194C2442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29">
              <a:extLst>
                <a:ext uri="{FF2B5EF4-FFF2-40B4-BE49-F238E27FC236}">
                  <a16:creationId xmlns:a16="http://schemas.microsoft.com/office/drawing/2014/main" id="{710F61D4-3B34-45A9-B9B7-CE0373AB49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0">
              <a:extLst>
                <a:ext uri="{FF2B5EF4-FFF2-40B4-BE49-F238E27FC236}">
                  <a16:creationId xmlns:a16="http://schemas.microsoft.com/office/drawing/2014/main" id="{451F080F-4CFB-4626-87CA-BB4CACA1C6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667BBD71-2295-4A66-B76C-F82175C2B0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Freeform 32">
              <a:extLst>
                <a:ext uri="{FF2B5EF4-FFF2-40B4-BE49-F238E27FC236}">
                  <a16:creationId xmlns:a16="http://schemas.microsoft.com/office/drawing/2014/main" id="{B6644DE8-5BD1-4D5F-B245-0D3A21BCE1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A4DE8FD0-E681-4D9C-85C2-BEA4C2B3A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Freeform 34">
              <a:extLst>
                <a:ext uri="{FF2B5EF4-FFF2-40B4-BE49-F238E27FC236}">
                  <a16:creationId xmlns:a16="http://schemas.microsoft.com/office/drawing/2014/main" id="{D46033BD-1026-4388-B926-9D11E1D7C4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35">
              <a:extLst>
                <a:ext uri="{FF2B5EF4-FFF2-40B4-BE49-F238E27FC236}">
                  <a16:creationId xmlns:a16="http://schemas.microsoft.com/office/drawing/2014/main" id="{1FA74D4C-2E28-42C5-A7FA-3C7D6BD8B7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36">
              <a:extLst>
                <a:ext uri="{FF2B5EF4-FFF2-40B4-BE49-F238E27FC236}">
                  <a16:creationId xmlns:a16="http://schemas.microsoft.com/office/drawing/2014/main" id="{FADF7B3F-903C-456C-983E-C9868DDAB9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37">
              <a:extLst>
                <a:ext uri="{FF2B5EF4-FFF2-40B4-BE49-F238E27FC236}">
                  <a16:creationId xmlns:a16="http://schemas.microsoft.com/office/drawing/2014/main" id="{033F8698-1549-44AD-8DAD-0055D7B807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38">
              <a:extLst>
                <a:ext uri="{FF2B5EF4-FFF2-40B4-BE49-F238E27FC236}">
                  <a16:creationId xmlns:a16="http://schemas.microsoft.com/office/drawing/2014/main" id="{F1BDD4B6-46FD-4048-ADF1-32EADD9E5A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39">
              <a:extLst>
                <a:ext uri="{FF2B5EF4-FFF2-40B4-BE49-F238E27FC236}">
                  <a16:creationId xmlns:a16="http://schemas.microsoft.com/office/drawing/2014/main" id="{E7F387A7-B3BF-4B1A-BFCA-2D21AD3DFE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40">
              <a:extLst>
                <a:ext uri="{FF2B5EF4-FFF2-40B4-BE49-F238E27FC236}">
                  <a16:creationId xmlns:a16="http://schemas.microsoft.com/office/drawing/2014/main" id="{7A1B6BC8-EA82-459D-A0E0-4EBE394E71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41">
              <a:extLst>
                <a:ext uri="{FF2B5EF4-FFF2-40B4-BE49-F238E27FC236}">
                  <a16:creationId xmlns:a16="http://schemas.microsoft.com/office/drawing/2014/main" id="{8B94E190-DDC2-4545-906F-A1699BD73D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42">
              <a:extLst>
                <a:ext uri="{FF2B5EF4-FFF2-40B4-BE49-F238E27FC236}">
                  <a16:creationId xmlns:a16="http://schemas.microsoft.com/office/drawing/2014/main" id="{D9807239-A5BA-4BB3-9194-BCE3B2F21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43">
              <a:extLst>
                <a:ext uri="{FF2B5EF4-FFF2-40B4-BE49-F238E27FC236}">
                  <a16:creationId xmlns:a16="http://schemas.microsoft.com/office/drawing/2014/main" id="{04D300FD-DC53-4375-8981-09EA63BCF1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id="{1DF83FFD-4C16-41FD-928F-6E88AFC45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A5B4BC2F-B667-462B-99D8-0C433124AB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id="{0CBD9EFB-AC61-4674-B75A-56449003CC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47">
              <a:extLst>
                <a:ext uri="{FF2B5EF4-FFF2-40B4-BE49-F238E27FC236}">
                  <a16:creationId xmlns:a16="http://schemas.microsoft.com/office/drawing/2014/main" id="{1AD4BBB0-F6A7-451F-BE09-DF619F38EB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48">
              <a:extLst>
                <a:ext uri="{FF2B5EF4-FFF2-40B4-BE49-F238E27FC236}">
                  <a16:creationId xmlns:a16="http://schemas.microsoft.com/office/drawing/2014/main" id="{A258B285-AE5E-473A-AA72-3C95E1D83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Freeform 49">
              <a:extLst>
                <a:ext uri="{FF2B5EF4-FFF2-40B4-BE49-F238E27FC236}">
                  <a16:creationId xmlns:a16="http://schemas.microsoft.com/office/drawing/2014/main" id="{7BEEDDE5-CB8A-4DF9-858F-4D9462D95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50">
              <a:extLst>
                <a:ext uri="{FF2B5EF4-FFF2-40B4-BE49-F238E27FC236}">
                  <a16:creationId xmlns:a16="http://schemas.microsoft.com/office/drawing/2014/main" id="{DA1C731B-9B66-4D65-BF47-04B118107B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51">
              <a:extLst>
                <a:ext uri="{FF2B5EF4-FFF2-40B4-BE49-F238E27FC236}">
                  <a16:creationId xmlns:a16="http://schemas.microsoft.com/office/drawing/2014/main" id="{58DBFEC6-C6DC-4B7A-934F-5A79EC3280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52">
              <a:extLst>
                <a:ext uri="{FF2B5EF4-FFF2-40B4-BE49-F238E27FC236}">
                  <a16:creationId xmlns:a16="http://schemas.microsoft.com/office/drawing/2014/main" id="{9948D8CB-2DBE-4E48-98EA-DF9E2666A2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53">
              <a:extLst>
                <a:ext uri="{FF2B5EF4-FFF2-40B4-BE49-F238E27FC236}">
                  <a16:creationId xmlns:a16="http://schemas.microsoft.com/office/drawing/2014/main" id="{56AB69F6-9F0B-4AB6-BCA8-AA2FD69E99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54">
              <a:extLst>
                <a:ext uri="{FF2B5EF4-FFF2-40B4-BE49-F238E27FC236}">
                  <a16:creationId xmlns:a16="http://schemas.microsoft.com/office/drawing/2014/main" id="{0E7FB426-288D-4B0B-B73B-10CCC0EF41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55">
              <a:extLst>
                <a:ext uri="{FF2B5EF4-FFF2-40B4-BE49-F238E27FC236}">
                  <a16:creationId xmlns:a16="http://schemas.microsoft.com/office/drawing/2014/main" id="{A5C59C6B-46C9-48C9-9F57-2EE738B531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56">
              <a:extLst>
                <a:ext uri="{FF2B5EF4-FFF2-40B4-BE49-F238E27FC236}">
                  <a16:creationId xmlns:a16="http://schemas.microsoft.com/office/drawing/2014/main" id="{7CE85F33-17DC-4273-B06F-D171094449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57">
              <a:extLst>
                <a:ext uri="{FF2B5EF4-FFF2-40B4-BE49-F238E27FC236}">
                  <a16:creationId xmlns:a16="http://schemas.microsoft.com/office/drawing/2014/main" id="{5CD001CF-F2C4-4810-A8D9-679F9F89E5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58">
              <a:extLst>
                <a:ext uri="{FF2B5EF4-FFF2-40B4-BE49-F238E27FC236}">
                  <a16:creationId xmlns:a16="http://schemas.microsoft.com/office/drawing/2014/main" id="{69F4BCDD-D153-40D2-8DD1-2509EE0CE4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14E6B9-5998-16C1-C7FC-BE4098120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6718" y="2249487"/>
            <a:ext cx="4558840" cy="35417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 confirm that I use Gramarly and Copilot to create images and graphics.</a:t>
            </a:r>
          </a:p>
        </p:txBody>
      </p:sp>
    </p:spTree>
    <p:extLst>
      <p:ext uri="{BB962C8B-B14F-4D97-AF65-F5344CB8AC3E}">
        <p14:creationId xmlns:p14="http://schemas.microsoft.com/office/powerpoint/2010/main" val="3556353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8000"/>
                <a:hueMod val="94000"/>
                <a:satMod val="148000"/>
                <a:lumMod val="150000"/>
              </a:schemeClr>
            </a:gs>
            <a:gs pos="100000">
              <a:schemeClr val="bg2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978A47D-4F17-40FE-AB70-7AF78A9575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50" y="-14287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5BE3A7E-6A3F-401E-A025-BBB8FDB8D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0716" y="0"/>
            <a:ext cx="915604" cy="6858001"/>
            <a:chOff x="-14288" y="0"/>
            <a:chExt cx="1220788" cy="6858001"/>
          </a:xfrm>
          <a:solidFill>
            <a:schemeClr val="tx1">
              <a:alpha val="60000"/>
            </a:schemeClr>
          </a:solidFill>
        </p:grpSpPr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41EE9036-817C-476C-BD59-B5184F9A3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F098087A-B4E4-4300-A841-44988BD88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F5BD5F4B-A39C-4DF9-84E4-A4D33F30E6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D7FA9858-BFA0-4D5B-AF72-B1B65EB069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A508A5F3-AFE0-4750-A9C2-B51A514FF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92B4AAEB-ABF4-42A7-BE52-0B442190D1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3767C370-4A42-4376-8CAE-606C4BC8F4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36205F53-9C95-4954-B97C-1625BB8A3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3">
              <a:extLst>
                <a:ext uri="{FF2B5EF4-FFF2-40B4-BE49-F238E27FC236}">
                  <a16:creationId xmlns:a16="http://schemas.microsoft.com/office/drawing/2014/main" id="{DC80B58E-3469-43E9-96FC-D747B6983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4">
              <a:extLst>
                <a:ext uri="{FF2B5EF4-FFF2-40B4-BE49-F238E27FC236}">
                  <a16:creationId xmlns:a16="http://schemas.microsoft.com/office/drawing/2014/main" id="{E17A4ED2-DDD7-4B4D-A39C-9B0121C88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5">
              <a:extLst>
                <a:ext uri="{FF2B5EF4-FFF2-40B4-BE49-F238E27FC236}">
                  <a16:creationId xmlns:a16="http://schemas.microsoft.com/office/drawing/2014/main" id="{A2C14A85-E7A9-4E1D-809F-20F5CFA78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Line 16">
              <a:extLst>
                <a:ext uri="{FF2B5EF4-FFF2-40B4-BE49-F238E27FC236}">
                  <a16:creationId xmlns:a16="http://schemas.microsoft.com/office/drawing/2014/main" id="{F3D51E32-9399-4B7F-8D91-BF9A068B8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7">
              <a:extLst>
                <a:ext uri="{FF2B5EF4-FFF2-40B4-BE49-F238E27FC236}">
                  <a16:creationId xmlns:a16="http://schemas.microsoft.com/office/drawing/2014/main" id="{9969F9D2-502D-4C1D-ABA5-02B1BF2A00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8">
              <a:extLst>
                <a:ext uri="{FF2B5EF4-FFF2-40B4-BE49-F238E27FC236}">
                  <a16:creationId xmlns:a16="http://schemas.microsoft.com/office/drawing/2014/main" id="{4AE555C6-5623-478A-BF35-63E9929A3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9">
              <a:extLst>
                <a:ext uri="{FF2B5EF4-FFF2-40B4-BE49-F238E27FC236}">
                  <a16:creationId xmlns:a16="http://schemas.microsoft.com/office/drawing/2014/main" id="{A3D3AED4-A69E-4301-9BB4-436DC5F0C9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20">
              <a:extLst>
                <a:ext uri="{FF2B5EF4-FFF2-40B4-BE49-F238E27FC236}">
                  <a16:creationId xmlns:a16="http://schemas.microsoft.com/office/drawing/2014/main" id="{C3B8082C-2D81-48D7-8B45-85B7C89296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Rectangle 21">
              <a:extLst>
                <a:ext uri="{FF2B5EF4-FFF2-40B4-BE49-F238E27FC236}">
                  <a16:creationId xmlns:a16="http://schemas.microsoft.com/office/drawing/2014/main" id="{9AD35461-BA86-408B-8A29-244EB2F2F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2">
              <a:extLst>
                <a:ext uri="{FF2B5EF4-FFF2-40B4-BE49-F238E27FC236}">
                  <a16:creationId xmlns:a16="http://schemas.microsoft.com/office/drawing/2014/main" id="{F238E495-B6C6-4857-899B-CDD584831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3">
              <a:extLst>
                <a:ext uri="{FF2B5EF4-FFF2-40B4-BE49-F238E27FC236}">
                  <a16:creationId xmlns:a16="http://schemas.microsoft.com/office/drawing/2014/main" id="{E20A751E-054C-4EC2-8DA3-0EC923A658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24">
              <a:extLst>
                <a:ext uri="{FF2B5EF4-FFF2-40B4-BE49-F238E27FC236}">
                  <a16:creationId xmlns:a16="http://schemas.microsoft.com/office/drawing/2014/main" id="{B6E8E701-3D21-4E5C-AB6E-9A7404697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id="{431BDA41-D09D-4984-B888-756F5F81B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26">
              <a:extLst>
                <a:ext uri="{FF2B5EF4-FFF2-40B4-BE49-F238E27FC236}">
                  <a16:creationId xmlns:a16="http://schemas.microsoft.com/office/drawing/2014/main" id="{0DC943D2-20E4-4C00-82D2-D405A7C00B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7">
              <a:extLst>
                <a:ext uri="{FF2B5EF4-FFF2-40B4-BE49-F238E27FC236}">
                  <a16:creationId xmlns:a16="http://schemas.microsoft.com/office/drawing/2014/main" id="{4BC34A74-80A2-4DE1-8ADC-BBD1709035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8">
              <a:extLst>
                <a:ext uri="{FF2B5EF4-FFF2-40B4-BE49-F238E27FC236}">
                  <a16:creationId xmlns:a16="http://schemas.microsoft.com/office/drawing/2014/main" id="{C6C3CA25-431F-4E26-952D-4AA9C4C725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9">
              <a:extLst>
                <a:ext uri="{FF2B5EF4-FFF2-40B4-BE49-F238E27FC236}">
                  <a16:creationId xmlns:a16="http://schemas.microsoft.com/office/drawing/2014/main" id="{776D1836-82AE-40EF-9829-C6B8D2CF02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30">
              <a:extLst>
                <a:ext uri="{FF2B5EF4-FFF2-40B4-BE49-F238E27FC236}">
                  <a16:creationId xmlns:a16="http://schemas.microsoft.com/office/drawing/2014/main" id="{9A8E397E-ADF9-45C1-98F4-3F5A86378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1">
              <a:extLst>
                <a:ext uri="{FF2B5EF4-FFF2-40B4-BE49-F238E27FC236}">
                  <a16:creationId xmlns:a16="http://schemas.microsoft.com/office/drawing/2014/main" id="{DE07CFD9-357F-40BC-A792-CE874BFE5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317E7A5-2B5F-55F1-3243-981DBAE87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59" y="1082673"/>
            <a:ext cx="2152062" cy="4708528"/>
          </a:xfrm>
        </p:spPr>
        <p:txBody>
          <a:bodyPr>
            <a:normAutofit/>
          </a:bodyPr>
          <a:lstStyle/>
          <a:p>
            <a:pPr algn="r"/>
            <a:r>
              <a:rPr lang="en-GB" sz="2200"/>
              <a:t>introdaction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85ECEC0-FF5D-4348-92C7-1EA7C61E77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2" y="1454684"/>
            <a:ext cx="0" cy="3649129"/>
          </a:xfrm>
          <a:prstGeom prst="line">
            <a:avLst/>
          </a:prstGeom>
          <a:ln w="25400">
            <a:solidFill>
              <a:schemeClr val="tx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490463-E945-12C2-E8CD-079C674E0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3322" y="1082673"/>
            <a:ext cx="4313428" cy="470852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 dirty="0"/>
              <a:t>This presentation focuses on critical thinking as a key professional skill.</a:t>
            </a:r>
          </a:p>
          <a:p>
            <a:pPr marL="0" indent="0">
              <a:buNone/>
            </a:pPr>
            <a:r>
              <a:rPr lang="en-GB" sz="1800" dirty="0"/>
              <a:t>I will explain:</a:t>
            </a:r>
          </a:p>
          <a:p>
            <a:r>
              <a:rPr lang="en-GB" sz="1800" dirty="0"/>
              <a:t> what critical thinking means</a:t>
            </a:r>
          </a:p>
          <a:p>
            <a:r>
              <a:rPr lang="en-GB" sz="1800" dirty="0"/>
              <a:t> why it is important in health and social care</a:t>
            </a:r>
          </a:p>
          <a:p>
            <a:r>
              <a:rPr lang="en-GB" sz="1800" dirty="0"/>
              <a:t>  represent Fishbone model that supports this skill</a:t>
            </a:r>
          </a:p>
          <a:p>
            <a:r>
              <a:rPr lang="en-GB" sz="1800" dirty="0"/>
              <a:t>  and give example from care practice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F4E035BE-9FF4-43D3-BC25-CF582D7FF8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523684" y="0"/>
            <a:ext cx="506016" cy="6848476"/>
            <a:chOff x="11364912" y="0"/>
            <a:chExt cx="674688" cy="6848476"/>
          </a:xfrm>
          <a:solidFill>
            <a:schemeClr val="tx1">
              <a:alpha val="60000"/>
            </a:schemeClr>
          </a:solidFill>
        </p:grpSpPr>
        <p:sp>
          <p:nvSpPr>
            <p:cNvPr id="42" name="Freeform 32">
              <a:extLst>
                <a:ext uri="{FF2B5EF4-FFF2-40B4-BE49-F238E27FC236}">
                  <a16:creationId xmlns:a16="http://schemas.microsoft.com/office/drawing/2014/main" id="{F98BCEB2-EC20-4E84-A994-0AC37292C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Freeform 33">
              <a:extLst>
                <a:ext uri="{FF2B5EF4-FFF2-40B4-BE49-F238E27FC236}">
                  <a16:creationId xmlns:a16="http://schemas.microsoft.com/office/drawing/2014/main" id="{7A2E1821-AEDF-417E-9F17-83379E9C0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34">
              <a:extLst>
                <a:ext uri="{FF2B5EF4-FFF2-40B4-BE49-F238E27FC236}">
                  <a16:creationId xmlns:a16="http://schemas.microsoft.com/office/drawing/2014/main" id="{CB3734E2-8292-4B47-B6AB-0E5A058DE9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35">
              <a:extLst>
                <a:ext uri="{FF2B5EF4-FFF2-40B4-BE49-F238E27FC236}">
                  <a16:creationId xmlns:a16="http://schemas.microsoft.com/office/drawing/2014/main" id="{A0B09C51-29AB-45C0-B707-CCFB9DF280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36">
              <a:extLst>
                <a:ext uri="{FF2B5EF4-FFF2-40B4-BE49-F238E27FC236}">
                  <a16:creationId xmlns:a16="http://schemas.microsoft.com/office/drawing/2014/main" id="{510C0CED-AE1B-45AE-B5E1-57521E589D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37">
              <a:extLst>
                <a:ext uri="{FF2B5EF4-FFF2-40B4-BE49-F238E27FC236}">
                  <a16:creationId xmlns:a16="http://schemas.microsoft.com/office/drawing/2014/main" id="{591F2327-4B45-41AA-B41C-7404B6A1E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38">
              <a:extLst>
                <a:ext uri="{FF2B5EF4-FFF2-40B4-BE49-F238E27FC236}">
                  <a16:creationId xmlns:a16="http://schemas.microsoft.com/office/drawing/2014/main" id="{5A63224C-41A0-42C0-96F6-0B2BE99A1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A7C00B9F-C253-4776-9935-EC02254A4F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40">
              <a:extLst>
                <a:ext uri="{FF2B5EF4-FFF2-40B4-BE49-F238E27FC236}">
                  <a16:creationId xmlns:a16="http://schemas.microsoft.com/office/drawing/2014/main" id="{5062D4AA-13F3-4064-8440-FFE8562D8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Rectangle 41">
              <a:extLst>
                <a:ext uri="{FF2B5EF4-FFF2-40B4-BE49-F238E27FC236}">
                  <a16:creationId xmlns:a16="http://schemas.microsoft.com/office/drawing/2014/main" id="{3E143B27-CB82-440B-879B-D25C1891C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89082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79AA19A-D2E5-47F2-AF0A-1AF60D42CC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  <a:effectLst>
            <a:outerShdw blurRad="76200" dist="38100" algn="l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91A1E618-D29E-4367-8C34-500E34D05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87" y="0"/>
            <a:ext cx="91417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dgm="http://schemas.openxmlformats.org/drawingml/2006/diagram" xmlns:p14="http://schemas.microsoft.com/office/powerpoint/2010/main" xmlns:a16="http://schemas.microsoft.com/office/drawing/2014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81F2BFD0-D896-4BA3-BA8F-0C866BD024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15604" cy="6858001"/>
            <a:chOff x="-14288" y="0"/>
            <a:chExt cx="1220788" cy="6858001"/>
          </a:xfrm>
          <a:gradFill flip="none" rotWithShape="1">
            <a:gsLst>
              <a:gs pos="0">
                <a:schemeClr val="bg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6" name="Rectangle 5">
              <a:extLst>
                <a:ext uri="{FF2B5EF4-FFF2-40B4-BE49-F238E27FC236}">
                  <a16:creationId xmlns:a16="http://schemas.microsoft.com/office/drawing/2014/main" id="{E768552D-D282-4F68-A829-290A4E8317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B24AFF31-9CD5-4E66-92F8-23BBAA24FB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2267C9D4-1770-45DD-AAFC-481CD7F9AA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10DD6E0B-EC58-4D78-8125-AD2172CD2E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9">
              <a:extLst>
                <a:ext uri="{FF2B5EF4-FFF2-40B4-BE49-F238E27FC236}">
                  <a16:creationId xmlns:a16="http://schemas.microsoft.com/office/drawing/2014/main" id="{23D6129D-742B-422D-A589-6692C16715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0">
              <a:extLst>
                <a:ext uri="{FF2B5EF4-FFF2-40B4-BE49-F238E27FC236}">
                  <a16:creationId xmlns:a16="http://schemas.microsoft.com/office/drawing/2014/main" id="{9EA94B27-F456-4ED8-8882-77632BDA08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1">
              <a:extLst>
                <a:ext uri="{FF2B5EF4-FFF2-40B4-BE49-F238E27FC236}">
                  <a16:creationId xmlns:a16="http://schemas.microsoft.com/office/drawing/2014/main" id="{5B7F96AD-560C-44A0-A513-B06758743D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2">
              <a:extLst>
                <a:ext uri="{FF2B5EF4-FFF2-40B4-BE49-F238E27FC236}">
                  <a16:creationId xmlns:a16="http://schemas.microsoft.com/office/drawing/2014/main" id="{86701218-3235-4E29-9935-1315B5CCAA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3">
              <a:extLst>
                <a:ext uri="{FF2B5EF4-FFF2-40B4-BE49-F238E27FC236}">
                  <a16:creationId xmlns:a16="http://schemas.microsoft.com/office/drawing/2014/main" id="{046B7BE0-D335-42EA-9893-4FA7654F1F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4">
              <a:extLst>
                <a:ext uri="{FF2B5EF4-FFF2-40B4-BE49-F238E27FC236}">
                  <a16:creationId xmlns:a16="http://schemas.microsoft.com/office/drawing/2014/main" id="{1CE912BA-808B-403C-B26F-8083A682EF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5">
              <a:extLst>
                <a:ext uri="{FF2B5EF4-FFF2-40B4-BE49-F238E27FC236}">
                  <a16:creationId xmlns:a16="http://schemas.microsoft.com/office/drawing/2014/main" id="{D974F65A-298C-4395-B461-99B9B49A07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Line 16">
              <a:extLst>
                <a:ext uri="{FF2B5EF4-FFF2-40B4-BE49-F238E27FC236}">
                  <a16:creationId xmlns:a16="http://schemas.microsoft.com/office/drawing/2014/main" id="{700B2930-989F-49DC-B909-8150145AD0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7">
              <a:extLst>
                <a:ext uri="{FF2B5EF4-FFF2-40B4-BE49-F238E27FC236}">
                  <a16:creationId xmlns:a16="http://schemas.microsoft.com/office/drawing/2014/main" id="{795CB5A4-5145-4F55-95D0-6FB820C846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8">
              <a:extLst>
                <a:ext uri="{FF2B5EF4-FFF2-40B4-BE49-F238E27FC236}">
                  <a16:creationId xmlns:a16="http://schemas.microsoft.com/office/drawing/2014/main" id="{54BB8F48-D800-442A-A603-979FE924B4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9">
              <a:extLst>
                <a:ext uri="{FF2B5EF4-FFF2-40B4-BE49-F238E27FC236}">
                  <a16:creationId xmlns:a16="http://schemas.microsoft.com/office/drawing/2014/main" id="{6E863078-201C-4DC0-8D49-077300CE50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20">
              <a:extLst>
                <a:ext uri="{FF2B5EF4-FFF2-40B4-BE49-F238E27FC236}">
                  <a16:creationId xmlns:a16="http://schemas.microsoft.com/office/drawing/2014/main" id="{6A07EBB6-75B0-4867-9AAF-7A645F4148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Rectangle 21">
              <a:extLst>
                <a:ext uri="{FF2B5EF4-FFF2-40B4-BE49-F238E27FC236}">
                  <a16:creationId xmlns:a16="http://schemas.microsoft.com/office/drawing/2014/main" id="{FA40A456-C685-468E-802E-FC9DF586AF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2">
              <a:extLst>
                <a:ext uri="{FF2B5EF4-FFF2-40B4-BE49-F238E27FC236}">
                  <a16:creationId xmlns:a16="http://schemas.microsoft.com/office/drawing/2014/main" id="{F101202F-1B2A-414C-83B7-9327E599C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3">
              <a:extLst>
                <a:ext uri="{FF2B5EF4-FFF2-40B4-BE49-F238E27FC236}">
                  <a16:creationId xmlns:a16="http://schemas.microsoft.com/office/drawing/2014/main" id="{4CC9B21F-B169-47E9-9B97-3BB645B29C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4">
              <a:extLst>
                <a:ext uri="{FF2B5EF4-FFF2-40B4-BE49-F238E27FC236}">
                  <a16:creationId xmlns:a16="http://schemas.microsoft.com/office/drawing/2014/main" id="{BC5FF733-2B71-4734-AD6A-5B35D99A35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25">
              <a:extLst>
                <a:ext uri="{FF2B5EF4-FFF2-40B4-BE49-F238E27FC236}">
                  <a16:creationId xmlns:a16="http://schemas.microsoft.com/office/drawing/2014/main" id="{0BCEB342-9AFC-4DCB-B92F-E08DC9594A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26">
              <a:extLst>
                <a:ext uri="{FF2B5EF4-FFF2-40B4-BE49-F238E27FC236}">
                  <a16:creationId xmlns:a16="http://schemas.microsoft.com/office/drawing/2014/main" id="{3B9B4933-5C48-49CF-9C6A-A29413150C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27">
              <a:extLst>
                <a:ext uri="{FF2B5EF4-FFF2-40B4-BE49-F238E27FC236}">
                  <a16:creationId xmlns:a16="http://schemas.microsoft.com/office/drawing/2014/main" id="{404FC76C-600A-482C-8386-F77ACBCCA5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28">
              <a:extLst>
                <a:ext uri="{FF2B5EF4-FFF2-40B4-BE49-F238E27FC236}">
                  <a16:creationId xmlns:a16="http://schemas.microsoft.com/office/drawing/2014/main" id="{E8C5D50B-A590-4AAE-A748-113B62DADA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Freeform 29">
              <a:extLst>
                <a:ext uri="{FF2B5EF4-FFF2-40B4-BE49-F238E27FC236}">
                  <a16:creationId xmlns:a16="http://schemas.microsoft.com/office/drawing/2014/main" id="{6C045F21-7031-4278-BFEE-A9E856ADA9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Freeform 30">
              <a:extLst>
                <a:ext uri="{FF2B5EF4-FFF2-40B4-BE49-F238E27FC236}">
                  <a16:creationId xmlns:a16="http://schemas.microsoft.com/office/drawing/2014/main" id="{20EE11A6-3412-4362-8A81-592A15F2A1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Freeform 31">
              <a:extLst>
                <a:ext uri="{FF2B5EF4-FFF2-40B4-BE49-F238E27FC236}">
                  <a16:creationId xmlns:a16="http://schemas.microsoft.com/office/drawing/2014/main" id="{A376EBB9-93F5-4B6F-95B3-C36B6C851E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997" y="1254035"/>
            <a:ext cx="2194643" cy="4002222"/>
          </a:xfrm>
        </p:spPr>
        <p:txBody>
          <a:bodyPr>
            <a:normAutofit/>
          </a:bodyPr>
          <a:lstStyle/>
          <a:p>
            <a:r>
              <a:rPr lang="en-GB" sz="3300">
                <a:solidFill>
                  <a:srgbClr val="FFFFFF"/>
                </a:solidFill>
              </a:rPr>
              <a:t>What is Critical Thinking?</a:t>
            </a:r>
          </a:p>
        </p:txBody>
      </p:sp>
      <p:sp useBgFill="1">
        <p:nvSpPr>
          <p:cNvPr id="44" name="Round Diagonal Corner Rectangle 6">
            <a:extLst>
              <a:ext uri="{FF2B5EF4-FFF2-40B4-BE49-F238E27FC236}">
                <a16:creationId xmlns:a16="http://schemas.microsoft.com/office/drawing/2014/main" id="{092ADBCF-B973-4C52-B740-4963E95B35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4951" y="853439"/>
            <a:ext cx="5240607" cy="4760505"/>
          </a:xfrm>
          <a:prstGeom prst="round2DiagRect">
            <a:avLst>
              <a:gd name="adj1" fmla="val 7418"/>
              <a:gd name="adj2" fmla="val 0"/>
            </a:avLst>
          </a:prstGeom>
          <a:ln w="19050" cap="sq">
            <a:solidFill>
              <a:schemeClr val="bg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FDD94EF-2C73-4E4C-8332-A75D8AC6BE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534400" y="0"/>
            <a:ext cx="506016" cy="6848476"/>
            <a:chOff x="11364912" y="0"/>
            <a:chExt cx="674688" cy="6848476"/>
          </a:xfrm>
          <a:gradFill flip="none" rotWithShape="1">
            <a:gsLst>
              <a:gs pos="0">
                <a:schemeClr val="bg2"/>
              </a:gs>
              <a:gs pos="100000">
                <a:schemeClr val="bg2">
                  <a:lumMod val="60000"/>
                  <a:lumOff val="40000"/>
                  <a:alpha val="60000"/>
                </a:schemeClr>
              </a:gs>
            </a:gsLst>
            <a:lin ang="5400000" scaled="0"/>
            <a:tileRect/>
          </a:gradFill>
        </p:grpSpPr>
        <p:sp>
          <p:nvSpPr>
            <p:cNvPr id="47" name="Freeform 32">
              <a:extLst>
                <a:ext uri="{FF2B5EF4-FFF2-40B4-BE49-F238E27FC236}">
                  <a16:creationId xmlns:a16="http://schemas.microsoft.com/office/drawing/2014/main" id="{16EF4FCE-B4BF-485E-B545-95827107AD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33">
              <a:extLst>
                <a:ext uri="{FF2B5EF4-FFF2-40B4-BE49-F238E27FC236}">
                  <a16:creationId xmlns:a16="http://schemas.microsoft.com/office/drawing/2014/main" id="{C2DD2F29-32E6-486A-A295-CB29680AD9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34">
              <a:extLst>
                <a:ext uri="{FF2B5EF4-FFF2-40B4-BE49-F238E27FC236}">
                  <a16:creationId xmlns:a16="http://schemas.microsoft.com/office/drawing/2014/main" id="{B1A76276-E7B7-4550-9AFF-0A2E9EAEA4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35">
              <a:extLst>
                <a:ext uri="{FF2B5EF4-FFF2-40B4-BE49-F238E27FC236}">
                  <a16:creationId xmlns:a16="http://schemas.microsoft.com/office/drawing/2014/main" id="{EAFC4E0E-3390-457C-BCC9-A2479C10FE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36">
              <a:extLst>
                <a:ext uri="{FF2B5EF4-FFF2-40B4-BE49-F238E27FC236}">
                  <a16:creationId xmlns:a16="http://schemas.microsoft.com/office/drawing/2014/main" id="{D0E59BF7-C450-4448-B71A-80ECD878D3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37">
              <a:extLst>
                <a:ext uri="{FF2B5EF4-FFF2-40B4-BE49-F238E27FC236}">
                  <a16:creationId xmlns:a16="http://schemas.microsoft.com/office/drawing/2014/main" id="{BAB182A0-0A27-42D3-A9D0-56E8B7F4A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38">
              <a:extLst>
                <a:ext uri="{FF2B5EF4-FFF2-40B4-BE49-F238E27FC236}">
                  <a16:creationId xmlns:a16="http://schemas.microsoft.com/office/drawing/2014/main" id="{4C9A08D9-525C-448E-A071-78226848F4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39">
              <a:extLst>
                <a:ext uri="{FF2B5EF4-FFF2-40B4-BE49-F238E27FC236}">
                  <a16:creationId xmlns:a16="http://schemas.microsoft.com/office/drawing/2014/main" id="{E7818D96-423C-499F-A080-00EF0B9D48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40">
              <a:extLst>
                <a:ext uri="{FF2B5EF4-FFF2-40B4-BE49-F238E27FC236}">
                  <a16:creationId xmlns:a16="http://schemas.microsoft.com/office/drawing/2014/main" id="{059B8971-2367-46BA-8FCC-D001A6C36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Rectangle 41">
              <a:extLst>
                <a:ext uri="{FF2B5EF4-FFF2-40B4-BE49-F238E27FC236}">
                  <a16:creationId xmlns:a16="http://schemas.microsoft.com/office/drawing/2014/main" id="{E4DF0A08-11EF-495A-980F-2ED66FBB81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" name="Rectangle 3"/>
          <p:cNvSpPr/>
          <p:nvPr/>
        </p:nvSpPr>
        <p:spPr>
          <a:xfrm>
            <a:off x="0" y="6217920"/>
            <a:ext cx="12161520" cy="4572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BA84E1B2-14EF-FB39-A350-30BEFBA00C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6653934"/>
              </p:ext>
            </p:extLst>
          </p:nvPr>
        </p:nvGraphicFramePr>
        <p:xfrm>
          <a:off x="3317965" y="1254035"/>
          <a:ext cx="4722223" cy="4002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FDB3AF7-1F52-4FC7-8B5D-4804290ED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33672"/>
            <a:ext cx="9144000" cy="2624329"/>
          </a:xfrm>
          <a:prstGeom prst="rect">
            <a:avLst/>
          </a:prstGeom>
          <a:ln>
            <a:noFill/>
          </a:ln>
          <a:effectLst>
            <a:outerShdw blurRad="76200" dist="38100" algn="l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99983362-16AE-4C35-B8B4-A44269F9A4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dgm="http://schemas.openxmlformats.org/drawingml/2006/diagram" xmlns:p14="http://schemas.microsoft.com/office/powerpoint/2010/main" xmlns:a16="http://schemas.microsoft.com/office/drawing/2014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97B65CB7-C3FE-4A14-B3D0-FCAA23163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" y="0"/>
            <a:ext cx="9040414" cy="6858001"/>
            <a:chOff x="-14288" y="0"/>
            <a:chExt cx="12053888" cy="6858001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22337C59-670F-4A54-B796-84E9409F6B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8" name="Rectangle 5">
                <a:extLst>
                  <a:ext uri="{FF2B5EF4-FFF2-40B4-BE49-F238E27FC236}">
                    <a16:creationId xmlns:a16="http://schemas.microsoft.com/office/drawing/2014/main" id="{2184AF08-C10A-46EA-A0FE-588D9A86AA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Freeform 6">
                <a:extLst>
                  <a:ext uri="{FF2B5EF4-FFF2-40B4-BE49-F238E27FC236}">
                    <a16:creationId xmlns:a16="http://schemas.microsoft.com/office/drawing/2014/main" id="{093E945C-A145-4651-8BF2-810F092BC8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7">
                <a:extLst>
                  <a:ext uri="{FF2B5EF4-FFF2-40B4-BE49-F238E27FC236}">
                    <a16:creationId xmlns:a16="http://schemas.microsoft.com/office/drawing/2014/main" id="{0558A9C1-CCDF-4769-A073-918CB1B64A2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" name="Freeform 8">
                <a:extLst>
                  <a:ext uri="{FF2B5EF4-FFF2-40B4-BE49-F238E27FC236}">
                    <a16:creationId xmlns:a16="http://schemas.microsoft.com/office/drawing/2014/main" id="{B968F6B2-92D9-430B-8BF3-238336654C2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" name="Freeform 9">
                <a:extLst>
                  <a:ext uri="{FF2B5EF4-FFF2-40B4-BE49-F238E27FC236}">
                    <a16:creationId xmlns:a16="http://schemas.microsoft.com/office/drawing/2014/main" id="{7D8EFF8D-2C75-487B-B5A8-B92451D7795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3" name="Freeform 10">
                <a:extLst>
                  <a:ext uri="{FF2B5EF4-FFF2-40B4-BE49-F238E27FC236}">
                    <a16:creationId xmlns:a16="http://schemas.microsoft.com/office/drawing/2014/main" id="{2243FD42-6568-40B6-858F-FC2EF397AB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Freeform 11">
                <a:extLst>
                  <a:ext uri="{FF2B5EF4-FFF2-40B4-BE49-F238E27FC236}">
                    <a16:creationId xmlns:a16="http://schemas.microsoft.com/office/drawing/2014/main" id="{25FD840B-417C-4716-B651-C884AB2449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5" name="Freeform 12">
                <a:extLst>
                  <a:ext uri="{FF2B5EF4-FFF2-40B4-BE49-F238E27FC236}">
                    <a16:creationId xmlns:a16="http://schemas.microsoft.com/office/drawing/2014/main" id="{9A4AA5C8-7365-474D-BD7E-1C8D0E5C862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Freeform 13">
                <a:extLst>
                  <a:ext uri="{FF2B5EF4-FFF2-40B4-BE49-F238E27FC236}">
                    <a16:creationId xmlns:a16="http://schemas.microsoft.com/office/drawing/2014/main" id="{1028206C-2727-4012-A90B-77D283E19F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7" name="Freeform 14">
                <a:extLst>
                  <a:ext uri="{FF2B5EF4-FFF2-40B4-BE49-F238E27FC236}">
                    <a16:creationId xmlns:a16="http://schemas.microsoft.com/office/drawing/2014/main" id="{C7DC5830-C893-44B1-A077-DC081D0F980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Freeform 15">
                <a:extLst>
                  <a:ext uri="{FF2B5EF4-FFF2-40B4-BE49-F238E27FC236}">
                    <a16:creationId xmlns:a16="http://schemas.microsoft.com/office/drawing/2014/main" id="{0EFBEC17-9A04-478C-B3D7-F0458FA3E27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9" name="Line 16">
                <a:extLst>
                  <a:ext uri="{FF2B5EF4-FFF2-40B4-BE49-F238E27FC236}">
                    <a16:creationId xmlns:a16="http://schemas.microsoft.com/office/drawing/2014/main" id="{B265112B-A546-46CB-939F-EE5FC64D9A5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0" name="Freeform 17">
                <a:extLst>
                  <a:ext uri="{FF2B5EF4-FFF2-40B4-BE49-F238E27FC236}">
                    <a16:creationId xmlns:a16="http://schemas.microsoft.com/office/drawing/2014/main" id="{6B124BA2-F125-4953-B5AA-9AA94587A0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Freeform 18">
                <a:extLst>
                  <a:ext uri="{FF2B5EF4-FFF2-40B4-BE49-F238E27FC236}">
                    <a16:creationId xmlns:a16="http://schemas.microsoft.com/office/drawing/2014/main" id="{2F2454F3-6600-44C5-BEF0-98B2A48AD8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" name="Freeform 19">
                <a:extLst>
                  <a:ext uri="{FF2B5EF4-FFF2-40B4-BE49-F238E27FC236}">
                    <a16:creationId xmlns:a16="http://schemas.microsoft.com/office/drawing/2014/main" id="{EB7D5281-9399-49F6-A23A-E29882CE5D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Freeform 20">
                <a:extLst>
                  <a:ext uri="{FF2B5EF4-FFF2-40B4-BE49-F238E27FC236}">
                    <a16:creationId xmlns:a16="http://schemas.microsoft.com/office/drawing/2014/main" id="{4E063C23-C874-4935-A2EE-D177AC31B1C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4" name="Rectangle 21">
                <a:extLst>
                  <a:ext uri="{FF2B5EF4-FFF2-40B4-BE49-F238E27FC236}">
                    <a16:creationId xmlns:a16="http://schemas.microsoft.com/office/drawing/2014/main" id="{9247FC0E-B207-4129-90EE-CF9019EAF84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5" name="Freeform 22">
                <a:extLst>
                  <a:ext uri="{FF2B5EF4-FFF2-40B4-BE49-F238E27FC236}">
                    <a16:creationId xmlns:a16="http://schemas.microsoft.com/office/drawing/2014/main" id="{6D7B9A75-EEE3-45E0-BCD2-AC455BA156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Freeform 23">
                <a:extLst>
                  <a:ext uri="{FF2B5EF4-FFF2-40B4-BE49-F238E27FC236}">
                    <a16:creationId xmlns:a16="http://schemas.microsoft.com/office/drawing/2014/main" id="{5D858DB7-D775-47E2-BE37-66FEF2DD54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7" name="Freeform 24">
                <a:extLst>
                  <a:ext uri="{FF2B5EF4-FFF2-40B4-BE49-F238E27FC236}">
                    <a16:creationId xmlns:a16="http://schemas.microsoft.com/office/drawing/2014/main" id="{78917B15-CCBE-4FAF-AF82-2E63C5FE40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8" name="Freeform 25">
                <a:extLst>
                  <a:ext uri="{FF2B5EF4-FFF2-40B4-BE49-F238E27FC236}">
                    <a16:creationId xmlns:a16="http://schemas.microsoft.com/office/drawing/2014/main" id="{4E6C3AF2-7797-4A99-B63D-E1CA690733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9" name="Freeform 26">
                <a:extLst>
                  <a:ext uri="{FF2B5EF4-FFF2-40B4-BE49-F238E27FC236}">
                    <a16:creationId xmlns:a16="http://schemas.microsoft.com/office/drawing/2014/main" id="{7A824205-8396-4F7F-AD5C-69BBD4834D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0" name="Freeform 27">
                <a:extLst>
                  <a:ext uri="{FF2B5EF4-FFF2-40B4-BE49-F238E27FC236}">
                    <a16:creationId xmlns:a16="http://schemas.microsoft.com/office/drawing/2014/main" id="{39B23340-C1C8-464F-904F-7478B83F6E5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" name="Freeform 28">
                <a:extLst>
                  <a:ext uri="{FF2B5EF4-FFF2-40B4-BE49-F238E27FC236}">
                    <a16:creationId xmlns:a16="http://schemas.microsoft.com/office/drawing/2014/main" id="{7D8E5E81-89A1-45D2-81DF-664EDEBC862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2" name="Freeform 29">
                <a:extLst>
                  <a:ext uri="{FF2B5EF4-FFF2-40B4-BE49-F238E27FC236}">
                    <a16:creationId xmlns:a16="http://schemas.microsoft.com/office/drawing/2014/main" id="{69B86481-2D49-407E-9E05-657ECFC0046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3" name="Freeform 30">
                <a:extLst>
                  <a:ext uri="{FF2B5EF4-FFF2-40B4-BE49-F238E27FC236}">
                    <a16:creationId xmlns:a16="http://schemas.microsoft.com/office/drawing/2014/main" id="{169AFB82-7406-4E81-AE36-870C6B9C43B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4" name="Freeform 31">
                <a:extLst>
                  <a:ext uri="{FF2B5EF4-FFF2-40B4-BE49-F238E27FC236}">
                    <a16:creationId xmlns:a16="http://schemas.microsoft.com/office/drawing/2014/main" id="{18E229EF-ABC5-4360-8663-B052B02D216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73EC19A3-1B4D-4193-90B5-804269647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8" name="Freeform 32">
                <a:extLst>
                  <a:ext uri="{FF2B5EF4-FFF2-40B4-BE49-F238E27FC236}">
                    <a16:creationId xmlns:a16="http://schemas.microsoft.com/office/drawing/2014/main" id="{BD7591BD-BC5E-4744-912C-6C42EB02040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" name="Freeform 33">
                <a:extLst>
                  <a:ext uri="{FF2B5EF4-FFF2-40B4-BE49-F238E27FC236}">
                    <a16:creationId xmlns:a16="http://schemas.microsoft.com/office/drawing/2014/main" id="{DC050995-C62E-401C-823F-CB7D156417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Freeform 34">
                <a:extLst>
                  <a:ext uri="{FF2B5EF4-FFF2-40B4-BE49-F238E27FC236}">
                    <a16:creationId xmlns:a16="http://schemas.microsoft.com/office/drawing/2014/main" id="{549B874B-72E9-4BB1-ABF2-78834465830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" name="Freeform 35">
                <a:extLst>
                  <a:ext uri="{FF2B5EF4-FFF2-40B4-BE49-F238E27FC236}">
                    <a16:creationId xmlns:a16="http://schemas.microsoft.com/office/drawing/2014/main" id="{D2A70290-19F4-42FB-8FD4-08F372AD21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Freeform 36">
                <a:extLst>
                  <a:ext uri="{FF2B5EF4-FFF2-40B4-BE49-F238E27FC236}">
                    <a16:creationId xmlns:a16="http://schemas.microsoft.com/office/drawing/2014/main" id="{0BE086E3-6715-4BA0-92D4-FFDEF29A4E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Freeform 37">
                <a:extLst>
                  <a:ext uri="{FF2B5EF4-FFF2-40B4-BE49-F238E27FC236}">
                    <a16:creationId xmlns:a16="http://schemas.microsoft.com/office/drawing/2014/main" id="{367D92F7-0C3B-4AA7-9723-0760B3638D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Freeform 38">
                <a:extLst>
                  <a:ext uri="{FF2B5EF4-FFF2-40B4-BE49-F238E27FC236}">
                    <a16:creationId xmlns:a16="http://schemas.microsoft.com/office/drawing/2014/main" id="{E710C654-11A4-485C-BE80-640A07F5B9E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Freeform 39">
                <a:extLst>
                  <a:ext uri="{FF2B5EF4-FFF2-40B4-BE49-F238E27FC236}">
                    <a16:creationId xmlns:a16="http://schemas.microsoft.com/office/drawing/2014/main" id="{8BDA2610-3945-4B52-BBE0-8F31BCFA73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" name="Freeform 40">
                <a:extLst>
                  <a:ext uri="{FF2B5EF4-FFF2-40B4-BE49-F238E27FC236}">
                    <a16:creationId xmlns:a16="http://schemas.microsoft.com/office/drawing/2014/main" id="{50F00F46-4C04-4D7F-AECE-F93A5E17A9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Rectangle 41">
                <a:extLst>
                  <a:ext uri="{FF2B5EF4-FFF2-40B4-BE49-F238E27FC236}">
                    <a16:creationId xmlns:a16="http://schemas.microsoft.com/office/drawing/2014/main" id="{8C266885-7331-485C-A13C-CED4D0205E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3A24221C-670F-4411-AC01-F9F88CB3D7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9144000" cy="4233674"/>
          </a:xfrm>
          <a:prstGeom prst="rect">
            <a:avLst/>
          </a:prstGeom>
          <a:ln>
            <a:noFill/>
          </a:ln>
          <a:effectLst>
            <a:innerShdw blurRad="63500" dist="38100" dir="54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8" name="Picture 2">
            <a:extLst>
              <a:ext uri="{FF2B5EF4-FFF2-40B4-BE49-F238E27FC236}">
                <a16:creationId xmlns:a16="http://schemas.microsoft.com/office/drawing/2014/main" id="{96BD1BD4-F5F9-4A91-81EA-5923E1AEE6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10051"/>
            <a:ext cx="9146384" cy="2647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dgm="http://schemas.openxmlformats.org/drawingml/2006/diagram" xmlns:p14="http://schemas.microsoft.com/office/powerpoint/2010/main" xmlns:a16="http://schemas.microsoft.com/office/drawing/2014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5879" y="4571999"/>
            <a:ext cx="7429499" cy="1190848"/>
          </a:xfrm>
        </p:spPr>
        <p:txBody>
          <a:bodyPr anchor="ctr">
            <a:normAutofit/>
          </a:bodyPr>
          <a:lstStyle/>
          <a:p>
            <a:pPr algn="ctr"/>
            <a:r>
              <a:rPr lang="en-GB" sz="3500" dirty="0">
                <a:solidFill>
                  <a:srgbClr val="FFFFFF"/>
                </a:solidFill>
              </a:rPr>
              <a:t>Importance in Health and Social Care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17920"/>
            <a:ext cx="12161520" cy="4572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1088CE52-850E-C07D-B6C6-26E386B371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8381930"/>
              </p:ext>
            </p:extLst>
          </p:nvPr>
        </p:nvGraphicFramePr>
        <p:xfrm>
          <a:off x="871253" y="357917"/>
          <a:ext cx="7716726" cy="3852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dirty="0"/>
              <a:t>Fishbone Model (Ishikawa Diagram)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0BC9DF78-BA27-4C6D-B0A7-7DA9AB1A832E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904341947"/>
              </p:ext>
            </p:extLst>
          </p:nvPr>
        </p:nvGraphicFramePr>
        <p:xfrm>
          <a:off x="855663" y="1737360"/>
          <a:ext cx="3659187" cy="448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49B9F8-3800-6E0A-72AC-DDCCC0215D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0809" y="1485900"/>
            <a:ext cx="3656408" cy="4753582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3600" dirty="0"/>
              <a:t>The Fishbone Diagram, also known as the Ishikawa diagram, is a tool used to identify the root causes of problems.</a:t>
            </a:r>
          </a:p>
          <a:p>
            <a:pPr marL="0" indent="0">
              <a:buNone/>
            </a:pPr>
            <a:r>
              <a:rPr lang="en-GB" sz="3600" dirty="0"/>
              <a:t>Key components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Process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Equipment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Environment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Materials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Management</a:t>
            </a:r>
          </a:p>
          <a:p>
            <a:pPr marL="0" indent="0">
              <a:buNone/>
            </a:pPr>
            <a:r>
              <a:rPr lang="en-GB" sz="3600" dirty="0"/>
              <a:t>This model encourages systematic thinking , which is a key part of critical thinking (Ishikawa, 1986</a:t>
            </a:r>
            <a:r>
              <a:rPr lang="en-GB" sz="3400" dirty="0"/>
              <a:t>).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0" y="6217920"/>
            <a:ext cx="12161520" cy="4572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618518"/>
            <a:ext cx="7429499" cy="1478570"/>
          </a:xfrm>
        </p:spPr>
        <p:txBody>
          <a:bodyPr>
            <a:normAutofit/>
          </a:bodyPr>
          <a:lstStyle/>
          <a:p>
            <a:r>
              <a:rPr lang="en-GB"/>
              <a:t>Applying Critical Thinking in Practice</a:t>
            </a:r>
          </a:p>
        </p:txBody>
      </p:sp>
      <p:pic>
        <p:nvPicPr>
          <p:cNvPr id="5" name="Picture 4" descr="A person holding a person's head">
            <a:extLst>
              <a:ext uri="{FF2B5EF4-FFF2-40B4-BE49-F238E27FC236}">
                <a16:creationId xmlns:a16="http://schemas.microsoft.com/office/drawing/2014/main" id="{799ADEF0-8A82-3B9F-6A8E-4C8BBB70D9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058" y="2850538"/>
            <a:ext cx="3516925" cy="2347547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Rectangle 3"/>
          <p:cNvSpPr/>
          <p:nvPr/>
        </p:nvSpPr>
        <p:spPr>
          <a:xfrm>
            <a:off x="0" y="6217920"/>
            <a:ext cx="12161520" cy="4572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846E2A85-2928-AE70-743A-D99C81C098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4869636"/>
              </p:ext>
            </p:extLst>
          </p:nvPr>
        </p:nvGraphicFramePr>
        <p:xfrm>
          <a:off x="4752544" y="1314450"/>
          <a:ext cx="3899965" cy="4751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Straight Connector 2">
            <a:extLst>
              <a:ext uri="{FF2B5EF4-FFF2-40B4-BE49-F238E27FC236}">
                <a16:creationId xmlns:a16="http://schemas.microsoft.com/office/drawing/2014/main" id="{EC01F60B-A690-9110-655C-E4CC02E1984B}"/>
              </a:ext>
            </a:extLst>
          </p:cNvPr>
          <p:cNvSpPr/>
          <p:nvPr/>
        </p:nvSpPr>
        <p:spPr>
          <a:xfrm>
            <a:off x="4572000" y="6512243"/>
            <a:ext cx="3899965" cy="0"/>
          </a:xfrm>
          <a:prstGeom prst="line">
            <a:avLst/>
          </a:pr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7" name="Straight Connector 6">
            <a:extLst>
              <a:ext uri="{FF2B5EF4-FFF2-40B4-BE49-F238E27FC236}">
                <a16:creationId xmlns:a16="http://schemas.microsoft.com/office/drawing/2014/main" id="{DC693AC9-8546-DCD2-3034-A92453113853}"/>
              </a:ext>
            </a:extLst>
          </p:cNvPr>
          <p:cNvSpPr/>
          <p:nvPr/>
        </p:nvSpPr>
        <p:spPr>
          <a:xfrm>
            <a:off x="4724400" y="6664643"/>
            <a:ext cx="3899965" cy="0"/>
          </a:xfrm>
          <a:prstGeom prst="line">
            <a:avLst/>
          </a:pr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4B9C16B-AC4A-44ED-9075-F76549B46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2A2FEB6-F419-4684-9ABC-9E32E012E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575" y="-11384"/>
            <a:ext cx="915604" cy="6858001"/>
            <a:chOff x="-14288" y="0"/>
            <a:chExt cx="1220788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4" name="Rectangle 5">
              <a:extLst>
                <a:ext uri="{FF2B5EF4-FFF2-40B4-BE49-F238E27FC236}">
                  <a16:creationId xmlns:a16="http://schemas.microsoft.com/office/drawing/2014/main" id="{21E24A15-28D6-4CEB-9268-0BB0BEEAF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6">
              <a:extLst>
                <a:ext uri="{FF2B5EF4-FFF2-40B4-BE49-F238E27FC236}">
                  <a16:creationId xmlns:a16="http://schemas.microsoft.com/office/drawing/2014/main" id="{4345933F-9633-4510-90E1-08B0E2A19E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7">
              <a:extLst>
                <a:ext uri="{FF2B5EF4-FFF2-40B4-BE49-F238E27FC236}">
                  <a16:creationId xmlns:a16="http://schemas.microsoft.com/office/drawing/2014/main" id="{C68A48FB-1BE4-4053-A76F-5A5511BA0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8149777B-6A9F-4C95-BF44-F964645071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0654845E-622A-4AD3-8F3A-6E1DEAB5F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DF1C0739-3D08-4C83-857E-B0724A6E8C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1">
              <a:extLst>
                <a:ext uri="{FF2B5EF4-FFF2-40B4-BE49-F238E27FC236}">
                  <a16:creationId xmlns:a16="http://schemas.microsoft.com/office/drawing/2014/main" id="{D235EAA0-7D5A-453A-9643-EE7A4954EA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94C6FB7C-72DE-42DE-8F58-CCE9B8F556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id="{FE31E0FE-EC8D-4EA7-BD9D-02F8C54FDB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69FE4B12-13E0-48F9-9E18-66406B8D3C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id="{87FAADC3-B321-43EE-B8F3-2842D84098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Line 16">
              <a:extLst>
                <a:ext uri="{FF2B5EF4-FFF2-40B4-BE49-F238E27FC236}">
                  <a16:creationId xmlns:a16="http://schemas.microsoft.com/office/drawing/2014/main" id="{90461464-1683-402F-A72B-8558CC6777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70F594E7-32D0-45B9-A3CF-636CF6FCBD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8AEF60E1-26C2-4E3C-B839-347DDD23C3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792FE54B-EE9D-4E57-B6BC-6A9196BE8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id="{72BE56DF-619D-463E-8F88-CABA09DA8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Rectangle 21">
              <a:extLst>
                <a:ext uri="{FF2B5EF4-FFF2-40B4-BE49-F238E27FC236}">
                  <a16:creationId xmlns:a16="http://schemas.microsoft.com/office/drawing/2014/main" id="{C7430457-1935-4BBF-A6A7-7C3125A02E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BB006150-E547-4E84-A2B1-59131F3D5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id="{5A8CD074-956B-41A4-870B-001554B69B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4">
              <a:extLst>
                <a:ext uri="{FF2B5EF4-FFF2-40B4-BE49-F238E27FC236}">
                  <a16:creationId xmlns:a16="http://schemas.microsoft.com/office/drawing/2014/main" id="{070C253B-974E-459F-AD0B-7057224828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5">
              <a:extLst>
                <a:ext uri="{FF2B5EF4-FFF2-40B4-BE49-F238E27FC236}">
                  <a16:creationId xmlns:a16="http://schemas.microsoft.com/office/drawing/2014/main" id="{BBC07B3D-A631-44EA-861A-7D80383A10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6">
              <a:extLst>
                <a:ext uri="{FF2B5EF4-FFF2-40B4-BE49-F238E27FC236}">
                  <a16:creationId xmlns:a16="http://schemas.microsoft.com/office/drawing/2014/main" id="{32039DC6-B4CF-4A5A-8D17-3A568D125C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27">
              <a:extLst>
                <a:ext uri="{FF2B5EF4-FFF2-40B4-BE49-F238E27FC236}">
                  <a16:creationId xmlns:a16="http://schemas.microsoft.com/office/drawing/2014/main" id="{99E0C81F-5D8D-4AF8-BDE5-4DF75868F7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28">
              <a:extLst>
                <a:ext uri="{FF2B5EF4-FFF2-40B4-BE49-F238E27FC236}">
                  <a16:creationId xmlns:a16="http://schemas.microsoft.com/office/drawing/2014/main" id="{0D946680-855C-41EC-BBA2-61F6F776E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29">
              <a:extLst>
                <a:ext uri="{FF2B5EF4-FFF2-40B4-BE49-F238E27FC236}">
                  <a16:creationId xmlns:a16="http://schemas.microsoft.com/office/drawing/2014/main" id="{E6FAD9E8-6E13-45A0-A5D6-8BCAD27B4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0">
              <a:extLst>
                <a:ext uri="{FF2B5EF4-FFF2-40B4-BE49-F238E27FC236}">
                  <a16:creationId xmlns:a16="http://schemas.microsoft.com/office/drawing/2014/main" id="{0CCBC8FA-0581-454F-9FD1-6B6102A1AA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5D6C328F-65A5-41E8-86E9-E4E638CC3B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42" name="Picture 2">
            <a:extLst>
              <a:ext uri="{FF2B5EF4-FFF2-40B4-BE49-F238E27FC236}">
                <a16:creationId xmlns:a16="http://schemas.microsoft.com/office/drawing/2014/main" id="{3E94A106-9341-485C-9057-9D62B2BD0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" y="-2"/>
            <a:ext cx="3046144" cy="685800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:dgm="http://schemas.openxmlformats.org/drawingml/2006/diagram" xmlns:p14="http://schemas.microsoft.com/office/powerpoint/2010/main" xmlns:a16="http://schemas.microsoft.com/office/drawing/2014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B53044DC-4918-43DA-B49D-91673C6C94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853"/>
            <a:ext cx="3041715" cy="6858000"/>
          </a:xfrm>
          <a:prstGeom prst="rect">
            <a:avLst/>
          </a:prstGeom>
          <a:ln>
            <a:noFill/>
          </a:ln>
          <a:effectLst>
            <a:outerShdw blurRad="76200" dist="38100" algn="l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1DCE6B36-1420-43AB-86CF-4E653A517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92" y="-9998"/>
            <a:ext cx="915604" cy="6858001"/>
            <a:chOff x="-14288" y="0"/>
            <a:chExt cx="1220788" cy="6858001"/>
          </a:xfrm>
          <a:gradFill flip="none" rotWithShape="1">
            <a:gsLst>
              <a:gs pos="0">
                <a:schemeClr val="bg2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47" name="Rectangle 5">
              <a:extLst>
                <a:ext uri="{FF2B5EF4-FFF2-40B4-BE49-F238E27FC236}">
                  <a16:creationId xmlns:a16="http://schemas.microsoft.com/office/drawing/2014/main" id="{72626E0B-9628-468E-A713-011C02F602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6">
              <a:extLst>
                <a:ext uri="{FF2B5EF4-FFF2-40B4-BE49-F238E27FC236}">
                  <a16:creationId xmlns:a16="http://schemas.microsoft.com/office/drawing/2014/main" id="{93F7977A-BD91-4B0D-9A8D-372DB67AD8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7">
              <a:extLst>
                <a:ext uri="{FF2B5EF4-FFF2-40B4-BE49-F238E27FC236}">
                  <a16:creationId xmlns:a16="http://schemas.microsoft.com/office/drawing/2014/main" id="{9FEE6A56-01A1-404D-864E-1C2587C9AF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8">
              <a:extLst>
                <a:ext uri="{FF2B5EF4-FFF2-40B4-BE49-F238E27FC236}">
                  <a16:creationId xmlns:a16="http://schemas.microsoft.com/office/drawing/2014/main" id="{E74DBBF2-EF6F-4E3E-B183-F8EEE76094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9">
              <a:extLst>
                <a:ext uri="{FF2B5EF4-FFF2-40B4-BE49-F238E27FC236}">
                  <a16:creationId xmlns:a16="http://schemas.microsoft.com/office/drawing/2014/main" id="{ABCF0F27-B056-474C-A0FB-1DB747A92F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Freeform 10">
              <a:extLst>
                <a:ext uri="{FF2B5EF4-FFF2-40B4-BE49-F238E27FC236}">
                  <a16:creationId xmlns:a16="http://schemas.microsoft.com/office/drawing/2014/main" id="{0A0A5B7B-BA2A-45CC-AABE-9D5B08A5DB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11">
              <a:extLst>
                <a:ext uri="{FF2B5EF4-FFF2-40B4-BE49-F238E27FC236}">
                  <a16:creationId xmlns:a16="http://schemas.microsoft.com/office/drawing/2014/main" id="{3C9A5D2B-1787-4954-9108-B9D497A87C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12">
              <a:extLst>
                <a:ext uri="{FF2B5EF4-FFF2-40B4-BE49-F238E27FC236}">
                  <a16:creationId xmlns:a16="http://schemas.microsoft.com/office/drawing/2014/main" id="{818C4F8B-7556-49A7-83C6-C8F631F6A9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13">
              <a:extLst>
                <a:ext uri="{FF2B5EF4-FFF2-40B4-BE49-F238E27FC236}">
                  <a16:creationId xmlns:a16="http://schemas.microsoft.com/office/drawing/2014/main" id="{22BED614-D078-47EA-9C72-190217FDD5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14">
              <a:extLst>
                <a:ext uri="{FF2B5EF4-FFF2-40B4-BE49-F238E27FC236}">
                  <a16:creationId xmlns:a16="http://schemas.microsoft.com/office/drawing/2014/main" id="{73DE0BF2-86D7-4038-AC4B-AF0F116A58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15">
              <a:extLst>
                <a:ext uri="{FF2B5EF4-FFF2-40B4-BE49-F238E27FC236}">
                  <a16:creationId xmlns:a16="http://schemas.microsoft.com/office/drawing/2014/main" id="{11D8BB55-D027-420C-9EF9-49B3BA79D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Line 16">
              <a:extLst>
                <a:ext uri="{FF2B5EF4-FFF2-40B4-BE49-F238E27FC236}">
                  <a16:creationId xmlns:a16="http://schemas.microsoft.com/office/drawing/2014/main" id="{3FAEF5CE-07ED-46A7-9777-D86C70719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17">
              <a:extLst>
                <a:ext uri="{FF2B5EF4-FFF2-40B4-BE49-F238E27FC236}">
                  <a16:creationId xmlns:a16="http://schemas.microsoft.com/office/drawing/2014/main" id="{29CAFB1A-357C-4313-B734-1CD4E4F9D2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18">
              <a:extLst>
                <a:ext uri="{FF2B5EF4-FFF2-40B4-BE49-F238E27FC236}">
                  <a16:creationId xmlns:a16="http://schemas.microsoft.com/office/drawing/2014/main" id="{653161D3-8634-4BB7-A2BC-028C4EAA15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19">
              <a:extLst>
                <a:ext uri="{FF2B5EF4-FFF2-40B4-BE49-F238E27FC236}">
                  <a16:creationId xmlns:a16="http://schemas.microsoft.com/office/drawing/2014/main" id="{9537546A-6FF1-408B-AFE2-BBF7D3482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20">
              <a:extLst>
                <a:ext uri="{FF2B5EF4-FFF2-40B4-BE49-F238E27FC236}">
                  <a16:creationId xmlns:a16="http://schemas.microsoft.com/office/drawing/2014/main" id="{F73EE662-79B7-404B-B1B8-0E096BE4CD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Rectangle 21">
              <a:extLst>
                <a:ext uri="{FF2B5EF4-FFF2-40B4-BE49-F238E27FC236}">
                  <a16:creationId xmlns:a16="http://schemas.microsoft.com/office/drawing/2014/main" id="{B6DDB906-1F52-4D64-8493-4816EDDD34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22">
              <a:extLst>
                <a:ext uri="{FF2B5EF4-FFF2-40B4-BE49-F238E27FC236}">
                  <a16:creationId xmlns:a16="http://schemas.microsoft.com/office/drawing/2014/main" id="{4FA472A5-ABEA-4961-897B-7EB96AF09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23">
              <a:extLst>
                <a:ext uri="{FF2B5EF4-FFF2-40B4-BE49-F238E27FC236}">
                  <a16:creationId xmlns:a16="http://schemas.microsoft.com/office/drawing/2014/main" id="{54226E99-C38F-4456-A1F8-8897483FD9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24">
              <a:extLst>
                <a:ext uri="{FF2B5EF4-FFF2-40B4-BE49-F238E27FC236}">
                  <a16:creationId xmlns:a16="http://schemas.microsoft.com/office/drawing/2014/main" id="{0A4A0196-A383-4629-B9A5-9C87E846C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25">
              <a:extLst>
                <a:ext uri="{FF2B5EF4-FFF2-40B4-BE49-F238E27FC236}">
                  <a16:creationId xmlns:a16="http://schemas.microsoft.com/office/drawing/2014/main" id="{BA5E608D-2E7B-4662-A9A0-18D4E0F0DC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Freeform 26">
              <a:extLst>
                <a:ext uri="{FF2B5EF4-FFF2-40B4-BE49-F238E27FC236}">
                  <a16:creationId xmlns:a16="http://schemas.microsoft.com/office/drawing/2014/main" id="{5E211F37-790F-4BD7-B055-022AE0C2E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Freeform 27">
              <a:extLst>
                <a:ext uri="{FF2B5EF4-FFF2-40B4-BE49-F238E27FC236}">
                  <a16:creationId xmlns:a16="http://schemas.microsoft.com/office/drawing/2014/main" id="{96F375D0-232A-490A-9499-CB5FBA3FD9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Freeform 28">
              <a:extLst>
                <a:ext uri="{FF2B5EF4-FFF2-40B4-BE49-F238E27FC236}">
                  <a16:creationId xmlns:a16="http://schemas.microsoft.com/office/drawing/2014/main" id="{6B33B423-FD0F-4780-A0D6-32FC040B37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Freeform 29">
              <a:extLst>
                <a:ext uri="{FF2B5EF4-FFF2-40B4-BE49-F238E27FC236}">
                  <a16:creationId xmlns:a16="http://schemas.microsoft.com/office/drawing/2014/main" id="{B6BD1710-838F-4CDD-A000-C6C710A6A0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Freeform 30">
              <a:extLst>
                <a:ext uri="{FF2B5EF4-FFF2-40B4-BE49-F238E27FC236}">
                  <a16:creationId xmlns:a16="http://schemas.microsoft.com/office/drawing/2014/main" id="{0BB93533-1C95-4B0A-B0E2-168602B08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Freeform 31">
              <a:extLst>
                <a:ext uri="{FF2B5EF4-FFF2-40B4-BE49-F238E27FC236}">
                  <a16:creationId xmlns:a16="http://schemas.microsoft.com/office/drawing/2014/main" id="{CB0B113D-1987-4D89-A475-511E092FE1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pic>
        <p:nvPicPr>
          <p:cNvPr id="75" name="Picture 2">
            <a:extLst>
              <a:ext uri="{FF2B5EF4-FFF2-40B4-BE49-F238E27FC236}">
                <a16:creationId xmlns:a16="http://schemas.microsoft.com/office/drawing/2014/main" id="{9BE36DBF-0333-4D36-A5BF-81FDA2406F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" y="-13238"/>
            <a:ext cx="304703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dgm="http://schemas.openxmlformats.org/drawingml/2006/diagram" xmlns:p14="http://schemas.microsoft.com/office/powerpoint/2010/main" xmlns:a16="http://schemas.microsoft.com/office/drawing/2014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997" y="1134681"/>
            <a:ext cx="2057483" cy="4255025"/>
          </a:xfrm>
        </p:spPr>
        <p:txBody>
          <a:bodyPr>
            <a:normAutofit/>
          </a:bodyPr>
          <a:lstStyle/>
          <a:p>
            <a:r>
              <a:rPr lang="en-GB" sz="3300">
                <a:solidFill>
                  <a:srgbClr val="FFFFFF"/>
                </a:solidFill>
              </a:rPr>
              <a:t>How This Skill Supports My Career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17920"/>
            <a:ext cx="12161520" cy="4572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901D4432-A518-22C2-5765-223B0D636E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9214583"/>
              </p:ext>
            </p:extLst>
          </p:nvPr>
        </p:nvGraphicFramePr>
        <p:xfrm>
          <a:off x="3496641" y="285749"/>
          <a:ext cx="5019561" cy="5924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FDB3AF7-1F52-4FC7-8B5D-4804290ED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33672"/>
            <a:ext cx="9144000" cy="2624329"/>
          </a:xfrm>
          <a:prstGeom prst="rect">
            <a:avLst/>
          </a:prstGeom>
          <a:ln>
            <a:noFill/>
          </a:ln>
          <a:effectLst>
            <a:outerShdw blurRad="76200" dist="38100" algn="l" rotWithShape="0">
              <a:prstClr val="black">
                <a:alpha val="3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>
            <a:extLst>
              <a:ext uri="{FF2B5EF4-FFF2-40B4-BE49-F238E27FC236}">
                <a16:creationId xmlns:a16="http://schemas.microsoft.com/office/drawing/2014/main" id="{99983362-16AE-4C35-B8B4-A44269F9A4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dgm="http://schemas.openxmlformats.org/drawingml/2006/diagram" xmlns:p14="http://schemas.microsoft.com/office/powerpoint/2010/main" xmlns:a16="http://schemas.microsoft.com/office/drawing/2014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97B65CB7-C3FE-4A14-B3D0-FCAA23163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9040414" cy="6858001"/>
            <a:chOff x="-14288" y="0"/>
            <a:chExt cx="12053888" cy="6858001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22337C59-670F-4A54-B796-84E9409F6B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8" name="Rectangle 5">
                <a:extLst>
                  <a:ext uri="{FF2B5EF4-FFF2-40B4-BE49-F238E27FC236}">
                    <a16:creationId xmlns:a16="http://schemas.microsoft.com/office/drawing/2014/main" id="{2184AF08-C10A-46EA-A0FE-588D9A86AA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Freeform 6">
                <a:extLst>
                  <a:ext uri="{FF2B5EF4-FFF2-40B4-BE49-F238E27FC236}">
                    <a16:creationId xmlns:a16="http://schemas.microsoft.com/office/drawing/2014/main" id="{093E945C-A145-4651-8BF2-810F092BC8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7">
                <a:extLst>
                  <a:ext uri="{FF2B5EF4-FFF2-40B4-BE49-F238E27FC236}">
                    <a16:creationId xmlns:a16="http://schemas.microsoft.com/office/drawing/2014/main" id="{0558A9C1-CCDF-4769-A073-918CB1B64A2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" name="Freeform 8">
                <a:extLst>
                  <a:ext uri="{FF2B5EF4-FFF2-40B4-BE49-F238E27FC236}">
                    <a16:creationId xmlns:a16="http://schemas.microsoft.com/office/drawing/2014/main" id="{B968F6B2-92D9-430B-8BF3-238336654C2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" name="Freeform 9">
                <a:extLst>
                  <a:ext uri="{FF2B5EF4-FFF2-40B4-BE49-F238E27FC236}">
                    <a16:creationId xmlns:a16="http://schemas.microsoft.com/office/drawing/2014/main" id="{7D8EFF8D-2C75-487B-B5A8-B92451D7795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3" name="Freeform 10">
                <a:extLst>
                  <a:ext uri="{FF2B5EF4-FFF2-40B4-BE49-F238E27FC236}">
                    <a16:creationId xmlns:a16="http://schemas.microsoft.com/office/drawing/2014/main" id="{2243FD42-6568-40B6-858F-FC2EF397AB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Freeform 11">
                <a:extLst>
                  <a:ext uri="{FF2B5EF4-FFF2-40B4-BE49-F238E27FC236}">
                    <a16:creationId xmlns:a16="http://schemas.microsoft.com/office/drawing/2014/main" id="{25FD840B-417C-4716-B651-C884AB2449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5" name="Freeform 12">
                <a:extLst>
                  <a:ext uri="{FF2B5EF4-FFF2-40B4-BE49-F238E27FC236}">
                    <a16:creationId xmlns:a16="http://schemas.microsoft.com/office/drawing/2014/main" id="{9A4AA5C8-7365-474D-BD7E-1C8D0E5C862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Freeform 13">
                <a:extLst>
                  <a:ext uri="{FF2B5EF4-FFF2-40B4-BE49-F238E27FC236}">
                    <a16:creationId xmlns:a16="http://schemas.microsoft.com/office/drawing/2014/main" id="{1028206C-2727-4012-A90B-77D283E19F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7" name="Freeform 14">
                <a:extLst>
                  <a:ext uri="{FF2B5EF4-FFF2-40B4-BE49-F238E27FC236}">
                    <a16:creationId xmlns:a16="http://schemas.microsoft.com/office/drawing/2014/main" id="{C7DC5830-C893-44B1-A077-DC081D0F980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Freeform 15">
                <a:extLst>
                  <a:ext uri="{FF2B5EF4-FFF2-40B4-BE49-F238E27FC236}">
                    <a16:creationId xmlns:a16="http://schemas.microsoft.com/office/drawing/2014/main" id="{0EFBEC17-9A04-478C-B3D7-F0458FA3E27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9" name="Line 16">
                <a:extLst>
                  <a:ext uri="{FF2B5EF4-FFF2-40B4-BE49-F238E27FC236}">
                    <a16:creationId xmlns:a16="http://schemas.microsoft.com/office/drawing/2014/main" id="{B265112B-A546-46CB-939F-EE5FC64D9A5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0" name="Freeform 17">
                <a:extLst>
                  <a:ext uri="{FF2B5EF4-FFF2-40B4-BE49-F238E27FC236}">
                    <a16:creationId xmlns:a16="http://schemas.microsoft.com/office/drawing/2014/main" id="{6B124BA2-F125-4953-B5AA-9AA94587A07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Freeform 18">
                <a:extLst>
                  <a:ext uri="{FF2B5EF4-FFF2-40B4-BE49-F238E27FC236}">
                    <a16:creationId xmlns:a16="http://schemas.microsoft.com/office/drawing/2014/main" id="{2F2454F3-6600-44C5-BEF0-98B2A48AD8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" name="Freeform 19">
                <a:extLst>
                  <a:ext uri="{FF2B5EF4-FFF2-40B4-BE49-F238E27FC236}">
                    <a16:creationId xmlns:a16="http://schemas.microsoft.com/office/drawing/2014/main" id="{EB7D5281-9399-49F6-A23A-E29882CE5D9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Freeform 20">
                <a:extLst>
                  <a:ext uri="{FF2B5EF4-FFF2-40B4-BE49-F238E27FC236}">
                    <a16:creationId xmlns:a16="http://schemas.microsoft.com/office/drawing/2014/main" id="{4E063C23-C874-4935-A2EE-D177AC31B1C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4" name="Rectangle 21">
                <a:extLst>
                  <a:ext uri="{FF2B5EF4-FFF2-40B4-BE49-F238E27FC236}">
                    <a16:creationId xmlns:a16="http://schemas.microsoft.com/office/drawing/2014/main" id="{9247FC0E-B207-4129-90EE-CF9019EAF84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5" name="Freeform 22">
                <a:extLst>
                  <a:ext uri="{FF2B5EF4-FFF2-40B4-BE49-F238E27FC236}">
                    <a16:creationId xmlns:a16="http://schemas.microsoft.com/office/drawing/2014/main" id="{6D7B9A75-EEE3-45E0-BCD2-AC455BA156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Freeform 23">
                <a:extLst>
                  <a:ext uri="{FF2B5EF4-FFF2-40B4-BE49-F238E27FC236}">
                    <a16:creationId xmlns:a16="http://schemas.microsoft.com/office/drawing/2014/main" id="{5D858DB7-D775-47E2-BE37-66FEF2DD54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7" name="Freeform 24">
                <a:extLst>
                  <a:ext uri="{FF2B5EF4-FFF2-40B4-BE49-F238E27FC236}">
                    <a16:creationId xmlns:a16="http://schemas.microsoft.com/office/drawing/2014/main" id="{78917B15-CCBE-4FAF-AF82-2E63C5FE40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8" name="Freeform 25">
                <a:extLst>
                  <a:ext uri="{FF2B5EF4-FFF2-40B4-BE49-F238E27FC236}">
                    <a16:creationId xmlns:a16="http://schemas.microsoft.com/office/drawing/2014/main" id="{4E6C3AF2-7797-4A99-B63D-E1CA690733F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9" name="Freeform 26">
                <a:extLst>
                  <a:ext uri="{FF2B5EF4-FFF2-40B4-BE49-F238E27FC236}">
                    <a16:creationId xmlns:a16="http://schemas.microsoft.com/office/drawing/2014/main" id="{7A824205-8396-4F7F-AD5C-69BBD4834D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0" name="Freeform 27">
                <a:extLst>
                  <a:ext uri="{FF2B5EF4-FFF2-40B4-BE49-F238E27FC236}">
                    <a16:creationId xmlns:a16="http://schemas.microsoft.com/office/drawing/2014/main" id="{39B23340-C1C8-464F-904F-7478B83F6E5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1" name="Freeform 28">
                <a:extLst>
                  <a:ext uri="{FF2B5EF4-FFF2-40B4-BE49-F238E27FC236}">
                    <a16:creationId xmlns:a16="http://schemas.microsoft.com/office/drawing/2014/main" id="{7D8E5E81-89A1-45D2-81DF-664EDEBC862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2" name="Freeform 29">
                <a:extLst>
                  <a:ext uri="{FF2B5EF4-FFF2-40B4-BE49-F238E27FC236}">
                    <a16:creationId xmlns:a16="http://schemas.microsoft.com/office/drawing/2014/main" id="{69B86481-2D49-407E-9E05-657ECFC0046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3" name="Freeform 30">
                <a:extLst>
                  <a:ext uri="{FF2B5EF4-FFF2-40B4-BE49-F238E27FC236}">
                    <a16:creationId xmlns:a16="http://schemas.microsoft.com/office/drawing/2014/main" id="{169AFB82-7406-4E81-AE36-870C6B9C43B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4" name="Freeform 31">
                <a:extLst>
                  <a:ext uri="{FF2B5EF4-FFF2-40B4-BE49-F238E27FC236}">
                    <a16:creationId xmlns:a16="http://schemas.microsoft.com/office/drawing/2014/main" id="{18E229EF-ABC5-4360-8663-B052B02D216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73EC19A3-1B4D-4193-90B5-804269647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8" name="Freeform 32">
                <a:extLst>
                  <a:ext uri="{FF2B5EF4-FFF2-40B4-BE49-F238E27FC236}">
                    <a16:creationId xmlns:a16="http://schemas.microsoft.com/office/drawing/2014/main" id="{BD7591BD-BC5E-4744-912C-6C42EB02040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" name="Freeform 33">
                <a:extLst>
                  <a:ext uri="{FF2B5EF4-FFF2-40B4-BE49-F238E27FC236}">
                    <a16:creationId xmlns:a16="http://schemas.microsoft.com/office/drawing/2014/main" id="{DC050995-C62E-401C-823F-CB7D156417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Freeform 34">
                <a:extLst>
                  <a:ext uri="{FF2B5EF4-FFF2-40B4-BE49-F238E27FC236}">
                    <a16:creationId xmlns:a16="http://schemas.microsoft.com/office/drawing/2014/main" id="{549B874B-72E9-4BB1-ABF2-78834465830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" name="Freeform 35">
                <a:extLst>
                  <a:ext uri="{FF2B5EF4-FFF2-40B4-BE49-F238E27FC236}">
                    <a16:creationId xmlns:a16="http://schemas.microsoft.com/office/drawing/2014/main" id="{D2A70290-19F4-42FB-8FD4-08F372AD21A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Freeform 36">
                <a:extLst>
                  <a:ext uri="{FF2B5EF4-FFF2-40B4-BE49-F238E27FC236}">
                    <a16:creationId xmlns:a16="http://schemas.microsoft.com/office/drawing/2014/main" id="{0BE086E3-6715-4BA0-92D4-FFDEF29A4EB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Freeform 37">
                <a:extLst>
                  <a:ext uri="{FF2B5EF4-FFF2-40B4-BE49-F238E27FC236}">
                    <a16:creationId xmlns:a16="http://schemas.microsoft.com/office/drawing/2014/main" id="{367D92F7-0C3B-4AA7-9723-0760B3638D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Freeform 38">
                <a:extLst>
                  <a:ext uri="{FF2B5EF4-FFF2-40B4-BE49-F238E27FC236}">
                    <a16:creationId xmlns:a16="http://schemas.microsoft.com/office/drawing/2014/main" id="{E710C654-11A4-485C-BE80-640A07F5B9E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Freeform 39">
                <a:extLst>
                  <a:ext uri="{FF2B5EF4-FFF2-40B4-BE49-F238E27FC236}">
                    <a16:creationId xmlns:a16="http://schemas.microsoft.com/office/drawing/2014/main" id="{8BDA2610-3945-4B52-BBE0-8F31BCFA73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" name="Freeform 40">
                <a:extLst>
                  <a:ext uri="{FF2B5EF4-FFF2-40B4-BE49-F238E27FC236}">
                    <a16:creationId xmlns:a16="http://schemas.microsoft.com/office/drawing/2014/main" id="{50F00F46-4C04-4D7F-AECE-F93A5E17A9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Rectangle 41">
                <a:extLst>
                  <a:ext uri="{FF2B5EF4-FFF2-40B4-BE49-F238E27FC236}">
                    <a16:creationId xmlns:a16="http://schemas.microsoft.com/office/drawing/2014/main" id="{8C266885-7331-485C-A13C-CED4D0205E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dgm="http://schemas.openxmlformats.org/drawingml/2006/diagram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3A24221C-670F-4411-AC01-F9F88CB3D7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9144000" cy="4233674"/>
          </a:xfrm>
          <a:prstGeom prst="rect">
            <a:avLst/>
          </a:prstGeom>
          <a:ln>
            <a:noFill/>
          </a:ln>
          <a:effectLst>
            <a:innerShdw blurRad="63500" dist="38100" dir="5400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8" name="Picture 2">
            <a:extLst>
              <a:ext uri="{FF2B5EF4-FFF2-40B4-BE49-F238E27FC236}">
                <a16:creationId xmlns:a16="http://schemas.microsoft.com/office/drawing/2014/main" id="{96BD1BD4-F5F9-4A91-81EA-5923E1AEE6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10051"/>
            <a:ext cx="9146384" cy="2647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dgm="http://schemas.openxmlformats.org/drawingml/2006/diagram" xmlns:p14="http://schemas.microsoft.com/office/powerpoint/2010/main" xmlns:a16="http://schemas.microsoft.com/office/drawing/2014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5879" y="4571999"/>
            <a:ext cx="7429499" cy="1190848"/>
          </a:xfrm>
        </p:spPr>
        <p:txBody>
          <a:bodyPr anchor="ctr">
            <a:normAutofit/>
          </a:bodyPr>
          <a:lstStyle/>
          <a:p>
            <a:pPr algn="ctr"/>
            <a:r>
              <a:rPr lang="en-GB" sz="3500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17920"/>
            <a:ext cx="12161520" cy="4572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F4A64996-D78C-4820-E5B8-C2388746C1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5871249"/>
              </p:ext>
            </p:extLst>
          </p:nvPr>
        </p:nvGraphicFramePr>
        <p:xfrm>
          <a:off x="710517" y="958321"/>
          <a:ext cx="7716726" cy="22885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6270675-9512-4978-8583-36659256EE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618518"/>
            <a:ext cx="7429499" cy="1478570"/>
          </a:xfrm>
        </p:spPr>
        <p:txBody>
          <a:bodyPr>
            <a:normAutofit/>
          </a:bodyPr>
          <a:lstStyle/>
          <a:p>
            <a:r>
              <a:t>References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17920"/>
            <a:ext cx="12161520" cy="457200"/>
          </a:xfrm>
          <a:prstGeom prst="rect">
            <a:avLst/>
          </a:prstGeom>
          <a:solidFill>
            <a:srgbClr val="00669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36DB1284-905A-75C6-3208-03EA0587C6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0518045"/>
              </p:ext>
            </p:extLst>
          </p:nvPr>
        </p:nvGraphicFramePr>
        <p:xfrm>
          <a:off x="856059" y="2249488"/>
          <a:ext cx="7429500" cy="3541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859</TotalTime>
  <Words>632</Words>
  <Application>Microsoft Office PowerPoint</Application>
  <PresentationFormat>On-screen Show (4:3)</PresentationFormat>
  <Paragraphs>68</Paragraphs>
  <Slides>10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Arial</vt:lpstr>
      <vt:lpstr>Tw Cen MT</vt:lpstr>
      <vt:lpstr>Circuit</vt:lpstr>
      <vt:lpstr>Critical thinking </vt:lpstr>
      <vt:lpstr>AcKnowledge use of AI</vt:lpstr>
      <vt:lpstr>introdaction</vt:lpstr>
      <vt:lpstr>What is Critical Thinking?</vt:lpstr>
      <vt:lpstr>Importance in Health and Social Care</vt:lpstr>
      <vt:lpstr>Fishbone Model (Ishikawa Diagram)</vt:lpstr>
      <vt:lpstr>Applying Critical Thinking in Practice</vt:lpstr>
      <vt:lpstr>How This Skill Supports My Career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subject/>
  <dc:creator>Renata Kunceviciute</dc:creator>
  <cp:keywords/>
  <dc:description>generated using python-pptx</dc:description>
  <cp:lastModifiedBy>Renata Kunceviciute</cp:lastModifiedBy>
  <cp:revision>5</cp:revision>
  <dcterms:created xsi:type="dcterms:W3CDTF">2013-01-27T09:14:16Z</dcterms:created>
  <dcterms:modified xsi:type="dcterms:W3CDTF">2026-03-22T18:44:03Z</dcterms:modified>
  <cp:category/>
</cp:coreProperties>
</file>