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7.xml" ContentType="application/vnd.openxmlformats-officedocument.theme+xml"/>
  <Override PartName="/ppt/slideLayouts/slideLayout25.xml" ContentType="application/vnd.openxmlformats-officedocument.presentationml.slideLayout+xml"/>
  <Override PartName="/ppt/theme/theme18.xml" ContentType="application/vnd.openxmlformats-officedocument.theme+xml"/>
  <Override PartName="/ppt/slideLayouts/slideLayout26.xml" ContentType="application/vnd.openxmlformats-officedocument.presentationml.slideLayout+xml"/>
  <Override PartName="/ppt/theme/theme19.xml" ContentType="application/vnd.openxmlformats-officedocument.theme+xml"/>
  <Override PartName="/ppt/slideLayouts/slideLayout27.xml" ContentType="application/vnd.openxmlformats-officedocument.presentationml.slideLayout+xml"/>
  <Override PartName="/ppt/theme/theme20.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1.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2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23.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theme/theme2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 id="2147483706" r:id="rId24"/>
    <p:sldMasterId id="2147483723" r:id="rId25"/>
    <p:sldMasterId id="2147483752" r:id="rId26"/>
  </p:sldMasterIdLst>
  <p:notesMasterIdLst>
    <p:notesMasterId r:id="rId68"/>
  </p:notesMasterIdLst>
  <p:sldIdLst>
    <p:sldId id="258" r:id="rId27"/>
    <p:sldId id="261" r:id="rId28"/>
    <p:sldId id="266" r:id="rId29"/>
    <p:sldId id="299" r:id="rId30"/>
    <p:sldId id="270" r:id="rId31"/>
    <p:sldId id="326" r:id="rId32"/>
    <p:sldId id="296" r:id="rId33"/>
    <p:sldId id="308" r:id="rId34"/>
    <p:sldId id="297" r:id="rId35"/>
    <p:sldId id="309" r:id="rId36"/>
    <p:sldId id="298" r:id="rId37"/>
    <p:sldId id="310" r:id="rId38"/>
    <p:sldId id="327" r:id="rId39"/>
    <p:sldId id="311" r:id="rId40"/>
    <p:sldId id="312" r:id="rId41"/>
    <p:sldId id="313" r:id="rId42"/>
    <p:sldId id="314" r:id="rId43"/>
    <p:sldId id="315" r:id="rId44"/>
    <p:sldId id="899" r:id="rId45"/>
    <p:sldId id="901" r:id="rId46"/>
    <p:sldId id="900" r:id="rId47"/>
    <p:sldId id="902" r:id="rId48"/>
    <p:sldId id="903" r:id="rId49"/>
    <p:sldId id="904" r:id="rId50"/>
    <p:sldId id="301" r:id="rId51"/>
    <p:sldId id="322" r:id="rId52"/>
    <p:sldId id="891" r:id="rId53"/>
    <p:sldId id="892" r:id="rId54"/>
    <p:sldId id="893" r:id="rId55"/>
    <p:sldId id="894" r:id="rId56"/>
    <p:sldId id="895" r:id="rId57"/>
    <p:sldId id="896" r:id="rId58"/>
    <p:sldId id="885" r:id="rId59"/>
    <p:sldId id="884" r:id="rId60"/>
    <p:sldId id="888" r:id="rId61"/>
    <p:sldId id="887" r:id="rId62"/>
    <p:sldId id="897" r:id="rId63"/>
    <p:sldId id="898" r:id="rId64"/>
    <p:sldId id="905" r:id="rId65"/>
    <p:sldId id="906" r:id="rId66"/>
    <p:sldId id="886"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87C9E5-284B-0642-9E94-C6541332BE7A}" v="702" dt="2025-12-03T12:09:32.6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781"/>
    <p:restoredTop sz="75316"/>
  </p:normalViewPr>
  <p:slideViewPr>
    <p:cSldViewPr snapToGrid="0">
      <p:cViewPr varScale="1">
        <p:scale>
          <a:sx n="80" d="100"/>
          <a:sy n="80" d="100"/>
        </p:scale>
        <p:origin x="80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3.xml"/><Relationship Id="rId21" Type="http://schemas.openxmlformats.org/officeDocument/2006/relationships/slideMaster" Target="slideMasters/slideMaster18.xml"/><Relationship Id="rId42" Type="http://schemas.openxmlformats.org/officeDocument/2006/relationships/slide" Target="slides/slide16.xml"/><Relationship Id="rId47" Type="http://schemas.openxmlformats.org/officeDocument/2006/relationships/slide" Target="slides/slide21.xml"/><Relationship Id="rId63" Type="http://schemas.openxmlformats.org/officeDocument/2006/relationships/slide" Target="slides/slide37.xml"/><Relationship Id="rId6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3.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6.xml"/><Relationship Id="rId37" Type="http://schemas.openxmlformats.org/officeDocument/2006/relationships/slide" Target="slides/slide11.xml"/><Relationship Id="rId40" Type="http://schemas.openxmlformats.org/officeDocument/2006/relationships/slide" Target="slides/slide14.xml"/><Relationship Id="rId45" Type="http://schemas.openxmlformats.org/officeDocument/2006/relationships/slide" Target="slides/slide19.xml"/><Relationship Id="rId53" Type="http://schemas.openxmlformats.org/officeDocument/2006/relationships/slide" Target="slides/slide27.xml"/><Relationship Id="rId58" Type="http://schemas.openxmlformats.org/officeDocument/2006/relationships/slide" Target="slides/slide32.xml"/><Relationship Id="rId66" Type="http://schemas.openxmlformats.org/officeDocument/2006/relationships/slide" Target="slides/slide40.xml"/><Relationship Id="rId74"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slide" Target="slides/slide35.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1.xml"/><Relationship Id="rId30" Type="http://schemas.openxmlformats.org/officeDocument/2006/relationships/slide" Target="slides/slide4.xml"/><Relationship Id="rId35" Type="http://schemas.openxmlformats.org/officeDocument/2006/relationships/slide" Target="slides/slide9.xml"/><Relationship Id="rId43" Type="http://schemas.openxmlformats.org/officeDocument/2006/relationships/slide" Target="slides/slide17.xml"/><Relationship Id="rId48" Type="http://schemas.openxmlformats.org/officeDocument/2006/relationships/slide" Target="slides/slide22.xml"/><Relationship Id="rId56" Type="http://schemas.openxmlformats.org/officeDocument/2006/relationships/slide" Target="slides/slide30.xml"/><Relationship Id="rId64" Type="http://schemas.openxmlformats.org/officeDocument/2006/relationships/slide" Target="slides/slide38.xml"/><Relationship Id="rId69"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25.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 Target="slides/slide7.xml"/><Relationship Id="rId38" Type="http://schemas.openxmlformats.org/officeDocument/2006/relationships/slide" Target="slides/slide12.xml"/><Relationship Id="rId46" Type="http://schemas.openxmlformats.org/officeDocument/2006/relationships/slide" Target="slides/slide20.xml"/><Relationship Id="rId59" Type="http://schemas.openxmlformats.org/officeDocument/2006/relationships/slide" Target="slides/slide33.xml"/><Relationship Id="rId67" Type="http://schemas.openxmlformats.org/officeDocument/2006/relationships/slide" Target="slides/slide41.xml"/><Relationship Id="rId20" Type="http://schemas.openxmlformats.org/officeDocument/2006/relationships/slideMaster" Target="slideMasters/slideMaster17.xml"/><Relationship Id="rId41" Type="http://schemas.openxmlformats.org/officeDocument/2006/relationships/slide" Target="slides/slide15.xml"/><Relationship Id="rId54" Type="http://schemas.openxmlformats.org/officeDocument/2006/relationships/slide" Target="slides/slide28.xml"/><Relationship Id="rId62" Type="http://schemas.openxmlformats.org/officeDocument/2006/relationships/slide" Target="slides/slide36.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2.xml"/><Relationship Id="rId36" Type="http://schemas.openxmlformats.org/officeDocument/2006/relationships/slide" Target="slides/slide10.xml"/><Relationship Id="rId49" Type="http://schemas.openxmlformats.org/officeDocument/2006/relationships/slide" Target="slides/slide23.xml"/><Relationship Id="rId57" Type="http://schemas.openxmlformats.org/officeDocument/2006/relationships/slide" Target="slides/slide31.xml"/><Relationship Id="rId10" Type="http://schemas.openxmlformats.org/officeDocument/2006/relationships/slideMaster" Target="slideMasters/slideMaster7.xml"/><Relationship Id="rId31" Type="http://schemas.openxmlformats.org/officeDocument/2006/relationships/slide" Target="slides/slide5.xml"/><Relationship Id="rId44" Type="http://schemas.openxmlformats.org/officeDocument/2006/relationships/slide" Target="slides/slide18.xml"/><Relationship Id="rId52" Type="http://schemas.openxmlformats.org/officeDocument/2006/relationships/slide" Target="slides/slide26.xml"/><Relationship Id="rId60" Type="http://schemas.openxmlformats.org/officeDocument/2006/relationships/slide" Target="slides/slide34.xml"/><Relationship Id="rId65" Type="http://schemas.openxmlformats.org/officeDocument/2006/relationships/slide" Target="slides/slide39.xml"/><Relationship Id="rId73"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3.xml"/><Relationship Id="rId34" Type="http://schemas.openxmlformats.org/officeDocument/2006/relationships/slide" Target="slides/slide8.xml"/><Relationship Id="rId50" Type="http://schemas.openxmlformats.org/officeDocument/2006/relationships/slide" Target="slides/slide24.xml"/><Relationship Id="rId55" Type="http://schemas.openxmlformats.org/officeDocument/2006/relationships/slide" Target="slides/slide29.xml"/><Relationship Id="rId7" Type="http://schemas.openxmlformats.org/officeDocument/2006/relationships/slideMaster" Target="slideMasters/slideMaster4.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eth Collett" userId="b439ee9c-a91c-45c2-862d-df71d84f5bbe" providerId="ADAL" clId="{4EB44CE1-A58D-5E16-B062-153FBDA2C3FC}"/>
    <pc:docChg chg="undo custSel addSld modSld">
      <pc:chgData name="Gareth Collett" userId="b439ee9c-a91c-45c2-862d-df71d84f5bbe" providerId="ADAL" clId="{4EB44CE1-A58D-5E16-B062-153FBDA2C3FC}" dt="2025-12-03T12:10:07.150" v="2051" actId="20577"/>
      <pc:docMkLst>
        <pc:docMk/>
      </pc:docMkLst>
      <pc:sldChg chg="addSp delSp modSp new mod">
        <pc:chgData name="Gareth Collett" userId="b439ee9c-a91c-45c2-862d-df71d84f5bbe" providerId="ADAL" clId="{4EB44CE1-A58D-5E16-B062-153FBDA2C3FC}" dt="2025-12-03T11:27:09.383" v="348" actId="1076"/>
        <pc:sldMkLst>
          <pc:docMk/>
          <pc:sldMk cId="715381231" sldId="899"/>
        </pc:sldMkLst>
        <pc:spChg chg="mod">
          <ac:chgData name="Gareth Collett" userId="b439ee9c-a91c-45c2-862d-df71d84f5bbe" providerId="ADAL" clId="{4EB44CE1-A58D-5E16-B062-153FBDA2C3FC}" dt="2025-12-03T11:27:09.383" v="348" actId="1076"/>
          <ac:spMkLst>
            <pc:docMk/>
            <pc:sldMk cId="715381231" sldId="899"/>
            <ac:spMk id="2" creationId="{55AB5116-7BF7-B0B2-3779-29E36459067D}"/>
          </ac:spMkLst>
        </pc:spChg>
        <pc:spChg chg="del">
          <ac:chgData name="Gareth Collett" userId="b439ee9c-a91c-45c2-862d-df71d84f5bbe" providerId="ADAL" clId="{4EB44CE1-A58D-5E16-B062-153FBDA2C3FC}" dt="2025-12-03T11:14:46.537" v="32"/>
          <ac:spMkLst>
            <pc:docMk/>
            <pc:sldMk cId="715381231" sldId="899"/>
            <ac:spMk id="3" creationId="{D73990B3-97B2-5943-FE2D-104B45824891}"/>
          </ac:spMkLst>
        </pc:spChg>
        <pc:spChg chg="add del mod">
          <ac:chgData name="Gareth Collett" userId="b439ee9c-a91c-45c2-862d-df71d84f5bbe" providerId="ADAL" clId="{4EB44CE1-A58D-5E16-B062-153FBDA2C3FC}" dt="2025-12-03T11:26:35.397" v="339" actId="478"/>
          <ac:spMkLst>
            <pc:docMk/>
            <pc:sldMk cId="715381231" sldId="899"/>
            <ac:spMk id="10" creationId="{E9F7C381-3782-0687-7256-7E2490DCEF42}"/>
          </ac:spMkLst>
        </pc:spChg>
        <pc:graphicFrameChg chg="add mod modGraphic">
          <ac:chgData name="Gareth Collett" userId="b439ee9c-a91c-45c2-862d-df71d84f5bbe" providerId="ADAL" clId="{4EB44CE1-A58D-5E16-B062-153FBDA2C3FC}" dt="2025-12-03T11:27:06.461" v="347" actId="1076"/>
          <ac:graphicFrameMkLst>
            <pc:docMk/>
            <pc:sldMk cId="715381231" sldId="899"/>
            <ac:graphicFrameMk id="8" creationId="{61F8C1B7-99E9-16C0-A9BB-A85F075E250C}"/>
          </ac:graphicFrameMkLst>
        </pc:graphicFrameChg>
        <pc:picChg chg="add del mod">
          <ac:chgData name="Gareth Collett" userId="b439ee9c-a91c-45c2-862d-df71d84f5bbe" providerId="ADAL" clId="{4EB44CE1-A58D-5E16-B062-153FBDA2C3FC}" dt="2025-12-03T11:26:33.181" v="338" actId="478"/>
          <ac:picMkLst>
            <pc:docMk/>
            <pc:sldMk cId="715381231" sldId="899"/>
            <ac:picMk id="5" creationId="{1615381C-7699-DA69-E813-06556A69776E}"/>
          </ac:picMkLst>
        </pc:picChg>
        <pc:picChg chg="add del mod">
          <ac:chgData name="Gareth Collett" userId="b439ee9c-a91c-45c2-862d-df71d84f5bbe" providerId="ADAL" clId="{4EB44CE1-A58D-5E16-B062-153FBDA2C3FC}" dt="2025-12-03T11:16:44.336" v="66" actId="478"/>
          <ac:picMkLst>
            <pc:docMk/>
            <pc:sldMk cId="715381231" sldId="899"/>
            <ac:picMk id="7" creationId="{89AC00B2-2543-AC41-5673-29660FE3751B}"/>
          </ac:picMkLst>
        </pc:picChg>
      </pc:sldChg>
      <pc:sldChg chg="addSp delSp modSp new mod">
        <pc:chgData name="Gareth Collett" userId="b439ee9c-a91c-45c2-862d-df71d84f5bbe" providerId="ADAL" clId="{4EB44CE1-A58D-5E16-B062-153FBDA2C3FC}" dt="2025-12-03T11:33:34.910" v="661" actId="20577"/>
        <pc:sldMkLst>
          <pc:docMk/>
          <pc:sldMk cId="2456211490" sldId="900"/>
        </pc:sldMkLst>
        <pc:spChg chg="mod">
          <ac:chgData name="Gareth Collett" userId="b439ee9c-a91c-45c2-862d-df71d84f5bbe" providerId="ADAL" clId="{4EB44CE1-A58D-5E16-B062-153FBDA2C3FC}" dt="2025-12-03T11:32:41.409" v="599" actId="20577"/>
          <ac:spMkLst>
            <pc:docMk/>
            <pc:sldMk cId="2456211490" sldId="900"/>
            <ac:spMk id="2" creationId="{12A4344D-3EF4-834A-C9E0-B339B7EF60AE}"/>
          </ac:spMkLst>
        </pc:spChg>
        <pc:spChg chg="mod">
          <ac:chgData name="Gareth Collett" userId="b439ee9c-a91c-45c2-862d-df71d84f5bbe" providerId="ADAL" clId="{4EB44CE1-A58D-5E16-B062-153FBDA2C3FC}" dt="2025-12-03T11:33:34.910" v="661" actId="20577"/>
          <ac:spMkLst>
            <pc:docMk/>
            <pc:sldMk cId="2456211490" sldId="900"/>
            <ac:spMk id="3" creationId="{47CA6280-6191-F8FF-EA8C-1E9651A1633D}"/>
          </ac:spMkLst>
        </pc:spChg>
        <pc:spChg chg="add del mod">
          <ac:chgData name="Gareth Collett" userId="b439ee9c-a91c-45c2-862d-df71d84f5bbe" providerId="ADAL" clId="{4EB44CE1-A58D-5E16-B062-153FBDA2C3FC}" dt="2025-12-03T11:27:44.973" v="352" actId="478"/>
          <ac:spMkLst>
            <pc:docMk/>
            <pc:sldMk cId="2456211490" sldId="900"/>
            <ac:spMk id="4" creationId="{C80C7D94-48A6-DF06-A0F6-2F2168846423}"/>
          </ac:spMkLst>
        </pc:spChg>
      </pc:sldChg>
      <pc:sldChg chg="addSp delSp modSp add mod">
        <pc:chgData name="Gareth Collett" userId="b439ee9c-a91c-45c2-862d-df71d84f5bbe" providerId="ADAL" clId="{4EB44CE1-A58D-5E16-B062-153FBDA2C3FC}" dt="2025-12-03T11:24:46.664" v="337" actId="1076"/>
        <pc:sldMkLst>
          <pc:docMk/>
          <pc:sldMk cId="4135208051" sldId="901"/>
        </pc:sldMkLst>
        <pc:spChg chg="add del mod">
          <ac:chgData name="Gareth Collett" userId="b439ee9c-a91c-45c2-862d-df71d84f5bbe" providerId="ADAL" clId="{4EB44CE1-A58D-5E16-B062-153FBDA2C3FC}" dt="2025-12-03T11:16:35.644" v="64" actId="478"/>
          <ac:spMkLst>
            <pc:docMk/>
            <pc:sldMk cId="4135208051" sldId="901"/>
            <ac:spMk id="4" creationId="{009CDAD9-DCD4-9CE0-7F14-C9F813123827}"/>
          </ac:spMkLst>
        </pc:spChg>
        <pc:picChg chg="del">
          <ac:chgData name="Gareth Collett" userId="b439ee9c-a91c-45c2-862d-df71d84f5bbe" providerId="ADAL" clId="{4EB44CE1-A58D-5E16-B062-153FBDA2C3FC}" dt="2025-12-03T11:16:28.848" v="61" actId="478"/>
          <ac:picMkLst>
            <pc:docMk/>
            <pc:sldMk cId="4135208051" sldId="901"/>
            <ac:picMk id="5" creationId="{7A7CD7F0-D609-7AF9-A631-AADD669870AF}"/>
          </ac:picMkLst>
        </pc:picChg>
        <pc:picChg chg="add del mod">
          <ac:chgData name="Gareth Collett" userId="b439ee9c-a91c-45c2-862d-df71d84f5bbe" providerId="ADAL" clId="{4EB44CE1-A58D-5E16-B062-153FBDA2C3FC}" dt="2025-12-03T11:24:34.190" v="331" actId="478"/>
          <ac:picMkLst>
            <pc:docMk/>
            <pc:sldMk cId="4135208051" sldId="901"/>
            <ac:picMk id="7" creationId="{FC0F0F00-ACAC-F17C-2FC6-812CDB12C844}"/>
          </ac:picMkLst>
        </pc:picChg>
        <pc:picChg chg="add mod">
          <ac:chgData name="Gareth Collett" userId="b439ee9c-a91c-45c2-862d-df71d84f5bbe" providerId="ADAL" clId="{4EB44CE1-A58D-5E16-B062-153FBDA2C3FC}" dt="2025-12-03T11:24:46.664" v="337" actId="1076"/>
          <ac:picMkLst>
            <pc:docMk/>
            <pc:sldMk cId="4135208051" sldId="901"/>
            <ac:picMk id="8" creationId="{D30DE0F8-B7C7-39B7-5819-073FAF615716}"/>
          </ac:picMkLst>
        </pc:picChg>
      </pc:sldChg>
      <pc:sldChg chg="modSp new mod">
        <pc:chgData name="Gareth Collett" userId="b439ee9c-a91c-45c2-862d-df71d84f5bbe" providerId="ADAL" clId="{4EB44CE1-A58D-5E16-B062-153FBDA2C3FC}" dt="2025-12-03T11:39:29.473" v="1096" actId="20577"/>
        <pc:sldMkLst>
          <pc:docMk/>
          <pc:sldMk cId="805449925" sldId="902"/>
        </pc:sldMkLst>
        <pc:spChg chg="mod">
          <ac:chgData name="Gareth Collett" userId="b439ee9c-a91c-45c2-862d-df71d84f5bbe" providerId="ADAL" clId="{4EB44CE1-A58D-5E16-B062-153FBDA2C3FC}" dt="2025-12-03T11:36:22.499" v="679" actId="20577"/>
          <ac:spMkLst>
            <pc:docMk/>
            <pc:sldMk cId="805449925" sldId="902"/>
            <ac:spMk id="2" creationId="{0E977059-36AD-E983-EAF9-AB03875DC554}"/>
          </ac:spMkLst>
        </pc:spChg>
        <pc:spChg chg="mod">
          <ac:chgData name="Gareth Collett" userId="b439ee9c-a91c-45c2-862d-df71d84f5bbe" providerId="ADAL" clId="{4EB44CE1-A58D-5E16-B062-153FBDA2C3FC}" dt="2025-12-03T11:39:29.473" v="1096" actId="20577"/>
          <ac:spMkLst>
            <pc:docMk/>
            <pc:sldMk cId="805449925" sldId="902"/>
            <ac:spMk id="3" creationId="{54A8B408-4B09-1D52-5278-1D81349EFCCE}"/>
          </ac:spMkLst>
        </pc:spChg>
      </pc:sldChg>
      <pc:sldChg chg="modSp add mod">
        <pc:chgData name="Gareth Collett" userId="b439ee9c-a91c-45c2-862d-df71d84f5bbe" providerId="ADAL" clId="{4EB44CE1-A58D-5E16-B062-153FBDA2C3FC}" dt="2025-12-03T12:09:55.844" v="2020" actId="20577"/>
        <pc:sldMkLst>
          <pc:docMk/>
          <pc:sldMk cId="4256905466" sldId="903"/>
        </pc:sldMkLst>
        <pc:spChg chg="mod">
          <ac:chgData name="Gareth Collett" userId="b439ee9c-a91c-45c2-862d-df71d84f5bbe" providerId="ADAL" clId="{4EB44CE1-A58D-5E16-B062-153FBDA2C3FC}" dt="2025-12-03T12:09:55.844" v="2020" actId="20577"/>
          <ac:spMkLst>
            <pc:docMk/>
            <pc:sldMk cId="4256905466" sldId="903"/>
            <ac:spMk id="2" creationId="{E8482811-D3BA-E307-9716-8F4EF3C86651}"/>
          </ac:spMkLst>
        </pc:spChg>
        <pc:spChg chg="mod">
          <ac:chgData name="Gareth Collett" userId="b439ee9c-a91c-45c2-862d-df71d84f5bbe" providerId="ADAL" clId="{4EB44CE1-A58D-5E16-B062-153FBDA2C3FC}" dt="2025-12-03T11:59:11.826" v="1713" actId="20577"/>
          <ac:spMkLst>
            <pc:docMk/>
            <pc:sldMk cId="4256905466" sldId="903"/>
            <ac:spMk id="3" creationId="{B311730A-AA82-D1E6-D0B3-2B4E21A5BCB1}"/>
          </ac:spMkLst>
        </pc:spChg>
      </pc:sldChg>
      <pc:sldChg chg="modSp add mod">
        <pc:chgData name="Gareth Collett" userId="b439ee9c-a91c-45c2-862d-df71d84f5bbe" providerId="ADAL" clId="{4EB44CE1-A58D-5E16-B062-153FBDA2C3FC}" dt="2025-12-03T12:10:07.150" v="2051" actId="20577"/>
        <pc:sldMkLst>
          <pc:docMk/>
          <pc:sldMk cId="4122222097" sldId="904"/>
        </pc:sldMkLst>
        <pc:spChg chg="mod">
          <ac:chgData name="Gareth Collett" userId="b439ee9c-a91c-45c2-862d-df71d84f5bbe" providerId="ADAL" clId="{4EB44CE1-A58D-5E16-B062-153FBDA2C3FC}" dt="2025-12-03T12:10:07.150" v="2051" actId="20577"/>
          <ac:spMkLst>
            <pc:docMk/>
            <pc:sldMk cId="4122222097" sldId="904"/>
            <ac:spMk id="2" creationId="{F11EBD8F-5419-3CD1-B5E3-C405103926B7}"/>
          </ac:spMkLst>
        </pc:spChg>
        <pc:spChg chg="mod">
          <ac:chgData name="Gareth Collett" userId="b439ee9c-a91c-45c2-862d-df71d84f5bbe" providerId="ADAL" clId="{4EB44CE1-A58D-5E16-B062-153FBDA2C3FC}" dt="2025-12-03T12:09:32.649" v="1980" actId="20577"/>
          <ac:spMkLst>
            <pc:docMk/>
            <pc:sldMk cId="4122222097" sldId="904"/>
            <ac:spMk id="3" creationId="{223B6600-B009-9B88-23EF-19BC399B5CAF}"/>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7.svg"/><Relationship Id="rId1" Type="http://schemas.openxmlformats.org/officeDocument/2006/relationships/image" Target="../media/image5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7.svg"/><Relationship Id="rId1" Type="http://schemas.openxmlformats.org/officeDocument/2006/relationships/image" Target="../media/image56.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2F4A08-49E5-4875-9FFE-D8F7958FCD99}"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F6F8D3C-86B5-403C-B073-78E902DEA176}">
      <dgm:prSet/>
      <dgm:spPr/>
      <dgm:t>
        <a:bodyPr/>
        <a:lstStyle/>
        <a:p>
          <a:pPr>
            <a:lnSpc>
              <a:spcPct val="100000"/>
            </a:lnSpc>
          </a:pPr>
          <a:r>
            <a:rPr lang="en-US"/>
            <a:t>Knowing the target, it is possible to determine the best lethal effect required, or the damage level required</a:t>
          </a:r>
        </a:p>
      </dgm:t>
    </dgm:pt>
    <dgm:pt modelId="{2E904BC9-5204-4237-A076-DC9384737C1F}" type="parTrans" cxnId="{2537529B-CCE5-41E3-B221-99401C912EBA}">
      <dgm:prSet/>
      <dgm:spPr/>
      <dgm:t>
        <a:bodyPr/>
        <a:lstStyle/>
        <a:p>
          <a:endParaRPr lang="en-US"/>
        </a:p>
      </dgm:t>
    </dgm:pt>
    <dgm:pt modelId="{7F3BA17E-66EC-4429-89A2-7EC824B995F3}" type="sibTrans" cxnId="{2537529B-CCE5-41E3-B221-99401C912EBA}">
      <dgm:prSet/>
      <dgm:spPr/>
      <dgm:t>
        <a:bodyPr/>
        <a:lstStyle/>
        <a:p>
          <a:endParaRPr lang="en-US"/>
        </a:p>
      </dgm:t>
    </dgm:pt>
    <dgm:pt modelId="{B73AB787-4CDF-41AC-A31B-3A73C5A6BB7D}">
      <dgm:prSet/>
      <dgm:spPr/>
      <dgm:t>
        <a:bodyPr/>
        <a:lstStyle/>
        <a:p>
          <a:pPr>
            <a:lnSpc>
              <a:spcPct val="100000"/>
            </a:lnSpc>
          </a:pPr>
          <a:r>
            <a:rPr lang="en-US"/>
            <a:t>Knowing the munition, it is possible to determine the conditions under which it will provide the required level of damage</a:t>
          </a:r>
        </a:p>
      </dgm:t>
    </dgm:pt>
    <dgm:pt modelId="{3571F6C4-DA4D-44D4-98E0-F1BAC004A1C2}" type="parTrans" cxnId="{72743890-331D-48EA-AD31-5B8EDB7BF2E8}">
      <dgm:prSet/>
      <dgm:spPr/>
      <dgm:t>
        <a:bodyPr/>
        <a:lstStyle/>
        <a:p>
          <a:endParaRPr lang="en-US"/>
        </a:p>
      </dgm:t>
    </dgm:pt>
    <dgm:pt modelId="{C5D663E4-5E17-4199-A153-A67AB19DFAD0}" type="sibTrans" cxnId="{72743890-331D-48EA-AD31-5B8EDB7BF2E8}">
      <dgm:prSet/>
      <dgm:spPr/>
      <dgm:t>
        <a:bodyPr/>
        <a:lstStyle/>
        <a:p>
          <a:endParaRPr lang="en-US"/>
        </a:p>
      </dgm:t>
    </dgm:pt>
    <dgm:pt modelId="{8BB88A77-2940-4A55-8A50-851856EFFABC}">
      <dgm:prSet/>
      <dgm:spPr/>
      <dgm:t>
        <a:bodyPr/>
        <a:lstStyle/>
        <a:p>
          <a:pPr>
            <a:lnSpc>
              <a:spcPct val="100000"/>
            </a:lnSpc>
          </a:pPr>
          <a:r>
            <a:rPr lang="en-US" dirty="0"/>
            <a:t>The effectiveness of the munition depends upon:</a:t>
          </a:r>
        </a:p>
      </dgm:t>
    </dgm:pt>
    <dgm:pt modelId="{EE55B0FB-5561-498D-AE84-A8E8BE10DDB3}" type="parTrans" cxnId="{1CDC6FD6-3D8E-4F49-9D75-7C44A90D19DE}">
      <dgm:prSet/>
      <dgm:spPr/>
      <dgm:t>
        <a:bodyPr/>
        <a:lstStyle/>
        <a:p>
          <a:endParaRPr lang="en-US"/>
        </a:p>
      </dgm:t>
    </dgm:pt>
    <dgm:pt modelId="{CCBA39E4-193D-4B3A-9492-511421835F13}" type="sibTrans" cxnId="{1CDC6FD6-3D8E-4F49-9D75-7C44A90D19DE}">
      <dgm:prSet/>
      <dgm:spPr/>
      <dgm:t>
        <a:bodyPr/>
        <a:lstStyle/>
        <a:p>
          <a:endParaRPr lang="en-US"/>
        </a:p>
      </dgm:t>
    </dgm:pt>
    <dgm:pt modelId="{23E8A76A-649E-4D5A-8D1E-F2F4CE78B198}">
      <dgm:prSet/>
      <dgm:spPr/>
      <dgm:t>
        <a:bodyPr/>
        <a:lstStyle/>
        <a:p>
          <a:pPr>
            <a:lnSpc>
              <a:spcPct val="100000"/>
            </a:lnSpc>
          </a:pPr>
          <a:r>
            <a:rPr lang="en-US"/>
            <a:t>Required level of damage</a:t>
          </a:r>
        </a:p>
      </dgm:t>
    </dgm:pt>
    <dgm:pt modelId="{F2E47A13-4855-42B7-A779-3F21D7A83001}" type="parTrans" cxnId="{F51CC443-42D1-4C47-808D-60E948230EDD}">
      <dgm:prSet/>
      <dgm:spPr/>
      <dgm:t>
        <a:bodyPr/>
        <a:lstStyle/>
        <a:p>
          <a:endParaRPr lang="en-US"/>
        </a:p>
      </dgm:t>
    </dgm:pt>
    <dgm:pt modelId="{AAEBF292-A05C-4FF7-A09B-CA6210D069B7}" type="sibTrans" cxnId="{F51CC443-42D1-4C47-808D-60E948230EDD}">
      <dgm:prSet/>
      <dgm:spPr/>
      <dgm:t>
        <a:bodyPr/>
        <a:lstStyle/>
        <a:p>
          <a:endParaRPr lang="en-US"/>
        </a:p>
      </dgm:t>
    </dgm:pt>
    <dgm:pt modelId="{86787D09-2A71-4BEB-A441-3AD8C5139037}">
      <dgm:prSet/>
      <dgm:spPr/>
      <dgm:t>
        <a:bodyPr/>
        <a:lstStyle/>
        <a:p>
          <a:pPr>
            <a:lnSpc>
              <a:spcPct val="100000"/>
            </a:lnSpc>
          </a:pPr>
          <a:r>
            <a:rPr lang="en-US"/>
            <a:t>Distance</a:t>
          </a:r>
        </a:p>
      </dgm:t>
    </dgm:pt>
    <dgm:pt modelId="{05156B9A-08CE-4A94-A0DD-D63C8B6BAB89}" type="parTrans" cxnId="{1DB93F68-9B4C-4DE7-92AD-66D98242523A}">
      <dgm:prSet/>
      <dgm:spPr/>
      <dgm:t>
        <a:bodyPr/>
        <a:lstStyle/>
        <a:p>
          <a:endParaRPr lang="en-US"/>
        </a:p>
      </dgm:t>
    </dgm:pt>
    <dgm:pt modelId="{9D57E40E-587D-402D-8DC9-02C27E22E1C3}" type="sibTrans" cxnId="{1DB93F68-9B4C-4DE7-92AD-66D98242523A}">
      <dgm:prSet/>
      <dgm:spPr/>
      <dgm:t>
        <a:bodyPr/>
        <a:lstStyle/>
        <a:p>
          <a:endParaRPr lang="en-US"/>
        </a:p>
      </dgm:t>
    </dgm:pt>
    <dgm:pt modelId="{91B905C9-5C05-4B82-B1AB-6CA29B4855E9}">
      <dgm:prSet/>
      <dgm:spPr/>
      <dgm:t>
        <a:bodyPr/>
        <a:lstStyle/>
        <a:p>
          <a:pPr>
            <a:lnSpc>
              <a:spcPct val="100000"/>
            </a:lnSpc>
          </a:pPr>
          <a:r>
            <a:rPr lang="en-US"/>
            <a:t>Intervening medium (such air, water, armour, composite structures)</a:t>
          </a:r>
        </a:p>
      </dgm:t>
    </dgm:pt>
    <dgm:pt modelId="{EFE7D11A-003B-4DF6-861D-E68E141EEA81}" type="parTrans" cxnId="{20FFE634-F3B4-404B-810C-7810331E7169}">
      <dgm:prSet/>
      <dgm:spPr/>
      <dgm:t>
        <a:bodyPr/>
        <a:lstStyle/>
        <a:p>
          <a:endParaRPr lang="en-US"/>
        </a:p>
      </dgm:t>
    </dgm:pt>
    <dgm:pt modelId="{ED39AB53-1480-41FF-BE0B-CBF7005CC681}" type="sibTrans" cxnId="{20FFE634-F3B4-404B-810C-7810331E7169}">
      <dgm:prSet/>
      <dgm:spPr/>
      <dgm:t>
        <a:bodyPr/>
        <a:lstStyle/>
        <a:p>
          <a:endParaRPr lang="en-US"/>
        </a:p>
      </dgm:t>
    </dgm:pt>
    <dgm:pt modelId="{35286AEA-8C06-410F-803A-B74A43F39E52}">
      <dgm:prSet/>
      <dgm:spPr/>
      <dgm:t>
        <a:bodyPr/>
        <a:lstStyle/>
        <a:p>
          <a:pPr>
            <a:lnSpc>
              <a:spcPct val="100000"/>
            </a:lnSpc>
          </a:pPr>
          <a:r>
            <a:rPr lang="en-US" dirty="0"/>
            <a:t>The relative velocities of the target and warhead</a:t>
          </a:r>
        </a:p>
      </dgm:t>
    </dgm:pt>
    <dgm:pt modelId="{A31022ED-CCDB-4AE7-A363-9B95BCDD5C87}" type="parTrans" cxnId="{A69CFEAC-D0E8-4D1A-9E48-D221A6FCC2E9}">
      <dgm:prSet/>
      <dgm:spPr/>
      <dgm:t>
        <a:bodyPr/>
        <a:lstStyle/>
        <a:p>
          <a:endParaRPr lang="en-US"/>
        </a:p>
      </dgm:t>
    </dgm:pt>
    <dgm:pt modelId="{29023673-4C2E-47EC-B332-FBAF5B65FE5E}" type="sibTrans" cxnId="{A69CFEAC-D0E8-4D1A-9E48-D221A6FCC2E9}">
      <dgm:prSet/>
      <dgm:spPr/>
      <dgm:t>
        <a:bodyPr/>
        <a:lstStyle/>
        <a:p>
          <a:endParaRPr lang="en-US"/>
        </a:p>
      </dgm:t>
    </dgm:pt>
    <dgm:pt modelId="{B1B61483-9399-456B-8BAF-D8C76F43A061}" type="pres">
      <dgm:prSet presAssocID="{9D2F4A08-49E5-4875-9FFE-D8F7958FCD99}" presName="root" presStyleCnt="0">
        <dgm:presLayoutVars>
          <dgm:dir/>
          <dgm:resizeHandles val="exact"/>
        </dgm:presLayoutVars>
      </dgm:prSet>
      <dgm:spPr/>
    </dgm:pt>
    <dgm:pt modelId="{7FDC934C-EC6E-4A8B-A5B1-5DEA3CC48D79}" type="pres">
      <dgm:prSet presAssocID="{4F6F8D3C-86B5-403C-B073-78E902DEA176}" presName="compNode" presStyleCnt="0"/>
      <dgm:spPr/>
    </dgm:pt>
    <dgm:pt modelId="{78B1FF04-CA8B-4D2C-AE73-6579686BB641}" type="pres">
      <dgm:prSet presAssocID="{4F6F8D3C-86B5-403C-B073-78E902DEA176}" presName="bgRect" presStyleLbl="bgShp" presStyleIdx="0" presStyleCnt="3"/>
      <dgm:spPr/>
    </dgm:pt>
    <dgm:pt modelId="{D2C2A310-3F4A-4432-9126-FE6255C3F5C7}" type="pres">
      <dgm:prSet presAssocID="{4F6F8D3C-86B5-403C-B073-78E902DEA176}"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Explosion"/>
        </a:ext>
      </dgm:extLst>
    </dgm:pt>
    <dgm:pt modelId="{497191CD-18D7-4A8C-BC1A-911FDE7880F2}" type="pres">
      <dgm:prSet presAssocID="{4F6F8D3C-86B5-403C-B073-78E902DEA176}" presName="spaceRect" presStyleCnt="0"/>
      <dgm:spPr/>
    </dgm:pt>
    <dgm:pt modelId="{D9465CDD-F65E-4286-BA34-688B4C77B650}" type="pres">
      <dgm:prSet presAssocID="{4F6F8D3C-86B5-403C-B073-78E902DEA176}" presName="parTx" presStyleLbl="revTx" presStyleIdx="0" presStyleCnt="4">
        <dgm:presLayoutVars>
          <dgm:chMax val="0"/>
          <dgm:chPref val="0"/>
        </dgm:presLayoutVars>
      </dgm:prSet>
      <dgm:spPr/>
    </dgm:pt>
    <dgm:pt modelId="{ABDBA7D2-AD34-4AD2-A669-2133B5AC2D6E}" type="pres">
      <dgm:prSet presAssocID="{7F3BA17E-66EC-4429-89A2-7EC824B995F3}" presName="sibTrans" presStyleCnt="0"/>
      <dgm:spPr/>
    </dgm:pt>
    <dgm:pt modelId="{160B0BD8-06FD-4137-AABB-7B25FE67A502}" type="pres">
      <dgm:prSet presAssocID="{B73AB787-4CDF-41AC-A31B-3A73C5A6BB7D}" presName="compNode" presStyleCnt="0"/>
      <dgm:spPr/>
    </dgm:pt>
    <dgm:pt modelId="{8A1C09C7-81E3-4EDE-B52D-F5E5DA97EC5D}" type="pres">
      <dgm:prSet presAssocID="{B73AB787-4CDF-41AC-A31B-3A73C5A6BB7D}" presName="bgRect" presStyleLbl="bgShp" presStyleIdx="1" presStyleCnt="3"/>
      <dgm:spPr/>
    </dgm:pt>
    <dgm:pt modelId="{098A49CD-67B2-4BA8-BCEA-77D4D53C6627}" type="pres">
      <dgm:prSet presAssocID="{B73AB787-4CDF-41AC-A31B-3A73C5A6BB7D}"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eed Bump"/>
        </a:ext>
      </dgm:extLst>
    </dgm:pt>
    <dgm:pt modelId="{827F2B0F-DA22-4A66-9AAF-B32F322A55EB}" type="pres">
      <dgm:prSet presAssocID="{B73AB787-4CDF-41AC-A31B-3A73C5A6BB7D}" presName="spaceRect" presStyleCnt="0"/>
      <dgm:spPr/>
    </dgm:pt>
    <dgm:pt modelId="{402077C8-CA64-4C91-BDFA-9A10BCCD1A7F}" type="pres">
      <dgm:prSet presAssocID="{B73AB787-4CDF-41AC-A31B-3A73C5A6BB7D}" presName="parTx" presStyleLbl="revTx" presStyleIdx="1" presStyleCnt="4">
        <dgm:presLayoutVars>
          <dgm:chMax val="0"/>
          <dgm:chPref val="0"/>
        </dgm:presLayoutVars>
      </dgm:prSet>
      <dgm:spPr/>
    </dgm:pt>
    <dgm:pt modelId="{5F2001AB-7B76-467D-B378-3C3E5A25AF3B}" type="pres">
      <dgm:prSet presAssocID="{C5D663E4-5E17-4199-A153-A67AB19DFAD0}" presName="sibTrans" presStyleCnt="0"/>
      <dgm:spPr/>
    </dgm:pt>
    <dgm:pt modelId="{E7E3093C-A9E9-474B-A306-4E6756D64FB6}" type="pres">
      <dgm:prSet presAssocID="{8BB88A77-2940-4A55-8A50-851856EFFABC}" presName="compNode" presStyleCnt="0"/>
      <dgm:spPr/>
    </dgm:pt>
    <dgm:pt modelId="{ECACB8E8-8464-4468-9EE1-1E205A42F18C}" type="pres">
      <dgm:prSet presAssocID="{8BB88A77-2940-4A55-8A50-851856EFFABC}" presName="bgRect" presStyleLbl="bgShp" presStyleIdx="2" presStyleCnt="3"/>
      <dgm:spPr/>
    </dgm:pt>
    <dgm:pt modelId="{45D5C239-6003-46BE-BE38-893719A15E9E}" type="pres">
      <dgm:prSet presAssocID="{8BB88A77-2940-4A55-8A50-851856EFFABC}"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Excavator"/>
        </a:ext>
      </dgm:extLst>
    </dgm:pt>
    <dgm:pt modelId="{AD3766F3-1047-43B6-AE3E-E989A8548194}" type="pres">
      <dgm:prSet presAssocID="{8BB88A77-2940-4A55-8A50-851856EFFABC}" presName="spaceRect" presStyleCnt="0"/>
      <dgm:spPr/>
    </dgm:pt>
    <dgm:pt modelId="{187FE6AB-13B3-4E7E-A566-9531D36D2163}" type="pres">
      <dgm:prSet presAssocID="{8BB88A77-2940-4A55-8A50-851856EFFABC}" presName="parTx" presStyleLbl="revTx" presStyleIdx="2" presStyleCnt="4">
        <dgm:presLayoutVars>
          <dgm:chMax val="0"/>
          <dgm:chPref val="0"/>
        </dgm:presLayoutVars>
      </dgm:prSet>
      <dgm:spPr/>
    </dgm:pt>
    <dgm:pt modelId="{F64A1C57-7F2F-4954-B154-9930A6BD4CD0}" type="pres">
      <dgm:prSet presAssocID="{8BB88A77-2940-4A55-8A50-851856EFFABC}" presName="desTx" presStyleLbl="revTx" presStyleIdx="3" presStyleCnt="4">
        <dgm:presLayoutVars/>
      </dgm:prSet>
      <dgm:spPr/>
    </dgm:pt>
  </dgm:ptLst>
  <dgm:cxnLst>
    <dgm:cxn modelId="{20FFE634-F3B4-404B-810C-7810331E7169}" srcId="{8BB88A77-2940-4A55-8A50-851856EFFABC}" destId="{91B905C9-5C05-4B82-B1AB-6CA29B4855E9}" srcOrd="2" destOrd="0" parTransId="{EFE7D11A-003B-4DF6-861D-E68E141EEA81}" sibTransId="{ED39AB53-1480-41FF-BE0B-CBF7005CC681}"/>
    <dgm:cxn modelId="{F51CC443-42D1-4C47-808D-60E948230EDD}" srcId="{8BB88A77-2940-4A55-8A50-851856EFFABC}" destId="{23E8A76A-649E-4D5A-8D1E-F2F4CE78B198}" srcOrd="0" destOrd="0" parTransId="{F2E47A13-4855-42B7-A779-3F21D7A83001}" sibTransId="{AAEBF292-A05C-4FF7-A09B-CA6210D069B7}"/>
    <dgm:cxn modelId="{1DB93F68-9B4C-4DE7-92AD-66D98242523A}" srcId="{8BB88A77-2940-4A55-8A50-851856EFFABC}" destId="{86787D09-2A71-4BEB-A441-3AD8C5139037}" srcOrd="1" destOrd="0" parTransId="{05156B9A-08CE-4A94-A0DD-D63C8B6BAB89}" sibTransId="{9D57E40E-587D-402D-8DC9-02C27E22E1C3}"/>
    <dgm:cxn modelId="{B29A6868-C33B-A441-B82F-190BE687A203}" type="presOf" srcId="{91B905C9-5C05-4B82-B1AB-6CA29B4855E9}" destId="{F64A1C57-7F2F-4954-B154-9930A6BD4CD0}" srcOrd="0" destOrd="2" presId="urn:microsoft.com/office/officeart/2018/2/layout/IconVerticalSolidList"/>
    <dgm:cxn modelId="{9492BA77-8326-084D-B4B7-5F6932D0BDFF}" type="presOf" srcId="{23E8A76A-649E-4D5A-8D1E-F2F4CE78B198}" destId="{F64A1C57-7F2F-4954-B154-9930A6BD4CD0}" srcOrd="0" destOrd="0" presId="urn:microsoft.com/office/officeart/2018/2/layout/IconVerticalSolidList"/>
    <dgm:cxn modelId="{72743890-331D-48EA-AD31-5B8EDB7BF2E8}" srcId="{9D2F4A08-49E5-4875-9FFE-D8F7958FCD99}" destId="{B73AB787-4CDF-41AC-A31B-3A73C5A6BB7D}" srcOrd="1" destOrd="0" parTransId="{3571F6C4-DA4D-44D4-98E0-F1BAC004A1C2}" sibTransId="{C5D663E4-5E17-4199-A153-A67AB19DFAD0}"/>
    <dgm:cxn modelId="{7B80DD90-DE54-8B4B-9730-E8376741CC41}" type="presOf" srcId="{8BB88A77-2940-4A55-8A50-851856EFFABC}" destId="{187FE6AB-13B3-4E7E-A566-9531D36D2163}" srcOrd="0" destOrd="0" presId="urn:microsoft.com/office/officeart/2018/2/layout/IconVerticalSolidList"/>
    <dgm:cxn modelId="{2537529B-CCE5-41E3-B221-99401C912EBA}" srcId="{9D2F4A08-49E5-4875-9FFE-D8F7958FCD99}" destId="{4F6F8D3C-86B5-403C-B073-78E902DEA176}" srcOrd="0" destOrd="0" parTransId="{2E904BC9-5204-4237-A076-DC9384737C1F}" sibTransId="{7F3BA17E-66EC-4429-89A2-7EC824B995F3}"/>
    <dgm:cxn modelId="{A69CFEAC-D0E8-4D1A-9E48-D221A6FCC2E9}" srcId="{8BB88A77-2940-4A55-8A50-851856EFFABC}" destId="{35286AEA-8C06-410F-803A-B74A43F39E52}" srcOrd="3" destOrd="0" parTransId="{A31022ED-CCDB-4AE7-A363-9B95BCDD5C87}" sibTransId="{29023673-4C2E-47EC-B332-FBAF5B65FE5E}"/>
    <dgm:cxn modelId="{B3AC7EB0-3A10-5741-BFFD-CE82C5CB0427}" type="presOf" srcId="{B73AB787-4CDF-41AC-A31B-3A73C5A6BB7D}" destId="{402077C8-CA64-4C91-BDFA-9A10BCCD1A7F}" srcOrd="0" destOrd="0" presId="urn:microsoft.com/office/officeart/2018/2/layout/IconVerticalSolidList"/>
    <dgm:cxn modelId="{1CDC6FD6-3D8E-4F49-9D75-7C44A90D19DE}" srcId="{9D2F4A08-49E5-4875-9FFE-D8F7958FCD99}" destId="{8BB88A77-2940-4A55-8A50-851856EFFABC}" srcOrd="2" destOrd="0" parTransId="{EE55B0FB-5561-498D-AE84-A8E8BE10DDB3}" sibTransId="{CCBA39E4-193D-4B3A-9492-511421835F13}"/>
    <dgm:cxn modelId="{317B61DA-29AC-BB43-A987-AE160793C5E9}" type="presOf" srcId="{35286AEA-8C06-410F-803A-B74A43F39E52}" destId="{F64A1C57-7F2F-4954-B154-9930A6BD4CD0}" srcOrd="0" destOrd="3" presId="urn:microsoft.com/office/officeart/2018/2/layout/IconVerticalSolidList"/>
    <dgm:cxn modelId="{009A9BDB-4F8B-4D4B-80C8-7F084076CA0F}" type="presOf" srcId="{86787D09-2A71-4BEB-A441-3AD8C5139037}" destId="{F64A1C57-7F2F-4954-B154-9930A6BD4CD0}" srcOrd="0" destOrd="1" presId="urn:microsoft.com/office/officeart/2018/2/layout/IconVerticalSolidList"/>
    <dgm:cxn modelId="{3B676DE9-C92F-1543-B08D-A8CC05DC20C5}" type="presOf" srcId="{4F6F8D3C-86B5-403C-B073-78E902DEA176}" destId="{D9465CDD-F65E-4286-BA34-688B4C77B650}" srcOrd="0" destOrd="0" presId="urn:microsoft.com/office/officeart/2018/2/layout/IconVerticalSolidList"/>
    <dgm:cxn modelId="{20C4A7EF-8077-1B43-BC41-31F9EDFAFAC9}" type="presOf" srcId="{9D2F4A08-49E5-4875-9FFE-D8F7958FCD99}" destId="{B1B61483-9399-456B-8BAF-D8C76F43A061}" srcOrd="0" destOrd="0" presId="urn:microsoft.com/office/officeart/2018/2/layout/IconVerticalSolidList"/>
    <dgm:cxn modelId="{D3C81EA0-4699-AA42-AA34-6EE2690C4E0C}" type="presParOf" srcId="{B1B61483-9399-456B-8BAF-D8C76F43A061}" destId="{7FDC934C-EC6E-4A8B-A5B1-5DEA3CC48D79}" srcOrd="0" destOrd="0" presId="urn:microsoft.com/office/officeart/2018/2/layout/IconVerticalSolidList"/>
    <dgm:cxn modelId="{D9568C56-2927-D44E-8AEC-356C9ACEC16A}" type="presParOf" srcId="{7FDC934C-EC6E-4A8B-A5B1-5DEA3CC48D79}" destId="{78B1FF04-CA8B-4D2C-AE73-6579686BB641}" srcOrd="0" destOrd="0" presId="urn:microsoft.com/office/officeart/2018/2/layout/IconVerticalSolidList"/>
    <dgm:cxn modelId="{D894B53E-9AFB-EC41-AA0D-53EABCF10A06}" type="presParOf" srcId="{7FDC934C-EC6E-4A8B-A5B1-5DEA3CC48D79}" destId="{D2C2A310-3F4A-4432-9126-FE6255C3F5C7}" srcOrd="1" destOrd="0" presId="urn:microsoft.com/office/officeart/2018/2/layout/IconVerticalSolidList"/>
    <dgm:cxn modelId="{D429BFE4-CE4C-C842-B8AD-A4BCA8B237CC}" type="presParOf" srcId="{7FDC934C-EC6E-4A8B-A5B1-5DEA3CC48D79}" destId="{497191CD-18D7-4A8C-BC1A-911FDE7880F2}" srcOrd="2" destOrd="0" presId="urn:microsoft.com/office/officeart/2018/2/layout/IconVerticalSolidList"/>
    <dgm:cxn modelId="{4662E20A-0FD3-3240-9ADC-43287E4051ED}" type="presParOf" srcId="{7FDC934C-EC6E-4A8B-A5B1-5DEA3CC48D79}" destId="{D9465CDD-F65E-4286-BA34-688B4C77B650}" srcOrd="3" destOrd="0" presId="urn:microsoft.com/office/officeart/2018/2/layout/IconVerticalSolidList"/>
    <dgm:cxn modelId="{41772ADB-5A2C-A249-8AFB-29A3EDA5D684}" type="presParOf" srcId="{B1B61483-9399-456B-8BAF-D8C76F43A061}" destId="{ABDBA7D2-AD34-4AD2-A669-2133B5AC2D6E}" srcOrd="1" destOrd="0" presId="urn:microsoft.com/office/officeart/2018/2/layout/IconVerticalSolidList"/>
    <dgm:cxn modelId="{AFD34872-F6A5-9246-965B-E42FAD5D6A6B}" type="presParOf" srcId="{B1B61483-9399-456B-8BAF-D8C76F43A061}" destId="{160B0BD8-06FD-4137-AABB-7B25FE67A502}" srcOrd="2" destOrd="0" presId="urn:microsoft.com/office/officeart/2018/2/layout/IconVerticalSolidList"/>
    <dgm:cxn modelId="{4CC4A90C-9C55-9B45-9984-794D73998D80}" type="presParOf" srcId="{160B0BD8-06FD-4137-AABB-7B25FE67A502}" destId="{8A1C09C7-81E3-4EDE-B52D-F5E5DA97EC5D}" srcOrd="0" destOrd="0" presId="urn:microsoft.com/office/officeart/2018/2/layout/IconVerticalSolidList"/>
    <dgm:cxn modelId="{0E00152A-0063-404F-8698-D26E166BDE80}" type="presParOf" srcId="{160B0BD8-06FD-4137-AABB-7B25FE67A502}" destId="{098A49CD-67B2-4BA8-BCEA-77D4D53C6627}" srcOrd="1" destOrd="0" presId="urn:microsoft.com/office/officeart/2018/2/layout/IconVerticalSolidList"/>
    <dgm:cxn modelId="{DDF47930-DE37-EC4B-A727-F371234277F1}" type="presParOf" srcId="{160B0BD8-06FD-4137-AABB-7B25FE67A502}" destId="{827F2B0F-DA22-4A66-9AAF-B32F322A55EB}" srcOrd="2" destOrd="0" presId="urn:microsoft.com/office/officeart/2018/2/layout/IconVerticalSolidList"/>
    <dgm:cxn modelId="{7B6412CE-384E-1541-B642-53DF626106DE}" type="presParOf" srcId="{160B0BD8-06FD-4137-AABB-7B25FE67A502}" destId="{402077C8-CA64-4C91-BDFA-9A10BCCD1A7F}" srcOrd="3" destOrd="0" presId="urn:microsoft.com/office/officeart/2018/2/layout/IconVerticalSolidList"/>
    <dgm:cxn modelId="{31A5081C-A7D7-FE48-8B97-D7FDA31542BC}" type="presParOf" srcId="{B1B61483-9399-456B-8BAF-D8C76F43A061}" destId="{5F2001AB-7B76-467D-B378-3C3E5A25AF3B}" srcOrd="3" destOrd="0" presId="urn:microsoft.com/office/officeart/2018/2/layout/IconVerticalSolidList"/>
    <dgm:cxn modelId="{76B42B19-6D4F-6447-B0ED-CB0A2A8E23D8}" type="presParOf" srcId="{B1B61483-9399-456B-8BAF-D8C76F43A061}" destId="{E7E3093C-A9E9-474B-A306-4E6756D64FB6}" srcOrd="4" destOrd="0" presId="urn:microsoft.com/office/officeart/2018/2/layout/IconVerticalSolidList"/>
    <dgm:cxn modelId="{3D77A474-8610-914E-BF64-24FC4697678F}" type="presParOf" srcId="{E7E3093C-A9E9-474B-A306-4E6756D64FB6}" destId="{ECACB8E8-8464-4468-9EE1-1E205A42F18C}" srcOrd="0" destOrd="0" presId="urn:microsoft.com/office/officeart/2018/2/layout/IconVerticalSolidList"/>
    <dgm:cxn modelId="{4A16AFD6-60D6-3547-B017-13D0691B1179}" type="presParOf" srcId="{E7E3093C-A9E9-474B-A306-4E6756D64FB6}" destId="{45D5C239-6003-46BE-BE38-893719A15E9E}" srcOrd="1" destOrd="0" presId="urn:microsoft.com/office/officeart/2018/2/layout/IconVerticalSolidList"/>
    <dgm:cxn modelId="{B8FB05A4-FF58-3449-B4A3-5583C9C4C0F8}" type="presParOf" srcId="{E7E3093C-A9E9-474B-A306-4E6756D64FB6}" destId="{AD3766F3-1047-43B6-AE3E-E989A8548194}" srcOrd="2" destOrd="0" presId="urn:microsoft.com/office/officeart/2018/2/layout/IconVerticalSolidList"/>
    <dgm:cxn modelId="{95F56395-7DF4-3E45-BCEC-C295B448A0A7}" type="presParOf" srcId="{E7E3093C-A9E9-474B-A306-4E6756D64FB6}" destId="{187FE6AB-13B3-4E7E-A566-9531D36D2163}" srcOrd="3" destOrd="0" presId="urn:microsoft.com/office/officeart/2018/2/layout/IconVerticalSolidList"/>
    <dgm:cxn modelId="{82F0B79C-63F1-1344-882B-0B9E278879CD}" type="presParOf" srcId="{E7E3093C-A9E9-474B-A306-4E6756D64FB6}" destId="{F64A1C57-7F2F-4954-B154-9930A6BD4CD0}"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1FF04-CA8B-4D2C-AE73-6579686BB641}">
      <dsp:nvSpPr>
        <dsp:cNvPr id="0" name=""/>
        <dsp:cNvSpPr/>
      </dsp:nvSpPr>
      <dsp:spPr>
        <a:xfrm>
          <a:off x="0" y="547"/>
          <a:ext cx="11184000" cy="12804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C2A310-3F4A-4432-9126-FE6255C3F5C7}">
      <dsp:nvSpPr>
        <dsp:cNvPr id="0" name=""/>
        <dsp:cNvSpPr/>
      </dsp:nvSpPr>
      <dsp:spPr>
        <a:xfrm>
          <a:off x="387321" y="288637"/>
          <a:ext cx="704221" cy="70422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465CDD-F65E-4286-BA34-688B4C77B650}">
      <dsp:nvSpPr>
        <dsp:cNvPr id="0" name=""/>
        <dsp:cNvSpPr/>
      </dsp:nvSpPr>
      <dsp:spPr>
        <a:xfrm>
          <a:off x="1478864" y="547"/>
          <a:ext cx="9705135" cy="1280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09" tIns="135509" rIns="135509" bIns="135509" numCol="1" spcCol="1270" anchor="ctr" anchorCtr="0">
          <a:noAutofit/>
        </a:bodyPr>
        <a:lstStyle/>
        <a:p>
          <a:pPr marL="0" lvl="0" indent="0" algn="l" defTabSz="1111250">
            <a:lnSpc>
              <a:spcPct val="100000"/>
            </a:lnSpc>
            <a:spcBef>
              <a:spcPct val="0"/>
            </a:spcBef>
            <a:spcAft>
              <a:spcPct val="35000"/>
            </a:spcAft>
            <a:buNone/>
          </a:pPr>
          <a:r>
            <a:rPr lang="en-US" sz="2500" kern="1200"/>
            <a:t>Knowing the target, it is possible to determine the best lethal effect required, or the damage level required</a:t>
          </a:r>
        </a:p>
      </dsp:txBody>
      <dsp:txXfrm>
        <a:off x="1478864" y="547"/>
        <a:ext cx="9705135" cy="1280401"/>
      </dsp:txXfrm>
    </dsp:sp>
    <dsp:sp modelId="{8A1C09C7-81E3-4EDE-B52D-F5E5DA97EC5D}">
      <dsp:nvSpPr>
        <dsp:cNvPr id="0" name=""/>
        <dsp:cNvSpPr/>
      </dsp:nvSpPr>
      <dsp:spPr>
        <a:xfrm>
          <a:off x="0" y="1601049"/>
          <a:ext cx="11184000" cy="12804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8A49CD-67B2-4BA8-BCEA-77D4D53C6627}">
      <dsp:nvSpPr>
        <dsp:cNvPr id="0" name=""/>
        <dsp:cNvSpPr/>
      </dsp:nvSpPr>
      <dsp:spPr>
        <a:xfrm>
          <a:off x="387321" y="1889139"/>
          <a:ext cx="704221" cy="70422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2077C8-CA64-4C91-BDFA-9A10BCCD1A7F}">
      <dsp:nvSpPr>
        <dsp:cNvPr id="0" name=""/>
        <dsp:cNvSpPr/>
      </dsp:nvSpPr>
      <dsp:spPr>
        <a:xfrm>
          <a:off x="1478864" y="1601049"/>
          <a:ext cx="9705135" cy="1280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09" tIns="135509" rIns="135509" bIns="135509" numCol="1" spcCol="1270" anchor="ctr" anchorCtr="0">
          <a:noAutofit/>
        </a:bodyPr>
        <a:lstStyle/>
        <a:p>
          <a:pPr marL="0" lvl="0" indent="0" algn="l" defTabSz="1111250">
            <a:lnSpc>
              <a:spcPct val="100000"/>
            </a:lnSpc>
            <a:spcBef>
              <a:spcPct val="0"/>
            </a:spcBef>
            <a:spcAft>
              <a:spcPct val="35000"/>
            </a:spcAft>
            <a:buNone/>
          </a:pPr>
          <a:r>
            <a:rPr lang="en-US" sz="2500" kern="1200"/>
            <a:t>Knowing the munition, it is possible to determine the conditions under which it will provide the required level of damage</a:t>
          </a:r>
        </a:p>
      </dsp:txBody>
      <dsp:txXfrm>
        <a:off x="1478864" y="1601049"/>
        <a:ext cx="9705135" cy="1280401"/>
      </dsp:txXfrm>
    </dsp:sp>
    <dsp:sp modelId="{ECACB8E8-8464-4468-9EE1-1E205A42F18C}">
      <dsp:nvSpPr>
        <dsp:cNvPr id="0" name=""/>
        <dsp:cNvSpPr/>
      </dsp:nvSpPr>
      <dsp:spPr>
        <a:xfrm>
          <a:off x="0" y="3201551"/>
          <a:ext cx="11184000" cy="12804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D5C239-6003-46BE-BE38-893719A15E9E}">
      <dsp:nvSpPr>
        <dsp:cNvPr id="0" name=""/>
        <dsp:cNvSpPr/>
      </dsp:nvSpPr>
      <dsp:spPr>
        <a:xfrm>
          <a:off x="387321" y="3489642"/>
          <a:ext cx="704221" cy="70422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7FE6AB-13B3-4E7E-A566-9531D36D2163}">
      <dsp:nvSpPr>
        <dsp:cNvPr id="0" name=""/>
        <dsp:cNvSpPr/>
      </dsp:nvSpPr>
      <dsp:spPr>
        <a:xfrm>
          <a:off x="1478864" y="3201551"/>
          <a:ext cx="5032800" cy="1280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09" tIns="135509" rIns="135509" bIns="135509" numCol="1" spcCol="1270" anchor="ctr" anchorCtr="0">
          <a:noAutofit/>
        </a:bodyPr>
        <a:lstStyle/>
        <a:p>
          <a:pPr marL="0" lvl="0" indent="0" algn="l" defTabSz="1111250">
            <a:lnSpc>
              <a:spcPct val="100000"/>
            </a:lnSpc>
            <a:spcBef>
              <a:spcPct val="0"/>
            </a:spcBef>
            <a:spcAft>
              <a:spcPct val="35000"/>
            </a:spcAft>
            <a:buNone/>
          </a:pPr>
          <a:r>
            <a:rPr lang="en-US" sz="2500" kern="1200" dirty="0"/>
            <a:t>The effectiveness of the munition depends upon:</a:t>
          </a:r>
        </a:p>
      </dsp:txBody>
      <dsp:txXfrm>
        <a:off x="1478864" y="3201551"/>
        <a:ext cx="5032800" cy="1280401"/>
      </dsp:txXfrm>
    </dsp:sp>
    <dsp:sp modelId="{F64A1C57-7F2F-4954-B154-9930A6BD4CD0}">
      <dsp:nvSpPr>
        <dsp:cNvPr id="0" name=""/>
        <dsp:cNvSpPr/>
      </dsp:nvSpPr>
      <dsp:spPr>
        <a:xfrm>
          <a:off x="6511664" y="3201551"/>
          <a:ext cx="4672335" cy="1280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09" tIns="135509" rIns="135509" bIns="135509" numCol="1" spcCol="1270" anchor="ctr" anchorCtr="0">
          <a:noAutofit/>
        </a:bodyPr>
        <a:lstStyle/>
        <a:p>
          <a:pPr marL="0" lvl="0" indent="0" algn="l" defTabSz="533400">
            <a:lnSpc>
              <a:spcPct val="100000"/>
            </a:lnSpc>
            <a:spcBef>
              <a:spcPct val="0"/>
            </a:spcBef>
            <a:spcAft>
              <a:spcPct val="35000"/>
            </a:spcAft>
            <a:buNone/>
          </a:pPr>
          <a:r>
            <a:rPr lang="en-US" sz="1200" kern="1200"/>
            <a:t>Required level of damage</a:t>
          </a:r>
        </a:p>
        <a:p>
          <a:pPr marL="0" lvl="0" indent="0" algn="l" defTabSz="533400">
            <a:lnSpc>
              <a:spcPct val="100000"/>
            </a:lnSpc>
            <a:spcBef>
              <a:spcPct val="0"/>
            </a:spcBef>
            <a:spcAft>
              <a:spcPct val="35000"/>
            </a:spcAft>
            <a:buNone/>
          </a:pPr>
          <a:r>
            <a:rPr lang="en-US" sz="1200" kern="1200"/>
            <a:t>Distance</a:t>
          </a:r>
        </a:p>
        <a:p>
          <a:pPr marL="0" lvl="0" indent="0" algn="l" defTabSz="533400">
            <a:lnSpc>
              <a:spcPct val="100000"/>
            </a:lnSpc>
            <a:spcBef>
              <a:spcPct val="0"/>
            </a:spcBef>
            <a:spcAft>
              <a:spcPct val="35000"/>
            </a:spcAft>
            <a:buNone/>
          </a:pPr>
          <a:r>
            <a:rPr lang="en-US" sz="1200" kern="1200"/>
            <a:t>Intervening medium (such air, water, armour, composite structures)</a:t>
          </a:r>
        </a:p>
        <a:p>
          <a:pPr marL="0" lvl="0" indent="0" algn="l" defTabSz="533400">
            <a:lnSpc>
              <a:spcPct val="100000"/>
            </a:lnSpc>
            <a:spcBef>
              <a:spcPct val="0"/>
            </a:spcBef>
            <a:spcAft>
              <a:spcPct val="35000"/>
            </a:spcAft>
            <a:buNone/>
          </a:pPr>
          <a:r>
            <a:rPr lang="en-US" sz="1200" kern="1200" dirty="0"/>
            <a:t>The relative velocities of the target and warhead</a:t>
          </a:r>
        </a:p>
      </dsp:txBody>
      <dsp:txXfrm>
        <a:off x="6511664" y="3201551"/>
        <a:ext cx="4672335" cy="128040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C3845-DBF7-EA46-9A69-12178B975D64}" type="datetimeFigureOut">
              <a:rPr lang="en-US" smtClean="0"/>
              <a:t>10/3/26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0126CA-006B-2740-A5FB-370B23BF5F2D}" type="slidenum">
              <a:rPr lang="en-US" smtClean="0"/>
              <a:t>‹#›</a:t>
            </a:fld>
            <a:endParaRPr lang="en-US" dirty="0"/>
          </a:p>
        </p:txBody>
      </p:sp>
    </p:spTree>
    <p:extLst>
      <p:ext uri="{BB962C8B-B14F-4D97-AF65-F5344CB8AC3E}">
        <p14:creationId xmlns:p14="http://schemas.microsoft.com/office/powerpoint/2010/main" val="2074993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payload directly causes the damage. But it may not be explosively destructive – illumination, propaganda leaflets, CBRN.</a:t>
            </a:r>
          </a:p>
          <a:p>
            <a:endParaRPr lang="en-US" dirty="0"/>
          </a:p>
          <a:p>
            <a:r>
              <a:rPr lang="en-US" dirty="0"/>
              <a:t>The fuze initiates the payload so that it produces the right effect at the right moment. It must detect the target and initiate at the moment of maximum effect. This may be in the ms bracket and is therefore dependent on trajectory, speed and flight. Data may be gathered from self-generated energy (active), or from energy emitted from the target (passive). Impact, proximity, delayed function.</a:t>
            </a:r>
          </a:p>
          <a:p>
            <a:endParaRPr lang="en-US" dirty="0"/>
          </a:p>
          <a:p>
            <a:r>
              <a:rPr lang="en-US" dirty="0"/>
              <a:t>The SAU has two primary functions: prevention of accidental detonation of the warhead, usually by interrupting the explosive pathway between fuze and payload; and providing the detonation pathway between fuze and payload by removing that interruptor device in the fuze. The SAU may also include a self-destruct, self-neutralize (example mines), or delayed arming to protect friendly forces.</a:t>
            </a:r>
          </a:p>
        </p:txBody>
      </p:sp>
      <p:sp>
        <p:nvSpPr>
          <p:cNvPr id="4" name="Slide Number Placeholder 3"/>
          <p:cNvSpPr>
            <a:spLocks noGrp="1"/>
          </p:cNvSpPr>
          <p:nvPr>
            <p:ph type="sldNum" sz="quarter" idx="5"/>
          </p:nvPr>
        </p:nvSpPr>
        <p:spPr/>
        <p:txBody>
          <a:bodyPr/>
          <a:lstStyle/>
          <a:p>
            <a:fld id="{CA0126CA-006B-2740-A5FB-370B23BF5F2D}" type="slidenum">
              <a:rPr lang="en-US" smtClean="0"/>
              <a:t>5</a:t>
            </a:fld>
            <a:endParaRPr lang="en-US" dirty="0"/>
          </a:p>
        </p:txBody>
      </p:sp>
    </p:spTree>
    <p:extLst>
      <p:ext uri="{BB962C8B-B14F-4D97-AF65-F5344CB8AC3E}">
        <p14:creationId xmlns:p14="http://schemas.microsoft.com/office/powerpoint/2010/main" val="141914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8</a:t>
            </a:fld>
            <a:endParaRPr lang="en-US" dirty="0"/>
          </a:p>
        </p:txBody>
      </p:sp>
    </p:spTree>
    <p:extLst>
      <p:ext uri="{BB962C8B-B14F-4D97-AF65-F5344CB8AC3E}">
        <p14:creationId xmlns:p14="http://schemas.microsoft.com/office/powerpoint/2010/main" val="2433407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10</a:t>
            </a:fld>
            <a:endParaRPr lang="en-US" dirty="0"/>
          </a:p>
        </p:txBody>
      </p:sp>
    </p:spTree>
    <p:extLst>
      <p:ext uri="{BB962C8B-B14F-4D97-AF65-F5344CB8AC3E}">
        <p14:creationId xmlns:p14="http://schemas.microsoft.com/office/powerpoint/2010/main" val="143624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png"/><Relationship Id="rId1" Type="http://schemas.openxmlformats.org/officeDocument/2006/relationships/slideMaster" Target="../slideMasters/slideMaster21.xml"/><Relationship Id="rId4" Type="http://schemas.openxmlformats.org/officeDocument/2006/relationships/image" Target="../media/image28.png"/></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2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2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2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2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Opening slide">
    <p:spTree>
      <p:nvGrpSpPr>
        <p:cNvPr id="1" name=""/>
        <p:cNvGrpSpPr/>
        <p:nvPr/>
      </p:nvGrpSpPr>
      <p:grpSpPr>
        <a:xfrm>
          <a:off x="0" y="0"/>
          <a:ext cx="0" cy="0"/>
          <a:chOff x="0" y="0"/>
          <a:chExt cx="0" cy="0"/>
        </a:xfrm>
      </p:grpSpPr>
      <p:sp>
        <p:nvSpPr>
          <p:cNvPr id="11" name="Text Placeholder 8"/>
          <p:cNvSpPr>
            <a:spLocks noGrp="1"/>
          </p:cNvSpPr>
          <p:nvPr>
            <p:ph type="body" sz="quarter" idx="11" hasCustomPrompt="1"/>
          </p:nvPr>
        </p:nvSpPr>
        <p:spPr>
          <a:xfrm>
            <a:off x="4871864" y="4149080"/>
            <a:ext cx="6264696" cy="792088"/>
          </a:xfrm>
          <a:prstGeom prst="rect">
            <a:avLst/>
          </a:prstGeom>
        </p:spPr>
        <p:txBody>
          <a:bodyPr anchor="ctr">
            <a:normAutofit/>
          </a:bodyPr>
          <a:lstStyle>
            <a:lvl1pPr marL="0" indent="0">
              <a:buNone/>
              <a:defRPr sz="2400" b="1" i="0">
                <a:solidFill>
                  <a:schemeClr val="tx1"/>
                </a:solidFill>
                <a:latin typeface="Arial" charset="0"/>
                <a:ea typeface="Arial" charset="0"/>
                <a:cs typeface="Arial" charset="0"/>
              </a:defRPr>
            </a:lvl1pPr>
          </a:lstStyle>
          <a:p>
            <a:pPr lvl="0"/>
            <a:r>
              <a:rPr lang="en-GB" dirty="0"/>
              <a:t>Presenter’s Name and Title, </a:t>
            </a:r>
            <a:br>
              <a:rPr lang="en-GB" dirty="0"/>
            </a:br>
            <a:r>
              <a:rPr lang="en-GB" dirty="0"/>
              <a:t>Arial Bold 22pt</a:t>
            </a:r>
            <a:endParaRPr lang="en-US" dirty="0"/>
          </a:p>
        </p:txBody>
      </p:sp>
      <p:sp>
        <p:nvSpPr>
          <p:cNvPr id="13" name="Text Placeholder 8"/>
          <p:cNvSpPr>
            <a:spLocks noGrp="1"/>
          </p:cNvSpPr>
          <p:nvPr>
            <p:ph type="body" sz="quarter" idx="12" hasCustomPrompt="1"/>
          </p:nvPr>
        </p:nvSpPr>
        <p:spPr>
          <a:xfrm>
            <a:off x="4873469" y="5229200"/>
            <a:ext cx="6264696" cy="504056"/>
          </a:xfrm>
          <a:prstGeom prst="rect">
            <a:avLst/>
          </a:prstGeom>
        </p:spPr>
        <p:txBody>
          <a:bodyPr anchor="ctr">
            <a:normAutofit/>
          </a:bodyPr>
          <a:lstStyle>
            <a:lvl1pPr marL="0" indent="0">
              <a:buNone/>
              <a:defRPr sz="2400" b="0" i="0">
                <a:solidFill>
                  <a:schemeClr val="tx1"/>
                </a:solidFill>
                <a:latin typeface="Arial" charset="0"/>
                <a:ea typeface="Arial" charset="0"/>
                <a:cs typeface="Arial" charset="0"/>
              </a:defRPr>
            </a:lvl1pPr>
          </a:lstStyle>
          <a:p>
            <a:pPr lvl="0"/>
            <a:r>
              <a:rPr lang="en-GB" dirty="0"/>
              <a:t>Date, Arial 22pt</a:t>
            </a:r>
            <a:endParaRPr lang="en-US" dirty="0"/>
          </a:p>
        </p:txBody>
      </p:sp>
      <p:sp>
        <p:nvSpPr>
          <p:cNvPr id="5" name="Text Placeholder 17"/>
          <p:cNvSpPr txBox="1">
            <a:spLocks/>
          </p:cNvSpPr>
          <p:nvPr userDrawn="1"/>
        </p:nvSpPr>
        <p:spPr>
          <a:xfrm>
            <a:off x="4871864" y="6021288"/>
            <a:ext cx="6264696" cy="504056"/>
          </a:xfrm>
          <a:prstGeom prst="rect">
            <a:avLst/>
          </a:prstGeom>
        </p:spPr>
        <p:txBody>
          <a:bodyPr anchor="ctr"/>
          <a:lstStyle>
            <a:lvl1pPr marL="0" indent="0" algn="l" defTabSz="914400" rtl="0" eaLnBrk="1" latinLnBrk="0" hangingPunct="1">
              <a:spcBef>
                <a:spcPct val="20000"/>
              </a:spcBef>
              <a:buClr>
                <a:srgbClr val="00B0F0"/>
              </a:buClr>
              <a:buFont typeface="Arial" panose="020B0604020202020204" pitchFamily="34" charset="0"/>
              <a:buNone/>
              <a:defRPr sz="2200" b="1" kern="1200" baseline="0">
                <a:solidFill>
                  <a:srgbClr val="091932"/>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spcBef>
                <a:spcPct val="20000"/>
              </a:spcBef>
              <a:buClr>
                <a:srgbClr val="00B0F0"/>
              </a:buClr>
              <a:buFont typeface="Arial" charset="0"/>
              <a:buChar char="•"/>
              <a:defRPr sz="2000" kern="1200">
                <a:solidFill>
                  <a:srgbClr val="666666"/>
                </a:solidFill>
                <a:latin typeface="Arial" panose="020B0604020202020204" pitchFamily="34" charset="0"/>
                <a:ea typeface="+mn-ea"/>
                <a:cs typeface="Arial" panose="020B0604020202020204" pitchFamily="34" charset="0"/>
              </a:defRPr>
            </a:lvl2pPr>
            <a:lvl3pPr marL="1257300" indent="-342900" algn="l" defTabSz="914400" rtl="0" eaLnBrk="1" latinLnBrk="0" hangingPunct="1">
              <a:spcBef>
                <a:spcPct val="20000"/>
              </a:spcBef>
              <a:buClr>
                <a:srgbClr val="00B0F0"/>
              </a:buClr>
              <a:buFont typeface="Courier New" charset="0"/>
              <a:buChar char="o"/>
              <a:defRPr sz="2000" kern="1200">
                <a:solidFill>
                  <a:srgbClr val="666666"/>
                </a:solidFill>
                <a:latin typeface="Arial" panose="020B0604020202020204" pitchFamily="34" charset="0"/>
                <a:ea typeface="+mn-ea"/>
                <a:cs typeface="Arial" panose="020B0604020202020204" pitchFamily="34" charset="0"/>
              </a:defRPr>
            </a:lvl3pPr>
            <a:lvl4pPr marL="1714500" indent="-342900" algn="l" defTabSz="914400" rtl="0" eaLnBrk="1" latinLnBrk="0" hangingPunct="1">
              <a:spcBef>
                <a:spcPct val="20000"/>
              </a:spcBef>
              <a:buClr>
                <a:srgbClr val="00B0F0"/>
              </a:buClr>
              <a:buFont typeface="Wingdings" charset="2"/>
              <a:buChar char="§"/>
              <a:defRPr sz="2000" kern="1200">
                <a:solidFill>
                  <a:srgbClr val="666666"/>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spcBef>
                <a:spcPct val="20000"/>
              </a:spcBef>
              <a:buClr>
                <a:srgbClr val="00B0F0"/>
              </a:buClr>
              <a:buFont typeface=".HelveticaNeueDeskInterface-Regular" charset="0"/>
              <a:buChar char="-"/>
              <a:defRPr sz="2000" kern="1200">
                <a:solidFill>
                  <a:srgbClr val="666666"/>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b="0" dirty="0">
                <a:solidFill>
                  <a:schemeClr val="tx1"/>
                </a:solidFill>
              </a:rPr>
              <a:t>gareth.collett@undp.org</a:t>
            </a:r>
          </a:p>
        </p:txBody>
      </p:sp>
      <p:sp>
        <p:nvSpPr>
          <p:cNvPr id="10" name="Title 3">
            <a:extLst>
              <a:ext uri="{FF2B5EF4-FFF2-40B4-BE49-F238E27FC236}">
                <a16:creationId xmlns:a16="http://schemas.microsoft.com/office/drawing/2014/main" id="{20D488C4-4CA0-FD40-9E6D-2C0E30F1F377}"/>
              </a:ext>
            </a:extLst>
          </p:cNvPr>
          <p:cNvSpPr>
            <a:spLocks noGrp="1"/>
          </p:cNvSpPr>
          <p:nvPr>
            <p:ph type="title" hasCustomPrompt="1"/>
          </p:nvPr>
        </p:nvSpPr>
        <p:spPr>
          <a:xfrm>
            <a:off x="4871864" y="1700460"/>
            <a:ext cx="6264696" cy="2160588"/>
          </a:xfrm>
        </p:spPr>
        <p:txBody>
          <a:bodyPr>
            <a:normAutofit/>
          </a:bodyPr>
          <a:lstStyle>
            <a:lvl1pPr>
              <a:defRPr sz="3200"/>
            </a:lvl1pPr>
          </a:lstStyle>
          <a:p>
            <a:pPr lvl="0"/>
            <a:r>
              <a:rPr lang="en-GB" dirty="0"/>
              <a:t>Presentation or Chapter Title, Arial 32pt Bold</a:t>
            </a:r>
            <a:endParaRPr lang="en-US" dirty="0"/>
          </a:p>
        </p:txBody>
      </p:sp>
    </p:spTree>
    <p:extLst>
      <p:ext uri="{BB962C8B-B14F-4D97-AF65-F5344CB8AC3E}">
        <p14:creationId xmlns:p14="http://schemas.microsoft.com/office/powerpoint/2010/main" val="10623375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ubtitle, Body copy">
    <p:spTree>
      <p:nvGrpSpPr>
        <p:cNvPr id="1" name=""/>
        <p:cNvGrpSpPr/>
        <p:nvPr/>
      </p:nvGrpSpPr>
      <p:grpSpPr>
        <a:xfrm>
          <a:off x="0" y="0"/>
          <a:ext cx="0" cy="0"/>
          <a:chOff x="0" y="0"/>
          <a:chExt cx="0" cy="0"/>
        </a:xfrm>
      </p:grpSpPr>
      <p:sp>
        <p:nvSpPr>
          <p:cNvPr id="5" name="Text Placeholder 8"/>
          <p:cNvSpPr>
            <a:spLocks noGrp="1"/>
          </p:cNvSpPr>
          <p:nvPr>
            <p:ph type="body" sz="quarter" idx="11" hasCustomPrompt="1"/>
          </p:nvPr>
        </p:nvSpPr>
        <p:spPr>
          <a:xfrm>
            <a:off x="407368" y="1412776"/>
            <a:ext cx="11377264" cy="792088"/>
          </a:xfrm>
          <a:prstGeom prst="rect">
            <a:avLst/>
          </a:prstGeom>
        </p:spPr>
        <p:txBody>
          <a:bodyPr anchor="ctr" anchorCtr="0">
            <a:normAutofit/>
          </a:bodyPr>
          <a:lstStyle>
            <a:lvl1pPr marL="0" indent="0">
              <a:buNone/>
              <a:defRPr sz="2200" b="1">
                <a:solidFill>
                  <a:schemeClr val="tx1"/>
                </a:solidFill>
                <a:latin typeface="Arial" charset="0"/>
                <a:ea typeface="Arial" charset="0"/>
                <a:cs typeface="Arial" charset="0"/>
              </a:defRPr>
            </a:lvl1pPr>
          </a:lstStyle>
          <a:p>
            <a:pPr lvl="0"/>
            <a:r>
              <a:rPr lang="en-GB" dirty="0"/>
              <a:t>Sub-header, Arial Bold 22pt</a:t>
            </a:r>
            <a:endParaRPr lang="en-US" dirty="0"/>
          </a:p>
        </p:txBody>
      </p:sp>
      <p:sp>
        <p:nvSpPr>
          <p:cNvPr id="10" name="Text Placeholder 8"/>
          <p:cNvSpPr>
            <a:spLocks noGrp="1"/>
          </p:cNvSpPr>
          <p:nvPr>
            <p:ph type="body" sz="quarter" idx="14" hasCustomPrompt="1"/>
          </p:nvPr>
        </p:nvSpPr>
        <p:spPr>
          <a:xfrm>
            <a:off x="407368" y="2348881"/>
            <a:ext cx="11377264" cy="3960439"/>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Title 1">
            <a:extLst>
              <a:ext uri="{FF2B5EF4-FFF2-40B4-BE49-F238E27FC236}">
                <a16:creationId xmlns:a16="http://schemas.microsoft.com/office/drawing/2014/main" id="{43C5955C-285E-1E49-94FA-A19723F5BB44}"/>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8940387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ubtitle, Body copy, Image">
    <p:spTree>
      <p:nvGrpSpPr>
        <p:cNvPr id="1" name=""/>
        <p:cNvGrpSpPr/>
        <p:nvPr/>
      </p:nvGrpSpPr>
      <p:grpSpPr>
        <a:xfrm>
          <a:off x="0" y="0"/>
          <a:ext cx="0" cy="0"/>
          <a:chOff x="0" y="0"/>
          <a:chExt cx="0" cy="0"/>
        </a:xfrm>
      </p:grpSpPr>
      <p:sp>
        <p:nvSpPr>
          <p:cNvPr id="9" name="Text Placeholder 8"/>
          <p:cNvSpPr>
            <a:spLocks noGrp="1"/>
          </p:cNvSpPr>
          <p:nvPr>
            <p:ph type="body" sz="quarter" idx="11" hasCustomPrompt="1"/>
          </p:nvPr>
        </p:nvSpPr>
        <p:spPr>
          <a:xfrm>
            <a:off x="407368" y="1412776"/>
            <a:ext cx="6696744" cy="792088"/>
          </a:xfrm>
          <a:prstGeom prst="rect">
            <a:avLst/>
          </a:prstGeom>
        </p:spPr>
        <p:txBody>
          <a:bodyPr anchor="ctr" anchorCtr="0">
            <a:normAutofit/>
          </a:bodyPr>
          <a:lstStyle>
            <a:lvl1pPr marL="0" indent="0">
              <a:buNone/>
              <a:defRPr sz="2200" b="1">
                <a:solidFill>
                  <a:srgbClr val="633E88"/>
                </a:solidFill>
                <a:latin typeface="Arial" charset="0"/>
                <a:ea typeface="Arial" charset="0"/>
                <a:cs typeface="Arial" charset="0"/>
              </a:defRPr>
            </a:lvl1pPr>
          </a:lstStyle>
          <a:p>
            <a:pPr lvl="0"/>
            <a:r>
              <a:rPr lang="en-GB" dirty="0"/>
              <a:t>Sub-header, Arial Bold 22pt</a:t>
            </a:r>
            <a:endParaRPr lang="en-US" dirty="0"/>
          </a:p>
        </p:txBody>
      </p:sp>
      <p:sp>
        <p:nvSpPr>
          <p:cNvPr id="10" name="Text Placeholder 8"/>
          <p:cNvSpPr>
            <a:spLocks noGrp="1"/>
          </p:cNvSpPr>
          <p:nvPr>
            <p:ph type="body" sz="quarter" idx="14" hasCustomPrompt="1"/>
          </p:nvPr>
        </p:nvSpPr>
        <p:spPr>
          <a:xfrm>
            <a:off x="407368" y="2348881"/>
            <a:ext cx="6696744" cy="3960440"/>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Content Placeholder 2"/>
          <p:cNvSpPr>
            <a:spLocks noGrp="1"/>
          </p:cNvSpPr>
          <p:nvPr>
            <p:ph sz="quarter" idx="17" hasCustomPrompt="1"/>
          </p:nvPr>
        </p:nvSpPr>
        <p:spPr>
          <a:xfrm>
            <a:off x="7248525" y="1412776"/>
            <a:ext cx="4535488"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3" name="Title 2">
            <a:extLst>
              <a:ext uri="{FF2B5EF4-FFF2-40B4-BE49-F238E27FC236}">
                <a16:creationId xmlns:a16="http://schemas.microsoft.com/office/drawing/2014/main" id="{B3C4390B-5CB0-B847-B954-826FF2D688B5}"/>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6565313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Body copy, Image area">
    <p:spTree>
      <p:nvGrpSpPr>
        <p:cNvPr id="1" name=""/>
        <p:cNvGrpSpPr/>
        <p:nvPr/>
      </p:nvGrpSpPr>
      <p:grpSpPr>
        <a:xfrm>
          <a:off x="0" y="0"/>
          <a:ext cx="0" cy="0"/>
          <a:chOff x="0" y="0"/>
          <a:chExt cx="0" cy="0"/>
        </a:xfrm>
      </p:grpSpPr>
      <p:sp>
        <p:nvSpPr>
          <p:cNvPr id="8" name="Text Placeholder 8"/>
          <p:cNvSpPr>
            <a:spLocks noGrp="1"/>
          </p:cNvSpPr>
          <p:nvPr>
            <p:ph type="body" sz="quarter" idx="14" hasCustomPrompt="1"/>
          </p:nvPr>
        </p:nvSpPr>
        <p:spPr>
          <a:xfrm>
            <a:off x="407368" y="1412776"/>
            <a:ext cx="6696744" cy="4896544"/>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Content Placeholder 2"/>
          <p:cNvSpPr>
            <a:spLocks noGrp="1"/>
          </p:cNvSpPr>
          <p:nvPr>
            <p:ph sz="quarter" idx="18" hasCustomPrompt="1"/>
          </p:nvPr>
        </p:nvSpPr>
        <p:spPr>
          <a:xfrm>
            <a:off x="7248525" y="1412776"/>
            <a:ext cx="4535488"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2" name="Title 1">
            <a:extLst>
              <a:ext uri="{FF2B5EF4-FFF2-40B4-BE49-F238E27FC236}">
                <a16:creationId xmlns:a16="http://schemas.microsoft.com/office/drawing/2014/main" id="{88D67532-9A68-C945-B397-3859811F7329}"/>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22281452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Two column body copy">
    <p:spTree>
      <p:nvGrpSpPr>
        <p:cNvPr id="1" name=""/>
        <p:cNvGrpSpPr/>
        <p:nvPr/>
      </p:nvGrpSpPr>
      <p:grpSpPr>
        <a:xfrm>
          <a:off x="0" y="0"/>
          <a:ext cx="0" cy="0"/>
          <a:chOff x="0" y="0"/>
          <a:chExt cx="0" cy="0"/>
        </a:xfrm>
      </p:grpSpPr>
      <p:sp>
        <p:nvSpPr>
          <p:cNvPr id="7" name="Text Placeholder 8"/>
          <p:cNvSpPr>
            <a:spLocks noGrp="1"/>
          </p:cNvSpPr>
          <p:nvPr>
            <p:ph type="body" sz="quarter" idx="15" hasCustomPrompt="1"/>
          </p:nvPr>
        </p:nvSpPr>
        <p:spPr>
          <a:xfrm>
            <a:off x="407366" y="1412776"/>
            <a:ext cx="11377265" cy="4896544"/>
          </a:xfrm>
          <a:prstGeom prst="rect">
            <a:avLst/>
          </a:prstGeom>
        </p:spPr>
        <p:txBody>
          <a:bodyPr numCol="2" spcCol="144000"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GB" dirty="0"/>
              <a:t>Body copy, Arial 20pt minimum</a:t>
            </a:r>
          </a:p>
          <a:p>
            <a:pPr lvl="0"/>
            <a:r>
              <a:rPr lang="en-GB" dirty="0"/>
              <a:t>Column 1</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p>
          <a:p>
            <a:pPr lvl="4"/>
            <a:endParaRPr lang="en-US" dirty="0"/>
          </a:p>
          <a:p>
            <a:pPr lvl="0"/>
            <a:endParaRPr lang="en-GB" dirty="0"/>
          </a:p>
          <a:p>
            <a:pPr lvl="0"/>
            <a:endParaRPr lang="en-GB" dirty="0"/>
          </a:p>
          <a:p>
            <a:pPr lvl="0"/>
            <a:endParaRPr lang="en-GB" dirty="0"/>
          </a:p>
          <a:p>
            <a:pPr lvl="0"/>
            <a:endParaRPr lang="en-GB" dirty="0"/>
          </a:p>
          <a:p>
            <a:pPr lvl="0"/>
            <a:r>
              <a:rPr lang="en-GB" dirty="0"/>
              <a:t>Body copy, Arial 20pt minimum</a:t>
            </a:r>
          </a:p>
          <a:p>
            <a:pPr lvl="0"/>
            <a:r>
              <a:rPr lang="en-GB" dirty="0"/>
              <a:t>Column 2</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endParaRPr lang="en-GB" dirty="0"/>
          </a:p>
          <a:p>
            <a:pPr lvl="4"/>
            <a:endParaRPr lang="en-GB" dirty="0"/>
          </a:p>
        </p:txBody>
      </p:sp>
      <p:sp>
        <p:nvSpPr>
          <p:cNvPr id="2" name="Title 1">
            <a:extLst>
              <a:ext uri="{FF2B5EF4-FFF2-40B4-BE49-F238E27FC236}">
                <a16:creationId xmlns:a16="http://schemas.microsoft.com/office/drawing/2014/main" id="{1678EC47-AA3D-934C-A5C0-76716AC22BD5}"/>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20092392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Large image area">
    <p:spTree>
      <p:nvGrpSpPr>
        <p:cNvPr id="1" name=""/>
        <p:cNvGrpSpPr/>
        <p:nvPr/>
      </p:nvGrpSpPr>
      <p:grpSpPr>
        <a:xfrm>
          <a:off x="0" y="0"/>
          <a:ext cx="0" cy="0"/>
          <a:chOff x="0" y="0"/>
          <a:chExt cx="0" cy="0"/>
        </a:xfrm>
      </p:grpSpPr>
      <p:sp>
        <p:nvSpPr>
          <p:cNvPr id="8" name="Content Placeholder 2"/>
          <p:cNvSpPr>
            <a:spLocks noGrp="1"/>
          </p:cNvSpPr>
          <p:nvPr>
            <p:ph sz="quarter" idx="19" hasCustomPrompt="1"/>
          </p:nvPr>
        </p:nvSpPr>
        <p:spPr>
          <a:xfrm>
            <a:off x="407368" y="1412776"/>
            <a:ext cx="11376645"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4" name="Title 3">
            <a:extLst>
              <a:ext uri="{FF2B5EF4-FFF2-40B4-BE49-F238E27FC236}">
                <a16:creationId xmlns:a16="http://schemas.microsoft.com/office/drawing/2014/main" id="{6A48AAB8-0870-DC49-B97A-7A725EA98FBB}"/>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61220229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Two image areas">
    <p:spTree>
      <p:nvGrpSpPr>
        <p:cNvPr id="1" name=""/>
        <p:cNvGrpSpPr/>
        <p:nvPr/>
      </p:nvGrpSpPr>
      <p:grpSpPr>
        <a:xfrm>
          <a:off x="0" y="0"/>
          <a:ext cx="0" cy="0"/>
          <a:chOff x="0" y="0"/>
          <a:chExt cx="0" cy="0"/>
        </a:xfrm>
      </p:grpSpPr>
      <p:sp>
        <p:nvSpPr>
          <p:cNvPr id="11" name="Content Placeholder 2"/>
          <p:cNvSpPr>
            <a:spLocks noGrp="1"/>
          </p:cNvSpPr>
          <p:nvPr>
            <p:ph sz="quarter" idx="21" hasCustomPrompt="1"/>
          </p:nvPr>
        </p:nvSpPr>
        <p:spPr>
          <a:xfrm>
            <a:off x="6168632" y="1412776"/>
            <a:ext cx="5615381"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12" name="Content Placeholder 2"/>
          <p:cNvSpPr>
            <a:spLocks noGrp="1"/>
          </p:cNvSpPr>
          <p:nvPr>
            <p:ph sz="quarter" idx="22" hasCustomPrompt="1"/>
          </p:nvPr>
        </p:nvSpPr>
        <p:spPr>
          <a:xfrm>
            <a:off x="407987" y="1412776"/>
            <a:ext cx="5615381"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2" name="Title 1">
            <a:extLst>
              <a:ext uri="{FF2B5EF4-FFF2-40B4-BE49-F238E27FC236}">
                <a16:creationId xmlns:a16="http://schemas.microsoft.com/office/drawing/2014/main" id="{07582B4E-070C-7048-AE53-860E723D9E3A}"/>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1669948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1FEEE-5621-544D-B4F7-2372D5398594}"/>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33028415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Totally 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45780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ue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2737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10" name="Text Placeholder 8"/>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3" name="Title 2">
            <a:extLst>
              <a:ext uri="{FF2B5EF4-FFF2-40B4-BE49-F238E27FC236}">
                <a16:creationId xmlns:a16="http://schemas.microsoft.com/office/drawing/2014/main" id="{D8AFE373-A09D-C844-B6EA-A20453D18C07}"/>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29925395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Green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5B7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n>
                <a:noFill/>
              </a:ln>
              <a:solidFill>
                <a:srgbClr val="5B7813"/>
              </a:solidFill>
            </a:endParaRPr>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4464D7D1-6086-BF42-A627-65935218E2E9}"/>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EBC2D719-AF96-0A48-B299-C4B19D54F744}"/>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38124531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ink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8121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A7664347-5115-5342-9F78-C60E2195F3F3}"/>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797CFBEE-5A52-5048-A348-81599E30B9A6}"/>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6840330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urple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442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50AFAE58-DB3E-714E-B69B-EF5E5859095E}"/>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83AABD9F-B0D6-2742-96EB-88F53C9A5AB3}"/>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8434088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Red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820E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0B243509-644F-0841-B172-73C9CD99CD47}"/>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6DD60F1F-6141-5A48-B0D1-7EE4D9E05DAA}"/>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378963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Yellow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DD7A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1B897FEE-C789-DC46-BD0C-DBEC9793AE70}"/>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rgbClr val="091932"/>
                </a:solidFill>
                <a:latin typeface="Arial" charset="0"/>
                <a:ea typeface="Arial" charset="0"/>
                <a:cs typeface="Arial" charset="0"/>
              </a:defRPr>
            </a:lvl1pPr>
            <a:lvl2pPr>
              <a:lnSpc>
                <a:spcPct val="100000"/>
              </a:lnSpc>
              <a:defRPr sz="2000" b="0" i="0">
                <a:solidFill>
                  <a:srgbClr val="091932"/>
                </a:solidFill>
                <a:latin typeface="Arial" charset="0"/>
                <a:ea typeface="Arial" charset="0"/>
                <a:cs typeface="Arial" charset="0"/>
              </a:defRPr>
            </a:lvl2pPr>
            <a:lvl3pPr>
              <a:lnSpc>
                <a:spcPct val="100000"/>
              </a:lnSpc>
              <a:defRPr sz="2000" b="0" i="0">
                <a:solidFill>
                  <a:srgbClr val="091932"/>
                </a:solidFill>
                <a:latin typeface="Arial" charset="0"/>
                <a:ea typeface="Arial" charset="0"/>
                <a:cs typeface="Arial" charset="0"/>
              </a:defRPr>
            </a:lvl3pPr>
            <a:lvl4pPr>
              <a:lnSpc>
                <a:spcPct val="100000"/>
              </a:lnSpc>
              <a:defRPr sz="2000" b="0" i="0">
                <a:solidFill>
                  <a:srgbClr val="091932"/>
                </a:solidFill>
                <a:latin typeface="Arial" charset="0"/>
                <a:ea typeface="Arial" charset="0"/>
                <a:cs typeface="Arial" charset="0"/>
              </a:defRPr>
            </a:lvl4pPr>
            <a:lvl5pPr>
              <a:lnSpc>
                <a:spcPct val="100000"/>
              </a:lnSpc>
              <a:defRPr sz="2000" b="0" i="0">
                <a:solidFill>
                  <a:srgbClr val="091932"/>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B00BD2AC-376D-C449-9214-D9161F74BA8E}"/>
              </a:ext>
            </a:extLst>
          </p:cNvPr>
          <p:cNvSpPr>
            <a:spLocks noGrp="1"/>
          </p:cNvSpPr>
          <p:nvPr>
            <p:ph type="title" hasCustomPrompt="1"/>
          </p:nvPr>
        </p:nvSpPr>
        <p:spPr>
          <a:xfrm>
            <a:off x="407368" y="404665"/>
            <a:ext cx="4440493" cy="575966"/>
          </a:xfrm>
        </p:spPr>
        <p:txBody>
          <a:bodyPr>
            <a:normAutofit/>
          </a:bodyPr>
          <a:lstStyle>
            <a:lvl1pPr>
              <a:defRPr sz="2000">
                <a:solidFill>
                  <a:srgbClr val="091932"/>
                </a:solidFill>
              </a:defRPr>
            </a:lvl1pPr>
          </a:lstStyle>
          <a:p>
            <a:r>
              <a:rPr lang="en-US" dirty="0"/>
              <a:t>Slide Title, Arial Bold 20pt</a:t>
            </a:r>
            <a:endParaRPr lang="en-GB" dirty="0"/>
          </a:p>
        </p:txBody>
      </p:sp>
    </p:spTree>
    <p:extLst>
      <p:ext uri="{BB962C8B-B14F-4D97-AF65-F5344CB8AC3E}">
        <p14:creationId xmlns:p14="http://schemas.microsoft.com/office/powerpoint/2010/main" val="5764628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36000" y="1028112"/>
            <a:ext cx="3409000" cy="3409000"/>
          </a:xfrm>
          <a:prstGeom prst="rect">
            <a:avLst/>
          </a:prstGeom>
        </p:spPr>
      </p:pic>
      <p:sp>
        <p:nvSpPr>
          <p:cNvPr id="12" name="TextBox 11"/>
          <p:cNvSpPr txBox="1"/>
          <p:nvPr userDrawn="1"/>
        </p:nvSpPr>
        <p:spPr>
          <a:xfrm>
            <a:off x="4871864" y="2924944"/>
            <a:ext cx="633670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dirty="0">
                <a:solidFill>
                  <a:srgbClr val="633E88"/>
                </a:solidFill>
                <a:latin typeface="Arial" charset="0"/>
                <a:ea typeface="Arial" charset="0"/>
                <a:cs typeface="Arial" charset="0"/>
              </a:rPr>
              <a:t>T: +44 (0)1234 750111</a:t>
            </a:r>
            <a:endParaRPr lang="en-US" sz="2800" b="1" dirty="0">
              <a:solidFill>
                <a:srgbClr val="633E88"/>
              </a:solidFill>
              <a:latin typeface="Arial" charset="0"/>
              <a:ea typeface="Arial" charset="0"/>
              <a:cs typeface="Arial" charset="0"/>
            </a:endParaRPr>
          </a:p>
        </p:txBody>
      </p:sp>
      <p:grpSp>
        <p:nvGrpSpPr>
          <p:cNvPr id="9" name="Group 8">
            <a:extLst>
              <a:ext uri="{FF2B5EF4-FFF2-40B4-BE49-F238E27FC236}">
                <a16:creationId xmlns:a16="http://schemas.microsoft.com/office/drawing/2014/main" id="{25CDC779-18E2-D042-9784-0A3C1B766EDD}"/>
              </a:ext>
            </a:extLst>
          </p:cNvPr>
          <p:cNvGrpSpPr/>
          <p:nvPr userDrawn="1"/>
        </p:nvGrpSpPr>
        <p:grpSpPr>
          <a:xfrm>
            <a:off x="4727848" y="4221088"/>
            <a:ext cx="3309496" cy="1836446"/>
            <a:chOff x="4727848" y="4487818"/>
            <a:chExt cx="3309496" cy="1836446"/>
          </a:xfrm>
        </p:grpSpPr>
        <p:pic>
          <p:nvPicPr>
            <p:cNvPr id="11" name="Picture 10">
              <a:extLst>
                <a:ext uri="{FF2B5EF4-FFF2-40B4-BE49-F238E27FC236}">
                  <a16:creationId xmlns:a16="http://schemas.microsoft.com/office/drawing/2014/main" id="{8B363BCB-7192-754D-B548-5268FAC338C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7848" y="4487818"/>
              <a:ext cx="3309496" cy="1836446"/>
            </a:xfrm>
            <a:prstGeom prst="rect">
              <a:avLst/>
            </a:prstGeom>
          </p:spPr>
        </p:pic>
        <p:sp>
          <p:nvSpPr>
            <p:cNvPr id="13" name="Rectangle 12">
              <a:extLst>
                <a:ext uri="{FF2B5EF4-FFF2-40B4-BE49-F238E27FC236}">
                  <a16:creationId xmlns:a16="http://schemas.microsoft.com/office/drawing/2014/main" id="{B2624121-48CC-B144-968F-952A6BB69AE8}"/>
                </a:ext>
              </a:extLst>
            </p:cNvPr>
            <p:cNvSpPr/>
            <p:nvPr userDrawn="1"/>
          </p:nvSpPr>
          <p:spPr>
            <a:xfrm>
              <a:off x="4871864" y="5229200"/>
              <a:ext cx="504056"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descr="Icon&#10;&#10;Description automatically generated">
              <a:extLst>
                <a:ext uri="{FF2B5EF4-FFF2-40B4-BE49-F238E27FC236}">
                  <a16:creationId xmlns:a16="http://schemas.microsoft.com/office/drawing/2014/main" id="{DB75F4FA-FF01-9F49-8665-67211925D9A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943872" y="5218549"/>
              <a:ext cx="360040" cy="360040"/>
            </a:xfrm>
            <a:prstGeom prst="rect">
              <a:avLst/>
            </a:prstGeom>
          </p:spPr>
        </p:pic>
      </p:grpSp>
      <p:sp>
        <p:nvSpPr>
          <p:cNvPr id="2" name="Title 1">
            <a:extLst>
              <a:ext uri="{FF2B5EF4-FFF2-40B4-BE49-F238E27FC236}">
                <a16:creationId xmlns:a16="http://schemas.microsoft.com/office/drawing/2014/main" id="{87AFF30E-E2D0-3F45-873B-62173F062FBF}"/>
              </a:ext>
            </a:extLst>
          </p:cNvPr>
          <p:cNvSpPr>
            <a:spLocks noGrp="1"/>
          </p:cNvSpPr>
          <p:nvPr>
            <p:ph type="title" hasCustomPrompt="1"/>
          </p:nvPr>
        </p:nvSpPr>
        <p:spPr>
          <a:xfrm>
            <a:off x="4871864" y="1988840"/>
            <a:ext cx="7056523" cy="864000"/>
          </a:xfrm>
        </p:spPr>
        <p:txBody>
          <a:bodyPr/>
          <a:lstStyle/>
          <a:p>
            <a:r>
              <a:rPr lang="en-GB" sz="2800" b="1" dirty="0" err="1">
                <a:solidFill>
                  <a:srgbClr val="0C406D"/>
                </a:solidFill>
                <a:latin typeface="Arial" charset="0"/>
                <a:ea typeface="Arial" charset="0"/>
                <a:cs typeface="Arial" charset="0"/>
              </a:rPr>
              <a:t>www.cranfield.ac.uk</a:t>
            </a:r>
            <a:r>
              <a:rPr lang="en-GB" sz="2800" b="1" dirty="0">
                <a:solidFill>
                  <a:srgbClr val="0C406D"/>
                </a:solidFill>
                <a:latin typeface="Arial" charset="0"/>
                <a:ea typeface="Arial" charset="0"/>
                <a:cs typeface="Arial" charset="0"/>
              </a:rPr>
              <a:t>/your-specific-</a:t>
            </a:r>
            <a:r>
              <a:rPr lang="en-GB" sz="2800" b="1" dirty="0" err="1">
                <a:solidFill>
                  <a:srgbClr val="0C406D"/>
                </a:solidFill>
                <a:latin typeface="Arial" charset="0"/>
                <a:ea typeface="Arial" charset="0"/>
                <a:cs typeface="Arial" charset="0"/>
              </a:rPr>
              <a:t>url</a:t>
            </a:r>
            <a:endParaRPr lang="en-GB" dirty="0"/>
          </a:p>
        </p:txBody>
      </p:sp>
    </p:spTree>
    <p:extLst>
      <p:ext uri="{BB962C8B-B14F-4D97-AF65-F5344CB8AC3E}">
        <p14:creationId xmlns:p14="http://schemas.microsoft.com/office/powerpoint/2010/main" val="10825170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ver Short - Lef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0" y="453875"/>
            <a:ext cx="12192000"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2" name="Slide Number Placeholder 1">
            <a:extLst>
              <a:ext uri="{FF2B5EF4-FFF2-40B4-BE49-F238E27FC236}">
                <a16:creationId xmlns:a16="http://schemas.microsoft.com/office/drawing/2014/main" id="{71D3B2A9-9FC5-471F-95B6-1C0E9577DFBD}"/>
              </a:ext>
              <a:ext uri="{C183D7F6-B498-43B3-948B-1728B52AA6E4}">
                <adec:decorative xmlns:adec="http://schemas.microsoft.com/office/drawing/2017/decorative" val="0"/>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3" name="Title 2">
            <a:extLst>
              <a:ext uri="{FF2B5EF4-FFF2-40B4-BE49-F238E27FC236}">
                <a16:creationId xmlns:a16="http://schemas.microsoft.com/office/drawing/2014/main" id="{0C02EFD9-2D9E-74EA-7D9A-DD4AF1C40ADA}"/>
              </a:ext>
            </a:extLst>
          </p:cNvPr>
          <p:cNvSpPr>
            <a:spLocks noGrp="1"/>
          </p:cNvSpPr>
          <p:nvPr>
            <p:ph type="title"/>
          </p:nvPr>
        </p:nvSpPr>
        <p:spPr>
          <a:xfrm>
            <a:off x="13" y="720513"/>
            <a:ext cx="5780064" cy="1482435"/>
          </a:xfrm>
          <a:blipFill dpi="0" rotWithShape="1">
            <a:blip r:embed="rId2" cstate="screen">
              <a:extLst>
                <a:ext uri="{28A0092B-C50C-407E-A947-70E740481C1C}">
                  <a14:useLocalDpi xmlns:a14="http://schemas.microsoft.com/office/drawing/2010/main"/>
                </a:ext>
              </a:extLst>
            </a:blip>
            <a:srcRect/>
            <a:stretch>
              <a:fillRect/>
            </a:stretch>
          </a:blipFill>
          <a:ln>
            <a:noFill/>
          </a:ln>
        </p:spPr>
        <p:txBody>
          <a:bodyPr lIns="504000" tIns="288000" rIns="540000" bIns="0" anchor="ctr" anchorCtr="0"/>
          <a:lstStyle>
            <a:lvl1pPr>
              <a:defRPr sz="3600">
                <a:solidFill>
                  <a:schemeClr val="bg1"/>
                </a:solidFill>
              </a:defRPr>
            </a:lvl1pPr>
          </a:lstStyle>
          <a:p>
            <a:r>
              <a:rPr lang="en-GB"/>
              <a:t>Click to edit Master title style</a:t>
            </a:r>
            <a:endParaRPr lang="en-GB" dirty="0"/>
          </a:p>
        </p:txBody>
      </p:sp>
      <p:sp>
        <p:nvSpPr>
          <p:cNvPr id="23" name="Text Placeholder 9">
            <a:extLst>
              <a:ext uri="{FF2B5EF4-FFF2-40B4-BE49-F238E27FC236}">
                <a16:creationId xmlns:a16="http://schemas.microsoft.com/office/drawing/2014/main" id="{7AFB61EF-5276-BBA8-65D9-3B44EDE1B401}"/>
              </a:ext>
            </a:extLst>
          </p:cNvPr>
          <p:cNvSpPr>
            <a:spLocks noGrp="1"/>
          </p:cNvSpPr>
          <p:nvPr>
            <p:ph type="body" sz="quarter" idx="20"/>
          </p:nvPr>
        </p:nvSpPr>
        <p:spPr>
          <a:xfrm>
            <a:off x="261258" y="2202948"/>
            <a:ext cx="4970436" cy="756000"/>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a:t>Click to edit Master text styles</a:t>
            </a:r>
          </a:p>
        </p:txBody>
      </p:sp>
      <p:sp>
        <p:nvSpPr>
          <p:cNvPr id="4" name="hcSlideMaster.Cover Short - LeftHeader">
            <a:extLst>
              <a:ext uri="{FF2B5EF4-FFF2-40B4-BE49-F238E27FC236}">
                <a16:creationId xmlns:a16="http://schemas.microsoft.com/office/drawing/2014/main" id="{AF431AD2-052A-C8E5-2715-3512DEA1ADF8}"/>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6" name="fcSlideMaster.Cover Short - LeftFooter" descr="BAE SYSTEMS PROPRIETARY">
            <a:extLst>
              <a:ext uri="{FF2B5EF4-FFF2-40B4-BE49-F238E27FC236}">
                <a16:creationId xmlns:a16="http://schemas.microsoft.com/office/drawing/2014/main" id="{28FCD642-46AF-28B3-9324-EB2B9C94C94B}"/>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3625556559"/>
      </p:ext>
    </p:extLst>
  </p:cSld>
  <p:clrMapOvr>
    <a:masterClrMapping/>
  </p:clrMapOvr>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ver Short - Righ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2" name="Slide Number Placeholder 1">
            <a:extLst>
              <a:ext uri="{FF2B5EF4-FFF2-40B4-BE49-F238E27FC236}">
                <a16:creationId xmlns:a16="http://schemas.microsoft.com/office/drawing/2014/main" id="{71D3B2A9-9FC5-471F-95B6-1C0E9577DFBD}"/>
              </a:ext>
              <a:ext uri="{C183D7F6-B498-43B3-948B-1728B52AA6E4}">
                <adec:decorative xmlns:adec="http://schemas.microsoft.com/office/drawing/2017/decorative" val="0"/>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10" name="Title 9">
            <a:extLst>
              <a:ext uri="{FF2B5EF4-FFF2-40B4-BE49-F238E27FC236}">
                <a16:creationId xmlns:a16="http://schemas.microsoft.com/office/drawing/2014/main" id="{9308F823-C7C9-F202-535A-EA0219EA7BA1}"/>
              </a:ext>
            </a:extLst>
          </p:cNvPr>
          <p:cNvSpPr>
            <a:spLocks noGrp="1"/>
          </p:cNvSpPr>
          <p:nvPr>
            <p:ph type="title"/>
          </p:nvPr>
        </p:nvSpPr>
        <p:spPr>
          <a:xfrm>
            <a:off x="6155576" y="725229"/>
            <a:ext cx="5781600" cy="1482434"/>
          </a:xfrm>
          <a:blipFill dpi="0" rotWithShape="1">
            <a:blip r:embed="rId2" cstate="screen">
              <a:extLst>
                <a:ext uri="{28A0092B-C50C-407E-A947-70E740481C1C}">
                  <a14:useLocalDpi xmlns:a14="http://schemas.microsoft.com/office/drawing/2010/main"/>
                </a:ext>
              </a:extLst>
            </a:blip>
            <a:srcRect/>
            <a:stretch>
              <a:fillRect/>
            </a:stretch>
          </a:blipFill>
        </p:spPr>
        <p:txBody>
          <a:bodyPr lIns="504000" tIns="288000" rIns="540000" bIns="0" anchor="ctr" anchorCtr="0"/>
          <a:lstStyle>
            <a:lvl1pPr>
              <a:defRPr sz="3600">
                <a:solidFill>
                  <a:schemeClr val="bg1"/>
                </a:solidFill>
              </a:defRPr>
            </a:lvl1pPr>
          </a:lstStyle>
          <a:p>
            <a:r>
              <a:rPr lang="en-GB"/>
              <a:t>Click to edit Master title style</a:t>
            </a:r>
            <a:endParaRPr lang="en-GB" dirty="0"/>
          </a:p>
        </p:txBody>
      </p:sp>
      <p:sp>
        <p:nvSpPr>
          <p:cNvPr id="8" name="Text Placeholder 9">
            <a:extLst>
              <a:ext uri="{FF2B5EF4-FFF2-40B4-BE49-F238E27FC236}">
                <a16:creationId xmlns:a16="http://schemas.microsoft.com/office/drawing/2014/main" id="{1025B583-5752-B16B-3498-07F6BD2A8635}"/>
              </a:ext>
            </a:extLst>
          </p:cNvPr>
          <p:cNvSpPr>
            <a:spLocks noGrp="1"/>
          </p:cNvSpPr>
          <p:nvPr>
            <p:ph type="body" sz="quarter" idx="21" hasCustomPrompt="1"/>
          </p:nvPr>
        </p:nvSpPr>
        <p:spPr>
          <a:xfrm>
            <a:off x="6414361" y="2199048"/>
            <a:ext cx="4972025" cy="756000"/>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dirty="0"/>
              <a:t>Click to add text if needed</a:t>
            </a:r>
          </a:p>
        </p:txBody>
      </p:sp>
      <p:sp>
        <p:nvSpPr>
          <p:cNvPr id="3" name="hcSlideMaster.Cover Short - RightHeader">
            <a:extLst>
              <a:ext uri="{FF2B5EF4-FFF2-40B4-BE49-F238E27FC236}">
                <a16:creationId xmlns:a16="http://schemas.microsoft.com/office/drawing/2014/main" id="{6030C1D7-6F58-19E2-6790-7C1EDB0A48ED}"/>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ver Short - RightFooter" descr="BAE SYSTEMS PROPRIETARY">
            <a:extLst>
              <a:ext uri="{FF2B5EF4-FFF2-40B4-BE49-F238E27FC236}">
                <a16:creationId xmlns:a16="http://schemas.microsoft.com/office/drawing/2014/main" id="{5A48DDA3-4BFA-F2E9-6B75-AE6E83A9FD74}"/>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98133732"/>
      </p:ext>
    </p:extLst>
  </p:cSld>
  <p:clrMapOvr>
    <a:masterClrMapping/>
  </p:clrMapOvr>
  <p:extLst>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ver Long - Lef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3" name="Slide Number Placeholder 2">
            <a:extLst>
              <a:ext uri="{FF2B5EF4-FFF2-40B4-BE49-F238E27FC236}">
                <a16:creationId xmlns:a16="http://schemas.microsoft.com/office/drawing/2014/main" id="{ECE394F1-3220-4DAF-913C-077631010D00}"/>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6" name="Title 2">
            <a:extLst>
              <a:ext uri="{FF2B5EF4-FFF2-40B4-BE49-F238E27FC236}">
                <a16:creationId xmlns:a16="http://schemas.microsoft.com/office/drawing/2014/main" id="{99523592-FD3C-B11F-7558-BB1A2B4C1FFB}"/>
              </a:ext>
            </a:extLst>
          </p:cNvPr>
          <p:cNvSpPr>
            <a:spLocks noGrp="1"/>
          </p:cNvSpPr>
          <p:nvPr>
            <p:ph type="title" hasCustomPrompt="1"/>
          </p:nvPr>
        </p:nvSpPr>
        <p:spPr>
          <a:xfrm>
            <a:off x="13" y="721329"/>
            <a:ext cx="7884000" cy="1482435"/>
          </a:xfrm>
          <a:blipFill dpi="0" rotWithShape="1">
            <a:blip r:embed="rId2" cstate="screen">
              <a:extLst>
                <a:ext uri="{28A0092B-C50C-407E-A947-70E740481C1C}">
                  <a14:useLocalDpi xmlns:a14="http://schemas.microsoft.com/office/drawing/2010/main"/>
                </a:ext>
              </a:extLst>
            </a:blip>
            <a:srcRect/>
            <a:stretch>
              <a:fillRect/>
            </a:stretch>
          </a:blipFill>
          <a:ln>
            <a:noFill/>
          </a:ln>
        </p:spPr>
        <p:txBody>
          <a:bodyPr lIns="504000" tIns="288000" rIns="540000" bIns="0" anchor="ctr" anchorCtr="0"/>
          <a:lstStyle>
            <a:lvl1pPr>
              <a:defRPr sz="3600">
                <a:solidFill>
                  <a:schemeClr val="bg1"/>
                </a:solidFill>
              </a:defRPr>
            </a:lvl1pPr>
          </a:lstStyle>
          <a:p>
            <a:r>
              <a:rPr lang="en-GB" dirty="0"/>
              <a:t> Click to add title</a:t>
            </a:r>
          </a:p>
        </p:txBody>
      </p:sp>
      <p:sp>
        <p:nvSpPr>
          <p:cNvPr id="4" name="Text Placeholder 9">
            <a:extLst>
              <a:ext uri="{FF2B5EF4-FFF2-40B4-BE49-F238E27FC236}">
                <a16:creationId xmlns:a16="http://schemas.microsoft.com/office/drawing/2014/main" id="{D32AF21A-DFC8-3F43-CDDC-2395F1A6A302}"/>
              </a:ext>
            </a:extLst>
          </p:cNvPr>
          <p:cNvSpPr>
            <a:spLocks noGrp="1"/>
          </p:cNvSpPr>
          <p:nvPr>
            <p:ph type="body" sz="quarter" idx="20" hasCustomPrompt="1"/>
          </p:nvPr>
        </p:nvSpPr>
        <p:spPr>
          <a:xfrm>
            <a:off x="263470" y="2203764"/>
            <a:ext cx="7113723" cy="751206"/>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dirty="0"/>
              <a:t>Click to add text if needed</a:t>
            </a:r>
          </a:p>
        </p:txBody>
      </p:sp>
      <p:sp>
        <p:nvSpPr>
          <p:cNvPr id="2" name="hcSlideMaster.Cover Long - LeftHeader">
            <a:extLst>
              <a:ext uri="{FF2B5EF4-FFF2-40B4-BE49-F238E27FC236}">
                <a16:creationId xmlns:a16="http://schemas.microsoft.com/office/drawing/2014/main" id="{10E4DE5D-281A-2C83-9015-05BD3609E47B}"/>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7" name="fcSlideMaster.Cover Long - LeftFooter" descr="BAE SYSTEMS PROPRIETARY">
            <a:extLst>
              <a:ext uri="{FF2B5EF4-FFF2-40B4-BE49-F238E27FC236}">
                <a16:creationId xmlns:a16="http://schemas.microsoft.com/office/drawing/2014/main" id="{19CFDD6B-FB60-BFE8-4BBA-C433FAC9BAB7}"/>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639351398"/>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ver Long - Righ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0" y="450000"/>
            <a:ext cx="12191999"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2" name="Slide Number Placeholder 1">
            <a:extLst>
              <a:ext uri="{FF2B5EF4-FFF2-40B4-BE49-F238E27FC236}">
                <a16:creationId xmlns:a16="http://schemas.microsoft.com/office/drawing/2014/main" id="{4AB8DD72-FB9B-45F2-90EC-36313C92CD77}"/>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12" name="Title 11">
            <a:extLst>
              <a:ext uri="{FF2B5EF4-FFF2-40B4-BE49-F238E27FC236}">
                <a16:creationId xmlns:a16="http://schemas.microsoft.com/office/drawing/2014/main" id="{22049B49-EEB4-80B8-5F87-BBF15C6885A6}"/>
              </a:ext>
            </a:extLst>
          </p:cNvPr>
          <p:cNvSpPr>
            <a:spLocks noGrp="1"/>
          </p:cNvSpPr>
          <p:nvPr>
            <p:ph type="title"/>
          </p:nvPr>
        </p:nvSpPr>
        <p:spPr>
          <a:xfrm>
            <a:off x="4036239" y="721328"/>
            <a:ext cx="7891200" cy="1482435"/>
          </a:xfrm>
          <a:blipFill dpi="0" rotWithShape="1">
            <a:blip r:embed="rId2" cstate="screen">
              <a:extLst>
                <a:ext uri="{28A0092B-C50C-407E-A947-70E740481C1C}">
                  <a14:useLocalDpi xmlns:a14="http://schemas.microsoft.com/office/drawing/2010/main"/>
                </a:ext>
              </a:extLst>
            </a:blip>
            <a:srcRect/>
            <a:stretch>
              <a:fillRect/>
            </a:stretch>
          </a:blipFill>
        </p:spPr>
        <p:txBody>
          <a:bodyPr lIns="504000" tIns="288000" rIns="540000" bIns="0" anchor="ctr" anchorCtr="0"/>
          <a:lstStyle>
            <a:lvl1pPr>
              <a:defRPr sz="3600">
                <a:solidFill>
                  <a:schemeClr val="bg1"/>
                </a:solidFill>
              </a:defRPr>
            </a:lvl1pPr>
          </a:lstStyle>
          <a:p>
            <a:r>
              <a:rPr lang="en-GB"/>
              <a:t>Click to edit Master title style</a:t>
            </a:r>
            <a:endParaRPr lang="en-GB" dirty="0"/>
          </a:p>
        </p:txBody>
      </p:sp>
      <p:sp>
        <p:nvSpPr>
          <p:cNvPr id="10" name="Text Placeholder 9">
            <a:extLst>
              <a:ext uri="{FF2B5EF4-FFF2-40B4-BE49-F238E27FC236}">
                <a16:creationId xmlns:a16="http://schemas.microsoft.com/office/drawing/2014/main" id="{BC446EA6-4ED3-5AD0-79A3-0624F26F1798}"/>
              </a:ext>
            </a:extLst>
          </p:cNvPr>
          <p:cNvSpPr>
            <a:spLocks noGrp="1"/>
          </p:cNvSpPr>
          <p:nvPr>
            <p:ph type="body" sz="quarter" idx="20" hasCustomPrompt="1"/>
          </p:nvPr>
        </p:nvSpPr>
        <p:spPr>
          <a:xfrm>
            <a:off x="4301469" y="2203763"/>
            <a:ext cx="7117270" cy="756000"/>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dirty="0"/>
              <a:t>Click to add text if needed</a:t>
            </a:r>
          </a:p>
        </p:txBody>
      </p:sp>
      <p:sp>
        <p:nvSpPr>
          <p:cNvPr id="3" name="hcSlideMaster.Cover Long - RightHeader">
            <a:extLst>
              <a:ext uri="{FF2B5EF4-FFF2-40B4-BE49-F238E27FC236}">
                <a16:creationId xmlns:a16="http://schemas.microsoft.com/office/drawing/2014/main" id="{614E7E8A-491A-929E-D621-9106A335F65F}"/>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ver Long - RightFooter" descr="BAE SYSTEMS PROPRIETARY">
            <a:extLst>
              <a:ext uri="{FF2B5EF4-FFF2-40B4-BE49-F238E27FC236}">
                <a16:creationId xmlns:a16="http://schemas.microsoft.com/office/drawing/2014/main" id="{2D935BB6-E8C4-BC6D-2AD3-618723A7633F}"/>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426349931"/>
      </p:ext>
    </p:extLst>
  </p:cSld>
  <p:clrMapOvr>
    <a:masterClrMapping/>
  </p:clrMapOvr>
  <p:extLst>
    <p:ext uri="{DCECCB84-F9BA-43D5-87BE-67443E8EF086}">
      <p15:sldGuideLst xmlns:p15="http://schemas.microsoft.com/office/powerpoint/2012/main">
        <p15:guide id="1" pos="7514">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Divider - Shor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None/>
              <a:defRPr sz="1800" b="0">
                <a:solidFill>
                  <a:schemeClr val="tx1"/>
                </a:solidFill>
              </a:defRPr>
            </a:lvl1pPr>
          </a:lstStyle>
          <a:p>
            <a:r>
              <a:rPr lang="en-GB" dirty="0"/>
              <a:t>Click icon to add picture</a:t>
            </a:r>
          </a:p>
        </p:txBody>
      </p:sp>
      <p:sp>
        <p:nvSpPr>
          <p:cNvPr id="3" name="Slide Number Placeholder 2">
            <a:extLst>
              <a:ext uri="{FF2B5EF4-FFF2-40B4-BE49-F238E27FC236}">
                <a16:creationId xmlns:a16="http://schemas.microsoft.com/office/drawing/2014/main" id="{1228CFA6-5DB1-4852-9A3C-3B6704CA6705}"/>
              </a:ext>
            </a:extLst>
          </p:cNvPr>
          <p:cNvSpPr>
            <a:spLocks noGrp="1"/>
          </p:cNvSpPr>
          <p:nvPr>
            <p:ph type="sldNum" sz="quarter" idx="17"/>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1B9E721B-418A-410D-B681-98E3D64A16E1}"/>
              </a:ext>
            </a:extLst>
          </p:cNvPr>
          <p:cNvSpPr>
            <a:spLocks noGrp="1"/>
          </p:cNvSpPr>
          <p:nvPr>
            <p:ph type="title"/>
          </p:nvPr>
        </p:nvSpPr>
        <p:spPr>
          <a:xfrm>
            <a:off x="1" y="708674"/>
            <a:ext cx="6264321" cy="1638000"/>
          </a:xfrm>
          <a:blipFill>
            <a:blip r:embed="rId2" cstate="screen">
              <a:extLst>
                <a:ext uri="{28A0092B-C50C-407E-A947-70E740481C1C}">
                  <a14:useLocalDpi xmlns:a14="http://schemas.microsoft.com/office/drawing/2010/main"/>
                </a:ext>
              </a:extLst>
            </a:blip>
            <a:stretch>
              <a:fillRect/>
            </a:stretch>
          </a:blipFill>
        </p:spPr>
        <p:txBody>
          <a:bodyPr lIns="252000" rIns="432000" bIns="396000" anchor="ctr" anchorCtr="0">
            <a:noAutofit/>
          </a:bodyPr>
          <a:lstStyle>
            <a:lvl1pPr>
              <a:lnSpc>
                <a:spcPct val="90000"/>
              </a:lnSpc>
              <a:defRPr sz="3600">
                <a:solidFill>
                  <a:schemeClr val="bg1"/>
                </a:solidFill>
              </a:defRPr>
            </a:lvl1pPr>
          </a:lstStyle>
          <a:p>
            <a:r>
              <a:rPr lang="en-GB"/>
              <a:t>Click to edit Master title style</a:t>
            </a:r>
            <a:endParaRPr lang="en-GB" dirty="0"/>
          </a:p>
        </p:txBody>
      </p:sp>
      <p:sp>
        <p:nvSpPr>
          <p:cNvPr id="4" name="hcSlideMaster.Section Divider - ShortHeader">
            <a:extLst>
              <a:ext uri="{FF2B5EF4-FFF2-40B4-BE49-F238E27FC236}">
                <a16:creationId xmlns:a16="http://schemas.microsoft.com/office/drawing/2014/main" id="{B2D123E5-AD72-26D1-B280-F2E1B2E4CCA5}"/>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6" name="fcSlideMaster.Section Divider - ShortFooter" descr="BAE SYSTEMS PROPRIETARY">
            <a:extLst>
              <a:ext uri="{FF2B5EF4-FFF2-40B4-BE49-F238E27FC236}">
                <a16:creationId xmlns:a16="http://schemas.microsoft.com/office/drawing/2014/main" id="{9B49BC57-C1F3-1CD7-1578-43156832441E}"/>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3266434609"/>
      </p:ext>
    </p:extLst>
  </p:cSld>
  <p:clrMapOvr>
    <a:masterClrMapping/>
  </p:clrMapOvr>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ection Divider - Long">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Font typeface="Arial" panose="020B0604020202020204" pitchFamily="34" charset="0"/>
              <a:buNone/>
              <a:defRPr sz="1800">
                <a:solidFill>
                  <a:schemeClr val="tx1"/>
                </a:solidFill>
              </a:defRPr>
            </a:lvl1pPr>
          </a:lstStyle>
          <a:p>
            <a:r>
              <a:rPr lang="en-GB" dirty="0"/>
              <a:t>Click icon to add picture</a:t>
            </a:r>
          </a:p>
        </p:txBody>
      </p:sp>
      <p:sp>
        <p:nvSpPr>
          <p:cNvPr id="3" name="Slide Number Placeholder 2">
            <a:extLst>
              <a:ext uri="{FF2B5EF4-FFF2-40B4-BE49-F238E27FC236}">
                <a16:creationId xmlns:a16="http://schemas.microsoft.com/office/drawing/2014/main" id="{11CF46B8-1135-44B8-8A81-A121CEE3FAFB}"/>
              </a:ext>
            </a:extLst>
          </p:cNvPr>
          <p:cNvSpPr>
            <a:spLocks noGrp="1"/>
          </p:cNvSpPr>
          <p:nvPr>
            <p:ph type="sldNum" sz="quarter" idx="17"/>
          </p:nvPr>
        </p:nvSpPr>
        <p:spPr/>
        <p:txBody>
          <a:bodyPr/>
          <a:lstStyle/>
          <a:p>
            <a:fld id="{9091399C-B5EF-49C7-B81A-539AE2F27BD0}" type="slidenum">
              <a:rPr lang="en-GB" smtClean="0"/>
              <a:pPr/>
              <a:t>‹#›</a:t>
            </a:fld>
            <a:endParaRPr lang="en-GB" dirty="0"/>
          </a:p>
        </p:txBody>
      </p:sp>
      <p:sp>
        <p:nvSpPr>
          <p:cNvPr id="4" name="Title 1">
            <a:extLst>
              <a:ext uri="{FF2B5EF4-FFF2-40B4-BE49-F238E27FC236}">
                <a16:creationId xmlns:a16="http://schemas.microsoft.com/office/drawing/2014/main" id="{8486B13B-F6E3-79D0-113F-8B9F1C58E5F3}"/>
              </a:ext>
            </a:extLst>
          </p:cNvPr>
          <p:cNvSpPr>
            <a:spLocks noGrp="1"/>
          </p:cNvSpPr>
          <p:nvPr>
            <p:ph type="title"/>
          </p:nvPr>
        </p:nvSpPr>
        <p:spPr>
          <a:xfrm>
            <a:off x="1" y="708674"/>
            <a:ext cx="8162281" cy="1638000"/>
          </a:xfrm>
          <a:blipFill dpi="0" rotWithShape="1">
            <a:blip r:embed="rId2" cstate="screen">
              <a:extLst>
                <a:ext uri="{28A0092B-C50C-407E-A947-70E740481C1C}">
                  <a14:useLocalDpi xmlns:a14="http://schemas.microsoft.com/office/drawing/2010/main"/>
                </a:ext>
              </a:extLst>
            </a:blip>
            <a:srcRect/>
            <a:stretch>
              <a:fillRect/>
            </a:stretch>
          </a:blipFill>
        </p:spPr>
        <p:txBody>
          <a:bodyPr lIns="252000" rIns="432000" bIns="396000" anchor="ctr" anchorCtr="0">
            <a:noAutofit/>
          </a:bodyPr>
          <a:lstStyle>
            <a:lvl1pPr>
              <a:lnSpc>
                <a:spcPct val="90000"/>
              </a:lnSpc>
              <a:defRPr sz="3600">
                <a:solidFill>
                  <a:schemeClr val="bg1"/>
                </a:solidFill>
              </a:defRPr>
            </a:lvl1pPr>
          </a:lstStyle>
          <a:p>
            <a:r>
              <a:rPr lang="en-GB"/>
              <a:t>Click to edit Master title style</a:t>
            </a:r>
            <a:endParaRPr lang="en-GB" dirty="0"/>
          </a:p>
        </p:txBody>
      </p:sp>
      <p:sp>
        <p:nvSpPr>
          <p:cNvPr id="2" name="hcSlideMaster.Section Divider - LongHeader">
            <a:extLst>
              <a:ext uri="{FF2B5EF4-FFF2-40B4-BE49-F238E27FC236}">
                <a16:creationId xmlns:a16="http://schemas.microsoft.com/office/drawing/2014/main" id="{9AD18076-FC02-B8D6-3267-5FCCABFFACB9}"/>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6" name="fcSlideMaster.Section Divider - LongFooter" descr="BAE SYSTEMS PROPRIETARY">
            <a:extLst>
              <a:ext uri="{FF2B5EF4-FFF2-40B4-BE49-F238E27FC236}">
                <a16:creationId xmlns:a16="http://schemas.microsoft.com/office/drawing/2014/main" id="{35FF89B2-2374-3E57-6ABB-61B5376E9D8A}"/>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3819367117"/>
      </p:ext>
    </p:extLst>
  </p:cSld>
  <p:clrMapOvr>
    <a:masterClrMapping/>
  </p:clrMapOvr>
  <p:extLst>
    <p:ext uri="{DCECCB84-F9BA-43D5-87BE-67443E8EF086}">
      <p15:sldGuideLst xmlns:p15="http://schemas.microsoft.com/office/powerpoint/2012/main"/>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Box Header - One Content">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E6BFAEE-0D6B-484D-A136-FAE371DF907F}"/>
              </a:ext>
              <a:ext uri="{C183D7F6-B498-43B3-948B-1728B52AA6E4}">
                <adec:decorative xmlns:adec="http://schemas.microsoft.com/office/drawing/2017/decorative" val="1"/>
              </a:ext>
            </a:extLst>
          </p:cNvPr>
          <p:cNvSpPr>
            <a:spLocks noGrp="1"/>
          </p:cNvSpPr>
          <p:nvPr>
            <p:ph type="body" sz="quarter" idx="17"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1" y="719138"/>
            <a:ext cx="60948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1" name="Content Placeholder 10">
            <a:extLst>
              <a:ext uri="{FF2B5EF4-FFF2-40B4-BE49-F238E27FC236}">
                <a16:creationId xmlns:a16="http://schemas.microsoft.com/office/drawing/2014/main" id="{D6E1188E-E984-4E55-AB86-D72EB13EC7EE}"/>
              </a:ext>
            </a:extLst>
          </p:cNvPr>
          <p:cNvSpPr>
            <a:spLocks noGrp="1"/>
          </p:cNvSpPr>
          <p:nvPr>
            <p:ph sz="quarter" idx="16" hasCustomPrompt="1"/>
          </p:nvPr>
        </p:nvSpPr>
        <p:spPr>
          <a:xfrm>
            <a:off x="756001" y="2160000"/>
            <a:ext cx="11173199" cy="3067625"/>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Text Placeholder 9">
            <a:extLst>
              <a:ext uri="{FF2B5EF4-FFF2-40B4-BE49-F238E27FC236}">
                <a16:creationId xmlns:a16="http://schemas.microsoft.com/office/drawing/2014/main" id="{052836A7-8121-45C0-A425-8DCB4CAE9300}"/>
              </a:ext>
            </a:extLst>
          </p:cNvPr>
          <p:cNvSpPr>
            <a:spLocks noGrp="1"/>
          </p:cNvSpPr>
          <p:nvPr>
            <p:ph type="body" sz="quarter" idx="18"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4" name="hcSlideMaster.Box Header - One ContentHeader">
            <a:extLst>
              <a:ext uri="{FF2B5EF4-FFF2-40B4-BE49-F238E27FC236}">
                <a16:creationId xmlns:a16="http://schemas.microsoft.com/office/drawing/2014/main" id="{834B53D8-A7B7-5DBD-937D-421395B8DDC5}"/>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One ContentFooter" descr="BAE SYSTEMS PROPRIETARY">
            <a:extLst>
              <a:ext uri="{FF2B5EF4-FFF2-40B4-BE49-F238E27FC236}">
                <a16:creationId xmlns:a16="http://schemas.microsoft.com/office/drawing/2014/main" id="{87A779BC-F4A7-5F47-8F8F-D384A0CF629B}"/>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883998179"/>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4" orient="horz" pos="3843">
          <p15:clr>
            <a:srgbClr val="FF96FF"/>
          </p15:clr>
        </p15:guide>
        <p15:guide id="5" pos="476">
          <p15:clr>
            <a:srgbClr val="FF96FF"/>
          </p15:clr>
        </p15:guide>
        <p15:guide id="6" pos="7514">
          <p15:clr>
            <a:srgbClr val="FF96FF"/>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ox Header - Two Content">
    <p:spTree>
      <p:nvGrpSpPr>
        <p:cNvPr id="1" name=""/>
        <p:cNvGrpSpPr/>
        <p:nvPr/>
      </p:nvGrpSpPr>
      <p:grpSpPr>
        <a:xfrm>
          <a:off x="0" y="0"/>
          <a:ext cx="0" cy="0"/>
          <a:chOff x="0" y="0"/>
          <a:chExt cx="0" cy="0"/>
        </a:xfrm>
      </p:grpSpPr>
      <p:sp>
        <p:nvSpPr>
          <p:cNvPr id="9" name="Text Placeholder 6">
            <a:extLst>
              <a:ext uri="{FF2B5EF4-FFF2-40B4-BE49-F238E27FC236}">
                <a16:creationId xmlns:a16="http://schemas.microsoft.com/office/drawing/2014/main" id="{465EA134-2A1E-4A19-82C3-EBCDB13EFD34}"/>
              </a:ext>
              <a:ext uri="{C183D7F6-B498-43B3-948B-1728B52AA6E4}">
                <adec:decorative xmlns:adec="http://schemas.microsoft.com/office/drawing/2017/decorative" val="1"/>
              </a:ext>
            </a:extLst>
          </p:cNvPr>
          <p:cNvSpPr>
            <a:spLocks noGrp="1"/>
          </p:cNvSpPr>
          <p:nvPr>
            <p:ph type="body" sz="quarter" idx="18"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0" name="Content Placeholder 10">
            <a:extLst>
              <a:ext uri="{FF2B5EF4-FFF2-40B4-BE49-F238E27FC236}">
                <a16:creationId xmlns:a16="http://schemas.microsoft.com/office/drawing/2014/main" id="{3AD23AB9-8D52-4DFD-9DFE-6A6A66F270AB}"/>
              </a:ext>
            </a:extLst>
          </p:cNvPr>
          <p:cNvSpPr>
            <a:spLocks noGrp="1"/>
          </p:cNvSpPr>
          <p:nvPr>
            <p:ph sz="quarter" idx="16" hasCustomPrompt="1"/>
          </p:nvPr>
        </p:nvSpPr>
        <p:spPr>
          <a:xfrm>
            <a:off x="755650" y="2159001"/>
            <a:ext cx="5340000" cy="3073392"/>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 name="Content Placeholder 10">
            <a:extLst>
              <a:ext uri="{FF2B5EF4-FFF2-40B4-BE49-F238E27FC236}">
                <a16:creationId xmlns:a16="http://schemas.microsoft.com/office/drawing/2014/main" id="{7F53A877-4559-47B9-BB57-B229447F63AD}"/>
              </a:ext>
            </a:extLst>
          </p:cNvPr>
          <p:cNvSpPr>
            <a:spLocks noGrp="1"/>
          </p:cNvSpPr>
          <p:nvPr>
            <p:ph sz="quarter" idx="17" hasCustomPrompt="1"/>
          </p:nvPr>
        </p:nvSpPr>
        <p:spPr>
          <a:xfrm>
            <a:off x="6599999" y="2160000"/>
            <a:ext cx="5340000" cy="3072393"/>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Text Placeholder 9">
            <a:extLst>
              <a:ext uri="{FF2B5EF4-FFF2-40B4-BE49-F238E27FC236}">
                <a16:creationId xmlns:a16="http://schemas.microsoft.com/office/drawing/2014/main" id="{40EF5C6F-0D18-4D9A-B5B8-5B0BB34D9037}"/>
              </a:ext>
            </a:extLst>
          </p:cNvPr>
          <p:cNvSpPr>
            <a:spLocks noGrp="1"/>
          </p:cNvSpPr>
          <p:nvPr>
            <p:ph type="body" sz="quarter" idx="19"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4" name="hcSlideMaster.Box Header - Two ContentHeader">
            <a:extLst>
              <a:ext uri="{FF2B5EF4-FFF2-40B4-BE49-F238E27FC236}">
                <a16:creationId xmlns:a16="http://schemas.microsoft.com/office/drawing/2014/main" id="{F06948CC-BBD5-FD7D-B00D-37A8838233FC}"/>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Tree>
    <p:extLst>
      <p:ext uri="{BB962C8B-B14F-4D97-AF65-F5344CB8AC3E}">
        <p14:creationId xmlns:p14="http://schemas.microsoft.com/office/powerpoint/2010/main" val="3148745182"/>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Box Header - Three Content">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B302C5A9-C00B-4D4A-8DAC-2117BB722038}"/>
              </a:ext>
              <a:ext uri="{C183D7F6-B498-43B3-948B-1728B52AA6E4}">
                <adec:decorative xmlns:adec="http://schemas.microsoft.com/office/drawing/2017/decorative" val="1"/>
              </a:ext>
            </a:extLst>
          </p:cNvPr>
          <p:cNvSpPr>
            <a:spLocks noGrp="1"/>
          </p:cNvSpPr>
          <p:nvPr>
            <p:ph type="body" sz="quarter" idx="19"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48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1" name="Content Placeholder 10">
            <a:extLst>
              <a:ext uri="{FF2B5EF4-FFF2-40B4-BE49-F238E27FC236}">
                <a16:creationId xmlns:a16="http://schemas.microsoft.com/office/drawing/2014/main" id="{EC987343-9DE6-4668-8788-26718958FFD5}"/>
              </a:ext>
            </a:extLst>
          </p:cNvPr>
          <p:cNvSpPr>
            <a:spLocks noGrp="1"/>
          </p:cNvSpPr>
          <p:nvPr>
            <p:ph sz="quarter" idx="16" hasCustomPrompt="1"/>
          </p:nvPr>
        </p:nvSpPr>
        <p:spPr>
          <a:xfrm>
            <a:off x="756001" y="2160000"/>
            <a:ext cx="3560000" cy="3068021"/>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2" name="Content Placeholder 10">
            <a:extLst>
              <a:ext uri="{FF2B5EF4-FFF2-40B4-BE49-F238E27FC236}">
                <a16:creationId xmlns:a16="http://schemas.microsoft.com/office/drawing/2014/main" id="{ECEA46B3-C3E2-48BC-B273-A46946E76AC7}"/>
              </a:ext>
            </a:extLst>
          </p:cNvPr>
          <p:cNvSpPr>
            <a:spLocks noGrp="1"/>
          </p:cNvSpPr>
          <p:nvPr>
            <p:ph sz="quarter" idx="17" hasCustomPrompt="1"/>
          </p:nvPr>
        </p:nvSpPr>
        <p:spPr>
          <a:xfrm>
            <a:off x="4568001" y="2160000"/>
            <a:ext cx="3560000" cy="3068021"/>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Content Placeholder 10">
            <a:extLst>
              <a:ext uri="{FF2B5EF4-FFF2-40B4-BE49-F238E27FC236}">
                <a16:creationId xmlns:a16="http://schemas.microsoft.com/office/drawing/2014/main" id="{85E7B3E3-A958-48D1-9C8D-C91717E261E5}"/>
              </a:ext>
            </a:extLst>
          </p:cNvPr>
          <p:cNvSpPr>
            <a:spLocks noGrp="1"/>
          </p:cNvSpPr>
          <p:nvPr>
            <p:ph sz="quarter" idx="18" hasCustomPrompt="1"/>
          </p:nvPr>
        </p:nvSpPr>
        <p:spPr>
          <a:xfrm>
            <a:off x="8380000" y="2160000"/>
            <a:ext cx="3560000" cy="3068021"/>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5" name="Text Placeholder 9">
            <a:extLst>
              <a:ext uri="{FF2B5EF4-FFF2-40B4-BE49-F238E27FC236}">
                <a16:creationId xmlns:a16="http://schemas.microsoft.com/office/drawing/2014/main" id="{2784B894-7D71-492A-82B9-0B2243CF10EC}"/>
              </a:ext>
            </a:extLst>
          </p:cNvPr>
          <p:cNvSpPr>
            <a:spLocks noGrp="1"/>
          </p:cNvSpPr>
          <p:nvPr>
            <p:ph type="body" sz="quarter" idx="20"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4" name="hcSlideMaster.Box Header - Three ContentHeader">
            <a:extLst>
              <a:ext uri="{FF2B5EF4-FFF2-40B4-BE49-F238E27FC236}">
                <a16:creationId xmlns:a16="http://schemas.microsoft.com/office/drawing/2014/main" id="{EFCDB17C-1F79-A481-2F6C-2A499949B5DA}"/>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Tree>
    <p:extLst>
      <p:ext uri="{BB962C8B-B14F-4D97-AF65-F5344CB8AC3E}">
        <p14:creationId xmlns:p14="http://schemas.microsoft.com/office/powerpoint/2010/main" val="364980854"/>
      </p:ext>
    </p:extLst>
  </p:cSld>
  <p:clrMapOvr>
    <a:masterClrMapping/>
  </p:clrMapOvr>
  <p:extLst>
    <p:ext uri="{DCECCB84-F9BA-43D5-87BE-67443E8EF086}">
      <p15:sldGuideLst xmlns:p15="http://schemas.microsoft.com/office/powerpoint/2012/main">
        <p15:guide id="1" orient="horz" pos="453">
          <p15:clr>
            <a:srgbClr val="717275"/>
          </p15:clr>
        </p15:guide>
        <p15:guide id="2" orient="horz" pos="855">
          <p15:clr>
            <a:srgbClr val="717275"/>
          </p15:clr>
        </p15:guide>
        <p15:guide id="3" orient="horz" pos="136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Box Header - Content and Picture">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25199928-C06E-4CB9-96E5-EF5C80BC1312}"/>
              </a:ext>
              <a:ext uri="{C183D7F6-B498-43B3-948B-1728B52AA6E4}">
                <adec:decorative xmlns:adec="http://schemas.microsoft.com/office/drawing/2017/decorative" val="1"/>
              </a:ext>
            </a:extLst>
          </p:cNvPr>
          <p:cNvSpPr>
            <a:spLocks noGrp="1"/>
          </p:cNvSpPr>
          <p:nvPr>
            <p:ph type="body" sz="quarter" idx="17"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0" name="Content Placeholder 10">
            <a:extLst>
              <a:ext uri="{FF2B5EF4-FFF2-40B4-BE49-F238E27FC236}">
                <a16:creationId xmlns:a16="http://schemas.microsoft.com/office/drawing/2014/main" id="{008A6A54-631D-46CD-A50B-366743045828}"/>
              </a:ext>
            </a:extLst>
          </p:cNvPr>
          <p:cNvSpPr>
            <a:spLocks noGrp="1"/>
          </p:cNvSpPr>
          <p:nvPr>
            <p:ph sz="quarter" idx="16" hasCustomPrompt="1"/>
          </p:nvPr>
        </p:nvSpPr>
        <p:spPr>
          <a:xfrm>
            <a:off x="756001" y="2160000"/>
            <a:ext cx="5340000" cy="3940763"/>
          </a:xfrm>
        </p:spPr>
        <p:txBody>
          <a:bodyPr tIns="0"/>
          <a:lstStyle>
            <a:lvl1pPr>
              <a:defRPr/>
            </a:lvl1pPr>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 name="Picture Placeholder 8">
            <a:extLst>
              <a:ext uri="{FF2B5EF4-FFF2-40B4-BE49-F238E27FC236}">
                <a16:creationId xmlns:a16="http://schemas.microsoft.com/office/drawing/2014/main" id="{E8553614-A425-4A95-AD44-0B0428BC614A}"/>
              </a:ext>
              <a:ext uri="{C183D7F6-B498-43B3-948B-1728B52AA6E4}">
                <adec:decorative xmlns:adec="http://schemas.microsoft.com/office/drawing/2017/decorative" val="0"/>
              </a:ext>
            </a:extLst>
          </p:cNvPr>
          <p:cNvSpPr>
            <a:spLocks noGrp="1"/>
          </p:cNvSpPr>
          <p:nvPr>
            <p:ph type="pic" sz="quarter" idx="20"/>
          </p:nvPr>
        </p:nvSpPr>
        <p:spPr>
          <a:xfrm>
            <a:off x="6599238" y="1357313"/>
            <a:ext cx="5340000" cy="4743450"/>
          </a:xfrm>
          <a:noFill/>
        </p:spPr>
        <p:txBody>
          <a:bodyPr tIns="144000"/>
          <a:lstStyle>
            <a:lvl1pPr marL="0" indent="0" algn="ctr">
              <a:buNone/>
              <a:defRPr sz="1800"/>
            </a:lvl1pPr>
          </a:lstStyle>
          <a:p>
            <a:r>
              <a:rPr lang="en-GB" dirty="0"/>
              <a:t>Click icon to add picture</a:t>
            </a:r>
          </a:p>
        </p:txBody>
      </p:sp>
      <p:sp>
        <p:nvSpPr>
          <p:cNvPr id="4" name="hcSlideMaster.Box Header - Content and PictureHeader">
            <a:extLst>
              <a:ext uri="{FF2B5EF4-FFF2-40B4-BE49-F238E27FC236}">
                <a16:creationId xmlns:a16="http://schemas.microsoft.com/office/drawing/2014/main" id="{B08D2B81-E946-A3E2-5CD6-9DC9E9F2E00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Content and PictureFooter" descr="BAE SYSTEMS PROPRIETARY">
            <a:extLst>
              <a:ext uri="{FF2B5EF4-FFF2-40B4-BE49-F238E27FC236}">
                <a16:creationId xmlns:a16="http://schemas.microsoft.com/office/drawing/2014/main" id="{5C3A4E79-BEE0-0D2B-F347-7C9E54D40BDA}"/>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3927084955"/>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ox Header - Content and two Pictures">
    <p:spTree>
      <p:nvGrpSpPr>
        <p:cNvPr id="1" name=""/>
        <p:cNvGrpSpPr/>
        <p:nvPr/>
      </p:nvGrpSpPr>
      <p:grpSpPr>
        <a:xfrm>
          <a:off x="0" y="0"/>
          <a:ext cx="0" cy="0"/>
          <a:chOff x="0" y="0"/>
          <a:chExt cx="0" cy="0"/>
        </a:xfrm>
      </p:grpSpPr>
      <p:sp>
        <p:nvSpPr>
          <p:cNvPr id="11" name="Text Placeholder 6">
            <a:extLst>
              <a:ext uri="{FF2B5EF4-FFF2-40B4-BE49-F238E27FC236}">
                <a16:creationId xmlns:a16="http://schemas.microsoft.com/office/drawing/2014/main" id="{2F440FA0-69B2-4AE3-A704-4EB1E9E942B2}"/>
              </a:ext>
              <a:ext uri="{C183D7F6-B498-43B3-948B-1728B52AA6E4}">
                <adec:decorative xmlns:adec="http://schemas.microsoft.com/office/drawing/2017/decorative" val="1"/>
              </a:ext>
            </a:extLst>
          </p:cNvPr>
          <p:cNvSpPr>
            <a:spLocks noGrp="1"/>
          </p:cNvSpPr>
          <p:nvPr>
            <p:ph type="body" sz="quarter" idx="17" hasCustomPrompt="1"/>
          </p:nvPr>
        </p:nvSpPr>
        <p:spPr>
          <a:xfrm>
            <a:off x="0" y="1357200"/>
            <a:ext cx="12193200" cy="47435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0" name="Content Placeholder 10">
            <a:extLst>
              <a:ext uri="{FF2B5EF4-FFF2-40B4-BE49-F238E27FC236}">
                <a16:creationId xmlns:a16="http://schemas.microsoft.com/office/drawing/2014/main" id="{7BAD2C18-3A05-4876-88C4-6928EAEE8417}"/>
              </a:ext>
            </a:extLst>
          </p:cNvPr>
          <p:cNvSpPr>
            <a:spLocks noGrp="1"/>
          </p:cNvSpPr>
          <p:nvPr>
            <p:ph sz="quarter" idx="16" hasCustomPrompt="1"/>
          </p:nvPr>
        </p:nvSpPr>
        <p:spPr>
          <a:xfrm>
            <a:off x="756001" y="2160000"/>
            <a:ext cx="5340000" cy="394200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4" name="Picture Placeholder 8">
            <a:extLst>
              <a:ext uri="{FF2B5EF4-FFF2-40B4-BE49-F238E27FC236}">
                <a16:creationId xmlns:a16="http://schemas.microsoft.com/office/drawing/2014/main" id="{8B7E06AF-9D53-4DB7-8A04-2EAEB7558986}"/>
              </a:ext>
              <a:ext uri="{C183D7F6-B498-43B3-948B-1728B52AA6E4}">
                <adec:decorative xmlns:adec="http://schemas.microsoft.com/office/drawing/2017/decorative" val="0"/>
              </a:ext>
            </a:extLst>
          </p:cNvPr>
          <p:cNvSpPr>
            <a:spLocks noGrp="1"/>
          </p:cNvSpPr>
          <p:nvPr>
            <p:ph type="pic" sz="quarter" idx="21"/>
          </p:nvPr>
        </p:nvSpPr>
        <p:spPr>
          <a:xfrm>
            <a:off x="6599238" y="1357313"/>
            <a:ext cx="5340000" cy="2240999"/>
          </a:xfrm>
          <a:noFill/>
        </p:spPr>
        <p:txBody>
          <a:bodyPr tIns="144000"/>
          <a:lstStyle>
            <a:lvl1pPr marL="0" indent="0" algn="ctr">
              <a:buNone/>
              <a:defRPr sz="1800"/>
            </a:lvl1pPr>
          </a:lstStyle>
          <a:p>
            <a:r>
              <a:rPr lang="en-GB" dirty="0"/>
              <a:t>Click icon to add picture</a:t>
            </a:r>
          </a:p>
        </p:txBody>
      </p:sp>
      <p:sp>
        <p:nvSpPr>
          <p:cNvPr id="13" name="Picture Placeholder 8">
            <a:extLst>
              <a:ext uri="{FF2B5EF4-FFF2-40B4-BE49-F238E27FC236}">
                <a16:creationId xmlns:a16="http://schemas.microsoft.com/office/drawing/2014/main" id="{6F75C54D-2D3D-4848-9E01-6E68A2C42B26}"/>
              </a:ext>
              <a:ext uri="{C183D7F6-B498-43B3-948B-1728B52AA6E4}">
                <adec:decorative xmlns:adec="http://schemas.microsoft.com/office/drawing/2017/decorative" val="0"/>
              </a:ext>
            </a:extLst>
          </p:cNvPr>
          <p:cNvSpPr>
            <a:spLocks noGrp="1"/>
          </p:cNvSpPr>
          <p:nvPr>
            <p:ph type="pic" sz="quarter" idx="20"/>
          </p:nvPr>
        </p:nvSpPr>
        <p:spPr>
          <a:xfrm>
            <a:off x="6599238" y="3859764"/>
            <a:ext cx="5340000" cy="2240999"/>
          </a:xfrm>
          <a:noFill/>
        </p:spPr>
        <p:txBody>
          <a:bodyPr tIns="144000"/>
          <a:lstStyle>
            <a:lvl1pPr marL="0" indent="0" algn="ctr">
              <a:buNone/>
              <a:defRPr sz="1800"/>
            </a:lvl1pPr>
          </a:lstStyle>
          <a:p>
            <a:r>
              <a:rPr lang="en-GB" dirty="0"/>
              <a:t>Click icon to add picture</a:t>
            </a:r>
          </a:p>
        </p:txBody>
      </p:sp>
      <p:sp>
        <p:nvSpPr>
          <p:cNvPr id="4" name="hcSlideMaster.Box Header - Content and two PicturesHeader">
            <a:extLst>
              <a:ext uri="{FF2B5EF4-FFF2-40B4-BE49-F238E27FC236}">
                <a16:creationId xmlns:a16="http://schemas.microsoft.com/office/drawing/2014/main" id="{2E9CA0B0-ED61-039C-57DA-CDAAA5F8CE95}"/>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Content and two PicturesFooter" descr="BAE SYSTEMS PROPRIETARY">
            <a:extLst>
              <a:ext uri="{FF2B5EF4-FFF2-40B4-BE49-F238E27FC236}">
                <a16:creationId xmlns:a16="http://schemas.microsoft.com/office/drawing/2014/main" id="{5A09C55C-9FAE-4805-A6CC-0CD0F310A433}"/>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653669890"/>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6" orient="horz" pos="3843">
          <p15:clr>
            <a:srgbClr val="FF96FF"/>
          </p15:clr>
        </p15:guide>
        <p15:guide id="7" pos="476">
          <p15:clr>
            <a:srgbClr val="FF96FF"/>
          </p15:clr>
        </p15:guide>
        <p15:guide id="8" pos="3840">
          <p15:clr>
            <a:srgbClr val="FF96FF"/>
          </p15:clr>
        </p15:guide>
        <p15:guide id="9" pos="4157">
          <p15:clr>
            <a:srgbClr val="FF96FF"/>
          </p15:clr>
        </p15:guide>
        <p15:guide id="10" pos="7521">
          <p15:clr>
            <a:srgbClr val="FF96FF"/>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Box Header - 3 Boxed title and Content">
    <p:spTree>
      <p:nvGrpSpPr>
        <p:cNvPr id="1" name=""/>
        <p:cNvGrpSpPr/>
        <p:nvPr/>
      </p:nvGrpSpPr>
      <p:grpSpPr>
        <a:xfrm>
          <a:off x="0" y="0"/>
          <a:ext cx="0" cy="0"/>
          <a:chOff x="0" y="0"/>
          <a:chExt cx="0" cy="0"/>
        </a:xfrm>
      </p:grpSpPr>
      <p:sp>
        <p:nvSpPr>
          <p:cNvPr id="45" name="Text Placeholder 44">
            <a:extLst>
              <a:ext uri="{FF2B5EF4-FFF2-40B4-BE49-F238E27FC236}">
                <a16:creationId xmlns:a16="http://schemas.microsoft.com/office/drawing/2014/main" id="{0F2F7E28-90F6-4888-B5D9-D6C518BB32ED}"/>
              </a:ext>
              <a:ext uri="{C183D7F6-B498-43B3-948B-1728B52AA6E4}">
                <adec:decorative xmlns:adec="http://schemas.microsoft.com/office/drawing/2017/decorative" val="1"/>
              </a:ext>
            </a:extLst>
          </p:cNvPr>
          <p:cNvSpPr>
            <a:spLocks noGrp="1"/>
          </p:cNvSpPr>
          <p:nvPr>
            <p:ph type="body" sz="quarter" idx="20" hasCustomPrompt="1"/>
          </p:nvPr>
        </p:nvSpPr>
        <p:spPr>
          <a:xfrm>
            <a:off x="0" y="1357201"/>
            <a:ext cx="12192000" cy="4743562"/>
          </a:xfrm>
          <a:solidFill>
            <a:schemeClr val="bg2"/>
          </a:solidFill>
        </p:spPr>
        <p:txBody>
          <a:bodyPr/>
          <a:lstStyle>
            <a:lvl1pPr marL="0" indent="0">
              <a:buNone/>
              <a:defRPr/>
            </a:lvl1pPr>
            <a:lvl2pPr marL="0" indent="0">
              <a:buNone/>
              <a:defRPr/>
            </a:lvl2pPr>
            <a:lvl3pPr marL="0" indent="0">
              <a:buNone/>
              <a:defRPr/>
            </a:lvl3pPr>
            <a:lvl4pPr marL="252000" indent="0">
              <a:buNone/>
              <a:defRPr/>
            </a:lvl4pPr>
            <a:lvl5pPr marL="504000" indent="0">
              <a:buNone/>
              <a:defRPr/>
            </a:lvl5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36" name="Text Placeholder 5">
            <a:extLst>
              <a:ext uri="{FF2B5EF4-FFF2-40B4-BE49-F238E27FC236}">
                <a16:creationId xmlns:a16="http://schemas.microsoft.com/office/drawing/2014/main" id="{163AF3FA-CD37-4BFB-9ED5-125E82D0BD83}"/>
              </a:ext>
            </a:extLst>
          </p:cNvPr>
          <p:cNvSpPr>
            <a:spLocks noGrp="1"/>
          </p:cNvSpPr>
          <p:nvPr>
            <p:ph type="body" sz="quarter" idx="11"/>
          </p:nvPr>
        </p:nvSpPr>
        <p:spPr>
          <a:xfrm>
            <a:off x="757238" y="2159000"/>
            <a:ext cx="3560000" cy="702000"/>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8" name="Content Placeholder 7">
            <a:extLst>
              <a:ext uri="{FF2B5EF4-FFF2-40B4-BE49-F238E27FC236}">
                <a16:creationId xmlns:a16="http://schemas.microsoft.com/office/drawing/2014/main" id="{298F8E66-6C94-40A7-B10D-9D506696DDCD}"/>
              </a:ext>
            </a:extLst>
          </p:cNvPr>
          <p:cNvSpPr>
            <a:spLocks noGrp="1"/>
          </p:cNvSpPr>
          <p:nvPr>
            <p:ph sz="quarter" idx="12"/>
          </p:nvPr>
        </p:nvSpPr>
        <p:spPr>
          <a:xfrm>
            <a:off x="755650" y="2968625"/>
            <a:ext cx="3560000" cy="15128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1" name="Picture Placeholder 10">
            <a:extLst>
              <a:ext uri="{FF2B5EF4-FFF2-40B4-BE49-F238E27FC236}">
                <a16:creationId xmlns:a16="http://schemas.microsoft.com/office/drawing/2014/main" id="{20F8FB04-B864-45A7-A035-AA7CEF2DEC8A}"/>
              </a:ext>
            </a:extLst>
          </p:cNvPr>
          <p:cNvSpPr>
            <a:spLocks noGrp="1"/>
          </p:cNvSpPr>
          <p:nvPr>
            <p:ph type="pic" sz="quarter" idx="13"/>
          </p:nvPr>
        </p:nvSpPr>
        <p:spPr>
          <a:xfrm>
            <a:off x="757238" y="4589463"/>
            <a:ext cx="3560000" cy="1511300"/>
          </a:xfrm>
        </p:spPr>
        <p:txBody>
          <a:bodyPr tIns="72000"/>
          <a:lstStyle>
            <a:lvl1pPr marL="0" indent="0" algn="ctr">
              <a:buNone/>
              <a:defRPr sz="1800"/>
            </a:lvl1pPr>
          </a:lstStyle>
          <a:p>
            <a:r>
              <a:rPr lang="en-GB" dirty="0"/>
              <a:t>Click icon to add picture</a:t>
            </a:r>
          </a:p>
        </p:txBody>
      </p:sp>
      <p:sp>
        <p:nvSpPr>
          <p:cNvPr id="37" name="Text Placeholder 5">
            <a:extLst>
              <a:ext uri="{FF2B5EF4-FFF2-40B4-BE49-F238E27FC236}">
                <a16:creationId xmlns:a16="http://schemas.microsoft.com/office/drawing/2014/main" id="{A7FDABBB-D50A-4291-8058-4752636BF03D}"/>
              </a:ext>
            </a:extLst>
          </p:cNvPr>
          <p:cNvSpPr>
            <a:spLocks noGrp="1"/>
          </p:cNvSpPr>
          <p:nvPr>
            <p:ph type="body" sz="quarter" idx="14"/>
          </p:nvPr>
        </p:nvSpPr>
        <p:spPr>
          <a:xfrm>
            <a:off x="4567238" y="2159000"/>
            <a:ext cx="3560000" cy="702000"/>
          </a:xfrm>
          <a:solidFill>
            <a:schemeClr val="accent6"/>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13" name="Content Placeholder 12">
            <a:extLst>
              <a:ext uri="{FF2B5EF4-FFF2-40B4-BE49-F238E27FC236}">
                <a16:creationId xmlns:a16="http://schemas.microsoft.com/office/drawing/2014/main" id="{5558B06C-F48C-4D2F-85C7-A928E65B98A6}"/>
              </a:ext>
            </a:extLst>
          </p:cNvPr>
          <p:cNvSpPr>
            <a:spLocks noGrp="1"/>
          </p:cNvSpPr>
          <p:nvPr>
            <p:ph sz="quarter" idx="15"/>
          </p:nvPr>
        </p:nvSpPr>
        <p:spPr>
          <a:xfrm>
            <a:off x="4562473" y="2968625"/>
            <a:ext cx="3560000" cy="15128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8" name="Picture Placeholder 37">
            <a:extLst>
              <a:ext uri="{FF2B5EF4-FFF2-40B4-BE49-F238E27FC236}">
                <a16:creationId xmlns:a16="http://schemas.microsoft.com/office/drawing/2014/main" id="{386E4943-BA3E-4AF0-8D58-839214D5CB23}"/>
              </a:ext>
            </a:extLst>
          </p:cNvPr>
          <p:cNvSpPr>
            <a:spLocks noGrp="1"/>
          </p:cNvSpPr>
          <p:nvPr>
            <p:ph type="pic" sz="quarter" idx="16"/>
          </p:nvPr>
        </p:nvSpPr>
        <p:spPr>
          <a:xfrm>
            <a:off x="4562472" y="4589463"/>
            <a:ext cx="3560000" cy="1511300"/>
          </a:xfrm>
        </p:spPr>
        <p:txBody>
          <a:bodyPr tIns="72000"/>
          <a:lstStyle>
            <a:lvl1pPr marL="0" indent="0" algn="ctr">
              <a:buNone/>
              <a:defRPr sz="1800"/>
            </a:lvl1pPr>
          </a:lstStyle>
          <a:p>
            <a:r>
              <a:rPr lang="en-GB" dirty="0"/>
              <a:t>Click icon to add picture</a:t>
            </a:r>
          </a:p>
        </p:txBody>
      </p:sp>
      <p:sp>
        <p:nvSpPr>
          <p:cNvPr id="39" name="Text Placeholder 5">
            <a:extLst>
              <a:ext uri="{FF2B5EF4-FFF2-40B4-BE49-F238E27FC236}">
                <a16:creationId xmlns:a16="http://schemas.microsoft.com/office/drawing/2014/main" id="{D7493B8C-0356-4EC0-9E5C-92AE4FD36D54}"/>
              </a:ext>
            </a:extLst>
          </p:cNvPr>
          <p:cNvSpPr>
            <a:spLocks noGrp="1"/>
          </p:cNvSpPr>
          <p:nvPr>
            <p:ph type="body" sz="quarter" idx="17"/>
          </p:nvPr>
        </p:nvSpPr>
        <p:spPr>
          <a:xfrm>
            <a:off x="8386768" y="2159000"/>
            <a:ext cx="3560000" cy="702000"/>
          </a:xfrm>
          <a:solidFill>
            <a:schemeClr val="accent1"/>
          </a:solidFill>
        </p:spPr>
        <p:txBody>
          <a:bodyPr lIns="72000" tIns="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41" name="Content Placeholder 40">
            <a:extLst>
              <a:ext uri="{FF2B5EF4-FFF2-40B4-BE49-F238E27FC236}">
                <a16:creationId xmlns:a16="http://schemas.microsoft.com/office/drawing/2014/main" id="{32D53481-49C8-433F-AC61-3FB3864EFD35}"/>
              </a:ext>
            </a:extLst>
          </p:cNvPr>
          <p:cNvSpPr>
            <a:spLocks noGrp="1"/>
          </p:cNvSpPr>
          <p:nvPr>
            <p:ph sz="quarter" idx="18"/>
          </p:nvPr>
        </p:nvSpPr>
        <p:spPr>
          <a:xfrm>
            <a:off x="8378826" y="2965448"/>
            <a:ext cx="3560000" cy="15128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3" name="Picture Placeholder 42">
            <a:extLst>
              <a:ext uri="{FF2B5EF4-FFF2-40B4-BE49-F238E27FC236}">
                <a16:creationId xmlns:a16="http://schemas.microsoft.com/office/drawing/2014/main" id="{5971B98D-6A61-421C-AA7E-C08E9D8D81F3}"/>
              </a:ext>
            </a:extLst>
          </p:cNvPr>
          <p:cNvSpPr>
            <a:spLocks noGrp="1"/>
          </p:cNvSpPr>
          <p:nvPr>
            <p:ph type="pic" sz="quarter" idx="19"/>
          </p:nvPr>
        </p:nvSpPr>
        <p:spPr>
          <a:xfrm>
            <a:off x="8378825" y="4586286"/>
            <a:ext cx="3560000" cy="1511300"/>
          </a:xfrm>
        </p:spPr>
        <p:txBody>
          <a:bodyPr tIns="72000"/>
          <a:lstStyle>
            <a:lvl1pPr marL="0" indent="0" algn="ctr">
              <a:buNone/>
              <a:defRPr sz="1800"/>
            </a:lvl1pPr>
          </a:lstStyle>
          <a:p>
            <a:r>
              <a:rPr lang="en-GB" dirty="0"/>
              <a:t>Click icon to add picture</a:t>
            </a:r>
          </a:p>
        </p:txBody>
      </p:sp>
      <p:sp>
        <p:nvSpPr>
          <p:cNvPr id="4" name="hcSlideMaster.Box Header - 3 Boxed title and ContentHeader">
            <a:extLst>
              <a:ext uri="{FF2B5EF4-FFF2-40B4-BE49-F238E27FC236}">
                <a16:creationId xmlns:a16="http://schemas.microsoft.com/office/drawing/2014/main" id="{F0D60723-855D-0EF3-A18E-4D2861C0FD56}"/>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3 Boxed title and ContentFooter" descr="BAE SYSTEMS PROPRIETARY">
            <a:extLst>
              <a:ext uri="{FF2B5EF4-FFF2-40B4-BE49-F238E27FC236}">
                <a16:creationId xmlns:a16="http://schemas.microsoft.com/office/drawing/2014/main" id="{19E628A3-708B-F5E6-A4C6-BF841CC76AFC}"/>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3082252925"/>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36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Box Header - 5 Boxed title and Content">
    <p:spTree>
      <p:nvGrpSpPr>
        <p:cNvPr id="1" name=""/>
        <p:cNvGrpSpPr/>
        <p:nvPr/>
      </p:nvGrpSpPr>
      <p:grpSpPr>
        <a:xfrm>
          <a:off x="0" y="0"/>
          <a:ext cx="0" cy="0"/>
          <a:chOff x="0" y="0"/>
          <a:chExt cx="0" cy="0"/>
        </a:xfrm>
      </p:grpSpPr>
      <p:sp>
        <p:nvSpPr>
          <p:cNvPr id="33" name="Text Placeholder 32">
            <a:extLst>
              <a:ext uri="{FF2B5EF4-FFF2-40B4-BE49-F238E27FC236}">
                <a16:creationId xmlns:a16="http://schemas.microsoft.com/office/drawing/2014/main" id="{1CBDB3ED-260A-444B-94C5-54437DFC5D94}"/>
              </a:ext>
              <a:ext uri="{C183D7F6-B498-43B3-948B-1728B52AA6E4}">
                <adec:decorative xmlns:adec="http://schemas.microsoft.com/office/drawing/2017/decorative" val="1"/>
              </a:ext>
            </a:extLst>
          </p:cNvPr>
          <p:cNvSpPr>
            <a:spLocks noGrp="1"/>
          </p:cNvSpPr>
          <p:nvPr>
            <p:ph type="body" sz="quarter" idx="26" hasCustomPrompt="1"/>
          </p:nvPr>
        </p:nvSpPr>
        <p:spPr>
          <a:xfrm>
            <a:off x="0" y="1357201"/>
            <a:ext cx="12192000" cy="4743562"/>
          </a:xfrm>
          <a:solidFill>
            <a:schemeClr val="bg2"/>
          </a:solidFill>
        </p:spPr>
        <p:txBody>
          <a:bodyPr/>
          <a:lstStyle>
            <a:lvl1pPr marL="0" indent="0">
              <a:buNone/>
              <a:defRPr/>
            </a:lvl1pPr>
            <a:lvl2pPr marL="0" indent="0">
              <a:buNone/>
              <a:defRPr/>
            </a:lvl2pPr>
            <a:lvl3pPr marL="0" indent="0">
              <a:buNone/>
              <a:defRPr/>
            </a:lvl3pPr>
            <a:lvl4pPr marL="252000" indent="0">
              <a:buNone/>
              <a:defRPr/>
            </a:lvl4pPr>
            <a:lvl5pPr marL="504000" indent="0">
              <a:buNone/>
              <a:defRPr/>
            </a:lvl5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5" name="Text Placeholder 5">
            <a:extLst>
              <a:ext uri="{FF2B5EF4-FFF2-40B4-BE49-F238E27FC236}">
                <a16:creationId xmlns:a16="http://schemas.microsoft.com/office/drawing/2014/main" id="{33751D8A-7F22-43FB-9265-B515EC79A4D9}"/>
              </a:ext>
            </a:extLst>
          </p:cNvPr>
          <p:cNvSpPr>
            <a:spLocks noGrp="1"/>
          </p:cNvSpPr>
          <p:nvPr>
            <p:ph type="body" sz="quarter" idx="11" hasCustomPrompt="1"/>
          </p:nvPr>
        </p:nvSpPr>
        <p:spPr>
          <a:xfrm>
            <a:off x="755649" y="2159000"/>
            <a:ext cx="2035200" cy="342900"/>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6" name="Content Placeholder 5">
            <a:extLst>
              <a:ext uri="{FF2B5EF4-FFF2-40B4-BE49-F238E27FC236}">
                <a16:creationId xmlns:a16="http://schemas.microsoft.com/office/drawing/2014/main" id="{654D1464-24B8-4CF3-88F1-41DCA29FDF6D}"/>
              </a:ext>
            </a:extLst>
          </p:cNvPr>
          <p:cNvSpPr>
            <a:spLocks noGrp="1"/>
          </p:cNvSpPr>
          <p:nvPr>
            <p:ph sz="quarter" idx="12"/>
          </p:nvPr>
        </p:nvSpPr>
        <p:spPr>
          <a:xfrm>
            <a:off x="755649"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9" name="Picture Placeholder 8">
            <a:extLst>
              <a:ext uri="{FF2B5EF4-FFF2-40B4-BE49-F238E27FC236}">
                <a16:creationId xmlns:a16="http://schemas.microsoft.com/office/drawing/2014/main" id="{A00E0D18-219C-4225-A990-84EB6045F953}"/>
              </a:ext>
              <a:ext uri="{C183D7F6-B498-43B3-948B-1728B52AA6E4}">
                <adec:decorative xmlns:adec="http://schemas.microsoft.com/office/drawing/2017/decorative" val="0"/>
              </a:ext>
            </a:extLst>
          </p:cNvPr>
          <p:cNvSpPr>
            <a:spLocks noGrp="1"/>
          </p:cNvSpPr>
          <p:nvPr>
            <p:ph type="pic" sz="quarter" idx="13"/>
          </p:nvPr>
        </p:nvSpPr>
        <p:spPr>
          <a:xfrm>
            <a:off x="755649" y="5308600"/>
            <a:ext cx="2035200" cy="792163"/>
          </a:xfrm>
        </p:spPr>
        <p:txBody>
          <a:bodyPr tIns="0"/>
          <a:lstStyle>
            <a:lvl1pPr marL="0" indent="0" algn="ctr">
              <a:buNone/>
              <a:defRPr sz="1600"/>
            </a:lvl1pPr>
          </a:lstStyle>
          <a:p>
            <a:r>
              <a:rPr lang="en-GB" dirty="0"/>
              <a:t>Click icon to add picture</a:t>
            </a:r>
          </a:p>
        </p:txBody>
      </p:sp>
      <p:sp>
        <p:nvSpPr>
          <p:cNvPr id="20" name="Text Placeholder 5">
            <a:extLst>
              <a:ext uri="{FF2B5EF4-FFF2-40B4-BE49-F238E27FC236}">
                <a16:creationId xmlns:a16="http://schemas.microsoft.com/office/drawing/2014/main" id="{CF83073C-C10F-4032-A81F-6B701EDCCFB5}"/>
              </a:ext>
            </a:extLst>
          </p:cNvPr>
          <p:cNvSpPr>
            <a:spLocks noGrp="1"/>
          </p:cNvSpPr>
          <p:nvPr>
            <p:ph type="body" sz="quarter" idx="14" hasCustomPrompt="1"/>
          </p:nvPr>
        </p:nvSpPr>
        <p:spPr>
          <a:xfrm>
            <a:off x="3049614" y="2177019"/>
            <a:ext cx="2035200" cy="342900"/>
          </a:xfrm>
          <a:solidFill>
            <a:schemeClr val="accent6"/>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12" name="Content Placeholder 11">
            <a:extLst>
              <a:ext uri="{FF2B5EF4-FFF2-40B4-BE49-F238E27FC236}">
                <a16:creationId xmlns:a16="http://schemas.microsoft.com/office/drawing/2014/main" id="{64D61A30-6B4B-4757-A826-7C179B81ADE4}"/>
              </a:ext>
            </a:extLst>
          </p:cNvPr>
          <p:cNvSpPr>
            <a:spLocks noGrp="1"/>
          </p:cNvSpPr>
          <p:nvPr>
            <p:ph sz="quarter" idx="15"/>
          </p:nvPr>
        </p:nvSpPr>
        <p:spPr>
          <a:xfrm>
            <a:off x="3048026"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6" name="Picture Placeholder 15">
            <a:extLst>
              <a:ext uri="{FF2B5EF4-FFF2-40B4-BE49-F238E27FC236}">
                <a16:creationId xmlns:a16="http://schemas.microsoft.com/office/drawing/2014/main" id="{2C4225E5-3171-42C6-A80F-7AC7599FC112}"/>
              </a:ext>
              <a:ext uri="{C183D7F6-B498-43B3-948B-1728B52AA6E4}">
                <adec:decorative xmlns:adec="http://schemas.microsoft.com/office/drawing/2017/decorative" val="0"/>
              </a:ext>
            </a:extLst>
          </p:cNvPr>
          <p:cNvSpPr>
            <a:spLocks noGrp="1"/>
          </p:cNvSpPr>
          <p:nvPr>
            <p:ph type="pic" sz="quarter" idx="16"/>
          </p:nvPr>
        </p:nvSpPr>
        <p:spPr>
          <a:xfrm>
            <a:off x="3048026" y="5308600"/>
            <a:ext cx="2035200" cy="792163"/>
          </a:xfrm>
        </p:spPr>
        <p:txBody>
          <a:bodyPr tIns="0"/>
          <a:lstStyle>
            <a:lvl1pPr marL="0" indent="0" algn="ctr">
              <a:buNone/>
              <a:defRPr sz="1600"/>
            </a:lvl1pPr>
          </a:lstStyle>
          <a:p>
            <a:r>
              <a:rPr lang="en-GB" dirty="0"/>
              <a:t>Click icon to add picture</a:t>
            </a:r>
          </a:p>
        </p:txBody>
      </p:sp>
      <p:sp>
        <p:nvSpPr>
          <p:cNvPr id="25" name="Text Placeholder 5">
            <a:extLst>
              <a:ext uri="{FF2B5EF4-FFF2-40B4-BE49-F238E27FC236}">
                <a16:creationId xmlns:a16="http://schemas.microsoft.com/office/drawing/2014/main" id="{7158B6D9-3B26-4DB7-83C8-3900F9957915}"/>
              </a:ext>
            </a:extLst>
          </p:cNvPr>
          <p:cNvSpPr>
            <a:spLocks noGrp="1"/>
          </p:cNvSpPr>
          <p:nvPr>
            <p:ph type="body" sz="quarter" idx="17" hasCustomPrompt="1"/>
          </p:nvPr>
        </p:nvSpPr>
        <p:spPr>
          <a:xfrm>
            <a:off x="5343579" y="2177019"/>
            <a:ext cx="2035200" cy="342900"/>
          </a:xfrm>
          <a:solidFill>
            <a:schemeClr val="tx2"/>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18" name="Content Placeholder 17">
            <a:extLst>
              <a:ext uri="{FF2B5EF4-FFF2-40B4-BE49-F238E27FC236}">
                <a16:creationId xmlns:a16="http://schemas.microsoft.com/office/drawing/2014/main" id="{7C7A30BC-39C6-447A-84E3-209169D67028}"/>
              </a:ext>
            </a:extLst>
          </p:cNvPr>
          <p:cNvSpPr>
            <a:spLocks noGrp="1"/>
          </p:cNvSpPr>
          <p:nvPr>
            <p:ph sz="quarter" idx="18"/>
          </p:nvPr>
        </p:nvSpPr>
        <p:spPr>
          <a:xfrm>
            <a:off x="5341990"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1" name="Picture Placeholder 20">
            <a:extLst>
              <a:ext uri="{FF2B5EF4-FFF2-40B4-BE49-F238E27FC236}">
                <a16:creationId xmlns:a16="http://schemas.microsoft.com/office/drawing/2014/main" id="{651D0CBF-5A3C-4D3F-A148-70393C713FDF}"/>
              </a:ext>
              <a:ext uri="{C183D7F6-B498-43B3-948B-1728B52AA6E4}">
                <adec:decorative xmlns:adec="http://schemas.microsoft.com/office/drawing/2017/decorative" val="0"/>
              </a:ext>
            </a:extLst>
          </p:cNvPr>
          <p:cNvSpPr>
            <a:spLocks noGrp="1"/>
          </p:cNvSpPr>
          <p:nvPr>
            <p:ph type="pic" sz="quarter" idx="19"/>
          </p:nvPr>
        </p:nvSpPr>
        <p:spPr>
          <a:xfrm>
            <a:off x="5340403" y="5308600"/>
            <a:ext cx="2035200" cy="792163"/>
          </a:xfrm>
        </p:spPr>
        <p:txBody>
          <a:bodyPr tIns="0"/>
          <a:lstStyle>
            <a:lvl1pPr marL="0" indent="0" algn="ctr">
              <a:buNone/>
              <a:defRPr sz="1600"/>
            </a:lvl1pPr>
          </a:lstStyle>
          <a:p>
            <a:r>
              <a:rPr lang="en-GB" dirty="0"/>
              <a:t>Click icon to add picture</a:t>
            </a:r>
          </a:p>
        </p:txBody>
      </p:sp>
      <p:sp>
        <p:nvSpPr>
          <p:cNvPr id="30" name="Text Placeholder 5">
            <a:extLst>
              <a:ext uri="{FF2B5EF4-FFF2-40B4-BE49-F238E27FC236}">
                <a16:creationId xmlns:a16="http://schemas.microsoft.com/office/drawing/2014/main" id="{DF9630D0-6DF3-4302-8F1F-AC29A02D02BC}"/>
              </a:ext>
            </a:extLst>
          </p:cNvPr>
          <p:cNvSpPr>
            <a:spLocks noGrp="1"/>
          </p:cNvSpPr>
          <p:nvPr>
            <p:ph type="body" sz="quarter" idx="20" hasCustomPrompt="1"/>
          </p:nvPr>
        </p:nvSpPr>
        <p:spPr>
          <a:xfrm>
            <a:off x="7623176" y="2177019"/>
            <a:ext cx="2035200" cy="342900"/>
          </a:xfrm>
          <a:solidFill>
            <a:schemeClr val="accent1"/>
          </a:solidFill>
        </p:spPr>
        <p:txBody>
          <a:bodyPr lIns="72000" tIns="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23" name="Content Placeholder 22">
            <a:extLst>
              <a:ext uri="{FF2B5EF4-FFF2-40B4-BE49-F238E27FC236}">
                <a16:creationId xmlns:a16="http://schemas.microsoft.com/office/drawing/2014/main" id="{6EBC63A6-10D8-4CEC-80D2-40C32B44D6A8}"/>
              </a:ext>
            </a:extLst>
          </p:cNvPr>
          <p:cNvSpPr>
            <a:spLocks noGrp="1"/>
          </p:cNvSpPr>
          <p:nvPr>
            <p:ph sz="quarter" idx="21"/>
          </p:nvPr>
        </p:nvSpPr>
        <p:spPr>
          <a:xfrm>
            <a:off x="7616825"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6" name="Picture Placeholder 25">
            <a:extLst>
              <a:ext uri="{FF2B5EF4-FFF2-40B4-BE49-F238E27FC236}">
                <a16:creationId xmlns:a16="http://schemas.microsoft.com/office/drawing/2014/main" id="{44E6DF0B-B020-4DC3-A3E4-388A77195891}"/>
              </a:ext>
              <a:ext uri="{C183D7F6-B498-43B3-948B-1728B52AA6E4}">
                <adec:decorative xmlns:adec="http://schemas.microsoft.com/office/drawing/2017/decorative" val="0"/>
              </a:ext>
            </a:extLst>
          </p:cNvPr>
          <p:cNvSpPr>
            <a:spLocks noGrp="1"/>
          </p:cNvSpPr>
          <p:nvPr>
            <p:ph type="pic" sz="quarter" idx="22"/>
          </p:nvPr>
        </p:nvSpPr>
        <p:spPr>
          <a:xfrm>
            <a:off x="7623175" y="5308600"/>
            <a:ext cx="2035200" cy="792163"/>
          </a:xfrm>
        </p:spPr>
        <p:txBody>
          <a:bodyPr tIns="0"/>
          <a:lstStyle>
            <a:lvl1pPr marL="0" indent="0" algn="ctr">
              <a:buNone/>
              <a:defRPr sz="1600"/>
            </a:lvl1pPr>
          </a:lstStyle>
          <a:p>
            <a:r>
              <a:rPr lang="en-GB" dirty="0"/>
              <a:t>Click icon to add picture</a:t>
            </a:r>
          </a:p>
        </p:txBody>
      </p:sp>
      <p:sp>
        <p:nvSpPr>
          <p:cNvPr id="35" name="Text Placeholder 5">
            <a:extLst>
              <a:ext uri="{FF2B5EF4-FFF2-40B4-BE49-F238E27FC236}">
                <a16:creationId xmlns:a16="http://schemas.microsoft.com/office/drawing/2014/main" id="{40D0C539-FE82-45F2-ADE5-03FD735462CB}"/>
              </a:ext>
            </a:extLst>
          </p:cNvPr>
          <p:cNvSpPr>
            <a:spLocks noGrp="1"/>
          </p:cNvSpPr>
          <p:nvPr>
            <p:ph type="body" sz="quarter" idx="23" hasCustomPrompt="1"/>
          </p:nvPr>
        </p:nvSpPr>
        <p:spPr>
          <a:xfrm>
            <a:off x="9906001" y="2159000"/>
            <a:ext cx="2035200" cy="342900"/>
          </a:xfrm>
          <a:solidFill>
            <a:srgbClr val="FC4C02"/>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28" name="Content Placeholder 27">
            <a:extLst>
              <a:ext uri="{FF2B5EF4-FFF2-40B4-BE49-F238E27FC236}">
                <a16:creationId xmlns:a16="http://schemas.microsoft.com/office/drawing/2014/main" id="{281A0A00-A3DD-4D83-BFFD-52096D211464}"/>
              </a:ext>
            </a:extLst>
          </p:cNvPr>
          <p:cNvSpPr>
            <a:spLocks noGrp="1"/>
          </p:cNvSpPr>
          <p:nvPr>
            <p:ph sz="quarter" idx="24"/>
          </p:nvPr>
        </p:nvSpPr>
        <p:spPr>
          <a:xfrm>
            <a:off x="9913939"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1" name="Picture Placeholder 30">
            <a:extLst>
              <a:ext uri="{FF2B5EF4-FFF2-40B4-BE49-F238E27FC236}">
                <a16:creationId xmlns:a16="http://schemas.microsoft.com/office/drawing/2014/main" id="{4A3E8C3E-64C8-40F2-92EE-38E33E0803CA}"/>
              </a:ext>
              <a:ext uri="{C183D7F6-B498-43B3-948B-1728B52AA6E4}">
                <adec:decorative xmlns:adec="http://schemas.microsoft.com/office/drawing/2017/decorative" val="0"/>
              </a:ext>
            </a:extLst>
          </p:cNvPr>
          <p:cNvSpPr>
            <a:spLocks noGrp="1"/>
          </p:cNvSpPr>
          <p:nvPr>
            <p:ph type="pic" sz="quarter" idx="25"/>
          </p:nvPr>
        </p:nvSpPr>
        <p:spPr>
          <a:xfrm>
            <a:off x="9906001" y="5308600"/>
            <a:ext cx="2035200" cy="792163"/>
          </a:xfrm>
        </p:spPr>
        <p:txBody>
          <a:bodyPr tIns="0"/>
          <a:lstStyle>
            <a:lvl1pPr marL="0" indent="0" algn="ctr">
              <a:buNone/>
              <a:defRPr sz="1600"/>
            </a:lvl1pPr>
          </a:lstStyle>
          <a:p>
            <a:r>
              <a:rPr lang="en-GB" dirty="0"/>
              <a:t>Click icon to add picture</a:t>
            </a:r>
          </a:p>
        </p:txBody>
      </p:sp>
      <p:sp>
        <p:nvSpPr>
          <p:cNvPr id="4" name="hcSlideMaster.Box Header - 5 Boxed title and ContentHeader">
            <a:extLst>
              <a:ext uri="{FF2B5EF4-FFF2-40B4-BE49-F238E27FC236}">
                <a16:creationId xmlns:a16="http://schemas.microsoft.com/office/drawing/2014/main" id="{52AFB52D-92CA-C182-E1AC-87C044267D0E}"/>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5 Boxed title and ContentFooter" descr="BAE SYSTEMS PROPRIETARY">
            <a:extLst>
              <a:ext uri="{FF2B5EF4-FFF2-40B4-BE49-F238E27FC236}">
                <a16:creationId xmlns:a16="http://schemas.microsoft.com/office/drawing/2014/main" id="{E0324871-B8AF-7DF6-8888-09316F484A40}"/>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207629382"/>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360">
          <p15:clr>
            <a:srgbClr val="FF96FF"/>
          </p15:clr>
        </p15:guide>
        <p15:guide id="4" orient="horz" pos="3843">
          <p15:clr>
            <a:srgbClr val="FF96FF"/>
          </p15:clr>
        </p15:guide>
        <p15:guide id="5" pos="476">
          <p15:clr>
            <a:srgbClr val="FF96FF"/>
          </p15:clr>
        </p15:guide>
        <p15:guide id="6" pos="1758">
          <p15:clr>
            <a:srgbClr val="FF96FF"/>
          </p15:clr>
        </p15:guide>
        <p15:guide id="7" pos="1916">
          <p15:clr>
            <a:srgbClr val="FF96FF"/>
          </p15:clr>
        </p15:guide>
        <p15:guide id="8" pos="3198">
          <p15:clr>
            <a:srgbClr val="FF96FF"/>
          </p15:clr>
        </p15:guide>
        <p15:guide id="9" pos="3357">
          <p15:clr>
            <a:srgbClr val="FF96FF"/>
          </p15:clr>
        </p15:guide>
        <p15:guide id="10" pos="4639">
          <p15:clr>
            <a:srgbClr val="FF96FF"/>
          </p15:clr>
        </p15:guide>
        <p15:guide id="11" pos="4798">
          <p15:clr>
            <a:srgbClr val="FF96FF"/>
          </p15:clr>
        </p15:guide>
        <p15:guide id="12" pos="6080">
          <p15:clr>
            <a:srgbClr val="FF96FF"/>
          </p15:clr>
        </p15:guide>
        <p15:guide id="13" pos="6239">
          <p15:clr>
            <a:srgbClr val="FF96FF"/>
          </p15:clr>
        </p15:guide>
        <p15:guide id="14" pos="7521">
          <p15:clr>
            <a:srgbClr val="FF96FF"/>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Box Header Onl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4" name="hcSlideMaster.Box Header OnlyHeader">
            <a:extLst>
              <a:ext uri="{FF2B5EF4-FFF2-40B4-BE49-F238E27FC236}">
                <a16:creationId xmlns:a16="http://schemas.microsoft.com/office/drawing/2014/main" id="{1CE29481-C6E5-E901-405D-033A6688CC0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OnlyFooter" descr="BAE SYSTEMS PROPRIETARY">
            <a:extLst>
              <a:ext uri="{FF2B5EF4-FFF2-40B4-BE49-F238E27FC236}">
                <a16:creationId xmlns:a16="http://schemas.microsoft.com/office/drawing/2014/main" id="{C25EADA5-A162-CC30-39BE-E1C6D0AF8BEA}"/>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213671949"/>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6" orient="horz" pos="3843">
          <p15:clr>
            <a:srgbClr val="FF96FF"/>
          </p15:clr>
        </p15:guide>
        <p15:guide id="7" pos="476">
          <p15:clr>
            <a:srgbClr val="FF96FF"/>
          </p15:clr>
        </p15:guide>
        <p15:guide id="10" pos="7521">
          <p15:clr>
            <a:srgbClr val="FF96FF"/>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One Content">
    <p:spTree>
      <p:nvGrpSpPr>
        <p:cNvPr id="1" name=""/>
        <p:cNvGrpSpPr/>
        <p:nvPr/>
      </p:nvGrpSpPr>
      <p:grpSpPr>
        <a:xfrm>
          <a:off x="0" y="0"/>
          <a:ext cx="0" cy="0"/>
          <a:chOff x="0" y="0"/>
          <a:chExt cx="0" cy="0"/>
        </a:xfrm>
      </p:grpSpPr>
      <p:sp>
        <p:nvSpPr>
          <p:cNvPr id="13" name="Text Placeholder 6">
            <a:extLst>
              <a:ext uri="{FF2B5EF4-FFF2-40B4-BE49-F238E27FC236}">
                <a16:creationId xmlns:a16="http://schemas.microsoft.com/office/drawing/2014/main" id="{E3F28EA0-50C3-41C4-8BA5-B5CA28E6FEFE}"/>
              </a:ext>
              <a:ext uri="{C183D7F6-B498-43B3-948B-1728B52AA6E4}">
                <adec:decorative xmlns:adec="http://schemas.microsoft.com/office/drawing/2017/decorative" val="1"/>
              </a:ext>
            </a:extLst>
          </p:cNvPr>
          <p:cNvSpPr>
            <a:spLocks noGrp="1"/>
          </p:cNvSpPr>
          <p:nvPr>
            <p:ph type="body" sz="quarter" idx="19"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6" name="Title 5">
            <a:extLst>
              <a:ext uri="{FF2B5EF4-FFF2-40B4-BE49-F238E27FC236}">
                <a16:creationId xmlns:a16="http://schemas.microsoft.com/office/drawing/2014/main" id="{55428F21-D19F-4753-B8DE-F5385E934FBB}"/>
              </a:ext>
            </a:extLst>
          </p:cNvPr>
          <p:cNvSpPr>
            <a:spLocks noGrp="1"/>
          </p:cNvSpPr>
          <p:nvPr>
            <p:ph type="title"/>
          </p:nvPr>
        </p:nvSpPr>
        <p:spPr/>
        <p:txBody>
          <a:bodyPr/>
          <a:lstStyle/>
          <a:p>
            <a:r>
              <a:rPr lang="en-GB"/>
              <a:t>Click to edit Master title style</a:t>
            </a:r>
            <a:endParaRPr lang="en-GB" dirty="0"/>
          </a:p>
        </p:txBody>
      </p:sp>
      <p:sp>
        <p:nvSpPr>
          <p:cNvPr id="12" name="Content Placeholder 11">
            <a:extLst>
              <a:ext uri="{FF2B5EF4-FFF2-40B4-BE49-F238E27FC236}">
                <a16:creationId xmlns:a16="http://schemas.microsoft.com/office/drawing/2014/main" id="{30953246-894E-4AFF-8DBA-055A88ABC552}"/>
              </a:ext>
            </a:extLst>
          </p:cNvPr>
          <p:cNvSpPr>
            <a:spLocks noGrp="1"/>
          </p:cNvSpPr>
          <p:nvPr>
            <p:ph sz="quarter" idx="17" hasCustomPrompt="1"/>
          </p:nvPr>
        </p:nvSpPr>
        <p:spPr>
          <a:xfrm>
            <a:off x="755649" y="1618262"/>
            <a:ext cx="11184000" cy="360976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4" name="Text Placeholder 9">
            <a:extLst>
              <a:ext uri="{FF2B5EF4-FFF2-40B4-BE49-F238E27FC236}">
                <a16:creationId xmlns:a16="http://schemas.microsoft.com/office/drawing/2014/main" id="{00C1D73B-DA24-4465-8AD7-902AD881A8FD}"/>
              </a:ext>
              <a:ext uri="{C183D7F6-B498-43B3-948B-1728B52AA6E4}">
                <adec:decorative xmlns:adec="http://schemas.microsoft.com/office/drawing/2017/decorative" val="0"/>
              </a:ext>
            </a:extLst>
          </p:cNvPr>
          <p:cNvSpPr>
            <a:spLocks noGrp="1"/>
          </p:cNvSpPr>
          <p:nvPr>
            <p:ph type="body" sz="quarter" idx="20"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2" name="hcSlideMaster.One ContentHeader">
            <a:extLst>
              <a:ext uri="{FF2B5EF4-FFF2-40B4-BE49-F238E27FC236}">
                <a16:creationId xmlns:a16="http://schemas.microsoft.com/office/drawing/2014/main" id="{7747B270-9150-CE5D-1CF6-7579590B485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Tree>
    <p:extLst>
      <p:ext uri="{BB962C8B-B14F-4D97-AF65-F5344CB8AC3E}">
        <p14:creationId xmlns:p14="http://schemas.microsoft.com/office/powerpoint/2010/main" val="3582134843"/>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7521">
          <p15:clr>
            <a:srgbClr val="FF96FF"/>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EB82F792-4C85-44AE-8D3E-218A3F1D036E}"/>
              </a:ext>
              <a:ext uri="{C183D7F6-B498-43B3-948B-1728B52AA6E4}">
                <adec:decorative xmlns:adec="http://schemas.microsoft.com/office/drawing/2017/decorative" val="1"/>
              </a:ext>
            </a:extLst>
          </p:cNvPr>
          <p:cNvSpPr>
            <a:spLocks noGrp="1"/>
          </p:cNvSpPr>
          <p:nvPr>
            <p:ph type="body" sz="quarter" idx="20"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6" name="Title 5">
            <a:extLst>
              <a:ext uri="{FF2B5EF4-FFF2-40B4-BE49-F238E27FC236}">
                <a16:creationId xmlns:a16="http://schemas.microsoft.com/office/drawing/2014/main" id="{E9D1316E-A663-4C4A-9403-C7E85C3249FE}"/>
              </a:ext>
            </a:extLst>
          </p:cNvPr>
          <p:cNvSpPr>
            <a:spLocks noGrp="1"/>
          </p:cNvSpPr>
          <p:nvPr>
            <p:ph type="title"/>
          </p:nvPr>
        </p:nvSpPr>
        <p:spPr/>
        <p:txBody>
          <a:bodyPr/>
          <a:lstStyle/>
          <a:p>
            <a:r>
              <a:rPr lang="en-GB"/>
              <a:t>Click to edit Master title style</a:t>
            </a:r>
            <a:endParaRPr lang="en-GB" dirty="0"/>
          </a:p>
        </p:txBody>
      </p:sp>
      <p:sp>
        <p:nvSpPr>
          <p:cNvPr id="9" name="Content Placeholder 11">
            <a:extLst>
              <a:ext uri="{FF2B5EF4-FFF2-40B4-BE49-F238E27FC236}">
                <a16:creationId xmlns:a16="http://schemas.microsoft.com/office/drawing/2014/main" id="{04411D71-2260-47AF-A67B-EFA74D9D6B12}"/>
              </a:ext>
            </a:extLst>
          </p:cNvPr>
          <p:cNvSpPr>
            <a:spLocks noGrp="1"/>
          </p:cNvSpPr>
          <p:nvPr>
            <p:ph sz="quarter" idx="17" hasCustomPrompt="1"/>
          </p:nvPr>
        </p:nvSpPr>
        <p:spPr>
          <a:xfrm>
            <a:off x="756001" y="1620001"/>
            <a:ext cx="5340000" cy="360976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2" name="Content Placeholder 11">
            <a:extLst>
              <a:ext uri="{FF2B5EF4-FFF2-40B4-BE49-F238E27FC236}">
                <a16:creationId xmlns:a16="http://schemas.microsoft.com/office/drawing/2014/main" id="{27095559-5A5B-499E-AC2F-1976600FAEC3}"/>
              </a:ext>
            </a:extLst>
          </p:cNvPr>
          <p:cNvSpPr>
            <a:spLocks noGrp="1"/>
          </p:cNvSpPr>
          <p:nvPr>
            <p:ph sz="quarter" idx="19" hasCustomPrompt="1"/>
          </p:nvPr>
        </p:nvSpPr>
        <p:spPr>
          <a:xfrm>
            <a:off x="6599999" y="1620001"/>
            <a:ext cx="5340000" cy="360976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Text Placeholder 9">
            <a:extLst>
              <a:ext uri="{FF2B5EF4-FFF2-40B4-BE49-F238E27FC236}">
                <a16:creationId xmlns:a16="http://schemas.microsoft.com/office/drawing/2014/main" id="{6F883360-7F23-4C19-A522-86C528840AB0}"/>
              </a:ext>
              <a:ext uri="{C183D7F6-B498-43B3-948B-1728B52AA6E4}">
                <adec:decorative xmlns:adec="http://schemas.microsoft.com/office/drawing/2017/decorative" val="0"/>
              </a:ext>
            </a:extLst>
          </p:cNvPr>
          <p:cNvSpPr>
            <a:spLocks noGrp="1"/>
          </p:cNvSpPr>
          <p:nvPr>
            <p:ph type="body" sz="quarter" idx="21"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2" name="hcSlideMaster.Two ContentHeader">
            <a:extLst>
              <a:ext uri="{FF2B5EF4-FFF2-40B4-BE49-F238E27FC236}">
                <a16:creationId xmlns:a16="http://schemas.microsoft.com/office/drawing/2014/main" id="{EE49AF60-E6D4-5165-0ED8-49C5F2B0E6EC}"/>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Tree>
    <p:extLst>
      <p:ext uri="{BB962C8B-B14F-4D97-AF65-F5344CB8AC3E}">
        <p14:creationId xmlns:p14="http://schemas.microsoft.com/office/powerpoint/2010/main" val="4170264860"/>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Text Placeholder 6">
            <a:extLst>
              <a:ext uri="{FF2B5EF4-FFF2-40B4-BE49-F238E27FC236}">
                <a16:creationId xmlns:a16="http://schemas.microsoft.com/office/drawing/2014/main" id="{5FFAB743-17D7-490F-8011-022CB6FA005B}"/>
              </a:ext>
              <a:ext uri="{C183D7F6-B498-43B3-948B-1728B52AA6E4}">
                <adec:decorative xmlns:adec="http://schemas.microsoft.com/office/drawing/2017/decorative" val="1"/>
              </a:ext>
            </a:extLst>
          </p:cNvPr>
          <p:cNvSpPr>
            <a:spLocks noGrp="1"/>
          </p:cNvSpPr>
          <p:nvPr>
            <p:ph type="body" sz="quarter" idx="20"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6" name="Title 5">
            <a:extLst>
              <a:ext uri="{FF2B5EF4-FFF2-40B4-BE49-F238E27FC236}">
                <a16:creationId xmlns:a16="http://schemas.microsoft.com/office/drawing/2014/main" id="{604748D3-2478-466C-B368-88FF3905CAC0}"/>
              </a:ext>
            </a:extLst>
          </p:cNvPr>
          <p:cNvSpPr>
            <a:spLocks noGrp="1"/>
          </p:cNvSpPr>
          <p:nvPr>
            <p:ph type="title"/>
          </p:nvPr>
        </p:nvSpPr>
        <p:spPr/>
        <p:txBody>
          <a:bodyPr/>
          <a:lstStyle/>
          <a:p>
            <a:r>
              <a:rPr lang="en-GB"/>
              <a:t>Click to edit Master title style</a:t>
            </a:r>
            <a:endParaRPr lang="en-GB" dirty="0"/>
          </a:p>
        </p:txBody>
      </p:sp>
      <p:sp>
        <p:nvSpPr>
          <p:cNvPr id="10" name="Content Placeholder 11">
            <a:extLst>
              <a:ext uri="{FF2B5EF4-FFF2-40B4-BE49-F238E27FC236}">
                <a16:creationId xmlns:a16="http://schemas.microsoft.com/office/drawing/2014/main" id="{B5F38A2C-ECFC-485E-ACEA-B8B1F65D2E9C}"/>
              </a:ext>
            </a:extLst>
          </p:cNvPr>
          <p:cNvSpPr>
            <a:spLocks noGrp="1"/>
          </p:cNvSpPr>
          <p:nvPr>
            <p:ph sz="quarter" idx="17" hasCustomPrompt="1"/>
          </p:nvPr>
        </p:nvSpPr>
        <p:spPr>
          <a:xfrm>
            <a:off x="756001" y="1620001"/>
            <a:ext cx="3560000" cy="360802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 name="Content Placeholder 111">
            <a:extLst>
              <a:ext uri="{FF2B5EF4-FFF2-40B4-BE49-F238E27FC236}">
                <a16:creationId xmlns:a16="http://schemas.microsoft.com/office/drawing/2014/main" id="{F3684ECE-F808-4BAD-A909-53842AA0E7BF}"/>
              </a:ext>
            </a:extLst>
          </p:cNvPr>
          <p:cNvSpPr>
            <a:spLocks noGrp="1"/>
          </p:cNvSpPr>
          <p:nvPr>
            <p:ph sz="quarter" idx="18" hasCustomPrompt="1"/>
          </p:nvPr>
        </p:nvSpPr>
        <p:spPr>
          <a:xfrm>
            <a:off x="4568001" y="1620001"/>
            <a:ext cx="3560000" cy="360802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Content Placeholder 112">
            <a:extLst>
              <a:ext uri="{FF2B5EF4-FFF2-40B4-BE49-F238E27FC236}">
                <a16:creationId xmlns:a16="http://schemas.microsoft.com/office/drawing/2014/main" id="{BC8CB614-BEA6-48BE-BAD1-B6D04F961AFC}"/>
              </a:ext>
            </a:extLst>
          </p:cNvPr>
          <p:cNvSpPr>
            <a:spLocks noGrp="1"/>
          </p:cNvSpPr>
          <p:nvPr>
            <p:ph sz="quarter" idx="19" hasCustomPrompt="1"/>
          </p:nvPr>
        </p:nvSpPr>
        <p:spPr>
          <a:xfrm>
            <a:off x="8380000" y="1620001"/>
            <a:ext cx="3560000" cy="360802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5" name="Text Placeholder 9">
            <a:extLst>
              <a:ext uri="{FF2B5EF4-FFF2-40B4-BE49-F238E27FC236}">
                <a16:creationId xmlns:a16="http://schemas.microsoft.com/office/drawing/2014/main" id="{5642C8CA-3B6D-4A4D-9D11-579350D99B4A}"/>
              </a:ext>
              <a:ext uri="{C183D7F6-B498-43B3-948B-1728B52AA6E4}">
                <adec:decorative xmlns:adec="http://schemas.microsoft.com/office/drawing/2017/decorative" val="0"/>
              </a:ext>
            </a:extLst>
          </p:cNvPr>
          <p:cNvSpPr>
            <a:spLocks noGrp="1"/>
          </p:cNvSpPr>
          <p:nvPr>
            <p:ph type="body" sz="quarter" idx="21"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2" name="hcSlideMaster.Three ContentHeader">
            <a:extLst>
              <a:ext uri="{FF2B5EF4-FFF2-40B4-BE49-F238E27FC236}">
                <a16:creationId xmlns:a16="http://schemas.microsoft.com/office/drawing/2014/main" id="{E365BD6C-E170-FB10-EE39-67745083183C}"/>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Tree>
    <p:extLst>
      <p:ext uri="{BB962C8B-B14F-4D97-AF65-F5344CB8AC3E}">
        <p14:creationId xmlns:p14="http://schemas.microsoft.com/office/powerpoint/2010/main" val="1504144899"/>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and Picture">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9D6B6456-0CE0-4417-9E3B-E17C5DDAC991}"/>
              </a:ext>
              <a:ext uri="{C183D7F6-B498-43B3-948B-1728B52AA6E4}">
                <adec:decorative xmlns:adec="http://schemas.microsoft.com/office/drawing/2017/decorative" val="1"/>
              </a:ext>
            </a:extLst>
          </p:cNvPr>
          <p:cNvSpPr>
            <a:spLocks noGrp="1"/>
          </p:cNvSpPr>
          <p:nvPr>
            <p:ph type="body" sz="quarter" idx="19"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10D55A49-B3B7-47B2-8064-5C87EE5EA004}"/>
              </a:ext>
            </a:extLst>
          </p:cNvPr>
          <p:cNvSpPr>
            <a:spLocks noGrp="1"/>
          </p:cNvSpPr>
          <p:nvPr>
            <p:ph type="title"/>
          </p:nvPr>
        </p:nvSpPr>
        <p:spPr/>
        <p:txBody>
          <a:bodyPr/>
          <a:lstStyle/>
          <a:p>
            <a:r>
              <a:rPr lang="en-GB"/>
              <a:t>Click to edit Master title style</a:t>
            </a:r>
            <a:endParaRPr lang="en-GB" dirty="0"/>
          </a:p>
        </p:txBody>
      </p:sp>
      <p:sp>
        <p:nvSpPr>
          <p:cNvPr id="11" name="Content Placeholder 11">
            <a:extLst>
              <a:ext uri="{FF2B5EF4-FFF2-40B4-BE49-F238E27FC236}">
                <a16:creationId xmlns:a16="http://schemas.microsoft.com/office/drawing/2014/main" id="{195085D3-E81E-41B3-B9A0-0A2D95E9DDE7}"/>
              </a:ext>
            </a:extLst>
          </p:cNvPr>
          <p:cNvSpPr>
            <a:spLocks noGrp="1"/>
          </p:cNvSpPr>
          <p:nvPr>
            <p:ph sz="quarter" idx="17" hasCustomPrompt="1"/>
          </p:nvPr>
        </p:nvSpPr>
        <p:spPr>
          <a:xfrm>
            <a:off x="756001" y="1620001"/>
            <a:ext cx="5340000" cy="4480762"/>
          </a:xfrm>
        </p:spPr>
        <p:txBody>
          <a:bodyPr tIns="0"/>
          <a:lstStyle/>
          <a:p>
            <a:pPr marL="0" marR="0" lvl="0" indent="0" algn="l" defTabSz="914348" rtl="0" eaLnBrk="1" fontAlgn="auto" latinLnBrk="0" hangingPunct="1">
              <a:lnSpc>
                <a:spcPct val="98000"/>
              </a:lnSpc>
              <a:spcBef>
                <a:spcPts val="1000"/>
              </a:spcBef>
              <a:spcAft>
                <a:spcPts val="0"/>
              </a:spcAft>
              <a:buClr>
                <a:schemeClr val="accent2"/>
              </a:buClr>
              <a:buSzTx/>
              <a:buFont typeface="Arial" panose="020B0604020202020204" pitchFamily="34" charset="0"/>
              <a:buNone/>
              <a:tabLst/>
              <a:defRPr/>
            </a:pPr>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9" name="Picture Placeholder 8">
            <a:extLst>
              <a:ext uri="{FF2B5EF4-FFF2-40B4-BE49-F238E27FC236}">
                <a16:creationId xmlns:a16="http://schemas.microsoft.com/office/drawing/2014/main" id="{501BC94E-8AD5-4CF2-A4B5-B04C2B7873D3}"/>
              </a:ext>
              <a:ext uri="{C183D7F6-B498-43B3-948B-1728B52AA6E4}">
                <adec:decorative xmlns:adec="http://schemas.microsoft.com/office/drawing/2017/decorative" val="0"/>
              </a:ext>
            </a:extLst>
          </p:cNvPr>
          <p:cNvSpPr>
            <a:spLocks noGrp="1"/>
          </p:cNvSpPr>
          <p:nvPr>
            <p:ph type="pic" sz="quarter" idx="12"/>
          </p:nvPr>
        </p:nvSpPr>
        <p:spPr>
          <a:xfrm>
            <a:off x="6599238" y="1439863"/>
            <a:ext cx="5340000" cy="4660763"/>
          </a:xfrm>
          <a:noFill/>
        </p:spPr>
        <p:txBody>
          <a:bodyPr tIns="144000"/>
          <a:lstStyle>
            <a:lvl1pPr marL="0" indent="0" algn="ctr">
              <a:buNone/>
              <a:defRPr sz="1800"/>
            </a:lvl1pPr>
          </a:lstStyle>
          <a:p>
            <a:r>
              <a:rPr lang="en-GB" dirty="0"/>
              <a:t>Click icon to add picture</a:t>
            </a:r>
          </a:p>
        </p:txBody>
      </p:sp>
      <p:sp>
        <p:nvSpPr>
          <p:cNvPr id="2" name="hcSlideMaster.Content and PictureHeader">
            <a:extLst>
              <a:ext uri="{FF2B5EF4-FFF2-40B4-BE49-F238E27FC236}">
                <a16:creationId xmlns:a16="http://schemas.microsoft.com/office/drawing/2014/main" id="{519C0CD6-AC25-2B7A-F79F-D02CD4F22F6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ntent and PictureFooter" descr="BAE SYSTEMS PROPRIETARY">
            <a:extLst>
              <a:ext uri="{FF2B5EF4-FFF2-40B4-BE49-F238E27FC236}">
                <a16:creationId xmlns:a16="http://schemas.microsoft.com/office/drawing/2014/main" id="{285B0C28-4F21-ED33-EA2D-6D5D6D52A8E2}"/>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790154278"/>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and Two Pictures">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A065A478-BDE5-443C-9696-A8ECCEEFEB33}"/>
              </a:ext>
              <a:ext uri="{C183D7F6-B498-43B3-948B-1728B52AA6E4}">
                <adec:decorative xmlns:adec="http://schemas.microsoft.com/office/drawing/2017/decorative" val="1"/>
              </a:ext>
            </a:extLst>
          </p:cNvPr>
          <p:cNvSpPr>
            <a:spLocks noGrp="1"/>
          </p:cNvSpPr>
          <p:nvPr>
            <p:ph type="body" sz="quarter" idx="19"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C032A2EB-F839-4585-88D6-E2058797AD9F}"/>
              </a:ext>
            </a:extLst>
          </p:cNvPr>
          <p:cNvSpPr>
            <a:spLocks noGrp="1"/>
          </p:cNvSpPr>
          <p:nvPr>
            <p:ph type="title"/>
          </p:nvPr>
        </p:nvSpPr>
        <p:spPr/>
        <p:txBody>
          <a:bodyPr/>
          <a:lstStyle/>
          <a:p>
            <a:r>
              <a:rPr lang="en-GB"/>
              <a:t>Click to edit Master title style</a:t>
            </a:r>
            <a:endParaRPr lang="en-GB" dirty="0"/>
          </a:p>
        </p:txBody>
      </p:sp>
      <p:sp>
        <p:nvSpPr>
          <p:cNvPr id="11" name="Content Placeholder 11">
            <a:extLst>
              <a:ext uri="{FF2B5EF4-FFF2-40B4-BE49-F238E27FC236}">
                <a16:creationId xmlns:a16="http://schemas.microsoft.com/office/drawing/2014/main" id="{F82A98BA-F432-417A-A11F-027E2AD47B87}"/>
              </a:ext>
            </a:extLst>
          </p:cNvPr>
          <p:cNvSpPr>
            <a:spLocks noGrp="1"/>
          </p:cNvSpPr>
          <p:nvPr>
            <p:ph sz="quarter" idx="17" hasCustomPrompt="1"/>
          </p:nvPr>
        </p:nvSpPr>
        <p:spPr>
          <a:xfrm>
            <a:off x="756001" y="1620001"/>
            <a:ext cx="5340000" cy="4481999"/>
          </a:xfrm>
        </p:spPr>
        <p:txBody>
          <a:bodyPr tIns="0"/>
          <a:lstStyle/>
          <a:p>
            <a:pPr marL="0" marR="0" lvl="0" indent="0" algn="l" defTabSz="914348" rtl="0" eaLnBrk="1" fontAlgn="auto" latinLnBrk="0" hangingPunct="1">
              <a:lnSpc>
                <a:spcPct val="98000"/>
              </a:lnSpc>
              <a:spcBef>
                <a:spcPts val="1000"/>
              </a:spcBef>
              <a:spcAft>
                <a:spcPts val="0"/>
              </a:spcAft>
              <a:buClr>
                <a:schemeClr val="accent2"/>
              </a:buClr>
              <a:buSzTx/>
              <a:buFont typeface="Arial" panose="020B0604020202020204" pitchFamily="34" charset="0"/>
              <a:buNone/>
              <a:tabLst/>
              <a:defRPr/>
            </a:pPr>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9" name="Picture Placeholder 8">
            <a:extLst>
              <a:ext uri="{FF2B5EF4-FFF2-40B4-BE49-F238E27FC236}">
                <a16:creationId xmlns:a16="http://schemas.microsoft.com/office/drawing/2014/main" id="{501BC94E-8AD5-4CF2-A4B5-B04C2B7873D3}"/>
              </a:ext>
              <a:ext uri="{C183D7F6-B498-43B3-948B-1728B52AA6E4}">
                <adec:decorative xmlns:adec="http://schemas.microsoft.com/office/drawing/2017/decorative" val="0"/>
              </a:ext>
            </a:extLst>
          </p:cNvPr>
          <p:cNvSpPr>
            <a:spLocks noGrp="1"/>
          </p:cNvSpPr>
          <p:nvPr>
            <p:ph type="pic" sz="quarter" idx="12"/>
          </p:nvPr>
        </p:nvSpPr>
        <p:spPr>
          <a:xfrm>
            <a:off x="6600000" y="1438627"/>
            <a:ext cx="5340000" cy="2204450"/>
          </a:xfrm>
          <a:noFill/>
        </p:spPr>
        <p:txBody>
          <a:bodyPr tIns="144000"/>
          <a:lstStyle>
            <a:lvl1pPr marL="0" indent="0" algn="ctr">
              <a:buNone/>
              <a:defRPr sz="1800"/>
            </a:lvl1pPr>
          </a:lstStyle>
          <a:p>
            <a:r>
              <a:rPr lang="en-GB" dirty="0"/>
              <a:t>Click icon to add picture</a:t>
            </a:r>
          </a:p>
        </p:txBody>
      </p:sp>
      <p:sp>
        <p:nvSpPr>
          <p:cNvPr id="7" name="Picture Placeholder 81">
            <a:extLst>
              <a:ext uri="{FF2B5EF4-FFF2-40B4-BE49-F238E27FC236}">
                <a16:creationId xmlns:a16="http://schemas.microsoft.com/office/drawing/2014/main" id="{ACAA190F-BCAE-4717-ADF1-61A727B8FFD6}"/>
              </a:ext>
              <a:ext uri="{C183D7F6-B498-43B3-948B-1728B52AA6E4}">
                <adec:decorative xmlns:adec="http://schemas.microsoft.com/office/drawing/2017/decorative" val="0"/>
              </a:ext>
            </a:extLst>
          </p:cNvPr>
          <p:cNvSpPr>
            <a:spLocks noGrp="1"/>
          </p:cNvSpPr>
          <p:nvPr>
            <p:ph type="pic" sz="quarter" idx="13"/>
          </p:nvPr>
        </p:nvSpPr>
        <p:spPr>
          <a:xfrm>
            <a:off x="6600000" y="3896313"/>
            <a:ext cx="5340000" cy="2205068"/>
          </a:xfrm>
          <a:noFill/>
        </p:spPr>
        <p:txBody>
          <a:bodyPr tIns="144000"/>
          <a:lstStyle>
            <a:lvl1pPr marL="0" indent="0" algn="ctr">
              <a:buNone/>
              <a:defRPr sz="1800"/>
            </a:lvl1pPr>
          </a:lstStyle>
          <a:p>
            <a:r>
              <a:rPr lang="en-GB" dirty="0"/>
              <a:t>Click icon to add picture</a:t>
            </a:r>
          </a:p>
        </p:txBody>
      </p:sp>
      <p:sp>
        <p:nvSpPr>
          <p:cNvPr id="2" name="hcSlideMaster.Content and Two PicturesHeader">
            <a:extLst>
              <a:ext uri="{FF2B5EF4-FFF2-40B4-BE49-F238E27FC236}">
                <a16:creationId xmlns:a16="http://schemas.microsoft.com/office/drawing/2014/main" id="{6742D73C-C4BF-5A7A-BBA1-D5C6D058787A}"/>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ntent and Two PicturesFooter" descr="BAE SYSTEMS PROPRIETARY">
            <a:extLst>
              <a:ext uri="{FF2B5EF4-FFF2-40B4-BE49-F238E27FC236}">
                <a16:creationId xmlns:a16="http://schemas.microsoft.com/office/drawing/2014/main" id="{D1E6615D-9803-F8FA-CB0B-21ADF98B8334}"/>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822953397"/>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6" orient="horz" pos="3843">
          <p15:clr>
            <a:srgbClr val="FF96FF"/>
          </p15:clr>
        </p15:guide>
        <p15:guide id="7" pos="476">
          <p15:clr>
            <a:srgbClr val="FF96FF"/>
          </p15:clr>
        </p15:guide>
        <p15:guide id="8" pos="3840">
          <p15:clr>
            <a:srgbClr val="FF96FF"/>
          </p15:clr>
        </p15:guide>
        <p15:guide id="9" pos="4157">
          <p15:clr>
            <a:srgbClr val="FF96FF"/>
          </p15:clr>
        </p15:guide>
        <p15:guide id="10" pos="7521">
          <p15:clr>
            <a:srgbClr val="FF96FF"/>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3 Boxed title and Content">
    <p:spTree>
      <p:nvGrpSpPr>
        <p:cNvPr id="1" name=""/>
        <p:cNvGrpSpPr/>
        <p:nvPr/>
      </p:nvGrpSpPr>
      <p:grpSpPr>
        <a:xfrm>
          <a:off x="0" y="0"/>
          <a:ext cx="0" cy="0"/>
          <a:chOff x="0" y="0"/>
          <a:chExt cx="0" cy="0"/>
        </a:xfrm>
      </p:grpSpPr>
      <p:sp>
        <p:nvSpPr>
          <p:cNvPr id="41" name="Text Placeholder 40">
            <a:extLst>
              <a:ext uri="{FF2B5EF4-FFF2-40B4-BE49-F238E27FC236}">
                <a16:creationId xmlns:a16="http://schemas.microsoft.com/office/drawing/2014/main" id="{7787FAA5-67C7-4C54-B6DA-E3263F772F79}"/>
              </a:ext>
              <a:ext uri="{C183D7F6-B498-43B3-948B-1728B52AA6E4}">
                <adec:decorative xmlns:adec="http://schemas.microsoft.com/office/drawing/2017/decorative" val="1"/>
              </a:ext>
            </a:extLst>
          </p:cNvPr>
          <p:cNvSpPr>
            <a:spLocks noGrp="1"/>
          </p:cNvSpPr>
          <p:nvPr>
            <p:ph type="body" sz="quarter" idx="20" hasCustomPrompt="1"/>
          </p:nvPr>
        </p:nvSpPr>
        <p:spPr>
          <a:xfrm>
            <a:off x="0" y="1619250"/>
            <a:ext cx="12192000" cy="449421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C032A2EB-F839-4585-88D6-E2058797AD9F}"/>
              </a:ext>
            </a:extLst>
          </p:cNvPr>
          <p:cNvSpPr>
            <a:spLocks noGrp="1"/>
          </p:cNvSpPr>
          <p:nvPr>
            <p:ph type="title"/>
          </p:nvPr>
        </p:nvSpPr>
        <p:spPr/>
        <p:txBody>
          <a:bodyPr/>
          <a:lstStyle/>
          <a:p>
            <a:r>
              <a:rPr lang="en-GB"/>
              <a:t>Click to edit Master title style</a:t>
            </a:r>
            <a:endParaRPr lang="en-GB" dirty="0"/>
          </a:p>
        </p:txBody>
      </p:sp>
      <p:sp>
        <p:nvSpPr>
          <p:cNvPr id="6" name="Text Placeholder 5">
            <a:extLst>
              <a:ext uri="{FF2B5EF4-FFF2-40B4-BE49-F238E27FC236}">
                <a16:creationId xmlns:a16="http://schemas.microsoft.com/office/drawing/2014/main" id="{11A41F14-C51C-4A38-90D8-E015902E902D}"/>
              </a:ext>
            </a:extLst>
          </p:cNvPr>
          <p:cNvSpPr>
            <a:spLocks noGrp="1"/>
          </p:cNvSpPr>
          <p:nvPr>
            <p:ph type="body" sz="quarter" idx="11"/>
          </p:nvPr>
        </p:nvSpPr>
        <p:spPr>
          <a:xfrm>
            <a:off x="757238" y="1605600"/>
            <a:ext cx="3560000" cy="809625"/>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8" name="Content Placeholder 7">
            <a:extLst>
              <a:ext uri="{FF2B5EF4-FFF2-40B4-BE49-F238E27FC236}">
                <a16:creationId xmlns:a16="http://schemas.microsoft.com/office/drawing/2014/main" id="{6255092A-49F0-4CDD-9FA7-25636468C08F}"/>
              </a:ext>
            </a:extLst>
          </p:cNvPr>
          <p:cNvSpPr>
            <a:spLocks noGrp="1"/>
          </p:cNvSpPr>
          <p:nvPr>
            <p:ph sz="quarter" idx="12"/>
          </p:nvPr>
        </p:nvSpPr>
        <p:spPr>
          <a:xfrm>
            <a:off x="757238" y="2536826"/>
            <a:ext cx="3560000" cy="17287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Picture Placeholder 9">
            <a:extLst>
              <a:ext uri="{FF2B5EF4-FFF2-40B4-BE49-F238E27FC236}">
                <a16:creationId xmlns:a16="http://schemas.microsoft.com/office/drawing/2014/main" id="{211A2C9B-9638-48F7-9503-F16973D8130A}"/>
              </a:ext>
              <a:ext uri="{C183D7F6-B498-43B3-948B-1728B52AA6E4}">
                <adec:decorative xmlns:adec="http://schemas.microsoft.com/office/drawing/2017/decorative" val="0"/>
              </a:ext>
            </a:extLst>
          </p:cNvPr>
          <p:cNvSpPr>
            <a:spLocks noGrp="1"/>
          </p:cNvSpPr>
          <p:nvPr>
            <p:ph type="pic" sz="quarter" idx="13"/>
          </p:nvPr>
        </p:nvSpPr>
        <p:spPr>
          <a:xfrm>
            <a:off x="755649" y="4384676"/>
            <a:ext cx="3560000" cy="1728788"/>
          </a:xfrm>
        </p:spPr>
        <p:txBody>
          <a:bodyPr tIns="72000"/>
          <a:lstStyle>
            <a:lvl1pPr marL="0" indent="0" algn="ctr">
              <a:buNone/>
              <a:defRPr sz="1800"/>
            </a:lvl1pPr>
          </a:lstStyle>
          <a:p>
            <a:r>
              <a:rPr lang="en-GB" dirty="0"/>
              <a:t>Click icon to add picture</a:t>
            </a:r>
          </a:p>
        </p:txBody>
      </p:sp>
      <p:sp>
        <p:nvSpPr>
          <p:cNvPr id="27" name="Text Placeholder 26">
            <a:extLst>
              <a:ext uri="{FF2B5EF4-FFF2-40B4-BE49-F238E27FC236}">
                <a16:creationId xmlns:a16="http://schemas.microsoft.com/office/drawing/2014/main" id="{11614A04-5625-43DD-8604-D1D979363FEA}"/>
              </a:ext>
            </a:extLst>
          </p:cNvPr>
          <p:cNvSpPr>
            <a:spLocks noGrp="1"/>
          </p:cNvSpPr>
          <p:nvPr>
            <p:ph type="body" sz="quarter" idx="14"/>
          </p:nvPr>
        </p:nvSpPr>
        <p:spPr>
          <a:xfrm>
            <a:off x="4568000" y="1606199"/>
            <a:ext cx="3560000" cy="810000"/>
          </a:xfrm>
          <a:solidFill>
            <a:schemeClr val="accent6"/>
          </a:solidFill>
        </p:spPr>
        <p:txBody>
          <a:bodyPr lIns="72000" rIns="72000" anchor="ctr"/>
          <a:lstStyle>
            <a:lvl1pPr marL="0" indent="0" algn="ctr">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a:t>Click to edit Master text styles</a:t>
            </a:r>
          </a:p>
          <a:p>
            <a:pPr lvl="1"/>
            <a:r>
              <a:rPr lang="en-GB"/>
              <a:t>Second level</a:t>
            </a:r>
          </a:p>
        </p:txBody>
      </p:sp>
      <p:sp>
        <p:nvSpPr>
          <p:cNvPr id="29" name="Content Placeholder 28">
            <a:extLst>
              <a:ext uri="{FF2B5EF4-FFF2-40B4-BE49-F238E27FC236}">
                <a16:creationId xmlns:a16="http://schemas.microsoft.com/office/drawing/2014/main" id="{4B0F2FDB-FC44-4EED-B70F-AB3177432C84}"/>
              </a:ext>
            </a:extLst>
          </p:cNvPr>
          <p:cNvSpPr>
            <a:spLocks noGrp="1"/>
          </p:cNvSpPr>
          <p:nvPr>
            <p:ph sz="quarter" idx="15"/>
          </p:nvPr>
        </p:nvSpPr>
        <p:spPr>
          <a:xfrm>
            <a:off x="4568000" y="2523774"/>
            <a:ext cx="3560000" cy="17287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3" name="Picture Placeholder 32">
            <a:extLst>
              <a:ext uri="{FF2B5EF4-FFF2-40B4-BE49-F238E27FC236}">
                <a16:creationId xmlns:a16="http://schemas.microsoft.com/office/drawing/2014/main" id="{E75AD695-A403-49BB-90DA-B343368715C1}"/>
              </a:ext>
              <a:ext uri="{C183D7F6-B498-43B3-948B-1728B52AA6E4}">
                <adec:decorative xmlns:adec="http://schemas.microsoft.com/office/drawing/2017/decorative" val="0"/>
              </a:ext>
            </a:extLst>
          </p:cNvPr>
          <p:cNvSpPr>
            <a:spLocks noGrp="1"/>
          </p:cNvSpPr>
          <p:nvPr>
            <p:ph type="pic" sz="quarter" idx="16"/>
          </p:nvPr>
        </p:nvSpPr>
        <p:spPr>
          <a:xfrm>
            <a:off x="4571177" y="4371624"/>
            <a:ext cx="3560000" cy="1716087"/>
          </a:xfrm>
        </p:spPr>
        <p:txBody>
          <a:bodyPr tIns="72000"/>
          <a:lstStyle>
            <a:lvl1pPr marL="0" indent="0" algn="ctr">
              <a:buNone/>
              <a:defRPr sz="1800"/>
            </a:lvl1pPr>
          </a:lstStyle>
          <a:p>
            <a:r>
              <a:rPr lang="en-GB" dirty="0"/>
              <a:t>Click icon to add picture</a:t>
            </a:r>
          </a:p>
        </p:txBody>
      </p:sp>
      <p:sp>
        <p:nvSpPr>
          <p:cNvPr id="35" name="Text Placeholder 34">
            <a:extLst>
              <a:ext uri="{FF2B5EF4-FFF2-40B4-BE49-F238E27FC236}">
                <a16:creationId xmlns:a16="http://schemas.microsoft.com/office/drawing/2014/main" id="{03569F73-A856-4F57-BEB7-4E7FFF18C8FC}"/>
              </a:ext>
            </a:extLst>
          </p:cNvPr>
          <p:cNvSpPr>
            <a:spLocks noGrp="1"/>
          </p:cNvSpPr>
          <p:nvPr>
            <p:ph type="body" sz="quarter" idx="17"/>
          </p:nvPr>
        </p:nvSpPr>
        <p:spPr>
          <a:xfrm>
            <a:off x="8378825" y="1606200"/>
            <a:ext cx="3560000" cy="810000"/>
          </a:xfrm>
          <a:solidFill>
            <a:schemeClr val="accent1"/>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a:t>Click to edit Master text styles</a:t>
            </a:r>
          </a:p>
          <a:p>
            <a:pPr lvl="1"/>
            <a:r>
              <a:rPr lang="en-GB"/>
              <a:t>Second level</a:t>
            </a:r>
          </a:p>
        </p:txBody>
      </p:sp>
      <p:sp>
        <p:nvSpPr>
          <p:cNvPr id="37" name="Content Placeholder 36">
            <a:extLst>
              <a:ext uri="{FF2B5EF4-FFF2-40B4-BE49-F238E27FC236}">
                <a16:creationId xmlns:a16="http://schemas.microsoft.com/office/drawing/2014/main" id="{968814DB-EE45-473E-ADD3-9756091F03B4}"/>
              </a:ext>
            </a:extLst>
          </p:cNvPr>
          <p:cNvSpPr>
            <a:spLocks noGrp="1"/>
          </p:cNvSpPr>
          <p:nvPr>
            <p:ph sz="quarter" idx="18"/>
          </p:nvPr>
        </p:nvSpPr>
        <p:spPr>
          <a:xfrm>
            <a:off x="8385177" y="2523775"/>
            <a:ext cx="3560000" cy="172878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9" name="Picture Placeholder 38">
            <a:extLst>
              <a:ext uri="{FF2B5EF4-FFF2-40B4-BE49-F238E27FC236}">
                <a16:creationId xmlns:a16="http://schemas.microsoft.com/office/drawing/2014/main" id="{3699D712-AC27-4B39-9FC7-E79E726A5C04}"/>
              </a:ext>
              <a:ext uri="{C183D7F6-B498-43B3-948B-1728B52AA6E4}">
                <adec:decorative xmlns:adec="http://schemas.microsoft.com/office/drawing/2017/decorative" val="0"/>
              </a:ext>
            </a:extLst>
          </p:cNvPr>
          <p:cNvSpPr>
            <a:spLocks noGrp="1"/>
          </p:cNvSpPr>
          <p:nvPr>
            <p:ph type="pic" sz="quarter" idx="19"/>
          </p:nvPr>
        </p:nvSpPr>
        <p:spPr>
          <a:xfrm>
            <a:off x="8385177" y="4371626"/>
            <a:ext cx="3560000" cy="1716087"/>
          </a:xfrm>
        </p:spPr>
        <p:txBody>
          <a:bodyPr tIns="72000"/>
          <a:lstStyle>
            <a:lvl1pPr marL="0" indent="0" algn="ctr">
              <a:buNone/>
              <a:defRPr sz="1800"/>
            </a:lvl1pPr>
          </a:lstStyle>
          <a:p>
            <a:r>
              <a:rPr lang="en-GB" dirty="0"/>
              <a:t>Click icon to add picture</a:t>
            </a:r>
          </a:p>
        </p:txBody>
      </p:sp>
      <p:sp>
        <p:nvSpPr>
          <p:cNvPr id="2" name="hcSlideMaster.3 Boxed title and ContentHeader">
            <a:extLst>
              <a:ext uri="{FF2B5EF4-FFF2-40B4-BE49-F238E27FC236}">
                <a16:creationId xmlns:a16="http://schemas.microsoft.com/office/drawing/2014/main" id="{ED6A18FE-E5A7-63AE-263D-0ECFCBD906E6}"/>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3 Boxed title and ContentFooter" descr="BAE SYSTEMS PROPRIETARY">
            <a:extLst>
              <a:ext uri="{FF2B5EF4-FFF2-40B4-BE49-F238E27FC236}">
                <a16:creationId xmlns:a16="http://schemas.microsoft.com/office/drawing/2014/main" id="{A7EFCE1C-CE52-16A4-4F56-A89133AC367C}"/>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839971617"/>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02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 Boxed title and Content">
    <p:spTree>
      <p:nvGrpSpPr>
        <p:cNvPr id="1" name=""/>
        <p:cNvGrpSpPr/>
        <p:nvPr/>
      </p:nvGrpSpPr>
      <p:grpSpPr>
        <a:xfrm>
          <a:off x="0" y="0"/>
          <a:ext cx="0" cy="0"/>
          <a:chOff x="0" y="0"/>
          <a:chExt cx="0" cy="0"/>
        </a:xfrm>
      </p:grpSpPr>
      <p:sp>
        <p:nvSpPr>
          <p:cNvPr id="18" name="Text Placeholder 17">
            <a:extLst>
              <a:ext uri="{FF2B5EF4-FFF2-40B4-BE49-F238E27FC236}">
                <a16:creationId xmlns:a16="http://schemas.microsoft.com/office/drawing/2014/main" id="{877D41B0-FC4A-445B-B1D2-D51B6A2B796E}"/>
              </a:ext>
              <a:ext uri="{C183D7F6-B498-43B3-948B-1728B52AA6E4}">
                <adec:decorative xmlns:adec="http://schemas.microsoft.com/office/drawing/2017/decorative" val="1"/>
              </a:ext>
            </a:extLst>
          </p:cNvPr>
          <p:cNvSpPr>
            <a:spLocks noGrp="1"/>
          </p:cNvSpPr>
          <p:nvPr>
            <p:ph type="body" sz="quarter" idx="26" hasCustomPrompt="1"/>
          </p:nvPr>
        </p:nvSpPr>
        <p:spPr>
          <a:xfrm>
            <a:off x="0" y="1619250"/>
            <a:ext cx="12192000" cy="4494213"/>
          </a:xfrm>
          <a:solidFill>
            <a:schemeClr val="bg2"/>
          </a:solidFill>
        </p:spPr>
        <p:txBody>
          <a:bodyPr/>
          <a:lstStyle>
            <a:lvl1pPr marL="0" indent="0">
              <a:buNone/>
              <a:defRPr/>
            </a:lvl1pPr>
            <a:lvl2pPr marL="0" indent="0">
              <a:buNone/>
              <a:defRPr/>
            </a:lvl2pPr>
            <a:lvl3pPr marL="0" indent="0">
              <a:buNone/>
              <a:defRPr/>
            </a:lvl3pPr>
            <a:lvl4pPr marL="252000" indent="0">
              <a:buNone/>
              <a:defRPr/>
            </a:lvl4pPr>
            <a:lvl5pPr marL="504000" indent="0">
              <a:buNone/>
              <a:defRPr/>
            </a:lvl5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C032A2EB-F839-4585-88D6-E2058797AD9F}"/>
              </a:ext>
            </a:extLst>
          </p:cNvPr>
          <p:cNvSpPr>
            <a:spLocks noGrp="1"/>
          </p:cNvSpPr>
          <p:nvPr>
            <p:ph type="title"/>
          </p:nvPr>
        </p:nvSpPr>
        <p:spPr/>
        <p:txBody>
          <a:bodyPr/>
          <a:lstStyle/>
          <a:p>
            <a:r>
              <a:rPr lang="en-GB"/>
              <a:t>Click to edit Master title style</a:t>
            </a:r>
            <a:endParaRPr lang="en-GB" dirty="0"/>
          </a:p>
        </p:txBody>
      </p:sp>
      <p:sp>
        <p:nvSpPr>
          <p:cNvPr id="6" name="Text Placeholder 5">
            <a:extLst>
              <a:ext uri="{FF2B5EF4-FFF2-40B4-BE49-F238E27FC236}">
                <a16:creationId xmlns:a16="http://schemas.microsoft.com/office/drawing/2014/main" id="{11A41F14-C51C-4A38-90D8-E015902E902D}"/>
              </a:ext>
            </a:extLst>
          </p:cNvPr>
          <p:cNvSpPr>
            <a:spLocks noGrp="1"/>
          </p:cNvSpPr>
          <p:nvPr>
            <p:ph type="body" sz="quarter" idx="11" hasCustomPrompt="1"/>
          </p:nvPr>
        </p:nvSpPr>
        <p:spPr>
          <a:xfrm>
            <a:off x="757237" y="1619251"/>
            <a:ext cx="2035200" cy="401638"/>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8" name="Content Placeholder 7">
            <a:extLst>
              <a:ext uri="{FF2B5EF4-FFF2-40B4-BE49-F238E27FC236}">
                <a16:creationId xmlns:a16="http://schemas.microsoft.com/office/drawing/2014/main" id="{6255092A-49F0-4CDD-9FA7-25636468C08F}"/>
              </a:ext>
            </a:extLst>
          </p:cNvPr>
          <p:cNvSpPr>
            <a:spLocks noGrp="1"/>
          </p:cNvSpPr>
          <p:nvPr>
            <p:ph sz="quarter" idx="12"/>
          </p:nvPr>
        </p:nvSpPr>
        <p:spPr>
          <a:xfrm>
            <a:off x="757237" y="2128838"/>
            <a:ext cx="2035200" cy="27765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Picture Placeholder 9">
            <a:extLst>
              <a:ext uri="{FF2B5EF4-FFF2-40B4-BE49-F238E27FC236}">
                <a16:creationId xmlns:a16="http://schemas.microsoft.com/office/drawing/2014/main" id="{211A2C9B-9638-48F7-9503-F16973D8130A}"/>
              </a:ext>
              <a:ext uri="{C183D7F6-B498-43B3-948B-1728B52AA6E4}">
                <adec:decorative xmlns:adec="http://schemas.microsoft.com/office/drawing/2017/decorative" val="0"/>
              </a:ext>
            </a:extLst>
          </p:cNvPr>
          <p:cNvSpPr>
            <a:spLocks noGrp="1"/>
          </p:cNvSpPr>
          <p:nvPr>
            <p:ph type="pic" sz="quarter" idx="13"/>
          </p:nvPr>
        </p:nvSpPr>
        <p:spPr>
          <a:xfrm>
            <a:off x="755649" y="5013324"/>
            <a:ext cx="2035200" cy="1100140"/>
          </a:xfrm>
        </p:spPr>
        <p:txBody>
          <a:bodyPr tIns="36000"/>
          <a:lstStyle>
            <a:lvl1pPr marL="0" indent="0" algn="ctr">
              <a:buNone/>
              <a:defRPr sz="1600"/>
            </a:lvl1pPr>
          </a:lstStyle>
          <a:p>
            <a:r>
              <a:rPr lang="en-GB" dirty="0"/>
              <a:t>Click icon to add picture</a:t>
            </a:r>
          </a:p>
        </p:txBody>
      </p:sp>
      <p:sp>
        <p:nvSpPr>
          <p:cNvPr id="27" name="Text Placeholder 26">
            <a:extLst>
              <a:ext uri="{FF2B5EF4-FFF2-40B4-BE49-F238E27FC236}">
                <a16:creationId xmlns:a16="http://schemas.microsoft.com/office/drawing/2014/main" id="{11614A04-5625-43DD-8604-D1D979363FEA}"/>
              </a:ext>
            </a:extLst>
          </p:cNvPr>
          <p:cNvSpPr>
            <a:spLocks noGrp="1"/>
          </p:cNvSpPr>
          <p:nvPr>
            <p:ph type="body" sz="quarter" idx="14" hasCustomPrompt="1"/>
          </p:nvPr>
        </p:nvSpPr>
        <p:spPr>
          <a:xfrm>
            <a:off x="3041650" y="1619249"/>
            <a:ext cx="2035200" cy="401637"/>
          </a:xfrm>
          <a:solidFill>
            <a:schemeClr val="accent6"/>
          </a:solidFill>
        </p:spPr>
        <p:txBody>
          <a:bodyPr lIns="72000" rIns="72000" anchor="ctr"/>
          <a:lstStyle>
            <a:lvl1pPr marL="0" indent="0" algn="ctr">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29" name="Content Placeholder 28">
            <a:extLst>
              <a:ext uri="{FF2B5EF4-FFF2-40B4-BE49-F238E27FC236}">
                <a16:creationId xmlns:a16="http://schemas.microsoft.com/office/drawing/2014/main" id="{4B0F2FDB-FC44-4EED-B70F-AB3177432C84}"/>
              </a:ext>
            </a:extLst>
          </p:cNvPr>
          <p:cNvSpPr>
            <a:spLocks noGrp="1"/>
          </p:cNvSpPr>
          <p:nvPr>
            <p:ph sz="quarter" idx="15"/>
          </p:nvPr>
        </p:nvSpPr>
        <p:spPr>
          <a:xfrm>
            <a:off x="3041650" y="2128836"/>
            <a:ext cx="2035200" cy="277653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3" name="Picture Placeholder 32">
            <a:extLst>
              <a:ext uri="{FF2B5EF4-FFF2-40B4-BE49-F238E27FC236}">
                <a16:creationId xmlns:a16="http://schemas.microsoft.com/office/drawing/2014/main" id="{E75AD695-A403-49BB-90DA-B343368715C1}"/>
              </a:ext>
              <a:ext uri="{C183D7F6-B498-43B3-948B-1728B52AA6E4}">
                <adec:decorative xmlns:adec="http://schemas.microsoft.com/office/drawing/2017/decorative" val="0"/>
              </a:ext>
            </a:extLst>
          </p:cNvPr>
          <p:cNvSpPr>
            <a:spLocks noGrp="1"/>
          </p:cNvSpPr>
          <p:nvPr>
            <p:ph type="pic" sz="quarter" idx="16"/>
          </p:nvPr>
        </p:nvSpPr>
        <p:spPr>
          <a:xfrm>
            <a:off x="3041650" y="5000621"/>
            <a:ext cx="2035200" cy="1100140"/>
          </a:xfrm>
        </p:spPr>
        <p:txBody>
          <a:bodyPr tIns="36000"/>
          <a:lstStyle>
            <a:lvl1pPr marL="0" indent="0" algn="ctr">
              <a:buNone/>
              <a:defRPr sz="1600"/>
            </a:lvl1pPr>
          </a:lstStyle>
          <a:p>
            <a:r>
              <a:rPr lang="en-GB" dirty="0"/>
              <a:t>Click icon to add picture</a:t>
            </a:r>
          </a:p>
        </p:txBody>
      </p:sp>
      <p:sp>
        <p:nvSpPr>
          <p:cNvPr id="35" name="Text Placeholder 34">
            <a:extLst>
              <a:ext uri="{FF2B5EF4-FFF2-40B4-BE49-F238E27FC236}">
                <a16:creationId xmlns:a16="http://schemas.microsoft.com/office/drawing/2014/main" id="{03569F73-A856-4F57-BEB7-4E7FFF18C8FC}"/>
              </a:ext>
            </a:extLst>
          </p:cNvPr>
          <p:cNvSpPr>
            <a:spLocks noGrp="1"/>
          </p:cNvSpPr>
          <p:nvPr>
            <p:ph type="body" sz="quarter" idx="17" hasCustomPrompt="1"/>
          </p:nvPr>
        </p:nvSpPr>
        <p:spPr>
          <a:xfrm>
            <a:off x="5329238" y="1619251"/>
            <a:ext cx="2035200" cy="401638"/>
          </a:xfrm>
          <a:solidFill>
            <a:schemeClr val="tx2"/>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37" name="Content Placeholder 36">
            <a:extLst>
              <a:ext uri="{FF2B5EF4-FFF2-40B4-BE49-F238E27FC236}">
                <a16:creationId xmlns:a16="http://schemas.microsoft.com/office/drawing/2014/main" id="{968814DB-EE45-473E-ADD3-9756091F03B4}"/>
              </a:ext>
            </a:extLst>
          </p:cNvPr>
          <p:cNvSpPr>
            <a:spLocks noGrp="1"/>
          </p:cNvSpPr>
          <p:nvPr>
            <p:ph sz="quarter" idx="18"/>
          </p:nvPr>
        </p:nvSpPr>
        <p:spPr>
          <a:xfrm>
            <a:off x="5329238" y="2128838"/>
            <a:ext cx="2035200" cy="277653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9" name="Picture Placeholder 38">
            <a:extLst>
              <a:ext uri="{FF2B5EF4-FFF2-40B4-BE49-F238E27FC236}">
                <a16:creationId xmlns:a16="http://schemas.microsoft.com/office/drawing/2014/main" id="{3699D712-AC27-4B39-9FC7-E79E726A5C04}"/>
              </a:ext>
              <a:ext uri="{C183D7F6-B498-43B3-948B-1728B52AA6E4}">
                <adec:decorative xmlns:adec="http://schemas.microsoft.com/office/drawing/2017/decorative" val="0"/>
              </a:ext>
            </a:extLst>
          </p:cNvPr>
          <p:cNvSpPr>
            <a:spLocks noGrp="1"/>
          </p:cNvSpPr>
          <p:nvPr>
            <p:ph type="pic" sz="quarter" idx="19"/>
          </p:nvPr>
        </p:nvSpPr>
        <p:spPr>
          <a:xfrm>
            <a:off x="5332414" y="5000623"/>
            <a:ext cx="2035200" cy="1100140"/>
          </a:xfrm>
        </p:spPr>
        <p:txBody>
          <a:bodyPr tIns="36000"/>
          <a:lstStyle>
            <a:lvl1pPr marL="0" indent="0" algn="ctr">
              <a:buNone/>
              <a:defRPr sz="1600"/>
            </a:lvl1pPr>
          </a:lstStyle>
          <a:p>
            <a:r>
              <a:rPr lang="en-GB" dirty="0"/>
              <a:t>Click icon to add picture</a:t>
            </a:r>
          </a:p>
        </p:txBody>
      </p:sp>
      <p:sp>
        <p:nvSpPr>
          <p:cNvPr id="15" name="Text Placeholder 34">
            <a:extLst>
              <a:ext uri="{FF2B5EF4-FFF2-40B4-BE49-F238E27FC236}">
                <a16:creationId xmlns:a16="http://schemas.microsoft.com/office/drawing/2014/main" id="{BDF5F3B2-B169-424D-8E1F-E57141DFFE10}"/>
              </a:ext>
            </a:extLst>
          </p:cNvPr>
          <p:cNvSpPr>
            <a:spLocks noGrp="1"/>
          </p:cNvSpPr>
          <p:nvPr>
            <p:ph type="body" sz="quarter" idx="20" hasCustomPrompt="1"/>
          </p:nvPr>
        </p:nvSpPr>
        <p:spPr>
          <a:xfrm>
            <a:off x="7620002" y="1619251"/>
            <a:ext cx="2035200" cy="401638"/>
          </a:xfrm>
          <a:solidFill>
            <a:schemeClr val="accent1"/>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7" name="Content Placeholder 6">
            <a:extLst>
              <a:ext uri="{FF2B5EF4-FFF2-40B4-BE49-F238E27FC236}">
                <a16:creationId xmlns:a16="http://schemas.microsoft.com/office/drawing/2014/main" id="{ED535B42-E5BC-4AD7-ACF0-8E7736B52DE7}"/>
              </a:ext>
            </a:extLst>
          </p:cNvPr>
          <p:cNvSpPr>
            <a:spLocks noGrp="1"/>
          </p:cNvSpPr>
          <p:nvPr>
            <p:ph sz="quarter" idx="21"/>
          </p:nvPr>
        </p:nvSpPr>
        <p:spPr>
          <a:xfrm>
            <a:off x="7620003" y="2128838"/>
            <a:ext cx="2035200" cy="27765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1" name="Picture Placeholder 10">
            <a:extLst>
              <a:ext uri="{FF2B5EF4-FFF2-40B4-BE49-F238E27FC236}">
                <a16:creationId xmlns:a16="http://schemas.microsoft.com/office/drawing/2014/main" id="{BC0CBFB2-E9B0-4E3F-A865-B4CE5F4AB463}"/>
              </a:ext>
              <a:ext uri="{C183D7F6-B498-43B3-948B-1728B52AA6E4}">
                <adec:decorative xmlns:adec="http://schemas.microsoft.com/office/drawing/2017/decorative" val="0"/>
              </a:ext>
            </a:extLst>
          </p:cNvPr>
          <p:cNvSpPr>
            <a:spLocks noGrp="1"/>
          </p:cNvSpPr>
          <p:nvPr>
            <p:ph type="pic" sz="quarter" idx="22"/>
          </p:nvPr>
        </p:nvSpPr>
        <p:spPr>
          <a:xfrm>
            <a:off x="7621589" y="5000623"/>
            <a:ext cx="2035200" cy="1112840"/>
          </a:xfrm>
        </p:spPr>
        <p:txBody>
          <a:bodyPr tIns="36000"/>
          <a:lstStyle>
            <a:lvl1pPr marL="0" indent="0" algn="ctr">
              <a:buNone/>
              <a:defRPr sz="1600"/>
            </a:lvl1pPr>
          </a:lstStyle>
          <a:p>
            <a:r>
              <a:rPr lang="en-GB" dirty="0"/>
              <a:t>Click icon to add picture</a:t>
            </a:r>
          </a:p>
        </p:txBody>
      </p:sp>
      <p:sp>
        <p:nvSpPr>
          <p:cNvPr id="20" name="Text Placeholder 34">
            <a:extLst>
              <a:ext uri="{FF2B5EF4-FFF2-40B4-BE49-F238E27FC236}">
                <a16:creationId xmlns:a16="http://schemas.microsoft.com/office/drawing/2014/main" id="{DABF480B-5EE1-47B6-BCD6-1BA7FF0159C6}"/>
              </a:ext>
            </a:extLst>
          </p:cNvPr>
          <p:cNvSpPr>
            <a:spLocks noGrp="1"/>
          </p:cNvSpPr>
          <p:nvPr>
            <p:ph type="body" sz="quarter" idx="23" hasCustomPrompt="1"/>
          </p:nvPr>
        </p:nvSpPr>
        <p:spPr>
          <a:xfrm>
            <a:off x="9907590" y="1619251"/>
            <a:ext cx="2035200" cy="401638"/>
          </a:xfrm>
          <a:solidFill>
            <a:srgbClr val="FC4C02"/>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13" name="Content Placeholder 12">
            <a:extLst>
              <a:ext uri="{FF2B5EF4-FFF2-40B4-BE49-F238E27FC236}">
                <a16:creationId xmlns:a16="http://schemas.microsoft.com/office/drawing/2014/main" id="{0ED5789C-8005-4F83-9824-18B6F8F0ADFB}"/>
              </a:ext>
            </a:extLst>
          </p:cNvPr>
          <p:cNvSpPr>
            <a:spLocks noGrp="1"/>
          </p:cNvSpPr>
          <p:nvPr>
            <p:ph sz="quarter" idx="24"/>
          </p:nvPr>
        </p:nvSpPr>
        <p:spPr>
          <a:xfrm>
            <a:off x="9912354" y="2128838"/>
            <a:ext cx="2035200" cy="27765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6" name="Picture Placeholder 15">
            <a:extLst>
              <a:ext uri="{FF2B5EF4-FFF2-40B4-BE49-F238E27FC236}">
                <a16:creationId xmlns:a16="http://schemas.microsoft.com/office/drawing/2014/main" id="{AF4F7BF8-816A-4762-BD96-85C36C4C58FB}"/>
              </a:ext>
              <a:ext uri="{C183D7F6-B498-43B3-948B-1728B52AA6E4}">
                <adec:decorative xmlns:adec="http://schemas.microsoft.com/office/drawing/2017/decorative" val="0"/>
              </a:ext>
            </a:extLst>
          </p:cNvPr>
          <p:cNvSpPr>
            <a:spLocks noGrp="1"/>
          </p:cNvSpPr>
          <p:nvPr>
            <p:ph type="pic" sz="quarter" idx="25"/>
          </p:nvPr>
        </p:nvSpPr>
        <p:spPr>
          <a:xfrm>
            <a:off x="9907592" y="5000623"/>
            <a:ext cx="2035200" cy="1100140"/>
          </a:xfrm>
        </p:spPr>
        <p:txBody>
          <a:bodyPr tIns="36000"/>
          <a:lstStyle>
            <a:lvl1pPr marL="0" indent="0" algn="ctr">
              <a:buNone/>
              <a:defRPr sz="1600"/>
            </a:lvl1pPr>
          </a:lstStyle>
          <a:p>
            <a:r>
              <a:rPr lang="en-GB" dirty="0"/>
              <a:t>Click icon to add picture</a:t>
            </a:r>
          </a:p>
        </p:txBody>
      </p:sp>
      <p:sp>
        <p:nvSpPr>
          <p:cNvPr id="2" name="hcSlideMaster.5 Boxed title and ContentHeader">
            <a:extLst>
              <a:ext uri="{FF2B5EF4-FFF2-40B4-BE49-F238E27FC236}">
                <a16:creationId xmlns:a16="http://schemas.microsoft.com/office/drawing/2014/main" id="{F328AFB0-D6FE-B50A-6D61-480816F7B65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5 Boxed title and ContentFooter" descr="BAE SYSTEMS PROPRIETARY">
            <a:extLst>
              <a:ext uri="{FF2B5EF4-FFF2-40B4-BE49-F238E27FC236}">
                <a16:creationId xmlns:a16="http://schemas.microsoft.com/office/drawing/2014/main" id="{10365D13-4801-5477-0A6A-A183237DBA0B}"/>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848430266"/>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020">
          <p15:clr>
            <a:srgbClr val="FF96FF"/>
          </p15:clr>
        </p15:guide>
        <p15:guide id="4" orient="horz" pos="3843">
          <p15:clr>
            <a:srgbClr val="FF96FF"/>
          </p15:clr>
        </p15:guide>
        <p15:guide id="5" pos="476">
          <p15:clr>
            <a:srgbClr val="FF96FF"/>
          </p15:clr>
        </p15:guide>
        <p15:guide id="6" pos="1758">
          <p15:clr>
            <a:srgbClr val="FF96FF"/>
          </p15:clr>
        </p15:guide>
        <p15:guide id="7" pos="1916">
          <p15:clr>
            <a:srgbClr val="FF96FF"/>
          </p15:clr>
        </p15:guide>
        <p15:guide id="8" pos="3198">
          <p15:clr>
            <a:srgbClr val="FF96FF"/>
          </p15:clr>
        </p15:guide>
        <p15:guide id="9" pos="3357">
          <p15:clr>
            <a:srgbClr val="FF96FF"/>
          </p15:clr>
        </p15:guide>
        <p15:guide id="10" pos="4639">
          <p15:clr>
            <a:srgbClr val="FF96FF"/>
          </p15:clr>
        </p15:guide>
        <p15:guide id="11" pos="4798">
          <p15:clr>
            <a:srgbClr val="FF96FF"/>
          </p15:clr>
        </p15:guide>
        <p15:guide id="12" pos="6080">
          <p15:clr>
            <a:srgbClr val="FF96FF"/>
          </p15:clr>
        </p15:guide>
        <p15:guide id="13" pos="6239">
          <p15:clr>
            <a:srgbClr val="FF96FF"/>
          </p15:clr>
        </p15:guide>
        <p15:guide id="14" pos="7521">
          <p15:clr>
            <a:srgbClr val="FF96FF"/>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8" name="Picture Placeholder 8">
            <a:extLst>
              <a:ext uri="{FF2B5EF4-FFF2-40B4-BE49-F238E27FC236}">
                <a16:creationId xmlns:a16="http://schemas.microsoft.com/office/drawing/2014/main" id="{C98FB7C0-AB81-400B-93D2-786E05B9ECD1}"/>
              </a:ext>
              <a:ext uri="{C183D7F6-B498-43B3-948B-1728B52AA6E4}">
                <adec:decorative xmlns:adec="http://schemas.microsoft.com/office/drawing/2017/decorative" val="1"/>
              </a:ext>
            </a:extLst>
          </p:cNvPr>
          <p:cNvSpPr>
            <a:spLocks noGrp="1"/>
          </p:cNvSpPr>
          <p:nvPr>
            <p:ph type="pic" sz="quarter" idx="14"/>
          </p:nvPr>
        </p:nvSpPr>
        <p:spPr>
          <a:xfrm>
            <a:off x="0" y="719138"/>
            <a:ext cx="12192000" cy="5382861"/>
          </a:xfrm>
          <a:solidFill>
            <a:schemeClr val="bg2"/>
          </a:solidFill>
        </p:spPr>
        <p:txBody>
          <a:bodyPr tIns="144000"/>
          <a:lstStyle>
            <a:lvl1pPr marL="0" indent="0" algn="ctr">
              <a:buNone/>
              <a:defRPr sz="1800"/>
            </a:lvl1pPr>
          </a:lstStyle>
          <a:p>
            <a:r>
              <a:rPr lang="en-GB" dirty="0"/>
              <a:t>Click icon to add picture</a:t>
            </a:r>
          </a:p>
        </p:txBody>
      </p:sp>
      <p:sp>
        <p:nvSpPr>
          <p:cNvPr id="2" name="hcSlideMaster.Image OnlyHeader">
            <a:extLst>
              <a:ext uri="{FF2B5EF4-FFF2-40B4-BE49-F238E27FC236}">
                <a16:creationId xmlns:a16="http://schemas.microsoft.com/office/drawing/2014/main" id="{75804D7C-B2D5-CEB5-F122-F53306E13B4F}"/>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Image OnlyFooter" descr="BAE SYSTEMS PROPRIETARY">
            <a:extLst>
              <a:ext uri="{FF2B5EF4-FFF2-40B4-BE49-F238E27FC236}">
                <a16:creationId xmlns:a16="http://schemas.microsoft.com/office/drawing/2014/main" id="{D9C4563C-4138-FF9E-8824-48B6C4D36496}"/>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395253584"/>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020">
          <p15:clr>
            <a:srgbClr val="FF96FF"/>
          </p15:clr>
        </p15:guide>
        <p15:guide id="4" orient="horz" pos="3843">
          <p15:clr>
            <a:srgbClr val="FF96FF"/>
          </p15:clr>
        </p15:guide>
        <p15:guide id="5" pos="476">
          <p15:clr>
            <a:srgbClr val="FF96FF"/>
          </p15:clr>
        </p15:guide>
        <p15:guide id="6" pos="7521">
          <p15:clr>
            <a:srgbClr val="FF96FF"/>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FC3D0E27-12CD-4AD0-B9EF-40EEA6603FA7}"/>
              </a:ext>
            </a:extLst>
          </p:cNvPr>
          <p:cNvSpPr>
            <a:spLocks noGrp="1"/>
          </p:cNvSpPr>
          <p:nvPr>
            <p:ph type="title"/>
          </p:nvPr>
        </p:nvSpPr>
        <p:spPr/>
        <p:txBody>
          <a:bodyPr/>
          <a:lstStyle/>
          <a:p>
            <a:r>
              <a:rPr lang="en-GB"/>
              <a:t>Click to edit Master title style</a:t>
            </a:r>
            <a:endParaRPr lang="en-GB" dirty="0"/>
          </a:p>
        </p:txBody>
      </p:sp>
      <p:sp>
        <p:nvSpPr>
          <p:cNvPr id="2" name="hcSlideMaster.Title OnlyHeader">
            <a:extLst>
              <a:ext uri="{FF2B5EF4-FFF2-40B4-BE49-F238E27FC236}">
                <a16:creationId xmlns:a16="http://schemas.microsoft.com/office/drawing/2014/main" id="{297D7EDC-162F-14AD-C201-CD07E23B4587}"/>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Title OnlyFooter" descr="BAE SYSTEMS PROPRIETARY">
            <a:extLst>
              <a:ext uri="{FF2B5EF4-FFF2-40B4-BE49-F238E27FC236}">
                <a16:creationId xmlns:a16="http://schemas.microsoft.com/office/drawing/2014/main" id="{C61CC13F-A960-9876-B0DE-3F39114892F9}"/>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383016452"/>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6" orient="horz" pos="3843">
          <p15:clr>
            <a:srgbClr val="FF96FF"/>
          </p15:clr>
        </p15:guide>
        <p15:guide id="7" pos="476">
          <p15:clr>
            <a:srgbClr val="FF96FF"/>
          </p15:clr>
        </p15:guide>
        <p15:guide id="8" pos="3840">
          <p15:clr>
            <a:srgbClr val="FF96FF"/>
          </p15:clr>
        </p15:guide>
        <p15:guide id="9" pos="4157">
          <p15:clr>
            <a:srgbClr val="FF96FF"/>
          </p15:clr>
        </p15:guide>
        <p15:guide id="10" pos="7521">
          <p15:clr>
            <a:srgbClr val="FF96FF"/>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89538018"/>
      </p:ext>
    </p:extLst>
  </p:cSld>
  <p:clrMapOvr>
    <a:masterClrMapping/>
  </p:clrMapOvr>
  <p:transition>
    <p:wipe dir="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2101279"/>
      </p:ext>
    </p:extLst>
  </p:cSld>
  <p:clrMapOvr>
    <a:masterClrMapping/>
  </p:clrMapOvr>
  <p:transition>
    <p:wipe dir="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600" y="273600"/>
            <a:ext cx="10972320" cy="1144800"/>
          </a:xfrm>
          <a:prstGeom prst="rect">
            <a:avLst/>
          </a:prstGeom>
        </p:spPr>
        <p:txBody>
          <a:bodyPr lIns="0" tIns="0" rIns="0" bIns="0" anchor="ctr"/>
          <a:lstStyle/>
          <a:p>
            <a:pPr algn="ctr"/>
            <a:endParaRPr lang="en-US" sz="4400" b="0" strike="noStrike" spc="-1">
              <a:latin typeface="Arial"/>
            </a:endParaRPr>
          </a:p>
        </p:txBody>
      </p:sp>
      <p:sp>
        <p:nvSpPr>
          <p:cNvPr id="3" name="PlaceHolder 2"/>
          <p:cNvSpPr>
            <a:spLocks noGrp="1"/>
          </p:cNvSpPr>
          <p:nvPr>
            <p:ph type="subTitle"/>
          </p:nvPr>
        </p:nvSpPr>
        <p:spPr>
          <a:xfrm>
            <a:off x="609600" y="1604520"/>
            <a:ext cx="10972320" cy="3977280"/>
          </a:xfrm>
          <a:prstGeom prst="rect">
            <a:avLst/>
          </a:prstGeom>
        </p:spPr>
        <p:txBody>
          <a:bodyPr lIns="0" tIns="0" rIns="0" bIns="0" anchor="ctr"/>
          <a:lstStyle/>
          <a:p>
            <a:pPr algn="ctr"/>
            <a:endParaRPr lang="en-US" sz="3200" b="0" strike="noStrike" spc="-1">
              <a:latin typeface="Arial"/>
            </a:endParaRPr>
          </a:p>
        </p:txBody>
      </p:sp>
    </p:spTree>
    <p:extLst>
      <p:ext uri="{BB962C8B-B14F-4D97-AF65-F5344CB8AC3E}">
        <p14:creationId xmlns:p14="http://schemas.microsoft.com/office/powerpoint/2010/main" val="497247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12B870CC-EE02-0A8A-0E83-53F42A5DD6A5}"/>
              </a:ext>
            </a:extLst>
          </p:cNvPr>
          <p:cNvSpPr>
            <a:spLocks noChangeShapeType="1"/>
          </p:cNvSpPr>
          <p:nvPr/>
        </p:nvSpPr>
        <p:spPr bwMode="auto">
          <a:xfrm>
            <a:off x="0" y="6583363"/>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dirty="0"/>
          </a:p>
        </p:txBody>
      </p:sp>
      <p:sp>
        <p:nvSpPr>
          <p:cNvPr id="3" name="Line 5">
            <a:extLst>
              <a:ext uri="{FF2B5EF4-FFF2-40B4-BE49-F238E27FC236}">
                <a16:creationId xmlns:a16="http://schemas.microsoft.com/office/drawing/2014/main" id="{684369D6-BFB9-FD7A-B3F9-4DC319A72CC6}"/>
              </a:ext>
            </a:extLst>
          </p:cNvPr>
          <p:cNvSpPr>
            <a:spLocks noChangeShapeType="1"/>
          </p:cNvSpPr>
          <p:nvPr/>
        </p:nvSpPr>
        <p:spPr bwMode="auto">
          <a:xfrm>
            <a:off x="0" y="706438"/>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dirty="0"/>
          </a:p>
        </p:txBody>
      </p:sp>
      <p:sp>
        <p:nvSpPr>
          <p:cNvPr id="1165319" name="Rectangle 7"/>
          <p:cNvSpPr>
            <a:spLocks noGrp="1" noChangeArrowheads="1"/>
          </p:cNvSpPr>
          <p:nvPr>
            <p:ph type="ctrTitle" sz="quarter"/>
          </p:nvPr>
        </p:nvSpPr>
        <p:spPr>
          <a:xfrm>
            <a:off x="914400" y="2130426"/>
            <a:ext cx="10363200" cy="1470025"/>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3459217254"/>
      </p:ext>
    </p:extLst>
  </p:cSld>
  <p:clrMapOvr>
    <a:masterClrMapping/>
  </p:clrMapOvr>
  <p:transition>
    <p:wipe dir="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52485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ver Short - Lef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0" y="453875"/>
            <a:ext cx="12192000"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2" name="Slide Number Placeholder 1">
            <a:extLst>
              <a:ext uri="{FF2B5EF4-FFF2-40B4-BE49-F238E27FC236}">
                <a16:creationId xmlns:a16="http://schemas.microsoft.com/office/drawing/2014/main" id="{71D3B2A9-9FC5-471F-95B6-1C0E9577DFBD}"/>
              </a:ext>
              <a:ext uri="{C183D7F6-B498-43B3-948B-1728B52AA6E4}">
                <adec:decorative xmlns:adec="http://schemas.microsoft.com/office/drawing/2017/decorative" val="0"/>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3" name="Title 2">
            <a:extLst>
              <a:ext uri="{FF2B5EF4-FFF2-40B4-BE49-F238E27FC236}">
                <a16:creationId xmlns:a16="http://schemas.microsoft.com/office/drawing/2014/main" id="{0C02EFD9-2D9E-74EA-7D9A-DD4AF1C40ADA}"/>
              </a:ext>
            </a:extLst>
          </p:cNvPr>
          <p:cNvSpPr>
            <a:spLocks noGrp="1"/>
          </p:cNvSpPr>
          <p:nvPr>
            <p:ph type="title"/>
          </p:nvPr>
        </p:nvSpPr>
        <p:spPr>
          <a:xfrm>
            <a:off x="13" y="720513"/>
            <a:ext cx="5780064" cy="1482435"/>
          </a:xfrm>
          <a:blipFill dpi="0" rotWithShape="1">
            <a:blip r:embed="rId2" cstate="screen">
              <a:extLst>
                <a:ext uri="{28A0092B-C50C-407E-A947-70E740481C1C}">
                  <a14:useLocalDpi xmlns:a14="http://schemas.microsoft.com/office/drawing/2010/main"/>
                </a:ext>
              </a:extLst>
            </a:blip>
            <a:srcRect/>
            <a:stretch>
              <a:fillRect/>
            </a:stretch>
          </a:blipFill>
          <a:ln>
            <a:noFill/>
          </a:ln>
        </p:spPr>
        <p:txBody>
          <a:bodyPr lIns="504000" tIns="288000" rIns="540000" bIns="0" anchor="ctr" anchorCtr="0"/>
          <a:lstStyle>
            <a:lvl1pPr>
              <a:defRPr sz="3600">
                <a:solidFill>
                  <a:schemeClr val="bg1"/>
                </a:solidFill>
              </a:defRPr>
            </a:lvl1pPr>
          </a:lstStyle>
          <a:p>
            <a:r>
              <a:rPr lang="en-GB"/>
              <a:t>Click to edit Master title style</a:t>
            </a:r>
            <a:endParaRPr lang="en-GB" dirty="0"/>
          </a:p>
        </p:txBody>
      </p:sp>
      <p:sp>
        <p:nvSpPr>
          <p:cNvPr id="23" name="Text Placeholder 9">
            <a:extLst>
              <a:ext uri="{FF2B5EF4-FFF2-40B4-BE49-F238E27FC236}">
                <a16:creationId xmlns:a16="http://schemas.microsoft.com/office/drawing/2014/main" id="{7AFB61EF-5276-BBA8-65D9-3B44EDE1B401}"/>
              </a:ext>
            </a:extLst>
          </p:cNvPr>
          <p:cNvSpPr>
            <a:spLocks noGrp="1"/>
          </p:cNvSpPr>
          <p:nvPr>
            <p:ph type="body" sz="quarter" idx="20"/>
          </p:nvPr>
        </p:nvSpPr>
        <p:spPr>
          <a:xfrm>
            <a:off x="261258" y="2202948"/>
            <a:ext cx="4970436" cy="756000"/>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a:t>Click to edit Master text styles</a:t>
            </a:r>
          </a:p>
        </p:txBody>
      </p:sp>
      <p:sp>
        <p:nvSpPr>
          <p:cNvPr id="4" name="hcSlideMaster.Cover Short - LeftHeader">
            <a:extLst>
              <a:ext uri="{FF2B5EF4-FFF2-40B4-BE49-F238E27FC236}">
                <a16:creationId xmlns:a16="http://schemas.microsoft.com/office/drawing/2014/main" id="{AF431AD2-052A-C8E5-2715-3512DEA1ADF8}"/>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6" name="fcSlideMaster.Cover Short - LeftFooter" descr="BAE SYSTEMS PROPRIETARY">
            <a:extLst>
              <a:ext uri="{FF2B5EF4-FFF2-40B4-BE49-F238E27FC236}">
                <a16:creationId xmlns:a16="http://schemas.microsoft.com/office/drawing/2014/main" id="{28FCD642-46AF-28B3-9324-EB2B9C94C94B}"/>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023523315"/>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ver Short - Righ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2" name="Slide Number Placeholder 1">
            <a:extLst>
              <a:ext uri="{FF2B5EF4-FFF2-40B4-BE49-F238E27FC236}">
                <a16:creationId xmlns:a16="http://schemas.microsoft.com/office/drawing/2014/main" id="{71D3B2A9-9FC5-471F-95B6-1C0E9577DFBD}"/>
              </a:ext>
              <a:ext uri="{C183D7F6-B498-43B3-948B-1728B52AA6E4}">
                <adec:decorative xmlns:adec="http://schemas.microsoft.com/office/drawing/2017/decorative" val="0"/>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10" name="Title 9">
            <a:extLst>
              <a:ext uri="{FF2B5EF4-FFF2-40B4-BE49-F238E27FC236}">
                <a16:creationId xmlns:a16="http://schemas.microsoft.com/office/drawing/2014/main" id="{9308F823-C7C9-F202-535A-EA0219EA7BA1}"/>
              </a:ext>
            </a:extLst>
          </p:cNvPr>
          <p:cNvSpPr>
            <a:spLocks noGrp="1"/>
          </p:cNvSpPr>
          <p:nvPr>
            <p:ph type="title"/>
          </p:nvPr>
        </p:nvSpPr>
        <p:spPr>
          <a:xfrm>
            <a:off x="6155576" y="725229"/>
            <a:ext cx="5781600" cy="1482434"/>
          </a:xfrm>
          <a:blipFill dpi="0" rotWithShape="1">
            <a:blip r:embed="rId2" cstate="screen">
              <a:extLst>
                <a:ext uri="{28A0092B-C50C-407E-A947-70E740481C1C}">
                  <a14:useLocalDpi xmlns:a14="http://schemas.microsoft.com/office/drawing/2010/main"/>
                </a:ext>
              </a:extLst>
            </a:blip>
            <a:srcRect/>
            <a:stretch>
              <a:fillRect/>
            </a:stretch>
          </a:blipFill>
        </p:spPr>
        <p:txBody>
          <a:bodyPr lIns="504000" tIns="288000" rIns="540000" bIns="0" anchor="ctr" anchorCtr="0"/>
          <a:lstStyle>
            <a:lvl1pPr>
              <a:defRPr sz="3600">
                <a:solidFill>
                  <a:schemeClr val="bg1"/>
                </a:solidFill>
              </a:defRPr>
            </a:lvl1pPr>
          </a:lstStyle>
          <a:p>
            <a:r>
              <a:rPr lang="en-GB"/>
              <a:t>Click to edit Master title style</a:t>
            </a:r>
            <a:endParaRPr lang="en-GB" dirty="0"/>
          </a:p>
        </p:txBody>
      </p:sp>
      <p:sp>
        <p:nvSpPr>
          <p:cNvPr id="8" name="Text Placeholder 9">
            <a:extLst>
              <a:ext uri="{FF2B5EF4-FFF2-40B4-BE49-F238E27FC236}">
                <a16:creationId xmlns:a16="http://schemas.microsoft.com/office/drawing/2014/main" id="{1025B583-5752-B16B-3498-07F6BD2A8635}"/>
              </a:ext>
            </a:extLst>
          </p:cNvPr>
          <p:cNvSpPr>
            <a:spLocks noGrp="1"/>
          </p:cNvSpPr>
          <p:nvPr>
            <p:ph type="body" sz="quarter" idx="21" hasCustomPrompt="1"/>
          </p:nvPr>
        </p:nvSpPr>
        <p:spPr>
          <a:xfrm>
            <a:off x="6414361" y="2199048"/>
            <a:ext cx="4972025" cy="756000"/>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dirty="0"/>
              <a:t>Click to add text if needed</a:t>
            </a:r>
          </a:p>
        </p:txBody>
      </p:sp>
      <p:sp>
        <p:nvSpPr>
          <p:cNvPr id="3" name="hcSlideMaster.Cover Short - RightHeader">
            <a:extLst>
              <a:ext uri="{FF2B5EF4-FFF2-40B4-BE49-F238E27FC236}">
                <a16:creationId xmlns:a16="http://schemas.microsoft.com/office/drawing/2014/main" id="{6030C1D7-6F58-19E2-6790-7C1EDB0A48ED}"/>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ver Short - RightFooter" descr="BAE SYSTEMS PROPRIETARY">
            <a:extLst>
              <a:ext uri="{FF2B5EF4-FFF2-40B4-BE49-F238E27FC236}">
                <a16:creationId xmlns:a16="http://schemas.microsoft.com/office/drawing/2014/main" id="{5A48DDA3-4BFA-F2E9-6B75-AE6E83A9FD74}"/>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499054279"/>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ver Long - Lef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3" name="Slide Number Placeholder 2">
            <a:extLst>
              <a:ext uri="{FF2B5EF4-FFF2-40B4-BE49-F238E27FC236}">
                <a16:creationId xmlns:a16="http://schemas.microsoft.com/office/drawing/2014/main" id="{ECE394F1-3220-4DAF-913C-077631010D00}"/>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6" name="Title 2">
            <a:extLst>
              <a:ext uri="{FF2B5EF4-FFF2-40B4-BE49-F238E27FC236}">
                <a16:creationId xmlns:a16="http://schemas.microsoft.com/office/drawing/2014/main" id="{99523592-FD3C-B11F-7558-BB1A2B4C1FFB}"/>
              </a:ext>
            </a:extLst>
          </p:cNvPr>
          <p:cNvSpPr>
            <a:spLocks noGrp="1"/>
          </p:cNvSpPr>
          <p:nvPr>
            <p:ph type="title" hasCustomPrompt="1"/>
          </p:nvPr>
        </p:nvSpPr>
        <p:spPr>
          <a:xfrm>
            <a:off x="13" y="721329"/>
            <a:ext cx="7884000" cy="1482435"/>
          </a:xfrm>
          <a:blipFill dpi="0" rotWithShape="1">
            <a:blip r:embed="rId2" cstate="screen">
              <a:extLst>
                <a:ext uri="{28A0092B-C50C-407E-A947-70E740481C1C}">
                  <a14:useLocalDpi xmlns:a14="http://schemas.microsoft.com/office/drawing/2010/main"/>
                </a:ext>
              </a:extLst>
            </a:blip>
            <a:srcRect/>
            <a:stretch>
              <a:fillRect/>
            </a:stretch>
          </a:blipFill>
          <a:ln>
            <a:noFill/>
          </a:ln>
        </p:spPr>
        <p:txBody>
          <a:bodyPr lIns="504000" tIns="288000" rIns="540000" bIns="0" anchor="ctr" anchorCtr="0"/>
          <a:lstStyle>
            <a:lvl1pPr>
              <a:defRPr sz="3600">
                <a:solidFill>
                  <a:schemeClr val="bg1"/>
                </a:solidFill>
              </a:defRPr>
            </a:lvl1pPr>
          </a:lstStyle>
          <a:p>
            <a:r>
              <a:rPr lang="en-GB" dirty="0"/>
              <a:t> Click to add title</a:t>
            </a:r>
          </a:p>
        </p:txBody>
      </p:sp>
      <p:sp>
        <p:nvSpPr>
          <p:cNvPr id="4" name="Text Placeholder 9">
            <a:extLst>
              <a:ext uri="{FF2B5EF4-FFF2-40B4-BE49-F238E27FC236}">
                <a16:creationId xmlns:a16="http://schemas.microsoft.com/office/drawing/2014/main" id="{D32AF21A-DFC8-3F43-CDDC-2395F1A6A302}"/>
              </a:ext>
            </a:extLst>
          </p:cNvPr>
          <p:cNvSpPr>
            <a:spLocks noGrp="1"/>
          </p:cNvSpPr>
          <p:nvPr>
            <p:ph type="body" sz="quarter" idx="20" hasCustomPrompt="1"/>
          </p:nvPr>
        </p:nvSpPr>
        <p:spPr>
          <a:xfrm>
            <a:off x="263470" y="2203764"/>
            <a:ext cx="7113723" cy="751206"/>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dirty="0"/>
              <a:t>Click to add text if needed</a:t>
            </a:r>
          </a:p>
        </p:txBody>
      </p:sp>
      <p:sp>
        <p:nvSpPr>
          <p:cNvPr id="2" name="hcSlideMaster.Cover Long - LeftHeader">
            <a:extLst>
              <a:ext uri="{FF2B5EF4-FFF2-40B4-BE49-F238E27FC236}">
                <a16:creationId xmlns:a16="http://schemas.microsoft.com/office/drawing/2014/main" id="{10E4DE5D-281A-2C83-9015-05BD3609E47B}"/>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7" name="fcSlideMaster.Cover Long - LeftFooter" descr="BAE SYSTEMS PROPRIETARY">
            <a:extLst>
              <a:ext uri="{FF2B5EF4-FFF2-40B4-BE49-F238E27FC236}">
                <a16:creationId xmlns:a16="http://schemas.microsoft.com/office/drawing/2014/main" id="{19CFDD6B-FB60-BFE8-4BBA-C433FAC9BAB7}"/>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030222838"/>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ver Long - Righ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0" y="450000"/>
            <a:ext cx="12191999" cy="5652000"/>
          </a:xfrm>
          <a:solidFill>
            <a:schemeClr val="bg2"/>
          </a:solidFill>
        </p:spPr>
        <p:txBody>
          <a:bodyPr lIns="504000" bIns="288000" anchor="b"/>
          <a:lstStyle>
            <a:lvl1pPr marL="0" indent="0" algn="ctr">
              <a:buNone/>
              <a:defRPr sz="1800">
                <a:solidFill>
                  <a:schemeClr val="tx1"/>
                </a:solidFill>
              </a:defRPr>
            </a:lvl1pPr>
          </a:lstStyle>
          <a:p>
            <a:r>
              <a:rPr lang="en-GB" dirty="0"/>
              <a:t>Click icon to add picture</a:t>
            </a:r>
          </a:p>
        </p:txBody>
      </p:sp>
      <p:sp>
        <p:nvSpPr>
          <p:cNvPr id="2" name="Slide Number Placeholder 1">
            <a:extLst>
              <a:ext uri="{FF2B5EF4-FFF2-40B4-BE49-F238E27FC236}">
                <a16:creationId xmlns:a16="http://schemas.microsoft.com/office/drawing/2014/main" id="{4AB8DD72-FB9B-45F2-90EC-36313C92CD77}"/>
              </a:ext>
            </a:extLst>
          </p:cNvPr>
          <p:cNvSpPr>
            <a:spLocks noGrp="1"/>
          </p:cNvSpPr>
          <p:nvPr>
            <p:ph type="sldNum" sz="quarter" idx="18"/>
          </p:nvPr>
        </p:nvSpPr>
        <p:spPr/>
        <p:txBody>
          <a:bodyPr/>
          <a:lstStyle/>
          <a:p>
            <a:fld id="{9091399C-B5EF-49C7-B81A-539AE2F27BD0}" type="slidenum">
              <a:rPr lang="en-GB" smtClean="0"/>
              <a:pPr/>
              <a:t>‹#›</a:t>
            </a:fld>
            <a:endParaRPr lang="en-GB" dirty="0"/>
          </a:p>
        </p:txBody>
      </p:sp>
      <p:sp>
        <p:nvSpPr>
          <p:cNvPr id="12" name="Title 11">
            <a:extLst>
              <a:ext uri="{FF2B5EF4-FFF2-40B4-BE49-F238E27FC236}">
                <a16:creationId xmlns:a16="http://schemas.microsoft.com/office/drawing/2014/main" id="{22049B49-EEB4-80B8-5F87-BBF15C6885A6}"/>
              </a:ext>
            </a:extLst>
          </p:cNvPr>
          <p:cNvSpPr>
            <a:spLocks noGrp="1"/>
          </p:cNvSpPr>
          <p:nvPr>
            <p:ph type="title"/>
          </p:nvPr>
        </p:nvSpPr>
        <p:spPr>
          <a:xfrm>
            <a:off x="4036239" y="721328"/>
            <a:ext cx="7891200" cy="1482435"/>
          </a:xfrm>
          <a:blipFill dpi="0" rotWithShape="1">
            <a:blip r:embed="rId2" cstate="screen">
              <a:extLst>
                <a:ext uri="{28A0092B-C50C-407E-A947-70E740481C1C}">
                  <a14:useLocalDpi xmlns:a14="http://schemas.microsoft.com/office/drawing/2010/main"/>
                </a:ext>
              </a:extLst>
            </a:blip>
            <a:srcRect/>
            <a:stretch>
              <a:fillRect/>
            </a:stretch>
          </a:blipFill>
        </p:spPr>
        <p:txBody>
          <a:bodyPr lIns="504000" tIns="288000" rIns="540000" bIns="0" anchor="ctr" anchorCtr="0"/>
          <a:lstStyle>
            <a:lvl1pPr>
              <a:defRPr sz="3600">
                <a:solidFill>
                  <a:schemeClr val="bg1"/>
                </a:solidFill>
              </a:defRPr>
            </a:lvl1pPr>
          </a:lstStyle>
          <a:p>
            <a:r>
              <a:rPr lang="en-GB"/>
              <a:t>Click to edit Master title style</a:t>
            </a:r>
            <a:endParaRPr lang="en-GB" dirty="0"/>
          </a:p>
        </p:txBody>
      </p:sp>
      <p:sp>
        <p:nvSpPr>
          <p:cNvPr id="10" name="Text Placeholder 9">
            <a:extLst>
              <a:ext uri="{FF2B5EF4-FFF2-40B4-BE49-F238E27FC236}">
                <a16:creationId xmlns:a16="http://schemas.microsoft.com/office/drawing/2014/main" id="{BC446EA6-4ED3-5AD0-79A3-0624F26F1798}"/>
              </a:ext>
            </a:extLst>
          </p:cNvPr>
          <p:cNvSpPr>
            <a:spLocks noGrp="1"/>
          </p:cNvSpPr>
          <p:nvPr>
            <p:ph type="body" sz="quarter" idx="20" hasCustomPrompt="1"/>
          </p:nvPr>
        </p:nvSpPr>
        <p:spPr>
          <a:xfrm>
            <a:off x="4301469" y="2203763"/>
            <a:ext cx="7117270" cy="756000"/>
          </a:xfrm>
          <a:solidFill>
            <a:srgbClr val="E74011">
              <a:alpha val="89804"/>
            </a:srgbClr>
          </a:solidFill>
        </p:spPr>
        <p:txBody>
          <a:bodyPr lIns="252000" rIns="180000" bIns="126000" anchor="b" anchorCtr="0"/>
          <a:lstStyle>
            <a:lvl1pPr marL="0" indent="0">
              <a:lnSpc>
                <a:spcPct val="100000"/>
              </a:lnSpc>
              <a:spcBef>
                <a:spcPts val="0"/>
              </a:spcBef>
              <a:buFont typeface="Arial" panose="020B0604020202020204" pitchFamily="34" charset="0"/>
              <a:buNone/>
              <a:defRPr sz="1800" b="0">
                <a:solidFill>
                  <a:schemeClr val="bg1"/>
                </a:solidFill>
                <a:latin typeface="+mj-lt"/>
              </a:defRPr>
            </a:lvl1pPr>
            <a:lvl2pPr marL="0" indent="0">
              <a:buNone/>
              <a:defRPr sz="1800" b="0">
                <a:solidFill>
                  <a:schemeClr val="bg1"/>
                </a:solidFill>
                <a:latin typeface="+mj-lt"/>
              </a:defRPr>
            </a:lvl2pPr>
            <a:lvl3pPr marL="0" indent="0">
              <a:buNone/>
              <a:defRPr sz="1800" b="0">
                <a:solidFill>
                  <a:schemeClr val="bg1"/>
                </a:solidFill>
                <a:latin typeface="+mj-lt"/>
              </a:defRPr>
            </a:lvl3pPr>
            <a:lvl4pPr marL="0" indent="0">
              <a:buNone/>
              <a:defRPr sz="1800" b="0">
                <a:solidFill>
                  <a:schemeClr val="bg1"/>
                </a:solidFill>
                <a:latin typeface="+mj-lt"/>
              </a:defRPr>
            </a:lvl4pPr>
            <a:lvl5pPr marL="0" indent="0">
              <a:buNone/>
              <a:defRPr sz="1800" b="0">
                <a:solidFill>
                  <a:schemeClr val="bg1"/>
                </a:solidFill>
                <a:latin typeface="+mj-lt"/>
              </a:defRPr>
            </a:lvl5pPr>
          </a:lstStyle>
          <a:p>
            <a:pPr lvl="0"/>
            <a:r>
              <a:rPr lang="en-GB" dirty="0"/>
              <a:t>Click to add text if needed</a:t>
            </a:r>
          </a:p>
        </p:txBody>
      </p:sp>
      <p:sp>
        <p:nvSpPr>
          <p:cNvPr id="3" name="hcSlideMaster.Cover Long - RightHeader">
            <a:extLst>
              <a:ext uri="{FF2B5EF4-FFF2-40B4-BE49-F238E27FC236}">
                <a16:creationId xmlns:a16="http://schemas.microsoft.com/office/drawing/2014/main" id="{614E7E8A-491A-929E-D621-9106A335F65F}"/>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ver Long - RightFooter" descr="BAE SYSTEMS PROPRIETARY">
            <a:extLst>
              <a:ext uri="{FF2B5EF4-FFF2-40B4-BE49-F238E27FC236}">
                <a16:creationId xmlns:a16="http://schemas.microsoft.com/office/drawing/2014/main" id="{2D935BB6-E8C4-BC6D-2AD3-618723A7633F}"/>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093305527"/>
      </p:ext>
    </p:extLst>
  </p:cSld>
  <p:clrMapOvr>
    <a:masterClrMapping/>
  </p:clrMapOvr>
  <p:extLst>
    <p:ext uri="{DCECCB84-F9BA-43D5-87BE-67443E8EF086}">
      <p15:sldGuideLst xmlns:p15="http://schemas.microsoft.com/office/powerpoint/2012/main">
        <p15:guide id="1" pos="7514">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Section Divider - Short">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None/>
              <a:defRPr sz="1800" b="0">
                <a:solidFill>
                  <a:schemeClr val="tx1"/>
                </a:solidFill>
              </a:defRPr>
            </a:lvl1pPr>
          </a:lstStyle>
          <a:p>
            <a:r>
              <a:rPr lang="en-GB" dirty="0"/>
              <a:t>Click icon to add picture</a:t>
            </a:r>
          </a:p>
        </p:txBody>
      </p:sp>
      <p:sp>
        <p:nvSpPr>
          <p:cNvPr id="3" name="Slide Number Placeholder 2">
            <a:extLst>
              <a:ext uri="{FF2B5EF4-FFF2-40B4-BE49-F238E27FC236}">
                <a16:creationId xmlns:a16="http://schemas.microsoft.com/office/drawing/2014/main" id="{1228CFA6-5DB1-4852-9A3C-3B6704CA6705}"/>
              </a:ext>
            </a:extLst>
          </p:cNvPr>
          <p:cNvSpPr>
            <a:spLocks noGrp="1"/>
          </p:cNvSpPr>
          <p:nvPr>
            <p:ph type="sldNum" sz="quarter" idx="17"/>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1B9E721B-418A-410D-B681-98E3D64A16E1}"/>
              </a:ext>
            </a:extLst>
          </p:cNvPr>
          <p:cNvSpPr>
            <a:spLocks noGrp="1"/>
          </p:cNvSpPr>
          <p:nvPr>
            <p:ph type="title"/>
          </p:nvPr>
        </p:nvSpPr>
        <p:spPr>
          <a:xfrm>
            <a:off x="1" y="708674"/>
            <a:ext cx="6264321" cy="1638000"/>
          </a:xfrm>
          <a:blipFill>
            <a:blip r:embed="rId2" cstate="screen">
              <a:extLst>
                <a:ext uri="{28A0092B-C50C-407E-A947-70E740481C1C}">
                  <a14:useLocalDpi xmlns:a14="http://schemas.microsoft.com/office/drawing/2010/main"/>
                </a:ext>
              </a:extLst>
            </a:blip>
            <a:stretch>
              <a:fillRect/>
            </a:stretch>
          </a:blipFill>
        </p:spPr>
        <p:txBody>
          <a:bodyPr lIns="252000" rIns="432000" bIns="396000" anchor="ctr" anchorCtr="0">
            <a:noAutofit/>
          </a:bodyPr>
          <a:lstStyle>
            <a:lvl1pPr>
              <a:lnSpc>
                <a:spcPct val="90000"/>
              </a:lnSpc>
              <a:defRPr sz="3600">
                <a:solidFill>
                  <a:schemeClr val="bg1"/>
                </a:solidFill>
              </a:defRPr>
            </a:lvl1pPr>
          </a:lstStyle>
          <a:p>
            <a:r>
              <a:rPr lang="en-GB"/>
              <a:t>Click to edit Master title style</a:t>
            </a:r>
            <a:endParaRPr lang="en-GB" dirty="0"/>
          </a:p>
        </p:txBody>
      </p:sp>
      <p:sp>
        <p:nvSpPr>
          <p:cNvPr id="4" name="hcSlideMaster.Section Divider - ShortHeader">
            <a:extLst>
              <a:ext uri="{FF2B5EF4-FFF2-40B4-BE49-F238E27FC236}">
                <a16:creationId xmlns:a16="http://schemas.microsoft.com/office/drawing/2014/main" id="{B2D123E5-AD72-26D1-B280-F2E1B2E4CCA5}"/>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6" name="fcSlideMaster.Section Divider - ShortFooter" descr="BAE SYSTEMS PROPRIETARY">
            <a:extLst>
              <a:ext uri="{FF2B5EF4-FFF2-40B4-BE49-F238E27FC236}">
                <a16:creationId xmlns:a16="http://schemas.microsoft.com/office/drawing/2014/main" id="{9B49BC57-C1F3-1CD7-1578-43156832441E}"/>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7424177"/>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ection Divider - Long">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4766D7E-4E66-4F29-B3D3-245854C9D551}"/>
              </a:ext>
              <a:ext uri="{C183D7F6-B498-43B3-948B-1728B52AA6E4}">
                <adec:decorative xmlns:adec="http://schemas.microsoft.com/office/drawing/2017/decorative" val="1"/>
              </a:ext>
            </a:extLst>
          </p:cNvPr>
          <p:cNvSpPr>
            <a:spLocks noGrp="1"/>
          </p:cNvSpPr>
          <p:nvPr>
            <p:ph type="pic" sz="quarter" idx="14"/>
          </p:nvPr>
        </p:nvSpPr>
        <p:spPr>
          <a:xfrm>
            <a:off x="1" y="450000"/>
            <a:ext cx="12192000" cy="5652000"/>
          </a:xfrm>
          <a:solidFill>
            <a:schemeClr val="bg2"/>
          </a:solidFill>
        </p:spPr>
        <p:txBody>
          <a:bodyPr lIns="504000" bIns="288000" anchor="b"/>
          <a:lstStyle>
            <a:lvl1pPr marL="0" indent="0" algn="ctr">
              <a:buFont typeface="Arial" panose="020B0604020202020204" pitchFamily="34" charset="0"/>
              <a:buNone/>
              <a:defRPr sz="1800">
                <a:solidFill>
                  <a:schemeClr val="tx1"/>
                </a:solidFill>
              </a:defRPr>
            </a:lvl1pPr>
          </a:lstStyle>
          <a:p>
            <a:r>
              <a:rPr lang="en-GB" dirty="0"/>
              <a:t>Click icon to add picture</a:t>
            </a:r>
          </a:p>
        </p:txBody>
      </p:sp>
      <p:sp>
        <p:nvSpPr>
          <p:cNvPr id="3" name="Slide Number Placeholder 2">
            <a:extLst>
              <a:ext uri="{FF2B5EF4-FFF2-40B4-BE49-F238E27FC236}">
                <a16:creationId xmlns:a16="http://schemas.microsoft.com/office/drawing/2014/main" id="{11CF46B8-1135-44B8-8A81-A121CEE3FAFB}"/>
              </a:ext>
            </a:extLst>
          </p:cNvPr>
          <p:cNvSpPr>
            <a:spLocks noGrp="1"/>
          </p:cNvSpPr>
          <p:nvPr>
            <p:ph type="sldNum" sz="quarter" idx="17"/>
          </p:nvPr>
        </p:nvSpPr>
        <p:spPr/>
        <p:txBody>
          <a:bodyPr/>
          <a:lstStyle/>
          <a:p>
            <a:fld id="{9091399C-B5EF-49C7-B81A-539AE2F27BD0}" type="slidenum">
              <a:rPr lang="en-GB" smtClean="0"/>
              <a:pPr/>
              <a:t>‹#›</a:t>
            </a:fld>
            <a:endParaRPr lang="en-GB" dirty="0"/>
          </a:p>
        </p:txBody>
      </p:sp>
      <p:sp>
        <p:nvSpPr>
          <p:cNvPr id="4" name="Title 1">
            <a:extLst>
              <a:ext uri="{FF2B5EF4-FFF2-40B4-BE49-F238E27FC236}">
                <a16:creationId xmlns:a16="http://schemas.microsoft.com/office/drawing/2014/main" id="{8486B13B-F6E3-79D0-113F-8B9F1C58E5F3}"/>
              </a:ext>
            </a:extLst>
          </p:cNvPr>
          <p:cNvSpPr>
            <a:spLocks noGrp="1"/>
          </p:cNvSpPr>
          <p:nvPr>
            <p:ph type="title"/>
          </p:nvPr>
        </p:nvSpPr>
        <p:spPr>
          <a:xfrm>
            <a:off x="1" y="708674"/>
            <a:ext cx="8162281" cy="1638000"/>
          </a:xfrm>
          <a:blipFill dpi="0" rotWithShape="1">
            <a:blip r:embed="rId2" cstate="screen">
              <a:extLst>
                <a:ext uri="{28A0092B-C50C-407E-A947-70E740481C1C}">
                  <a14:useLocalDpi xmlns:a14="http://schemas.microsoft.com/office/drawing/2010/main"/>
                </a:ext>
              </a:extLst>
            </a:blip>
            <a:srcRect/>
            <a:stretch>
              <a:fillRect/>
            </a:stretch>
          </a:blipFill>
        </p:spPr>
        <p:txBody>
          <a:bodyPr lIns="252000" rIns="432000" bIns="396000" anchor="ctr" anchorCtr="0">
            <a:noAutofit/>
          </a:bodyPr>
          <a:lstStyle>
            <a:lvl1pPr>
              <a:lnSpc>
                <a:spcPct val="90000"/>
              </a:lnSpc>
              <a:defRPr sz="3600">
                <a:solidFill>
                  <a:schemeClr val="bg1"/>
                </a:solidFill>
              </a:defRPr>
            </a:lvl1pPr>
          </a:lstStyle>
          <a:p>
            <a:r>
              <a:rPr lang="en-GB"/>
              <a:t>Click to edit Master title style</a:t>
            </a:r>
            <a:endParaRPr lang="en-GB" dirty="0"/>
          </a:p>
        </p:txBody>
      </p:sp>
      <p:sp>
        <p:nvSpPr>
          <p:cNvPr id="2" name="hcSlideMaster.Section Divider - LongHeader">
            <a:extLst>
              <a:ext uri="{FF2B5EF4-FFF2-40B4-BE49-F238E27FC236}">
                <a16:creationId xmlns:a16="http://schemas.microsoft.com/office/drawing/2014/main" id="{9AD18076-FC02-B8D6-3267-5FCCABFFACB9}"/>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6" name="fcSlideMaster.Section Divider - LongFooter" descr="BAE SYSTEMS PROPRIETARY">
            <a:extLst>
              <a:ext uri="{FF2B5EF4-FFF2-40B4-BE49-F238E27FC236}">
                <a16:creationId xmlns:a16="http://schemas.microsoft.com/office/drawing/2014/main" id="{35FF89B2-2374-3E57-6ABB-61B5376E9D8A}"/>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095000761"/>
      </p:ext>
    </p:extLst>
  </p:cSld>
  <p:clrMapOvr>
    <a:masterClrMapping/>
  </p:clrMapOvr>
  <p:extLst>
    <p:ext uri="{DCECCB84-F9BA-43D5-87BE-67443E8EF086}">
      <p15:sldGuideLst xmlns:p15="http://schemas.microsoft.com/office/powerpoint/2012/main"/>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ox Header - One Content">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E6BFAEE-0D6B-484D-A136-FAE371DF907F}"/>
              </a:ext>
              <a:ext uri="{C183D7F6-B498-43B3-948B-1728B52AA6E4}">
                <adec:decorative xmlns:adec="http://schemas.microsoft.com/office/drawing/2017/decorative" val="1"/>
              </a:ext>
            </a:extLst>
          </p:cNvPr>
          <p:cNvSpPr>
            <a:spLocks noGrp="1"/>
          </p:cNvSpPr>
          <p:nvPr>
            <p:ph type="body" sz="quarter" idx="17"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1" y="719138"/>
            <a:ext cx="60948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1" name="Content Placeholder 10">
            <a:extLst>
              <a:ext uri="{FF2B5EF4-FFF2-40B4-BE49-F238E27FC236}">
                <a16:creationId xmlns:a16="http://schemas.microsoft.com/office/drawing/2014/main" id="{D6E1188E-E984-4E55-AB86-D72EB13EC7EE}"/>
              </a:ext>
            </a:extLst>
          </p:cNvPr>
          <p:cNvSpPr>
            <a:spLocks noGrp="1"/>
          </p:cNvSpPr>
          <p:nvPr>
            <p:ph sz="quarter" idx="16" hasCustomPrompt="1"/>
          </p:nvPr>
        </p:nvSpPr>
        <p:spPr>
          <a:xfrm>
            <a:off x="756001" y="2160000"/>
            <a:ext cx="11173199" cy="3067625"/>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Text Placeholder 9">
            <a:extLst>
              <a:ext uri="{FF2B5EF4-FFF2-40B4-BE49-F238E27FC236}">
                <a16:creationId xmlns:a16="http://schemas.microsoft.com/office/drawing/2014/main" id="{052836A7-8121-45C0-A425-8DCB4CAE9300}"/>
              </a:ext>
            </a:extLst>
          </p:cNvPr>
          <p:cNvSpPr>
            <a:spLocks noGrp="1"/>
          </p:cNvSpPr>
          <p:nvPr>
            <p:ph type="body" sz="quarter" idx="18"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4" name="hcSlideMaster.Box Header - One ContentHeader">
            <a:extLst>
              <a:ext uri="{FF2B5EF4-FFF2-40B4-BE49-F238E27FC236}">
                <a16:creationId xmlns:a16="http://schemas.microsoft.com/office/drawing/2014/main" id="{834B53D8-A7B7-5DBD-937D-421395B8DDC5}"/>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One ContentFooter" descr="BAE SYSTEMS PROPRIETARY">
            <a:extLst>
              <a:ext uri="{FF2B5EF4-FFF2-40B4-BE49-F238E27FC236}">
                <a16:creationId xmlns:a16="http://schemas.microsoft.com/office/drawing/2014/main" id="{87A779BC-F4A7-5F47-8F8F-D384A0CF629B}"/>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997963175"/>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4" orient="horz" pos="3843">
          <p15:clr>
            <a:srgbClr val="FF96FF"/>
          </p15:clr>
        </p15:guide>
        <p15:guide id="5" pos="476">
          <p15:clr>
            <a:srgbClr val="FF96FF"/>
          </p15:clr>
        </p15:guide>
        <p15:guide id="6" pos="7514">
          <p15:clr>
            <a:srgbClr val="FF96FF"/>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Box Header - Two Content">
    <p:spTree>
      <p:nvGrpSpPr>
        <p:cNvPr id="1" name=""/>
        <p:cNvGrpSpPr/>
        <p:nvPr/>
      </p:nvGrpSpPr>
      <p:grpSpPr>
        <a:xfrm>
          <a:off x="0" y="0"/>
          <a:ext cx="0" cy="0"/>
          <a:chOff x="0" y="0"/>
          <a:chExt cx="0" cy="0"/>
        </a:xfrm>
      </p:grpSpPr>
      <p:sp>
        <p:nvSpPr>
          <p:cNvPr id="9" name="Text Placeholder 6">
            <a:extLst>
              <a:ext uri="{FF2B5EF4-FFF2-40B4-BE49-F238E27FC236}">
                <a16:creationId xmlns:a16="http://schemas.microsoft.com/office/drawing/2014/main" id="{465EA134-2A1E-4A19-82C3-EBCDB13EFD34}"/>
              </a:ext>
              <a:ext uri="{C183D7F6-B498-43B3-948B-1728B52AA6E4}">
                <adec:decorative xmlns:adec="http://schemas.microsoft.com/office/drawing/2017/decorative" val="1"/>
              </a:ext>
            </a:extLst>
          </p:cNvPr>
          <p:cNvSpPr>
            <a:spLocks noGrp="1"/>
          </p:cNvSpPr>
          <p:nvPr>
            <p:ph type="body" sz="quarter" idx="18"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0" name="Content Placeholder 10">
            <a:extLst>
              <a:ext uri="{FF2B5EF4-FFF2-40B4-BE49-F238E27FC236}">
                <a16:creationId xmlns:a16="http://schemas.microsoft.com/office/drawing/2014/main" id="{3AD23AB9-8D52-4DFD-9DFE-6A6A66F270AB}"/>
              </a:ext>
            </a:extLst>
          </p:cNvPr>
          <p:cNvSpPr>
            <a:spLocks noGrp="1"/>
          </p:cNvSpPr>
          <p:nvPr>
            <p:ph sz="quarter" idx="16" hasCustomPrompt="1"/>
          </p:nvPr>
        </p:nvSpPr>
        <p:spPr>
          <a:xfrm>
            <a:off x="755650" y="2159001"/>
            <a:ext cx="5340000" cy="3073392"/>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 name="Content Placeholder 10">
            <a:extLst>
              <a:ext uri="{FF2B5EF4-FFF2-40B4-BE49-F238E27FC236}">
                <a16:creationId xmlns:a16="http://schemas.microsoft.com/office/drawing/2014/main" id="{7F53A877-4559-47B9-BB57-B229447F63AD}"/>
              </a:ext>
            </a:extLst>
          </p:cNvPr>
          <p:cNvSpPr>
            <a:spLocks noGrp="1"/>
          </p:cNvSpPr>
          <p:nvPr>
            <p:ph sz="quarter" idx="17" hasCustomPrompt="1"/>
          </p:nvPr>
        </p:nvSpPr>
        <p:spPr>
          <a:xfrm>
            <a:off x="6599999" y="2160000"/>
            <a:ext cx="5340000" cy="3072393"/>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Text Placeholder 9">
            <a:extLst>
              <a:ext uri="{FF2B5EF4-FFF2-40B4-BE49-F238E27FC236}">
                <a16:creationId xmlns:a16="http://schemas.microsoft.com/office/drawing/2014/main" id="{40EF5C6F-0D18-4D9A-B5B8-5B0BB34D9037}"/>
              </a:ext>
            </a:extLst>
          </p:cNvPr>
          <p:cNvSpPr>
            <a:spLocks noGrp="1"/>
          </p:cNvSpPr>
          <p:nvPr>
            <p:ph type="body" sz="quarter" idx="19"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4" name="hcSlideMaster.Box Header - Two ContentHeader">
            <a:extLst>
              <a:ext uri="{FF2B5EF4-FFF2-40B4-BE49-F238E27FC236}">
                <a16:creationId xmlns:a16="http://schemas.microsoft.com/office/drawing/2014/main" id="{F06948CC-BBD5-FD7D-B00D-37A8838233FC}"/>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Two ContentFooter" descr="BAE SYSTEMS PROPRIETARY">
            <a:extLst>
              <a:ext uri="{FF2B5EF4-FFF2-40B4-BE49-F238E27FC236}">
                <a16:creationId xmlns:a16="http://schemas.microsoft.com/office/drawing/2014/main" id="{C2909E36-DE12-AB40-1DC0-50D089D42C58}"/>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179058664"/>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Box Header - Three Content">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B302C5A9-C00B-4D4A-8DAC-2117BB722038}"/>
              </a:ext>
              <a:ext uri="{C183D7F6-B498-43B3-948B-1728B52AA6E4}">
                <adec:decorative xmlns:adec="http://schemas.microsoft.com/office/drawing/2017/decorative" val="1"/>
              </a:ext>
            </a:extLst>
          </p:cNvPr>
          <p:cNvSpPr>
            <a:spLocks noGrp="1"/>
          </p:cNvSpPr>
          <p:nvPr>
            <p:ph type="body" sz="quarter" idx="19"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48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1" name="Content Placeholder 10">
            <a:extLst>
              <a:ext uri="{FF2B5EF4-FFF2-40B4-BE49-F238E27FC236}">
                <a16:creationId xmlns:a16="http://schemas.microsoft.com/office/drawing/2014/main" id="{EC987343-9DE6-4668-8788-26718958FFD5}"/>
              </a:ext>
            </a:extLst>
          </p:cNvPr>
          <p:cNvSpPr>
            <a:spLocks noGrp="1"/>
          </p:cNvSpPr>
          <p:nvPr>
            <p:ph sz="quarter" idx="16" hasCustomPrompt="1"/>
          </p:nvPr>
        </p:nvSpPr>
        <p:spPr>
          <a:xfrm>
            <a:off x="756001" y="2160000"/>
            <a:ext cx="3560000" cy="3068021"/>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2" name="Content Placeholder 10">
            <a:extLst>
              <a:ext uri="{FF2B5EF4-FFF2-40B4-BE49-F238E27FC236}">
                <a16:creationId xmlns:a16="http://schemas.microsoft.com/office/drawing/2014/main" id="{ECEA46B3-C3E2-48BC-B273-A46946E76AC7}"/>
              </a:ext>
            </a:extLst>
          </p:cNvPr>
          <p:cNvSpPr>
            <a:spLocks noGrp="1"/>
          </p:cNvSpPr>
          <p:nvPr>
            <p:ph sz="quarter" idx="17" hasCustomPrompt="1"/>
          </p:nvPr>
        </p:nvSpPr>
        <p:spPr>
          <a:xfrm>
            <a:off x="4568001" y="2160000"/>
            <a:ext cx="3560000" cy="3068021"/>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Content Placeholder 10">
            <a:extLst>
              <a:ext uri="{FF2B5EF4-FFF2-40B4-BE49-F238E27FC236}">
                <a16:creationId xmlns:a16="http://schemas.microsoft.com/office/drawing/2014/main" id="{85E7B3E3-A958-48D1-9C8D-C91717E261E5}"/>
              </a:ext>
            </a:extLst>
          </p:cNvPr>
          <p:cNvSpPr>
            <a:spLocks noGrp="1"/>
          </p:cNvSpPr>
          <p:nvPr>
            <p:ph sz="quarter" idx="18" hasCustomPrompt="1"/>
          </p:nvPr>
        </p:nvSpPr>
        <p:spPr>
          <a:xfrm>
            <a:off x="8380000" y="2160000"/>
            <a:ext cx="3560000" cy="3068021"/>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5" name="Text Placeholder 9">
            <a:extLst>
              <a:ext uri="{FF2B5EF4-FFF2-40B4-BE49-F238E27FC236}">
                <a16:creationId xmlns:a16="http://schemas.microsoft.com/office/drawing/2014/main" id="{2784B894-7D71-492A-82B9-0B2243CF10EC}"/>
              </a:ext>
            </a:extLst>
          </p:cNvPr>
          <p:cNvSpPr>
            <a:spLocks noGrp="1"/>
          </p:cNvSpPr>
          <p:nvPr>
            <p:ph type="body" sz="quarter" idx="20"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4" name="hcSlideMaster.Box Header - Three ContentHeader">
            <a:extLst>
              <a:ext uri="{FF2B5EF4-FFF2-40B4-BE49-F238E27FC236}">
                <a16:creationId xmlns:a16="http://schemas.microsoft.com/office/drawing/2014/main" id="{EFCDB17C-1F79-A481-2F6C-2A499949B5DA}"/>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Three ContentFooter" descr="BAE SYSTEMS PROPRIETARY">
            <a:extLst>
              <a:ext uri="{FF2B5EF4-FFF2-40B4-BE49-F238E27FC236}">
                <a16:creationId xmlns:a16="http://schemas.microsoft.com/office/drawing/2014/main" id="{CAFE5B36-A873-30F7-E595-96948CE163A1}"/>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355290516"/>
      </p:ext>
    </p:extLst>
  </p:cSld>
  <p:clrMapOvr>
    <a:masterClrMapping/>
  </p:clrMapOvr>
  <p:extLst>
    <p:ext uri="{DCECCB84-F9BA-43D5-87BE-67443E8EF086}">
      <p15:sldGuideLst xmlns:p15="http://schemas.microsoft.com/office/powerpoint/2012/main">
        <p15:guide id="1" orient="horz" pos="453">
          <p15:clr>
            <a:srgbClr val="717275"/>
          </p15:clr>
        </p15:guide>
        <p15:guide id="2" orient="horz" pos="855">
          <p15:clr>
            <a:srgbClr val="717275"/>
          </p15:clr>
        </p15:guide>
        <p15:guide id="3" orient="horz" pos="136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ox Header - Content and Picture">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25199928-C06E-4CB9-96E5-EF5C80BC1312}"/>
              </a:ext>
              <a:ext uri="{C183D7F6-B498-43B3-948B-1728B52AA6E4}">
                <adec:decorative xmlns:adec="http://schemas.microsoft.com/office/drawing/2017/decorative" val="1"/>
              </a:ext>
            </a:extLst>
          </p:cNvPr>
          <p:cNvSpPr>
            <a:spLocks noGrp="1"/>
          </p:cNvSpPr>
          <p:nvPr>
            <p:ph type="body" sz="quarter" idx="17" hasCustomPrompt="1"/>
          </p:nvPr>
        </p:nvSpPr>
        <p:spPr>
          <a:xfrm>
            <a:off x="0" y="1357200"/>
            <a:ext cx="12193200" cy="4744800"/>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0" name="Content Placeholder 10">
            <a:extLst>
              <a:ext uri="{FF2B5EF4-FFF2-40B4-BE49-F238E27FC236}">
                <a16:creationId xmlns:a16="http://schemas.microsoft.com/office/drawing/2014/main" id="{008A6A54-631D-46CD-A50B-366743045828}"/>
              </a:ext>
            </a:extLst>
          </p:cNvPr>
          <p:cNvSpPr>
            <a:spLocks noGrp="1"/>
          </p:cNvSpPr>
          <p:nvPr>
            <p:ph sz="quarter" idx="16" hasCustomPrompt="1"/>
          </p:nvPr>
        </p:nvSpPr>
        <p:spPr>
          <a:xfrm>
            <a:off x="756001" y="2160000"/>
            <a:ext cx="5340000" cy="3940763"/>
          </a:xfrm>
        </p:spPr>
        <p:txBody>
          <a:bodyPr tIns="0"/>
          <a:lstStyle>
            <a:lvl1pPr>
              <a:defRPr/>
            </a:lvl1pPr>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 name="Picture Placeholder 8">
            <a:extLst>
              <a:ext uri="{FF2B5EF4-FFF2-40B4-BE49-F238E27FC236}">
                <a16:creationId xmlns:a16="http://schemas.microsoft.com/office/drawing/2014/main" id="{E8553614-A425-4A95-AD44-0B0428BC614A}"/>
              </a:ext>
              <a:ext uri="{C183D7F6-B498-43B3-948B-1728B52AA6E4}">
                <adec:decorative xmlns:adec="http://schemas.microsoft.com/office/drawing/2017/decorative" val="0"/>
              </a:ext>
            </a:extLst>
          </p:cNvPr>
          <p:cNvSpPr>
            <a:spLocks noGrp="1"/>
          </p:cNvSpPr>
          <p:nvPr>
            <p:ph type="pic" sz="quarter" idx="20"/>
          </p:nvPr>
        </p:nvSpPr>
        <p:spPr>
          <a:xfrm>
            <a:off x="6599238" y="1357313"/>
            <a:ext cx="5340000" cy="4743450"/>
          </a:xfrm>
          <a:noFill/>
        </p:spPr>
        <p:txBody>
          <a:bodyPr tIns="144000"/>
          <a:lstStyle>
            <a:lvl1pPr marL="0" indent="0" algn="ctr">
              <a:buNone/>
              <a:defRPr sz="1800"/>
            </a:lvl1pPr>
          </a:lstStyle>
          <a:p>
            <a:r>
              <a:rPr lang="en-GB" dirty="0"/>
              <a:t>Click icon to add picture</a:t>
            </a:r>
          </a:p>
        </p:txBody>
      </p:sp>
      <p:sp>
        <p:nvSpPr>
          <p:cNvPr id="4" name="hcSlideMaster.Box Header - Content and PictureHeader">
            <a:extLst>
              <a:ext uri="{FF2B5EF4-FFF2-40B4-BE49-F238E27FC236}">
                <a16:creationId xmlns:a16="http://schemas.microsoft.com/office/drawing/2014/main" id="{B08D2B81-E946-A3E2-5CD6-9DC9E9F2E00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Content and PictureFooter" descr="BAE SYSTEMS PROPRIETARY">
            <a:extLst>
              <a:ext uri="{FF2B5EF4-FFF2-40B4-BE49-F238E27FC236}">
                <a16:creationId xmlns:a16="http://schemas.microsoft.com/office/drawing/2014/main" id="{5C3A4E79-BEE0-0D2B-F347-7C9E54D40BDA}"/>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912667751"/>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Box Header - Content and two Pictures">
    <p:spTree>
      <p:nvGrpSpPr>
        <p:cNvPr id="1" name=""/>
        <p:cNvGrpSpPr/>
        <p:nvPr/>
      </p:nvGrpSpPr>
      <p:grpSpPr>
        <a:xfrm>
          <a:off x="0" y="0"/>
          <a:ext cx="0" cy="0"/>
          <a:chOff x="0" y="0"/>
          <a:chExt cx="0" cy="0"/>
        </a:xfrm>
      </p:grpSpPr>
      <p:sp>
        <p:nvSpPr>
          <p:cNvPr id="11" name="Text Placeholder 6">
            <a:extLst>
              <a:ext uri="{FF2B5EF4-FFF2-40B4-BE49-F238E27FC236}">
                <a16:creationId xmlns:a16="http://schemas.microsoft.com/office/drawing/2014/main" id="{2F440FA0-69B2-4AE3-A704-4EB1E9E942B2}"/>
              </a:ext>
              <a:ext uri="{C183D7F6-B498-43B3-948B-1728B52AA6E4}">
                <adec:decorative xmlns:adec="http://schemas.microsoft.com/office/drawing/2017/decorative" val="1"/>
              </a:ext>
            </a:extLst>
          </p:cNvPr>
          <p:cNvSpPr>
            <a:spLocks noGrp="1"/>
          </p:cNvSpPr>
          <p:nvPr>
            <p:ph type="body" sz="quarter" idx="17" hasCustomPrompt="1"/>
          </p:nvPr>
        </p:nvSpPr>
        <p:spPr>
          <a:xfrm>
            <a:off x="0" y="1357200"/>
            <a:ext cx="12193200" cy="47435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0" name="Content Placeholder 10">
            <a:extLst>
              <a:ext uri="{FF2B5EF4-FFF2-40B4-BE49-F238E27FC236}">
                <a16:creationId xmlns:a16="http://schemas.microsoft.com/office/drawing/2014/main" id="{7BAD2C18-3A05-4876-88C4-6928EAEE8417}"/>
              </a:ext>
            </a:extLst>
          </p:cNvPr>
          <p:cNvSpPr>
            <a:spLocks noGrp="1"/>
          </p:cNvSpPr>
          <p:nvPr>
            <p:ph sz="quarter" idx="16" hasCustomPrompt="1"/>
          </p:nvPr>
        </p:nvSpPr>
        <p:spPr>
          <a:xfrm>
            <a:off x="756001" y="2160000"/>
            <a:ext cx="5340000" cy="394200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4" name="Picture Placeholder 8">
            <a:extLst>
              <a:ext uri="{FF2B5EF4-FFF2-40B4-BE49-F238E27FC236}">
                <a16:creationId xmlns:a16="http://schemas.microsoft.com/office/drawing/2014/main" id="{8B7E06AF-9D53-4DB7-8A04-2EAEB7558986}"/>
              </a:ext>
              <a:ext uri="{C183D7F6-B498-43B3-948B-1728B52AA6E4}">
                <adec:decorative xmlns:adec="http://schemas.microsoft.com/office/drawing/2017/decorative" val="0"/>
              </a:ext>
            </a:extLst>
          </p:cNvPr>
          <p:cNvSpPr>
            <a:spLocks noGrp="1"/>
          </p:cNvSpPr>
          <p:nvPr>
            <p:ph type="pic" sz="quarter" idx="21"/>
          </p:nvPr>
        </p:nvSpPr>
        <p:spPr>
          <a:xfrm>
            <a:off x="6599238" y="1357313"/>
            <a:ext cx="5340000" cy="2240999"/>
          </a:xfrm>
          <a:noFill/>
        </p:spPr>
        <p:txBody>
          <a:bodyPr tIns="144000"/>
          <a:lstStyle>
            <a:lvl1pPr marL="0" indent="0" algn="ctr">
              <a:buNone/>
              <a:defRPr sz="1800"/>
            </a:lvl1pPr>
          </a:lstStyle>
          <a:p>
            <a:r>
              <a:rPr lang="en-GB" dirty="0"/>
              <a:t>Click icon to add picture</a:t>
            </a:r>
          </a:p>
        </p:txBody>
      </p:sp>
      <p:sp>
        <p:nvSpPr>
          <p:cNvPr id="13" name="Picture Placeholder 8">
            <a:extLst>
              <a:ext uri="{FF2B5EF4-FFF2-40B4-BE49-F238E27FC236}">
                <a16:creationId xmlns:a16="http://schemas.microsoft.com/office/drawing/2014/main" id="{6F75C54D-2D3D-4848-9E01-6E68A2C42B26}"/>
              </a:ext>
              <a:ext uri="{C183D7F6-B498-43B3-948B-1728B52AA6E4}">
                <adec:decorative xmlns:adec="http://schemas.microsoft.com/office/drawing/2017/decorative" val="0"/>
              </a:ext>
            </a:extLst>
          </p:cNvPr>
          <p:cNvSpPr>
            <a:spLocks noGrp="1"/>
          </p:cNvSpPr>
          <p:nvPr>
            <p:ph type="pic" sz="quarter" idx="20"/>
          </p:nvPr>
        </p:nvSpPr>
        <p:spPr>
          <a:xfrm>
            <a:off x="6599238" y="3859764"/>
            <a:ext cx="5340000" cy="2240999"/>
          </a:xfrm>
          <a:noFill/>
        </p:spPr>
        <p:txBody>
          <a:bodyPr tIns="144000"/>
          <a:lstStyle>
            <a:lvl1pPr marL="0" indent="0" algn="ctr">
              <a:buNone/>
              <a:defRPr sz="1800"/>
            </a:lvl1pPr>
          </a:lstStyle>
          <a:p>
            <a:r>
              <a:rPr lang="en-GB" dirty="0"/>
              <a:t>Click icon to add picture</a:t>
            </a:r>
          </a:p>
        </p:txBody>
      </p:sp>
      <p:sp>
        <p:nvSpPr>
          <p:cNvPr id="4" name="hcSlideMaster.Box Header - Content and two PicturesHeader">
            <a:extLst>
              <a:ext uri="{FF2B5EF4-FFF2-40B4-BE49-F238E27FC236}">
                <a16:creationId xmlns:a16="http://schemas.microsoft.com/office/drawing/2014/main" id="{2E9CA0B0-ED61-039C-57DA-CDAAA5F8CE95}"/>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Content and two PicturesFooter" descr="BAE SYSTEMS PROPRIETARY">
            <a:extLst>
              <a:ext uri="{FF2B5EF4-FFF2-40B4-BE49-F238E27FC236}">
                <a16:creationId xmlns:a16="http://schemas.microsoft.com/office/drawing/2014/main" id="{5A09C55C-9FAE-4805-A6CC-0CD0F310A433}"/>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601251140"/>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6" orient="horz" pos="3843">
          <p15:clr>
            <a:srgbClr val="FF96FF"/>
          </p15:clr>
        </p15:guide>
        <p15:guide id="7" pos="476">
          <p15:clr>
            <a:srgbClr val="FF96FF"/>
          </p15:clr>
        </p15:guide>
        <p15:guide id="8" pos="3840">
          <p15:clr>
            <a:srgbClr val="FF96FF"/>
          </p15:clr>
        </p15:guide>
        <p15:guide id="9" pos="4157">
          <p15:clr>
            <a:srgbClr val="FF96FF"/>
          </p15:clr>
        </p15:guide>
        <p15:guide id="10" pos="7521">
          <p15:clr>
            <a:srgbClr val="FF96FF"/>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Box Header - 3 Boxed title and Content">
    <p:spTree>
      <p:nvGrpSpPr>
        <p:cNvPr id="1" name=""/>
        <p:cNvGrpSpPr/>
        <p:nvPr/>
      </p:nvGrpSpPr>
      <p:grpSpPr>
        <a:xfrm>
          <a:off x="0" y="0"/>
          <a:ext cx="0" cy="0"/>
          <a:chOff x="0" y="0"/>
          <a:chExt cx="0" cy="0"/>
        </a:xfrm>
      </p:grpSpPr>
      <p:sp>
        <p:nvSpPr>
          <p:cNvPr id="45" name="Text Placeholder 44">
            <a:extLst>
              <a:ext uri="{FF2B5EF4-FFF2-40B4-BE49-F238E27FC236}">
                <a16:creationId xmlns:a16="http://schemas.microsoft.com/office/drawing/2014/main" id="{0F2F7E28-90F6-4888-B5D9-D6C518BB32ED}"/>
              </a:ext>
              <a:ext uri="{C183D7F6-B498-43B3-948B-1728B52AA6E4}">
                <adec:decorative xmlns:adec="http://schemas.microsoft.com/office/drawing/2017/decorative" val="1"/>
              </a:ext>
            </a:extLst>
          </p:cNvPr>
          <p:cNvSpPr>
            <a:spLocks noGrp="1"/>
          </p:cNvSpPr>
          <p:nvPr>
            <p:ph type="body" sz="quarter" idx="20" hasCustomPrompt="1"/>
          </p:nvPr>
        </p:nvSpPr>
        <p:spPr>
          <a:xfrm>
            <a:off x="0" y="1357201"/>
            <a:ext cx="12192000" cy="4743562"/>
          </a:xfrm>
          <a:solidFill>
            <a:schemeClr val="bg2"/>
          </a:solidFill>
        </p:spPr>
        <p:txBody>
          <a:bodyPr/>
          <a:lstStyle>
            <a:lvl1pPr marL="0" indent="0">
              <a:buNone/>
              <a:defRPr/>
            </a:lvl1pPr>
            <a:lvl2pPr marL="0" indent="0">
              <a:buNone/>
              <a:defRPr/>
            </a:lvl2pPr>
            <a:lvl3pPr marL="0" indent="0">
              <a:buNone/>
              <a:defRPr/>
            </a:lvl3pPr>
            <a:lvl4pPr marL="252000" indent="0">
              <a:buNone/>
              <a:defRPr/>
            </a:lvl4pPr>
            <a:lvl5pPr marL="504000" indent="0">
              <a:buNone/>
              <a:defRPr/>
            </a:lvl5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36" name="Text Placeholder 5">
            <a:extLst>
              <a:ext uri="{FF2B5EF4-FFF2-40B4-BE49-F238E27FC236}">
                <a16:creationId xmlns:a16="http://schemas.microsoft.com/office/drawing/2014/main" id="{163AF3FA-CD37-4BFB-9ED5-125E82D0BD83}"/>
              </a:ext>
            </a:extLst>
          </p:cNvPr>
          <p:cNvSpPr>
            <a:spLocks noGrp="1"/>
          </p:cNvSpPr>
          <p:nvPr>
            <p:ph type="body" sz="quarter" idx="11"/>
          </p:nvPr>
        </p:nvSpPr>
        <p:spPr>
          <a:xfrm>
            <a:off x="757238" y="2159000"/>
            <a:ext cx="3560000" cy="702000"/>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8" name="Content Placeholder 7">
            <a:extLst>
              <a:ext uri="{FF2B5EF4-FFF2-40B4-BE49-F238E27FC236}">
                <a16:creationId xmlns:a16="http://schemas.microsoft.com/office/drawing/2014/main" id="{298F8E66-6C94-40A7-B10D-9D506696DDCD}"/>
              </a:ext>
            </a:extLst>
          </p:cNvPr>
          <p:cNvSpPr>
            <a:spLocks noGrp="1"/>
          </p:cNvSpPr>
          <p:nvPr>
            <p:ph sz="quarter" idx="12"/>
          </p:nvPr>
        </p:nvSpPr>
        <p:spPr>
          <a:xfrm>
            <a:off x="755650" y="2968625"/>
            <a:ext cx="3560000" cy="15128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1" name="Picture Placeholder 10">
            <a:extLst>
              <a:ext uri="{FF2B5EF4-FFF2-40B4-BE49-F238E27FC236}">
                <a16:creationId xmlns:a16="http://schemas.microsoft.com/office/drawing/2014/main" id="{20F8FB04-B864-45A7-A035-AA7CEF2DEC8A}"/>
              </a:ext>
            </a:extLst>
          </p:cNvPr>
          <p:cNvSpPr>
            <a:spLocks noGrp="1"/>
          </p:cNvSpPr>
          <p:nvPr>
            <p:ph type="pic" sz="quarter" idx="13"/>
          </p:nvPr>
        </p:nvSpPr>
        <p:spPr>
          <a:xfrm>
            <a:off x="757238" y="4589463"/>
            <a:ext cx="3560000" cy="1511300"/>
          </a:xfrm>
        </p:spPr>
        <p:txBody>
          <a:bodyPr tIns="72000"/>
          <a:lstStyle>
            <a:lvl1pPr marL="0" indent="0" algn="ctr">
              <a:buNone/>
              <a:defRPr sz="1800"/>
            </a:lvl1pPr>
          </a:lstStyle>
          <a:p>
            <a:r>
              <a:rPr lang="en-GB" dirty="0"/>
              <a:t>Click icon to add picture</a:t>
            </a:r>
          </a:p>
        </p:txBody>
      </p:sp>
      <p:sp>
        <p:nvSpPr>
          <p:cNvPr id="37" name="Text Placeholder 5">
            <a:extLst>
              <a:ext uri="{FF2B5EF4-FFF2-40B4-BE49-F238E27FC236}">
                <a16:creationId xmlns:a16="http://schemas.microsoft.com/office/drawing/2014/main" id="{A7FDABBB-D50A-4291-8058-4752636BF03D}"/>
              </a:ext>
            </a:extLst>
          </p:cNvPr>
          <p:cNvSpPr>
            <a:spLocks noGrp="1"/>
          </p:cNvSpPr>
          <p:nvPr>
            <p:ph type="body" sz="quarter" idx="14"/>
          </p:nvPr>
        </p:nvSpPr>
        <p:spPr>
          <a:xfrm>
            <a:off x="4567238" y="2159000"/>
            <a:ext cx="3560000" cy="702000"/>
          </a:xfrm>
          <a:solidFill>
            <a:schemeClr val="accent6"/>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13" name="Content Placeholder 12">
            <a:extLst>
              <a:ext uri="{FF2B5EF4-FFF2-40B4-BE49-F238E27FC236}">
                <a16:creationId xmlns:a16="http://schemas.microsoft.com/office/drawing/2014/main" id="{5558B06C-F48C-4D2F-85C7-A928E65B98A6}"/>
              </a:ext>
            </a:extLst>
          </p:cNvPr>
          <p:cNvSpPr>
            <a:spLocks noGrp="1"/>
          </p:cNvSpPr>
          <p:nvPr>
            <p:ph sz="quarter" idx="15"/>
          </p:nvPr>
        </p:nvSpPr>
        <p:spPr>
          <a:xfrm>
            <a:off x="4562473" y="2968625"/>
            <a:ext cx="3560000" cy="15128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8" name="Picture Placeholder 37">
            <a:extLst>
              <a:ext uri="{FF2B5EF4-FFF2-40B4-BE49-F238E27FC236}">
                <a16:creationId xmlns:a16="http://schemas.microsoft.com/office/drawing/2014/main" id="{386E4943-BA3E-4AF0-8D58-839214D5CB23}"/>
              </a:ext>
            </a:extLst>
          </p:cNvPr>
          <p:cNvSpPr>
            <a:spLocks noGrp="1"/>
          </p:cNvSpPr>
          <p:nvPr>
            <p:ph type="pic" sz="quarter" idx="16"/>
          </p:nvPr>
        </p:nvSpPr>
        <p:spPr>
          <a:xfrm>
            <a:off x="4562472" y="4589463"/>
            <a:ext cx="3560000" cy="1511300"/>
          </a:xfrm>
        </p:spPr>
        <p:txBody>
          <a:bodyPr tIns="72000"/>
          <a:lstStyle>
            <a:lvl1pPr marL="0" indent="0" algn="ctr">
              <a:buNone/>
              <a:defRPr sz="1800"/>
            </a:lvl1pPr>
          </a:lstStyle>
          <a:p>
            <a:r>
              <a:rPr lang="en-GB" dirty="0"/>
              <a:t>Click icon to add picture</a:t>
            </a:r>
          </a:p>
        </p:txBody>
      </p:sp>
      <p:sp>
        <p:nvSpPr>
          <p:cNvPr id="39" name="Text Placeholder 5">
            <a:extLst>
              <a:ext uri="{FF2B5EF4-FFF2-40B4-BE49-F238E27FC236}">
                <a16:creationId xmlns:a16="http://schemas.microsoft.com/office/drawing/2014/main" id="{D7493B8C-0356-4EC0-9E5C-92AE4FD36D54}"/>
              </a:ext>
            </a:extLst>
          </p:cNvPr>
          <p:cNvSpPr>
            <a:spLocks noGrp="1"/>
          </p:cNvSpPr>
          <p:nvPr>
            <p:ph type="body" sz="quarter" idx="17"/>
          </p:nvPr>
        </p:nvSpPr>
        <p:spPr>
          <a:xfrm>
            <a:off x="8386768" y="2159000"/>
            <a:ext cx="3560000" cy="702000"/>
          </a:xfrm>
          <a:solidFill>
            <a:schemeClr val="accent1"/>
          </a:solidFill>
        </p:spPr>
        <p:txBody>
          <a:bodyPr lIns="72000" tIns="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41" name="Content Placeholder 40">
            <a:extLst>
              <a:ext uri="{FF2B5EF4-FFF2-40B4-BE49-F238E27FC236}">
                <a16:creationId xmlns:a16="http://schemas.microsoft.com/office/drawing/2014/main" id="{32D53481-49C8-433F-AC61-3FB3864EFD35}"/>
              </a:ext>
            </a:extLst>
          </p:cNvPr>
          <p:cNvSpPr>
            <a:spLocks noGrp="1"/>
          </p:cNvSpPr>
          <p:nvPr>
            <p:ph sz="quarter" idx="18"/>
          </p:nvPr>
        </p:nvSpPr>
        <p:spPr>
          <a:xfrm>
            <a:off x="8378826" y="2965448"/>
            <a:ext cx="3560000" cy="15128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3" name="Picture Placeholder 42">
            <a:extLst>
              <a:ext uri="{FF2B5EF4-FFF2-40B4-BE49-F238E27FC236}">
                <a16:creationId xmlns:a16="http://schemas.microsoft.com/office/drawing/2014/main" id="{5971B98D-6A61-421C-AA7E-C08E9D8D81F3}"/>
              </a:ext>
            </a:extLst>
          </p:cNvPr>
          <p:cNvSpPr>
            <a:spLocks noGrp="1"/>
          </p:cNvSpPr>
          <p:nvPr>
            <p:ph type="pic" sz="quarter" idx="19"/>
          </p:nvPr>
        </p:nvSpPr>
        <p:spPr>
          <a:xfrm>
            <a:off x="8378825" y="4586286"/>
            <a:ext cx="3560000" cy="1511300"/>
          </a:xfrm>
        </p:spPr>
        <p:txBody>
          <a:bodyPr tIns="72000"/>
          <a:lstStyle>
            <a:lvl1pPr marL="0" indent="0" algn="ctr">
              <a:buNone/>
              <a:defRPr sz="1800"/>
            </a:lvl1pPr>
          </a:lstStyle>
          <a:p>
            <a:r>
              <a:rPr lang="en-GB" dirty="0"/>
              <a:t>Click icon to add picture</a:t>
            </a:r>
          </a:p>
        </p:txBody>
      </p:sp>
      <p:sp>
        <p:nvSpPr>
          <p:cNvPr id="4" name="hcSlideMaster.Box Header - 3 Boxed title and ContentHeader">
            <a:extLst>
              <a:ext uri="{FF2B5EF4-FFF2-40B4-BE49-F238E27FC236}">
                <a16:creationId xmlns:a16="http://schemas.microsoft.com/office/drawing/2014/main" id="{F0D60723-855D-0EF3-A18E-4D2861C0FD56}"/>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3 Boxed title and ContentFooter" descr="BAE SYSTEMS PROPRIETARY">
            <a:extLst>
              <a:ext uri="{FF2B5EF4-FFF2-40B4-BE49-F238E27FC236}">
                <a16:creationId xmlns:a16="http://schemas.microsoft.com/office/drawing/2014/main" id="{19E628A3-708B-F5E6-A4C6-BF841CC76AFC}"/>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3970389558"/>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36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Box Header - 5 Boxed title and Content">
    <p:spTree>
      <p:nvGrpSpPr>
        <p:cNvPr id="1" name=""/>
        <p:cNvGrpSpPr/>
        <p:nvPr/>
      </p:nvGrpSpPr>
      <p:grpSpPr>
        <a:xfrm>
          <a:off x="0" y="0"/>
          <a:ext cx="0" cy="0"/>
          <a:chOff x="0" y="0"/>
          <a:chExt cx="0" cy="0"/>
        </a:xfrm>
      </p:grpSpPr>
      <p:sp>
        <p:nvSpPr>
          <p:cNvPr id="33" name="Text Placeholder 32">
            <a:extLst>
              <a:ext uri="{FF2B5EF4-FFF2-40B4-BE49-F238E27FC236}">
                <a16:creationId xmlns:a16="http://schemas.microsoft.com/office/drawing/2014/main" id="{1CBDB3ED-260A-444B-94C5-54437DFC5D94}"/>
              </a:ext>
              <a:ext uri="{C183D7F6-B498-43B3-948B-1728B52AA6E4}">
                <adec:decorative xmlns:adec="http://schemas.microsoft.com/office/drawing/2017/decorative" val="1"/>
              </a:ext>
            </a:extLst>
          </p:cNvPr>
          <p:cNvSpPr>
            <a:spLocks noGrp="1"/>
          </p:cNvSpPr>
          <p:nvPr>
            <p:ph type="body" sz="quarter" idx="26" hasCustomPrompt="1"/>
          </p:nvPr>
        </p:nvSpPr>
        <p:spPr>
          <a:xfrm>
            <a:off x="0" y="1357201"/>
            <a:ext cx="12192000" cy="4743562"/>
          </a:xfrm>
          <a:solidFill>
            <a:schemeClr val="bg2"/>
          </a:solidFill>
        </p:spPr>
        <p:txBody>
          <a:bodyPr/>
          <a:lstStyle>
            <a:lvl1pPr marL="0" indent="0">
              <a:buNone/>
              <a:defRPr/>
            </a:lvl1pPr>
            <a:lvl2pPr marL="0" indent="0">
              <a:buNone/>
              <a:defRPr/>
            </a:lvl2pPr>
            <a:lvl3pPr marL="0" indent="0">
              <a:buNone/>
              <a:defRPr/>
            </a:lvl3pPr>
            <a:lvl4pPr marL="252000" indent="0">
              <a:buNone/>
              <a:defRPr/>
            </a:lvl4pPr>
            <a:lvl5pPr marL="504000" indent="0">
              <a:buNone/>
              <a:defRPr/>
            </a:lvl5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15" name="Text Placeholder 5">
            <a:extLst>
              <a:ext uri="{FF2B5EF4-FFF2-40B4-BE49-F238E27FC236}">
                <a16:creationId xmlns:a16="http://schemas.microsoft.com/office/drawing/2014/main" id="{33751D8A-7F22-43FB-9265-B515EC79A4D9}"/>
              </a:ext>
            </a:extLst>
          </p:cNvPr>
          <p:cNvSpPr>
            <a:spLocks noGrp="1"/>
          </p:cNvSpPr>
          <p:nvPr>
            <p:ph type="body" sz="quarter" idx="11" hasCustomPrompt="1"/>
          </p:nvPr>
        </p:nvSpPr>
        <p:spPr>
          <a:xfrm>
            <a:off x="755649" y="2159000"/>
            <a:ext cx="2035200" cy="342900"/>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6" name="Content Placeholder 5">
            <a:extLst>
              <a:ext uri="{FF2B5EF4-FFF2-40B4-BE49-F238E27FC236}">
                <a16:creationId xmlns:a16="http://schemas.microsoft.com/office/drawing/2014/main" id="{654D1464-24B8-4CF3-88F1-41DCA29FDF6D}"/>
              </a:ext>
            </a:extLst>
          </p:cNvPr>
          <p:cNvSpPr>
            <a:spLocks noGrp="1"/>
          </p:cNvSpPr>
          <p:nvPr>
            <p:ph sz="quarter" idx="12"/>
          </p:nvPr>
        </p:nvSpPr>
        <p:spPr>
          <a:xfrm>
            <a:off x="755649"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9" name="Picture Placeholder 8">
            <a:extLst>
              <a:ext uri="{FF2B5EF4-FFF2-40B4-BE49-F238E27FC236}">
                <a16:creationId xmlns:a16="http://schemas.microsoft.com/office/drawing/2014/main" id="{A00E0D18-219C-4225-A990-84EB6045F953}"/>
              </a:ext>
              <a:ext uri="{C183D7F6-B498-43B3-948B-1728B52AA6E4}">
                <adec:decorative xmlns:adec="http://schemas.microsoft.com/office/drawing/2017/decorative" val="0"/>
              </a:ext>
            </a:extLst>
          </p:cNvPr>
          <p:cNvSpPr>
            <a:spLocks noGrp="1"/>
          </p:cNvSpPr>
          <p:nvPr>
            <p:ph type="pic" sz="quarter" idx="13"/>
          </p:nvPr>
        </p:nvSpPr>
        <p:spPr>
          <a:xfrm>
            <a:off x="755649" y="5308600"/>
            <a:ext cx="2035200" cy="792163"/>
          </a:xfrm>
        </p:spPr>
        <p:txBody>
          <a:bodyPr tIns="0"/>
          <a:lstStyle>
            <a:lvl1pPr marL="0" indent="0" algn="ctr">
              <a:buNone/>
              <a:defRPr sz="1600"/>
            </a:lvl1pPr>
          </a:lstStyle>
          <a:p>
            <a:r>
              <a:rPr lang="en-GB" dirty="0"/>
              <a:t>Click icon to add picture</a:t>
            </a:r>
          </a:p>
        </p:txBody>
      </p:sp>
      <p:sp>
        <p:nvSpPr>
          <p:cNvPr id="20" name="Text Placeholder 5">
            <a:extLst>
              <a:ext uri="{FF2B5EF4-FFF2-40B4-BE49-F238E27FC236}">
                <a16:creationId xmlns:a16="http://schemas.microsoft.com/office/drawing/2014/main" id="{CF83073C-C10F-4032-A81F-6B701EDCCFB5}"/>
              </a:ext>
            </a:extLst>
          </p:cNvPr>
          <p:cNvSpPr>
            <a:spLocks noGrp="1"/>
          </p:cNvSpPr>
          <p:nvPr>
            <p:ph type="body" sz="quarter" idx="14" hasCustomPrompt="1"/>
          </p:nvPr>
        </p:nvSpPr>
        <p:spPr>
          <a:xfrm>
            <a:off x="3049614" y="2177019"/>
            <a:ext cx="2035200" cy="342900"/>
          </a:xfrm>
          <a:solidFill>
            <a:schemeClr val="accent6"/>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12" name="Content Placeholder 11">
            <a:extLst>
              <a:ext uri="{FF2B5EF4-FFF2-40B4-BE49-F238E27FC236}">
                <a16:creationId xmlns:a16="http://schemas.microsoft.com/office/drawing/2014/main" id="{64D61A30-6B4B-4757-A826-7C179B81ADE4}"/>
              </a:ext>
            </a:extLst>
          </p:cNvPr>
          <p:cNvSpPr>
            <a:spLocks noGrp="1"/>
          </p:cNvSpPr>
          <p:nvPr>
            <p:ph sz="quarter" idx="15"/>
          </p:nvPr>
        </p:nvSpPr>
        <p:spPr>
          <a:xfrm>
            <a:off x="3048026"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6" name="Picture Placeholder 15">
            <a:extLst>
              <a:ext uri="{FF2B5EF4-FFF2-40B4-BE49-F238E27FC236}">
                <a16:creationId xmlns:a16="http://schemas.microsoft.com/office/drawing/2014/main" id="{2C4225E5-3171-42C6-A80F-7AC7599FC112}"/>
              </a:ext>
              <a:ext uri="{C183D7F6-B498-43B3-948B-1728B52AA6E4}">
                <adec:decorative xmlns:adec="http://schemas.microsoft.com/office/drawing/2017/decorative" val="0"/>
              </a:ext>
            </a:extLst>
          </p:cNvPr>
          <p:cNvSpPr>
            <a:spLocks noGrp="1"/>
          </p:cNvSpPr>
          <p:nvPr>
            <p:ph type="pic" sz="quarter" idx="16"/>
          </p:nvPr>
        </p:nvSpPr>
        <p:spPr>
          <a:xfrm>
            <a:off x="3048026" y="5308600"/>
            <a:ext cx="2035200" cy="792163"/>
          </a:xfrm>
        </p:spPr>
        <p:txBody>
          <a:bodyPr tIns="0"/>
          <a:lstStyle>
            <a:lvl1pPr marL="0" indent="0" algn="ctr">
              <a:buNone/>
              <a:defRPr sz="1600"/>
            </a:lvl1pPr>
          </a:lstStyle>
          <a:p>
            <a:r>
              <a:rPr lang="en-GB" dirty="0"/>
              <a:t>Click icon to add picture</a:t>
            </a:r>
          </a:p>
        </p:txBody>
      </p:sp>
      <p:sp>
        <p:nvSpPr>
          <p:cNvPr id="25" name="Text Placeholder 5">
            <a:extLst>
              <a:ext uri="{FF2B5EF4-FFF2-40B4-BE49-F238E27FC236}">
                <a16:creationId xmlns:a16="http://schemas.microsoft.com/office/drawing/2014/main" id="{7158B6D9-3B26-4DB7-83C8-3900F9957915}"/>
              </a:ext>
            </a:extLst>
          </p:cNvPr>
          <p:cNvSpPr>
            <a:spLocks noGrp="1"/>
          </p:cNvSpPr>
          <p:nvPr>
            <p:ph type="body" sz="quarter" idx="17" hasCustomPrompt="1"/>
          </p:nvPr>
        </p:nvSpPr>
        <p:spPr>
          <a:xfrm>
            <a:off x="5343579" y="2177019"/>
            <a:ext cx="2035200" cy="342900"/>
          </a:xfrm>
          <a:solidFill>
            <a:schemeClr val="tx2"/>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18" name="Content Placeholder 17">
            <a:extLst>
              <a:ext uri="{FF2B5EF4-FFF2-40B4-BE49-F238E27FC236}">
                <a16:creationId xmlns:a16="http://schemas.microsoft.com/office/drawing/2014/main" id="{7C7A30BC-39C6-447A-84E3-209169D67028}"/>
              </a:ext>
            </a:extLst>
          </p:cNvPr>
          <p:cNvSpPr>
            <a:spLocks noGrp="1"/>
          </p:cNvSpPr>
          <p:nvPr>
            <p:ph sz="quarter" idx="18"/>
          </p:nvPr>
        </p:nvSpPr>
        <p:spPr>
          <a:xfrm>
            <a:off x="5341990"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1" name="Picture Placeholder 20">
            <a:extLst>
              <a:ext uri="{FF2B5EF4-FFF2-40B4-BE49-F238E27FC236}">
                <a16:creationId xmlns:a16="http://schemas.microsoft.com/office/drawing/2014/main" id="{651D0CBF-5A3C-4D3F-A148-70393C713FDF}"/>
              </a:ext>
              <a:ext uri="{C183D7F6-B498-43B3-948B-1728B52AA6E4}">
                <adec:decorative xmlns:adec="http://schemas.microsoft.com/office/drawing/2017/decorative" val="0"/>
              </a:ext>
            </a:extLst>
          </p:cNvPr>
          <p:cNvSpPr>
            <a:spLocks noGrp="1"/>
          </p:cNvSpPr>
          <p:nvPr>
            <p:ph type="pic" sz="quarter" idx="19"/>
          </p:nvPr>
        </p:nvSpPr>
        <p:spPr>
          <a:xfrm>
            <a:off x="5340403" y="5308600"/>
            <a:ext cx="2035200" cy="792163"/>
          </a:xfrm>
        </p:spPr>
        <p:txBody>
          <a:bodyPr tIns="0"/>
          <a:lstStyle>
            <a:lvl1pPr marL="0" indent="0" algn="ctr">
              <a:buNone/>
              <a:defRPr sz="1600"/>
            </a:lvl1pPr>
          </a:lstStyle>
          <a:p>
            <a:r>
              <a:rPr lang="en-GB" dirty="0"/>
              <a:t>Click icon to add picture</a:t>
            </a:r>
          </a:p>
        </p:txBody>
      </p:sp>
      <p:sp>
        <p:nvSpPr>
          <p:cNvPr id="30" name="Text Placeholder 5">
            <a:extLst>
              <a:ext uri="{FF2B5EF4-FFF2-40B4-BE49-F238E27FC236}">
                <a16:creationId xmlns:a16="http://schemas.microsoft.com/office/drawing/2014/main" id="{DF9630D0-6DF3-4302-8F1F-AC29A02D02BC}"/>
              </a:ext>
            </a:extLst>
          </p:cNvPr>
          <p:cNvSpPr>
            <a:spLocks noGrp="1"/>
          </p:cNvSpPr>
          <p:nvPr>
            <p:ph type="body" sz="quarter" idx="20" hasCustomPrompt="1"/>
          </p:nvPr>
        </p:nvSpPr>
        <p:spPr>
          <a:xfrm>
            <a:off x="7623176" y="2177019"/>
            <a:ext cx="2035200" cy="342900"/>
          </a:xfrm>
          <a:solidFill>
            <a:schemeClr val="accent1"/>
          </a:solidFill>
        </p:spPr>
        <p:txBody>
          <a:bodyPr lIns="72000" tIns="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23" name="Content Placeholder 22">
            <a:extLst>
              <a:ext uri="{FF2B5EF4-FFF2-40B4-BE49-F238E27FC236}">
                <a16:creationId xmlns:a16="http://schemas.microsoft.com/office/drawing/2014/main" id="{6EBC63A6-10D8-4CEC-80D2-40C32B44D6A8}"/>
              </a:ext>
            </a:extLst>
          </p:cNvPr>
          <p:cNvSpPr>
            <a:spLocks noGrp="1"/>
          </p:cNvSpPr>
          <p:nvPr>
            <p:ph sz="quarter" idx="21"/>
          </p:nvPr>
        </p:nvSpPr>
        <p:spPr>
          <a:xfrm>
            <a:off x="7616825"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6" name="Picture Placeholder 25">
            <a:extLst>
              <a:ext uri="{FF2B5EF4-FFF2-40B4-BE49-F238E27FC236}">
                <a16:creationId xmlns:a16="http://schemas.microsoft.com/office/drawing/2014/main" id="{44E6DF0B-B020-4DC3-A3E4-388A77195891}"/>
              </a:ext>
              <a:ext uri="{C183D7F6-B498-43B3-948B-1728B52AA6E4}">
                <adec:decorative xmlns:adec="http://schemas.microsoft.com/office/drawing/2017/decorative" val="0"/>
              </a:ext>
            </a:extLst>
          </p:cNvPr>
          <p:cNvSpPr>
            <a:spLocks noGrp="1"/>
          </p:cNvSpPr>
          <p:nvPr>
            <p:ph type="pic" sz="quarter" idx="22"/>
          </p:nvPr>
        </p:nvSpPr>
        <p:spPr>
          <a:xfrm>
            <a:off x="7623175" y="5308600"/>
            <a:ext cx="2035200" cy="792163"/>
          </a:xfrm>
        </p:spPr>
        <p:txBody>
          <a:bodyPr tIns="0"/>
          <a:lstStyle>
            <a:lvl1pPr marL="0" indent="0" algn="ctr">
              <a:buNone/>
              <a:defRPr sz="1600"/>
            </a:lvl1pPr>
          </a:lstStyle>
          <a:p>
            <a:r>
              <a:rPr lang="en-GB" dirty="0"/>
              <a:t>Click icon to add picture</a:t>
            </a:r>
          </a:p>
        </p:txBody>
      </p:sp>
      <p:sp>
        <p:nvSpPr>
          <p:cNvPr id="35" name="Text Placeholder 5">
            <a:extLst>
              <a:ext uri="{FF2B5EF4-FFF2-40B4-BE49-F238E27FC236}">
                <a16:creationId xmlns:a16="http://schemas.microsoft.com/office/drawing/2014/main" id="{40D0C539-FE82-45F2-ADE5-03FD735462CB}"/>
              </a:ext>
            </a:extLst>
          </p:cNvPr>
          <p:cNvSpPr>
            <a:spLocks noGrp="1"/>
          </p:cNvSpPr>
          <p:nvPr>
            <p:ph type="body" sz="quarter" idx="23" hasCustomPrompt="1"/>
          </p:nvPr>
        </p:nvSpPr>
        <p:spPr>
          <a:xfrm>
            <a:off x="9906001" y="2159000"/>
            <a:ext cx="2035200" cy="342900"/>
          </a:xfrm>
          <a:solidFill>
            <a:srgbClr val="FC4C02"/>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28" name="Content Placeholder 27">
            <a:extLst>
              <a:ext uri="{FF2B5EF4-FFF2-40B4-BE49-F238E27FC236}">
                <a16:creationId xmlns:a16="http://schemas.microsoft.com/office/drawing/2014/main" id="{281A0A00-A3DD-4D83-BFFD-52096D211464}"/>
              </a:ext>
            </a:extLst>
          </p:cNvPr>
          <p:cNvSpPr>
            <a:spLocks noGrp="1"/>
          </p:cNvSpPr>
          <p:nvPr>
            <p:ph sz="quarter" idx="24"/>
          </p:nvPr>
        </p:nvSpPr>
        <p:spPr>
          <a:xfrm>
            <a:off x="9913939" y="2609850"/>
            <a:ext cx="2035200" cy="2590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1" name="Picture Placeholder 30">
            <a:extLst>
              <a:ext uri="{FF2B5EF4-FFF2-40B4-BE49-F238E27FC236}">
                <a16:creationId xmlns:a16="http://schemas.microsoft.com/office/drawing/2014/main" id="{4A3E8C3E-64C8-40F2-92EE-38E33E0803CA}"/>
              </a:ext>
              <a:ext uri="{C183D7F6-B498-43B3-948B-1728B52AA6E4}">
                <adec:decorative xmlns:adec="http://schemas.microsoft.com/office/drawing/2017/decorative" val="0"/>
              </a:ext>
            </a:extLst>
          </p:cNvPr>
          <p:cNvSpPr>
            <a:spLocks noGrp="1"/>
          </p:cNvSpPr>
          <p:nvPr>
            <p:ph type="pic" sz="quarter" idx="25"/>
          </p:nvPr>
        </p:nvSpPr>
        <p:spPr>
          <a:xfrm>
            <a:off x="9906001" y="5308600"/>
            <a:ext cx="2035200" cy="792163"/>
          </a:xfrm>
        </p:spPr>
        <p:txBody>
          <a:bodyPr tIns="0"/>
          <a:lstStyle>
            <a:lvl1pPr marL="0" indent="0" algn="ctr">
              <a:buNone/>
              <a:defRPr sz="1600"/>
            </a:lvl1pPr>
          </a:lstStyle>
          <a:p>
            <a:r>
              <a:rPr lang="en-GB" dirty="0"/>
              <a:t>Click icon to add picture</a:t>
            </a:r>
          </a:p>
        </p:txBody>
      </p:sp>
      <p:sp>
        <p:nvSpPr>
          <p:cNvPr id="4" name="hcSlideMaster.Box Header - 5 Boxed title and ContentHeader">
            <a:extLst>
              <a:ext uri="{FF2B5EF4-FFF2-40B4-BE49-F238E27FC236}">
                <a16:creationId xmlns:a16="http://schemas.microsoft.com/office/drawing/2014/main" id="{52AFB52D-92CA-C182-E1AC-87C044267D0E}"/>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 5 Boxed title and ContentFooter" descr="BAE SYSTEMS PROPRIETARY">
            <a:extLst>
              <a:ext uri="{FF2B5EF4-FFF2-40B4-BE49-F238E27FC236}">
                <a16:creationId xmlns:a16="http://schemas.microsoft.com/office/drawing/2014/main" id="{E0324871-B8AF-7DF6-8888-09316F484A40}"/>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4266788813"/>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360">
          <p15:clr>
            <a:srgbClr val="FF96FF"/>
          </p15:clr>
        </p15:guide>
        <p15:guide id="4" orient="horz" pos="3843">
          <p15:clr>
            <a:srgbClr val="FF96FF"/>
          </p15:clr>
        </p15:guide>
        <p15:guide id="5" pos="476">
          <p15:clr>
            <a:srgbClr val="FF96FF"/>
          </p15:clr>
        </p15:guide>
        <p15:guide id="6" pos="1758">
          <p15:clr>
            <a:srgbClr val="FF96FF"/>
          </p15:clr>
        </p15:guide>
        <p15:guide id="7" pos="1916">
          <p15:clr>
            <a:srgbClr val="FF96FF"/>
          </p15:clr>
        </p15:guide>
        <p15:guide id="8" pos="3198">
          <p15:clr>
            <a:srgbClr val="FF96FF"/>
          </p15:clr>
        </p15:guide>
        <p15:guide id="9" pos="3357">
          <p15:clr>
            <a:srgbClr val="FF96FF"/>
          </p15:clr>
        </p15:guide>
        <p15:guide id="10" pos="4639">
          <p15:clr>
            <a:srgbClr val="FF96FF"/>
          </p15:clr>
        </p15:guide>
        <p15:guide id="11" pos="4798">
          <p15:clr>
            <a:srgbClr val="FF96FF"/>
          </p15:clr>
        </p15:guide>
        <p15:guide id="12" pos="6080">
          <p15:clr>
            <a:srgbClr val="FF96FF"/>
          </p15:clr>
        </p15:guide>
        <p15:guide id="13" pos="6239">
          <p15:clr>
            <a:srgbClr val="FF96FF"/>
          </p15:clr>
        </p15:guide>
        <p15:guide id="14" pos="7521">
          <p15:clr>
            <a:srgbClr val="FF96FF"/>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Box Header Onl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2" name="Title 1">
            <a:extLst>
              <a:ext uri="{FF2B5EF4-FFF2-40B4-BE49-F238E27FC236}">
                <a16:creationId xmlns:a16="http://schemas.microsoft.com/office/drawing/2014/main" id="{6542BC65-E550-4230-8E32-D615F3DC5F33}"/>
              </a:ext>
            </a:extLst>
          </p:cNvPr>
          <p:cNvSpPr>
            <a:spLocks noGrp="1"/>
          </p:cNvSpPr>
          <p:nvPr>
            <p:ph type="title"/>
          </p:nvPr>
        </p:nvSpPr>
        <p:spPr>
          <a:xfrm>
            <a:off x="0" y="719138"/>
            <a:ext cx="6096000" cy="1260000"/>
          </a:xfrm>
          <a:solidFill>
            <a:schemeClr val="accent1">
              <a:alpha val="90000"/>
            </a:schemeClr>
          </a:solidFill>
        </p:spPr>
        <p:txBody>
          <a:bodyPr lIns="756000" anchor="ctr" anchorCtr="0">
            <a:noAutofit/>
          </a:bodyPr>
          <a:lstStyle>
            <a:lvl1pPr>
              <a:defRPr>
                <a:solidFill>
                  <a:schemeClr val="bg1"/>
                </a:solidFill>
              </a:defRPr>
            </a:lvl1pPr>
          </a:lstStyle>
          <a:p>
            <a:r>
              <a:rPr lang="en-GB"/>
              <a:t>Click to edit Master title style</a:t>
            </a:r>
            <a:endParaRPr lang="en-GB" dirty="0"/>
          </a:p>
        </p:txBody>
      </p:sp>
      <p:sp>
        <p:nvSpPr>
          <p:cNvPr id="4" name="hcSlideMaster.Box Header OnlyHeader">
            <a:extLst>
              <a:ext uri="{FF2B5EF4-FFF2-40B4-BE49-F238E27FC236}">
                <a16:creationId xmlns:a16="http://schemas.microsoft.com/office/drawing/2014/main" id="{1CE29481-C6E5-E901-405D-033A6688CC0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5" name="fcSlideMaster.Box Header OnlyFooter" descr="BAE SYSTEMS PROPRIETARY">
            <a:extLst>
              <a:ext uri="{FF2B5EF4-FFF2-40B4-BE49-F238E27FC236}">
                <a16:creationId xmlns:a16="http://schemas.microsoft.com/office/drawing/2014/main" id="{C25EADA5-A162-CC30-39BE-E1C6D0AF8BEA}"/>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439729932"/>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360">
          <p15:clr>
            <a:srgbClr val="FF96FF"/>
          </p15:clr>
        </p15:guide>
        <p15:guide id="6" orient="horz" pos="3843">
          <p15:clr>
            <a:srgbClr val="FF96FF"/>
          </p15:clr>
        </p15:guide>
        <p15:guide id="7" pos="476">
          <p15:clr>
            <a:srgbClr val="FF96FF"/>
          </p15:clr>
        </p15:guide>
        <p15:guide id="10" pos="7521">
          <p15:clr>
            <a:srgbClr val="FF96FF"/>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One Content">
    <p:spTree>
      <p:nvGrpSpPr>
        <p:cNvPr id="1" name=""/>
        <p:cNvGrpSpPr/>
        <p:nvPr/>
      </p:nvGrpSpPr>
      <p:grpSpPr>
        <a:xfrm>
          <a:off x="0" y="0"/>
          <a:ext cx="0" cy="0"/>
          <a:chOff x="0" y="0"/>
          <a:chExt cx="0" cy="0"/>
        </a:xfrm>
      </p:grpSpPr>
      <p:sp>
        <p:nvSpPr>
          <p:cNvPr id="13" name="Text Placeholder 6">
            <a:extLst>
              <a:ext uri="{FF2B5EF4-FFF2-40B4-BE49-F238E27FC236}">
                <a16:creationId xmlns:a16="http://schemas.microsoft.com/office/drawing/2014/main" id="{E3F28EA0-50C3-41C4-8BA5-B5CA28E6FEFE}"/>
              </a:ext>
              <a:ext uri="{C183D7F6-B498-43B3-948B-1728B52AA6E4}">
                <adec:decorative xmlns:adec="http://schemas.microsoft.com/office/drawing/2017/decorative" val="1"/>
              </a:ext>
            </a:extLst>
          </p:cNvPr>
          <p:cNvSpPr>
            <a:spLocks noGrp="1"/>
          </p:cNvSpPr>
          <p:nvPr>
            <p:ph type="body" sz="quarter" idx="19"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6" name="Title 5">
            <a:extLst>
              <a:ext uri="{FF2B5EF4-FFF2-40B4-BE49-F238E27FC236}">
                <a16:creationId xmlns:a16="http://schemas.microsoft.com/office/drawing/2014/main" id="{55428F21-D19F-4753-B8DE-F5385E934FBB}"/>
              </a:ext>
            </a:extLst>
          </p:cNvPr>
          <p:cNvSpPr>
            <a:spLocks noGrp="1"/>
          </p:cNvSpPr>
          <p:nvPr>
            <p:ph type="title"/>
          </p:nvPr>
        </p:nvSpPr>
        <p:spPr/>
        <p:txBody>
          <a:bodyPr/>
          <a:lstStyle/>
          <a:p>
            <a:r>
              <a:rPr lang="en-GB"/>
              <a:t>Click to edit Master title style</a:t>
            </a:r>
            <a:endParaRPr lang="en-GB" dirty="0"/>
          </a:p>
        </p:txBody>
      </p:sp>
      <p:sp>
        <p:nvSpPr>
          <p:cNvPr id="12" name="Content Placeholder 11">
            <a:extLst>
              <a:ext uri="{FF2B5EF4-FFF2-40B4-BE49-F238E27FC236}">
                <a16:creationId xmlns:a16="http://schemas.microsoft.com/office/drawing/2014/main" id="{30953246-894E-4AFF-8DBA-055A88ABC552}"/>
              </a:ext>
            </a:extLst>
          </p:cNvPr>
          <p:cNvSpPr>
            <a:spLocks noGrp="1"/>
          </p:cNvSpPr>
          <p:nvPr>
            <p:ph sz="quarter" idx="17" hasCustomPrompt="1"/>
          </p:nvPr>
        </p:nvSpPr>
        <p:spPr>
          <a:xfrm>
            <a:off x="755649" y="1618262"/>
            <a:ext cx="11184000" cy="360976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4" name="Text Placeholder 9">
            <a:extLst>
              <a:ext uri="{FF2B5EF4-FFF2-40B4-BE49-F238E27FC236}">
                <a16:creationId xmlns:a16="http://schemas.microsoft.com/office/drawing/2014/main" id="{00C1D73B-DA24-4465-8AD7-902AD881A8FD}"/>
              </a:ext>
              <a:ext uri="{C183D7F6-B498-43B3-948B-1728B52AA6E4}">
                <adec:decorative xmlns:adec="http://schemas.microsoft.com/office/drawing/2017/decorative" val="0"/>
              </a:ext>
            </a:extLst>
          </p:cNvPr>
          <p:cNvSpPr>
            <a:spLocks noGrp="1"/>
          </p:cNvSpPr>
          <p:nvPr>
            <p:ph type="body" sz="quarter" idx="20"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2" name="hcSlideMaster.One ContentHeader">
            <a:extLst>
              <a:ext uri="{FF2B5EF4-FFF2-40B4-BE49-F238E27FC236}">
                <a16:creationId xmlns:a16="http://schemas.microsoft.com/office/drawing/2014/main" id="{7747B270-9150-CE5D-1CF6-7579590B485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One ContentFooter" descr="BAE SYSTEMS PROPRIETARY">
            <a:extLst>
              <a:ext uri="{FF2B5EF4-FFF2-40B4-BE49-F238E27FC236}">
                <a16:creationId xmlns:a16="http://schemas.microsoft.com/office/drawing/2014/main" id="{7651F003-832C-3434-E0A8-03C08070ACF5}"/>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896713802"/>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7521">
          <p15:clr>
            <a:srgbClr val="FF96FF"/>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EB82F792-4C85-44AE-8D3E-218A3F1D036E}"/>
              </a:ext>
              <a:ext uri="{C183D7F6-B498-43B3-948B-1728B52AA6E4}">
                <adec:decorative xmlns:adec="http://schemas.microsoft.com/office/drawing/2017/decorative" val="1"/>
              </a:ext>
            </a:extLst>
          </p:cNvPr>
          <p:cNvSpPr>
            <a:spLocks noGrp="1"/>
          </p:cNvSpPr>
          <p:nvPr>
            <p:ph type="body" sz="quarter" idx="20"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6" name="Title 5">
            <a:extLst>
              <a:ext uri="{FF2B5EF4-FFF2-40B4-BE49-F238E27FC236}">
                <a16:creationId xmlns:a16="http://schemas.microsoft.com/office/drawing/2014/main" id="{E9D1316E-A663-4C4A-9403-C7E85C3249FE}"/>
              </a:ext>
            </a:extLst>
          </p:cNvPr>
          <p:cNvSpPr>
            <a:spLocks noGrp="1"/>
          </p:cNvSpPr>
          <p:nvPr>
            <p:ph type="title"/>
          </p:nvPr>
        </p:nvSpPr>
        <p:spPr/>
        <p:txBody>
          <a:bodyPr/>
          <a:lstStyle/>
          <a:p>
            <a:r>
              <a:rPr lang="en-GB"/>
              <a:t>Click to edit Master title style</a:t>
            </a:r>
            <a:endParaRPr lang="en-GB" dirty="0"/>
          </a:p>
        </p:txBody>
      </p:sp>
      <p:sp>
        <p:nvSpPr>
          <p:cNvPr id="9" name="Content Placeholder 11">
            <a:extLst>
              <a:ext uri="{FF2B5EF4-FFF2-40B4-BE49-F238E27FC236}">
                <a16:creationId xmlns:a16="http://schemas.microsoft.com/office/drawing/2014/main" id="{04411D71-2260-47AF-A67B-EFA74D9D6B12}"/>
              </a:ext>
            </a:extLst>
          </p:cNvPr>
          <p:cNvSpPr>
            <a:spLocks noGrp="1"/>
          </p:cNvSpPr>
          <p:nvPr>
            <p:ph sz="quarter" idx="17" hasCustomPrompt="1"/>
          </p:nvPr>
        </p:nvSpPr>
        <p:spPr>
          <a:xfrm>
            <a:off x="756001" y="1620001"/>
            <a:ext cx="5340000" cy="360976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2" name="Content Placeholder 11">
            <a:extLst>
              <a:ext uri="{FF2B5EF4-FFF2-40B4-BE49-F238E27FC236}">
                <a16:creationId xmlns:a16="http://schemas.microsoft.com/office/drawing/2014/main" id="{27095559-5A5B-499E-AC2F-1976600FAEC3}"/>
              </a:ext>
            </a:extLst>
          </p:cNvPr>
          <p:cNvSpPr>
            <a:spLocks noGrp="1"/>
          </p:cNvSpPr>
          <p:nvPr>
            <p:ph sz="quarter" idx="19" hasCustomPrompt="1"/>
          </p:nvPr>
        </p:nvSpPr>
        <p:spPr>
          <a:xfrm>
            <a:off x="6599999" y="1620001"/>
            <a:ext cx="5340000" cy="360976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Text Placeholder 9">
            <a:extLst>
              <a:ext uri="{FF2B5EF4-FFF2-40B4-BE49-F238E27FC236}">
                <a16:creationId xmlns:a16="http://schemas.microsoft.com/office/drawing/2014/main" id="{6F883360-7F23-4C19-A522-86C528840AB0}"/>
              </a:ext>
              <a:ext uri="{C183D7F6-B498-43B3-948B-1728B52AA6E4}">
                <adec:decorative xmlns:adec="http://schemas.microsoft.com/office/drawing/2017/decorative" val="0"/>
              </a:ext>
            </a:extLst>
          </p:cNvPr>
          <p:cNvSpPr>
            <a:spLocks noGrp="1"/>
          </p:cNvSpPr>
          <p:nvPr>
            <p:ph type="body" sz="quarter" idx="21"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2" name="hcSlideMaster.Two ContentHeader">
            <a:extLst>
              <a:ext uri="{FF2B5EF4-FFF2-40B4-BE49-F238E27FC236}">
                <a16:creationId xmlns:a16="http://schemas.microsoft.com/office/drawing/2014/main" id="{EE49AF60-E6D4-5165-0ED8-49C5F2B0E6EC}"/>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Two ContentFooter" descr="BAE SYSTEMS PROPRIETARY">
            <a:extLst>
              <a:ext uri="{FF2B5EF4-FFF2-40B4-BE49-F238E27FC236}">
                <a16:creationId xmlns:a16="http://schemas.microsoft.com/office/drawing/2014/main" id="{67D9D105-E25F-A691-99F2-E0C295906515}"/>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47021213"/>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Text Placeholder 6">
            <a:extLst>
              <a:ext uri="{FF2B5EF4-FFF2-40B4-BE49-F238E27FC236}">
                <a16:creationId xmlns:a16="http://schemas.microsoft.com/office/drawing/2014/main" id="{5FFAB743-17D7-490F-8011-022CB6FA005B}"/>
              </a:ext>
              <a:ext uri="{C183D7F6-B498-43B3-948B-1728B52AA6E4}">
                <adec:decorative xmlns:adec="http://schemas.microsoft.com/office/drawing/2017/decorative" val="1"/>
              </a:ext>
            </a:extLst>
          </p:cNvPr>
          <p:cNvSpPr>
            <a:spLocks noGrp="1"/>
          </p:cNvSpPr>
          <p:nvPr>
            <p:ph type="body" sz="quarter" idx="20"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6" name="Title 5">
            <a:extLst>
              <a:ext uri="{FF2B5EF4-FFF2-40B4-BE49-F238E27FC236}">
                <a16:creationId xmlns:a16="http://schemas.microsoft.com/office/drawing/2014/main" id="{604748D3-2478-466C-B368-88FF3905CAC0}"/>
              </a:ext>
            </a:extLst>
          </p:cNvPr>
          <p:cNvSpPr>
            <a:spLocks noGrp="1"/>
          </p:cNvSpPr>
          <p:nvPr>
            <p:ph type="title"/>
          </p:nvPr>
        </p:nvSpPr>
        <p:spPr/>
        <p:txBody>
          <a:bodyPr/>
          <a:lstStyle/>
          <a:p>
            <a:r>
              <a:rPr lang="en-GB"/>
              <a:t>Click to edit Master title style</a:t>
            </a:r>
            <a:endParaRPr lang="en-GB" dirty="0"/>
          </a:p>
        </p:txBody>
      </p:sp>
      <p:sp>
        <p:nvSpPr>
          <p:cNvPr id="10" name="Content Placeholder 11">
            <a:extLst>
              <a:ext uri="{FF2B5EF4-FFF2-40B4-BE49-F238E27FC236}">
                <a16:creationId xmlns:a16="http://schemas.microsoft.com/office/drawing/2014/main" id="{B5F38A2C-ECFC-485E-ACEA-B8B1F65D2E9C}"/>
              </a:ext>
            </a:extLst>
          </p:cNvPr>
          <p:cNvSpPr>
            <a:spLocks noGrp="1"/>
          </p:cNvSpPr>
          <p:nvPr>
            <p:ph sz="quarter" idx="17" hasCustomPrompt="1"/>
          </p:nvPr>
        </p:nvSpPr>
        <p:spPr>
          <a:xfrm>
            <a:off x="756001" y="1620001"/>
            <a:ext cx="3560000" cy="360802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 name="Content Placeholder 111">
            <a:extLst>
              <a:ext uri="{FF2B5EF4-FFF2-40B4-BE49-F238E27FC236}">
                <a16:creationId xmlns:a16="http://schemas.microsoft.com/office/drawing/2014/main" id="{F3684ECE-F808-4BAD-A909-53842AA0E7BF}"/>
              </a:ext>
            </a:extLst>
          </p:cNvPr>
          <p:cNvSpPr>
            <a:spLocks noGrp="1"/>
          </p:cNvSpPr>
          <p:nvPr>
            <p:ph sz="quarter" idx="18" hasCustomPrompt="1"/>
          </p:nvPr>
        </p:nvSpPr>
        <p:spPr>
          <a:xfrm>
            <a:off x="4568001" y="1620001"/>
            <a:ext cx="3560000" cy="360802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3" name="Content Placeholder 112">
            <a:extLst>
              <a:ext uri="{FF2B5EF4-FFF2-40B4-BE49-F238E27FC236}">
                <a16:creationId xmlns:a16="http://schemas.microsoft.com/office/drawing/2014/main" id="{BC8CB614-BEA6-48BE-BAD1-B6D04F961AFC}"/>
              </a:ext>
            </a:extLst>
          </p:cNvPr>
          <p:cNvSpPr>
            <a:spLocks noGrp="1"/>
          </p:cNvSpPr>
          <p:nvPr>
            <p:ph sz="quarter" idx="19" hasCustomPrompt="1"/>
          </p:nvPr>
        </p:nvSpPr>
        <p:spPr>
          <a:xfrm>
            <a:off x="8380000" y="1620001"/>
            <a:ext cx="3560000" cy="3608020"/>
          </a:xfrm>
        </p:spPr>
        <p:txBody>
          <a:bodyPr tIns="0"/>
          <a:lstStyle/>
          <a:p>
            <a:pPr lvl="0"/>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5" name="Text Placeholder 9">
            <a:extLst>
              <a:ext uri="{FF2B5EF4-FFF2-40B4-BE49-F238E27FC236}">
                <a16:creationId xmlns:a16="http://schemas.microsoft.com/office/drawing/2014/main" id="{5642C8CA-3B6D-4A4D-9D11-579350D99B4A}"/>
              </a:ext>
              <a:ext uri="{C183D7F6-B498-43B3-948B-1728B52AA6E4}">
                <adec:decorative xmlns:adec="http://schemas.microsoft.com/office/drawing/2017/decorative" val="0"/>
              </a:ext>
            </a:extLst>
          </p:cNvPr>
          <p:cNvSpPr>
            <a:spLocks noGrp="1"/>
          </p:cNvSpPr>
          <p:nvPr>
            <p:ph type="body" sz="quarter" idx="21" hasCustomPrompt="1"/>
          </p:nvPr>
        </p:nvSpPr>
        <p:spPr>
          <a:xfrm>
            <a:off x="755650" y="5487988"/>
            <a:ext cx="11172825" cy="612775"/>
          </a:xfrm>
          <a:solidFill>
            <a:srgbClr val="877E79"/>
          </a:solidFill>
        </p:spPr>
        <p:txBody>
          <a:bodyPr anchor="ctr" anchorCtr="0"/>
          <a:lstStyle>
            <a:lvl1pPr marL="0" indent="0" algn="ctr">
              <a:buNone/>
              <a:defRPr sz="1800">
                <a:solidFill>
                  <a:schemeClr val="bg1"/>
                </a:solidFill>
              </a:defRPr>
            </a:lvl1pPr>
            <a:lvl2pPr marL="0" indent="0" algn="ctr">
              <a:buNone/>
              <a:defRPr>
                <a:solidFill>
                  <a:schemeClr val="bg1"/>
                </a:solidFill>
              </a:defRPr>
            </a:lvl2pPr>
            <a:lvl3pPr marL="0" indent="0">
              <a:buNone/>
              <a:defRPr>
                <a:solidFill>
                  <a:schemeClr val="bg1"/>
                </a:solidFill>
              </a:defRPr>
            </a:lvl3pPr>
            <a:lvl4pPr marL="252000" indent="0">
              <a:buNone/>
              <a:defRPr>
                <a:solidFill>
                  <a:schemeClr val="bg1"/>
                </a:solidFill>
              </a:defRPr>
            </a:lvl4pPr>
            <a:lvl5pPr marL="504000" indent="0">
              <a:buNone/>
              <a:defRPr>
                <a:solidFill>
                  <a:schemeClr val="bg1"/>
                </a:solidFill>
              </a:defRPr>
            </a:lvl5pPr>
          </a:lstStyle>
          <a:p>
            <a:pPr lvl="0"/>
            <a:r>
              <a:rPr lang="en-GB" dirty="0"/>
              <a:t>Click to add text or remove box if not needed</a:t>
            </a:r>
          </a:p>
        </p:txBody>
      </p:sp>
      <p:sp>
        <p:nvSpPr>
          <p:cNvPr id="2" name="hcSlideMaster.Three ContentHeader">
            <a:extLst>
              <a:ext uri="{FF2B5EF4-FFF2-40B4-BE49-F238E27FC236}">
                <a16:creationId xmlns:a16="http://schemas.microsoft.com/office/drawing/2014/main" id="{E365BD6C-E170-FB10-EE39-67745083183C}"/>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Three ContentFooter" descr="BAE SYSTEMS PROPRIETARY">
            <a:extLst>
              <a:ext uri="{FF2B5EF4-FFF2-40B4-BE49-F238E27FC236}">
                <a16:creationId xmlns:a16="http://schemas.microsoft.com/office/drawing/2014/main" id="{BDF523D7-EE52-6472-CAD4-03AE5761E808}"/>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474667386"/>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ntent and Picture">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9D6B6456-0CE0-4417-9E3B-E17C5DDAC991}"/>
              </a:ext>
              <a:ext uri="{C183D7F6-B498-43B3-948B-1728B52AA6E4}">
                <adec:decorative xmlns:adec="http://schemas.microsoft.com/office/drawing/2017/decorative" val="1"/>
              </a:ext>
            </a:extLst>
          </p:cNvPr>
          <p:cNvSpPr>
            <a:spLocks noGrp="1"/>
          </p:cNvSpPr>
          <p:nvPr>
            <p:ph type="body" sz="quarter" idx="19"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10D55A49-B3B7-47B2-8064-5C87EE5EA004}"/>
              </a:ext>
            </a:extLst>
          </p:cNvPr>
          <p:cNvSpPr>
            <a:spLocks noGrp="1"/>
          </p:cNvSpPr>
          <p:nvPr>
            <p:ph type="title"/>
          </p:nvPr>
        </p:nvSpPr>
        <p:spPr/>
        <p:txBody>
          <a:bodyPr/>
          <a:lstStyle/>
          <a:p>
            <a:r>
              <a:rPr lang="en-GB"/>
              <a:t>Click to edit Master title style</a:t>
            </a:r>
            <a:endParaRPr lang="en-GB" dirty="0"/>
          </a:p>
        </p:txBody>
      </p:sp>
      <p:sp>
        <p:nvSpPr>
          <p:cNvPr id="11" name="Content Placeholder 11">
            <a:extLst>
              <a:ext uri="{FF2B5EF4-FFF2-40B4-BE49-F238E27FC236}">
                <a16:creationId xmlns:a16="http://schemas.microsoft.com/office/drawing/2014/main" id="{195085D3-E81E-41B3-B9A0-0A2D95E9DDE7}"/>
              </a:ext>
            </a:extLst>
          </p:cNvPr>
          <p:cNvSpPr>
            <a:spLocks noGrp="1"/>
          </p:cNvSpPr>
          <p:nvPr>
            <p:ph sz="quarter" idx="17" hasCustomPrompt="1"/>
          </p:nvPr>
        </p:nvSpPr>
        <p:spPr>
          <a:xfrm>
            <a:off x="756001" y="1620001"/>
            <a:ext cx="5340000" cy="4480762"/>
          </a:xfrm>
        </p:spPr>
        <p:txBody>
          <a:bodyPr tIns="0"/>
          <a:lstStyle/>
          <a:p>
            <a:pPr marL="0" marR="0" lvl="0" indent="0" algn="l" defTabSz="914348" rtl="0" eaLnBrk="1" fontAlgn="auto" latinLnBrk="0" hangingPunct="1">
              <a:lnSpc>
                <a:spcPct val="98000"/>
              </a:lnSpc>
              <a:spcBef>
                <a:spcPts val="1000"/>
              </a:spcBef>
              <a:spcAft>
                <a:spcPts val="0"/>
              </a:spcAft>
              <a:buClr>
                <a:schemeClr val="accent2"/>
              </a:buClr>
              <a:buSzTx/>
              <a:buFont typeface="Arial" panose="020B0604020202020204" pitchFamily="34" charset="0"/>
              <a:buNone/>
              <a:tabLst/>
              <a:defRPr/>
            </a:pPr>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9" name="Picture Placeholder 8">
            <a:extLst>
              <a:ext uri="{FF2B5EF4-FFF2-40B4-BE49-F238E27FC236}">
                <a16:creationId xmlns:a16="http://schemas.microsoft.com/office/drawing/2014/main" id="{501BC94E-8AD5-4CF2-A4B5-B04C2B7873D3}"/>
              </a:ext>
              <a:ext uri="{C183D7F6-B498-43B3-948B-1728B52AA6E4}">
                <adec:decorative xmlns:adec="http://schemas.microsoft.com/office/drawing/2017/decorative" val="0"/>
              </a:ext>
            </a:extLst>
          </p:cNvPr>
          <p:cNvSpPr>
            <a:spLocks noGrp="1"/>
          </p:cNvSpPr>
          <p:nvPr>
            <p:ph type="pic" sz="quarter" idx="12"/>
          </p:nvPr>
        </p:nvSpPr>
        <p:spPr>
          <a:xfrm>
            <a:off x="6599238" y="1439863"/>
            <a:ext cx="5340000" cy="4660763"/>
          </a:xfrm>
          <a:noFill/>
        </p:spPr>
        <p:txBody>
          <a:bodyPr tIns="144000"/>
          <a:lstStyle>
            <a:lvl1pPr marL="0" indent="0" algn="ctr">
              <a:buNone/>
              <a:defRPr sz="1800"/>
            </a:lvl1pPr>
          </a:lstStyle>
          <a:p>
            <a:r>
              <a:rPr lang="en-GB" dirty="0"/>
              <a:t>Click icon to add picture</a:t>
            </a:r>
          </a:p>
        </p:txBody>
      </p:sp>
      <p:sp>
        <p:nvSpPr>
          <p:cNvPr id="2" name="hcSlideMaster.Content and PictureHeader">
            <a:extLst>
              <a:ext uri="{FF2B5EF4-FFF2-40B4-BE49-F238E27FC236}">
                <a16:creationId xmlns:a16="http://schemas.microsoft.com/office/drawing/2014/main" id="{519C0CD6-AC25-2B7A-F79F-D02CD4F22F6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ntent and PictureFooter" descr="BAE SYSTEMS PROPRIETARY">
            <a:extLst>
              <a:ext uri="{FF2B5EF4-FFF2-40B4-BE49-F238E27FC236}">
                <a16:creationId xmlns:a16="http://schemas.microsoft.com/office/drawing/2014/main" id="{285B0C28-4F21-ED33-EA2D-6D5D6D52A8E2}"/>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484784472"/>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4" orient="horz" pos="3843">
          <p15:clr>
            <a:srgbClr val="FF96FF"/>
          </p15:clr>
        </p15:guide>
        <p15:guide id="5" pos="476">
          <p15:clr>
            <a:srgbClr val="FF96FF"/>
          </p15:clr>
        </p15:guide>
        <p15:guide id="6" pos="3840">
          <p15:clr>
            <a:srgbClr val="FF96FF"/>
          </p15:clr>
        </p15:guide>
        <p15:guide id="7" pos="4157">
          <p15:clr>
            <a:srgbClr val="FF96FF"/>
          </p15:clr>
        </p15:guide>
        <p15:guide id="8" pos="7521">
          <p15:clr>
            <a:srgbClr val="FF96FF"/>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ntent and Two Pictures">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A065A478-BDE5-443C-9696-A8ECCEEFEB33}"/>
              </a:ext>
              <a:ext uri="{C183D7F6-B498-43B3-948B-1728B52AA6E4}">
                <adec:decorative xmlns:adec="http://schemas.microsoft.com/office/drawing/2017/decorative" val="1"/>
              </a:ext>
            </a:extLst>
          </p:cNvPr>
          <p:cNvSpPr>
            <a:spLocks noGrp="1"/>
          </p:cNvSpPr>
          <p:nvPr>
            <p:ph type="body" sz="quarter" idx="19" hasCustomPrompt="1"/>
          </p:nvPr>
        </p:nvSpPr>
        <p:spPr>
          <a:xfrm>
            <a:off x="0" y="1440000"/>
            <a:ext cx="12193200" cy="466076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C032A2EB-F839-4585-88D6-E2058797AD9F}"/>
              </a:ext>
            </a:extLst>
          </p:cNvPr>
          <p:cNvSpPr>
            <a:spLocks noGrp="1"/>
          </p:cNvSpPr>
          <p:nvPr>
            <p:ph type="title"/>
          </p:nvPr>
        </p:nvSpPr>
        <p:spPr/>
        <p:txBody>
          <a:bodyPr/>
          <a:lstStyle/>
          <a:p>
            <a:r>
              <a:rPr lang="en-GB"/>
              <a:t>Click to edit Master title style</a:t>
            </a:r>
            <a:endParaRPr lang="en-GB" dirty="0"/>
          </a:p>
        </p:txBody>
      </p:sp>
      <p:sp>
        <p:nvSpPr>
          <p:cNvPr id="11" name="Content Placeholder 11">
            <a:extLst>
              <a:ext uri="{FF2B5EF4-FFF2-40B4-BE49-F238E27FC236}">
                <a16:creationId xmlns:a16="http://schemas.microsoft.com/office/drawing/2014/main" id="{F82A98BA-F432-417A-A11F-027E2AD47B87}"/>
              </a:ext>
            </a:extLst>
          </p:cNvPr>
          <p:cNvSpPr>
            <a:spLocks noGrp="1"/>
          </p:cNvSpPr>
          <p:nvPr>
            <p:ph sz="quarter" idx="17" hasCustomPrompt="1"/>
          </p:nvPr>
        </p:nvSpPr>
        <p:spPr>
          <a:xfrm>
            <a:off x="756001" y="1620001"/>
            <a:ext cx="5340000" cy="4481999"/>
          </a:xfrm>
        </p:spPr>
        <p:txBody>
          <a:bodyPr tIns="0"/>
          <a:lstStyle/>
          <a:p>
            <a:pPr marL="0" marR="0" lvl="0" indent="0" algn="l" defTabSz="914348" rtl="0" eaLnBrk="1" fontAlgn="auto" latinLnBrk="0" hangingPunct="1">
              <a:lnSpc>
                <a:spcPct val="98000"/>
              </a:lnSpc>
              <a:spcBef>
                <a:spcPts val="1000"/>
              </a:spcBef>
              <a:spcAft>
                <a:spcPts val="0"/>
              </a:spcAft>
              <a:buClr>
                <a:schemeClr val="accent2"/>
              </a:buClr>
              <a:buSzTx/>
              <a:buFont typeface="Arial" panose="020B0604020202020204" pitchFamily="34" charset="0"/>
              <a:buNone/>
              <a:tabLst/>
              <a:defRPr/>
            </a:pPr>
            <a:r>
              <a:rPr lang="en-GB" dirty="0"/>
              <a:t>Click to add text or click on icon required</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9" name="Picture Placeholder 8">
            <a:extLst>
              <a:ext uri="{FF2B5EF4-FFF2-40B4-BE49-F238E27FC236}">
                <a16:creationId xmlns:a16="http://schemas.microsoft.com/office/drawing/2014/main" id="{501BC94E-8AD5-4CF2-A4B5-B04C2B7873D3}"/>
              </a:ext>
              <a:ext uri="{C183D7F6-B498-43B3-948B-1728B52AA6E4}">
                <adec:decorative xmlns:adec="http://schemas.microsoft.com/office/drawing/2017/decorative" val="0"/>
              </a:ext>
            </a:extLst>
          </p:cNvPr>
          <p:cNvSpPr>
            <a:spLocks noGrp="1"/>
          </p:cNvSpPr>
          <p:nvPr>
            <p:ph type="pic" sz="quarter" idx="12"/>
          </p:nvPr>
        </p:nvSpPr>
        <p:spPr>
          <a:xfrm>
            <a:off x="6600000" y="1438627"/>
            <a:ext cx="5340000" cy="2204450"/>
          </a:xfrm>
          <a:noFill/>
        </p:spPr>
        <p:txBody>
          <a:bodyPr tIns="144000"/>
          <a:lstStyle>
            <a:lvl1pPr marL="0" indent="0" algn="ctr">
              <a:buNone/>
              <a:defRPr sz="1800"/>
            </a:lvl1pPr>
          </a:lstStyle>
          <a:p>
            <a:r>
              <a:rPr lang="en-GB" dirty="0"/>
              <a:t>Click icon to add picture</a:t>
            </a:r>
          </a:p>
        </p:txBody>
      </p:sp>
      <p:sp>
        <p:nvSpPr>
          <p:cNvPr id="7" name="Picture Placeholder 81">
            <a:extLst>
              <a:ext uri="{FF2B5EF4-FFF2-40B4-BE49-F238E27FC236}">
                <a16:creationId xmlns:a16="http://schemas.microsoft.com/office/drawing/2014/main" id="{ACAA190F-BCAE-4717-ADF1-61A727B8FFD6}"/>
              </a:ext>
              <a:ext uri="{C183D7F6-B498-43B3-948B-1728B52AA6E4}">
                <adec:decorative xmlns:adec="http://schemas.microsoft.com/office/drawing/2017/decorative" val="0"/>
              </a:ext>
            </a:extLst>
          </p:cNvPr>
          <p:cNvSpPr>
            <a:spLocks noGrp="1"/>
          </p:cNvSpPr>
          <p:nvPr>
            <p:ph type="pic" sz="quarter" idx="13"/>
          </p:nvPr>
        </p:nvSpPr>
        <p:spPr>
          <a:xfrm>
            <a:off x="6600000" y="3896313"/>
            <a:ext cx="5340000" cy="2205068"/>
          </a:xfrm>
          <a:noFill/>
        </p:spPr>
        <p:txBody>
          <a:bodyPr tIns="144000"/>
          <a:lstStyle>
            <a:lvl1pPr marL="0" indent="0" algn="ctr">
              <a:buNone/>
              <a:defRPr sz="1800"/>
            </a:lvl1pPr>
          </a:lstStyle>
          <a:p>
            <a:r>
              <a:rPr lang="en-GB" dirty="0"/>
              <a:t>Click icon to add picture</a:t>
            </a:r>
          </a:p>
        </p:txBody>
      </p:sp>
      <p:sp>
        <p:nvSpPr>
          <p:cNvPr id="2" name="hcSlideMaster.Content and Two PicturesHeader">
            <a:extLst>
              <a:ext uri="{FF2B5EF4-FFF2-40B4-BE49-F238E27FC236}">
                <a16:creationId xmlns:a16="http://schemas.microsoft.com/office/drawing/2014/main" id="{6742D73C-C4BF-5A7A-BBA1-D5C6D058787A}"/>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Content and Two PicturesFooter" descr="BAE SYSTEMS PROPRIETARY">
            <a:extLst>
              <a:ext uri="{FF2B5EF4-FFF2-40B4-BE49-F238E27FC236}">
                <a16:creationId xmlns:a16="http://schemas.microsoft.com/office/drawing/2014/main" id="{D1E6615D-9803-F8FA-CB0B-21ADF98B8334}"/>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1828805310"/>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6" orient="horz" pos="3843">
          <p15:clr>
            <a:srgbClr val="FF96FF"/>
          </p15:clr>
        </p15:guide>
        <p15:guide id="7" pos="476">
          <p15:clr>
            <a:srgbClr val="FF96FF"/>
          </p15:clr>
        </p15:guide>
        <p15:guide id="8" pos="3840">
          <p15:clr>
            <a:srgbClr val="FF96FF"/>
          </p15:clr>
        </p15:guide>
        <p15:guide id="9" pos="4157">
          <p15:clr>
            <a:srgbClr val="FF96FF"/>
          </p15:clr>
        </p15:guide>
        <p15:guide id="10" pos="7521">
          <p15:clr>
            <a:srgbClr val="FF96FF"/>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3 Boxed title and Content">
    <p:spTree>
      <p:nvGrpSpPr>
        <p:cNvPr id="1" name=""/>
        <p:cNvGrpSpPr/>
        <p:nvPr/>
      </p:nvGrpSpPr>
      <p:grpSpPr>
        <a:xfrm>
          <a:off x="0" y="0"/>
          <a:ext cx="0" cy="0"/>
          <a:chOff x="0" y="0"/>
          <a:chExt cx="0" cy="0"/>
        </a:xfrm>
      </p:grpSpPr>
      <p:sp>
        <p:nvSpPr>
          <p:cNvPr id="41" name="Text Placeholder 40">
            <a:extLst>
              <a:ext uri="{FF2B5EF4-FFF2-40B4-BE49-F238E27FC236}">
                <a16:creationId xmlns:a16="http://schemas.microsoft.com/office/drawing/2014/main" id="{7787FAA5-67C7-4C54-B6DA-E3263F772F79}"/>
              </a:ext>
              <a:ext uri="{C183D7F6-B498-43B3-948B-1728B52AA6E4}">
                <adec:decorative xmlns:adec="http://schemas.microsoft.com/office/drawing/2017/decorative" val="1"/>
              </a:ext>
            </a:extLst>
          </p:cNvPr>
          <p:cNvSpPr>
            <a:spLocks noGrp="1"/>
          </p:cNvSpPr>
          <p:nvPr>
            <p:ph type="body" sz="quarter" idx="20" hasCustomPrompt="1"/>
          </p:nvPr>
        </p:nvSpPr>
        <p:spPr>
          <a:xfrm>
            <a:off x="0" y="1619250"/>
            <a:ext cx="12192000" cy="4494213"/>
          </a:xfrm>
          <a:solidFill>
            <a:schemeClr val="bg2"/>
          </a:solidFill>
        </p:spPr>
        <p:txBody>
          <a:bodyPr/>
          <a:lstStyle>
            <a:lvl1pPr marL="0" indent="0">
              <a:buNone/>
              <a:defRPr/>
            </a:lvl1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C032A2EB-F839-4585-88D6-E2058797AD9F}"/>
              </a:ext>
            </a:extLst>
          </p:cNvPr>
          <p:cNvSpPr>
            <a:spLocks noGrp="1"/>
          </p:cNvSpPr>
          <p:nvPr>
            <p:ph type="title"/>
          </p:nvPr>
        </p:nvSpPr>
        <p:spPr/>
        <p:txBody>
          <a:bodyPr/>
          <a:lstStyle/>
          <a:p>
            <a:r>
              <a:rPr lang="en-GB"/>
              <a:t>Click to edit Master title style</a:t>
            </a:r>
            <a:endParaRPr lang="en-GB" dirty="0"/>
          </a:p>
        </p:txBody>
      </p:sp>
      <p:sp>
        <p:nvSpPr>
          <p:cNvPr id="6" name="Text Placeholder 5">
            <a:extLst>
              <a:ext uri="{FF2B5EF4-FFF2-40B4-BE49-F238E27FC236}">
                <a16:creationId xmlns:a16="http://schemas.microsoft.com/office/drawing/2014/main" id="{11A41F14-C51C-4A38-90D8-E015902E902D}"/>
              </a:ext>
            </a:extLst>
          </p:cNvPr>
          <p:cNvSpPr>
            <a:spLocks noGrp="1"/>
          </p:cNvSpPr>
          <p:nvPr>
            <p:ph type="body" sz="quarter" idx="11"/>
          </p:nvPr>
        </p:nvSpPr>
        <p:spPr>
          <a:xfrm>
            <a:off x="757238" y="1605600"/>
            <a:ext cx="3560000" cy="809625"/>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a:t>Click to edit Master text styles</a:t>
            </a:r>
          </a:p>
          <a:p>
            <a:pPr lvl="1"/>
            <a:r>
              <a:rPr lang="en-GB"/>
              <a:t>Second level</a:t>
            </a:r>
          </a:p>
        </p:txBody>
      </p:sp>
      <p:sp>
        <p:nvSpPr>
          <p:cNvPr id="8" name="Content Placeholder 7">
            <a:extLst>
              <a:ext uri="{FF2B5EF4-FFF2-40B4-BE49-F238E27FC236}">
                <a16:creationId xmlns:a16="http://schemas.microsoft.com/office/drawing/2014/main" id="{6255092A-49F0-4CDD-9FA7-25636468C08F}"/>
              </a:ext>
            </a:extLst>
          </p:cNvPr>
          <p:cNvSpPr>
            <a:spLocks noGrp="1"/>
          </p:cNvSpPr>
          <p:nvPr>
            <p:ph sz="quarter" idx="12"/>
          </p:nvPr>
        </p:nvSpPr>
        <p:spPr>
          <a:xfrm>
            <a:off x="757238" y="2536826"/>
            <a:ext cx="3560000" cy="17287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Picture Placeholder 9">
            <a:extLst>
              <a:ext uri="{FF2B5EF4-FFF2-40B4-BE49-F238E27FC236}">
                <a16:creationId xmlns:a16="http://schemas.microsoft.com/office/drawing/2014/main" id="{211A2C9B-9638-48F7-9503-F16973D8130A}"/>
              </a:ext>
              <a:ext uri="{C183D7F6-B498-43B3-948B-1728B52AA6E4}">
                <adec:decorative xmlns:adec="http://schemas.microsoft.com/office/drawing/2017/decorative" val="0"/>
              </a:ext>
            </a:extLst>
          </p:cNvPr>
          <p:cNvSpPr>
            <a:spLocks noGrp="1"/>
          </p:cNvSpPr>
          <p:nvPr>
            <p:ph type="pic" sz="quarter" idx="13"/>
          </p:nvPr>
        </p:nvSpPr>
        <p:spPr>
          <a:xfrm>
            <a:off x="755649" y="4384676"/>
            <a:ext cx="3560000" cy="1728788"/>
          </a:xfrm>
        </p:spPr>
        <p:txBody>
          <a:bodyPr tIns="72000"/>
          <a:lstStyle>
            <a:lvl1pPr marL="0" indent="0" algn="ctr">
              <a:buNone/>
              <a:defRPr sz="1800"/>
            </a:lvl1pPr>
          </a:lstStyle>
          <a:p>
            <a:r>
              <a:rPr lang="en-GB" dirty="0"/>
              <a:t>Click icon to add picture</a:t>
            </a:r>
          </a:p>
        </p:txBody>
      </p:sp>
      <p:sp>
        <p:nvSpPr>
          <p:cNvPr id="27" name="Text Placeholder 26">
            <a:extLst>
              <a:ext uri="{FF2B5EF4-FFF2-40B4-BE49-F238E27FC236}">
                <a16:creationId xmlns:a16="http://schemas.microsoft.com/office/drawing/2014/main" id="{11614A04-5625-43DD-8604-D1D979363FEA}"/>
              </a:ext>
            </a:extLst>
          </p:cNvPr>
          <p:cNvSpPr>
            <a:spLocks noGrp="1"/>
          </p:cNvSpPr>
          <p:nvPr>
            <p:ph type="body" sz="quarter" idx="14"/>
          </p:nvPr>
        </p:nvSpPr>
        <p:spPr>
          <a:xfrm>
            <a:off x="4568000" y="1606199"/>
            <a:ext cx="3560000" cy="810000"/>
          </a:xfrm>
          <a:solidFill>
            <a:schemeClr val="accent6"/>
          </a:solidFill>
        </p:spPr>
        <p:txBody>
          <a:bodyPr lIns="72000" rIns="72000" anchor="ctr"/>
          <a:lstStyle>
            <a:lvl1pPr marL="0" indent="0" algn="ctr">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a:t>Click to edit Master text styles</a:t>
            </a:r>
          </a:p>
          <a:p>
            <a:pPr lvl="1"/>
            <a:r>
              <a:rPr lang="en-GB"/>
              <a:t>Second level</a:t>
            </a:r>
          </a:p>
        </p:txBody>
      </p:sp>
      <p:sp>
        <p:nvSpPr>
          <p:cNvPr id="29" name="Content Placeholder 28">
            <a:extLst>
              <a:ext uri="{FF2B5EF4-FFF2-40B4-BE49-F238E27FC236}">
                <a16:creationId xmlns:a16="http://schemas.microsoft.com/office/drawing/2014/main" id="{4B0F2FDB-FC44-4EED-B70F-AB3177432C84}"/>
              </a:ext>
            </a:extLst>
          </p:cNvPr>
          <p:cNvSpPr>
            <a:spLocks noGrp="1"/>
          </p:cNvSpPr>
          <p:nvPr>
            <p:ph sz="quarter" idx="15"/>
          </p:nvPr>
        </p:nvSpPr>
        <p:spPr>
          <a:xfrm>
            <a:off x="4568000" y="2523774"/>
            <a:ext cx="3560000" cy="17287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3" name="Picture Placeholder 32">
            <a:extLst>
              <a:ext uri="{FF2B5EF4-FFF2-40B4-BE49-F238E27FC236}">
                <a16:creationId xmlns:a16="http://schemas.microsoft.com/office/drawing/2014/main" id="{E75AD695-A403-49BB-90DA-B343368715C1}"/>
              </a:ext>
              <a:ext uri="{C183D7F6-B498-43B3-948B-1728B52AA6E4}">
                <adec:decorative xmlns:adec="http://schemas.microsoft.com/office/drawing/2017/decorative" val="0"/>
              </a:ext>
            </a:extLst>
          </p:cNvPr>
          <p:cNvSpPr>
            <a:spLocks noGrp="1"/>
          </p:cNvSpPr>
          <p:nvPr>
            <p:ph type="pic" sz="quarter" idx="16"/>
          </p:nvPr>
        </p:nvSpPr>
        <p:spPr>
          <a:xfrm>
            <a:off x="4571177" y="4371624"/>
            <a:ext cx="3560000" cy="1716087"/>
          </a:xfrm>
        </p:spPr>
        <p:txBody>
          <a:bodyPr tIns="72000"/>
          <a:lstStyle>
            <a:lvl1pPr marL="0" indent="0" algn="ctr">
              <a:buNone/>
              <a:defRPr sz="1800"/>
            </a:lvl1pPr>
          </a:lstStyle>
          <a:p>
            <a:r>
              <a:rPr lang="en-GB" dirty="0"/>
              <a:t>Click icon to add picture</a:t>
            </a:r>
          </a:p>
        </p:txBody>
      </p:sp>
      <p:sp>
        <p:nvSpPr>
          <p:cNvPr id="35" name="Text Placeholder 34">
            <a:extLst>
              <a:ext uri="{FF2B5EF4-FFF2-40B4-BE49-F238E27FC236}">
                <a16:creationId xmlns:a16="http://schemas.microsoft.com/office/drawing/2014/main" id="{03569F73-A856-4F57-BEB7-4E7FFF18C8FC}"/>
              </a:ext>
            </a:extLst>
          </p:cNvPr>
          <p:cNvSpPr>
            <a:spLocks noGrp="1"/>
          </p:cNvSpPr>
          <p:nvPr>
            <p:ph type="body" sz="quarter" idx="17"/>
          </p:nvPr>
        </p:nvSpPr>
        <p:spPr>
          <a:xfrm>
            <a:off x="8378825" y="1606200"/>
            <a:ext cx="3560000" cy="810000"/>
          </a:xfrm>
          <a:solidFill>
            <a:schemeClr val="accent1"/>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a:t>Click to edit Master text styles</a:t>
            </a:r>
          </a:p>
          <a:p>
            <a:pPr lvl="1"/>
            <a:r>
              <a:rPr lang="en-GB"/>
              <a:t>Second level</a:t>
            </a:r>
          </a:p>
        </p:txBody>
      </p:sp>
      <p:sp>
        <p:nvSpPr>
          <p:cNvPr id="37" name="Content Placeholder 36">
            <a:extLst>
              <a:ext uri="{FF2B5EF4-FFF2-40B4-BE49-F238E27FC236}">
                <a16:creationId xmlns:a16="http://schemas.microsoft.com/office/drawing/2014/main" id="{968814DB-EE45-473E-ADD3-9756091F03B4}"/>
              </a:ext>
            </a:extLst>
          </p:cNvPr>
          <p:cNvSpPr>
            <a:spLocks noGrp="1"/>
          </p:cNvSpPr>
          <p:nvPr>
            <p:ph sz="quarter" idx="18"/>
          </p:nvPr>
        </p:nvSpPr>
        <p:spPr>
          <a:xfrm>
            <a:off x="8385177" y="2523775"/>
            <a:ext cx="3560000" cy="172878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9" name="Picture Placeholder 38">
            <a:extLst>
              <a:ext uri="{FF2B5EF4-FFF2-40B4-BE49-F238E27FC236}">
                <a16:creationId xmlns:a16="http://schemas.microsoft.com/office/drawing/2014/main" id="{3699D712-AC27-4B39-9FC7-E79E726A5C04}"/>
              </a:ext>
              <a:ext uri="{C183D7F6-B498-43B3-948B-1728B52AA6E4}">
                <adec:decorative xmlns:adec="http://schemas.microsoft.com/office/drawing/2017/decorative" val="0"/>
              </a:ext>
            </a:extLst>
          </p:cNvPr>
          <p:cNvSpPr>
            <a:spLocks noGrp="1"/>
          </p:cNvSpPr>
          <p:nvPr>
            <p:ph type="pic" sz="quarter" idx="19"/>
          </p:nvPr>
        </p:nvSpPr>
        <p:spPr>
          <a:xfrm>
            <a:off x="8385177" y="4371626"/>
            <a:ext cx="3560000" cy="1716087"/>
          </a:xfrm>
        </p:spPr>
        <p:txBody>
          <a:bodyPr tIns="72000"/>
          <a:lstStyle>
            <a:lvl1pPr marL="0" indent="0" algn="ctr">
              <a:buNone/>
              <a:defRPr sz="1800"/>
            </a:lvl1pPr>
          </a:lstStyle>
          <a:p>
            <a:r>
              <a:rPr lang="en-GB" dirty="0"/>
              <a:t>Click icon to add picture</a:t>
            </a:r>
          </a:p>
        </p:txBody>
      </p:sp>
      <p:sp>
        <p:nvSpPr>
          <p:cNvPr id="2" name="hcSlideMaster.3 Boxed title and ContentHeader">
            <a:extLst>
              <a:ext uri="{FF2B5EF4-FFF2-40B4-BE49-F238E27FC236}">
                <a16:creationId xmlns:a16="http://schemas.microsoft.com/office/drawing/2014/main" id="{ED6A18FE-E5A7-63AE-263D-0ECFCBD906E6}"/>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3 Boxed title and ContentFooter" descr="BAE SYSTEMS PROPRIETARY">
            <a:extLst>
              <a:ext uri="{FF2B5EF4-FFF2-40B4-BE49-F238E27FC236}">
                <a16:creationId xmlns:a16="http://schemas.microsoft.com/office/drawing/2014/main" id="{A7EFCE1C-CE52-16A4-4F56-A89133AC367C}"/>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686965904"/>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020">
          <p15:clr>
            <a:srgbClr val="FF96FF"/>
          </p15:clr>
        </p15:guide>
        <p15:guide id="4" orient="horz" pos="3843">
          <p15:clr>
            <a:srgbClr val="FF96FF"/>
          </p15:clr>
        </p15:guide>
        <p15:guide id="5" pos="476">
          <p15:clr>
            <a:srgbClr val="FF96FF"/>
          </p15:clr>
        </p15:guide>
        <p15:guide id="6" pos="2718">
          <p15:clr>
            <a:srgbClr val="FF96FF"/>
          </p15:clr>
        </p15:guide>
        <p15:guide id="7" pos="2877">
          <p15:clr>
            <a:srgbClr val="FF96FF"/>
          </p15:clr>
        </p15:guide>
        <p15:guide id="8" pos="5120">
          <p15:clr>
            <a:srgbClr val="FF96FF"/>
          </p15:clr>
        </p15:guide>
        <p15:guide id="9" pos="5278">
          <p15:clr>
            <a:srgbClr val="FF96FF"/>
          </p15:clr>
        </p15:guide>
        <p15:guide id="10" pos="7521">
          <p15:clr>
            <a:srgbClr val="FF96FF"/>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5 Boxed title and Content">
    <p:spTree>
      <p:nvGrpSpPr>
        <p:cNvPr id="1" name=""/>
        <p:cNvGrpSpPr/>
        <p:nvPr/>
      </p:nvGrpSpPr>
      <p:grpSpPr>
        <a:xfrm>
          <a:off x="0" y="0"/>
          <a:ext cx="0" cy="0"/>
          <a:chOff x="0" y="0"/>
          <a:chExt cx="0" cy="0"/>
        </a:xfrm>
      </p:grpSpPr>
      <p:sp>
        <p:nvSpPr>
          <p:cNvPr id="18" name="Text Placeholder 17">
            <a:extLst>
              <a:ext uri="{FF2B5EF4-FFF2-40B4-BE49-F238E27FC236}">
                <a16:creationId xmlns:a16="http://schemas.microsoft.com/office/drawing/2014/main" id="{877D41B0-FC4A-445B-B1D2-D51B6A2B796E}"/>
              </a:ext>
              <a:ext uri="{C183D7F6-B498-43B3-948B-1728B52AA6E4}">
                <adec:decorative xmlns:adec="http://schemas.microsoft.com/office/drawing/2017/decorative" val="1"/>
              </a:ext>
            </a:extLst>
          </p:cNvPr>
          <p:cNvSpPr>
            <a:spLocks noGrp="1"/>
          </p:cNvSpPr>
          <p:nvPr>
            <p:ph type="body" sz="quarter" idx="26" hasCustomPrompt="1"/>
          </p:nvPr>
        </p:nvSpPr>
        <p:spPr>
          <a:xfrm>
            <a:off x="0" y="1619250"/>
            <a:ext cx="12192000" cy="4494213"/>
          </a:xfrm>
          <a:solidFill>
            <a:schemeClr val="bg2"/>
          </a:solidFill>
        </p:spPr>
        <p:txBody>
          <a:bodyPr/>
          <a:lstStyle>
            <a:lvl1pPr marL="0" indent="0">
              <a:buNone/>
              <a:defRPr/>
            </a:lvl1pPr>
            <a:lvl2pPr marL="0" indent="0">
              <a:buNone/>
              <a:defRPr/>
            </a:lvl2pPr>
            <a:lvl3pPr marL="0" indent="0">
              <a:buNone/>
              <a:defRPr/>
            </a:lvl3pPr>
            <a:lvl4pPr marL="252000" indent="0">
              <a:buNone/>
              <a:defRPr/>
            </a:lvl4pPr>
            <a:lvl5pPr marL="504000" indent="0">
              <a:buNone/>
              <a:defRPr/>
            </a:lvl5pPr>
          </a:lstStyle>
          <a:p>
            <a:pPr lvl="0"/>
            <a:r>
              <a:rPr lang="en-GB" dirty="0"/>
              <a:t> </a:t>
            </a:r>
          </a:p>
        </p:txBody>
      </p:sp>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C032A2EB-F839-4585-88D6-E2058797AD9F}"/>
              </a:ext>
            </a:extLst>
          </p:cNvPr>
          <p:cNvSpPr>
            <a:spLocks noGrp="1"/>
          </p:cNvSpPr>
          <p:nvPr>
            <p:ph type="title"/>
          </p:nvPr>
        </p:nvSpPr>
        <p:spPr/>
        <p:txBody>
          <a:bodyPr/>
          <a:lstStyle/>
          <a:p>
            <a:r>
              <a:rPr lang="en-GB"/>
              <a:t>Click to edit Master title style</a:t>
            </a:r>
            <a:endParaRPr lang="en-GB" dirty="0"/>
          </a:p>
        </p:txBody>
      </p:sp>
      <p:sp>
        <p:nvSpPr>
          <p:cNvPr id="6" name="Text Placeholder 5">
            <a:extLst>
              <a:ext uri="{FF2B5EF4-FFF2-40B4-BE49-F238E27FC236}">
                <a16:creationId xmlns:a16="http://schemas.microsoft.com/office/drawing/2014/main" id="{11A41F14-C51C-4A38-90D8-E015902E902D}"/>
              </a:ext>
            </a:extLst>
          </p:cNvPr>
          <p:cNvSpPr>
            <a:spLocks noGrp="1"/>
          </p:cNvSpPr>
          <p:nvPr>
            <p:ph type="body" sz="quarter" idx="11" hasCustomPrompt="1"/>
          </p:nvPr>
        </p:nvSpPr>
        <p:spPr>
          <a:xfrm>
            <a:off x="757237" y="1619251"/>
            <a:ext cx="2035200" cy="401638"/>
          </a:xfrm>
          <a:solidFill>
            <a:schemeClr val="accent4"/>
          </a:solidFill>
        </p:spPr>
        <p:txBody>
          <a:bodyPr lIns="72000" rIns="72000" anchor="ctr"/>
          <a:lstStyle>
            <a:lvl1pPr marL="0" indent="0" algn="ctr">
              <a:spcBef>
                <a:spcPts val="0"/>
              </a:spcBef>
              <a:buFont typeface="Arial" panose="020B0604020202020204" pitchFamily="34" charset="0"/>
              <a:buNone/>
              <a:defRPr>
                <a:solidFill>
                  <a:schemeClr val="bg1"/>
                </a:solidFill>
              </a:defRPr>
            </a:lvl1pPr>
            <a:lvl2pPr marL="0" indent="0" algn="ctr">
              <a:spcBef>
                <a:spcPts val="0"/>
              </a:spcBef>
              <a:buFont typeface="Arial" panose="020B0604020202020204" pitchFamily="34" charset="0"/>
              <a:buNone/>
              <a:defRPr sz="1600">
                <a:solidFill>
                  <a:schemeClr val="bg1"/>
                </a:solidFill>
              </a:defRPr>
            </a:lvl2pPr>
            <a:lvl3pPr marL="0" indent="0" algn="ctr">
              <a:spcBef>
                <a:spcPts val="0"/>
              </a:spcBef>
              <a:buFont typeface="Arial" panose="020B0604020202020204" pitchFamily="34" charset="0"/>
              <a:buNone/>
              <a:defRPr>
                <a:solidFill>
                  <a:schemeClr val="bg1"/>
                </a:solidFill>
              </a:defRPr>
            </a:lvl3pPr>
            <a:lvl4pPr marL="0" indent="0" algn="ctr">
              <a:spcBef>
                <a:spcPts val="0"/>
              </a:spcBef>
              <a:buFont typeface="Arial" panose="020B0604020202020204" pitchFamily="34" charset="0"/>
              <a:buNone/>
              <a:defRPr>
                <a:solidFill>
                  <a:schemeClr val="bg1"/>
                </a:solidFill>
              </a:defRPr>
            </a:lvl4pPr>
            <a:lvl5pPr marL="0" indent="0" algn="ctr">
              <a:spcBef>
                <a:spcPts val="0"/>
              </a:spcBef>
              <a:buFont typeface="Arial" panose="020B0604020202020204" pitchFamily="34" charset="0"/>
              <a:buNone/>
              <a:defRPr>
                <a:solidFill>
                  <a:schemeClr val="bg1"/>
                </a:solidFill>
              </a:defRPr>
            </a:lvl5pPr>
          </a:lstStyle>
          <a:p>
            <a:pPr lvl="0"/>
            <a:r>
              <a:rPr lang="en-GB" dirty="0"/>
              <a:t>Title</a:t>
            </a:r>
          </a:p>
        </p:txBody>
      </p:sp>
      <p:sp>
        <p:nvSpPr>
          <p:cNvPr id="8" name="Content Placeholder 7">
            <a:extLst>
              <a:ext uri="{FF2B5EF4-FFF2-40B4-BE49-F238E27FC236}">
                <a16:creationId xmlns:a16="http://schemas.microsoft.com/office/drawing/2014/main" id="{6255092A-49F0-4CDD-9FA7-25636468C08F}"/>
              </a:ext>
            </a:extLst>
          </p:cNvPr>
          <p:cNvSpPr>
            <a:spLocks noGrp="1"/>
          </p:cNvSpPr>
          <p:nvPr>
            <p:ph sz="quarter" idx="12"/>
          </p:nvPr>
        </p:nvSpPr>
        <p:spPr>
          <a:xfrm>
            <a:off x="757237" y="2128838"/>
            <a:ext cx="2035200" cy="27765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Picture Placeholder 9">
            <a:extLst>
              <a:ext uri="{FF2B5EF4-FFF2-40B4-BE49-F238E27FC236}">
                <a16:creationId xmlns:a16="http://schemas.microsoft.com/office/drawing/2014/main" id="{211A2C9B-9638-48F7-9503-F16973D8130A}"/>
              </a:ext>
              <a:ext uri="{C183D7F6-B498-43B3-948B-1728B52AA6E4}">
                <adec:decorative xmlns:adec="http://schemas.microsoft.com/office/drawing/2017/decorative" val="0"/>
              </a:ext>
            </a:extLst>
          </p:cNvPr>
          <p:cNvSpPr>
            <a:spLocks noGrp="1"/>
          </p:cNvSpPr>
          <p:nvPr>
            <p:ph type="pic" sz="quarter" idx="13"/>
          </p:nvPr>
        </p:nvSpPr>
        <p:spPr>
          <a:xfrm>
            <a:off x="755649" y="5013324"/>
            <a:ext cx="2035200" cy="1100140"/>
          </a:xfrm>
        </p:spPr>
        <p:txBody>
          <a:bodyPr tIns="36000"/>
          <a:lstStyle>
            <a:lvl1pPr marL="0" indent="0" algn="ctr">
              <a:buNone/>
              <a:defRPr sz="1600"/>
            </a:lvl1pPr>
          </a:lstStyle>
          <a:p>
            <a:r>
              <a:rPr lang="en-GB" dirty="0"/>
              <a:t>Click icon to add picture</a:t>
            </a:r>
          </a:p>
        </p:txBody>
      </p:sp>
      <p:sp>
        <p:nvSpPr>
          <p:cNvPr id="27" name="Text Placeholder 26">
            <a:extLst>
              <a:ext uri="{FF2B5EF4-FFF2-40B4-BE49-F238E27FC236}">
                <a16:creationId xmlns:a16="http://schemas.microsoft.com/office/drawing/2014/main" id="{11614A04-5625-43DD-8604-D1D979363FEA}"/>
              </a:ext>
            </a:extLst>
          </p:cNvPr>
          <p:cNvSpPr>
            <a:spLocks noGrp="1"/>
          </p:cNvSpPr>
          <p:nvPr>
            <p:ph type="body" sz="quarter" idx="14" hasCustomPrompt="1"/>
          </p:nvPr>
        </p:nvSpPr>
        <p:spPr>
          <a:xfrm>
            <a:off x="3041650" y="1619249"/>
            <a:ext cx="2035200" cy="401637"/>
          </a:xfrm>
          <a:solidFill>
            <a:schemeClr val="accent6"/>
          </a:solidFill>
        </p:spPr>
        <p:txBody>
          <a:bodyPr lIns="72000" rIns="72000" anchor="ctr"/>
          <a:lstStyle>
            <a:lvl1pPr marL="0" indent="0" algn="ctr">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29" name="Content Placeholder 28">
            <a:extLst>
              <a:ext uri="{FF2B5EF4-FFF2-40B4-BE49-F238E27FC236}">
                <a16:creationId xmlns:a16="http://schemas.microsoft.com/office/drawing/2014/main" id="{4B0F2FDB-FC44-4EED-B70F-AB3177432C84}"/>
              </a:ext>
            </a:extLst>
          </p:cNvPr>
          <p:cNvSpPr>
            <a:spLocks noGrp="1"/>
          </p:cNvSpPr>
          <p:nvPr>
            <p:ph sz="quarter" idx="15"/>
          </p:nvPr>
        </p:nvSpPr>
        <p:spPr>
          <a:xfrm>
            <a:off x="3041650" y="2128836"/>
            <a:ext cx="2035200" cy="277653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3" name="Picture Placeholder 32">
            <a:extLst>
              <a:ext uri="{FF2B5EF4-FFF2-40B4-BE49-F238E27FC236}">
                <a16:creationId xmlns:a16="http://schemas.microsoft.com/office/drawing/2014/main" id="{E75AD695-A403-49BB-90DA-B343368715C1}"/>
              </a:ext>
              <a:ext uri="{C183D7F6-B498-43B3-948B-1728B52AA6E4}">
                <adec:decorative xmlns:adec="http://schemas.microsoft.com/office/drawing/2017/decorative" val="0"/>
              </a:ext>
            </a:extLst>
          </p:cNvPr>
          <p:cNvSpPr>
            <a:spLocks noGrp="1"/>
          </p:cNvSpPr>
          <p:nvPr>
            <p:ph type="pic" sz="quarter" idx="16"/>
          </p:nvPr>
        </p:nvSpPr>
        <p:spPr>
          <a:xfrm>
            <a:off x="3041650" y="5000621"/>
            <a:ext cx="2035200" cy="1100140"/>
          </a:xfrm>
        </p:spPr>
        <p:txBody>
          <a:bodyPr tIns="36000"/>
          <a:lstStyle>
            <a:lvl1pPr marL="0" indent="0" algn="ctr">
              <a:buNone/>
              <a:defRPr sz="1600"/>
            </a:lvl1pPr>
          </a:lstStyle>
          <a:p>
            <a:r>
              <a:rPr lang="en-GB" dirty="0"/>
              <a:t>Click icon to add picture</a:t>
            </a:r>
          </a:p>
        </p:txBody>
      </p:sp>
      <p:sp>
        <p:nvSpPr>
          <p:cNvPr id="35" name="Text Placeholder 34">
            <a:extLst>
              <a:ext uri="{FF2B5EF4-FFF2-40B4-BE49-F238E27FC236}">
                <a16:creationId xmlns:a16="http://schemas.microsoft.com/office/drawing/2014/main" id="{03569F73-A856-4F57-BEB7-4E7FFF18C8FC}"/>
              </a:ext>
            </a:extLst>
          </p:cNvPr>
          <p:cNvSpPr>
            <a:spLocks noGrp="1"/>
          </p:cNvSpPr>
          <p:nvPr>
            <p:ph type="body" sz="quarter" idx="17" hasCustomPrompt="1"/>
          </p:nvPr>
        </p:nvSpPr>
        <p:spPr>
          <a:xfrm>
            <a:off x="5329238" y="1619251"/>
            <a:ext cx="2035200" cy="401638"/>
          </a:xfrm>
          <a:solidFill>
            <a:schemeClr val="tx2"/>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37" name="Content Placeholder 36">
            <a:extLst>
              <a:ext uri="{FF2B5EF4-FFF2-40B4-BE49-F238E27FC236}">
                <a16:creationId xmlns:a16="http://schemas.microsoft.com/office/drawing/2014/main" id="{968814DB-EE45-473E-ADD3-9756091F03B4}"/>
              </a:ext>
            </a:extLst>
          </p:cNvPr>
          <p:cNvSpPr>
            <a:spLocks noGrp="1"/>
          </p:cNvSpPr>
          <p:nvPr>
            <p:ph sz="quarter" idx="18"/>
          </p:nvPr>
        </p:nvSpPr>
        <p:spPr>
          <a:xfrm>
            <a:off x="5329238" y="2128838"/>
            <a:ext cx="2035200" cy="277653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39" name="Picture Placeholder 38">
            <a:extLst>
              <a:ext uri="{FF2B5EF4-FFF2-40B4-BE49-F238E27FC236}">
                <a16:creationId xmlns:a16="http://schemas.microsoft.com/office/drawing/2014/main" id="{3699D712-AC27-4B39-9FC7-E79E726A5C04}"/>
              </a:ext>
              <a:ext uri="{C183D7F6-B498-43B3-948B-1728B52AA6E4}">
                <adec:decorative xmlns:adec="http://schemas.microsoft.com/office/drawing/2017/decorative" val="0"/>
              </a:ext>
            </a:extLst>
          </p:cNvPr>
          <p:cNvSpPr>
            <a:spLocks noGrp="1"/>
          </p:cNvSpPr>
          <p:nvPr>
            <p:ph type="pic" sz="quarter" idx="19"/>
          </p:nvPr>
        </p:nvSpPr>
        <p:spPr>
          <a:xfrm>
            <a:off x="5332414" y="5000623"/>
            <a:ext cx="2035200" cy="1100140"/>
          </a:xfrm>
        </p:spPr>
        <p:txBody>
          <a:bodyPr tIns="36000"/>
          <a:lstStyle>
            <a:lvl1pPr marL="0" indent="0" algn="ctr">
              <a:buNone/>
              <a:defRPr sz="1600"/>
            </a:lvl1pPr>
          </a:lstStyle>
          <a:p>
            <a:r>
              <a:rPr lang="en-GB" dirty="0"/>
              <a:t>Click icon to add picture</a:t>
            </a:r>
          </a:p>
        </p:txBody>
      </p:sp>
      <p:sp>
        <p:nvSpPr>
          <p:cNvPr id="15" name="Text Placeholder 34">
            <a:extLst>
              <a:ext uri="{FF2B5EF4-FFF2-40B4-BE49-F238E27FC236}">
                <a16:creationId xmlns:a16="http://schemas.microsoft.com/office/drawing/2014/main" id="{BDF5F3B2-B169-424D-8E1F-E57141DFFE10}"/>
              </a:ext>
            </a:extLst>
          </p:cNvPr>
          <p:cNvSpPr>
            <a:spLocks noGrp="1"/>
          </p:cNvSpPr>
          <p:nvPr>
            <p:ph type="body" sz="quarter" idx="20" hasCustomPrompt="1"/>
          </p:nvPr>
        </p:nvSpPr>
        <p:spPr>
          <a:xfrm>
            <a:off x="7620002" y="1619251"/>
            <a:ext cx="2035200" cy="401638"/>
          </a:xfrm>
          <a:solidFill>
            <a:schemeClr val="accent1"/>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7" name="Content Placeholder 6">
            <a:extLst>
              <a:ext uri="{FF2B5EF4-FFF2-40B4-BE49-F238E27FC236}">
                <a16:creationId xmlns:a16="http://schemas.microsoft.com/office/drawing/2014/main" id="{ED535B42-E5BC-4AD7-ACF0-8E7736B52DE7}"/>
              </a:ext>
            </a:extLst>
          </p:cNvPr>
          <p:cNvSpPr>
            <a:spLocks noGrp="1"/>
          </p:cNvSpPr>
          <p:nvPr>
            <p:ph sz="quarter" idx="21"/>
          </p:nvPr>
        </p:nvSpPr>
        <p:spPr>
          <a:xfrm>
            <a:off x="7620003" y="2128838"/>
            <a:ext cx="2035200" cy="27765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1" name="Picture Placeholder 10">
            <a:extLst>
              <a:ext uri="{FF2B5EF4-FFF2-40B4-BE49-F238E27FC236}">
                <a16:creationId xmlns:a16="http://schemas.microsoft.com/office/drawing/2014/main" id="{BC0CBFB2-E9B0-4E3F-A865-B4CE5F4AB463}"/>
              </a:ext>
              <a:ext uri="{C183D7F6-B498-43B3-948B-1728B52AA6E4}">
                <adec:decorative xmlns:adec="http://schemas.microsoft.com/office/drawing/2017/decorative" val="0"/>
              </a:ext>
            </a:extLst>
          </p:cNvPr>
          <p:cNvSpPr>
            <a:spLocks noGrp="1"/>
          </p:cNvSpPr>
          <p:nvPr>
            <p:ph type="pic" sz="quarter" idx="22"/>
          </p:nvPr>
        </p:nvSpPr>
        <p:spPr>
          <a:xfrm>
            <a:off x="7621589" y="5000623"/>
            <a:ext cx="2035200" cy="1112840"/>
          </a:xfrm>
        </p:spPr>
        <p:txBody>
          <a:bodyPr tIns="36000"/>
          <a:lstStyle>
            <a:lvl1pPr marL="0" indent="0" algn="ctr">
              <a:buNone/>
              <a:defRPr sz="1600"/>
            </a:lvl1pPr>
          </a:lstStyle>
          <a:p>
            <a:r>
              <a:rPr lang="en-GB" dirty="0"/>
              <a:t>Click icon to add picture</a:t>
            </a:r>
          </a:p>
        </p:txBody>
      </p:sp>
      <p:sp>
        <p:nvSpPr>
          <p:cNvPr id="20" name="Text Placeholder 34">
            <a:extLst>
              <a:ext uri="{FF2B5EF4-FFF2-40B4-BE49-F238E27FC236}">
                <a16:creationId xmlns:a16="http://schemas.microsoft.com/office/drawing/2014/main" id="{DABF480B-5EE1-47B6-BCD6-1BA7FF0159C6}"/>
              </a:ext>
            </a:extLst>
          </p:cNvPr>
          <p:cNvSpPr>
            <a:spLocks noGrp="1"/>
          </p:cNvSpPr>
          <p:nvPr>
            <p:ph type="body" sz="quarter" idx="23" hasCustomPrompt="1"/>
          </p:nvPr>
        </p:nvSpPr>
        <p:spPr>
          <a:xfrm>
            <a:off x="9907590" y="1619251"/>
            <a:ext cx="2035200" cy="401638"/>
          </a:xfrm>
          <a:solidFill>
            <a:srgbClr val="FC4C02"/>
          </a:solidFill>
        </p:spPr>
        <p:txBody>
          <a:bodyPr lIns="72000" rIns="72000" anchor="ctr"/>
          <a:lstStyle>
            <a:lvl1pPr marL="0" indent="0" algn="ctr">
              <a:spcBef>
                <a:spcPts val="0"/>
              </a:spcBef>
              <a:buNone/>
              <a:defRPr>
                <a:solidFill>
                  <a:schemeClr val="bg1"/>
                </a:solidFill>
              </a:defRPr>
            </a:lvl1pPr>
            <a:lvl2pPr marL="0" indent="0" algn="ctr">
              <a:spcBef>
                <a:spcPts val="0"/>
              </a:spcBef>
              <a:buNone/>
              <a:defRPr>
                <a:solidFill>
                  <a:schemeClr val="bg1"/>
                </a:solidFill>
              </a:defRPr>
            </a:lvl2pPr>
            <a:lvl3pPr marL="0" indent="0" algn="ctr">
              <a:spcBef>
                <a:spcPts val="0"/>
              </a:spcBef>
              <a:buNone/>
              <a:defRPr>
                <a:solidFill>
                  <a:schemeClr val="bg1"/>
                </a:solidFill>
              </a:defRPr>
            </a:lvl3pPr>
            <a:lvl4pPr marL="0" indent="0" algn="ctr">
              <a:buNone/>
              <a:defRPr>
                <a:solidFill>
                  <a:schemeClr val="bg1"/>
                </a:solidFill>
              </a:defRPr>
            </a:lvl4pPr>
            <a:lvl5pPr marL="0" indent="0" algn="ctr">
              <a:buNone/>
              <a:defRPr>
                <a:solidFill>
                  <a:schemeClr val="bg1"/>
                </a:solidFill>
              </a:defRPr>
            </a:lvl5pPr>
          </a:lstStyle>
          <a:p>
            <a:pPr lvl="0"/>
            <a:r>
              <a:rPr lang="en-GB" dirty="0"/>
              <a:t>Title</a:t>
            </a:r>
          </a:p>
        </p:txBody>
      </p:sp>
      <p:sp>
        <p:nvSpPr>
          <p:cNvPr id="13" name="Content Placeholder 12">
            <a:extLst>
              <a:ext uri="{FF2B5EF4-FFF2-40B4-BE49-F238E27FC236}">
                <a16:creationId xmlns:a16="http://schemas.microsoft.com/office/drawing/2014/main" id="{0ED5789C-8005-4F83-9824-18B6F8F0ADFB}"/>
              </a:ext>
            </a:extLst>
          </p:cNvPr>
          <p:cNvSpPr>
            <a:spLocks noGrp="1"/>
          </p:cNvSpPr>
          <p:nvPr>
            <p:ph sz="quarter" idx="24"/>
          </p:nvPr>
        </p:nvSpPr>
        <p:spPr>
          <a:xfrm>
            <a:off x="9912354" y="2128838"/>
            <a:ext cx="2035200" cy="27765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6" name="Picture Placeholder 15">
            <a:extLst>
              <a:ext uri="{FF2B5EF4-FFF2-40B4-BE49-F238E27FC236}">
                <a16:creationId xmlns:a16="http://schemas.microsoft.com/office/drawing/2014/main" id="{AF4F7BF8-816A-4762-BD96-85C36C4C58FB}"/>
              </a:ext>
              <a:ext uri="{C183D7F6-B498-43B3-948B-1728B52AA6E4}">
                <adec:decorative xmlns:adec="http://schemas.microsoft.com/office/drawing/2017/decorative" val="0"/>
              </a:ext>
            </a:extLst>
          </p:cNvPr>
          <p:cNvSpPr>
            <a:spLocks noGrp="1"/>
          </p:cNvSpPr>
          <p:nvPr>
            <p:ph type="pic" sz="quarter" idx="25"/>
          </p:nvPr>
        </p:nvSpPr>
        <p:spPr>
          <a:xfrm>
            <a:off x="9907592" y="5000623"/>
            <a:ext cx="2035200" cy="1100140"/>
          </a:xfrm>
        </p:spPr>
        <p:txBody>
          <a:bodyPr tIns="36000"/>
          <a:lstStyle>
            <a:lvl1pPr marL="0" indent="0" algn="ctr">
              <a:buNone/>
              <a:defRPr sz="1600"/>
            </a:lvl1pPr>
          </a:lstStyle>
          <a:p>
            <a:r>
              <a:rPr lang="en-GB" dirty="0"/>
              <a:t>Click icon to add picture</a:t>
            </a:r>
          </a:p>
        </p:txBody>
      </p:sp>
      <p:sp>
        <p:nvSpPr>
          <p:cNvPr id="2" name="hcSlideMaster.5 Boxed title and ContentHeader">
            <a:extLst>
              <a:ext uri="{FF2B5EF4-FFF2-40B4-BE49-F238E27FC236}">
                <a16:creationId xmlns:a16="http://schemas.microsoft.com/office/drawing/2014/main" id="{F328AFB0-D6FE-B50A-6D61-480816F7B654}"/>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5 Boxed title and ContentFooter" descr="BAE SYSTEMS PROPRIETARY">
            <a:extLst>
              <a:ext uri="{FF2B5EF4-FFF2-40B4-BE49-F238E27FC236}">
                <a16:creationId xmlns:a16="http://schemas.microsoft.com/office/drawing/2014/main" id="{10365D13-4801-5477-0A6A-A183237DBA0B}"/>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574239939"/>
      </p:ext>
    </p:extLst>
  </p:cSld>
  <p:clrMapOvr>
    <a:masterClrMapping/>
  </p:clrMapOvr>
  <p:extLst>
    <p:ext uri="{DCECCB84-F9BA-43D5-87BE-67443E8EF086}">
      <p15:sldGuideLst xmlns:p15="http://schemas.microsoft.com/office/powerpoint/2012/main">
        <p15:guide id="1" orient="horz" pos="277">
          <p15:clr>
            <a:srgbClr val="717275"/>
          </p15:clr>
        </p15:guide>
        <p15:guide id="2" orient="horz" pos="795">
          <p15:clr>
            <a:srgbClr val="717275"/>
          </p15:clr>
        </p15:guide>
        <p15:guide id="3" orient="horz" pos="1020">
          <p15:clr>
            <a:srgbClr val="FF96FF"/>
          </p15:clr>
        </p15:guide>
        <p15:guide id="4" orient="horz" pos="3843">
          <p15:clr>
            <a:srgbClr val="FF96FF"/>
          </p15:clr>
        </p15:guide>
        <p15:guide id="5" pos="476">
          <p15:clr>
            <a:srgbClr val="FF96FF"/>
          </p15:clr>
        </p15:guide>
        <p15:guide id="6" pos="1758">
          <p15:clr>
            <a:srgbClr val="FF96FF"/>
          </p15:clr>
        </p15:guide>
        <p15:guide id="7" pos="1916">
          <p15:clr>
            <a:srgbClr val="FF96FF"/>
          </p15:clr>
        </p15:guide>
        <p15:guide id="8" pos="3198">
          <p15:clr>
            <a:srgbClr val="FF96FF"/>
          </p15:clr>
        </p15:guide>
        <p15:guide id="9" pos="3357">
          <p15:clr>
            <a:srgbClr val="FF96FF"/>
          </p15:clr>
        </p15:guide>
        <p15:guide id="10" pos="4639">
          <p15:clr>
            <a:srgbClr val="FF96FF"/>
          </p15:clr>
        </p15:guide>
        <p15:guide id="11" pos="4798">
          <p15:clr>
            <a:srgbClr val="FF96FF"/>
          </p15:clr>
        </p15:guide>
        <p15:guide id="12" pos="6080">
          <p15:clr>
            <a:srgbClr val="FF96FF"/>
          </p15:clr>
        </p15:guide>
        <p15:guide id="13" pos="6239">
          <p15:clr>
            <a:srgbClr val="FF96FF"/>
          </p15:clr>
        </p15:guide>
        <p15:guide id="14" pos="7521">
          <p15:clr>
            <a:srgbClr val="FF96FF"/>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8" name="Picture Placeholder 8">
            <a:extLst>
              <a:ext uri="{FF2B5EF4-FFF2-40B4-BE49-F238E27FC236}">
                <a16:creationId xmlns:a16="http://schemas.microsoft.com/office/drawing/2014/main" id="{C98FB7C0-AB81-400B-93D2-786E05B9ECD1}"/>
              </a:ext>
              <a:ext uri="{C183D7F6-B498-43B3-948B-1728B52AA6E4}">
                <adec:decorative xmlns:adec="http://schemas.microsoft.com/office/drawing/2017/decorative" val="1"/>
              </a:ext>
            </a:extLst>
          </p:cNvPr>
          <p:cNvSpPr>
            <a:spLocks noGrp="1"/>
          </p:cNvSpPr>
          <p:nvPr>
            <p:ph type="pic" sz="quarter" idx="14"/>
          </p:nvPr>
        </p:nvSpPr>
        <p:spPr>
          <a:xfrm>
            <a:off x="0" y="719138"/>
            <a:ext cx="12192000" cy="5382861"/>
          </a:xfrm>
          <a:solidFill>
            <a:schemeClr val="bg2"/>
          </a:solidFill>
        </p:spPr>
        <p:txBody>
          <a:bodyPr tIns="144000"/>
          <a:lstStyle>
            <a:lvl1pPr marL="0" indent="0" algn="ctr">
              <a:buNone/>
              <a:defRPr sz="1800"/>
            </a:lvl1pPr>
          </a:lstStyle>
          <a:p>
            <a:r>
              <a:rPr lang="en-GB" dirty="0"/>
              <a:t>Click icon to add picture</a:t>
            </a:r>
          </a:p>
        </p:txBody>
      </p:sp>
      <p:sp>
        <p:nvSpPr>
          <p:cNvPr id="2" name="hcSlideMaster.Image OnlyHeader">
            <a:extLst>
              <a:ext uri="{FF2B5EF4-FFF2-40B4-BE49-F238E27FC236}">
                <a16:creationId xmlns:a16="http://schemas.microsoft.com/office/drawing/2014/main" id="{75804D7C-B2D5-CEB5-F122-F53306E13B4F}"/>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Image OnlyFooter" descr="BAE SYSTEMS PROPRIETARY">
            <a:extLst>
              <a:ext uri="{FF2B5EF4-FFF2-40B4-BE49-F238E27FC236}">
                <a16:creationId xmlns:a16="http://schemas.microsoft.com/office/drawing/2014/main" id="{D9C4563C-4138-FF9E-8824-48B6C4D36496}"/>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3096198111"/>
      </p:ext>
    </p:extLst>
  </p:cSld>
  <p:clrMapOvr>
    <a:masterClrMapping/>
  </p:clrMapOvr>
  <p:extLst>
    <p:ext uri="{DCECCB84-F9BA-43D5-87BE-67443E8EF086}">
      <p15:sldGuideLst xmlns:p15="http://schemas.microsoft.com/office/powerpoint/2012/main">
        <p15:guide id="1" orient="horz" pos="453">
          <p15:clr>
            <a:srgbClr val="717275"/>
          </p15:clr>
        </p15:guide>
        <p15:guide id="3" orient="horz" pos="1020">
          <p15:clr>
            <a:srgbClr val="FF96FF"/>
          </p15:clr>
        </p15:guide>
        <p15:guide id="4" orient="horz" pos="3843">
          <p15:clr>
            <a:srgbClr val="FF96FF"/>
          </p15:clr>
        </p15:guide>
        <p15:guide id="5" pos="476">
          <p15:clr>
            <a:srgbClr val="FF96FF"/>
          </p15:clr>
        </p15:guide>
        <p15:guide id="6" pos="7521">
          <p15:clr>
            <a:srgbClr val="FF96FF"/>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2619B27-03EA-489A-B1C5-CB3D5B3F79CB}"/>
              </a:ext>
            </a:extLst>
          </p:cNvPr>
          <p:cNvSpPr>
            <a:spLocks noGrp="1"/>
          </p:cNvSpPr>
          <p:nvPr>
            <p:ph type="sldNum" sz="quarter" idx="10"/>
          </p:nvPr>
        </p:nvSpPr>
        <p:spPr/>
        <p:txBody>
          <a:bodyPr/>
          <a:lstStyle/>
          <a:p>
            <a:fld id="{9091399C-B5EF-49C7-B81A-539AE2F27BD0}" type="slidenum">
              <a:rPr lang="en-GB" smtClean="0"/>
              <a:pPr/>
              <a:t>‹#›</a:t>
            </a:fld>
            <a:endParaRPr lang="en-GB" dirty="0"/>
          </a:p>
        </p:txBody>
      </p:sp>
      <p:sp>
        <p:nvSpPr>
          <p:cNvPr id="5" name="Title 4">
            <a:extLst>
              <a:ext uri="{FF2B5EF4-FFF2-40B4-BE49-F238E27FC236}">
                <a16:creationId xmlns:a16="http://schemas.microsoft.com/office/drawing/2014/main" id="{FC3D0E27-12CD-4AD0-B9EF-40EEA6603FA7}"/>
              </a:ext>
            </a:extLst>
          </p:cNvPr>
          <p:cNvSpPr>
            <a:spLocks noGrp="1"/>
          </p:cNvSpPr>
          <p:nvPr>
            <p:ph type="title"/>
          </p:nvPr>
        </p:nvSpPr>
        <p:spPr/>
        <p:txBody>
          <a:bodyPr/>
          <a:lstStyle/>
          <a:p>
            <a:r>
              <a:rPr lang="en-GB"/>
              <a:t>Click to edit Master title style</a:t>
            </a:r>
            <a:endParaRPr lang="en-GB" dirty="0"/>
          </a:p>
        </p:txBody>
      </p:sp>
      <p:sp>
        <p:nvSpPr>
          <p:cNvPr id="2" name="hcSlideMaster.Title OnlyHeader">
            <a:extLst>
              <a:ext uri="{FF2B5EF4-FFF2-40B4-BE49-F238E27FC236}">
                <a16:creationId xmlns:a16="http://schemas.microsoft.com/office/drawing/2014/main" id="{297D7EDC-162F-14AD-C201-CD07E23B4587}"/>
              </a:ext>
            </a:extLst>
          </p:cNvPr>
          <p:cNvSpPr txBox="1"/>
          <p:nvPr userDrawn="1"/>
        </p:nvSpPr>
        <p:spPr>
          <a:xfrm>
            <a:off x="0" y="0"/>
            <a:ext cx="12192000" cy="246221"/>
          </a:xfrm>
          <a:prstGeom prst="rect">
            <a:avLst/>
          </a:prstGeom>
          <a:noFill/>
        </p:spPr>
        <p:txBody>
          <a:bodyPr vert="horz" wrap="square" lIns="0" tIns="0" rIns="0" bIns="0" rtlCol="0">
            <a:spAutoFit/>
          </a:bodyPr>
          <a:lstStyle/>
          <a:p>
            <a:pPr algn="l"/>
            <a:endParaRPr lang="en-GB" sz="1600" dirty="0"/>
          </a:p>
        </p:txBody>
      </p:sp>
      <p:sp>
        <p:nvSpPr>
          <p:cNvPr id="4" name="fcSlideMaster.Title OnlyFooter" descr="BAE SYSTEMS PROPRIETARY">
            <a:extLst>
              <a:ext uri="{FF2B5EF4-FFF2-40B4-BE49-F238E27FC236}">
                <a16:creationId xmlns:a16="http://schemas.microsoft.com/office/drawing/2014/main" id="{C61CC13F-A960-9876-B0DE-3F39114892F9}"/>
              </a:ext>
            </a:extLst>
          </p:cNvPr>
          <p:cNvSpPr txBox="1"/>
          <p:nvPr userDrawn="1"/>
        </p:nvSpPr>
        <p:spPr>
          <a:xfrm>
            <a:off x="0" y="6545580"/>
            <a:ext cx="12192000" cy="123111"/>
          </a:xfrm>
          <a:prstGeom prst="rect">
            <a:avLst/>
          </a:prstGeom>
          <a:noFill/>
        </p:spPr>
        <p:txBody>
          <a:bodyPr vert="horz" wrap="square" lIns="0" tIns="0" rIns="0" bIns="0" rtlCol="0">
            <a:spAutoFit/>
          </a:bodyPr>
          <a:lstStyle/>
          <a:p>
            <a:pPr algn="ctr"/>
            <a:r>
              <a:rPr lang="en-GB" sz="800" b="1" i="0" u="none" baseline="0" dirty="0">
                <a:solidFill>
                  <a:srgbClr val="000000"/>
                </a:solidFill>
                <a:latin typeface="tahoma" panose="020B0604030504040204" pitchFamily="34" charset="0"/>
              </a:rPr>
              <a:t>BAE SYSTEMS PROPRIETARY</a:t>
            </a:r>
          </a:p>
        </p:txBody>
      </p:sp>
    </p:spTree>
    <p:extLst>
      <p:ext uri="{BB962C8B-B14F-4D97-AF65-F5344CB8AC3E}">
        <p14:creationId xmlns:p14="http://schemas.microsoft.com/office/powerpoint/2010/main" val="2026879420"/>
      </p:ext>
    </p:extLst>
  </p:cSld>
  <p:clrMapOvr>
    <a:masterClrMapping/>
  </p:clrMapOvr>
  <p:extLst>
    <p:ext uri="{DCECCB84-F9BA-43D5-87BE-67443E8EF086}">
      <p15:sldGuideLst xmlns:p15="http://schemas.microsoft.com/office/powerpoint/2012/main">
        <p15:guide id="1" orient="horz" pos="278">
          <p15:clr>
            <a:srgbClr val="717275"/>
          </p15:clr>
        </p15:guide>
        <p15:guide id="2" orient="horz" pos="799">
          <p15:clr>
            <a:srgbClr val="717275"/>
          </p15:clr>
        </p15:guide>
        <p15:guide id="3" orient="horz" pos="1020">
          <p15:clr>
            <a:srgbClr val="FF96FF"/>
          </p15:clr>
        </p15:guide>
        <p15:guide id="6" orient="horz" pos="3843">
          <p15:clr>
            <a:srgbClr val="FF96FF"/>
          </p15:clr>
        </p15:guide>
        <p15:guide id="7" pos="476">
          <p15:clr>
            <a:srgbClr val="FF96FF"/>
          </p15:clr>
        </p15:guide>
        <p15:guide id="8" pos="3840">
          <p15:clr>
            <a:srgbClr val="FF96FF"/>
          </p15:clr>
        </p15:guide>
        <p15:guide id="9" pos="4157">
          <p15:clr>
            <a:srgbClr val="FF96FF"/>
          </p15:clr>
        </p15:guide>
        <p15:guide id="10" pos="7521">
          <p15:clr>
            <a:srgbClr val="FF96FF"/>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34175072"/>
      </p:ext>
    </p:extLst>
  </p:cSld>
  <p:clrMapOvr>
    <a:masterClrMapping/>
  </p:clrMapOvr>
  <p:transition>
    <p:wipe dir="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3869829"/>
      </p:ext>
    </p:extLst>
  </p:cSld>
  <p:clrMapOvr>
    <a:masterClrMapping/>
  </p:clrMapOvr>
  <p:transition>
    <p:wipe dir="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600" y="273600"/>
            <a:ext cx="10972320" cy="1144800"/>
          </a:xfrm>
          <a:prstGeom prst="rect">
            <a:avLst/>
          </a:prstGeom>
        </p:spPr>
        <p:txBody>
          <a:bodyPr lIns="0" tIns="0" rIns="0" bIns="0" anchor="ctr"/>
          <a:lstStyle/>
          <a:p>
            <a:pPr algn="ctr"/>
            <a:endParaRPr lang="en-US" sz="4400" b="0" strike="noStrike" spc="-1">
              <a:latin typeface="Arial"/>
            </a:endParaRPr>
          </a:p>
        </p:txBody>
      </p:sp>
      <p:sp>
        <p:nvSpPr>
          <p:cNvPr id="3" name="PlaceHolder 2"/>
          <p:cNvSpPr>
            <a:spLocks noGrp="1"/>
          </p:cNvSpPr>
          <p:nvPr>
            <p:ph type="subTitle"/>
          </p:nvPr>
        </p:nvSpPr>
        <p:spPr>
          <a:xfrm>
            <a:off x="609600" y="1604520"/>
            <a:ext cx="10972320" cy="3977280"/>
          </a:xfrm>
          <a:prstGeom prst="rect">
            <a:avLst/>
          </a:prstGeom>
        </p:spPr>
        <p:txBody>
          <a:bodyPr lIns="0" tIns="0" rIns="0" bIns="0" anchor="ctr"/>
          <a:lstStyle/>
          <a:p>
            <a:pPr algn="ctr"/>
            <a:endParaRPr lang="en-US" sz="3200" b="0" strike="noStrike" spc="-1">
              <a:latin typeface="Arial"/>
            </a:endParaRPr>
          </a:p>
        </p:txBody>
      </p:sp>
    </p:spTree>
    <p:extLst>
      <p:ext uri="{BB962C8B-B14F-4D97-AF65-F5344CB8AC3E}">
        <p14:creationId xmlns:p14="http://schemas.microsoft.com/office/powerpoint/2010/main" val="279943285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12B870CC-EE02-0A8A-0E83-53F42A5DD6A5}"/>
              </a:ext>
            </a:extLst>
          </p:cNvPr>
          <p:cNvSpPr>
            <a:spLocks noChangeShapeType="1"/>
          </p:cNvSpPr>
          <p:nvPr/>
        </p:nvSpPr>
        <p:spPr bwMode="auto">
          <a:xfrm>
            <a:off x="0" y="6583363"/>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dirty="0"/>
          </a:p>
        </p:txBody>
      </p:sp>
      <p:sp>
        <p:nvSpPr>
          <p:cNvPr id="3" name="Line 5">
            <a:extLst>
              <a:ext uri="{FF2B5EF4-FFF2-40B4-BE49-F238E27FC236}">
                <a16:creationId xmlns:a16="http://schemas.microsoft.com/office/drawing/2014/main" id="{684369D6-BFB9-FD7A-B3F9-4DC319A72CC6}"/>
              </a:ext>
            </a:extLst>
          </p:cNvPr>
          <p:cNvSpPr>
            <a:spLocks noChangeShapeType="1"/>
          </p:cNvSpPr>
          <p:nvPr/>
        </p:nvSpPr>
        <p:spPr bwMode="auto">
          <a:xfrm>
            <a:off x="0" y="706438"/>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dirty="0"/>
          </a:p>
        </p:txBody>
      </p:sp>
      <p:sp>
        <p:nvSpPr>
          <p:cNvPr id="1165319" name="Rectangle 7"/>
          <p:cNvSpPr>
            <a:spLocks noGrp="1" noChangeArrowheads="1"/>
          </p:cNvSpPr>
          <p:nvPr>
            <p:ph type="ctrTitle" sz="quarter"/>
          </p:nvPr>
        </p:nvSpPr>
        <p:spPr>
          <a:xfrm>
            <a:off x="914400" y="2130426"/>
            <a:ext cx="10363200" cy="1470025"/>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474741790"/>
      </p:ext>
    </p:extLst>
  </p:cSld>
  <p:clrMapOvr>
    <a:masterClrMapping/>
  </p:clrMapOvr>
  <p:transition>
    <p:wipe dir="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18481204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5.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7.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image" Target="../media/image25.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21.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26" Type="http://schemas.openxmlformats.org/officeDocument/2006/relationships/slideLayout" Target="../slideLayouts/slideLayout69.xml"/><Relationship Id="rId3" Type="http://schemas.openxmlformats.org/officeDocument/2006/relationships/slideLayout" Target="../slideLayouts/slideLayout46.xml"/><Relationship Id="rId21" Type="http://schemas.openxmlformats.org/officeDocument/2006/relationships/slideLayout" Target="../slideLayouts/slideLayout64.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5" Type="http://schemas.openxmlformats.org/officeDocument/2006/relationships/slideLayout" Target="../slideLayouts/slideLayout68.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slideLayout" Target="../slideLayouts/slideLayout63.xml"/><Relationship Id="rId29" Type="http://schemas.openxmlformats.org/officeDocument/2006/relationships/theme" Target="../theme/theme22.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24" Type="http://schemas.openxmlformats.org/officeDocument/2006/relationships/slideLayout" Target="../slideLayouts/slideLayout67.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23" Type="http://schemas.openxmlformats.org/officeDocument/2006/relationships/slideLayout" Target="../slideLayouts/slideLayout66.xml"/><Relationship Id="rId28" Type="http://schemas.openxmlformats.org/officeDocument/2006/relationships/slideLayout" Target="../slideLayouts/slideLayout71.xml"/><Relationship Id="rId10" Type="http://schemas.openxmlformats.org/officeDocument/2006/relationships/slideLayout" Target="../slideLayouts/slideLayout53.xml"/><Relationship Id="rId19" Type="http://schemas.openxmlformats.org/officeDocument/2006/relationships/slideLayout" Target="../slideLayouts/slideLayout62.xml"/><Relationship Id="rId31" Type="http://schemas.openxmlformats.org/officeDocument/2006/relationships/tags" Target="../tags/tag2.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 Id="rId22" Type="http://schemas.openxmlformats.org/officeDocument/2006/relationships/slideLayout" Target="../slideLayouts/slideLayout65.xml"/><Relationship Id="rId27" Type="http://schemas.openxmlformats.org/officeDocument/2006/relationships/slideLayout" Target="../slideLayouts/slideLayout70.xml"/><Relationship Id="rId30" Type="http://schemas.openxmlformats.org/officeDocument/2006/relationships/tags" Target="../tags/tag1.xml"/></Relationships>
</file>

<file path=ppt/slideMasters/_rels/slideMaster23.xml.rels><?xml version="1.0" encoding="UTF-8" standalone="yes"?>
<Relationships xmlns="http://schemas.openxmlformats.org/package/2006/relationships"><Relationship Id="rId13" Type="http://schemas.openxmlformats.org/officeDocument/2006/relationships/slideLayout" Target="../slideLayouts/slideLayout84.xml"/><Relationship Id="rId18" Type="http://schemas.openxmlformats.org/officeDocument/2006/relationships/slideLayout" Target="../slideLayouts/slideLayout89.xml"/><Relationship Id="rId26" Type="http://schemas.openxmlformats.org/officeDocument/2006/relationships/slideLayout" Target="../slideLayouts/slideLayout97.xml"/><Relationship Id="rId3" Type="http://schemas.openxmlformats.org/officeDocument/2006/relationships/slideLayout" Target="../slideLayouts/slideLayout74.xml"/><Relationship Id="rId21" Type="http://schemas.openxmlformats.org/officeDocument/2006/relationships/slideLayout" Target="../slideLayouts/slideLayout92.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17" Type="http://schemas.openxmlformats.org/officeDocument/2006/relationships/slideLayout" Target="../slideLayouts/slideLayout88.xml"/><Relationship Id="rId25" Type="http://schemas.openxmlformats.org/officeDocument/2006/relationships/slideLayout" Target="../slideLayouts/slideLayout96.xml"/><Relationship Id="rId33" Type="http://schemas.openxmlformats.org/officeDocument/2006/relationships/image" Target="../media/image35.png"/><Relationship Id="rId2" Type="http://schemas.openxmlformats.org/officeDocument/2006/relationships/slideLayout" Target="../slideLayouts/slideLayout73.xml"/><Relationship Id="rId16" Type="http://schemas.openxmlformats.org/officeDocument/2006/relationships/slideLayout" Target="../slideLayouts/slideLayout87.xml"/><Relationship Id="rId20" Type="http://schemas.openxmlformats.org/officeDocument/2006/relationships/slideLayout" Target="../slideLayouts/slideLayout91.xml"/><Relationship Id="rId29" Type="http://schemas.openxmlformats.org/officeDocument/2006/relationships/theme" Target="../theme/theme2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24" Type="http://schemas.openxmlformats.org/officeDocument/2006/relationships/slideLayout" Target="../slideLayouts/slideLayout95.xml"/><Relationship Id="rId32" Type="http://schemas.openxmlformats.org/officeDocument/2006/relationships/image" Target="../media/image34.emf"/><Relationship Id="rId5" Type="http://schemas.openxmlformats.org/officeDocument/2006/relationships/slideLayout" Target="../slideLayouts/slideLayout76.xml"/><Relationship Id="rId15" Type="http://schemas.openxmlformats.org/officeDocument/2006/relationships/slideLayout" Target="../slideLayouts/slideLayout86.xml"/><Relationship Id="rId23" Type="http://schemas.openxmlformats.org/officeDocument/2006/relationships/slideLayout" Target="../slideLayouts/slideLayout94.xml"/><Relationship Id="rId28" Type="http://schemas.openxmlformats.org/officeDocument/2006/relationships/slideLayout" Target="../slideLayouts/slideLayout99.xml"/><Relationship Id="rId10" Type="http://schemas.openxmlformats.org/officeDocument/2006/relationships/slideLayout" Target="../slideLayouts/slideLayout81.xml"/><Relationship Id="rId19" Type="http://schemas.openxmlformats.org/officeDocument/2006/relationships/slideLayout" Target="../slideLayouts/slideLayout90.xml"/><Relationship Id="rId31" Type="http://schemas.openxmlformats.org/officeDocument/2006/relationships/tags" Target="../tags/tag4.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slideLayout" Target="../slideLayouts/slideLayout85.xml"/><Relationship Id="rId22" Type="http://schemas.openxmlformats.org/officeDocument/2006/relationships/slideLayout" Target="../slideLayouts/slideLayout93.xml"/><Relationship Id="rId27" Type="http://schemas.openxmlformats.org/officeDocument/2006/relationships/slideLayout" Target="../slideLayouts/slideLayout98.xml"/><Relationship Id="rId30" Type="http://schemas.openxmlformats.org/officeDocument/2006/relationships/tags" Target="../tags/tag3.xml"/><Relationship Id="rId8"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58800" y="403200"/>
            <a:ext cx="10224000" cy="864000"/>
          </a:xfrm>
          <a:prstGeom prst="rect">
            <a:avLst/>
          </a:prstGeom>
        </p:spPr>
        <p:txBody>
          <a:bodyPr vert="horz" lIns="91440" tIns="45720" rIns="91440" bIns="45720" rtlCol="0" anchor="ctr">
            <a:normAutofit/>
          </a:bodyPr>
          <a:lstStyle/>
          <a:p>
            <a:r>
              <a:rPr lang="en-US" dirty="0"/>
              <a:t>Slide Title, Arial Bold 28pt</a:t>
            </a:r>
            <a:endParaRPr lang="en-GB" dirty="0"/>
          </a:p>
        </p:txBody>
      </p:sp>
      <p:sp>
        <p:nvSpPr>
          <p:cNvPr id="3" name="Text Placeholder 2"/>
          <p:cNvSpPr>
            <a:spLocks noGrp="1"/>
          </p:cNvSpPr>
          <p:nvPr>
            <p:ph type="body" idx="1"/>
          </p:nvPr>
        </p:nvSpPr>
        <p:spPr>
          <a:xfrm>
            <a:off x="406800" y="1411200"/>
            <a:ext cx="11376000" cy="4769867"/>
          </a:xfrm>
          <a:prstGeom prst="rect">
            <a:avLst/>
          </a:prstGeom>
        </p:spPr>
        <p:txBody>
          <a:bodyPr vert="horz" lIns="91440" tIns="45720" rIns="91440" bIns="45720" rtlCol="0">
            <a:normAutofit/>
          </a:body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8" name="Picture 7" descr="A picture containing drawing, clock&#10;&#10;Description automatically generated">
            <a:extLst>
              <a:ext uri="{FF2B5EF4-FFF2-40B4-BE49-F238E27FC236}">
                <a16:creationId xmlns:a16="http://schemas.microsoft.com/office/drawing/2014/main" id="{11781992-C2D7-134B-B0AA-4E1A7CF97FFB}"/>
              </a:ext>
            </a:extLst>
          </p:cNvPr>
          <p:cNvPicPr>
            <a:picLocks noChangeAspect="1"/>
          </p:cNvPicPr>
          <p:nvPr userDrawn="1"/>
        </p:nvPicPr>
        <p:blipFill>
          <a:blip r:embed="rId18" cstate="screen">
            <a:extLst>
              <a:ext uri="{28A0092B-C50C-407E-A947-70E740481C1C}">
                <a14:useLocalDpi xmlns:a14="http://schemas.microsoft.com/office/drawing/2010/main"/>
              </a:ext>
            </a:extLst>
          </a:blip>
          <a:stretch>
            <a:fillRect/>
          </a:stretch>
        </p:blipFill>
        <p:spPr>
          <a:xfrm>
            <a:off x="406800" y="316468"/>
            <a:ext cx="467476" cy="950732"/>
          </a:xfrm>
          <a:prstGeom prst="rect">
            <a:avLst/>
          </a:prstGeom>
        </p:spPr>
      </p:pic>
    </p:spTree>
    <p:extLst>
      <p:ext uri="{BB962C8B-B14F-4D97-AF65-F5344CB8AC3E}">
        <p14:creationId xmlns:p14="http://schemas.microsoft.com/office/powerpoint/2010/main" val="3685548004"/>
      </p:ext>
    </p:extLst>
  </p:cSld>
  <p:clrMap bg1="dk1" tx1="lt1" bg2="dk2" tx2="lt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hf sldNum="0" hdr="0" ftr="0" dt="0"/>
  <p:txStyles>
    <p:titleStyle>
      <a:lvl1pPr algn="l" defTabSz="914400" rtl="0" eaLnBrk="1" latinLnBrk="0" hangingPunct="1">
        <a:lnSpc>
          <a:spcPct val="90000"/>
        </a:lnSpc>
        <a:spcBef>
          <a:spcPct val="0"/>
        </a:spcBef>
        <a:buNone/>
        <a:defRPr sz="2800" b="1"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6052D5-8322-44E6-8422-6FE86DCB9465}"/>
              </a:ext>
            </a:extLst>
          </p:cNvPr>
          <p:cNvSpPr>
            <a:spLocks noGrp="1"/>
          </p:cNvSpPr>
          <p:nvPr>
            <p:ph type="sldNum" sz="quarter" idx="4"/>
          </p:nvPr>
        </p:nvSpPr>
        <p:spPr>
          <a:xfrm>
            <a:off x="11576984" y="250629"/>
            <a:ext cx="364217" cy="126000"/>
          </a:xfrm>
          <a:prstGeom prst="rect">
            <a:avLst/>
          </a:prstGeom>
        </p:spPr>
        <p:txBody>
          <a:bodyPr vert="horz" lIns="0" tIns="0" rIns="0" bIns="0" rtlCol="0" anchor="ctr"/>
          <a:lstStyle>
            <a:lvl1pPr algn="r">
              <a:defRPr sz="1200">
                <a:solidFill>
                  <a:schemeClr val="tx1"/>
                </a:solidFill>
              </a:defRPr>
            </a:lvl1pPr>
          </a:lstStyle>
          <a:p>
            <a:fld id="{9091399C-B5EF-49C7-B81A-539AE2F27BD0}" type="slidenum">
              <a:rPr lang="en-GB" smtClean="0"/>
              <a:pPr/>
              <a:t>‹#›</a:t>
            </a:fld>
            <a:endParaRPr lang="en-GB" dirty="0"/>
          </a:p>
        </p:txBody>
      </p:sp>
      <p:sp>
        <p:nvSpPr>
          <p:cNvPr id="4" name="Title Placeholder 3">
            <a:extLst>
              <a:ext uri="{FF2B5EF4-FFF2-40B4-BE49-F238E27FC236}">
                <a16:creationId xmlns:a16="http://schemas.microsoft.com/office/drawing/2014/main" id="{72126F2A-66DE-4F4C-BEA1-92E09399A08C}"/>
              </a:ext>
              <a:ext uri="{C183D7F6-B498-43B3-948B-1728B52AA6E4}">
                <adec:decorative xmlns:adec="http://schemas.microsoft.com/office/drawing/2017/decorative" val="0"/>
              </a:ext>
            </a:extLst>
          </p:cNvPr>
          <p:cNvSpPr>
            <a:spLocks noGrp="1"/>
          </p:cNvSpPr>
          <p:nvPr>
            <p:ph type="title"/>
            <p:custDataLst>
              <p:tags r:id="rId30"/>
            </p:custDataLst>
          </p:nvPr>
        </p:nvSpPr>
        <p:spPr>
          <a:xfrm>
            <a:off x="757840" y="440058"/>
            <a:ext cx="11181748" cy="822677"/>
          </a:xfrm>
          <a:prstGeom prst="rect">
            <a:avLst/>
          </a:prstGeom>
        </p:spPr>
        <p:txBody>
          <a:bodyPr vert="horz" lIns="0" tIns="0" rIns="0" bIns="0" rtlCol="0" anchor="b" anchorCtr="0">
            <a:noAutofit/>
          </a:bodyPr>
          <a:lstStyle/>
          <a:p>
            <a:r>
              <a:rPr lang="en-GB"/>
              <a:t>Click to edit Master title style</a:t>
            </a:r>
            <a:endParaRPr lang="en-GB" dirty="0"/>
          </a:p>
        </p:txBody>
      </p:sp>
      <p:sp>
        <p:nvSpPr>
          <p:cNvPr id="3" name="Text Placeholder 2">
            <a:extLst>
              <a:ext uri="{FF2B5EF4-FFF2-40B4-BE49-F238E27FC236}">
                <a16:creationId xmlns:a16="http://schemas.microsoft.com/office/drawing/2014/main" id="{C9533DEE-4640-4FAB-964F-91FD6C20D7CC}"/>
              </a:ext>
              <a:ext uri="{C183D7F6-B498-43B3-948B-1728B52AA6E4}">
                <adec:decorative xmlns:adec="http://schemas.microsoft.com/office/drawing/2017/decorative" val="0"/>
              </a:ext>
            </a:extLst>
          </p:cNvPr>
          <p:cNvSpPr>
            <a:spLocks noGrp="1"/>
          </p:cNvSpPr>
          <p:nvPr>
            <p:ph type="body" idx="1"/>
            <p:custDataLst>
              <p:tags r:id="rId31"/>
            </p:custDataLst>
          </p:nvPr>
        </p:nvSpPr>
        <p:spPr>
          <a:xfrm>
            <a:off x="759679" y="1619250"/>
            <a:ext cx="11181521" cy="4482750"/>
          </a:xfrm>
          <a:prstGeom prst="rect">
            <a:avLst/>
          </a:prstGeom>
        </p:spPr>
        <p:txBody>
          <a:bodyPr vert="horz" lIns="0" tIns="0" rIns="0" bIns="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4278829252"/>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 id="2147483741" r:id="rId18"/>
    <p:sldLayoutId id="2147483742" r:id="rId19"/>
    <p:sldLayoutId id="2147483743" r:id="rId20"/>
    <p:sldLayoutId id="2147483744" r:id="rId21"/>
    <p:sldLayoutId id="2147483745" r:id="rId22"/>
    <p:sldLayoutId id="2147483746" r:id="rId23"/>
    <p:sldLayoutId id="2147483747" r:id="rId24"/>
    <p:sldLayoutId id="2147483748" r:id="rId25"/>
    <p:sldLayoutId id="2147483749" r:id="rId26"/>
    <p:sldLayoutId id="2147483750" r:id="rId27"/>
    <p:sldLayoutId id="2147483751" r:id="rId28"/>
  </p:sldLayoutIdLst>
  <p:hf hdr="0" ftr="0" dt="0"/>
  <p:txStyles>
    <p:titleStyle>
      <a:lvl1pPr algn="l" defTabSz="914348" rtl="0" eaLnBrk="1" latinLnBrk="0" hangingPunct="1">
        <a:lnSpc>
          <a:spcPct val="90000"/>
        </a:lnSpc>
        <a:spcBef>
          <a:spcPct val="0"/>
        </a:spcBef>
        <a:buNone/>
        <a:defRPr sz="2800" kern="1200">
          <a:solidFill>
            <a:srgbClr val="FC4C02"/>
          </a:solidFill>
          <a:latin typeface="+mj-lt"/>
          <a:ea typeface="+mj-ea"/>
          <a:cs typeface="+mj-cs"/>
        </a:defRPr>
      </a:lvl1pPr>
    </p:titleStyle>
    <p:bodyStyle>
      <a:lvl1pPr marL="252000" indent="-252000" algn="l" defTabSz="914348" rtl="0" eaLnBrk="1" latinLnBrk="0" hangingPunct="1">
        <a:lnSpc>
          <a:spcPct val="98000"/>
        </a:lnSpc>
        <a:spcBef>
          <a:spcPts val="1000"/>
        </a:spcBef>
        <a:buClr>
          <a:srgbClr val="FC4C02"/>
        </a:buClr>
        <a:buFont typeface="Arial" panose="020B0604020202020204" pitchFamily="34" charset="0"/>
        <a:buChar char="•"/>
        <a:defRPr sz="2000" b="0" kern="1200">
          <a:solidFill>
            <a:schemeClr val="tx1"/>
          </a:solidFill>
          <a:latin typeface="+mn-lt"/>
          <a:ea typeface="+mn-ea"/>
          <a:cs typeface="+mn-cs"/>
        </a:defRPr>
      </a:lvl1pPr>
      <a:lvl2pPr marL="504000" indent="-252000" algn="l" defTabSz="914348" rtl="0" eaLnBrk="1" latinLnBrk="0" hangingPunct="1">
        <a:lnSpc>
          <a:spcPct val="98000"/>
        </a:lnSpc>
        <a:spcBef>
          <a:spcPts val="1000"/>
        </a:spcBef>
        <a:buClr>
          <a:srgbClr val="FC4C02"/>
        </a:buClr>
        <a:buFont typeface="Arial" panose="020B0604020202020204" pitchFamily="34" charset="0"/>
        <a:buChar char="•"/>
        <a:defRPr sz="1800" kern="1200">
          <a:solidFill>
            <a:schemeClr val="tx1"/>
          </a:solidFill>
          <a:latin typeface="+mn-lt"/>
          <a:ea typeface="+mn-ea"/>
          <a:cs typeface="+mn-cs"/>
        </a:defRPr>
      </a:lvl2pPr>
      <a:lvl3pPr marL="756000" indent="-252000" algn="l" defTabSz="914348" rtl="0" eaLnBrk="1" latinLnBrk="0" hangingPunct="1">
        <a:lnSpc>
          <a:spcPct val="98000"/>
        </a:lnSpc>
        <a:spcBef>
          <a:spcPts val="600"/>
        </a:spcBef>
        <a:buClr>
          <a:srgbClr val="FC4C02"/>
        </a:buClr>
        <a:buFont typeface="Arial" panose="020B0604020202020204" pitchFamily="34" charset="0"/>
        <a:buChar char="•"/>
        <a:defRPr sz="1600" kern="1200">
          <a:solidFill>
            <a:schemeClr val="tx1"/>
          </a:solidFill>
          <a:latin typeface="+mn-lt"/>
          <a:ea typeface="+mn-ea"/>
          <a:cs typeface="+mn-cs"/>
        </a:defRPr>
      </a:lvl3pPr>
      <a:lvl4pPr marL="1008000" indent="-252000" algn="l" defTabSz="914348" rtl="0" eaLnBrk="1" latinLnBrk="0" hangingPunct="1">
        <a:lnSpc>
          <a:spcPct val="98000"/>
        </a:lnSpc>
        <a:spcBef>
          <a:spcPts val="600"/>
        </a:spcBef>
        <a:buClr>
          <a:srgbClr val="FC4C02"/>
        </a:buClr>
        <a:buFont typeface="Arial" panose="020B0604020202020204" pitchFamily="34" charset="0"/>
        <a:buChar char="•"/>
        <a:defRPr sz="1600" kern="1200">
          <a:solidFill>
            <a:schemeClr val="tx1"/>
          </a:solidFill>
          <a:latin typeface="+mn-lt"/>
          <a:ea typeface="+mn-ea"/>
          <a:cs typeface="+mn-cs"/>
        </a:defRPr>
      </a:lvl4pPr>
      <a:lvl5pPr marL="1260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5pPr>
      <a:lvl6pPr marL="1512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6pPr>
      <a:lvl7pPr marL="1764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7pPr>
      <a:lvl8pPr marL="2016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8pPr>
      <a:lvl9pPr marL="2268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348" rtl="0" eaLnBrk="1" latinLnBrk="0" hangingPunct="1">
        <a:defRPr sz="1800" kern="1200">
          <a:solidFill>
            <a:schemeClr val="tx1"/>
          </a:solidFill>
          <a:latin typeface="+mn-lt"/>
          <a:ea typeface="+mn-ea"/>
          <a:cs typeface="+mn-cs"/>
        </a:defRPr>
      </a:lvl1pPr>
      <a:lvl2pPr marL="457174" algn="l" defTabSz="914348" rtl="0" eaLnBrk="1" latinLnBrk="0" hangingPunct="1">
        <a:defRPr sz="1800" kern="1200">
          <a:solidFill>
            <a:schemeClr val="tx1"/>
          </a:solidFill>
          <a:latin typeface="+mn-lt"/>
          <a:ea typeface="+mn-ea"/>
          <a:cs typeface="+mn-cs"/>
        </a:defRPr>
      </a:lvl2pPr>
      <a:lvl3pPr marL="914348" algn="l" defTabSz="914348" rtl="0" eaLnBrk="1" latinLnBrk="0" hangingPunct="1">
        <a:defRPr sz="1800" kern="1200">
          <a:solidFill>
            <a:schemeClr val="tx1"/>
          </a:solidFill>
          <a:latin typeface="+mn-lt"/>
          <a:ea typeface="+mn-ea"/>
          <a:cs typeface="+mn-cs"/>
        </a:defRPr>
      </a:lvl3pPr>
      <a:lvl4pPr marL="1371521" algn="l" defTabSz="914348" rtl="0" eaLnBrk="1" latinLnBrk="0" hangingPunct="1">
        <a:defRPr sz="1800" kern="1200">
          <a:solidFill>
            <a:schemeClr val="tx1"/>
          </a:solidFill>
          <a:latin typeface="+mn-lt"/>
          <a:ea typeface="+mn-ea"/>
          <a:cs typeface="+mn-cs"/>
        </a:defRPr>
      </a:lvl4pPr>
      <a:lvl5pPr marL="1828695" algn="l" defTabSz="914348" rtl="0" eaLnBrk="1" latinLnBrk="0" hangingPunct="1">
        <a:defRPr sz="1800" kern="1200">
          <a:solidFill>
            <a:schemeClr val="tx1"/>
          </a:solidFill>
          <a:latin typeface="+mn-lt"/>
          <a:ea typeface="+mn-ea"/>
          <a:cs typeface="+mn-cs"/>
        </a:defRPr>
      </a:lvl5pPr>
      <a:lvl6pPr marL="2285869" algn="l" defTabSz="914348" rtl="0" eaLnBrk="1" latinLnBrk="0" hangingPunct="1">
        <a:defRPr sz="1800" kern="1200">
          <a:solidFill>
            <a:schemeClr val="tx1"/>
          </a:solidFill>
          <a:latin typeface="+mn-lt"/>
          <a:ea typeface="+mn-ea"/>
          <a:cs typeface="+mn-cs"/>
        </a:defRPr>
      </a:lvl6pPr>
      <a:lvl7pPr marL="2743043" algn="l" defTabSz="914348" rtl="0" eaLnBrk="1" latinLnBrk="0" hangingPunct="1">
        <a:defRPr sz="1800" kern="1200">
          <a:solidFill>
            <a:schemeClr val="tx1"/>
          </a:solidFill>
          <a:latin typeface="+mn-lt"/>
          <a:ea typeface="+mn-ea"/>
          <a:cs typeface="+mn-cs"/>
        </a:defRPr>
      </a:lvl7pPr>
      <a:lvl8pPr marL="3200217" algn="l" defTabSz="914348" rtl="0" eaLnBrk="1" latinLnBrk="0" hangingPunct="1">
        <a:defRPr sz="1800" kern="1200">
          <a:solidFill>
            <a:schemeClr val="tx1"/>
          </a:solidFill>
          <a:latin typeface="+mn-lt"/>
          <a:ea typeface="+mn-ea"/>
          <a:cs typeface="+mn-cs"/>
        </a:defRPr>
      </a:lvl8pPr>
      <a:lvl9pPr marL="3657390" algn="l" defTabSz="914348"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6052D5-8322-44E6-8422-6FE86DCB9465}"/>
              </a:ext>
            </a:extLst>
          </p:cNvPr>
          <p:cNvSpPr>
            <a:spLocks noGrp="1"/>
          </p:cNvSpPr>
          <p:nvPr>
            <p:ph type="sldNum" sz="quarter" idx="4"/>
          </p:nvPr>
        </p:nvSpPr>
        <p:spPr>
          <a:xfrm>
            <a:off x="11576984" y="250629"/>
            <a:ext cx="364217" cy="126000"/>
          </a:xfrm>
          <a:prstGeom prst="rect">
            <a:avLst/>
          </a:prstGeom>
        </p:spPr>
        <p:txBody>
          <a:bodyPr vert="horz" lIns="0" tIns="0" rIns="0" bIns="0" rtlCol="0" anchor="ctr"/>
          <a:lstStyle>
            <a:lvl1pPr algn="r">
              <a:defRPr sz="1200">
                <a:solidFill>
                  <a:schemeClr val="tx1"/>
                </a:solidFill>
              </a:defRPr>
            </a:lvl1pPr>
          </a:lstStyle>
          <a:p>
            <a:fld id="{9091399C-B5EF-49C7-B81A-539AE2F27BD0}" type="slidenum">
              <a:rPr lang="en-GB" smtClean="0"/>
              <a:pPr/>
              <a:t>‹#›</a:t>
            </a:fld>
            <a:endParaRPr lang="en-GB" dirty="0"/>
          </a:p>
        </p:txBody>
      </p:sp>
      <p:sp>
        <p:nvSpPr>
          <p:cNvPr id="4" name="Title Placeholder 3">
            <a:extLst>
              <a:ext uri="{FF2B5EF4-FFF2-40B4-BE49-F238E27FC236}">
                <a16:creationId xmlns:a16="http://schemas.microsoft.com/office/drawing/2014/main" id="{72126F2A-66DE-4F4C-BEA1-92E09399A08C}"/>
              </a:ext>
              <a:ext uri="{C183D7F6-B498-43B3-948B-1728B52AA6E4}">
                <adec:decorative xmlns:adec="http://schemas.microsoft.com/office/drawing/2017/decorative" val="0"/>
              </a:ext>
            </a:extLst>
          </p:cNvPr>
          <p:cNvSpPr>
            <a:spLocks noGrp="1"/>
          </p:cNvSpPr>
          <p:nvPr>
            <p:ph type="title"/>
            <p:custDataLst>
              <p:tags r:id="rId30"/>
            </p:custDataLst>
          </p:nvPr>
        </p:nvSpPr>
        <p:spPr>
          <a:xfrm>
            <a:off x="757840" y="440058"/>
            <a:ext cx="11181748" cy="822677"/>
          </a:xfrm>
          <a:prstGeom prst="rect">
            <a:avLst/>
          </a:prstGeom>
        </p:spPr>
        <p:txBody>
          <a:bodyPr vert="horz" lIns="0" tIns="0" rIns="0" bIns="0" rtlCol="0" anchor="b" anchorCtr="0">
            <a:noAutofit/>
          </a:bodyPr>
          <a:lstStyle/>
          <a:p>
            <a:r>
              <a:rPr lang="en-GB"/>
              <a:t>Click to edit Master title style</a:t>
            </a:r>
            <a:endParaRPr lang="en-GB" dirty="0"/>
          </a:p>
        </p:txBody>
      </p:sp>
      <p:sp>
        <p:nvSpPr>
          <p:cNvPr id="3" name="Text Placeholder 2">
            <a:extLst>
              <a:ext uri="{FF2B5EF4-FFF2-40B4-BE49-F238E27FC236}">
                <a16:creationId xmlns:a16="http://schemas.microsoft.com/office/drawing/2014/main" id="{C9533DEE-4640-4FAB-964F-91FD6C20D7CC}"/>
              </a:ext>
              <a:ext uri="{C183D7F6-B498-43B3-948B-1728B52AA6E4}">
                <adec:decorative xmlns:adec="http://schemas.microsoft.com/office/drawing/2017/decorative" val="0"/>
              </a:ext>
            </a:extLst>
          </p:cNvPr>
          <p:cNvSpPr>
            <a:spLocks noGrp="1"/>
          </p:cNvSpPr>
          <p:nvPr>
            <p:ph type="body" idx="1"/>
            <p:custDataLst>
              <p:tags r:id="rId31"/>
            </p:custDataLst>
          </p:nvPr>
        </p:nvSpPr>
        <p:spPr>
          <a:xfrm>
            <a:off x="759679" y="1619250"/>
            <a:ext cx="11181521" cy="4482750"/>
          </a:xfrm>
          <a:prstGeom prst="rect">
            <a:avLst/>
          </a:prstGeom>
        </p:spPr>
        <p:txBody>
          <a:bodyPr vert="horz" lIns="0" tIns="0" rIns="0" bIns="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4" name="Rectangle 23">
            <a:extLst>
              <a:ext uri="{FF2B5EF4-FFF2-40B4-BE49-F238E27FC236}">
                <a16:creationId xmlns:a16="http://schemas.microsoft.com/office/drawing/2014/main" id="{86763DBB-2D5C-462E-8FA3-DD827D3FAD36}"/>
              </a:ext>
              <a:ext uri="{C183D7F6-B498-43B3-948B-1728B52AA6E4}">
                <adec:decorative xmlns:adec="http://schemas.microsoft.com/office/drawing/2017/decorative" val="1"/>
              </a:ext>
            </a:extLst>
          </p:cNvPr>
          <p:cNvSpPr/>
          <p:nvPr userDrawn="1"/>
        </p:nvSpPr>
        <p:spPr>
          <a:xfrm>
            <a:off x="250800" y="6333288"/>
            <a:ext cx="1638000" cy="289823"/>
          </a:xfrm>
          <a:prstGeom prst="rect">
            <a:avLst/>
          </a:prstGeom>
        </p:spPr>
        <p:txBody>
          <a:bodyPr wrap="square" lIns="0" tIns="0" rIns="0" bIns="0" anchor="ctr">
            <a:noAutofit/>
          </a:bodyPr>
          <a:lstStyle/>
          <a:p>
            <a:pPr>
              <a:spcAft>
                <a:spcPts val="0"/>
              </a:spcAft>
              <a:tabLst>
                <a:tab pos="269875" algn="l"/>
              </a:tabLst>
            </a:pPr>
            <a:r>
              <a:rPr lang="en-GB" sz="600" dirty="0">
                <a:solidFill>
                  <a:schemeClr val="tx1"/>
                </a:solidFill>
              </a:rPr>
              <a:t>© </a:t>
            </a:r>
            <a:fld id="{CDB19C54-48A0-491D-8FDF-89F14D39A45C}" type="datetimeyyyy">
              <a:rPr lang="en-GB" sz="600" smtClean="0">
                <a:solidFill>
                  <a:schemeClr val="tx1"/>
                </a:solidFill>
              </a:rPr>
              <a:t>2026</a:t>
            </a:fld>
            <a:r>
              <a:rPr lang="en-GB" sz="600" dirty="0">
                <a:solidFill>
                  <a:schemeClr val="tx1"/>
                </a:solidFill>
              </a:rPr>
              <a:t> BAE Systems. All Rights Reserved.</a:t>
            </a:r>
          </a:p>
          <a:p>
            <a:pPr>
              <a:spcAft>
                <a:spcPts val="0"/>
              </a:spcAft>
              <a:tabLst>
                <a:tab pos="269875" algn="l"/>
              </a:tabLst>
            </a:pPr>
            <a:r>
              <a:rPr lang="en-GB" sz="600" dirty="0">
                <a:solidFill>
                  <a:schemeClr val="tx1"/>
                </a:solidFill>
              </a:rPr>
              <a:t>BAE SYSTEMS is a registered trademark.</a:t>
            </a:r>
          </a:p>
        </p:txBody>
      </p:sp>
      <p:pic>
        <p:nvPicPr>
          <p:cNvPr id="11" name="Picture 10">
            <a:extLst>
              <a:ext uri="{FF2B5EF4-FFF2-40B4-BE49-F238E27FC236}">
                <a16:creationId xmlns:a16="http://schemas.microsoft.com/office/drawing/2014/main" id="{F150E091-72C0-4B36-A58D-8B63F36AF699}"/>
              </a:ext>
              <a:ext uri="{C183D7F6-B498-43B3-948B-1728B52AA6E4}">
                <adec:decorative xmlns:adec="http://schemas.microsoft.com/office/drawing/2017/decorative" val="1"/>
              </a:ext>
            </a:extLst>
          </p:cNvPr>
          <p:cNvPicPr>
            <a:picLocks noChangeAspect="1"/>
          </p:cNvPicPr>
          <p:nvPr userDrawn="1"/>
        </p:nvPicPr>
        <p:blipFill>
          <a:blip r:embed="rId32">
            <a:extLst>
              <a:ext uri="{28A0092B-C50C-407E-A947-70E740481C1C}">
                <a14:useLocalDpi xmlns:a14="http://schemas.microsoft.com/office/drawing/2010/main" val="0"/>
              </a:ext>
            </a:extLst>
          </a:blip>
          <a:stretch>
            <a:fillRect/>
          </a:stretch>
        </p:blipFill>
        <p:spPr>
          <a:xfrm>
            <a:off x="10331018" y="6350701"/>
            <a:ext cx="1610182" cy="252000"/>
          </a:xfrm>
          <a:prstGeom prst="rect">
            <a:avLst/>
          </a:prstGeom>
        </p:spPr>
      </p:pic>
      <p:pic>
        <p:nvPicPr>
          <p:cNvPr id="6" name="Picture 5" descr="A close-up of a logo&#10;&#10;AI-generated content may be incorrect.">
            <a:extLst>
              <a:ext uri="{FF2B5EF4-FFF2-40B4-BE49-F238E27FC236}">
                <a16:creationId xmlns:a16="http://schemas.microsoft.com/office/drawing/2014/main" id="{C59BE6CA-DBB6-A5C1-1A17-4E4739D38A8E}"/>
              </a:ext>
            </a:extLst>
          </p:cNvPr>
          <p:cNvPicPr>
            <a:picLocks noChangeAspect="1"/>
          </p:cNvPicPr>
          <p:nvPr userDrawn="1"/>
        </p:nvPicPr>
        <p:blipFill>
          <a:blip r:embed="rId33" cstate="screen">
            <a:extLst>
              <a:ext uri="{28A0092B-C50C-407E-A947-70E740481C1C}">
                <a14:useLocalDpi xmlns:a14="http://schemas.microsoft.com/office/drawing/2010/main"/>
              </a:ext>
            </a:extLst>
          </a:blip>
          <a:stretch>
            <a:fillRect/>
          </a:stretch>
        </p:blipFill>
        <p:spPr>
          <a:xfrm>
            <a:off x="8448628" y="6251995"/>
            <a:ext cx="1275238" cy="413039"/>
          </a:xfrm>
          <a:prstGeom prst="rect">
            <a:avLst/>
          </a:prstGeom>
        </p:spPr>
      </p:pic>
    </p:spTree>
    <p:extLst>
      <p:ext uri="{BB962C8B-B14F-4D97-AF65-F5344CB8AC3E}">
        <p14:creationId xmlns:p14="http://schemas.microsoft.com/office/powerpoint/2010/main" val="2241089756"/>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 id="2147483769" r:id="rId17"/>
    <p:sldLayoutId id="2147483770" r:id="rId18"/>
    <p:sldLayoutId id="2147483771" r:id="rId19"/>
    <p:sldLayoutId id="2147483772" r:id="rId20"/>
    <p:sldLayoutId id="2147483773" r:id="rId21"/>
    <p:sldLayoutId id="2147483774" r:id="rId22"/>
    <p:sldLayoutId id="2147483775" r:id="rId23"/>
    <p:sldLayoutId id="2147483776" r:id="rId24"/>
    <p:sldLayoutId id="2147483777" r:id="rId25"/>
    <p:sldLayoutId id="2147483778" r:id="rId26"/>
    <p:sldLayoutId id="2147483779" r:id="rId27"/>
    <p:sldLayoutId id="2147483780" r:id="rId28"/>
  </p:sldLayoutIdLst>
  <p:hf hdr="0" ftr="0" dt="0"/>
  <p:txStyles>
    <p:titleStyle>
      <a:lvl1pPr algn="l" defTabSz="914348" rtl="0" eaLnBrk="1" latinLnBrk="0" hangingPunct="1">
        <a:lnSpc>
          <a:spcPct val="90000"/>
        </a:lnSpc>
        <a:spcBef>
          <a:spcPct val="0"/>
        </a:spcBef>
        <a:buNone/>
        <a:defRPr sz="2800" kern="1200">
          <a:solidFill>
            <a:srgbClr val="FC4C02"/>
          </a:solidFill>
          <a:latin typeface="+mj-lt"/>
          <a:ea typeface="+mj-ea"/>
          <a:cs typeface="+mj-cs"/>
        </a:defRPr>
      </a:lvl1pPr>
    </p:titleStyle>
    <p:bodyStyle>
      <a:lvl1pPr marL="252000" indent="-252000" algn="l" defTabSz="914348" rtl="0" eaLnBrk="1" latinLnBrk="0" hangingPunct="1">
        <a:lnSpc>
          <a:spcPct val="98000"/>
        </a:lnSpc>
        <a:spcBef>
          <a:spcPts val="1000"/>
        </a:spcBef>
        <a:buClr>
          <a:srgbClr val="FC4C02"/>
        </a:buClr>
        <a:buFont typeface="Arial" panose="020B0604020202020204" pitchFamily="34" charset="0"/>
        <a:buChar char="•"/>
        <a:defRPr sz="2000" b="0" kern="1200">
          <a:solidFill>
            <a:schemeClr val="tx1"/>
          </a:solidFill>
          <a:latin typeface="+mn-lt"/>
          <a:ea typeface="+mn-ea"/>
          <a:cs typeface="+mn-cs"/>
        </a:defRPr>
      </a:lvl1pPr>
      <a:lvl2pPr marL="504000" indent="-252000" algn="l" defTabSz="914348" rtl="0" eaLnBrk="1" latinLnBrk="0" hangingPunct="1">
        <a:lnSpc>
          <a:spcPct val="98000"/>
        </a:lnSpc>
        <a:spcBef>
          <a:spcPts val="1000"/>
        </a:spcBef>
        <a:buClr>
          <a:srgbClr val="FC4C02"/>
        </a:buClr>
        <a:buFont typeface="Arial" panose="020B0604020202020204" pitchFamily="34" charset="0"/>
        <a:buChar char="•"/>
        <a:defRPr sz="1800" kern="1200">
          <a:solidFill>
            <a:schemeClr val="tx1"/>
          </a:solidFill>
          <a:latin typeface="+mn-lt"/>
          <a:ea typeface="+mn-ea"/>
          <a:cs typeface="+mn-cs"/>
        </a:defRPr>
      </a:lvl2pPr>
      <a:lvl3pPr marL="756000" indent="-252000" algn="l" defTabSz="914348" rtl="0" eaLnBrk="1" latinLnBrk="0" hangingPunct="1">
        <a:lnSpc>
          <a:spcPct val="98000"/>
        </a:lnSpc>
        <a:spcBef>
          <a:spcPts val="600"/>
        </a:spcBef>
        <a:buClr>
          <a:srgbClr val="FC4C02"/>
        </a:buClr>
        <a:buFont typeface="Arial" panose="020B0604020202020204" pitchFamily="34" charset="0"/>
        <a:buChar char="•"/>
        <a:defRPr sz="1600" kern="1200">
          <a:solidFill>
            <a:schemeClr val="tx1"/>
          </a:solidFill>
          <a:latin typeface="+mn-lt"/>
          <a:ea typeface="+mn-ea"/>
          <a:cs typeface="+mn-cs"/>
        </a:defRPr>
      </a:lvl3pPr>
      <a:lvl4pPr marL="1008000" indent="-252000" algn="l" defTabSz="914348" rtl="0" eaLnBrk="1" latinLnBrk="0" hangingPunct="1">
        <a:lnSpc>
          <a:spcPct val="98000"/>
        </a:lnSpc>
        <a:spcBef>
          <a:spcPts val="600"/>
        </a:spcBef>
        <a:buClr>
          <a:srgbClr val="FC4C02"/>
        </a:buClr>
        <a:buFont typeface="Arial" panose="020B0604020202020204" pitchFamily="34" charset="0"/>
        <a:buChar char="•"/>
        <a:defRPr sz="1600" kern="1200">
          <a:solidFill>
            <a:schemeClr val="tx1"/>
          </a:solidFill>
          <a:latin typeface="+mn-lt"/>
          <a:ea typeface="+mn-ea"/>
          <a:cs typeface="+mn-cs"/>
        </a:defRPr>
      </a:lvl4pPr>
      <a:lvl5pPr marL="1260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5pPr>
      <a:lvl6pPr marL="1512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6pPr>
      <a:lvl7pPr marL="1764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7pPr>
      <a:lvl8pPr marL="2016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8pPr>
      <a:lvl9pPr marL="2268000" indent="-252000" algn="l" defTabSz="914348" rtl="0" eaLnBrk="1" latinLnBrk="0" hangingPunct="1">
        <a:lnSpc>
          <a:spcPct val="98000"/>
        </a:lnSpc>
        <a:spcBef>
          <a:spcPts val="600"/>
        </a:spcBef>
        <a:buClr>
          <a:srgbClr val="FC4C02"/>
        </a:buClr>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348" rtl="0" eaLnBrk="1" latinLnBrk="0" hangingPunct="1">
        <a:defRPr sz="1800" kern="1200">
          <a:solidFill>
            <a:schemeClr val="tx1"/>
          </a:solidFill>
          <a:latin typeface="+mn-lt"/>
          <a:ea typeface="+mn-ea"/>
          <a:cs typeface="+mn-cs"/>
        </a:defRPr>
      </a:lvl1pPr>
      <a:lvl2pPr marL="457174" algn="l" defTabSz="914348" rtl="0" eaLnBrk="1" latinLnBrk="0" hangingPunct="1">
        <a:defRPr sz="1800" kern="1200">
          <a:solidFill>
            <a:schemeClr val="tx1"/>
          </a:solidFill>
          <a:latin typeface="+mn-lt"/>
          <a:ea typeface="+mn-ea"/>
          <a:cs typeface="+mn-cs"/>
        </a:defRPr>
      </a:lvl2pPr>
      <a:lvl3pPr marL="914348" algn="l" defTabSz="914348" rtl="0" eaLnBrk="1" latinLnBrk="0" hangingPunct="1">
        <a:defRPr sz="1800" kern="1200">
          <a:solidFill>
            <a:schemeClr val="tx1"/>
          </a:solidFill>
          <a:latin typeface="+mn-lt"/>
          <a:ea typeface="+mn-ea"/>
          <a:cs typeface="+mn-cs"/>
        </a:defRPr>
      </a:lvl3pPr>
      <a:lvl4pPr marL="1371521" algn="l" defTabSz="914348" rtl="0" eaLnBrk="1" latinLnBrk="0" hangingPunct="1">
        <a:defRPr sz="1800" kern="1200">
          <a:solidFill>
            <a:schemeClr val="tx1"/>
          </a:solidFill>
          <a:latin typeface="+mn-lt"/>
          <a:ea typeface="+mn-ea"/>
          <a:cs typeface="+mn-cs"/>
        </a:defRPr>
      </a:lvl4pPr>
      <a:lvl5pPr marL="1828695" algn="l" defTabSz="914348" rtl="0" eaLnBrk="1" latinLnBrk="0" hangingPunct="1">
        <a:defRPr sz="1800" kern="1200">
          <a:solidFill>
            <a:schemeClr val="tx1"/>
          </a:solidFill>
          <a:latin typeface="+mn-lt"/>
          <a:ea typeface="+mn-ea"/>
          <a:cs typeface="+mn-cs"/>
        </a:defRPr>
      </a:lvl5pPr>
      <a:lvl6pPr marL="2285869" algn="l" defTabSz="914348" rtl="0" eaLnBrk="1" latinLnBrk="0" hangingPunct="1">
        <a:defRPr sz="1800" kern="1200">
          <a:solidFill>
            <a:schemeClr val="tx1"/>
          </a:solidFill>
          <a:latin typeface="+mn-lt"/>
          <a:ea typeface="+mn-ea"/>
          <a:cs typeface="+mn-cs"/>
        </a:defRPr>
      </a:lvl6pPr>
      <a:lvl7pPr marL="2743043" algn="l" defTabSz="914348" rtl="0" eaLnBrk="1" latinLnBrk="0" hangingPunct="1">
        <a:defRPr sz="1800" kern="1200">
          <a:solidFill>
            <a:schemeClr val="tx1"/>
          </a:solidFill>
          <a:latin typeface="+mn-lt"/>
          <a:ea typeface="+mn-ea"/>
          <a:cs typeface="+mn-cs"/>
        </a:defRPr>
      </a:lvl7pPr>
      <a:lvl8pPr marL="3200217" algn="l" defTabSz="914348" rtl="0" eaLnBrk="1" latinLnBrk="0" hangingPunct="1">
        <a:defRPr sz="1800" kern="1200">
          <a:solidFill>
            <a:schemeClr val="tx1"/>
          </a:solidFill>
          <a:latin typeface="+mn-lt"/>
          <a:ea typeface="+mn-ea"/>
          <a:cs typeface="+mn-cs"/>
        </a:defRPr>
      </a:lvl8pPr>
      <a:lvl9pPr marL="3657390" algn="l" defTabSz="914348"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20.png"/><Relationship Id="rId2" Type="http://schemas.openxmlformats.org/officeDocument/2006/relationships/image" Target="../media/image38.png"/><Relationship Id="rId1" Type="http://schemas.openxmlformats.org/officeDocument/2006/relationships/slideLayout" Target="../slideLayouts/slideLayout6.xml"/><Relationship Id="rId5" Type="http://schemas.openxmlformats.org/officeDocument/2006/relationships/image" Target="../media/image34.png"/><Relationship Id="rId4" Type="http://schemas.openxmlformats.org/officeDocument/2006/relationships/image" Target="../media/image3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1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520.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59.xml"/></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60.xml"/></Relationships>
</file>

<file path=ppt/slides/_rels/slide3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59.xml"/></Relationships>
</file>

<file path=ppt/slides/_rels/slide3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67.xml"/></Relationships>
</file>

<file path=ppt/slides/_rels/slide3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67.xml"/></Relationships>
</file>

<file path=ppt/slides/_rels/slide3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67.xml"/></Relationships>
</file>

<file path=ppt/slides/_rels/slide3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95.xml"/></Relationships>
</file>

<file path=ppt/slides/_rels/slide4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9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32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E2E2A2AA-91D1-005F-13D5-49DD84C42C27}"/>
              </a:ext>
            </a:extLst>
          </p:cNvPr>
          <p:cNvPicPr>
            <a:picLocks noChangeAspect="1"/>
          </p:cNvPicPr>
          <p:nvPr/>
        </p:nvPicPr>
        <p:blipFill rotWithShape="1">
          <a:blip r:embed="rId2" cstate="screen">
            <a:alphaModFix amt="35000"/>
            <a:extLst>
              <a:ext uri="{28A0092B-C50C-407E-A947-70E740481C1C}">
                <a14:useLocalDpi xmlns:a14="http://schemas.microsoft.com/office/drawing/2010/main"/>
              </a:ext>
            </a:extLst>
          </a:blip>
          <a:srcRect/>
          <a:stretch/>
        </p:blipFill>
        <p:spPr>
          <a:xfrm>
            <a:off x="0" y="-365115"/>
            <a:ext cx="12191980" cy="6857990"/>
          </a:xfrm>
          <a:prstGeom prst="rect">
            <a:avLst/>
          </a:prstGeom>
        </p:spPr>
      </p:pic>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838200" y="365125"/>
            <a:ext cx="10515600" cy="1325563"/>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dirty="0">
                <a:solidFill>
                  <a:srgbClr val="FFFFFF"/>
                </a:solidFill>
                <a:latin typeface="+mj-lt"/>
                <a:ea typeface="+mj-ea"/>
                <a:cs typeface="+mj-cs"/>
              </a:rPr>
              <a:t>Introduction to Warheads</a:t>
            </a:r>
          </a:p>
        </p:txBody>
      </p:sp>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303812" y="1946649"/>
            <a:ext cx="11049988" cy="4351338"/>
          </a:xfrm>
        </p:spPr>
        <p:txBody>
          <a:bodyPr vert="horz" wrap="square" lIns="91440" tIns="45720" rIns="91440" bIns="45720" rtlCol="0">
            <a:normAutofit lnSpcReduction="10000"/>
          </a:bodyPr>
          <a:lstStyle/>
          <a:p>
            <a:pPr lvl="0" indent="-228600">
              <a:spcBef>
                <a:spcPts val="1200"/>
              </a:spcBef>
              <a:buFont typeface="Arial" panose="020B0604020202020204" pitchFamily="34" charset="0"/>
              <a:buChar char="•"/>
            </a:pPr>
            <a:r>
              <a:rPr lang="en-US" b="1" dirty="0">
                <a:solidFill>
                  <a:srgbClr val="FFFFFF"/>
                </a:solidFill>
                <a:effectLst/>
              </a:rPr>
              <a:t>Aim: </a:t>
            </a:r>
            <a:r>
              <a:rPr lang="en-US" dirty="0">
                <a:solidFill>
                  <a:srgbClr val="FFFFFF"/>
                </a:solidFill>
              </a:rPr>
              <a:t>To understand the scientific principles associated with warhead design</a:t>
            </a:r>
            <a:r>
              <a:rPr lang="en-US" dirty="0">
                <a:solidFill>
                  <a:srgbClr val="FFFFFF"/>
                </a:solidFill>
                <a:effectLst/>
              </a:rPr>
              <a:t>.</a:t>
            </a:r>
            <a:endParaRPr lang="en-US" dirty="0">
              <a:solidFill>
                <a:srgbClr val="FFFFFF"/>
              </a:solidFill>
            </a:endParaRPr>
          </a:p>
          <a:p>
            <a:pPr lvl="0" indent="-228600">
              <a:spcBef>
                <a:spcPts val="1200"/>
              </a:spcBef>
              <a:buFont typeface="Arial" panose="020B0604020202020204" pitchFamily="34" charset="0"/>
              <a:buChar char="•"/>
            </a:pPr>
            <a:endParaRPr lang="en-US" dirty="0">
              <a:solidFill>
                <a:srgbClr val="FFFFFF"/>
              </a:solidFill>
              <a:effectLst/>
            </a:endParaRPr>
          </a:p>
          <a:p>
            <a:pPr indent="-228600">
              <a:spcAft>
                <a:spcPts val="1000"/>
              </a:spcAft>
              <a:buFont typeface="Arial" panose="020B0604020202020204" pitchFamily="34" charset="0"/>
              <a:buChar char="•"/>
            </a:pPr>
            <a:r>
              <a:rPr lang="en-US" dirty="0">
                <a:solidFill>
                  <a:srgbClr val="FFFFFF"/>
                </a:solidFill>
                <a:effectLst/>
              </a:rPr>
              <a:t>Learning Outcomes: Upon the successful completion of this module, the student should be able to:</a:t>
            </a:r>
          </a:p>
          <a:p>
            <a:pPr marL="342900" lvl="0" indent="-228600">
              <a:spcBef>
                <a:spcPts val="1200"/>
              </a:spcBef>
              <a:buFont typeface="Arial" panose="020B0604020202020204" pitchFamily="34" charset="0"/>
              <a:buChar char="•"/>
            </a:pPr>
            <a:r>
              <a:rPr lang="en-US" dirty="0">
                <a:solidFill>
                  <a:srgbClr val="FFFFFF"/>
                </a:solidFill>
                <a:effectLst/>
              </a:rPr>
              <a:t>Understand basic warhead components, factors affecting their performance, the lethal mechanisms that may be selected an</a:t>
            </a:r>
            <a:r>
              <a:rPr lang="en-US" dirty="0">
                <a:solidFill>
                  <a:srgbClr val="FFFFFF"/>
                </a:solidFill>
              </a:rPr>
              <a:t>d why; and </a:t>
            </a:r>
            <a:r>
              <a:rPr lang="en-US" dirty="0">
                <a:solidFill>
                  <a:srgbClr val="FFFFFF"/>
                </a:solidFill>
                <a:effectLst/>
              </a:rPr>
              <a:t> </a:t>
            </a:r>
          </a:p>
          <a:p>
            <a:pPr marL="342900" lvl="0" indent="-228600">
              <a:spcBef>
                <a:spcPts val="1200"/>
              </a:spcBef>
              <a:buFont typeface="Arial" panose="020B0604020202020204" pitchFamily="34" charset="0"/>
              <a:buChar char="•"/>
            </a:pPr>
            <a:r>
              <a:rPr lang="en-US" dirty="0">
                <a:solidFill>
                  <a:srgbClr val="FFFFFF"/>
                </a:solidFill>
              </a:rPr>
              <a:t>Comprehend the type of warhead that should be selected against specific targets such as armour, maritime vessels, aircraft, structures and humans</a:t>
            </a:r>
            <a:r>
              <a:rPr lang="en-US" dirty="0">
                <a:solidFill>
                  <a:srgbClr val="FFFFFF"/>
                </a:solidFill>
                <a:effectLst/>
              </a:rPr>
              <a:t>.</a:t>
            </a:r>
          </a:p>
          <a:p>
            <a:pPr indent="-228600">
              <a:buFont typeface="Arial" panose="020B0604020202020204" pitchFamily="34" charset="0"/>
              <a:buChar char="•"/>
            </a:pPr>
            <a:endParaRPr lang="en-US" dirty="0">
              <a:solidFill>
                <a:srgbClr val="FFFFFF"/>
              </a:solidFill>
            </a:endParaRPr>
          </a:p>
        </p:txBody>
      </p:sp>
    </p:spTree>
    <p:extLst>
      <p:ext uri="{BB962C8B-B14F-4D97-AF65-F5344CB8AC3E}">
        <p14:creationId xmlns:p14="http://schemas.microsoft.com/office/powerpoint/2010/main" val="387242779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outdoor, sky, plane, aircraft&#10;&#10;Description automatically generated">
            <a:extLst>
              <a:ext uri="{FF2B5EF4-FFF2-40B4-BE49-F238E27FC236}">
                <a16:creationId xmlns:a16="http://schemas.microsoft.com/office/drawing/2014/main" id="{EC8305C8-8318-D74D-93AC-DA16B6D0EBB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70643"/>
            <a:ext cx="12191981" cy="6857990"/>
          </a:xfrm>
          <a:prstGeom prst="rect">
            <a:avLst/>
          </a:prstGeom>
        </p:spPr>
      </p:pic>
      <p:sp>
        <p:nvSpPr>
          <p:cNvPr id="37" name="Rectangle 36">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643467" y="321734"/>
            <a:ext cx="6891186" cy="1135737"/>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600" dirty="0">
                <a:solidFill>
                  <a:schemeClr val="tx1"/>
                </a:solidFill>
                <a:latin typeface="+mj-lt"/>
                <a:ea typeface="+mj-ea"/>
                <a:cs typeface="+mj-cs"/>
              </a:rPr>
              <a:t>Introduction to Warheads</a:t>
            </a:r>
          </a:p>
        </p:txBody>
      </p:sp>
      <p:sp>
        <p:nvSpPr>
          <p:cNvPr id="6" name="Content Placeholder 8">
            <a:extLst>
              <a:ext uri="{FF2B5EF4-FFF2-40B4-BE49-F238E27FC236}">
                <a16:creationId xmlns:a16="http://schemas.microsoft.com/office/drawing/2014/main" id="{616AF4D9-ECF8-8C24-51DA-F4562490A2C8}"/>
              </a:ext>
            </a:extLst>
          </p:cNvPr>
          <p:cNvSpPr>
            <a:spLocks noGrp="1"/>
          </p:cNvSpPr>
          <p:nvPr>
            <p:ph idx="1"/>
          </p:nvPr>
        </p:nvSpPr>
        <p:spPr>
          <a:xfrm>
            <a:off x="-154084" y="1277852"/>
            <a:ext cx="8129872" cy="5580057"/>
          </a:xfrm>
        </p:spPr>
        <p:txBody>
          <a:bodyPr vert="horz" wrap="square" lIns="91440" tIns="45720" rIns="91440" bIns="45720" rtlCol="0">
            <a:normAutofit lnSpcReduction="10000"/>
          </a:bodyPr>
          <a:lstStyle/>
          <a:p>
            <a:pPr marL="457200" indent="-228600">
              <a:buFont typeface="Arial" panose="020B0604020202020204" pitchFamily="34" charset="0"/>
              <a:buChar char="•"/>
            </a:pPr>
            <a:r>
              <a:rPr lang="en-US" sz="2400" dirty="0">
                <a:solidFill>
                  <a:schemeClr val="tx1"/>
                </a:solidFill>
              </a:rPr>
              <a:t>A warhead designer must devise a warhead capable of inflicting the required damage within the constraints imposed by the delivery system</a:t>
            </a:r>
          </a:p>
          <a:p>
            <a:pPr marL="457200" indent="-228600">
              <a:buFont typeface="Arial" panose="020B0604020202020204" pitchFamily="34" charset="0"/>
              <a:buChar char="•"/>
            </a:pPr>
            <a:r>
              <a:rPr lang="en-US" sz="2400" dirty="0">
                <a:solidFill>
                  <a:schemeClr val="tx1"/>
                </a:solidFill>
              </a:rPr>
              <a:t>Most warheads are delivered to the target by a missile system, which possesses KE.</a:t>
            </a:r>
            <a:endParaRPr lang="en-US" sz="2400" dirty="0"/>
          </a:p>
          <a:p>
            <a:pPr marL="457200" indent="-228600">
              <a:buFont typeface="Arial" panose="020B0604020202020204" pitchFamily="34" charset="0"/>
              <a:buChar char="•"/>
            </a:pPr>
            <a:r>
              <a:rPr lang="en-US" sz="2400" dirty="0">
                <a:solidFill>
                  <a:schemeClr val="tx1"/>
                </a:solidFill>
              </a:rPr>
              <a:t>Reliance solely on KE has two disadvantages: </a:t>
            </a:r>
          </a:p>
          <a:p>
            <a:pPr marL="1143000" lvl="1"/>
            <a:r>
              <a:rPr lang="en-US" sz="1800" dirty="0">
                <a:solidFill>
                  <a:schemeClr val="tx1"/>
                </a:solidFill>
              </a:rPr>
              <a:t>the system may have inadequate KE at achievable velocity to cause adequate damage to the target given a hit, or the KE has not been fully coupled; and</a:t>
            </a:r>
          </a:p>
          <a:p>
            <a:pPr marL="1143000" lvl="1"/>
            <a:r>
              <a:rPr lang="en-US" sz="1800" dirty="0">
                <a:solidFill>
                  <a:schemeClr val="tx1"/>
                </a:solidFill>
              </a:rPr>
              <a:t>The system may not be sufficiently accurate to guarantee a hit with acceptable probability</a:t>
            </a:r>
          </a:p>
          <a:p>
            <a:pPr marL="457200" indent="-228600">
              <a:buFont typeface="Arial" panose="020B0604020202020204" pitchFamily="34" charset="0"/>
              <a:buChar char="•"/>
            </a:pPr>
            <a:r>
              <a:rPr lang="en-US" sz="2400" dirty="0">
                <a:solidFill>
                  <a:schemeClr val="tx1"/>
                </a:solidFill>
              </a:rPr>
              <a:t>A warhead is therefore used because:</a:t>
            </a:r>
          </a:p>
          <a:p>
            <a:pPr marL="1143000" lvl="1"/>
            <a:r>
              <a:rPr lang="en-US" sz="1800" dirty="0">
                <a:solidFill>
                  <a:schemeClr val="tx1"/>
                </a:solidFill>
              </a:rPr>
              <a:t>It is an efficient way of increasing the amount of destructive energy available to the system at the moment of engagement, and improves energy coupling to the target</a:t>
            </a:r>
          </a:p>
          <a:p>
            <a:pPr marL="1143000" lvl="1"/>
            <a:r>
              <a:rPr lang="en-US" sz="1800" dirty="0">
                <a:solidFill>
                  <a:schemeClr val="tx1"/>
                </a:solidFill>
              </a:rPr>
              <a:t>It allows the destructive effect to be better matched to the likely response of the target (choice of lethal mechanism)</a:t>
            </a:r>
          </a:p>
          <a:p>
            <a:pPr marL="1143000" lvl="1"/>
            <a:r>
              <a:rPr lang="en-US" sz="1800" dirty="0">
                <a:solidFill>
                  <a:schemeClr val="tx1"/>
                </a:solidFill>
              </a:rPr>
              <a:t>It allows the missile to miss the target by a limited distance but still be effective</a:t>
            </a:r>
            <a:endParaRPr lang="en-US" dirty="0">
              <a:solidFill>
                <a:schemeClr val="tx1"/>
              </a:solidFill>
            </a:endParaRPr>
          </a:p>
          <a:p>
            <a:pPr lvl="1"/>
            <a:endParaRPr lang="en-US" dirty="0"/>
          </a:p>
        </p:txBody>
      </p:sp>
      <p:grpSp>
        <p:nvGrpSpPr>
          <p:cNvPr id="39" name="Group 38">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40" name="Rectangle 3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Isosceles Triangle 40">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3" name="Isosceles Triangle 4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49797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59696DD9-1673-DB52-F85C-A19771487CED}"/>
              </a:ext>
            </a:extLst>
          </p:cNvPr>
          <p:cNvSpPr txBox="1">
            <a:spLocks/>
          </p:cNvSpPr>
          <p:nvPr/>
        </p:nvSpPr>
        <p:spPr>
          <a:xfrm>
            <a:off x="5952635" y="34869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dirty="0"/>
              <a:t>Explosive parameters of interest</a:t>
            </a:r>
          </a:p>
        </p:txBody>
      </p:sp>
      <p:sp>
        <p:nvSpPr>
          <p:cNvPr id="3" name="Content Placeholder 2">
            <a:extLst>
              <a:ext uri="{FF2B5EF4-FFF2-40B4-BE49-F238E27FC236}">
                <a16:creationId xmlns:a16="http://schemas.microsoft.com/office/drawing/2014/main" id="{C869DFC5-216A-6D59-C54C-42269E1F99E9}"/>
              </a:ext>
            </a:extLst>
          </p:cNvPr>
          <p:cNvSpPr>
            <a:spLocks noGrp="1"/>
          </p:cNvSpPr>
          <p:nvPr>
            <p:ph idx="1"/>
          </p:nvPr>
        </p:nvSpPr>
        <p:spPr/>
        <p:txBody>
          <a:bodyPr wrap="square"/>
          <a:lstStyle/>
          <a:p>
            <a:r>
              <a:rPr lang="en-US" dirty="0"/>
              <a:t>Kinetic energy and kinetic energy density are hugely important for energy coupling, but so is blast overpressure and impulse – these are equations you will get to know</a:t>
            </a:r>
          </a:p>
          <a:p>
            <a:endParaRPr lang="en-US" dirty="0"/>
          </a:p>
          <a:p>
            <a:endParaRPr lang="en-US" dirty="0"/>
          </a:p>
        </p:txBody>
      </p:sp>
      <p:pic>
        <p:nvPicPr>
          <p:cNvPr id="7" name="Picture 6" descr="Text&#10;&#10;Description automatically generated with low confidence">
            <a:extLst>
              <a:ext uri="{FF2B5EF4-FFF2-40B4-BE49-F238E27FC236}">
                <a16:creationId xmlns:a16="http://schemas.microsoft.com/office/drawing/2014/main" id="{0277259D-C98C-A63C-D7B4-287B04D53A0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65880" y="2295895"/>
            <a:ext cx="4379605" cy="1369052"/>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3585EE93-BF4F-99DC-2C50-00D5CFC1D498}"/>
                  </a:ext>
                </a:extLst>
              </p:cNvPr>
              <p:cNvSpPr txBox="1"/>
              <p:nvPr/>
            </p:nvSpPr>
            <p:spPr>
              <a:xfrm>
                <a:off x="596592" y="2980421"/>
                <a:ext cx="4536625" cy="1165384"/>
              </a:xfrm>
              <a:prstGeom prst="rect">
                <a:avLst/>
              </a:prstGeom>
              <a:solidFill>
                <a:schemeClr val="accent2"/>
              </a:solidFill>
            </p:spPr>
            <p:txBody>
              <a:bodyPr wrap="square" lIns="0" tIns="0" rIns="0" bIns="0" rtlCol="0">
                <a:spAutoFit/>
              </a:bodyPr>
              <a:lstStyle/>
              <a:p>
                <a:pPr/>
                <a14:m>
                  <m:oMathPara xmlns:m="http://schemas.openxmlformats.org/officeDocument/2006/math">
                    <m:oMath>
                      <m:sSub>
                        <m:sSubPr>
                          <m:ctrlPr>
                            <a:rPr lang="en-GB" sz="3600" b="0" i="1" smtClean="0">
                              <a:solidFill>
                                <a:schemeClr val="bg1"/>
                              </a:solidFill>
                              <a:latin typeface="Cambria Math" panose="02040503050406030204" pitchFamily="18" charset="0"/>
                            </a:rPr>
                          </m:ctrlPr>
                        </m:sSubPr>
                        <m:e>
                          <m:r>
                            <a:rPr lang="en-GB" sz="3600" b="0" i="1" smtClean="0">
                              <a:solidFill>
                                <a:schemeClr val="bg1"/>
                              </a:solidFill>
                              <a:latin typeface="Cambria Math" panose="02040503050406030204" pitchFamily="18" charset="0"/>
                            </a:rPr>
                            <m:t>𝑃</m:t>
                          </m:r>
                        </m:e>
                        <m:sub>
                          <m:r>
                            <a:rPr lang="en-GB" sz="3600" b="0" i="1" smtClean="0">
                              <a:solidFill>
                                <a:schemeClr val="bg1"/>
                              </a:solidFill>
                              <a:latin typeface="Cambria Math" panose="02040503050406030204" pitchFamily="18" charset="0"/>
                            </a:rPr>
                            <m:t>𝑜</m:t>
                          </m:r>
                        </m:sub>
                      </m:sSub>
                      <m:r>
                        <a:rPr lang="en-GB" sz="3600" b="0" i="1" smtClean="0">
                          <a:solidFill>
                            <a:schemeClr val="bg1"/>
                          </a:solidFill>
                          <a:latin typeface="Cambria Math" panose="02040503050406030204" pitchFamily="18" charset="0"/>
                        </a:rPr>
                        <m:t>=</m:t>
                      </m:r>
                      <m:r>
                        <m:rPr>
                          <m:sty m:val="p"/>
                        </m:rPr>
                        <a:rPr lang="el-GR" sz="3600" b="0" i="1" smtClean="0">
                          <a:solidFill>
                            <a:schemeClr val="bg1"/>
                          </a:solidFill>
                          <a:latin typeface="Cambria Math" panose="02040503050406030204" pitchFamily="18" charset="0"/>
                          <a:ea typeface="Cambria Math" panose="02040503050406030204" pitchFamily="18" charset="0"/>
                        </a:rPr>
                        <m:t>Κ</m:t>
                      </m:r>
                      <m:r>
                        <a:rPr lang="en-GB" sz="3600" b="0" i="1" smtClean="0">
                          <a:solidFill>
                            <a:schemeClr val="bg1"/>
                          </a:solidFill>
                          <a:latin typeface="Cambria Math" panose="02040503050406030204" pitchFamily="18" charset="0"/>
                          <a:ea typeface="Cambria Math" panose="02040503050406030204" pitchFamily="18" charset="0"/>
                        </a:rPr>
                        <m:t>(</m:t>
                      </m:r>
                      <m:sSup>
                        <m:sSupPr>
                          <m:ctrlPr>
                            <a:rPr lang="el-GR" sz="3600" b="0" i="1" smtClean="0">
                              <a:solidFill>
                                <a:schemeClr val="bg1"/>
                              </a:solidFill>
                              <a:latin typeface="Cambria Math" panose="02040503050406030204" pitchFamily="18" charset="0"/>
                              <a:ea typeface="Cambria Math" panose="02040503050406030204" pitchFamily="18" charset="0"/>
                            </a:rPr>
                          </m:ctrlPr>
                        </m:sSupPr>
                        <m:e>
                          <m:f>
                            <m:fPr>
                              <m:ctrlPr>
                                <a:rPr lang="en-GB" sz="3600" b="0" i="1" smtClean="0">
                                  <a:solidFill>
                                    <a:schemeClr val="bg1"/>
                                  </a:solidFill>
                                  <a:latin typeface="Cambria Math" panose="02040503050406030204" pitchFamily="18" charset="0"/>
                                  <a:ea typeface="Cambria Math" panose="02040503050406030204" pitchFamily="18" charset="0"/>
                                </a:rPr>
                              </m:ctrlPr>
                            </m:fPr>
                            <m:num>
                              <m:r>
                                <a:rPr lang="en-GB" sz="3600" b="0" i="1" smtClean="0">
                                  <a:solidFill>
                                    <a:schemeClr val="bg1"/>
                                  </a:solidFill>
                                  <a:latin typeface="Cambria Math" panose="02040503050406030204" pitchFamily="18" charset="0"/>
                                  <a:ea typeface="Cambria Math" panose="02040503050406030204" pitchFamily="18" charset="0"/>
                                </a:rPr>
                                <m:t>𝑊</m:t>
                              </m:r>
                            </m:num>
                            <m:den>
                              <m:r>
                                <a:rPr lang="en-GB" sz="3600" b="0" i="1" smtClean="0">
                                  <a:solidFill>
                                    <a:schemeClr val="bg1"/>
                                  </a:solidFill>
                                  <a:latin typeface="Cambria Math" panose="02040503050406030204" pitchFamily="18" charset="0"/>
                                  <a:ea typeface="Cambria Math" panose="02040503050406030204" pitchFamily="18" charset="0"/>
                                </a:rPr>
                                <m:t>𝑅</m:t>
                              </m:r>
                            </m:den>
                          </m:f>
                        </m:e>
                        <m:sup>
                          <m:r>
                            <a:rPr lang="en-GB" sz="3600" b="0" i="1" smtClean="0">
                              <a:solidFill>
                                <a:schemeClr val="bg1"/>
                              </a:solidFill>
                              <a:latin typeface="Cambria Math" panose="02040503050406030204" pitchFamily="18" charset="0"/>
                              <a:ea typeface="Cambria Math" panose="02040503050406030204" pitchFamily="18" charset="0"/>
                            </a:rPr>
                            <m:t>1/3</m:t>
                          </m:r>
                        </m:sup>
                      </m:sSup>
                      <m:sSup>
                        <m:sSupPr>
                          <m:ctrlPr>
                            <a:rPr lang="en-GB" sz="3600" b="0" i="1" smtClean="0">
                              <a:solidFill>
                                <a:schemeClr val="bg1"/>
                              </a:solidFill>
                              <a:latin typeface="Cambria Math" panose="02040503050406030204" pitchFamily="18" charset="0"/>
                              <a:ea typeface="Cambria Math" panose="02040503050406030204" pitchFamily="18" charset="0"/>
                            </a:rPr>
                          </m:ctrlPr>
                        </m:sSupPr>
                        <m:e>
                          <m:r>
                            <a:rPr lang="en-GB" sz="3600" b="0" i="1" smtClean="0">
                              <a:solidFill>
                                <a:schemeClr val="bg1"/>
                              </a:solidFill>
                              <a:latin typeface="Cambria Math" panose="02040503050406030204" pitchFamily="18" charset="0"/>
                              <a:ea typeface="Cambria Math" panose="02040503050406030204" pitchFamily="18" charset="0"/>
                            </a:rPr>
                            <m:t>)</m:t>
                          </m:r>
                        </m:e>
                        <m:sup>
                          <m:r>
                            <a:rPr lang="el-GR" sz="3600" b="0" i="1" smtClean="0">
                              <a:solidFill>
                                <a:schemeClr val="bg1"/>
                              </a:solidFill>
                              <a:latin typeface="Cambria Math" panose="02040503050406030204" pitchFamily="18" charset="0"/>
                              <a:ea typeface="Cambria Math" panose="02040503050406030204" pitchFamily="18" charset="0"/>
                            </a:rPr>
                            <m:t>𝛼</m:t>
                          </m:r>
                        </m:sup>
                      </m:sSup>
                    </m:oMath>
                  </m:oMathPara>
                </a14:m>
                <a:endParaRPr lang="en-US" sz="3600" dirty="0">
                  <a:solidFill>
                    <a:schemeClr val="bg1"/>
                  </a:solidFill>
                </a:endParaRPr>
              </a:p>
            </p:txBody>
          </p:sp>
        </mc:Choice>
        <mc:Fallback xmlns="">
          <p:sp>
            <p:nvSpPr>
              <p:cNvPr id="8" name="TextBox 7">
                <a:extLst>
                  <a:ext uri="{FF2B5EF4-FFF2-40B4-BE49-F238E27FC236}">
                    <a16:creationId xmlns:a16="http://schemas.microsoft.com/office/drawing/2014/main" id="{3585EE93-BF4F-99DC-2C50-00D5CFC1D498}"/>
                  </a:ext>
                </a:extLst>
              </p:cNvPr>
              <p:cNvSpPr txBox="1">
                <a:spLocks noRot="1" noChangeAspect="1" noMove="1" noResize="1" noEditPoints="1" noAdjustHandles="1" noChangeArrowheads="1" noChangeShapeType="1" noTextEdit="1"/>
              </p:cNvSpPr>
              <p:nvPr/>
            </p:nvSpPr>
            <p:spPr>
              <a:xfrm>
                <a:off x="596592" y="2980421"/>
                <a:ext cx="4536625" cy="1165384"/>
              </a:xfrm>
              <a:prstGeom prst="rect">
                <a:avLst/>
              </a:prstGeom>
              <a:blipFill>
                <a:blip r:embed="rId3"/>
                <a:stretch>
                  <a:fillRect b="-11828"/>
                </a:stretch>
              </a:blipFill>
            </p:spPr>
            <p:txBody>
              <a:bodyPr/>
              <a:lstStyle/>
              <a:p>
                <a:r>
                  <a:rPr lang="en-US">
                    <a:noFill/>
                  </a:rPr>
                  <a:t> </a:t>
                </a:r>
              </a:p>
            </p:txBody>
          </p:sp>
        </mc:Fallback>
      </mc:AlternateContent>
      <p:pic>
        <p:nvPicPr>
          <p:cNvPr id="6" name="Picture 5" descr="Table&#10;&#10;Description automatically generated">
            <a:extLst>
              <a:ext uri="{FF2B5EF4-FFF2-40B4-BE49-F238E27FC236}">
                <a16:creationId xmlns:a16="http://schemas.microsoft.com/office/drawing/2014/main" id="{B517EA56-BE42-9958-E748-CB6435D793F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32761" y="3710979"/>
            <a:ext cx="3525455" cy="2221036"/>
          </a:xfrm>
          <a:prstGeom prst="rect">
            <a:avLst/>
          </a:prstGeom>
          <a:effectLst/>
        </p:spPr>
      </p:pic>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8CC0CB62-9A77-12E5-F8A2-880A90646671}"/>
                  </a:ext>
                </a:extLst>
              </p:cNvPr>
              <p:cNvSpPr txBox="1"/>
              <p:nvPr/>
            </p:nvSpPr>
            <p:spPr>
              <a:xfrm>
                <a:off x="1084810" y="4400551"/>
                <a:ext cx="3560188" cy="1087734"/>
              </a:xfrm>
              <a:prstGeom prst="rect">
                <a:avLst/>
              </a:prstGeom>
              <a:solidFill>
                <a:srgbClr val="FFFF00"/>
              </a:solidFill>
            </p:spPr>
            <p:txBody>
              <a:bodyPr wrap="square">
                <a:spAutoFit/>
              </a:bodyPr>
              <a:lstStyle/>
              <a:p>
                <a:pPr/>
                <a14:m>
                  <m:oMathPara xmlns:m="http://schemas.openxmlformats.org/officeDocument/2006/math">
                    <m:oMath>
                      <m:sSub>
                        <m:sSubPr>
                          <m:ctrlPr>
                            <a:rPr lang="en-US" sz="3200" i="1">
                              <a:latin typeface="Cambria Math" panose="02040503050406030204" pitchFamily="18" charset="0"/>
                            </a:rPr>
                          </m:ctrlPr>
                        </m:sSubPr>
                        <m:e>
                          <m:r>
                            <a:rPr lang="en-US" sz="3200" i="1">
                              <a:latin typeface="Cambria Math" panose="02040503050406030204" pitchFamily="18" charset="0"/>
                            </a:rPr>
                            <m:t>𝑉</m:t>
                          </m:r>
                        </m:e>
                        <m:sub>
                          <m:r>
                            <a:rPr lang="en-US" sz="3200" i="1">
                              <a:latin typeface="Cambria Math" panose="02040503050406030204" pitchFamily="18" charset="0"/>
                            </a:rPr>
                            <m:t>𝑏𝑙</m:t>
                          </m:r>
                        </m:sub>
                      </m:sSub>
                      <m:r>
                        <a:rPr lang="en-US" sz="3200" i="0">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𝐾</m:t>
                          </m:r>
                          <m:r>
                            <a:rPr lang="en-US" sz="3200" i="0">
                              <a:latin typeface="Cambria Math" panose="02040503050406030204" pitchFamily="18" charset="0"/>
                            </a:rPr>
                            <m:t>.</m:t>
                          </m:r>
                          <m:sSup>
                            <m:sSupPr>
                              <m:ctrlPr>
                                <a:rPr lang="en-US" sz="3200" i="1">
                                  <a:latin typeface="Cambria Math" panose="02040503050406030204" pitchFamily="18" charset="0"/>
                                </a:rPr>
                              </m:ctrlPr>
                            </m:sSupPr>
                            <m:e>
                              <m:r>
                                <a:rPr lang="en-US" sz="3200" i="1">
                                  <a:latin typeface="Cambria Math" panose="02040503050406030204" pitchFamily="18" charset="0"/>
                                </a:rPr>
                                <m:t>𝐷</m:t>
                              </m:r>
                            </m:e>
                            <m:sup>
                              <m:r>
                                <a:rPr lang="en-US" sz="3200" i="0">
                                  <a:latin typeface="Cambria Math" panose="02040503050406030204" pitchFamily="18" charset="0"/>
                                </a:rPr>
                                <m:t>0.75</m:t>
                              </m:r>
                            </m:sup>
                          </m:sSup>
                          <m:sSup>
                            <m:sSupPr>
                              <m:ctrlPr>
                                <a:rPr lang="en-US" sz="3200" i="1">
                                  <a:latin typeface="Cambria Math" panose="02040503050406030204" pitchFamily="18" charset="0"/>
                                </a:rPr>
                              </m:ctrlPr>
                            </m:sSupPr>
                            <m:e>
                              <m:r>
                                <a:rPr lang="en-US" sz="3200" i="1">
                                  <a:latin typeface="Cambria Math" panose="02040503050406030204" pitchFamily="18" charset="0"/>
                                </a:rPr>
                                <m:t>𝑇</m:t>
                              </m:r>
                            </m:e>
                            <m:sup>
                              <m:r>
                                <a:rPr lang="en-US" sz="3200" i="0">
                                  <a:latin typeface="Cambria Math" panose="02040503050406030204" pitchFamily="18" charset="0"/>
                                </a:rPr>
                                <m:t>0.7</m:t>
                              </m:r>
                            </m:sup>
                          </m:sSup>
                        </m:num>
                        <m:den>
                          <m:sSup>
                            <m:sSupPr>
                              <m:ctrlPr>
                                <a:rPr lang="en-US" sz="3200" i="1">
                                  <a:latin typeface="Cambria Math" panose="02040503050406030204" pitchFamily="18" charset="0"/>
                                </a:rPr>
                              </m:ctrlPr>
                            </m:sSupPr>
                            <m:e>
                              <m:r>
                                <a:rPr lang="en-US" sz="3200" i="1">
                                  <a:latin typeface="Cambria Math" panose="02040503050406030204" pitchFamily="18" charset="0"/>
                                </a:rPr>
                                <m:t>𝑀</m:t>
                              </m:r>
                            </m:e>
                            <m:sup>
                              <m:r>
                                <a:rPr lang="en-US" sz="3200" i="0">
                                  <a:latin typeface="Cambria Math" panose="02040503050406030204" pitchFamily="18" charset="0"/>
                                </a:rPr>
                                <m:t>0.5</m:t>
                              </m:r>
                            </m:sup>
                          </m:sSup>
                          <m:func>
                            <m:funcPr>
                              <m:ctrlPr>
                                <a:rPr lang="en-US" sz="3200" i="1">
                                  <a:latin typeface="Cambria Math" panose="02040503050406030204" pitchFamily="18" charset="0"/>
                                </a:rPr>
                              </m:ctrlPr>
                            </m:funcPr>
                            <m:fName>
                              <m:r>
                                <a:rPr lang="en-US" sz="3200" i="1">
                                  <a:latin typeface="Cambria Math" panose="02040503050406030204" pitchFamily="18" charset="0"/>
                                </a:rPr>
                                <m:t>𝑐𝑜𝑠</m:t>
                              </m:r>
                            </m:fName>
                            <m:e>
                              <m:r>
                                <a:rPr lang="en-US" sz="3200" i="1">
                                  <a:latin typeface="Cambria Math" panose="02040503050406030204" pitchFamily="18" charset="0"/>
                                </a:rPr>
                                <m:t>𝜃</m:t>
                              </m:r>
                            </m:e>
                          </m:func>
                        </m:den>
                      </m:f>
                    </m:oMath>
                  </m:oMathPara>
                </a14:m>
                <a:endParaRPr lang="en-US" sz="3200" dirty="0"/>
              </a:p>
            </p:txBody>
          </p:sp>
        </mc:Choice>
        <mc:Fallback xmlns="">
          <p:sp>
            <p:nvSpPr>
              <p:cNvPr id="4" name="TextBox 3">
                <a:extLst>
                  <a:ext uri="{FF2B5EF4-FFF2-40B4-BE49-F238E27FC236}">
                    <a16:creationId xmlns:a16="http://schemas.microsoft.com/office/drawing/2014/main" id="{8CC0CB62-9A77-12E5-F8A2-880A90646671}"/>
                  </a:ext>
                </a:extLst>
              </p:cNvPr>
              <p:cNvSpPr txBox="1">
                <a:spLocks noRot="1" noChangeAspect="1" noMove="1" noResize="1" noEditPoints="1" noAdjustHandles="1" noChangeArrowheads="1" noChangeShapeType="1" noTextEdit="1"/>
              </p:cNvSpPr>
              <p:nvPr/>
            </p:nvSpPr>
            <p:spPr>
              <a:xfrm>
                <a:off x="1084810" y="4400551"/>
                <a:ext cx="3560188" cy="1087734"/>
              </a:xfrm>
              <a:prstGeom prst="rect">
                <a:avLst/>
              </a:prstGeom>
              <a:blipFill>
                <a:blip r:embed="rId5"/>
                <a:stretch>
                  <a:fillRect b="-6897"/>
                </a:stretch>
              </a:blipFill>
            </p:spPr>
            <p:txBody>
              <a:bodyPr/>
              <a:lstStyle/>
              <a:p>
                <a:r>
                  <a:rPr lang="en-US">
                    <a:noFill/>
                  </a:rPr>
                  <a:t> </a:t>
                </a:r>
              </a:p>
            </p:txBody>
          </p:sp>
        </mc:Fallback>
      </mc:AlternateContent>
    </p:spTree>
    <p:extLst>
      <p:ext uri="{BB962C8B-B14F-4D97-AF65-F5344CB8AC3E}">
        <p14:creationId xmlns:p14="http://schemas.microsoft.com/office/powerpoint/2010/main" val="656316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244200" y="477336"/>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t>Warhead components</a:t>
            </a:r>
          </a:p>
        </p:txBody>
      </p:sp>
      <p:sp>
        <p:nvSpPr>
          <p:cNvPr id="6" name="Content Placeholder 2">
            <a:extLst>
              <a:ext uri="{FF2B5EF4-FFF2-40B4-BE49-F238E27FC236}">
                <a16:creationId xmlns:a16="http://schemas.microsoft.com/office/drawing/2014/main" id="{03515FED-DD2E-EA2E-0934-C5A8C9331C2B}"/>
              </a:ext>
            </a:extLst>
          </p:cNvPr>
          <p:cNvSpPr>
            <a:spLocks noGrp="1"/>
          </p:cNvSpPr>
          <p:nvPr>
            <p:ph idx="1"/>
          </p:nvPr>
        </p:nvSpPr>
        <p:spPr>
          <a:xfrm>
            <a:off x="1212091" y="1366247"/>
            <a:ext cx="9400660" cy="4351338"/>
          </a:xfrm>
        </p:spPr>
        <p:txBody>
          <a:bodyPr wrap="square"/>
          <a:lstStyle/>
          <a:p>
            <a:r>
              <a:rPr lang="en-GB" sz="2400" dirty="0"/>
              <a:t>Whatever the system may be, the warhead basically consists of the following components:</a:t>
            </a:r>
          </a:p>
          <a:p>
            <a:endParaRPr lang="en-GB" sz="2400" dirty="0"/>
          </a:p>
          <a:p>
            <a:pPr marL="1028700" lvl="1" indent="-342900">
              <a:buFont typeface="Wingdings" pitchFamily="2" charset="2"/>
              <a:buChar char="Ø"/>
            </a:pPr>
            <a:r>
              <a:rPr lang="en-GB" dirty="0">
                <a:solidFill>
                  <a:schemeClr val="bg1"/>
                </a:solidFill>
              </a:rPr>
              <a:t>The payload</a:t>
            </a:r>
          </a:p>
          <a:p>
            <a:pPr marL="1028700" lvl="1" indent="-342900">
              <a:buFont typeface="Wingdings" pitchFamily="2" charset="2"/>
              <a:buChar char="Ø"/>
            </a:pPr>
            <a:r>
              <a:rPr lang="en-GB" dirty="0">
                <a:solidFill>
                  <a:schemeClr val="bg1"/>
                </a:solidFill>
              </a:rPr>
              <a:t>The fuzing system</a:t>
            </a:r>
          </a:p>
          <a:p>
            <a:pPr marL="1028700" lvl="1" indent="-342900">
              <a:buFont typeface="Wingdings" pitchFamily="2" charset="2"/>
              <a:buChar char="Ø"/>
            </a:pPr>
            <a:r>
              <a:rPr lang="en-GB" dirty="0">
                <a:solidFill>
                  <a:schemeClr val="bg1"/>
                </a:solidFill>
              </a:rPr>
              <a:t>The safety and arming unit, or SAU</a:t>
            </a:r>
          </a:p>
          <a:p>
            <a:pPr marL="1028700" lvl="1" indent="-342900">
              <a:buFont typeface="Wingdings" pitchFamily="2" charset="2"/>
              <a:buChar char="Ø"/>
            </a:pPr>
            <a:endParaRPr lang="en-GB" dirty="0">
              <a:solidFill>
                <a:schemeClr val="bg1"/>
              </a:solidFill>
            </a:endParaRPr>
          </a:p>
          <a:p>
            <a:r>
              <a:rPr lang="en-GB" sz="2400" dirty="0"/>
              <a:t>The effectiveness of the warhead may be varied by changing any or all three basic components, which may not be physically separate items. For example, the fuze and SAU are often combined in complex weapons.</a:t>
            </a:r>
          </a:p>
          <a:p>
            <a:pPr marL="514350" indent="-514350">
              <a:buAutoNum type="arabicPeriod"/>
            </a:pPr>
            <a:endParaRPr lang="en-GB" sz="2400" dirty="0"/>
          </a:p>
        </p:txBody>
      </p:sp>
    </p:spTree>
    <p:extLst>
      <p:ext uri="{BB962C8B-B14F-4D97-AF65-F5344CB8AC3E}">
        <p14:creationId xmlns:p14="http://schemas.microsoft.com/office/powerpoint/2010/main" val="1489682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iagram&#10;&#10;Description automatically generated">
            <a:extLst>
              <a:ext uri="{FF2B5EF4-FFF2-40B4-BE49-F238E27FC236}">
                <a16:creationId xmlns:a16="http://schemas.microsoft.com/office/drawing/2014/main" id="{964A10FE-BF41-76E7-BF7F-8260284F849C}"/>
              </a:ext>
            </a:extLst>
          </p:cNvPr>
          <p:cNvPicPr>
            <a:picLocks noGrp="1" noChangeAspect="1"/>
          </p:cNvPicPr>
          <p:nvPr>
            <p:ph idx="1"/>
          </p:nvPr>
        </p:nvPicPr>
        <p:blipFill>
          <a:blip r:embed="rId2"/>
          <a:stretch>
            <a:fillRect/>
          </a:stretch>
        </p:blipFill>
        <p:spPr>
          <a:xfrm>
            <a:off x="728047" y="1387929"/>
            <a:ext cx="10777063" cy="3967842"/>
          </a:xfrm>
        </p:spPr>
      </p:pic>
    </p:spTree>
    <p:extLst>
      <p:ext uri="{BB962C8B-B14F-4D97-AF65-F5344CB8AC3E}">
        <p14:creationId xmlns:p14="http://schemas.microsoft.com/office/powerpoint/2010/main" val="2037056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630936" y="457200"/>
            <a:ext cx="4343400" cy="1929384"/>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800" dirty="0">
                <a:solidFill>
                  <a:schemeClr val="tx1"/>
                </a:solidFill>
                <a:latin typeface="+mj-lt"/>
                <a:ea typeface="+mj-ea"/>
                <a:cs typeface="+mj-cs"/>
              </a:rPr>
              <a:t>The explosive train</a:t>
            </a:r>
          </a:p>
        </p:txBody>
      </p:sp>
      <p:sp>
        <p:nvSpPr>
          <p:cNvPr id="29"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71415" y="1412748"/>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8">
            <a:extLst>
              <a:ext uri="{FF2B5EF4-FFF2-40B4-BE49-F238E27FC236}">
                <a16:creationId xmlns:a16="http://schemas.microsoft.com/office/drawing/2014/main" id="{21F1358A-C521-9503-746B-2E847AD0E596}"/>
              </a:ext>
            </a:extLst>
          </p:cNvPr>
          <p:cNvSpPr>
            <a:spLocks noGrp="1"/>
          </p:cNvSpPr>
          <p:nvPr>
            <p:ph idx="1"/>
          </p:nvPr>
        </p:nvSpPr>
        <p:spPr>
          <a:xfrm>
            <a:off x="5541263" y="457199"/>
            <a:ext cx="6292480" cy="2501661"/>
          </a:xfrm>
        </p:spPr>
        <p:txBody>
          <a:bodyPr vert="horz" wrap="square" lIns="91440" tIns="45720" rIns="91440" bIns="45720" rtlCol="0" anchor="ctr">
            <a:normAutofit fontScale="92500"/>
          </a:bodyPr>
          <a:lstStyle/>
          <a:p>
            <a:pPr indent="-228600">
              <a:buFont typeface="Arial" panose="020B0604020202020204" pitchFamily="34" charset="0"/>
              <a:buChar char="•"/>
            </a:pPr>
            <a:r>
              <a:rPr lang="en-US" sz="2200" dirty="0">
                <a:solidFill>
                  <a:schemeClr val="tx1"/>
                </a:solidFill>
              </a:rPr>
              <a:t>A combination of energetic mixtures:</a:t>
            </a:r>
          </a:p>
          <a:p>
            <a:pPr marL="457200" indent="-228600">
              <a:buFont typeface="Arial" panose="020B0604020202020204" pitchFamily="34" charset="0"/>
              <a:buChar char="•"/>
            </a:pPr>
            <a:r>
              <a:rPr lang="en-US" sz="2200" dirty="0">
                <a:solidFill>
                  <a:schemeClr val="tx1"/>
                </a:solidFill>
              </a:rPr>
              <a:t>The initiator (detonator) and booster (intermediary) are often part of the fuze and/or SAU</a:t>
            </a:r>
          </a:p>
          <a:p>
            <a:pPr marL="457200" indent="-228600">
              <a:buFont typeface="Arial" panose="020B0604020202020204" pitchFamily="34" charset="0"/>
              <a:buChar char="•"/>
            </a:pPr>
            <a:r>
              <a:rPr lang="en-US" sz="2200" dirty="0">
                <a:solidFill>
                  <a:schemeClr val="tx1"/>
                </a:solidFill>
              </a:rPr>
              <a:t>The detonator may be initiated electrically, or by impact or pyrotechnic delay</a:t>
            </a:r>
          </a:p>
          <a:p>
            <a:pPr marL="457200" indent="-228600">
              <a:buFont typeface="Arial" panose="020B0604020202020204" pitchFamily="34" charset="0"/>
              <a:buChar char="•"/>
            </a:pPr>
            <a:r>
              <a:rPr lang="en-US" sz="2200" dirty="0">
                <a:solidFill>
                  <a:schemeClr val="tx1"/>
                </a:solidFill>
              </a:rPr>
              <a:t>The main charge may be designed for high brisance, lift, or heave.</a:t>
            </a:r>
          </a:p>
        </p:txBody>
      </p:sp>
      <p:pic>
        <p:nvPicPr>
          <p:cNvPr id="5" name="Picture 4" descr="Diagram&#10;&#10;Description automatically generated">
            <a:extLst>
              <a:ext uri="{FF2B5EF4-FFF2-40B4-BE49-F238E27FC236}">
                <a16:creationId xmlns:a16="http://schemas.microsoft.com/office/drawing/2014/main" id="{14F0444E-980F-30B9-2142-83E502AE6BB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33054" y="2569464"/>
            <a:ext cx="3934691" cy="3678936"/>
          </a:xfrm>
          <a:prstGeom prst="rect">
            <a:avLst/>
          </a:prstGeom>
        </p:spPr>
      </p:pic>
      <p:pic>
        <p:nvPicPr>
          <p:cNvPr id="4" name="Picture 3" descr="Diagram&#10;&#10;Description automatically generated">
            <a:extLst>
              <a:ext uri="{FF2B5EF4-FFF2-40B4-BE49-F238E27FC236}">
                <a16:creationId xmlns:a16="http://schemas.microsoft.com/office/drawing/2014/main" id="{02C5809E-FC24-3515-7173-0C9E2F8760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54496" y="3158101"/>
            <a:ext cx="5468112" cy="2501662"/>
          </a:xfrm>
          <a:prstGeom prst="rect">
            <a:avLst/>
          </a:prstGeom>
        </p:spPr>
      </p:pic>
    </p:spTree>
    <p:extLst>
      <p:ext uri="{BB962C8B-B14F-4D97-AF65-F5344CB8AC3E}">
        <p14:creationId xmlns:p14="http://schemas.microsoft.com/office/powerpoint/2010/main" val="30439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838200" y="585216"/>
            <a:ext cx="10515600" cy="1325563"/>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dirty="0">
                <a:latin typeface="+mj-lt"/>
                <a:ea typeface="+mj-ea"/>
                <a:cs typeface="+mj-cs"/>
              </a:rPr>
              <a:t>Factors affecting performance</a:t>
            </a:r>
          </a:p>
        </p:txBody>
      </p:sp>
      <p:pic>
        <p:nvPicPr>
          <p:cNvPr id="4" name="Picture 3" descr="A picture containing text&#10;&#10;Description automatically generated">
            <a:extLst>
              <a:ext uri="{FF2B5EF4-FFF2-40B4-BE49-F238E27FC236}">
                <a16:creationId xmlns:a16="http://schemas.microsoft.com/office/drawing/2014/main" id="{AC636AD6-F00D-8CFD-55E3-18DCAC67FE6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41248" y="2516777"/>
            <a:ext cx="6236208" cy="3660185"/>
          </a:xfrm>
          <a:prstGeom prst="rect">
            <a:avLst/>
          </a:prstGeom>
        </p:spPr>
      </p:pic>
      <p:sp>
        <p:nvSpPr>
          <p:cNvPr id="6" name="Content Placeholder 2">
            <a:extLst>
              <a:ext uri="{FF2B5EF4-FFF2-40B4-BE49-F238E27FC236}">
                <a16:creationId xmlns:a16="http://schemas.microsoft.com/office/drawing/2014/main" id="{03515FED-DD2E-EA2E-0934-C5A8C9331C2B}"/>
              </a:ext>
            </a:extLst>
          </p:cNvPr>
          <p:cNvSpPr>
            <a:spLocks noGrp="1"/>
          </p:cNvSpPr>
          <p:nvPr>
            <p:ph idx="1"/>
          </p:nvPr>
        </p:nvSpPr>
        <p:spPr>
          <a:xfrm>
            <a:off x="7546848" y="2516777"/>
            <a:ext cx="3803904" cy="3660185"/>
          </a:xfrm>
        </p:spPr>
        <p:txBody>
          <a:bodyPr vert="horz" lIns="91440" tIns="45720" rIns="91440" bIns="45720" rtlCol="0" anchor="ctr">
            <a:normAutofit/>
          </a:bodyPr>
          <a:lstStyle/>
          <a:p>
            <a:pPr marL="457200" indent="-228600">
              <a:buFont typeface="Arial" panose="020B0604020202020204" pitchFamily="34" charset="0"/>
              <a:buChar char="•"/>
            </a:pPr>
            <a:r>
              <a:rPr lang="en-US" sz="2200" dirty="0">
                <a:solidFill>
                  <a:schemeClr val="tx1"/>
                </a:solidFill>
              </a:rPr>
              <a:t>Energy coupling</a:t>
            </a:r>
          </a:p>
          <a:p>
            <a:pPr marL="457200" indent="-228600">
              <a:buFont typeface="Arial" panose="020B0604020202020204" pitchFamily="34" charset="0"/>
              <a:buChar char="•"/>
            </a:pPr>
            <a:r>
              <a:rPr lang="en-US" sz="2200" dirty="0">
                <a:solidFill>
                  <a:schemeClr val="tx1"/>
                </a:solidFill>
              </a:rPr>
              <a:t>Dispersion</a:t>
            </a:r>
          </a:p>
          <a:p>
            <a:pPr marL="457200" indent="-228600">
              <a:buFont typeface="Arial" panose="020B0604020202020204" pitchFamily="34" charset="0"/>
              <a:buChar char="•"/>
            </a:pPr>
            <a:r>
              <a:rPr lang="en-US" sz="2200" dirty="0">
                <a:solidFill>
                  <a:schemeClr val="tx1"/>
                </a:solidFill>
              </a:rPr>
              <a:t>Damage volume</a:t>
            </a:r>
          </a:p>
          <a:p>
            <a:pPr marL="457200" indent="-228600">
              <a:buFont typeface="Arial" panose="020B0604020202020204" pitchFamily="34" charset="0"/>
              <a:buChar char="•"/>
            </a:pPr>
            <a:r>
              <a:rPr lang="en-US" sz="2200" dirty="0">
                <a:solidFill>
                  <a:schemeClr val="tx1"/>
                </a:solidFill>
              </a:rPr>
              <a:t>Attenuation</a:t>
            </a:r>
          </a:p>
          <a:p>
            <a:pPr marL="457200" indent="-228600">
              <a:buFont typeface="Arial" panose="020B0604020202020204" pitchFamily="34" charset="0"/>
              <a:buChar char="•"/>
            </a:pPr>
            <a:r>
              <a:rPr lang="en-US" sz="2200" dirty="0">
                <a:solidFill>
                  <a:schemeClr val="tx1"/>
                </a:solidFill>
              </a:rPr>
              <a:t>Propagation</a:t>
            </a:r>
          </a:p>
          <a:p>
            <a:pPr marL="514350" indent="-228600">
              <a:buFont typeface="Arial" panose="020B0604020202020204" pitchFamily="34" charset="0"/>
              <a:buChar char="•"/>
            </a:pPr>
            <a:endParaRPr lang="en-US" sz="2200" dirty="0">
              <a:solidFill>
                <a:schemeClr val="tx1"/>
              </a:solidFill>
            </a:endParaRPr>
          </a:p>
        </p:txBody>
      </p:sp>
    </p:spTree>
    <p:extLst>
      <p:ext uri="{BB962C8B-B14F-4D97-AF65-F5344CB8AC3E}">
        <p14:creationId xmlns:p14="http://schemas.microsoft.com/office/powerpoint/2010/main" val="4232936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1">
            <a:extLst>
              <a:ext uri="{FF2B5EF4-FFF2-40B4-BE49-F238E27FC236}">
                <a16:creationId xmlns:a16="http://schemas.microsoft.com/office/drawing/2014/main" id="{20658B69-998A-6AF3-C36D-876BB2157966}"/>
              </a:ext>
            </a:extLst>
          </p:cNvPr>
          <p:cNvSpPr txBox="1">
            <a:spLocks/>
          </p:cNvSpPr>
          <p:nvPr/>
        </p:nvSpPr>
        <p:spPr>
          <a:xfrm>
            <a:off x="686834" y="1153572"/>
            <a:ext cx="3200400" cy="4461163"/>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solidFill>
                  <a:srgbClr val="FFFFFF"/>
                </a:solidFill>
                <a:latin typeface="+mj-lt"/>
                <a:ea typeface="+mj-ea"/>
                <a:cs typeface="+mj-cs"/>
              </a:rPr>
              <a:t>Energy coupling and Attenuation</a:t>
            </a:r>
          </a:p>
        </p:txBody>
      </p:sp>
      <p:sp>
        <p:nvSpPr>
          <p:cNvPr id="20" name="Arc 19">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1" name="TextBox 10">
            <a:extLst>
              <a:ext uri="{FF2B5EF4-FFF2-40B4-BE49-F238E27FC236}">
                <a16:creationId xmlns:a16="http://schemas.microsoft.com/office/drawing/2014/main" id="{FF4BEE10-7DCD-7ABB-F839-7072D669198F}"/>
              </a:ext>
            </a:extLst>
          </p:cNvPr>
          <p:cNvSpPr txBox="1"/>
          <p:nvPr/>
        </p:nvSpPr>
        <p:spPr>
          <a:xfrm>
            <a:off x="4447308" y="591344"/>
            <a:ext cx="6906491" cy="5585619"/>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i="1" dirty="0"/>
              <a:t>Energy coupling </a:t>
            </a:r>
            <a:r>
              <a:rPr lang="en-US" dirty="0"/>
              <a:t>is the transfer of the warhead’s destructive energy at the target.</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To take a simple case, a high velocity KE penetrator could pass straight through a light structure and leave it fully functional. However, it could dump much of its KE to overmatch a heavy armour plate and still have residual energy to inflict damage inside the crew compartment.</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As blast and fragments radiate from a point of detonation their destructive power is reduced the further they travel. This loss of power is called </a:t>
            </a:r>
            <a:r>
              <a:rPr lang="en-US" i="1" dirty="0"/>
              <a:t>attenuation. </a:t>
            </a:r>
            <a:r>
              <a:rPr lang="en-US" dirty="0"/>
              <a:t>Eventually attenuation will result in a limiting velocity whereby damage is not possible.</a:t>
            </a:r>
          </a:p>
        </p:txBody>
      </p:sp>
    </p:spTree>
    <p:extLst>
      <p:ext uri="{BB962C8B-B14F-4D97-AF65-F5344CB8AC3E}">
        <p14:creationId xmlns:p14="http://schemas.microsoft.com/office/powerpoint/2010/main" val="2896469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Freeform: Shape 11">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804A124F-4F6F-BE92-9018-14A5C63C5B1A}"/>
              </a:ext>
            </a:extLst>
          </p:cNvPr>
          <p:cNvSpPr txBox="1">
            <a:spLocks/>
          </p:cNvSpPr>
          <p:nvPr/>
        </p:nvSpPr>
        <p:spPr>
          <a:xfrm>
            <a:off x="371094" y="1161288"/>
            <a:ext cx="3438144" cy="1239012"/>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kern="1200" dirty="0">
                <a:solidFill>
                  <a:schemeClr val="tx1"/>
                </a:solidFill>
                <a:latin typeface="+mj-lt"/>
                <a:ea typeface="+mj-ea"/>
                <a:cs typeface="+mj-cs"/>
              </a:rPr>
              <a:t>Dispersion</a:t>
            </a:r>
          </a:p>
        </p:txBody>
      </p:sp>
      <p:sp>
        <p:nvSpPr>
          <p:cNvPr id="16" name="Rectangle 15">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Content Placeholder 1">
            <a:extLst>
              <a:ext uri="{FF2B5EF4-FFF2-40B4-BE49-F238E27FC236}">
                <a16:creationId xmlns:a16="http://schemas.microsoft.com/office/drawing/2014/main" id="{92A0ECB6-1EAA-6025-AECB-C7619A67C1D2}"/>
              </a:ext>
            </a:extLst>
          </p:cNvPr>
          <p:cNvSpPr>
            <a:spLocks noGrp="1"/>
          </p:cNvSpPr>
          <p:nvPr>
            <p:ph idx="1"/>
          </p:nvPr>
        </p:nvSpPr>
        <p:spPr>
          <a:xfrm>
            <a:off x="371094" y="2718054"/>
            <a:ext cx="3438906" cy="3207258"/>
          </a:xfrm>
        </p:spPr>
        <p:txBody>
          <a:bodyPr vert="horz" wrap="square" lIns="91440" tIns="45720" rIns="91440" bIns="45720" rtlCol="0" anchor="t">
            <a:normAutofit/>
          </a:bodyPr>
          <a:lstStyle/>
          <a:p>
            <a:pPr indent="-228600">
              <a:buFont typeface="Arial" panose="020B0604020202020204" pitchFamily="34" charset="0"/>
              <a:buChar char="•"/>
            </a:pPr>
            <a:r>
              <a:rPr lang="en-US" sz="1700" dirty="0">
                <a:solidFill>
                  <a:schemeClr val="tx1"/>
                </a:solidFill>
              </a:rPr>
              <a:t>If a series of identical missiles are fired at a target, and the miss-distance plotted, the resulting distribution is known as </a:t>
            </a:r>
            <a:r>
              <a:rPr lang="en-US" sz="1700" i="1" dirty="0">
                <a:solidFill>
                  <a:schemeClr val="tx1"/>
                </a:solidFill>
              </a:rPr>
              <a:t>dispersion</a:t>
            </a:r>
            <a:r>
              <a:rPr lang="en-US" sz="1700" dirty="0">
                <a:solidFill>
                  <a:schemeClr val="tx1"/>
                </a:solidFill>
              </a:rPr>
              <a:t>.</a:t>
            </a:r>
          </a:p>
        </p:txBody>
      </p:sp>
      <p:pic>
        <p:nvPicPr>
          <p:cNvPr id="5" name="Picture 4" descr="Diagram&#10;&#10;Description automatically generated">
            <a:extLst>
              <a:ext uri="{FF2B5EF4-FFF2-40B4-BE49-F238E27FC236}">
                <a16:creationId xmlns:a16="http://schemas.microsoft.com/office/drawing/2014/main" id="{31C2A1AD-B624-EC66-1C5D-A1A47A7396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01184" y="1350775"/>
            <a:ext cx="6922008" cy="4257033"/>
          </a:xfrm>
          <a:prstGeom prst="rect">
            <a:avLst/>
          </a:prstGeom>
        </p:spPr>
      </p:pic>
    </p:spTree>
    <p:extLst>
      <p:ext uri="{BB962C8B-B14F-4D97-AF65-F5344CB8AC3E}">
        <p14:creationId xmlns:p14="http://schemas.microsoft.com/office/powerpoint/2010/main" val="2481348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F7AFB9A-7364-478C-B48B-8523CDD9AE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0" name="Freeform: Shape 19">
            <a:extLst>
              <a:ext uri="{FF2B5EF4-FFF2-40B4-BE49-F238E27FC236}">
                <a16:creationId xmlns:a16="http://schemas.microsoft.com/office/drawing/2014/main" id="{36678033-86B6-40E6-BE90-78D8ED4E3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96002" cy="6858000"/>
          </a:xfrm>
          <a:custGeom>
            <a:avLst/>
            <a:gdLst>
              <a:gd name="connsiteX0" fmla="*/ 0 w 6096002"/>
              <a:gd name="connsiteY0" fmla="*/ 0 h 6858000"/>
              <a:gd name="connsiteX1" fmla="*/ 4885967 w 6096002"/>
              <a:gd name="connsiteY1" fmla="*/ 0 h 6858000"/>
              <a:gd name="connsiteX2" fmla="*/ 4946007 w 6096002"/>
              <a:gd name="connsiteY2" fmla="*/ 69271 h 6858000"/>
              <a:gd name="connsiteX3" fmla="*/ 6096002 w 6096002"/>
              <a:gd name="connsiteY3" fmla="*/ 3429000 h 6858000"/>
              <a:gd name="connsiteX4" fmla="*/ 4946007 w 6096002"/>
              <a:gd name="connsiteY4" fmla="*/ 6788730 h 6858000"/>
              <a:gd name="connsiteX5" fmla="*/ 4885967 w 6096002"/>
              <a:gd name="connsiteY5" fmla="*/ 6858000 h 6858000"/>
              <a:gd name="connsiteX6" fmla="*/ 0 w 609600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2" h="6858000">
                <a:moveTo>
                  <a:pt x="0" y="0"/>
                </a:moveTo>
                <a:lnTo>
                  <a:pt x="4885967" y="0"/>
                </a:lnTo>
                <a:lnTo>
                  <a:pt x="4946007" y="69271"/>
                </a:lnTo>
                <a:cubicBezTo>
                  <a:pt x="5656533" y="929100"/>
                  <a:pt x="6096002" y="2116944"/>
                  <a:pt x="6096002" y="3429000"/>
                </a:cubicBezTo>
                <a:cubicBezTo>
                  <a:pt x="6096002" y="4741056"/>
                  <a:pt x="5656533" y="5928900"/>
                  <a:pt x="4946007" y="6788730"/>
                </a:cubicBezTo>
                <a:lnTo>
                  <a:pt x="4885967"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22" name="Freeform: Shape 21">
            <a:extLst>
              <a:ext uri="{FF2B5EF4-FFF2-40B4-BE49-F238E27FC236}">
                <a16:creationId xmlns:a16="http://schemas.microsoft.com/office/drawing/2014/main" id="{D2542E1A-076E-4A34-BB67-2BF961754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5370" cy="6858000"/>
          </a:xfrm>
          <a:custGeom>
            <a:avLst/>
            <a:gdLst>
              <a:gd name="connsiteX0" fmla="*/ 0 w 6085370"/>
              <a:gd name="connsiteY0" fmla="*/ 0 h 6858000"/>
              <a:gd name="connsiteX1" fmla="*/ 4875335 w 6085370"/>
              <a:gd name="connsiteY1" fmla="*/ 0 h 6858000"/>
              <a:gd name="connsiteX2" fmla="*/ 4935375 w 6085370"/>
              <a:gd name="connsiteY2" fmla="*/ 69271 h 6858000"/>
              <a:gd name="connsiteX3" fmla="*/ 6085370 w 6085370"/>
              <a:gd name="connsiteY3" fmla="*/ 3429000 h 6858000"/>
              <a:gd name="connsiteX4" fmla="*/ 4935375 w 6085370"/>
              <a:gd name="connsiteY4" fmla="*/ 6788730 h 6858000"/>
              <a:gd name="connsiteX5" fmla="*/ 4875335 w 6085370"/>
              <a:gd name="connsiteY5" fmla="*/ 6858000 h 6858000"/>
              <a:gd name="connsiteX6" fmla="*/ 0 w 60853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5370" h="6858000">
                <a:moveTo>
                  <a:pt x="0" y="0"/>
                </a:moveTo>
                <a:lnTo>
                  <a:pt x="4875335" y="0"/>
                </a:lnTo>
                <a:lnTo>
                  <a:pt x="4935375" y="69271"/>
                </a:lnTo>
                <a:cubicBezTo>
                  <a:pt x="5645901" y="929100"/>
                  <a:pt x="6085370" y="2116944"/>
                  <a:pt x="6085370" y="3429000"/>
                </a:cubicBezTo>
                <a:cubicBezTo>
                  <a:pt x="6085370" y="4741056"/>
                  <a:pt x="5645901" y="5928900"/>
                  <a:pt x="4935375" y="6788730"/>
                </a:cubicBezTo>
                <a:lnTo>
                  <a:pt x="487533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Content Placeholder 1">
            <a:extLst>
              <a:ext uri="{FF2B5EF4-FFF2-40B4-BE49-F238E27FC236}">
                <a16:creationId xmlns:a16="http://schemas.microsoft.com/office/drawing/2014/main" id="{2A0FFB09-9085-641A-5C89-CE8BDB724F93}"/>
              </a:ext>
            </a:extLst>
          </p:cNvPr>
          <p:cNvSpPr txBox="1">
            <a:spLocks/>
          </p:cNvSpPr>
          <p:nvPr/>
        </p:nvSpPr>
        <p:spPr>
          <a:xfrm>
            <a:off x="438913" y="859536"/>
            <a:ext cx="4832802" cy="1243584"/>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400" dirty="0">
                <a:solidFill>
                  <a:schemeClr val="tx1"/>
                </a:solidFill>
                <a:latin typeface="+mj-lt"/>
                <a:ea typeface="+mj-ea"/>
                <a:cs typeface="+mj-cs"/>
              </a:rPr>
              <a:t>Damage volume</a:t>
            </a:r>
          </a:p>
        </p:txBody>
      </p:sp>
      <p:sp>
        <p:nvSpPr>
          <p:cNvPr id="24" name="Rectangle 23">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6" name="Rectangle 25">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2185062"/>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70A799B0-3458-A42E-94F2-E859BA5FF133}"/>
              </a:ext>
            </a:extLst>
          </p:cNvPr>
          <p:cNvSpPr txBox="1"/>
          <p:nvPr/>
        </p:nvSpPr>
        <p:spPr>
          <a:xfrm>
            <a:off x="438912" y="2512611"/>
            <a:ext cx="4832803" cy="366435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dirty="0"/>
              <a:t>The effectiveness of any warhead decreases with increasing distance from target. There is a 3-D boundary relative to the surface of the warhead within which the effect is lethal and which is called </a:t>
            </a:r>
            <a:r>
              <a:rPr lang="en-US" i="1" dirty="0"/>
              <a:t>damage volume</a:t>
            </a:r>
          </a:p>
          <a:p>
            <a:pPr indent="-228600">
              <a:lnSpc>
                <a:spcPct val="90000"/>
              </a:lnSpc>
              <a:spcAft>
                <a:spcPts val="600"/>
              </a:spcAft>
              <a:buFont typeface="Arial" panose="020B0604020202020204" pitchFamily="34" charset="0"/>
              <a:buChar char="•"/>
            </a:pPr>
            <a:r>
              <a:rPr lang="en-US" i="1" dirty="0"/>
              <a:t>A KE projectile without a warhead has a damage volume equal to the diameter of the projectile</a:t>
            </a:r>
            <a:endParaRPr lang="en-US" dirty="0"/>
          </a:p>
        </p:txBody>
      </p:sp>
      <p:pic>
        <p:nvPicPr>
          <p:cNvPr id="13" name="Picture 12" descr="Diagram&#10;&#10;Description automatically generated">
            <a:extLst>
              <a:ext uri="{FF2B5EF4-FFF2-40B4-BE49-F238E27FC236}">
                <a16:creationId xmlns:a16="http://schemas.microsoft.com/office/drawing/2014/main" id="{7CCBBE28-E630-89A7-64E7-10CEDDF08F7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840612" y="517600"/>
            <a:ext cx="4689230" cy="2743200"/>
          </a:xfrm>
          <a:prstGeom prst="rect">
            <a:avLst/>
          </a:prstGeom>
        </p:spPr>
      </p:pic>
      <p:pic>
        <p:nvPicPr>
          <p:cNvPr id="9" name="Picture 8" descr="Diagram&#10;&#10;Description automatically generated">
            <a:extLst>
              <a:ext uri="{FF2B5EF4-FFF2-40B4-BE49-F238E27FC236}">
                <a16:creationId xmlns:a16="http://schemas.microsoft.com/office/drawing/2014/main" id="{22D25509-C4A6-0BC9-142D-B9A4277D52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02693" y="3429000"/>
            <a:ext cx="4965069" cy="2743200"/>
          </a:xfrm>
          <a:prstGeom prst="rect">
            <a:avLst/>
          </a:prstGeom>
        </p:spPr>
      </p:pic>
    </p:spTree>
    <p:extLst>
      <p:ext uri="{BB962C8B-B14F-4D97-AF65-F5344CB8AC3E}">
        <p14:creationId xmlns:p14="http://schemas.microsoft.com/office/powerpoint/2010/main" val="486264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20658B69-998A-6AF3-C36D-876BB2157966}"/>
              </a:ext>
            </a:extLst>
          </p:cNvPr>
          <p:cNvSpPr txBox="1">
            <a:spLocks/>
          </p:cNvSpPr>
          <p:nvPr/>
        </p:nvSpPr>
        <p:spPr>
          <a:xfrm>
            <a:off x="686834" y="1153572"/>
            <a:ext cx="3200400" cy="4461163"/>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dirty="0">
                <a:solidFill>
                  <a:srgbClr val="FFFFFF"/>
                </a:solidFill>
                <a:latin typeface="+mj-lt"/>
                <a:ea typeface="+mj-ea"/>
                <a:cs typeface="+mj-cs"/>
              </a:rPr>
              <a:t>Propagation</a:t>
            </a:r>
            <a:endParaRPr lang="en-US" sz="4400" kern="1200" dirty="0">
              <a:solidFill>
                <a:srgbClr val="FFFFFF"/>
              </a:solidFill>
              <a:latin typeface="+mj-lt"/>
              <a:ea typeface="+mj-ea"/>
              <a:cs typeface="+mj-cs"/>
            </a:endParaRPr>
          </a:p>
        </p:txBody>
      </p:sp>
      <p:sp>
        <p:nvSpPr>
          <p:cNvPr id="11" name="TextBox 10">
            <a:extLst>
              <a:ext uri="{FF2B5EF4-FFF2-40B4-BE49-F238E27FC236}">
                <a16:creationId xmlns:a16="http://schemas.microsoft.com/office/drawing/2014/main" id="{FF4BEE10-7DCD-7ABB-F839-7072D669198F}"/>
              </a:ext>
            </a:extLst>
          </p:cNvPr>
          <p:cNvSpPr txBox="1"/>
          <p:nvPr/>
        </p:nvSpPr>
        <p:spPr>
          <a:xfrm>
            <a:off x="4447308" y="591344"/>
            <a:ext cx="6906491" cy="5585619"/>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400" dirty="0">
                <a:solidFill>
                  <a:schemeClr val="bg1"/>
                </a:solidFill>
              </a:rPr>
              <a:t>The manner in which energy and material from the detonating warhead travels through the medium in which the blast occurs is known as </a:t>
            </a:r>
            <a:r>
              <a:rPr lang="en-US" sz="2400" i="1" dirty="0">
                <a:solidFill>
                  <a:schemeClr val="bg1"/>
                </a:solidFill>
              </a:rPr>
              <a:t>propagation</a:t>
            </a:r>
          </a:p>
          <a:p>
            <a:pPr indent="-228600">
              <a:lnSpc>
                <a:spcPct val="90000"/>
              </a:lnSpc>
              <a:spcAft>
                <a:spcPts val="600"/>
              </a:spcAft>
              <a:buFont typeface="Arial" panose="020B0604020202020204" pitchFamily="34" charset="0"/>
              <a:buChar char="•"/>
            </a:pPr>
            <a:endParaRPr lang="en-US" sz="2400" dirty="0">
              <a:solidFill>
                <a:schemeClr val="bg1"/>
              </a:solidFill>
            </a:endParaRPr>
          </a:p>
          <a:p>
            <a:pPr indent="-228600">
              <a:lnSpc>
                <a:spcPct val="90000"/>
              </a:lnSpc>
              <a:spcAft>
                <a:spcPts val="600"/>
              </a:spcAft>
              <a:buFont typeface="Arial" panose="020B0604020202020204" pitchFamily="34" charset="0"/>
              <a:buChar char="•"/>
            </a:pPr>
            <a:r>
              <a:rPr lang="en-US" sz="2400" dirty="0">
                <a:solidFill>
                  <a:schemeClr val="bg1"/>
                </a:solidFill>
              </a:rPr>
              <a:t>If uniform propagation occurs in all directions then this is known as </a:t>
            </a:r>
            <a:r>
              <a:rPr lang="en-US" sz="2400" i="1" dirty="0">
                <a:solidFill>
                  <a:schemeClr val="bg1"/>
                </a:solidFill>
              </a:rPr>
              <a:t>isotropic propagation, </a:t>
            </a:r>
            <a:r>
              <a:rPr lang="en-US" sz="2400" dirty="0">
                <a:solidFill>
                  <a:schemeClr val="bg1"/>
                </a:solidFill>
              </a:rPr>
              <a:t>otherwise as </a:t>
            </a:r>
            <a:r>
              <a:rPr lang="en-US" sz="2400" i="1" dirty="0">
                <a:solidFill>
                  <a:schemeClr val="bg1"/>
                </a:solidFill>
              </a:rPr>
              <a:t>non-isotropic propagation</a:t>
            </a:r>
          </a:p>
          <a:p>
            <a:pPr indent="-228600">
              <a:lnSpc>
                <a:spcPct val="90000"/>
              </a:lnSpc>
              <a:spcAft>
                <a:spcPts val="600"/>
              </a:spcAft>
              <a:buFont typeface="Arial" panose="020B0604020202020204" pitchFamily="34" charset="0"/>
              <a:buChar char="•"/>
            </a:pPr>
            <a:endParaRPr lang="en-US" sz="2400" i="1" dirty="0">
              <a:solidFill>
                <a:schemeClr val="bg1"/>
              </a:solidFill>
            </a:endParaRPr>
          </a:p>
          <a:p>
            <a:pPr indent="-228600">
              <a:lnSpc>
                <a:spcPct val="90000"/>
              </a:lnSpc>
              <a:spcAft>
                <a:spcPts val="600"/>
              </a:spcAft>
              <a:buFont typeface="Arial" panose="020B0604020202020204" pitchFamily="34" charset="0"/>
              <a:buChar char="•"/>
            </a:pPr>
            <a:r>
              <a:rPr lang="en-US" sz="2400" i="1" dirty="0">
                <a:solidFill>
                  <a:schemeClr val="bg1"/>
                </a:solidFill>
              </a:rPr>
              <a:t>Anisotropy </a:t>
            </a:r>
            <a:r>
              <a:rPr lang="en-US" sz="2400" dirty="0">
                <a:solidFill>
                  <a:schemeClr val="bg1"/>
                </a:solidFill>
              </a:rPr>
              <a:t>may occur when a warhead has been specifically designed to produce a certain fragmentation effect.</a:t>
            </a:r>
          </a:p>
        </p:txBody>
      </p:sp>
    </p:spTree>
    <p:extLst>
      <p:ext uri="{BB962C8B-B14F-4D97-AF65-F5344CB8AC3E}">
        <p14:creationId xmlns:p14="http://schemas.microsoft.com/office/powerpoint/2010/main" val="36802549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D2C89A8-C339-F437-12DF-E72E74E4AA7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4558318" y="396632"/>
            <a:ext cx="6946848" cy="5218103"/>
          </a:xfrm>
        </p:spPr>
      </p:pic>
      <p:sp>
        <p:nvSpPr>
          <p:cNvPr id="5" name="Content Placeholder 1">
            <a:extLst>
              <a:ext uri="{FF2B5EF4-FFF2-40B4-BE49-F238E27FC236}">
                <a16:creationId xmlns:a16="http://schemas.microsoft.com/office/drawing/2014/main" id="{119CA8BA-F018-0F3E-78BB-AEDC9B089731}"/>
              </a:ext>
            </a:extLst>
          </p:cNvPr>
          <p:cNvSpPr txBox="1">
            <a:spLocks/>
          </p:cNvSpPr>
          <p:nvPr/>
        </p:nvSpPr>
        <p:spPr>
          <a:xfrm>
            <a:off x="686834" y="1153572"/>
            <a:ext cx="3200400" cy="4461163"/>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solidFill>
                  <a:srgbClr val="FFFFFF"/>
                </a:solidFill>
                <a:latin typeface="+mj-lt"/>
                <a:ea typeface="+mj-ea"/>
                <a:cs typeface="+mj-cs"/>
              </a:rPr>
              <a:t>Anisotropy</a:t>
            </a:r>
          </a:p>
        </p:txBody>
      </p:sp>
    </p:spTree>
    <p:extLst>
      <p:ext uri="{BB962C8B-B14F-4D97-AF65-F5344CB8AC3E}">
        <p14:creationId xmlns:p14="http://schemas.microsoft.com/office/powerpoint/2010/main" val="2460738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51D82DC1-FFD4-F7DE-C4B1-07A3E6DF4514}"/>
              </a:ext>
            </a:extLst>
          </p:cNvPr>
          <p:cNvSpPr txBox="1">
            <a:spLocks/>
          </p:cNvSpPr>
          <p:nvPr/>
        </p:nvSpPr>
        <p:spPr>
          <a:xfrm>
            <a:off x="1028700" y="1967266"/>
            <a:ext cx="2628900" cy="2547257"/>
          </a:xfrm>
          <a:prstGeom prst="rect">
            <a:avLst/>
          </a:prstGeom>
          <a:noFill/>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3600" kern="1200" dirty="0">
                <a:solidFill>
                  <a:srgbClr val="FFFFFF"/>
                </a:solidFill>
                <a:latin typeface="+mj-lt"/>
                <a:ea typeface="+mj-ea"/>
                <a:cs typeface="+mj-cs"/>
              </a:rPr>
              <a:t>Types of Warhead Lethal Mechanism</a:t>
            </a:r>
          </a:p>
        </p:txBody>
      </p:sp>
      <p:pic>
        <p:nvPicPr>
          <p:cNvPr id="5" name="Content Placeholder 4" descr="A picture containing table&#10;&#10;Description automatically generated">
            <a:extLst>
              <a:ext uri="{FF2B5EF4-FFF2-40B4-BE49-F238E27FC236}">
                <a16:creationId xmlns:a16="http://schemas.microsoft.com/office/drawing/2014/main" id="{8469C321-9A20-73DD-750E-9FED10094A3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4777316" y="1080019"/>
            <a:ext cx="6780700" cy="4695632"/>
          </a:xfrm>
          <a:prstGeom prst="rect">
            <a:avLst/>
          </a:prstGeom>
        </p:spPr>
      </p:pic>
    </p:spTree>
    <p:extLst>
      <p:ext uri="{BB962C8B-B14F-4D97-AF65-F5344CB8AC3E}">
        <p14:creationId xmlns:p14="http://schemas.microsoft.com/office/powerpoint/2010/main" val="16082466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985C96-7972-9A75-D926-7C0D57EBE285}"/>
              </a:ext>
            </a:extLst>
          </p:cNvPr>
          <p:cNvSpPr>
            <a:spLocks noGrp="1"/>
          </p:cNvSpPr>
          <p:nvPr>
            <p:ph idx="1"/>
          </p:nvPr>
        </p:nvSpPr>
        <p:spPr>
          <a:xfrm>
            <a:off x="630810" y="1470581"/>
            <a:ext cx="10803903" cy="3864988"/>
          </a:xfrm>
        </p:spPr>
        <p:txBody>
          <a:bodyPr wrap="square"/>
          <a:lstStyle/>
          <a:p>
            <a:pPr marL="457200" indent="-457200">
              <a:buFont typeface="Wingdings" pitchFamily="2" charset="2"/>
              <a:buChar char="Ø"/>
            </a:pPr>
            <a:r>
              <a:rPr lang="en-US" dirty="0"/>
              <a:t>The simplest and cheapest warhead</a:t>
            </a:r>
          </a:p>
          <a:p>
            <a:pPr marL="457200" indent="-457200">
              <a:buFont typeface="Wingdings" pitchFamily="2" charset="2"/>
              <a:buChar char="Ø"/>
            </a:pPr>
            <a:r>
              <a:rPr lang="en-US" dirty="0"/>
              <a:t>It relies on the shock wave effects produced when the explosive detonates</a:t>
            </a:r>
          </a:p>
          <a:p>
            <a:pPr marL="1143000" lvl="1" indent="-457200">
              <a:buFont typeface="Wingdings" pitchFamily="2" charset="2"/>
              <a:buChar char="Ø"/>
            </a:pPr>
            <a:r>
              <a:rPr lang="en-US" dirty="0">
                <a:solidFill>
                  <a:schemeClr val="bg1"/>
                </a:solidFill>
              </a:rPr>
              <a:t>External blast: designed to detonate near the target and cause damage provided the target is within the damage volume of the warhead</a:t>
            </a:r>
          </a:p>
          <a:p>
            <a:pPr marL="1143000" lvl="1" indent="-457200">
              <a:buFont typeface="Wingdings" pitchFamily="2" charset="2"/>
              <a:buChar char="Ø"/>
            </a:pPr>
            <a:r>
              <a:rPr lang="en-US" dirty="0">
                <a:solidFill>
                  <a:schemeClr val="bg1"/>
                </a:solidFill>
              </a:rPr>
              <a:t>Internal blast: designed to penetrate before detonation, and must heat the target and overmatch the material properties by penetration or perforation</a:t>
            </a:r>
          </a:p>
        </p:txBody>
      </p:sp>
      <p:sp>
        <p:nvSpPr>
          <p:cNvPr id="3" name="Content Placeholder 1">
            <a:extLst>
              <a:ext uri="{FF2B5EF4-FFF2-40B4-BE49-F238E27FC236}">
                <a16:creationId xmlns:a16="http://schemas.microsoft.com/office/drawing/2014/main" id="{377A4BF8-F4C7-5B76-E81B-B90A8579CBC5}"/>
              </a:ext>
            </a:extLst>
          </p:cNvPr>
          <p:cNvSpPr txBox="1">
            <a:spLocks/>
          </p:cNvSpPr>
          <p:nvPr/>
        </p:nvSpPr>
        <p:spPr>
          <a:xfrm>
            <a:off x="5668743" y="412021"/>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t>Blast</a:t>
            </a:r>
          </a:p>
        </p:txBody>
      </p:sp>
    </p:spTree>
    <p:extLst>
      <p:ext uri="{BB962C8B-B14F-4D97-AF65-F5344CB8AC3E}">
        <p14:creationId xmlns:p14="http://schemas.microsoft.com/office/powerpoint/2010/main" val="787662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p>
        </p:txBody>
      </p:sp>
      <p:sp>
        <p:nvSpPr>
          <p:cNvPr id="3" name="Content Placeholder 1">
            <a:extLst>
              <a:ext uri="{FF2B5EF4-FFF2-40B4-BE49-F238E27FC236}">
                <a16:creationId xmlns:a16="http://schemas.microsoft.com/office/drawing/2014/main" id="{377A4BF8-F4C7-5B76-E81B-B90A8579CBC5}"/>
              </a:ext>
            </a:extLst>
          </p:cNvPr>
          <p:cNvSpPr txBox="1">
            <a:spLocks/>
          </p:cNvSpPr>
          <p:nvPr/>
        </p:nvSpPr>
        <p:spPr>
          <a:xfrm>
            <a:off x="838201" y="643467"/>
            <a:ext cx="3888526" cy="1800526"/>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solidFill>
                  <a:schemeClr val="tx1"/>
                </a:solidFill>
                <a:latin typeface="+mj-lt"/>
                <a:ea typeface="+mj-ea"/>
                <a:cs typeface="+mj-cs"/>
              </a:rPr>
              <a:t>Fragmentation</a:t>
            </a:r>
          </a:p>
        </p:txBody>
      </p:sp>
      <p:sp>
        <p:nvSpPr>
          <p:cNvPr id="2" name="Content Placeholder 1">
            <a:extLst>
              <a:ext uri="{FF2B5EF4-FFF2-40B4-BE49-F238E27FC236}">
                <a16:creationId xmlns:a16="http://schemas.microsoft.com/office/drawing/2014/main" id="{E7985C96-7972-9A75-D926-7C0D57EBE285}"/>
              </a:ext>
            </a:extLst>
          </p:cNvPr>
          <p:cNvSpPr>
            <a:spLocks noGrp="1"/>
          </p:cNvSpPr>
          <p:nvPr>
            <p:ph idx="1"/>
          </p:nvPr>
        </p:nvSpPr>
        <p:spPr>
          <a:xfrm>
            <a:off x="748021" y="1986567"/>
            <a:ext cx="6142636" cy="3761090"/>
          </a:xfrm>
        </p:spPr>
        <p:txBody>
          <a:bodyPr vert="horz" wrap="square" lIns="91440" tIns="45720" rIns="91440" bIns="45720" rtlCol="0">
            <a:normAutofit/>
          </a:bodyPr>
          <a:lstStyle/>
          <a:p>
            <a:pPr marL="457200" indent="-228600">
              <a:buFont typeface="Arial" panose="020B0604020202020204" pitchFamily="34" charset="0"/>
              <a:buChar char="•"/>
            </a:pPr>
            <a:endParaRPr lang="en-US" sz="2000" dirty="0">
              <a:solidFill>
                <a:schemeClr val="tx1"/>
              </a:solidFill>
            </a:endParaRPr>
          </a:p>
          <a:p>
            <a:pPr marL="457200" indent="-228600">
              <a:buFont typeface="Arial" panose="020B0604020202020204" pitchFamily="34" charset="0"/>
              <a:buChar char="•"/>
            </a:pPr>
            <a:r>
              <a:rPr lang="en-US" sz="2000" dirty="0">
                <a:solidFill>
                  <a:schemeClr val="tx1"/>
                </a:solidFill>
              </a:rPr>
              <a:t>Naturally fragmenting warhead – seldom used in GW warheads but used extensively in artillery and infantry / common user</a:t>
            </a:r>
          </a:p>
          <a:p>
            <a:pPr marL="457200" indent="-228600">
              <a:buFont typeface="Arial" panose="020B0604020202020204" pitchFamily="34" charset="0"/>
              <a:buChar char="•"/>
            </a:pPr>
            <a:r>
              <a:rPr lang="en-US" sz="2000" dirty="0">
                <a:solidFill>
                  <a:schemeClr val="tx1"/>
                </a:solidFill>
              </a:rPr>
              <a:t>Controlled fragmenting warheads – fragment shape and size controlled. Sub-groups are discrete fragments (discrete/continuous rod) and ‘fire-formed’ fragmentation systems used to encourage case break-up</a:t>
            </a:r>
          </a:p>
        </p:txBody>
      </p:sp>
      <p:pic>
        <p:nvPicPr>
          <p:cNvPr id="7" name="Picture 6" descr="A close-up of a fetus&#10;&#10;Description automatically generated with low confidence">
            <a:extLst>
              <a:ext uri="{FF2B5EF4-FFF2-40B4-BE49-F238E27FC236}">
                <a16:creationId xmlns:a16="http://schemas.microsoft.com/office/drawing/2014/main" id="{4BA85D4D-AA5B-DD4E-DFD4-9AB0C3486AED}"/>
              </a:ext>
            </a:extLst>
          </p:cNvPr>
          <p:cNvPicPr>
            <a:picLocks noChangeAspect="1"/>
          </p:cNvPicPr>
          <p:nvPr/>
        </p:nvPicPr>
        <p:blipFill>
          <a:blip r:embed="rId2"/>
          <a:stretch>
            <a:fillRect/>
          </a:stretch>
        </p:blipFill>
        <p:spPr>
          <a:xfrm>
            <a:off x="7571834" y="362947"/>
            <a:ext cx="3188694" cy="6132105"/>
          </a:xfrm>
          <a:prstGeom prst="rect">
            <a:avLst/>
          </a:prstGeom>
        </p:spPr>
      </p:pic>
    </p:spTree>
    <p:extLst>
      <p:ext uri="{BB962C8B-B14F-4D97-AF65-F5344CB8AC3E}">
        <p14:creationId xmlns:p14="http://schemas.microsoft.com/office/powerpoint/2010/main" val="2218251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985C96-7972-9A75-D926-7C0D57EBE285}"/>
              </a:ext>
            </a:extLst>
          </p:cNvPr>
          <p:cNvSpPr>
            <a:spLocks noGrp="1"/>
          </p:cNvSpPr>
          <p:nvPr>
            <p:ph idx="1"/>
          </p:nvPr>
        </p:nvSpPr>
        <p:spPr>
          <a:xfrm>
            <a:off x="630810" y="1470581"/>
            <a:ext cx="6357819" cy="3864988"/>
          </a:xfrm>
        </p:spPr>
        <p:txBody>
          <a:bodyPr wrap="square"/>
          <a:lstStyle/>
          <a:p>
            <a:pPr marL="457200" indent="-457200">
              <a:buFont typeface="Wingdings" pitchFamily="2" charset="2"/>
              <a:buChar char="Ø"/>
            </a:pPr>
            <a:r>
              <a:rPr lang="en-US" dirty="0"/>
              <a:t>These warheads focus the explosive energy in a given direction to achieve penetration of the target. They are mainly concerned with the attack of well protected targets such as armour. These groups include:</a:t>
            </a:r>
          </a:p>
          <a:p>
            <a:pPr marL="457200" indent="-457200">
              <a:buFont typeface="Wingdings" pitchFamily="2" charset="2"/>
              <a:buChar char="Ø"/>
            </a:pPr>
            <a:endParaRPr lang="en-US" dirty="0"/>
          </a:p>
          <a:p>
            <a:pPr marL="1143000" lvl="1" indent="-457200">
              <a:buFont typeface="Wingdings" pitchFamily="2" charset="2"/>
              <a:buChar char="Ø"/>
            </a:pPr>
            <a:r>
              <a:rPr lang="en-US" dirty="0">
                <a:solidFill>
                  <a:schemeClr val="bg1"/>
                </a:solidFill>
              </a:rPr>
              <a:t>Shaped charges</a:t>
            </a:r>
          </a:p>
          <a:p>
            <a:pPr marL="1143000" lvl="1" indent="-457200">
              <a:buFont typeface="Wingdings" pitchFamily="2" charset="2"/>
              <a:buChar char="Ø"/>
            </a:pPr>
            <a:r>
              <a:rPr lang="en-US" dirty="0">
                <a:solidFill>
                  <a:schemeClr val="bg1"/>
                </a:solidFill>
              </a:rPr>
              <a:t>Explosively formed projectiles (EFPs)</a:t>
            </a:r>
          </a:p>
          <a:p>
            <a:pPr marL="1143000" lvl="1" indent="-457200">
              <a:buFont typeface="Wingdings" pitchFamily="2" charset="2"/>
              <a:buChar char="Ø"/>
            </a:pPr>
            <a:r>
              <a:rPr lang="en-US" dirty="0">
                <a:solidFill>
                  <a:schemeClr val="bg1"/>
                </a:solidFill>
              </a:rPr>
              <a:t>High explosive squash heads (HESH)</a:t>
            </a:r>
          </a:p>
        </p:txBody>
      </p:sp>
      <p:sp>
        <p:nvSpPr>
          <p:cNvPr id="3" name="Content Placeholder 1">
            <a:extLst>
              <a:ext uri="{FF2B5EF4-FFF2-40B4-BE49-F238E27FC236}">
                <a16:creationId xmlns:a16="http://schemas.microsoft.com/office/drawing/2014/main" id="{377A4BF8-F4C7-5B76-E81B-B90A8579CBC5}"/>
              </a:ext>
            </a:extLst>
          </p:cNvPr>
          <p:cNvSpPr txBox="1">
            <a:spLocks/>
          </p:cNvSpPr>
          <p:nvPr/>
        </p:nvSpPr>
        <p:spPr>
          <a:xfrm>
            <a:off x="5162557" y="363036"/>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t>Directed Explosive Energy</a:t>
            </a:r>
          </a:p>
        </p:txBody>
      </p:sp>
      <p:pic>
        <p:nvPicPr>
          <p:cNvPr id="5" name="Picture 4" descr="A picture containing text, stone&#10;&#10;Description automatically generated">
            <a:extLst>
              <a:ext uri="{FF2B5EF4-FFF2-40B4-BE49-F238E27FC236}">
                <a16:creationId xmlns:a16="http://schemas.microsoft.com/office/drawing/2014/main" id="{B6D812F4-E003-B3C1-0EC7-19FF991DEA2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169149" y="1543302"/>
            <a:ext cx="4587421" cy="4004627"/>
          </a:xfrm>
          <a:prstGeom prst="rect">
            <a:avLst/>
          </a:prstGeom>
        </p:spPr>
      </p:pic>
    </p:spTree>
    <p:extLst>
      <p:ext uri="{BB962C8B-B14F-4D97-AF65-F5344CB8AC3E}">
        <p14:creationId xmlns:p14="http://schemas.microsoft.com/office/powerpoint/2010/main" val="27168987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985C96-7972-9A75-D926-7C0D57EBE285}"/>
              </a:ext>
            </a:extLst>
          </p:cNvPr>
          <p:cNvSpPr>
            <a:spLocks noGrp="1"/>
          </p:cNvSpPr>
          <p:nvPr>
            <p:ph idx="1"/>
          </p:nvPr>
        </p:nvSpPr>
        <p:spPr>
          <a:xfrm>
            <a:off x="957381" y="1862467"/>
            <a:ext cx="10803903" cy="3864988"/>
          </a:xfrm>
        </p:spPr>
        <p:txBody>
          <a:bodyPr wrap="square"/>
          <a:lstStyle/>
          <a:p>
            <a:pPr marL="457200" indent="-457200">
              <a:buFont typeface="Wingdings" pitchFamily="2" charset="2"/>
              <a:buChar char="Ø"/>
            </a:pPr>
            <a:r>
              <a:rPr lang="en-US" dirty="0"/>
              <a:t>Kinetic energy</a:t>
            </a:r>
          </a:p>
          <a:p>
            <a:pPr marL="457200" indent="-457200">
              <a:buFont typeface="Wingdings" pitchFamily="2" charset="2"/>
              <a:buChar char="Ø"/>
            </a:pPr>
            <a:r>
              <a:rPr lang="en-US" dirty="0"/>
              <a:t>Biological</a:t>
            </a:r>
          </a:p>
          <a:p>
            <a:pPr marL="457200" indent="-457200">
              <a:buFont typeface="Wingdings" pitchFamily="2" charset="2"/>
              <a:buChar char="Ø"/>
            </a:pPr>
            <a:r>
              <a:rPr lang="en-US" dirty="0"/>
              <a:t>Chemical</a:t>
            </a:r>
          </a:p>
          <a:p>
            <a:pPr marL="457200" indent="-457200">
              <a:buFont typeface="Wingdings" pitchFamily="2" charset="2"/>
              <a:buChar char="Ø"/>
            </a:pPr>
            <a:r>
              <a:rPr lang="en-US" dirty="0"/>
              <a:t>Radiological</a:t>
            </a:r>
          </a:p>
          <a:p>
            <a:pPr marL="457200" indent="-457200">
              <a:buFont typeface="Wingdings" pitchFamily="2" charset="2"/>
              <a:buChar char="Ø"/>
            </a:pPr>
            <a:r>
              <a:rPr lang="en-US" dirty="0"/>
              <a:t>Nuclear</a:t>
            </a:r>
          </a:p>
        </p:txBody>
      </p:sp>
      <p:sp>
        <p:nvSpPr>
          <p:cNvPr id="3" name="Content Placeholder 1">
            <a:extLst>
              <a:ext uri="{FF2B5EF4-FFF2-40B4-BE49-F238E27FC236}">
                <a16:creationId xmlns:a16="http://schemas.microsoft.com/office/drawing/2014/main" id="{377A4BF8-F4C7-5B76-E81B-B90A8579CBC5}"/>
              </a:ext>
            </a:extLst>
          </p:cNvPr>
          <p:cNvSpPr txBox="1">
            <a:spLocks/>
          </p:cNvSpPr>
          <p:nvPr/>
        </p:nvSpPr>
        <p:spPr>
          <a:xfrm>
            <a:off x="5668743" y="412021"/>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t>Other types of warhead</a:t>
            </a:r>
          </a:p>
        </p:txBody>
      </p:sp>
      <p:pic>
        <p:nvPicPr>
          <p:cNvPr id="5" name="Picture 4" descr="Diagram&#10;&#10;Description automatically generated">
            <a:extLst>
              <a:ext uri="{FF2B5EF4-FFF2-40B4-BE49-F238E27FC236}">
                <a16:creationId xmlns:a16="http://schemas.microsoft.com/office/drawing/2014/main" id="{9EB0F2A3-94E8-DF7D-5A57-52E4780EB52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94415" y="1130545"/>
            <a:ext cx="6811118" cy="4591957"/>
          </a:xfrm>
          <a:prstGeom prst="rect">
            <a:avLst/>
          </a:prstGeom>
        </p:spPr>
      </p:pic>
    </p:spTree>
    <p:extLst>
      <p:ext uri="{BB962C8B-B14F-4D97-AF65-F5344CB8AC3E}">
        <p14:creationId xmlns:p14="http://schemas.microsoft.com/office/powerpoint/2010/main" val="3525728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B5116-7BF7-B0B2-3779-29E36459067D}"/>
              </a:ext>
            </a:extLst>
          </p:cNvPr>
          <p:cNvSpPr>
            <a:spLocks noGrp="1"/>
          </p:cNvSpPr>
          <p:nvPr>
            <p:ph type="title"/>
          </p:nvPr>
        </p:nvSpPr>
        <p:spPr>
          <a:xfrm>
            <a:off x="3764650" y="-22333"/>
            <a:ext cx="7956222" cy="1325563"/>
          </a:xfrm>
        </p:spPr>
        <p:txBody>
          <a:bodyPr/>
          <a:lstStyle/>
          <a:p>
            <a:r>
              <a:rPr lang="en-US" dirty="0"/>
              <a:t>But what about thermal effects?</a:t>
            </a:r>
          </a:p>
        </p:txBody>
      </p:sp>
      <p:graphicFrame>
        <p:nvGraphicFramePr>
          <p:cNvPr id="8" name="Table 7">
            <a:extLst>
              <a:ext uri="{FF2B5EF4-FFF2-40B4-BE49-F238E27FC236}">
                <a16:creationId xmlns:a16="http://schemas.microsoft.com/office/drawing/2014/main" id="{61F8C1B7-99E9-16C0-A9BB-A85F075E250C}"/>
              </a:ext>
            </a:extLst>
          </p:cNvPr>
          <p:cNvGraphicFramePr>
            <a:graphicFrameLocks noGrp="1"/>
          </p:cNvGraphicFramePr>
          <p:nvPr>
            <p:extLst>
              <p:ext uri="{D42A27DB-BD31-4B8C-83A1-F6EECF244321}">
                <p14:modId xmlns:p14="http://schemas.microsoft.com/office/powerpoint/2010/main" val="1646866780"/>
              </p:ext>
            </p:extLst>
          </p:nvPr>
        </p:nvGraphicFramePr>
        <p:xfrm>
          <a:off x="641684" y="1026695"/>
          <a:ext cx="10749570" cy="5610535"/>
        </p:xfrm>
        <a:graphic>
          <a:graphicData uri="http://schemas.openxmlformats.org/drawingml/2006/table">
            <a:tbl>
              <a:tblPr firstRow="1" bandRow="1">
                <a:tableStyleId>{5C22544A-7EE6-4342-B048-85BDC9FD1C3A}</a:tableStyleId>
              </a:tblPr>
              <a:tblGrid>
                <a:gridCol w="5708331">
                  <a:extLst>
                    <a:ext uri="{9D8B030D-6E8A-4147-A177-3AD203B41FA5}">
                      <a16:colId xmlns:a16="http://schemas.microsoft.com/office/drawing/2014/main" val="2807644754"/>
                    </a:ext>
                  </a:extLst>
                </a:gridCol>
                <a:gridCol w="5041239">
                  <a:extLst>
                    <a:ext uri="{9D8B030D-6E8A-4147-A177-3AD203B41FA5}">
                      <a16:colId xmlns:a16="http://schemas.microsoft.com/office/drawing/2014/main" val="3387547763"/>
                    </a:ext>
                  </a:extLst>
                </a:gridCol>
              </a:tblGrid>
              <a:tr h="609144">
                <a:tc gridSpan="2">
                  <a:txBody>
                    <a:bodyPr/>
                    <a:lstStyle/>
                    <a:p>
                      <a:pPr algn="ctr"/>
                      <a:r>
                        <a:rPr lang="en-US" sz="3200" dirty="0"/>
                        <a:t>Critical Energy Levels for a Human</a:t>
                      </a:r>
                    </a:p>
                  </a:txBody>
                  <a:tcPr/>
                </a:tc>
                <a:tc hMerge="1">
                  <a:txBody>
                    <a:bodyPr/>
                    <a:lstStyle/>
                    <a:p>
                      <a:endParaRPr lang="en-US" dirty="0"/>
                    </a:p>
                  </a:txBody>
                  <a:tcPr/>
                </a:tc>
                <a:extLst>
                  <a:ext uri="{0D108BD9-81ED-4DB2-BD59-A6C34878D82A}">
                    <a16:rowId xmlns:a16="http://schemas.microsoft.com/office/drawing/2014/main" val="1734477166"/>
                  </a:ext>
                </a:extLst>
              </a:tr>
              <a:tr h="1122107">
                <a:tc>
                  <a:txBody>
                    <a:bodyPr/>
                    <a:lstStyle/>
                    <a:p>
                      <a:r>
                        <a:rPr lang="en-US" sz="3200" dirty="0"/>
                        <a:t>Energy absorbed (after 55 </a:t>
                      </a:r>
                      <a:r>
                        <a:rPr lang="en-US" sz="3200" baseline="30000" dirty="0" err="1"/>
                        <a:t>o</a:t>
                      </a:r>
                      <a:r>
                        <a:rPr lang="en-US" sz="3200" dirty="0" err="1"/>
                        <a:t>C</a:t>
                      </a:r>
                      <a:r>
                        <a:rPr lang="en-US" sz="3200" dirty="0"/>
                        <a:t>) per unit surface (kJ m</a:t>
                      </a:r>
                      <a:r>
                        <a:rPr lang="en-US" sz="3200" baseline="30000" dirty="0"/>
                        <a:t>-2</a:t>
                      </a:r>
                      <a:r>
                        <a:rPr lang="en-US" sz="3200" dirty="0"/>
                        <a:t>)</a:t>
                      </a:r>
                    </a:p>
                  </a:txBody>
                  <a:tcPr/>
                </a:tc>
                <a:tc>
                  <a:txBody>
                    <a:bodyPr/>
                    <a:lstStyle/>
                    <a:p>
                      <a:r>
                        <a:rPr lang="en-US" sz="3200" dirty="0"/>
                        <a:t>EFFECT</a:t>
                      </a:r>
                    </a:p>
                  </a:txBody>
                  <a:tcPr/>
                </a:tc>
                <a:extLst>
                  <a:ext uri="{0D108BD9-81ED-4DB2-BD59-A6C34878D82A}">
                    <a16:rowId xmlns:a16="http://schemas.microsoft.com/office/drawing/2014/main" val="3221230107"/>
                  </a:ext>
                </a:extLst>
              </a:tr>
              <a:tr h="1122107">
                <a:tc>
                  <a:txBody>
                    <a:bodyPr/>
                    <a:lstStyle/>
                    <a:p>
                      <a:r>
                        <a:rPr lang="en-US" sz="3200" dirty="0"/>
                        <a:t>&gt;41.8</a:t>
                      </a:r>
                    </a:p>
                  </a:txBody>
                  <a:tcPr/>
                </a:tc>
                <a:tc>
                  <a:txBody>
                    <a:bodyPr/>
                    <a:lstStyle/>
                    <a:p>
                      <a:r>
                        <a:rPr lang="en-US" sz="3200" dirty="0"/>
                        <a:t>Pain, mild second-degree burn</a:t>
                      </a:r>
                    </a:p>
                  </a:txBody>
                  <a:tcPr/>
                </a:tc>
                <a:extLst>
                  <a:ext uri="{0D108BD9-81ED-4DB2-BD59-A6C34878D82A}">
                    <a16:rowId xmlns:a16="http://schemas.microsoft.com/office/drawing/2014/main" val="3533277546"/>
                  </a:ext>
                </a:extLst>
              </a:tr>
              <a:tr h="1635070">
                <a:tc>
                  <a:txBody>
                    <a:bodyPr/>
                    <a:lstStyle/>
                    <a:p>
                      <a:r>
                        <a:rPr lang="en-US" sz="3200" dirty="0"/>
                        <a:t>&gt;83.6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t>Blister, severe second-degree burn</a:t>
                      </a:r>
                    </a:p>
                    <a:p>
                      <a:endParaRPr lang="en-US" sz="3200" dirty="0"/>
                    </a:p>
                  </a:txBody>
                  <a:tcPr/>
                </a:tc>
                <a:extLst>
                  <a:ext uri="{0D108BD9-81ED-4DB2-BD59-A6C34878D82A}">
                    <a16:rowId xmlns:a16="http://schemas.microsoft.com/office/drawing/2014/main" val="3406198053"/>
                  </a:ext>
                </a:extLst>
              </a:tr>
              <a:tr h="1122107">
                <a:tc>
                  <a:txBody>
                    <a:bodyPr/>
                    <a:lstStyle/>
                    <a:p>
                      <a:r>
                        <a:rPr lang="en-US" sz="3200" dirty="0"/>
                        <a:t>&gt;167</a:t>
                      </a:r>
                    </a:p>
                  </a:txBody>
                  <a:tcPr/>
                </a:tc>
                <a:tc>
                  <a:txBody>
                    <a:bodyPr/>
                    <a:lstStyle/>
                    <a:p>
                      <a:r>
                        <a:rPr lang="en-US" sz="3200" dirty="0"/>
                        <a:t>Severe third-degree burns, permanent injury</a:t>
                      </a:r>
                    </a:p>
                  </a:txBody>
                  <a:tcPr/>
                </a:tc>
                <a:extLst>
                  <a:ext uri="{0D108BD9-81ED-4DB2-BD59-A6C34878D82A}">
                    <a16:rowId xmlns:a16="http://schemas.microsoft.com/office/drawing/2014/main" val="3684971362"/>
                  </a:ext>
                </a:extLst>
              </a:tr>
            </a:tbl>
          </a:graphicData>
        </a:graphic>
      </p:graphicFrame>
    </p:spTree>
    <p:extLst>
      <p:ext uri="{BB962C8B-B14F-4D97-AF65-F5344CB8AC3E}">
        <p14:creationId xmlns:p14="http://schemas.microsoft.com/office/powerpoint/2010/main" val="7153812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F5BAF-7A43-006B-4DC7-EE37BDAF14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0E4E6B-063C-126B-DC84-C90EBA385701}"/>
              </a:ext>
            </a:extLst>
          </p:cNvPr>
          <p:cNvSpPr>
            <a:spLocks noGrp="1"/>
          </p:cNvSpPr>
          <p:nvPr>
            <p:ph type="title"/>
          </p:nvPr>
        </p:nvSpPr>
        <p:spPr/>
        <p:txBody>
          <a:bodyPr/>
          <a:lstStyle/>
          <a:p>
            <a:r>
              <a:rPr lang="en-US" dirty="0"/>
              <a:t>But what about thermal effects?</a:t>
            </a:r>
          </a:p>
        </p:txBody>
      </p:sp>
      <p:pic>
        <p:nvPicPr>
          <p:cNvPr id="8" name="Picture 7" descr="A diagram of heat flux&#10;&#10;AI-generated content may be incorrect.">
            <a:extLst>
              <a:ext uri="{FF2B5EF4-FFF2-40B4-BE49-F238E27FC236}">
                <a16:creationId xmlns:a16="http://schemas.microsoft.com/office/drawing/2014/main" id="{D30DE0F8-B7C7-39B7-5819-073FAF615716}"/>
              </a:ext>
            </a:extLst>
          </p:cNvPr>
          <p:cNvPicPr>
            <a:picLocks noChangeAspect="1"/>
          </p:cNvPicPr>
          <p:nvPr/>
        </p:nvPicPr>
        <p:blipFill>
          <a:blip r:embed="rId2"/>
          <a:stretch>
            <a:fillRect/>
          </a:stretch>
        </p:blipFill>
        <p:spPr>
          <a:xfrm>
            <a:off x="3228687" y="1456841"/>
            <a:ext cx="6428585" cy="5222586"/>
          </a:xfrm>
          <a:prstGeom prst="rect">
            <a:avLst/>
          </a:prstGeom>
        </p:spPr>
      </p:pic>
    </p:spTree>
    <p:extLst>
      <p:ext uri="{BB962C8B-B14F-4D97-AF65-F5344CB8AC3E}">
        <p14:creationId xmlns:p14="http://schemas.microsoft.com/office/powerpoint/2010/main" val="4135208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4344D-3EF4-834A-C9E0-B339B7EF60AE}"/>
              </a:ext>
            </a:extLst>
          </p:cNvPr>
          <p:cNvSpPr>
            <a:spLocks noGrp="1"/>
          </p:cNvSpPr>
          <p:nvPr>
            <p:ph type="title"/>
          </p:nvPr>
        </p:nvSpPr>
        <p:spPr/>
        <p:txBody>
          <a:bodyPr/>
          <a:lstStyle/>
          <a:p>
            <a:r>
              <a:rPr lang="en-US" dirty="0"/>
              <a:t>Equations for thermal output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7CA6280-6191-F8FF-EA8C-1E9651A1633D}"/>
                  </a:ext>
                </a:extLst>
              </p:cNvPr>
              <p:cNvSpPr>
                <a:spLocks noGrp="1"/>
              </p:cNvSpPr>
              <p:nvPr>
                <p:ph idx="1"/>
              </p:nvPr>
            </p:nvSpPr>
            <p:spPr>
              <a:xfrm>
                <a:off x="3425125" y="1825625"/>
                <a:ext cx="8311245" cy="4667250"/>
              </a:xfrm>
            </p:spPr>
            <p:txBody>
              <a:bodyPr/>
              <a:lstStyle/>
              <a:p>
                <a14:m>
                  <m:oMath xmlns:m="http://schemas.openxmlformats.org/officeDocument/2006/math">
                    <m:r>
                      <a:rPr lang="en-GB" b="0" i="1" smtClean="0">
                        <a:latin typeface="Cambria Math" panose="02040503050406030204" pitchFamily="18" charset="0"/>
                      </a:rPr>
                      <m:t>𝑅</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𝑁𝐸𝑄</m:t>
                            </m:r>
                          </m:e>
                        </m:d>
                      </m:e>
                      <m:sup>
                        <m:r>
                          <a:rPr lang="en-GB" b="0" i="1" smtClean="0">
                            <a:latin typeface="Cambria Math" panose="02040503050406030204" pitchFamily="18" charset="0"/>
                          </a:rPr>
                          <m:t>0.44</m:t>
                        </m:r>
                      </m:sup>
                    </m:sSup>
                  </m:oMath>
                </a14:m>
                <a:r>
                  <a:rPr lang="en-US" dirty="0"/>
                  <a:t> where NEQ is mass of explosive in kg, and R = the distance at which 167 kJ m</a:t>
                </a:r>
                <a:r>
                  <a:rPr lang="en-US" baseline="30000" dirty="0"/>
                  <a:t>-2</a:t>
                </a:r>
                <a:r>
                  <a:rPr lang="en-US" dirty="0"/>
                  <a:t> is produced</a:t>
                </a:r>
              </a:p>
              <a:p>
                <a:endParaRPr lang="en-US" dirty="0"/>
              </a:p>
              <a:p>
                <a14:m>
                  <m:oMath xmlns:m="http://schemas.openxmlformats.org/officeDocument/2006/math">
                    <m:r>
                      <a:rPr lang="en-GB" b="0" i="1" smtClean="0">
                        <a:latin typeface="Cambria Math" panose="02040503050406030204" pitchFamily="18" charset="0"/>
                      </a:rPr>
                      <m:t>𝑑</m:t>
                    </m:r>
                    <m:r>
                      <a:rPr lang="en-GB" b="0" i="1" smtClean="0">
                        <a:latin typeface="Cambria Math" panose="02040503050406030204" pitchFamily="18" charset="0"/>
                      </a:rPr>
                      <m:t>=3.86</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𝑄</m:t>
                        </m:r>
                      </m:e>
                      <m:sup>
                        <m:r>
                          <a:rPr lang="en-GB" b="0" i="1" smtClean="0">
                            <a:latin typeface="Cambria Math" panose="02040503050406030204" pitchFamily="18" charset="0"/>
                          </a:rPr>
                          <m:t>0.32</m:t>
                        </m:r>
                      </m:sup>
                    </m:sSup>
                  </m:oMath>
                </a14:m>
                <a:r>
                  <a:rPr lang="en-US" dirty="0"/>
                  <a:t> where d = diameter of fireball (m) and Q = the mass of explosive burning (kg)</a:t>
                </a:r>
              </a:p>
              <a:p>
                <a:endParaRPr lang="en-US" dirty="0"/>
              </a:p>
              <a:p>
                <a14:m>
                  <m:oMath xmlns:m="http://schemas.openxmlformats.org/officeDocument/2006/math">
                    <m:r>
                      <a:rPr lang="en-GB" b="0" i="1" smtClean="0">
                        <a:latin typeface="Cambria Math" panose="02040503050406030204" pitchFamily="18" charset="0"/>
                      </a:rPr>
                      <m:t>𝑡</m:t>
                    </m:r>
                    <m:r>
                      <a:rPr lang="en-GB" b="0" i="1" smtClean="0">
                        <a:latin typeface="Cambria Math" panose="02040503050406030204" pitchFamily="18" charset="0"/>
                      </a:rPr>
                      <m:t>=0.299</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𝑄</m:t>
                        </m:r>
                      </m:e>
                      <m:sup>
                        <m:r>
                          <a:rPr lang="en-GB" b="0" i="1" smtClean="0">
                            <a:latin typeface="Cambria Math" panose="02040503050406030204" pitchFamily="18" charset="0"/>
                          </a:rPr>
                          <m:t>0.32</m:t>
                        </m:r>
                      </m:sup>
                    </m:sSup>
                  </m:oMath>
                </a14:m>
                <a:r>
                  <a:rPr lang="en-US" dirty="0"/>
                  <a:t> where t (s) = duration of fireball</a:t>
                </a:r>
              </a:p>
            </p:txBody>
          </p:sp>
        </mc:Choice>
        <mc:Fallback xmlns="">
          <p:sp>
            <p:nvSpPr>
              <p:cNvPr id="3" name="Content Placeholder 2">
                <a:extLst>
                  <a:ext uri="{FF2B5EF4-FFF2-40B4-BE49-F238E27FC236}">
                    <a16:creationId xmlns:a16="http://schemas.microsoft.com/office/drawing/2014/main" id="{47CA6280-6191-F8FF-EA8C-1E9651A1633D}"/>
                  </a:ext>
                </a:extLst>
              </p:cNvPr>
              <p:cNvSpPr>
                <a:spLocks noGrp="1" noRot="1" noChangeAspect="1" noMove="1" noResize="1" noEditPoints="1" noAdjustHandles="1" noChangeArrowheads="1" noChangeShapeType="1" noTextEdit="1"/>
              </p:cNvSpPr>
              <p:nvPr>
                <p:ph idx="1"/>
              </p:nvPr>
            </p:nvSpPr>
            <p:spPr>
              <a:xfrm>
                <a:off x="3425125" y="1825625"/>
                <a:ext cx="8311245" cy="4667250"/>
              </a:xfrm>
              <a:blipFill>
                <a:blip r:embed="rId2"/>
                <a:stretch>
                  <a:fillRect l="-1220" t="-2168" r="-305"/>
                </a:stretch>
              </a:blipFill>
            </p:spPr>
            <p:txBody>
              <a:bodyPr/>
              <a:lstStyle/>
              <a:p>
                <a:r>
                  <a:rPr lang="en-US">
                    <a:noFill/>
                  </a:rPr>
                  <a:t> </a:t>
                </a:r>
              </a:p>
            </p:txBody>
          </p:sp>
        </mc:Fallback>
      </mc:AlternateContent>
    </p:spTree>
    <p:extLst>
      <p:ext uri="{BB962C8B-B14F-4D97-AF65-F5344CB8AC3E}">
        <p14:creationId xmlns:p14="http://schemas.microsoft.com/office/powerpoint/2010/main" val="24562114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77059-36AD-E983-EAF9-AB03875DC554}"/>
              </a:ext>
            </a:extLst>
          </p:cNvPr>
          <p:cNvSpPr>
            <a:spLocks noGrp="1"/>
          </p:cNvSpPr>
          <p:nvPr>
            <p:ph type="title"/>
          </p:nvPr>
        </p:nvSpPr>
        <p:spPr/>
        <p:txBody>
          <a:bodyPr/>
          <a:lstStyle/>
          <a:p>
            <a:r>
              <a:rPr lang="en-US" dirty="0"/>
              <a:t>Heat of Afterburn</a:t>
            </a:r>
          </a:p>
        </p:txBody>
      </p:sp>
      <p:sp>
        <p:nvSpPr>
          <p:cNvPr id="3" name="Content Placeholder 2">
            <a:extLst>
              <a:ext uri="{FF2B5EF4-FFF2-40B4-BE49-F238E27FC236}">
                <a16:creationId xmlns:a16="http://schemas.microsoft.com/office/drawing/2014/main" id="{54A8B408-4B09-1D52-5278-1D81349EFCCE}"/>
              </a:ext>
            </a:extLst>
          </p:cNvPr>
          <p:cNvSpPr>
            <a:spLocks noGrp="1"/>
          </p:cNvSpPr>
          <p:nvPr>
            <p:ph idx="1"/>
          </p:nvPr>
        </p:nvSpPr>
        <p:spPr/>
        <p:txBody>
          <a:bodyPr/>
          <a:lstStyle/>
          <a:p>
            <a:r>
              <a:rPr lang="en-US" dirty="0"/>
              <a:t>The detonation products are fuels i.e. C, CO, can add energy similar to excess Al, Mg, Zn etc.</a:t>
            </a:r>
          </a:p>
          <a:p>
            <a:r>
              <a:rPr lang="en-US" dirty="0"/>
              <a:t>When they expand in the air, and if they are at high enough temperature, they will burst into flames.</a:t>
            </a:r>
          </a:p>
          <a:p>
            <a:r>
              <a:rPr lang="en-US" dirty="0"/>
              <a:t>The ‘afterburn’ or secondary fireball can be very energetic</a:t>
            </a:r>
          </a:p>
          <a:p>
            <a:r>
              <a:rPr lang="en-US" dirty="0"/>
              <a:t>The heat evolved is the difference between the heat of combustion of the original explosive and its heat of explosion</a:t>
            </a:r>
          </a:p>
        </p:txBody>
      </p:sp>
    </p:spTree>
    <p:extLst>
      <p:ext uri="{BB962C8B-B14F-4D97-AF65-F5344CB8AC3E}">
        <p14:creationId xmlns:p14="http://schemas.microsoft.com/office/powerpoint/2010/main" val="805449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099EB-7000-BB05-BBB1-D54C22A2E0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482811-D3BA-E307-9716-8F4EF3C86651}"/>
              </a:ext>
            </a:extLst>
          </p:cNvPr>
          <p:cNvSpPr>
            <a:spLocks noGrp="1"/>
          </p:cNvSpPr>
          <p:nvPr>
            <p:ph type="title"/>
          </p:nvPr>
        </p:nvSpPr>
        <p:spPr/>
        <p:txBody>
          <a:bodyPr/>
          <a:lstStyle/>
          <a:p>
            <a:r>
              <a:rPr lang="en-US" dirty="0"/>
              <a:t>Example (TNT Afterburn – the easy way)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311730A-AA82-D1E6-D0B3-2B4E21A5BCB1}"/>
                  </a:ext>
                </a:extLst>
              </p:cNvPr>
              <p:cNvSpPr>
                <a:spLocks noGrp="1"/>
              </p:cNvSpPr>
              <p:nvPr>
                <p:ph idx="1"/>
              </p:nvPr>
            </p:nvSpPr>
            <p:spPr>
              <a:xfrm>
                <a:off x="355076" y="1639643"/>
                <a:ext cx="11481847" cy="3575934"/>
              </a:xfrm>
            </p:spPr>
            <p:txBody>
              <a:bodyPr>
                <a:noAutofit/>
              </a:bodyPr>
              <a:lstStyle/>
              <a:p>
                <a14:m>
                  <m:oMath xmlns:m="http://schemas.openxmlformats.org/officeDocument/2006/math">
                    <m:r>
                      <a:rPr lang="en-US" sz="2000" i="1" smtClean="0">
                        <a:latin typeface="Cambria Math" panose="02040503050406030204" pitchFamily="18" charset="0"/>
                        <a:ea typeface="Cambria Math" panose="02040503050406030204" pitchFamily="18" charset="0"/>
                      </a:rPr>
                      <m:t>∆</m:t>
                    </m:r>
                    <m:sSubSup>
                      <m:sSubSupPr>
                        <m:ctrlPr>
                          <a:rPr lang="en-GB" sz="2000" b="0" i="1" smtClean="0">
                            <a:latin typeface="Cambria Math" panose="02040503050406030204" pitchFamily="18" charset="0"/>
                            <a:ea typeface="Cambria Math" panose="02040503050406030204" pitchFamily="18" charset="0"/>
                          </a:rPr>
                        </m:ctrlPr>
                      </m:sSubSup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𝐴𝐵</m:t>
                        </m:r>
                      </m:sub>
                      <m:sup>
                        <m:r>
                          <a:rPr lang="en-GB" sz="2000" b="0" i="1" smtClean="0">
                            <a:latin typeface="Cambria Math" panose="02040503050406030204" pitchFamily="18" charset="0"/>
                            <a:ea typeface="Cambria Math" panose="02040503050406030204" pitchFamily="18" charset="0"/>
                          </a:rPr>
                          <m:t>𝑜</m:t>
                        </m:r>
                      </m:sup>
                    </m:sSubSup>
                    <m:r>
                      <a:rPr lang="en-GB" sz="2000" b="0" i="1" smtClean="0">
                        <a:latin typeface="Cambria Math" panose="02040503050406030204" pitchFamily="18" charset="0"/>
                        <a:ea typeface="Cambria Math" panose="02040503050406030204" pitchFamily="18" charset="0"/>
                      </a:rPr>
                      <m:t>=∆</m:t>
                    </m:r>
                    <m:sSubSup>
                      <m:sSubSupPr>
                        <m:ctrlPr>
                          <a:rPr lang="en-GB" sz="2000" b="0" i="1" smtClean="0">
                            <a:latin typeface="Cambria Math" panose="02040503050406030204" pitchFamily="18" charset="0"/>
                            <a:ea typeface="Cambria Math" panose="02040503050406030204" pitchFamily="18" charset="0"/>
                          </a:rPr>
                        </m:ctrlPr>
                      </m:sSubSup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𝑐</m:t>
                        </m:r>
                      </m:sub>
                      <m:sup>
                        <m:r>
                          <a:rPr lang="en-GB" sz="2000" b="0" i="1" smtClean="0">
                            <a:latin typeface="Cambria Math" panose="02040503050406030204" pitchFamily="18" charset="0"/>
                            <a:ea typeface="Cambria Math" panose="02040503050406030204" pitchFamily="18" charset="0"/>
                          </a:rPr>
                          <m:t>𝑜</m:t>
                        </m:r>
                      </m:sup>
                    </m:sSubSup>
                    <m:r>
                      <a:rPr lang="en-GB" sz="2000" b="0" i="1" smtClean="0">
                        <a:latin typeface="Cambria Math" panose="02040503050406030204" pitchFamily="18" charset="0"/>
                        <a:ea typeface="Cambria Math" panose="02040503050406030204" pitchFamily="18" charset="0"/>
                      </a:rPr>
                      <m:t>−∆</m:t>
                    </m:r>
                    <m:sSubSup>
                      <m:sSubSupPr>
                        <m:ctrlPr>
                          <a:rPr lang="en-GB" sz="2000" b="0" i="1" smtClean="0">
                            <a:latin typeface="Cambria Math" panose="02040503050406030204" pitchFamily="18" charset="0"/>
                            <a:ea typeface="Cambria Math" panose="02040503050406030204" pitchFamily="18" charset="0"/>
                          </a:rPr>
                        </m:ctrlPr>
                      </m:sSubSup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𝑑</m:t>
                        </m:r>
                      </m:sub>
                      <m:sup>
                        <m:r>
                          <a:rPr lang="en-GB" sz="2000" b="0" i="1" smtClean="0">
                            <a:latin typeface="Cambria Math" panose="02040503050406030204" pitchFamily="18" charset="0"/>
                            <a:ea typeface="Cambria Math" panose="02040503050406030204" pitchFamily="18" charset="0"/>
                          </a:rPr>
                          <m:t>𝑜</m:t>
                        </m:r>
                      </m:sup>
                    </m:sSubSup>
                  </m:oMath>
                </a14:m>
                <a:endParaRPr lang="en-US" sz="2000" dirty="0"/>
              </a:p>
              <a:p>
                <a:endParaRPr lang="en-US" sz="2000" dirty="0"/>
              </a:p>
              <a:p>
                <a:r>
                  <a:rPr lang="en-US" sz="2000" dirty="0"/>
                  <a:t>Consider TNT - </a:t>
                </a:r>
                <a14:m>
                  <m:oMath xmlns:m="http://schemas.openxmlformats.org/officeDocument/2006/math">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𝐶</m:t>
                        </m:r>
                      </m:e>
                      <m:sub>
                        <m:r>
                          <a:rPr lang="en-GB" sz="2000" b="0" i="1" smtClean="0">
                            <a:latin typeface="Cambria Math" panose="02040503050406030204" pitchFamily="18" charset="0"/>
                          </a:rPr>
                          <m:t>7</m:t>
                        </m:r>
                      </m:sub>
                    </m:sSub>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𝐻</m:t>
                        </m:r>
                      </m:e>
                      <m:sub>
                        <m:r>
                          <a:rPr lang="en-GB" sz="2000" b="0" i="1" smtClean="0">
                            <a:latin typeface="Cambria Math" panose="02040503050406030204" pitchFamily="18" charset="0"/>
                          </a:rPr>
                          <m:t>5</m:t>
                        </m:r>
                      </m:sub>
                    </m:sSub>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𝑁</m:t>
                        </m:r>
                      </m:e>
                      <m:sub>
                        <m:r>
                          <a:rPr lang="en-GB" sz="2000" b="0" i="1" smtClean="0">
                            <a:latin typeface="Cambria Math" panose="02040503050406030204" pitchFamily="18" charset="0"/>
                          </a:rPr>
                          <m:t>3</m:t>
                        </m:r>
                      </m:sub>
                    </m:sSub>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𝑂</m:t>
                        </m:r>
                      </m:e>
                      <m:sub>
                        <m:r>
                          <a:rPr lang="en-GB" sz="2000" b="0" i="1" smtClean="0">
                            <a:latin typeface="Cambria Math" panose="02040503050406030204" pitchFamily="18" charset="0"/>
                          </a:rPr>
                          <m:t>6(</m:t>
                        </m:r>
                        <m:r>
                          <a:rPr lang="en-GB" sz="2000" b="0" i="1" smtClean="0">
                            <a:latin typeface="Cambria Math" panose="02040503050406030204" pitchFamily="18" charset="0"/>
                          </a:rPr>
                          <m:t>𝑠</m:t>
                        </m:r>
                        <m:r>
                          <a:rPr lang="en-GB" sz="2000" b="0" i="1" smtClean="0">
                            <a:latin typeface="Cambria Math" panose="02040503050406030204" pitchFamily="18" charset="0"/>
                          </a:rPr>
                          <m:t>)</m:t>
                        </m:r>
                      </m:sub>
                    </m:sSub>
                    <m:r>
                      <a:rPr lang="en-US" sz="200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1.5</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𝑁</m:t>
                        </m:r>
                      </m:e>
                      <m:sub>
                        <m:r>
                          <a:rPr lang="en-GB" sz="2000" b="0" i="1" smtClean="0">
                            <a:latin typeface="Cambria Math" panose="02040503050406030204" pitchFamily="18" charset="0"/>
                            <a:ea typeface="Cambria Math" panose="02040503050406030204" pitchFamily="18" charset="0"/>
                          </a:rPr>
                          <m:t>2(</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r>
                      <a:rPr lang="en-GB" sz="2000" b="0" i="1" smtClean="0">
                        <a:latin typeface="Cambria Math" panose="02040503050406030204" pitchFamily="18" charset="0"/>
                        <a:ea typeface="Cambria Math" panose="02040503050406030204" pitchFamily="18" charset="0"/>
                      </a:rPr>
                      <m:t>+2.5</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2</m:t>
                        </m:r>
                      </m:sub>
                    </m:sSub>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𝑂</m:t>
                        </m:r>
                      </m:e>
                      <m:sub>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r>
                      <a:rPr lang="en-GB" sz="2000" b="0" i="1" smtClean="0">
                        <a:latin typeface="Cambria Math" panose="02040503050406030204" pitchFamily="18" charset="0"/>
                        <a:ea typeface="Cambria Math" panose="02040503050406030204" pitchFamily="18" charset="0"/>
                      </a:rPr>
                      <m:t>+3.5</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𝐶𝑂</m:t>
                        </m:r>
                      </m:e>
                      <m:sub>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r>
                      <a:rPr lang="en-GB" sz="2000" b="0" i="1" smtClean="0">
                        <a:latin typeface="Cambria Math" panose="02040503050406030204" pitchFamily="18" charset="0"/>
                        <a:ea typeface="Cambria Math" panose="02040503050406030204" pitchFamily="18" charset="0"/>
                      </a:rPr>
                      <m:t>+</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3.5</m:t>
                        </m:r>
                        <m:r>
                          <a:rPr lang="en-GB" sz="2000" b="0" i="1" smtClean="0">
                            <a:latin typeface="Cambria Math" panose="02040503050406030204" pitchFamily="18" charset="0"/>
                            <a:ea typeface="Cambria Math" panose="02040503050406030204" pitchFamily="18" charset="0"/>
                          </a:rPr>
                          <m:t>𝐶</m:t>
                        </m:r>
                      </m:e>
                      <m:sub>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𝑠</m:t>
                        </m:r>
                        <m:r>
                          <a:rPr lang="en-GB" sz="2000" b="0" i="1" smtClean="0">
                            <a:latin typeface="Cambria Math" panose="02040503050406030204" pitchFamily="18" charset="0"/>
                            <a:ea typeface="Cambria Math" panose="02040503050406030204" pitchFamily="18" charset="0"/>
                          </a:rPr>
                          <m:t>)</m:t>
                        </m:r>
                      </m:sub>
                    </m:sSub>
                  </m:oMath>
                </a14:m>
                <a:endParaRPr lang="en-US" sz="2000" dirty="0"/>
              </a:p>
              <a:p>
                <a:endParaRPr lang="en-US" sz="2000" dirty="0"/>
              </a:p>
              <a:p>
                <a:r>
                  <a:rPr lang="en-US" sz="2000" dirty="0"/>
                  <a:t>The CO and C are the fuels and will burn in air to produce: </a:t>
                </a:r>
                <a14:m>
                  <m:oMath xmlns:m="http://schemas.openxmlformats.org/officeDocument/2006/math">
                    <m:r>
                      <a:rPr lang="en-GB" sz="2000" b="0" i="1" smtClean="0">
                        <a:latin typeface="Cambria Math" panose="02040503050406030204" pitchFamily="18" charset="0"/>
                      </a:rPr>
                      <m:t>3.5</m:t>
                    </m:r>
                    <m:r>
                      <a:rPr lang="en-GB" sz="2000" b="0" i="1" smtClean="0">
                        <a:latin typeface="Cambria Math" panose="02040503050406030204" pitchFamily="18" charset="0"/>
                      </a:rPr>
                      <m:t>𝐶𝑂</m:t>
                    </m:r>
                    <m:r>
                      <a:rPr lang="en-GB" sz="2000" b="0" i="1" smtClean="0">
                        <a:latin typeface="Cambria Math" panose="02040503050406030204" pitchFamily="18" charset="0"/>
                      </a:rPr>
                      <m:t>+3.5</m:t>
                    </m:r>
                    <m:r>
                      <a:rPr lang="en-GB" sz="2000" b="0" i="1" smtClean="0">
                        <a:latin typeface="Cambria Math" panose="02040503050406030204" pitchFamily="18" charset="0"/>
                      </a:rPr>
                      <m:t>𝐶</m:t>
                    </m:r>
                    <m:r>
                      <a:rPr lang="en-GB" sz="2000" b="0" i="1" smtClean="0">
                        <a:latin typeface="Cambria Math" panose="02040503050406030204" pitchFamily="18" charset="0"/>
                      </a:rPr>
                      <m:t>+5.25</m:t>
                    </m:r>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𝑂</m:t>
                        </m:r>
                      </m:e>
                      <m:sub>
                        <m:r>
                          <a:rPr lang="en-GB" sz="2000" b="0" i="1" smtClean="0">
                            <a:latin typeface="Cambria Math" panose="02040503050406030204" pitchFamily="18" charset="0"/>
                          </a:rPr>
                          <m:t>2</m:t>
                        </m:r>
                      </m:sub>
                    </m:sSub>
                    <m:r>
                      <a:rPr lang="en-GB" sz="2000" b="0" i="1" smtClean="0">
                        <a:latin typeface="Cambria Math" panose="02040503050406030204" pitchFamily="18" charset="0"/>
                        <a:ea typeface="Cambria Math" panose="02040503050406030204" pitchFamily="18" charset="0"/>
                      </a:rPr>
                      <m:t>→7</m:t>
                    </m:r>
                    <m:r>
                      <a:rPr lang="en-GB" sz="2000" b="0" i="1" smtClean="0">
                        <a:latin typeface="Cambria Math" panose="02040503050406030204" pitchFamily="18" charset="0"/>
                        <a:ea typeface="Cambria Math" panose="02040503050406030204" pitchFamily="18" charset="0"/>
                      </a:rPr>
                      <m:t>𝐶</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𝑂</m:t>
                        </m:r>
                      </m:e>
                      <m:sub>
                        <m:r>
                          <a:rPr lang="en-GB" sz="2000" b="0" i="1" smtClean="0">
                            <a:latin typeface="Cambria Math" panose="02040503050406030204" pitchFamily="18" charset="0"/>
                            <a:ea typeface="Cambria Math" panose="02040503050406030204" pitchFamily="18" charset="0"/>
                          </a:rPr>
                          <m:t>2</m:t>
                        </m:r>
                      </m:sub>
                    </m:sSub>
                  </m:oMath>
                </a14:m>
                <a:endParaRPr lang="en-US" sz="2000" dirty="0"/>
              </a:p>
              <a:p>
                <a:endParaRPr lang="en-US" sz="2000" dirty="0"/>
              </a:p>
              <a:p>
                <a:r>
                  <a:rPr lang="en-US" sz="2000" dirty="0"/>
                  <a:t>Therefore, </a:t>
                </a:r>
                <a14:m>
                  <m:oMath xmlns:m="http://schemas.openxmlformats.org/officeDocument/2006/math">
                    <m:r>
                      <a:rPr lang="en-US"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i="1">
                            <a:latin typeface="Cambria Math" panose="02040503050406030204" pitchFamily="18" charset="0"/>
                            <a:ea typeface="Cambria Math" panose="02040503050406030204" pitchFamily="18" charset="0"/>
                          </a:rPr>
                          <m:t>𝐴𝐵</m:t>
                        </m:r>
                      </m:sub>
                      <m:sup>
                        <m:r>
                          <a:rPr lang="en-GB" sz="2000" i="1">
                            <a:latin typeface="Cambria Math" panose="02040503050406030204" pitchFamily="18" charset="0"/>
                            <a:ea typeface="Cambria Math" panose="02040503050406030204" pitchFamily="18" charset="0"/>
                          </a:rPr>
                          <m:t>𝑜</m:t>
                        </m:r>
                      </m:sup>
                    </m:sSubSup>
                    <m:r>
                      <a:rPr lang="en-GB" sz="2000" i="1">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7</m:t>
                    </m:r>
                    <m:r>
                      <a:rPr lang="en-GB"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𝑓</m:t>
                        </m:r>
                      </m:sub>
                      <m:sup>
                        <m:r>
                          <a:rPr lang="en-GB" sz="2000" i="1">
                            <a:latin typeface="Cambria Math" panose="02040503050406030204" pitchFamily="18" charset="0"/>
                            <a:ea typeface="Cambria Math" panose="02040503050406030204" pitchFamily="18" charset="0"/>
                          </a:rPr>
                          <m:t>𝑜</m:t>
                        </m:r>
                      </m:sup>
                    </m:sSubSup>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𝐶</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𝑂</m:t>
                            </m:r>
                          </m:e>
                          <m:sub>
                            <m:r>
                              <a:rPr lang="en-GB" sz="2000" b="0" i="1" smtClean="0">
                                <a:latin typeface="Cambria Math" panose="02040503050406030204" pitchFamily="18" charset="0"/>
                                <a:ea typeface="Cambria Math" panose="02040503050406030204" pitchFamily="18" charset="0"/>
                              </a:rPr>
                              <m:t>2(</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e>
                    </m:d>
                    <m:r>
                      <a:rPr lang="en-GB" sz="2000" i="1">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3.5</m:t>
                    </m:r>
                    <m:r>
                      <a:rPr lang="en-GB"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𝑓</m:t>
                        </m:r>
                      </m:sub>
                      <m:sup>
                        <m:r>
                          <a:rPr lang="en-GB" sz="2000" i="1">
                            <a:latin typeface="Cambria Math" panose="02040503050406030204" pitchFamily="18" charset="0"/>
                            <a:ea typeface="Cambria Math" panose="02040503050406030204" pitchFamily="18" charset="0"/>
                          </a:rPr>
                          <m:t>𝑜</m:t>
                        </m:r>
                      </m:sup>
                    </m:sSubSup>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𝐶</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𝑂</m:t>
                            </m:r>
                          </m:e>
                          <m:sub>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𝑔</m:t>
                                </m:r>
                              </m:e>
                            </m:d>
                          </m:sub>
                        </m:sSub>
                      </m:e>
                    </m:d>
                    <m:r>
                      <a:rPr lang="en-GB" sz="2000" b="0" i="1" smtClean="0">
                        <a:latin typeface="Cambria Math" panose="02040503050406030204" pitchFamily="18" charset="0"/>
                        <a:ea typeface="Cambria Math" panose="02040503050406030204" pitchFamily="18" charset="0"/>
                      </a:rPr>
                      <m:t>=7×</m:t>
                    </m:r>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−393</m:t>
                        </m:r>
                      </m:e>
                    </m:d>
                    <m:r>
                      <a:rPr lang="en-GB" sz="2000" b="0" i="1" smtClean="0">
                        <a:latin typeface="Cambria Math" panose="02040503050406030204" pitchFamily="18" charset="0"/>
                        <a:ea typeface="Cambria Math" panose="02040503050406030204" pitchFamily="18" charset="0"/>
                      </a:rPr>
                      <m:t>−3.5×</m:t>
                    </m:r>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−110</m:t>
                        </m:r>
                      </m:e>
                    </m:d>
                    <m:r>
                      <a:rPr lang="en-GB" sz="2000" b="0" i="1" smtClean="0">
                        <a:latin typeface="Cambria Math" panose="02040503050406030204" pitchFamily="18" charset="0"/>
                        <a:ea typeface="Cambria Math" panose="02040503050406030204" pitchFamily="18" charset="0"/>
                      </a:rPr>
                      <m:t>=−2366</m:t>
                    </m:r>
                  </m:oMath>
                </a14:m>
                <a:r>
                  <a:rPr lang="en-US" sz="2000" dirty="0"/>
                  <a:t> kJ/mol</a:t>
                </a:r>
              </a:p>
              <a:p>
                <a:endParaRPr lang="en-US" sz="2000" dirty="0"/>
              </a:p>
              <a:p>
                <a:r>
                  <a:rPr lang="en-US" sz="2000" dirty="0"/>
                  <a:t>Heat of explosion TNT = -929.34 kJ/mol, therefore the heat of afterburn is 2.5 x higher!!!!</a:t>
                </a:r>
              </a:p>
              <a:p>
                <a:endParaRPr lang="en-US" sz="2000" dirty="0"/>
              </a:p>
              <a:p>
                <a:pPr marL="0" indent="0">
                  <a:buNone/>
                </a:pPr>
                <a:endParaRPr lang="en-US" sz="2000" dirty="0"/>
              </a:p>
            </p:txBody>
          </p:sp>
        </mc:Choice>
        <mc:Fallback xmlns="">
          <p:sp>
            <p:nvSpPr>
              <p:cNvPr id="3" name="Content Placeholder 2">
                <a:extLst>
                  <a:ext uri="{FF2B5EF4-FFF2-40B4-BE49-F238E27FC236}">
                    <a16:creationId xmlns:a16="http://schemas.microsoft.com/office/drawing/2014/main" id="{B311730A-AA82-D1E6-D0B3-2B4E21A5BCB1}"/>
                  </a:ext>
                </a:extLst>
              </p:cNvPr>
              <p:cNvSpPr>
                <a:spLocks noGrp="1" noRot="1" noChangeAspect="1" noMove="1" noResize="1" noEditPoints="1" noAdjustHandles="1" noChangeArrowheads="1" noChangeShapeType="1" noTextEdit="1"/>
              </p:cNvSpPr>
              <p:nvPr>
                <p:ph idx="1"/>
              </p:nvPr>
            </p:nvSpPr>
            <p:spPr>
              <a:xfrm>
                <a:off x="355076" y="1639643"/>
                <a:ext cx="11481847" cy="3575934"/>
              </a:xfrm>
              <a:blipFill>
                <a:blip r:embed="rId2"/>
                <a:stretch>
                  <a:fillRect l="-331" t="-1773" b="-4965"/>
                </a:stretch>
              </a:blipFill>
            </p:spPr>
            <p:txBody>
              <a:bodyPr/>
              <a:lstStyle/>
              <a:p>
                <a:r>
                  <a:rPr lang="en-US">
                    <a:noFill/>
                  </a:rPr>
                  <a:t> </a:t>
                </a:r>
              </a:p>
            </p:txBody>
          </p:sp>
        </mc:Fallback>
      </mc:AlternateContent>
    </p:spTree>
    <p:extLst>
      <p:ext uri="{BB962C8B-B14F-4D97-AF65-F5344CB8AC3E}">
        <p14:creationId xmlns:p14="http://schemas.microsoft.com/office/powerpoint/2010/main" val="4256905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1F5B4-6566-D2FE-A4C8-AF38991E8A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1EBD8F-5419-3CD1-B5E3-C405103926B7}"/>
              </a:ext>
            </a:extLst>
          </p:cNvPr>
          <p:cNvSpPr>
            <a:spLocks noGrp="1"/>
          </p:cNvSpPr>
          <p:nvPr>
            <p:ph type="title"/>
          </p:nvPr>
        </p:nvSpPr>
        <p:spPr/>
        <p:txBody>
          <a:bodyPr/>
          <a:lstStyle/>
          <a:p>
            <a:r>
              <a:rPr lang="en-US" dirty="0"/>
              <a:t>Example (TNT </a:t>
            </a:r>
            <a:r>
              <a:rPr lang="en-US"/>
              <a:t>Afterburn – slightly harder)</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23B6600-B009-9B88-23EF-19BC399B5CAF}"/>
                  </a:ext>
                </a:extLst>
              </p:cNvPr>
              <p:cNvSpPr>
                <a:spLocks noGrp="1"/>
              </p:cNvSpPr>
              <p:nvPr>
                <p:ph idx="1"/>
              </p:nvPr>
            </p:nvSpPr>
            <p:spPr>
              <a:xfrm>
                <a:off x="355076" y="1639643"/>
                <a:ext cx="11481847" cy="3575934"/>
              </a:xfrm>
            </p:spPr>
            <p:txBody>
              <a:bodyPr>
                <a:noAutofit/>
              </a:bodyPr>
              <a:lstStyle/>
              <a:p>
                <a14:m>
                  <m:oMath xmlns:m="http://schemas.openxmlformats.org/officeDocument/2006/math">
                    <m:r>
                      <a:rPr lang="en-US" sz="2000" i="1" smtClean="0">
                        <a:latin typeface="Cambria Math" panose="02040503050406030204" pitchFamily="18" charset="0"/>
                        <a:ea typeface="Cambria Math" panose="02040503050406030204" pitchFamily="18" charset="0"/>
                      </a:rPr>
                      <m:t>∆</m:t>
                    </m:r>
                    <m:sSubSup>
                      <m:sSubSupPr>
                        <m:ctrlPr>
                          <a:rPr lang="en-GB" sz="2000" b="0" i="1" smtClean="0">
                            <a:latin typeface="Cambria Math" panose="02040503050406030204" pitchFamily="18" charset="0"/>
                            <a:ea typeface="Cambria Math" panose="02040503050406030204" pitchFamily="18" charset="0"/>
                          </a:rPr>
                        </m:ctrlPr>
                      </m:sSubSup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𝐴𝐵</m:t>
                        </m:r>
                      </m:sub>
                      <m:sup>
                        <m:r>
                          <a:rPr lang="en-GB" sz="2000" b="0" i="1" smtClean="0">
                            <a:latin typeface="Cambria Math" panose="02040503050406030204" pitchFamily="18" charset="0"/>
                            <a:ea typeface="Cambria Math" panose="02040503050406030204" pitchFamily="18" charset="0"/>
                          </a:rPr>
                          <m:t>𝑜</m:t>
                        </m:r>
                      </m:sup>
                    </m:sSubSup>
                    <m:r>
                      <a:rPr lang="en-GB" sz="2000" b="0" i="1" smtClean="0">
                        <a:latin typeface="Cambria Math" panose="02040503050406030204" pitchFamily="18" charset="0"/>
                        <a:ea typeface="Cambria Math" panose="02040503050406030204" pitchFamily="18" charset="0"/>
                      </a:rPr>
                      <m:t>=∆</m:t>
                    </m:r>
                    <m:sSubSup>
                      <m:sSubSupPr>
                        <m:ctrlPr>
                          <a:rPr lang="en-GB" sz="2000" b="0" i="1" smtClean="0">
                            <a:latin typeface="Cambria Math" panose="02040503050406030204" pitchFamily="18" charset="0"/>
                            <a:ea typeface="Cambria Math" panose="02040503050406030204" pitchFamily="18" charset="0"/>
                          </a:rPr>
                        </m:ctrlPr>
                      </m:sSubSup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𝑐</m:t>
                        </m:r>
                      </m:sub>
                      <m:sup>
                        <m:r>
                          <a:rPr lang="en-GB" sz="2000" b="0" i="1" smtClean="0">
                            <a:latin typeface="Cambria Math" panose="02040503050406030204" pitchFamily="18" charset="0"/>
                            <a:ea typeface="Cambria Math" panose="02040503050406030204" pitchFamily="18" charset="0"/>
                          </a:rPr>
                          <m:t>𝑜</m:t>
                        </m:r>
                      </m:sup>
                    </m:sSubSup>
                    <m:r>
                      <a:rPr lang="en-GB" sz="2000" b="0" i="1" smtClean="0">
                        <a:latin typeface="Cambria Math" panose="02040503050406030204" pitchFamily="18" charset="0"/>
                        <a:ea typeface="Cambria Math" panose="02040503050406030204" pitchFamily="18" charset="0"/>
                      </a:rPr>
                      <m:t>−∆</m:t>
                    </m:r>
                    <m:sSubSup>
                      <m:sSubSupPr>
                        <m:ctrlPr>
                          <a:rPr lang="en-GB" sz="2000" b="0" i="1" smtClean="0">
                            <a:latin typeface="Cambria Math" panose="02040503050406030204" pitchFamily="18" charset="0"/>
                            <a:ea typeface="Cambria Math" panose="02040503050406030204" pitchFamily="18" charset="0"/>
                          </a:rPr>
                        </m:ctrlPr>
                      </m:sSubSup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𝑑</m:t>
                        </m:r>
                      </m:sub>
                      <m:sup>
                        <m:r>
                          <a:rPr lang="en-GB" sz="2000" b="0" i="1" smtClean="0">
                            <a:latin typeface="Cambria Math" panose="02040503050406030204" pitchFamily="18" charset="0"/>
                            <a:ea typeface="Cambria Math" panose="02040503050406030204" pitchFamily="18" charset="0"/>
                          </a:rPr>
                          <m:t>𝑜</m:t>
                        </m:r>
                      </m:sup>
                    </m:sSubSup>
                  </m:oMath>
                </a14:m>
                <a:endParaRPr lang="en-US" sz="2000" dirty="0"/>
              </a:p>
              <a:p>
                <a:endParaRPr lang="en-US" sz="2000" dirty="0"/>
              </a:p>
              <a:p>
                <a:r>
                  <a:rPr lang="en-US" sz="2000" dirty="0"/>
                  <a:t>Consider TNT - </a:t>
                </a:r>
                <a14:m>
                  <m:oMath xmlns:m="http://schemas.openxmlformats.org/officeDocument/2006/math">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𝐶</m:t>
                        </m:r>
                      </m:e>
                      <m:sub>
                        <m:r>
                          <a:rPr lang="en-GB" sz="2000" b="0" i="1" smtClean="0">
                            <a:latin typeface="Cambria Math" panose="02040503050406030204" pitchFamily="18" charset="0"/>
                          </a:rPr>
                          <m:t>7</m:t>
                        </m:r>
                      </m:sub>
                    </m:sSub>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𝐻</m:t>
                        </m:r>
                      </m:e>
                      <m:sub>
                        <m:r>
                          <a:rPr lang="en-GB" sz="2000" b="0" i="1" smtClean="0">
                            <a:latin typeface="Cambria Math" panose="02040503050406030204" pitchFamily="18" charset="0"/>
                          </a:rPr>
                          <m:t>5</m:t>
                        </m:r>
                      </m:sub>
                    </m:sSub>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𝑁</m:t>
                        </m:r>
                      </m:e>
                      <m:sub>
                        <m:r>
                          <a:rPr lang="en-GB" sz="2000" b="0" i="1" smtClean="0">
                            <a:latin typeface="Cambria Math" panose="02040503050406030204" pitchFamily="18" charset="0"/>
                          </a:rPr>
                          <m:t>3</m:t>
                        </m:r>
                      </m:sub>
                    </m:sSub>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𝑂</m:t>
                        </m:r>
                      </m:e>
                      <m:sub>
                        <m:r>
                          <a:rPr lang="en-GB" sz="2000" b="0" i="1" smtClean="0">
                            <a:latin typeface="Cambria Math" panose="02040503050406030204" pitchFamily="18" charset="0"/>
                          </a:rPr>
                          <m:t>6(</m:t>
                        </m:r>
                        <m:r>
                          <a:rPr lang="en-GB" sz="2000" b="0" i="1" smtClean="0">
                            <a:latin typeface="Cambria Math" panose="02040503050406030204" pitchFamily="18" charset="0"/>
                          </a:rPr>
                          <m:t>𝑠</m:t>
                        </m:r>
                        <m:r>
                          <a:rPr lang="en-GB" sz="2000" b="0" i="1" smtClean="0">
                            <a:latin typeface="Cambria Math" panose="02040503050406030204" pitchFamily="18" charset="0"/>
                          </a:rPr>
                          <m:t>)</m:t>
                        </m:r>
                      </m:sub>
                    </m:sSub>
                    <m:r>
                      <a:rPr lang="en-GB" sz="2000" b="0" i="1" smtClean="0">
                        <a:latin typeface="Cambria Math" panose="02040503050406030204" pitchFamily="18" charset="0"/>
                      </a:rPr>
                      <m:t>+5.25</m:t>
                    </m:r>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𝑂</m:t>
                        </m:r>
                      </m:e>
                      <m:sub>
                        <m:r>
                          <a:rPr lang="en-GB" sz="2000" b="0" i="1" smtClean="0">
                            <a:latin typeface="Cambria Math" panose="02040503050406030204" pitchFamily="18" charset="0"/>
                          </a:rPr>
                          <m:t>2(</m:t>
                        </m:r>
                        <m:r>
                          <a:rPr lang="en-GB" sz="2000" b="0" i="1" smtClean="0">
                            <a:latin typeface="Cambria Math" panose="02040503050406030204" pitchFamily="18" charset="0"/>
                          </a:rPr>
                          <m:t>𝑔</m:t>
                        </m:r>
                        <m:r>
                          <a:rPr lang="en-GB" sz="2000" b="0" i="1" smtClean="0">
                            <a:latin typeface="Cambria Math" panose="02040503050406030204" pitchFamily="18" charset="0"/>
                          </a:rPr>
                          <m:t>)</m:t>
                        </m:r>
                      </m:sub>
                    </m:sSub>
                    <m:r>
                      <a:rPr lang="en-US" sz="200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1.5</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𝑁</m:t>
                        </m:r>
                      </m:e>
                      <m:sub>
                        <m:r>
                          <a:rPr lang="en-GB" sz="2000" b="0" i="1" smtClean="0">
                            <a:latin typeface="Cambria Math" panose="02040503050406030204" pitchFamily="18" charset="0"/>
                            <a:ea typeface="Cambria Math" panose="02040503050406030204" pitchFamily="18" charset="0"/>
                          </a:rPr>
                          <m:t>2(</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r>
                      <a:rPr lang="en-GB" sz="2000" b="0" i="1" smtClean="0">
                        <a:latin typeface="Cambria Math" panose="02040503050406030204" pitchFamily="18" charset="0"/>
                        <a:ea typeface="Cambria Math" panose="02040503050406030204" pitchFamily="18" charset="0"/>
                      </a:rPr>
                      <m:t>+2.5</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2</m:t>
                        </m:r>
                      </m:sub>
                    </m:sSub>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𝑂</m:t>
                        </m:r>
                      </m:e>
                      <m:sub>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r>
                      <a:rPr lang="en-GB" sz="2000" b="0" i="1" smtClean="0">
                        <a:latin typeface="Cambria Math" panose="02040503050406030204" pitchFamily="18" charset="0"/>
                        <a:ea typeface="Cambria Math" panose="02040503050406030204" pitchFamily="18" charset="0"/>
                      </a:rPr>
                      <m:t>+7</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𝐶𝑂</m:t>
                        </m:r>
                      </m:e>
                      <m:sub>
                        <m:r>
                          <a:rPr lang="en-GB" sz="2000" b="0" i="1" smtClean="0">
                            <a:latin typeface="Cambria Math" panose="02040503050406030204" pitchFamily="18" charset="0"/>
                            <a:ea typeface="Cambria Math" panose="02040503050406030204" pitchFamily="18" charset="0"/>
                          </a:rPr>
                          <m:t>2(</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oMath>
                </a14:m>
                <a:endParaRPr lang="en-US" sz="2000" dirty="0"/>
              </a:p>
              <a:p>
                <a:endParaRPr lang="en-US" sz="2000" dirty="0"/>
              </a:p>
              <a:p>
                <a:r>
                  <a:rPr lang="en-US" sz="2000" dirty="0"/>
                  <a:t>Therefore, </a:t>
                </a:r>
                <a14:m>
                  <m:oMath xmlns:m="http://schemas.openxmlformats.org/officeDocument/2006/math">
                    <m:r>
                      <a:rPr lang="en-US"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𝑐</m:t>
                        </m:r>
                      </m:sub>
                      <m:sup>
                        <m:r>
                          <a:rPr lang="en-GB" sz="2000" i="1">
                            <a:latin typeface="Cambria Math" panose="02040503050406030204" pitchFamily="18" charset="0"/>
                            <a:ea typeface="Cambria Math" panose="02040503050406030204" pitchFamily="18" charset="0"/>
                          </a:rPr>
                          <m:t>𝑜</m:t>
                        </m:r>
                      </m:sup>
                    </m:sSubSup>
                    <m:r>
                      <a:rPr lang="en-GB" sz="2000" i="1">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2.5∆</m:t>
                    </m:r>
                    <m:sSubSup>
                      <m:sSubSupPr>
                        <m:ctrlPr>
                          <a:rPr lang="en-GB" sz="2000" b="0" i="1" smtClean="0">
                            <a:latin typeface="Cambria Math" panose="02040503050406030204" pitchFamily="18" charset="0"/>
                            <a:ea typeface="Cambria Math" panose="02040503050406030204" pitchFamily="18" charset="0"/>
                          </a:rPr>
                        </m:ctrlPr>
                      </m:sSubSup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𝑓</m:t>
                        </m:r>
                      </m:sub>
                      <m:sup>
                        <m:r>
                          <a:rPr lang="en-GB" sz="2000" b="0" i="1" smtClean="0">
                            <a:latin typeface="Cambria Math" panose="02040503050406030204" pitchFamily="18" charset="0"/>
                            <a:ea typeface="Cambria Math" panose="02040503050406030204" pitchFamily="18" charset="0"/>
                          </a:rPr>
                          <m:t>𝑜</m:t>
                        </m:r>
                      </m:sup>
                    </m:sSubSup>
                    <m:d>
                      <m:dPr>
                        <m:ctrlPr>
                          <a:rPr lang="en-GB" sz="2000" b="0" i="1" smtClean="0">
                            <a:latin typeface="Cambria Math" panose="02040503050406030204" pitchFamily="18" charset="0"/>
                            <a:ea typeface="Cambria Math" panose="02040503050406030204" pitchFamily="18" charset="0"/>
                          </a:rPr>
                        </m:ctrlPr>
                      </m:dPr>
                      <m:e>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2</m:t>
                            </m:r>
                          </m:sub>
                        </m:sSub>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𝑂</m:t>
                            </m:r>
                          </m:e>
                          <m:sub>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e>
                    </m:d>
                    <m:r>
                      <a:rPr lang="en-GB" sz="2000" b="0" i="1" smtClean="0">
                        <a:latin typeface="Cambria Math" panose="02040503050406030204" pitchFamily="18" charset="0"/>
                        <a:ea typeface="Cambria Math" panose="02040503050406030204" pitchFamily="18" charset="0"/>
                      </a:rPr>
                      <m:t>+7</m:t>
                    </m:r>
                    <m:r>
                      <a:rPr lang="en-GB"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𝑓</m:t>
                        </m:r>
                      </m:sub>
                      <m:sup>
                        <m:r>
                          <a:rPr lang="en-GB" sz="2000" i="1">
                            <a:latin typeface="Cambria Math" panose="02040503050406030204" pitchFamily="18" charset="0"/>
                            <a:ea typeface="Cambria Math" panose="02040503050406030204" pitchFamily="18" charset="0"/>
                          </a:rPr>
                          <m:t>𝑜</m:t>
                        </m:r>
                      </m:sup>
                    </m:sSubSup>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𝐶</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𝑂</m:t>
                            </m:r>
                          </m:e>
                          <m:sub>
                            <m:r>
                              <a:rPr lang="en-GB" sz="2000" b="0" i="1" smtClean="0">
                                <a:latin typeface="Cambria Math" panose="02040503050406030204" pitchFamily="18" charset="0"/>
                                <a:ea typeface="Cambria Math" panose="02040503050406030204" pitchFamily="18" charset="0"/>
                              </a:rPr>
                              <m:t>2(</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m:t>
                            </m:r>
                          </m:sub>
                        </m:sSub>
                      </m:e>
                    </m:d>
                    <m:r>
                      <a:rPr lang="en-GB"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b="0" i="1" smtClean="0">
                            <a:latin typeface="Cambria Math" panose="02040503050406030204" pitchFamily="18" charset="0"/>
                            <a:ea typeface="Cambria Math" panose="02040503050406030204" pitchFamily="18" charset="0"/>
                          </a:rPr>
                          <m:t>𝑓</m:t>
                        </m:r>
                      </m:sub>
                      <m:sup>
                        <m:r>
                          <a:rPr lang="en-GB" sz="2000" i="1">
                            <a:latin typeface="Cambria Math" panose="02040503050406030204" pitchFamily="18" charset="0"/>
                            <a:ea typeface="Cambria Math" panose="02040503050406030204" pitchFamily="18" charset="0"/>
                          </a:rPr>
                          <m:t>𝑜</m:t>
                        </m:r>
                      </m:sup>
                    </m:sSubSup>
                    <m:r>
                      <a:rPr lang="en-GB" sz="2000" b="0" i="1" smtClean="0">
                        <a:latin typeface="Cambria Math" panose="02040503050406030204" pitchFamily="18" charset="0"/>
                        <a:ea typeface="Cambria Math" panose="02040503050406030204" pitchFamily="18" charset="0"/>
                      </a:rPr>
                      <m:t>𝑇𝑁𝑇</m:t>
                    </m:r>
                    <m:r>
                      <a:rPr lang="en-GB" sz="2000" b="0" i="1" smtClean="0">
                        <a:latin typeface="Cambria Math" panose="02040503050406030204" pitchFamily="18" charset="0"/>
                        <a:ea typeface="Cambria Math" panose="02040503050406030204" pitchFamily="18" charset="0"/>
                      </a:rPr>
                      <m:t>=2.5×</m:t>
                    </m:r>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−241</m:t>
                        </m:r>
                      </m:e>
                    </m:d>
                    <m:r>
                      <a:rPr lang="en-GB" sz="2000" b="0" i="1" smtClean="0">
                        <a:latin typeface="Cambria Math" panose="02040503050406030204" pitchFamily="18" charset="0"/>
                        <a:ea typeface="Cambria Math" panose="02040503050406030204" pitchFamily="18" charset="0"/>
                      </a:rPr>
                      <m:t>+7×</m:t>
                    </m:r>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−393</m:t>
                        </m:r>
                      </m:e>
                    </m:d>
                    <m:r>
                      <a:rPr lang="en-GB" sz="2000" b="0" i="1" smtClean="0">
                        <a:latin typeface="Cambria Math" panose="02040503050406030204" pitchFamily="18" charset="0"/>
                        <a:ea typeface="Cambria Math" panose="02040503050406030204" pitchFamily="18" charset="0"/>
                      </a:rPr>
                      <m:t>−(−62.07)=−3416</m:t>
                    </m:r>
                  </m:oMath>
                </a14:m>
                <a:r>
                  <a:rPr lang="en-US" sz="2000" dirty="0"/>
                  <a:t> kJ/mol</a:t>
                </a:r>
              </a:p>
              <a:p>
                <a:endParaRPr lang="en-US" sz="2000" dirty="0"/>
              </a:p>
              <a:p>
                <a:r>
                  <a:rPr lang="en-US" sz="2000" dirty="0"/>
                  <a:t>Therefore, </a:t>
                </a:r>
                <a14:m>
                  <m:oMath xmlns:m="http://schemas.openxmlformats.org/officeDocument/2006/math">
                    <m:r>
                      <a:rPr lang="en-US"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i="1">
                            <a:latin typeface="Cambria Math" panose="02040503050406030204" pitchFamily="18" charset="0"/>
                            <a:ea typeface="Cambria Math" panose="02040503050406030204" pitchFamily="18" charset="0"/>
                          </a:rPr>
                          <m:t>𝐴𝐵</m:t>
                        </m:r>
                      </m:sub>
                      <m:sup>
                        <m:r>
                          <a:rPr lang="en-GB" sz="2000" i="1">
                            <a:latin typeface="Cambria Math" panose="02040503050406030204" pitchFamily="18" charset="0"/>
                            <a:ea typeface="Cambria Math" panose="02040503050406030204" pitchFamily="18" charset="0"/>
                          </a:rPr>
                          <m:t>𝑜</m:t>
                        </m:r>
                      </m:sup>
                    </m:sSubSup>
                    <m:r>
                      <a:rPr lang="en-GB"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i="1">
                            <a:latin typeface="Cambria Math" panose="02040503050406030204" pitchFamily="18" charset="0"/>
                            <a:ea typeface="Cambria Math" panose="02040503050406030204" pitchFamily="18" charset="0"/>
                          </a:rPr>
                          <m:t>𝑐</m:t>
                        </m:r>
                      </m:sub>
                      <m:sup>
                        <m:r>
                          <a:rPr lang="en-GB" sz="2000" i="1">
                            <a:latin typeface="Cambria Math" panose="02040503050406030204" pitchFamily="18" charset="0"/>
                            <a:ea typeface="Cambria Math" panose="02040503050406030204" pitchFamily="18" charset="0"/>
                          </a:rPr>
                          <m:t>𝑜</m:t>
                        </m:r>
                      </m:sup>
                    </m:sSubSup>
                    <m:r>
                      <a:rPr lang="en-GB" sz="2000" i="1">
                        <a:latin typeface="Cambria Math" panose="02040503050406030204" pitchFamily="18" charset="0"/>
                        <a:ea typeface="Cambria Math" panose="02040503050406030204" pitchFamily="18" charset="0"/>
                      </a:rPr>
                      <m:t>−∆</m:t>
                    </m:r>
                    <m:sSubSup>
                      <m:sSubSupPr>
                        <m:ctrlPr>
                          <a:rPr lang="en-GB" sz="2000" i="1">
                            <a:latin typeface="Cambria Math" panose="02040503050406030204" pitchFamily="18" charset="0"/>
                            <a:ea typeface="Cambria Math" panose="02040503050406030204" pitchFamily="18" charset="0"/>
                          </a:rPr>
                        </m:ctrlPr>
                      </m:sSubSupPr>
                      <m:e>
                        <m:r>
                          <a:rPr lang="en-GB" sz="2000" i="1">
                            <a:latin typeface="Cambria Math" panose="02040503050406030204" pitchFamily="18" charset="0"/>
                            <a:ea typeface="Cambria Math" panose="02040503050406030204" pitchFamily="18" charset="0"/>
                          </a:rPr>
                          <m:t>𝐻</m:t>
                        </m:r>
                      </m:e>
                      <m:sub>
                        <m:r>
                          <a:rPr lang="en-GB" sz="2000" i="1">
                            <a:latin typeface="Cambria Math" panose="02040503050406030204" pitchFamily="18" charset="0"/>
                            <a:ea typeface="Cambria Math" panose="02040503050406030204" pitchFamily="18" charset="0"/>
                          </a:rPr>
                          <m:t>𝑑</m:t>
                        </m:r>
                      </m:sub>
                      <m:sup>
                        <m:r>
                          <a:rPr lang="en-GB" sz="2000" i="1">
                            <a:latin typeface="Cambria Math" panose="02040503050406030204" pitchFamily="18" charset="0"/>
                            <a:ea typeface="Cambria Math" panose="02040503050406030204" pitchFamily="18" charset="0"/>
                          </a:rPr>
                          <m:t>𝑜</m:t>
                        </m:r>
                      </m:sup>
                    </m:sSubSup>
                    <m:r>
                      <a:rPr lang="en-GB" sz="2000" b="0" i="1" smtClean="0">
                        <a:latin typeface="Cambria Math" panose="02040503050406030204" pitchFamily="18" charset="0"/>
                        <a:ea typeface="Cambria Math" panose="02040503050406030204" pitchFamily="18" charset="0"/>
                      </a:rPr>
                      <m:t>=−3416−</m:t>
                    </m:r>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−929</m:t>
                        </m:r>
                      </m:e>
                    </m:d>
                    <m:r>
                      <a:rPr lang="en-GB" sz="2000" b="0" i="1" smtClean="0">
                        <a:latin typeface="Cambria Math" panose="02040503050406030204" pitchFamily="18" charset="0"/>
                        <a:ea typeface="Cambria Math" panose="02040503050406030204" pitchFamily="18" charset="0"/>
                      </a:rPr>
                      <m:t>=−2486</m:t>
                    </m:r>
                  </m:oMath>
                </a14:m>
                <a:r>
                  <a:rPr lang="en-US" sz="2000" dirty="0"/>
                  <a:t> kJ/mol</a:t>
                </a:r>
              </a:p>
              <a:p>
                <a:endParaRPr lang="en-US" sz="2000" dirty="0"/>
              </a:p>
              <a:p>
                <a:pPr marL="0" indent="0">
                  <a:buNone/>
                </a:pPr>
                <a:endParaRPr lang="en-US" sz="2000" dirty="0"/>
              </a:p>
            </p:txBody>
          </p:sp>
        </mc:Choice>
        <mc:Fallback xmlns="">
          <p:sp>
            <p:nvSpPr>
              <p:cNvPr id="3" name="Content Placeholder 2">
                <a:extLst>
                  <a:ext uri="{FF2B5EF4-FFF2-40B4-BE49-F238E27FC236}">
                    <a16:creationId xmlns:a16="http://schemas.microsoft.com/office/drawing/2014/main" id="{223B6600-B009-9B88-23EF-19BC399B5CAF}"/>
                  </a:ext>
                </a:extLst>
              </p:cNvPr>
              <p:cNvSpPr>
                <a:spLocks noGrp="1" noRot="1" noChangeAspect="1" noMove="1" noResize="1" noEditPoints="1" noAdjustHandles="1" noChangeArrowheads="1" noChangeShapeType="1" noTextEdit="1"/>
              </p:cNvSpPr>
              <p:nvPr>
                <p:ph idx="1"/>
              </p:nvPr>
            </p:nvSpPr>
            <p:spPr>
              <a:xfrm>
                <a:off x="355076" y="1639643"/>
                <a:ext cx="11481847" cy="3575934"/>
              </a:xfrm>
              <a:blipFill>
                <a:blip r:embed="rId2"/>
                <a:stretch>
                  <a:fillRect l="-331" t="-1773"/>
                </a:stretch>
              </a:blipFill>
            </p:spPr>
            <p:txBody>
              <a:bodyPr/>
              <a:lstStyle/>
              <a:p>
                <a:r>
                  <a:rPr lang="en-US">
                    <a:noFill/>
                  </a:rPr>
                  <a:t> </a:t>
                </a:r>
              </a:p>
            </p:txBody>
          </p:sp>
        </mc:Fallback>
      </mc:AlternateContent>
    </p:spTree>
    <p:extLst>
      <p:ext uri="{BB962C8B-B14F-4D97-AF65-F5344CB8AC3E}">
        <p14:creationId xmlns:p14="http://schemas.microsoft.com/office/powerpoint/2010/main" val="41222220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transport, old, military vehicle, dirty&#10;&#10;Description automatically generated">
            <a:extLst>
              <a:ext uri="{FF2B5EF4-FFF2-40B4-BE49-F238E27FC236}">
                <a16:creationId xmlns:a16="http://schemas.microsoft.com/office/drawing/2014/main" id="{80F4764D-B637-B81A-E079-6E23B3A1C04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555441" y="-2731"/>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1">
            <a:extLst>
              <a:ext uri="{FF2B5EF4-FFF2-40B4-BE49-F238E27FC236}">
                <a16:creationId xmlns:a16="http://schemas.microsoft.com/office/drawing/2014/main" id="{2A0FFB09-9085-641A-5C89-CE8BDB724F93}"/>
              </a:ext>
            </a:extLst>
          </p:cNvPr>
          <p:cNvSpPr txBox="1">
            <a:spLocks/>
          </p:cNvSpPr>
          <p:nvPr/>
        </p:nvSpPr>
        <p:spPr>
          <a:xfrm>
            <a:off x="838200" y="365125"/>
            <a:ext cx="3822189" cy="1899912"/>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dirty="0">
                <a:solidFill>
                  <a:schemeClr val="tx1"/>
                </a:solidFill>
                <a:latin typeface="+mj-lt"/>
                <a:ea typeface="+mj-ea"/>
                <a:cs typeface="+mj-cs"/>
              </a:rPr>
              <a:t>Warhead design and selection</a:t>
            </a:r>
          </a:p>
        </p:txBody>
      </p:sp>
      <p:sp>
        <p:nvSpPr>
          <p:cNvPr id="4" name="Content Placeholder 1">
            <a:extLst>
              <a:ext uri="{FF2B5EF4-FFF2-40B4-BE49-F238E27FC236}">
                <a16:creationId xmlns:a16="http://schemas.microsoft.com/office/drawing/2014/main" id="{F33E835D-0565-6A17-3334-D71246F8DEBA}"/>
              </a:ext>
            </a:extLst>
          </p:cNvPr>
          <p:cNvSpPr>
            <a:spLocks noGrp="1"/>
          </p:cNvSpPr>
          <p:nvPr>
            <p:ph idx="1"/>
          </p:nvPr>
        </p:nvSpPr>
        <p:spPr>
          <a:xfrm>
            <a:off x="838200" y="2434201"/>
            <a:ext cx="3822189" cy="3742762"/>
          </a:xfrm>
        </p:spPr>
        <p:txBody>
          <a:bodyPr vert="horz" wrap="square" lIns="91440" tIns="45720" rIns="91440" bIns="45720" rtlCol="0">
            <a:normAutofit/>
          </a:bodyPr>
          <a:lstStyle/>
          <a:p>
            <a:pPr marL="457200" indent="-228600">
              <a:buFont typeface="Arial" panose="020B0604020202020204" pitchFamily="34" charset="0"/>
              <a:buChar char="•"/>
            </a:pPr>
            <a:r>
              <a:rPr lang="en-US" sz="2000" dirty="0">
                <a:solidFill>
                  <a:schemeClr val="tx1"/>
                </a:solidFill>
              </a:rPr>
              <a:t>Warhead design starts with a target assessment, which should identify the make-up of the target, its strengths and it weaknesses (SWOT analysis!):</a:t>
            </a:r>
          </a:p>
          <a:p>
            <a:pPr marL="457200" indent="-228600">
              <a:buFont typeface="Arial" panose="020B0604020202020204" pitchFamily="34" charset="0"/>
              <a:buChar char="•"/>
            </a:pPr>
            <a:endParaRPr lang="en-US" sz="2000" dirty="0">
              <a:solidFill>
                <a:schemeClr val="tx1"/>
              </a:solidFill>
            </a:endParaRPr>
          </a:p>
        </p:txBody>
      </p:sp>
    </p:spTree>
    <p:extLst>
      <p:ext uri="{BB962C8B-B14F-4D97-AF65-F5344CB8AC3E}">
        <p14:creationId xmlns:p14="http://schemas.microsoft.com/office/powerpoint/2010/main" val="2652407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EC4500B-D8CD-AD80-6CAA-0F56CC44DE59}"/>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4D022BE-924A-2DB2-36F8-98DF98D813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3FC58A5D-5EBD-4402-5D0B-5EEBE5F438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221673"/>
            <a:ext cx="8384770" cy="1332634"/>
          </a:xfrm>
          <a:prstGeom prst="rect">
            <a:avLst/>
          </a:prstGeom>
          <a:ln w="12700">
            <a:solidFill>
              <a:srgbClr val="DEDEDE"/>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AACDBA0E-9F8F-512A-8BEC-112B3E31C499}"/>
              </a:ext>
            </a:extLst>
          </p:cNvPr>
          <p:cNvSpPr txBox="1">
            <a:spLocks/>
          </p:cNvSpPr>
          <p:nvPr/>
        </p:nvSpPr>
        <p:spPr>
          <a:xfrm>
            <a:off x="2103121" y="310343"/>
            <a:ext cx="7985759" cy="868823"/>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4000" b="0" i="0" u="none" strike="noStrike" kern="1200" cap="none" spc="0" normalizeH="0" baseline="0" noProof="0" dirty="0">
                <a:ln>
                  <a:noFill/>
                </a:ln>
                <a:solidFill>
                  <a:prstClr val="black"/>
                </a:solidFill>
                <a:effectLst/>
                <a:uLnTx/>
                <a:uFillTx/>
                <a:latin typeface="Calibri Light" panose="020F0302020204030204"/>
                <a:ea typeface="+mn-ea"/>
                <a:cs typeface="+mn-cs"/>
              </a:rPr>
              <a:t>Warhead design and selection</a:t>
            </a:r>
          </a:p>
        </p:txBody>
      </p:sp>
      <p:sp>
        <p:nvSpPr>
          <p:cNvPr id="16" name="Rectangle: Rounded Corners 15">
            <a:extLst>
              <a:ext uri="{FF2B5EF4-FFF2-40B4-BE49-F238E27FC236}">
                <a16:creationId xmlns:a16="http://schemas.microsoft.com/office/drawing/2014/main" id="{5A1B475C-D461-8B3E-2679-3A7A3859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1211407"/>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a:ea typeface="+mn-ea"/>
              <a:cs typeface="+mn-cs"/>
            </a:endParaRPr>
          </a:p>
        </p:txBody>
      </p:sp>
      <p:pic>
        <p:nvPicPr>
          <p:cNvPr id="7" name="Picture 6" descr="Text, letter&#10;&#10;Description automatically generated">
            <a:extLst>
              <a:ext uri="{FF2B5EF4-FFF2-40B4-BE49-F238E27FC236}">
                <a16:creationId xmlns:a16="http://schemas.microsoft.com/office/drawing/2014/main" id="{276A9F85-777C-5558-5A4A-5C24FCB6056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5572" y="2473926"/>
            <a:ext cx="5596128" cy="3427627"/>
          </a:xfrm>
          <a:prstGeom prst="rect">
            <a:avLst/>
          </a:prstGeom>
        </p:spPr>
      </p:pic>
      <p:pic>
        <p:nvPicPr>
          <p:cNvPr id="5" name="Content Placeholder 4" descr="Diagram&#10;&#10;Description automatically generated">
            <a:extLst>
              <a:ext uri="{FF2B5EF4-FFF2-40B4-BE49-F238E27FC236}">
                <a16:creationId xmlns:a16="http://schemas.microsoft.com/office/drawing/2014/main" id="{264AA229-E01A-A723-C99A-1BC9790DA7A3}"/>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210302" y="2641810"/>
            <a:ext cx="5596128" cy="3091859"/>
          </a:xfrm>
          <a:prstGeom prst="rect">
            <a:avLst/>
          </a:prstGeom>
        </p:spPr>
      </p:pic>
    </p:spTree>
    <p:extLst>
      <p:ext uri="{BB962C8B-B14F-4D97-AF65-F5344CB8AC3E}">
        <p14:creationId xmlns:p14="http://schemas.microsoft.com/office/powerpoint/2010/main" val="30937626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 Placeholder 1">
            <a:extLst>
              <a:ext uri="{FF2B5EF4-FFF2-40B4-BE49-F238E27FC236}">
                <a16:creationId xmlns:a16="http://schemas.microsoft.com/office/drawing/2014/main" id="{0CF9D7E1-105C-752B-A39D-0F7EF658D16A}"/>
              </a:ext>
            </a:extLst>
          </p:cNvPr>
          <p:cNvSpPr>
            <a:spLocks noGrp="1"/>
          </p:cNvSpPr>
          <p:nvPr>
            <p:ph type="body" sz="quarter" idx="19"/>
          </p:nvPr>
        </p:nvSpPr>
        <p:spPr>
          <a:xfrm>
            <a:off x="0" y="1440000"/>
            <a:ext cx="12193200" cy="4660763"/>
          </a:xfrm>
        </p:spPr>
        <p:txBody>
          <a:bodyPr/>
          <a:lstStyle/>
          <a:p>
            <a:endParaRPr lang="en-US"/>
          </a:p>
        </p:txBody>
      </p:sp>
      <p:sp>
        <p:nvSpPr>
          <p:cNvPr id="12" name="Slide Number Placeholder 2">
            <a:extLst>
              <a:ext uri="{FF2B5EF4-FFF2-40B4-BE49-F238E27FC236}">
                <a16:creationId xmlns:a16="http://schemas.microsoft.com/office/drawing/2014/main" id="{D447143A-4ADF-BBA0-9E93-742667AAA5E9}"/>
              </a:ext>
            </a:extLst>
          </p:cNvPr>
          <p:cNvSpPr>
            <a:spLocks noGrp="1"/>
          </p:cNvSpPr>
          <p:nvPr>
            <p:ph type="sldNum" sz="quarter" idx="10"/>
          </p:nvPr>
        </p:nvSpPr>
        <p:spPr>
          <a:xfrm>
            <a:off x="11576984" y="250629"/>
            <a:ext cx="364217" cy="126000"/>
          </a:xfrm>
        </p:spPr>
        <p:txBody>
          <a:bodyPr vert="horz" lIns="0" tIns="0" rIns="0" bIns="0" rtlCol="0" anchor="ctr">
            <a:normAutofit/>
          </a:bodyPr>
          <a:lstStyle/>
          <a:p>
            <a:pPr marL="0" marR="0" lvl="0" indent="0" algn="r" defTabSz="914400" rtl="0" eaLnBrk="1" fontAlgn="auto" latinLnBrk="0" hangingPunct="1">
              <a:lnSpc>
                <a:spcPct val="90000"/>
              </a:lnSpc>
              <a:spcBef>
                <a:spcPts val="0"/>
              </a:spcBef>
              <a:spcAft>
                <a:spcPts val="600"/>
              </a:spcAft>
              <a:buClrTx/>
              <a:buSzTx/>
              <a:buFontTx/>
              <a:buNone/>
              <a:tabLst/>
              <a:defRPr/>
            </a:pPr>
            <a:fld id="{9091399C-B5EF-49C7-B81A-539AE2F27BD0}" type="slidenum">
              <a:rPr kumimoji="0" lang="en-GB" sz="9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90000"/>
                </a:lnSpc>
                <a:spcBef>
                  <a:spcPts val="0"/>
                </a:spcBef>
                <a:spcAft>
                  <a:spcPts val="600"/>
                </a:spcAft>
                <a:buClrTx/>
                <a:buSzTx/>
                <a:buFontTx/>
                <a:buNone/>
                <a:tabLst/>
                <a:defRPr/>
              </a:pPr>
              <a:t>27</a:t>
            </a:fld>
            <a:endParaRPr kumimoji="0" lang="en-GB" sz="900" b="0" i="0" u="none" strike="noStrike" kern="1200" cap="none" spc="0" normalizeH="0" baseline="0" noProof="0">
              <a:ln>
                <a:noFill/>
              </a:ln>
              <a:solidFill>
                <a:srgbClr val="3D4146"/>
              </a:solidFill>
              <a:effectLst/>
              <a:uLnTx/>
              <a:uFillTx/>
              <a:latin typeface="Calibri Light"/>
              <a:ea typeface="+mn-ea"/>
              <a:cs typeface="+mn-cs"/>
            </a:endParaRPr>
          </a:p>
        </p:txBody>
      </p:sp>
      <p:sp>
        <p:nvSpPr>
          <p:cNvPr id="4" name="Content Placeholder 1">
            <a:extLst>
              <a:ext uri="{FF2B5EF4-FFF2-40B4-BE49-F238E27FC236}">
                <a16:creationId xmlns:a16="http://schemas.microsoft.com/office/drawing/2014/main" id="{AB3CE315-8B1C-FD1E-45A3-05164D3988FB}"/>
              </a:ext>
            </a:extLst>
          </p:cNvPr>
          <p:cNvSpPr txBox="1">
            <a:spLocks/>
          </p:cNvSpPr>
          <p:nvPr/>
        </p:nvSpPr>
        <p:spPr>
          <a:xfrm>
            <a:off x="757840" y="440058"/>
            <a:ext cx="11181748" cy="822677"/>
          </a:xfrm>
          <a:prstGeom prst="rect">
            <a:avLst/>
          </a:prstGeom>
        </p:spPr>
        <p:txBody>
          <a:bodyPr vert="horz" lIns="0" tIns="0" rIns="0" bIns="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48"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GB" sz="2800" b="0" i="0" u="none" strike="noStrike" kern="1200" cap="none" spc="0" normalizeH="0" baseline="0" noProof="0">
                <a:ln>
                  <a:noFill/>
                </a:ln>
                <a:solidFill>
                  <a:srgbClr val="FC4C02"/>
                </a:solidFill>
                <a:effectLst/>
                <a:uLnTx/>
                <a:uFillTx/>
                <a:latin typeface="Calibri Light"/>
                <a:ea typeface="+mn-ea"/>
                <a:cs typeface="+mn-cs"/>
              </a:rPr>
              <a:t>Warhead design and selection (assessment of effect)</a:t>
            </a:r>
          </a:p>
        </p:txBody>
      </p:sp>
      <p:graphicFrame>
        <p:nvGraphicFramePr>
          <p:cNvPr id="6" name="Content Placeholder 2">
            <a:extLst>
              <a:ext uri="{FF2B5EF4-FFF2-40B4-BE49-F238E27FC236}">
                <a16:creationId xmlns:a16="http://schemas.microsoft.com/office/drawing/2014/main" id="{B54B5796-AA9A-8AFA-E262-D13CA4520B0A}"/>
              </a:ext>
            </a:extLst>
          </p:cNvPr>
          <p:cNvGraphicFramePr>
            <a:graphicFrameLocks noGrp="1"/>
          </p:cNvGraphicFramePr>
          <p:nvPr>
            <p:ph sz="quarter" idx="17"/>
          </p:nvPr>
        </p:nvGraphicFramePr>
        <p:xfrm>
          <a:off x="755649" y="1618261"/>
          <a:ext cx="11184000" cy="44825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57491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21F4637-5B1F-57F7-BFEA-A67D04481E12}"/>
              </a:ext>
            </a:extLst>
          </p:cNvPr>
          <p:cNvSpPr>
            <a:spLocks noGrp="1"/>
          </p:cNvSpPr>
          <p:nvPr>
            <p:ph type="body" sz="quarter" idx="18"/>
          </p:nvPr>
        </p:nvSpPr>
        <p:spPr/>
        <p:txBody>
          <a:bodyPr/>
          <a:lstStyle/>
          <a:p>
            <a:endParaRPr lang="en-US" dirty="0"/>
          </a:p>
        </p:txBody>
      </p:sp>
      <p:sp>
        <p:nvSpPr>
          <p:cNvPr id="3" name="Slide Number Placeholder 2">
            <a:extLst>
              <a:ext uri="{FF2B5EF4-FFF2-40B4-BE49-F238E27FC236}">
                <a16:creationId xmlns:a16="http://schemas.microsoft.com/office/drawing/2014/main" id="{D51F39FE-43E6-EFC6-ECE9-CB1FF2F953A7}"/>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91399C-B5EF-49C7-B81A-539AE2F27BD0}" type="slidenum">
              <a:rPr kumimoji="0" lang="en-GB" sz="12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0E1B6310-E55C-8EF4-84C2-27B69E37E8F5}"/>
              </a:ext>
            </a:extLst>
          </p:cNvPr>
          <p:cNvSpPr>
            <a:spLocks noGrp="1"/>
          </p:cNvSpPr>
          <p:nvPr>
            <p:ph type="title"/>
          </p:nvPr>
        </p:nvSpPr>
        <p:spPr/>
        <p:txBody>
          <a:bodyPr/>
          <a:lstStyle/>
          <a:p>
            <a:r>
              <a:rPr lang="en-US" dirty="0"/>
              <a:t>Warhead design and selection</a:t>
            </a:r>
          </a:p>
        </p:txBody>
      </p:sp>
      <p:sp>
        <p:nvSpPr>
          <p:cNvPr id="5" name="Content Placeholder 4">
            <a:extLst>
              <a:ext uri="{FF2B5EF4-FFF2-40B4-BE49-F238E27FC236}">
                <a16:creationId xmlns:a16="http://schemas.microsoft.com/office/drawing/2014/main" id="{6B788531-D7A8-F73C-04B4-4D3ABEA5D945}"/>
              </a:ext>
            </a:extLst>
          </p:cNvPr>
          <p:cNvSpPr>
            <a:spLocks noGrp="1"/>
          </p:cNvSpPr>
          <p:nvPr>
            <p:ph sz="quarter" idx="16"/>
          </p:nvPr>
        </p:nvSpPr>
        <p:spPr/>
        <p:txBody>
          <a:bodyPr/>
          <a:lstStyle/>
          <a:p>
            <a:r>
              <a:rPr lang="en-US" sz="3200" b="1" dirty="0"/>
              <a:t>Lethal Mechanism</a:t>
            </a:r>
          </a:p>
          <a:p>
            <a:r>
              <a:rPr lang="en-US" dirty="0"/>
              <a:t>Type of Target</a:t>
            </a:r>
          </a:p>
          <a:p>
            <a:r>
              <a:rPr lang="en-US" dirty="0"/>
              <a:t>Type of Ammunition</a:t>
            </a:r>
          </a:p>
          <a:p>
            <a:r>
              <a:rPr lang="en-US" dirty="0"/>
              <a:t>The Explosive Train and Safety &amp; Arming</a:t>
            </a:r>
          </a:p>
        </p:txBody>
      </p:sp>
      <p:sp>
        <p:nvSpPr>
          <p:cNvPr id="6" name="Content Placeholder 5">
            <a:extLst>
              <a:ext uri="{FF2B5EF4-FFF2-40B4-BE49-F238E27FC236}">
                <a16:creationId xmlns:a16="http://schemas.microsoft.com/office/drawing/2014/main" id="{D5690F4F-04E2-9BD2-3BC8-3CD0D0D06C9D}"/>
              </a:ext>
            </a:extLst>
          </p:cNvPr>
          <p:cNvSpPr>
            <a:spLocks noGrp="1"/>
          </p:cNvSpPr>
          <p:nvPr>
            <p:ph sz="quarter" idx="17"/>
          </p:nvPr>
        </p:nvSpPr>
        <p:spPr>
          <a:xfrm>
            <a:off x="6601201" y="1375145"/>
            <a:ext cx="5340000" cy="3072393"/>
          </a:xfrm>
        </p:spPr>
        <p:txBody>
          <a:bodyPr/>
          <a:lstStyle/>
          <a:p>
            <a:r>
              <a:rPr lang="en-US" dirty="0"/>
              <a:t>Blast</a:t>
            </a:r>
          </a:p>
          <a:p>
            <a:pPr lvl="1"/>
            <a:r>
              <a:rPr lang="en-US" dirty="0"/>
              <a:t>Overpressure and impulse</a:t>
            </a:r>
          </a:p>
          <a:p>
            <a:r>
              <a:rPr lang="en-US" dirty="0"/>
              <a:t>Fragmentation</a:t>
            </a:r>
          </a:p>
          <a:p>
            <a:pPr lvl="1"/>
            <a:r>
              <a:rPr lang="en-US" dirty="0"/>
              <a:t>Natural or Pre-Formed?</a:t>
            </a:r>
          </a:p>
          <a:p>
            <a:pPr lvl="1"/>
            <a:r>
              <a:rPr lang="en-US" dirty="0"/>
              <a:t>Kinetic Energy Density for Perforation</a:t>
            </a:r>
          </a:p>
          <a:p>
            <a:r>
              <a:rPr lang="en-US" dirty="0"/>
              <a:t>Directed Energy</a:t>
            </a:r>
          </a:p>
          <a:p>
            <a:pPr lvl="1"/>
            <a:r>
              <a:rPr lang="en-US" dirty="0"/>
              <a:t>Shaped Charge</a:t>
            </a:r>
          </a:p>
          <a:p>
            <a:pPr lvl="1"/>
            <a:r>
              <a:rPr lang="en-US" dirty="0"/>
              <a:t>EFP</a:t>
            </a:r>
          </a:p>
          <a:p>
            <a:pPr lvl="1"/>
            <a:r>
              <a:rPr lang="en-US" dirty="0"/>
              <a:t>HESH</a:t>
            </a:r>
          </a:p>
          <a:p>
            <a:r>
              <a:rPr lang="en-US" dirty="0"/>
              <a:t>Non-lethal applications (crowd control / denial)</a:t>
            </a:r>
          </a:p>
        </p:txBody>
      </p:sp>
      <p:sp>
        <p:nvSpPr>
          <p:cNvPr id="7" name="Text Placeholder 6">
            <a:extLst>
              <a:ext uri="{FF2B5EF4-FFF2-40B4-BE49-F238E27FC236}">
                <a16:creationId xmlns:a16="http://schemas.microsoft.com/office/drawing/2014/main" id="{10B4B25B-58DF-3289-8F01-A321BA19BDA4}"/>
              </a:ext>
            </a:extLst>
          </p:cNvPr>
          <p:cNvSpPr>
            <a:spLocks noGrp="1"/>
          </p:cNvSpPr>
          <p:nvPr>
            <p:ph type="body" sz="quarter" idx="19"/>
          </p:nvPr>
        </p:nvSpPr>
        <p:spPr/>
        <p:txBody>
          <a:bodyPr/>
          <a:lstStyle/>
          <a:p>
            <a:r>
              <a:rPr lang="en-US" dirty="0"/>
              <a:t>What lethal mechanisms does the designer have at their disposal?</a:t>
            </a:r>
          </a:p>
        </p:txBody>
      </p:sp>
      <p:sp>
        <p:nvSpPr>
          <p:cNvPr id="8" name="Up Arrow 7">
            <a:extLst>
              <a:ext uri="{FF2B5EF4-FFF2-40B4-BE49-F238E27FC236}">
                <a16:creationId xmlns:a16="http://schemas.microsoft.com/office/drawing/2014/main" id="{64FC6C3E-30BA-54C2-6E13-1D2767289C73}"/>
              </a:ext>
            </a:extLst>
          </p:cNvPr>
          <p:cNvSpPr/>
          <p:nvPr/>
        </p:nvSpPr>
        <p:spPr>
          <a:xfrm rot="5400000">
            <a:off x="4578855" y="1772400"/>
            <a:ext cx="680936" cy="1342955"/>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Light"/>
              <a:ea typeface="+mn-ea"/>
              <a:cs typeface="+mn-cs"/>
            </a:endParaRPr>
          </a:p>
        </p:txBody>
      </p:sp>
    </p:spTree>
    <p:extLst>
      <p:ext uri="{BB962C8B-B14F-4D97-AF65-F5344CB8AC3E}">
        <p14:creationId xmlns:p14="http://schemas.microsoft.com/office/powerpoint/2010/main" val="11160300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B66ED-72FF-7140-EC3C-54FEB54155C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B64C95C6-36E6-C999-E223-6018D3F3AF62}"/>
              </a:ext>
            </a:extLst>
          </p:cNvPr>
          <p:cNvSpPr>
            <a:spLocks noGrp="1"/>
          </p:cNvSpPr>
          <p:nvPr>
            <p:ph type="body" sz="quarter" idx="18"/>
          </p:nvPr>
        </p:nvSpPr>
        <p:spPr/>
        <p:txBody>
          <a:bodyPr/>
          <a:lstStyle/>
          <a:p>
            <a:endParaRPr lang="en-US" dirty="0"/>
          </a:p>
        </p:txBody>
      </p:sp>
      <p:sp>
        <p:nvSpPr>
          <p:cNvPr id="3" name="Slide Number Placeholder 2">
            <a:extLst>
              <a:ext uri="{FF2B5EF4-FFF2-40B4-BE49-F238E27FC236}">
                <a16:creationId xmlns:a16="http://schemas.microsoft.com/office/drawing/2014/main" id="{C4F5809C-51AB-395E-EFDA-504480600A83}"/>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91399C-B5EF-49C7-B81A-539AE2F27BD0}" type="slidenum">
              <a:rPr kumimoji="0" lang="en-GB" sz="12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AE2871D3-1BBD-16B8-8F1D-EB531E3046E2}"/>
              </a:ext>
            </a:extLst>
          </p:cNvPr>
          <p:cNvSpPr>
            <a:spLocks noGrp="1"/>
          </p:cNvSpPr>
          <p:nvPr>
            <p:ph type="title"/>
          </p:nvPr>
        </p:nvSpPr>
        <p:spPr/>
        <p:txBody>
          <a:bodyPr/>
          <a:lstStyle/>
          <a:p>
            <a:r>
              <a:rPr lang="en-US" dirty="0"/>
              <a:t>Warhead design and selection</a:t>
            </a:r>
          </a:p>
        </p:txBody>
      </p:sp>
      <p:sp>
        <p:nvSpPr>
          <p:cNvPr id="5" name="Content Placeholder 4">
            <a:extLst>
              <a:ext uri="{FF2B5EF4-FFF2-40B4-BE49-F238E27FC236}">
                <a16:creationId xmlns:a16="http://schemas.microsoft.com/office/drawing/2014/main" id="{54B48F0B-A1F6-4584-3F7D-A696BC0AC0B1}"/>
              </a:ext>
            </a:extLst>
          </p:cNvPr>
          <p:cNvSpPr>
            <a:spLocks noGrp="1"/>
          </p:cNvSpPr>
          <p:nvPr>
            <p:ph sz="quarter" idx="16"/>
          </p:nvPr>
        </p:nvSpPr>
        <p:spPr/>
        <p:txBody>
          <a:bodyPr/>
          <a:lstStyle/>
          <a:p>
            <a:r>
              <a:rPr lang="en-US" dirty="0"/>
              <a:t>Lethal Mechanism</a:t>
            </a:r>
          </a:p>
          <a:p>
            <a:r>
              <a:rPr lang="en-US" sz="3200" b="1" dirty="0"/>
              <a:t>Type of Target</a:t>
            </a:r>
          </a:p>
          <a:p>
            <a:r>
              <a:rPr lang="en-US" dirty="0"/>
              <a:t>Type of Ammunition</a:t>
            </a:r>
          </a:p>
          <a:p>
            <a:r>
              <a:rPr lang="en-US" dirty="0"/>
              <a:t>The Explosive Train and Safety &amp; Arming</a:t>
            </a:r>
          </a:p>
        </p:txBody>
      </p:sp>
      <p:sp>
        <p:nvSpPr>
          <p:cNvPr id="6" name="Content Placeholder 5">
            <a:extLst>
              <a:ext uri="{FF2B5EF4-FFF2-40B4-BE49-F238E27FC236}">
                <a16:creationId xmlns:a16="http://schemas.microsoft.com/office/drawing/2014/main" id="{92F1C518-10EF-944D-E580-0FEA670747B3}"/>
              </a:ext>
            </a:extLst>
          </p:cNvPr>
          <p:cNvSpPr>
            <a:spLocks noGrp="1"/>
          </p:cNvSpPr>
          <p:nvPr>
            <p:ph sz="quarter" idx="17"/>
          </p:nvPr>
        </p:nvSpPr>
        <p:spPr>
          <a:xfrm>
            <a:off x="6601201" y="1731983"/>
            <a:ext cx="5340000" cy="3072393"/>
          </a:xfrm>
        </p:spPr>
        <p:txBody>
          <a:bodyPr/>
          <a:lstStyle/>
          <a:p>
            <a:r>
              <a:rPr lang="en-US" dirty="0"/>
              <a:t>Human (protected / unprotected)</a:t>
            </a:r>
          </a:p>
          <a:p>
            <a:r>
              <a:rPr lang="en-US" dirty="0"/>
              <a:t>Ships</a:t>
            </a:r>
          </a:p>
          <a:p>
            <a:r>
              <a:rPr lang="en-US" dirty="0"/>
              <a:t>Submarines</a:t>
            </a:r>
          </a:p>
          <a:p>
            <a:r>
              <a:rPr lang="en-US" dirty="0"/>
              <a:t>Aircraft</a:t>
            </a:r>
          </a:p>
          <a:p>
            <a:r>
              <a:rPr lang="en-US" dirty="0"/>
              <a:t>Helicopters</a:t>
            </a:r>
          </a:p>
          <a:p>
            <a:r>
              <a:rPr lang="en-US" dirty="0"/>
              <a:t>Structures</a:t>
            </a:r>
          </a:p>
          <a:p>
            <a:r>
              <a:rPr lang="en-US" dirty="0"/>
              <a:t>Equipment</a:t>
            </a:r>
          </a:p>
        </p:txBody>
      </p:sp>
      <p:sp>
        <p:nvSpPr>
          <p:cNvPr id="7" name="Text Placeholder 6">
            <a:extLst>
              <a:ext uri="{FF2B5EF4-FFF2-40B4-BE49-F238E27FC236}">
                <a16:creationId xmlns:a16="http://schemas.microsoft.com/office/drawing/2014/main" id="{B75ABEFC-1E92-1B6E-C653-B8D01A64CD28}"/>
              </a:ext>
            </a:extLst>
          </p:cNvPr>
          <p:cNvSpPr>
            <a:spLocks noGrp="1"/>
          </p:cNvSpPr>
          <p:nvPr>
            <p:ph type="body" sz="quarter" idx="19"/>
          </p:nvPr>
        </p:nvSpPr>
        <p:spPr/>
        <p:txBody>
          <a:bodyPr/>
          <a:lstStyle/>
          <a:p>
            <a:r>
              <a:rPr lang="en-US" dirty="0"/>
              <a:t>The types of target that may be considered in any given engagement scenario</a:t>
            </a:r>
          </a:p>
        </p:txBody>
      </p:sp>
      <p:sp>
        <p:nvSpPr>
          <p:cNvPr id="8" name="Up Arrow 7">
            <a:extLst>
              <a:ext uri="{FF2B5EF4-FFF2-40B4-BE49-F238E27FC236}">
                <a16:creationId xmlns:a16="http://schemas.microsoft.com/office/drawing/2014/main" id="{B571D944-59C6-C407-0A06-A811FF2841FE}"/>
              </a:ext>
            </a:extLst>
          </p:cNvPr>
          <p:cNvSpPr/>
          <p:nvPr/>
        </p:nvSpPr>
        <p:spPr>
          <a:xfrm rot="5400000">
            <a:off x="4810965" y="1886220"/>
            <a:ext cx="680936" cy="188843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Light"/>
              <a:ea typeface="+mn-ea"/>
              <a:cs typeface="+mn-cs"/>
            </a:endParaRPr>
          </a:p>
        </p:txBody>
      </p:sp>
    </p:spTree>
    <p:extLst>
      <p:ext uri="{BB962C8B-B14F-4D97-AF65-F5344CB8AC3E}">
        <p14:creationId xmlns:p14="http://schemas.microsoft.com/office/powerpoint/2010/main" val="26691460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5B613-DC97-1FFE-F5DA-5D4E6DC7CF9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174191FE-7777-1443-71F8-CFC4DD9A0E6D}"/>
              </a:ext>
            </a:extLst>
          </p:cNvPr>
          <p:cNvSpPr>
            <a:spLocks noGrp="1"/>
          </p:cNvSpPr>
          <p:nvPr>
            <p:ph type="body" sz="quarter" idx="18"/>
          </p:nvPr>
        </p:nvSpPr>
        <p:spPr/>
        <p:txBody>
          <a:bodyPr/>
          <a:lstStyle/>
          <a:p>
            <a:endParaRPr lang="en-US" dirty="0"/>
          </a:p>
        </p:txBody>
      </p:sp>
      <p:sp>
        <p:nvSpPr>
          <p:cNvPr id="3" name="Slide Number Placeholder 2">
            <a:extLst>
              <a:ext uri="{FF2B5EF4-FFF2-40B4-BE49-F238E27FC236}">
                <a16:creationId xmlns:a16="http://schemas.microsoft.com/office/drawing/2014/main" id="{B63F1893-732C-8612-1046-951599E8F9A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91399C-B5EF-49C7-B81A-539AE2F27BD0}" type="slidenum">
              <a:rPr kumimoji="0" lang="en-GB" sz="12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C25E9447-1B95-D3FF-64B1-867B42B8DC2E}"/>
              </a:ext>
            </a:extLst>
          </p:cNvPr>
          <p:cNvSpPr>
            <a:spLocks noGrp="1"/>
          </p:cNvSpPr>
          <p:nvPr>
            <p:ph type="title"/>
          </p:nvPr>
        </p:nvSpPr>
        <p:spPr/>
        <p:txBody>
          <a:bodyPr/>
          <a:lstStyle/>
          <a:p>
            <a:r>
              <a:rPr lang="en-US" dirty="0"/>
              <a:t>Warhead design and selection</a:t>
            </a:r>
          </a:p>
        </p:txBody>
      </p:sp>
      <p:sp>
        <p:nvSpPr>
          <p:cNvPr id="5" name="Content Placeholder 4">
            <a:extLst>
              <a:ext uri="{FF2B5EF4-FFF2-40B4-BE49-F238E27FC236}">
                <a16:creationId xmlns:a16="http://schemas.microsoft.com/office/drawing/2014/main" id="{83E8E64F-9B25-2B01-C516-2AFDDAF68042}"/>
              </a:ext>
            </a:extLst>
          </p:cNvPr>
          <p:cNvSpPr>
            <a:spLocks noGrp="1"/>
          </p:cNvSpPr>
          <p:nvPr>
            <p:ph sz="quarter" idx="16"/>
          </p:nvPr>
        </p:nvSpPr>
        <p:spPr/>
        <p:txBody>
          <a:bodyPr/>
          <a:lstStyle/>
          <a:p>
            <a:r>
              <a:rPr lang="en-US" dirty="0"/>
              <a:t>Lethal Mechanism</a:t>
            </a:r>
          </a:p>
          <a:p>
            <a:r>
              <a:rPr lang="en-US" dirty="0"/>
              <a:t>Type of Target</a:t>
            </a:r>
          </a:p>
          <a:p>
            <a:r>
              <a:rPr lang="en-US" sz="3200" b="1" dirty="0"/>
              <a:t>Type of Ammunition</a:t>
            </a:r>
          </a:p>
          <a:p>
            <a:r>
              <a:rPr lang="en-US" dirty="0"/>
              <a:t>The Explosive Train and Safety &amp; Arming</a:t>
            </a:r>
          </a:p>
        </p:txBody>
      </p:sp>
      <p:sp>
        <p:nvSpPr>
          <p:cNvPr id="6" name="Content Placeholder 5">
            <a:extLst>
              <a:ext uri="{FF2B5EF4-FFF2-40B4-BE49-F238E27FC236}">
                <a16:creationId xmlns:a16="http://schemas.microsoft.com/office/drawing/2014/main" id="{0C2EE599-AD99-5E14-967D-8FC0C38B4C8C}"/>
              </a:ext>
            </a:extLst>
          </p:cNvPr>
          <p:cNvSpPr>
            <a:spLocks noGrp="1"/>
          </p:cNvSpPr>
          <p:nvPr>
            <p:ph sz="quarter" idx="17"/>
          </p:nvPr>
        </p:nvSpPr>
        <p:spPr>
          <a:xfrm>
            <a:off x="6679022" y="2198910"/>
            <a:ext cx="5340000" cy="3072393"/>
          </a:xfrm>
        </p:spPr>
        <p:txBody>
          <a:bodyPr/>
          <a:lstStyle/>
          <a:p>
            <a:r>
              <a:rPr lang="en-US" dirty="0"/>
              <a:t>Tube Fired</a:t>
            </a:r>
          </a:p>
          <a:p>
            <a:r>
              <a:rPr lang="en-US" dirty="0"/>
              <a:t>Guided Missile</a:t>
            </a:r>
          </a:p>
          <a:p>
            <a:r>
              <a:rPr lang="en-US" dirty="0"/>
              <a:t>Rocket System</a:t>
            </a:r>
          </a:p>
          <a:p>
            <a:r>
              <a:rPr lang="en-US" dirty="0"/>
              <a:t>Air Dropped</a:t>
            </a:r>
          </a:p>
          <a:p>
            <a:r>
              <a:rPr lang="en-US" dirty="0"/>
              <a:t>Emplaced</a:t>
            </a:r>
          </a:p>
        </p:txBody>
      </p:sp>
      <p:sp>
        <p:nvSpPr>
          <p:cNvPr id="7" name="Text Placeholder 6">
            <a:extLst>
              <a:ext uri="{FF2B5EF4-FFF2-40B4-BE49-F238E27FC236}">
                <a16:creationId xmlns:a16="http://schemas.microsoft.com/office/drawing/2014/main" id="{BC0A4082-F8C7-8D3C-894D-3D0EEFA4E102}"/>
              </a:ext>
            </a:extLst>
          </p:cNvPr>
          <p:cNvSpPr>
            <a:spLocks noGrp="1"/>
          </p:cNvSpPr>
          <p:nvPr>
            <p:ph type="body" sz="quarter" idx="19"/>
          </p:nvPr>
        </p:nvSpPr>
        <p:spPr/>
        <p:txBody>
          <a:bodyPr/>
          <a:lstStyle/>
          <a:p>
            <a:r>
              <a:rPr lang="en-US" dirty="0"/>
              <a:t>Potential considerations of the delivery system for a type of ammunition</a:t>
            </a:r>
          </a:p>
        </p:txBody>
      </p:sp>
      <p:sp>
        <p:nvSpPr>
          <p:cNvPr id="8" name="Up Arrow 7">
            <a:extLst>
              <a:ext uri="{FF2B5EF4-FFF2-40B4-BE49-F238E27FC236}">
                <a16:creationId xmlns:a16="http://schemas.microsoft.com/office/drawing/2014/main" id="{3618D078-0078-FC9F-C4E1-24A6BFFD18FF}"/>
              </a:ext>
            </a:extLst>
          </p:cNvPr>
          <p:cNvSpPr/>
          <p:nvPr/>
        </p:nvSpPr>
        <p:spPr>
          <a:xfrm rot="5400000">
            <a:off x="4909595" y="2596702"/>
            <a:ext cx="680936" cy="1342955"/>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Light"/>
              <a:ea typeface="+mn-ea"/>
              <a:cs typeface="+mn-cs"/>
            </a:endParaRPr>
          </a:p>
        </p:txBody>
      </p:sp>
    </p:spTree>
    <p:extLst>
      <p:ext uri="{BB962C8B-B14F-4D97-AF65-F5344CB8AC3E}">
        <p14:creationId xmlns:p14="http://schemas.microsoft.com/office/powerpoint/2010/main" val="5118678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4EAA1-5717-A366-8A5B-7D7D947E4E13}"/>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EC544D2-AC69-3276-7194-BAB8E60B0BF7}"/>
              </a:ext>
            </a:extLst>
          </p:cNvPr>
          <p:cNvSpPr>
            <a:spLocks noGrp="1"/>
          </p:cNvSpPr>
          <p:nvPr>
            <p:ph type="body" sz="quarter" idx="18"/>
          </p:nvPr>
        </p:nvSpPr>
        <p:spPr/>
        <p:txBody>
          <a:bodyPr/>
          <a:lstStyle/>
          <a:p>
            <a:endParaRPr lang="en-US" dirty="0"/>
          </a:p>
        </p:txBody>
      </p:sp>
      <p:sp>
        <p:nvSpPr>
          <p:cNvPr id="3" name="Slide Number Placeholder 2">
            <a:extLst>
              <a:ext uri="{FF2B5EF4-FFF2-40B4-BE49-F238E27FC236}">
                <a16:creationId xmlns:a16="http://schemas.microsoft.com/office/drawing/2014/main" id="{74C710BF-7B29-469E-394E-F1F5696A131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91399C-B5EF-49C7-B81A-539AE2F27BD0}" type="slidenum">
              <a:rPr kumimoji="0" lang="en-GB" sz="12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77430CBE-420C-C634-B0FD-171A4214BE9F}"/>
              </a:ext>
            </a:extLst>
          </p:cNvPr>
          <p:cNvSpPr>
            <a:spLocks noGrp="1"/>
          </p:cNvSpPr>
          <p:nvPr>
            <p:ph type="title"/>
          </p:nvPr>
        </p:nvSpPr>
        <p:spPr/>
        <p:txBody>
          <a:bodyPr/>
          <a:lstStyle/>
          <a:p>
            <a:r>
              <a:rPr lang="en-US" dirty="0"/>
              <a:t>Warhead design and selection</a:t>
            </a:r>
          </a:p>
        </p:txBody>
      </p:sp>
      <p:sp>
        <p:nvSpPr>
          <p:cNvPr id="5" name="Content Placeholder 4">
            <a:extLst>
              <a:ext uri="{FF2B5EF4-FFF2-40B4-BE49-F238E27FC236}">
                <a16:creationId xmlns:a16="http://schemas.microsoft.com/office/drawing/2014/main" id="{FFFBBD5D-F147-2423-203A-82F25878BD20}"/>
              </a:ext>
            </a:extLst>
          </p:cNvPr>
          <p:cNvSpPr>
            <a:spLocks noGrp="1"/>
          </p:cNvSpPr>
          <p:nvPr>
            <p:ph sz="quarter" idx="16"/>
          </p:nvPr>
        </p:nvSpPr>
        <p:spPr>
          <a:xfrm>
            <a:off x="7288437" y="2071952"/>
            <a:ext cx="5340000" cy="3073392"/>
          </a:xfrm>
        </p:spPr>
        <p:txBody>
          <a:bodyPr/>
          <a:lstStyle/>
          <a:p>
            <a:r>
              <a:rPr lang="en-US" dirty="0"/>
              <a:t>Guns</a:t>
            </a:r>
          </a:p>
          <a:p>
            <a:pPr lvl="1"/>
            <a:r>
              <a:rPr lang="en-US" dirty="0"/>
              <a:t>Field</a:t>
            </a:r>
          </a:p>
          <a:p>
            <a:pPr lvl="1"/>
            <a:r>
              <a:rPr lang="en-US" dirty="0"/>
              <a:t>Tank</a:t>
            </a:r>
          </a:p>
          <a:p>
            <a:pPr lvl="1"/>
            <a:r>
              <a:rPr lang="en-US" dirty="0"/>
              <a:t>Rifle / Smooth bore</a:t>
            </a:r>
          </a:p>
          <a:p>
            <a:r>
              <a:rPr lang="en-US" dirty="0"/>
              <a:t>Mortar</a:t>
            </a:r>
          </a:p>
          <a:p>
            <a:pPr lvl="1"/>
            <a:r>
              <a:rPr lang="en-US" dirty="0"/>
              <a:t>Smoothbore</a:t>
            </a:r>
          </a:p>
          <a:p>
            <a:pPr lvl="1"/>
            <a:r>
              <a:rPr lang="en-US" dirty="0"/>
              <a:t>Rifled</a:t>
            </a:r>
          </a:p>
          <a:p>
            <a:pPr lvl="1"/>
            <a:r>
              <a:rPr lang="en-US" dirty="0"/>
              <a:t>Muzzle / Breach loading</a:t>
            </a:r>
          </a:p>
        </p:txBody>
      </p:sp>
      <p:sp>
        <p:nvSpPr>
          <p:cNvPr id="6" name="Content Placeholder 5">
            <a:extLst>
              <a:ext uri="{FF2B5EF4-FFF2-40B4-BE49-F238E27FC236}">
                <a16:creationId xmlns:a16="http://schemas.microsoft.com/office/drawing/2014/main" id="{EEA3A768-51E5-5505-0DBF-F4A25DABCB01}"/>
              </a:ext>
            </a:extLst>
          </p:cNvPr>
          <p:cNvSpPr>
            <a:spLocks noGrp="1"/>
          </p:cNvSpPr>
          <p:nvPr>
            <p:ph sz="quarter" idx="17"/>
          </p:nvPr>
        </p:nvSpPr>
        <p:spPr>
          <a:xfrm>
            <a:off x="974219" y="2333805"/>
            <a:ext cx="5340000" cy="3072393"/>
          </a:xfrm>
        </p:spPr>
        <p:txBody>
          <a:bodyPr/>
          <a:lstStyle/>
          <a:p>
            <a:r>
              <a:rPr lang="en-US" sz="3200" b="1" dirty="0"/>
              <a:t>Tube Fired</a:t>
            </a:r>
          </a:p>
          <a:p>
            <a:r>
              <a:rPr lang="en-US" dirty="0"/>
              <a:t>Guided Missile</a:t>
            </a:r>
          </a:p>
          <a:p>
            <a:r>
              <a:rPr lang="en-US" dirty="0"/>
              <a:t>Rocket System</a:t>
            </a:r>
          </a:p>
          <a:p>
            <a:r>
              <a:rPr lang="en-US" dirty="0"/>
              <a:t>Air Dropped</a:t>
            </a:r>
          </a:p>
          <a:p>
            <a:r>
              <a:rPr lang="en-US" dirty="0"/>
              <a:t>Emplaced</a:t>
            </a:r>
          </a:p>
        </p:txBody>
      </p:sp>
      <p:sp>
        <p:nvSpPr>
          <p:cNvPr id="7" name="Text Placeholder 6">
            <a:extLst>
              <a:ext uri="{FF2B5EF4-FFF2-40B4-BE49-F238E27FC236}">
                <a16:creationId xmlns:a16="http://schemas.microsoft.com/office/drawing/2014/main" id="{FF44E787-440E-3A22-F369-CA8E036C6771}"/>
              </a:ext>
            </a:extLst>
          </p:cNvPr>
          <p:cNvSpPr>
            <a:spLocks noGrp="1"/>
          </p:cNvSpPr>
          <p:nvPr>
            <p:ph type="body" sz="quarter" idx="19"/>
          </p:nvPr>
        </p:nvSpPr>
        <p:spPr/>
        <p:txBody>
          <a:bodyPr/>
          <a:lstStyle/>
          <a:p>
            <a:r>
              <a:rPr lang="en-US" dirty="0"/>
              <a:t>Potential considerations when designing a tub-launched system</a:t>
            </a:r>
          </a:p>
        </p:txBody>
      </p:sp>
      <p:sp>
        <p:nvSpPr>
          <p:cNvPr id="8" name="Up Arrow 7">
            <a:extLst>
              <a:ext uri="{FF2B5EF4-FFF2-40B4-BE49-F238E27FC236}">
                <a16:creationId xmlns:a16="http://schemas.microsoft.com/office/drawing/2014/main" id="{E152EE3E-B05F-4424-2C9B-A26FC78D0F7D}"/>
              </a:ext>
            </a:extLst>
          </p:cNvPr>
          <p:cNvSpPr/>
          <p:nvPr/>
        </p:nvSpPr>
        <p:spPr>
          <a:xfrm rot="6375218">
            <a:off x="4784409" y="1355965"/>
            <a:ext cx="680936" cy="3590218"/>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Light"/>
              <a:ea typeface="+mn-ea"/>
              <a:cs typeface="+mn-cs"/>
            </a:endParaRPr>
          </a:p>
        </p:txBody>
      </p:sp>
    </p:spTree>
    <p:extLst>
      <p:ext uri="{BB962C8B-B14F-4D97-AF65-F5344CB8AC3E}">
        <p14:creationId xmlns:p14="http://schemas.microsoft.com/office/powerpoint/2010/main" val="20289466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EB8E3-6FC0-87D2-F3E5-DBC055A115C9}"/>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C84B6DA-9EDE-6A04-6DC0-F1646D83A5D7}"/>
              </a:ext>
            </a:extLst>
          </p:cNvPr>
          <p:cNvSpPr>
            <a:spLocks noGrp="1"/>
          </p:cNvSpPr>
          <p:nvPr>
            <p:ph type="body" sz="quarter" idx="18"/>
          </p:nvPr>
        </p:nvSpPr>
        <p:spPr/>
        <p:txBody>
          <a:bodyPr/>
          <a:lstStyle/>
          <a:p>
            <a:endParaRPr lang="en-US" dirty="0"/>
          </a:p>
        </p:txBody>
      </p:sp>
      <p:sp>
        <p:nvSpPr>
          <p:cNvPr id="3" name="Slide Number Placeholder 2">
            <a:extLst>
              <a:ext uri="{FF2B5EF4-FFF2-40B4-BE49-F238E27FC236}">
                <a16:creationId xmlns:a16="http://schemas.microsoft.com/office/drawing/2014/main" id="{72BF92D0-236D-4F4C-9E8E-86B046C442C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91399C-B5EF-49C7-B81A-539AE2F27BD0}" type="slidenum">
              <a:rPr kumimoji="0" lang="en-GB" sz="12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0545DE52-DEDD-4427-7F20-5144739BD383}"/>
              </a:ext>
            </a:extLst>
          </p:cNvPr>
          <p:cNvSpPr>
            <a:spLocks noGrp="1"/>
          </p:cNvSpPr>
          <p:nvPr>
            <p:ph type="title"/>
          </p:nvPr>
        </p:nvSpPr>
        <p:spPr/>
        <p:txBody>
          <a:bodyPr/>
          <a:lstStyle/>
          <a:p>
            <a:r>
              <a:rPr lang="en-US" dirty="0"/>
              <a:t>Warhead design and selection</a:t>
            </a:r>
          </a:p>
        </p:txBody>
      </p:sp>
      <p:sp>
        <p:nvSpPr>
          <p:cNvPr id="5" name="Content Placeholder 4">
            <a:extLst>
              <a:ext uri="{FF2B5EF4-FFF2-40B4-BE49-F238E27FC236}">
                <a16:creationId xmlns:a16="http://schemas.microsoft.com/office/drawing/2014/main" id="{735623FA-0608-D080-C0AA-342936B4094B}"/>
              </a:ext>
            </a:extLst>
          </p:cNvPr>
          <p:cNvSpPr>
            <a:spLocks noGrp="1"/>
          </p:cNvSpPr>
          <p:nvPr>
            <p:ph sz="quarter" idx="16"/>
          </p:nvPr>
        </p:nvSpPr>
        <p:spPr>
          <a:xfrm>
            <a:off x="7288437" y="2071952"/>
            <a:ext cx="5340000" cy="3073392"/>
          </a:xfrm>
        </p:spPr>
        <p:txBody>
          <a:bodyPr/>
          <a:lstStyle/>
          <a:p>
            <a:r>
              <a:rPr lang="en-US" dirty="0"/>
              <a:t>Anti-Ship</a:t>
            </a:r>
          </a:p>
          <a:p>
            <a:r>
              <a:rPr lang="en-US" dirty="0"/>
              <a:t>Anti-Air</a:t>
            </a:r>
          </a:p>
          <a:p>
            <a:r>
              <a:rPr lang="en-US" dirty="0"/>
              <a:t>Anti-Ground</a:t>
            </a:r>
          </a:p>
          <a:p>
            <a:r>
              <a:rPr lang="en-US" dirty="0"/>
              <a:t>Effect</a:t>
            </a:r>
          </a:p>
          <a:p>
            <a:pPr lvl="1"/>
            <a:r>
              <a:rPr lang="en-US" dirty="0"/>
              <a:t>Blast / fragmentation</a:t>
            </a:r>
          </a:p>
          <a:p>
            <a:pPr lvl="1"/>
            <a:r>
              <a:rPr lang="en-US" dirty="0"/>
              <a:t>Directed energy</a:t>
            </a:r>
          </a:p>
          <a:p>
            <a:pPr lvl="2"/>
            <a:r>
              <a:rPr lang="en-US" dirty="0"/>
              <a:t>Shaped Charge</a:t>
            </a:r>
          </a:p>
          <a:p>
            <a:pPr lvl="2"/>
            <a:r>
              <a:rPr lang="en-US" dirty="0"/>
              <a:t>EFP</a:t>
            </a:r>
          </a:p>
          <a:p>
            <a:pPr lvl="1"/>
            <a:r>
              <a:rPr lang="en-US" dirty="0"/>
              <a:t>KE (HVM)</a:t>
            </a:r>
          </a:p>
        </p:txBody>
      </p:sp>
      <p:sp>
        <p:nvSpPr>
          <p:cNvPr id="6" name="Content Placeholder 5">
            <a:extLst>
              <a:ext uri="{FF2B5EF4-FFF2-40B4-BE49-F238E27FC236}">
                <a16:creationId xmlns:a16="http://schemas.microsoft.com/office/drawing/2014/main" id="{E01C3B19-67BE-2514-CBC1-61CCE0C08440}"/>
              </a:ext>
            </a:extLst>
          </p:cNvPr>
          <p:cNvSpPr>
            <a:spLocks noGrp="1"/>
          </p:cNvSpPr>
          <p:nvPr>
            <p:ph sz="quarter" idx="17"/>
          </p:nvPr>
        </p:nvSpPr>
        <p:spPr>
          <a:xfrm>
            <a:off x="974219" y="2333805"/>
            <a:ext cx="5340000" cy="3072393"/>
          </a:xfrm>
        </p:spPr>
        <p:txBody>
          <a:bodyPr/>
          <a:lstStyle/>
          <a:p>
            <a:r>
              <a:rPr lang="en-US" dirty="0"/>
              <a:t>Tube Fired</a:t>
            </a:r>
          </a:p>
          <a:p>
            <a:r>
              <a:rPr lang="en-US" sz="3200" b="1" dirty="0"/>
              <a:t>Guided Missile</a:t>
            </a:r>
          </a:p>
          <a:p>
            <a:r>
              <a:rPr lang="en-US" dirty="0"/>
              <a:t>Rocket System</a:t>
            </a:r>
          </a:p>
          <a:p>
            <a:r>
              <a:rPr lang="en-US" dirty="0"/>
              <a:t>Air Dropped</a:t>
            </a:r>
          </a:p>
          <a:p>
            <a:r>
              <a:rPr lang="en-US" dirty="0"/>
              <a:t>Emplaced</a:t>
            </a:r>
          </a:p>
        </p:txBody>
      </p:sp>
      <p:sp>
        <p:nvSpPr>
          <p:cNvPr id="7" name="Text Placeholder 6">
            <a:extLst>
              <a:ext uri="{FF2B5EF4-FFF2-40B4-BE49-F238E27FC236}">
                <a16:creationId xmlns:a16="http://schemas.microsoft.com/office/drawing/2014/main" id="{9A49F872-FE6A-A3EE-3738-7CFF3CB8CDD9}"/>
              </a:ext>
            </a:extLst>
          </p:cNvPr>
          <p:cNvSpPr>
            <a:spLocks noGrp="1"/>
          </p:cNvSpPr>
          <p:nvPr>
            <p:ph type="body" sz="quarter" idx="19"/>
          </p:nvPr>
        </p:nvSpPr>
        <p:spPr/>
        <p:txBody>
          <a:bodyPr/>
          <a:lstStyle/>
          <a:p>
            <a:r>
              <a:rPr lang="en-US" dirty="0"/>
              <a:t>Potential considerations when designing a guided missile</a:t>
            </a:r>
          </a:p>
        </p:txBody>
      </p:sp>
      <p:sp>
        <p:nvSpPr>
          <p:cNvPr id="8" name="Up Arrow 7">
            <a:extLst>
              <a:ext uri="{FF2B5EF4-FFF2-40B4-BE49-F238E27FC236}">
                <a16:creationId xmlns:a16="http://schemas.microsoft.com/office/drawing/2014/main" id="{E9A71FC9-7C6A-94C5-125D-B042CDBBB102}"/>
              </a:ext>
            </a:extLst>
          </p:cNvPr>
          <p:cNvSpPr/>
          <p:nvPr/>
        </p:nvSpPr>
        <p:spPr>
          <a:xfrm rot="5851737">
            <a:off x="4827944" y="2103986"/>
            <a:ext cx="680936" cy="2277717"/>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Light"/>
              <a:ea typeface="+mn-ea"/>
              <a:cs typeface="+mn-cs"/>
            </a:endParaRPr>
          </a:p>
        </p:txBody>
      </p:sp>
    </p:spTree>
    <p:extLst>
      <p:ext uri="{BB962C8B-B14F-4D97-AF65-F5344CB8AC3E}">
        <p14:creationId xmlns:p14="http://schemas.microsoft.com/office/powerpoint/2010/main" val="8299893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Placeholder 1">
            <a:extLst>
              <a:ext uri="{FF2B5EF4-FFF2-40B4-BE49-F238E27FC236}">
                <a16:creationId xmlns:a16="http://schemas.microsoft.com/office/drawing/2014/main" id="{DEBC2BBF-1FBC-6768-F24F-55B728A317BC}"/>
              </a:ext>
            </a:extLst>
          </p:cNvPr>
          <p:cNvSpPr>
            <a:spLocks noGrp="1"/>
          </p:cNvSpPr>
          <p:nvPr>
            <p:ph type="body" sz="quarter" idx="20"/>
          </p:nvPr>
        </p:nvSpPr>
        <p:spPr>
          <a:xfrm>
            <a:off x="0" y="1440000"/>
            <a:ext cx="12193200" cy="4660763"/>
          </a:xfrm>
        </p:spPr>
        <p:txBody>
          <a:bodyPr/>
          <a:lstStyle/>
          <a:p>
            <a:endParaRPr lang="en-US" dirty="0"/>
          </a:p>
        </p:txBody>
      </p:sp>
      <p:sp>
        <p:nvSpPr>
          <p:cNvPr id="3" name="Slide Number Placeholder 2">
            <a:extLst>
              <a:ext uri="{FF2B5EF4-FFF2-40B4-BE49-F238E27FC236}">
                <a16:creationId xmlns:a16="http://schemas.microsoft.com/office/drawing/2014/main" id="{AFF59D42-9C0D-AA92-7FD4-A104573DAC95}"/>
              </a:ext>
            </a:extLst>
          </p:cNvPr>
          <p:cNvSpPr>
            <a:spLocks noGrp="1"/>
          </p:cNvSpPr>
          <p:nvPr>
            <p:ph type="sldNum" sz="quarter" idx="10"/>
          </p:nvPr>
        </p:nvSpPr>
        <p:spPr>
          <a:xfrm>
            <a:off x="11576984" y="250629"/>
            <a:ext cx="364217" cy="126000"/>
          </a:xfrm>
        </p:spPr>
        <p:txBody>
          <a:bodyPr anchor="ctr">
            <a:normAutofit/>
          </a:bodyPr>
          <a:lstStyle/>
          <a:p>
            <a:pPr marL="0" marR="0" lvl="0" indent="0" algn="r" defTabSz="914400" rtl="0" eaLnBrk="1" fontAlgn="auto" latinLnBrk="0" hangingPunct="1">
              <a:lnSpc>
                <a:spcPct val="90000"/>
              </a:lnSpc>
              <a:spcBef>
                <a:spcPts val="0"/>
              </a:spcBef>
              <a:spcAft>
                <a:spcPts val="600"/>
              </a:spcAft>
              <a:buClrTx/>
              <a:buSzTx/>
              <a:buFontTx/>
              <a:buNone/>
              <a:tabLst/>
              <a:defRPr/>
            </a:pPr>
            <a:fld id="{9091399C-B5EF-49C7-B81A-539AE2F27BD0}" type="slidenum">
              <a:rPr kumimoji="0" lang="en-GB" sz="9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90000"/>
                </a:lnSpc>
                <a:spcBef>
                  <a:spcPts val="0"/>
                </a:spcBef>
                <a:spcAft>
                  <a:spcPts val="600"/>
                </a:spcAft>
                <a:buClrTx/>
                <a:buSzTx/>
                <a:buFontTx/>
                <a:buNone/>
                <a:tabLst/>
                <a:defRPr/>
              </a:pPr>
              <a:t>33</a:t>
            </a:fld>
            <a:endParaRPr kumimoji="0" lang="en-GB" sz="9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48B2FB6A-4C6F-F906-5687-6839F4292625}"/>
              </a:ext>
            </a:extLst>
          </p:cNvPr>
          <p:cNvSpPr>
            <a:spLocks noGrp="1"/>
          </p:cNvSpPr>
          <p:nvPr>
            <p:ph type="title"/>
          </p:nvPr>
        </p:nvSpPr>
        <p:spPr>
          <a:xfrm>
            <a:off x="757840" y="440058"/>
            <a:ext cx="11181748" cy="822677"/>
          </a:xfrm>
        </p:spPr>
        <p:txBody>
          <a:bodyPr anchor="b">
            <a:normAutofit/>
          </a:bodyPr>
          <a:lstStyle/>
          <a:p>
            <a:r>
              <a:rPr lang="en-US" dirty="0"/>
              <a:t>Warhead design and selection (armour)</a:t>
            </a:r>
          </a:p>
        </p:txBody>
      </p:sp>
      <p:pic>
        <p:nvPicPr>
          <p:cNvPr id="9" name="Content Placeholder 4" descr="Diagram&#10;&#10;Description automatically generated">
            <a:extLst>
              <a:ext uri="{FF2B5EF4-FFF2-40B4-BE49-F238E27FC236}">
                <a16:creationId xmlns:a16="http://schemas.microsoft.com/office/drawing/2014/main" id="{66A8D8F0-2A5B-C30E-DFDC-A9D8B7FAE65D}"/>
              </a:ext>
            </a:extLst>
          </p:cNvPr>
          <p:cNvPicPr>
            <a:picLocks noGrp="1" noChangeAspect="1"/>
          </p:cNvPicPr>
          <p:nvPr>
            <p:ph sz="quarter" idx="17"/>
          </p:nvPr>
        </p:nvPicPr>
        <p:blipFill>
          <a:blip r:embed="rId2" cstate="screen">
            <a:extLst>
              <a:ext uri="{28A0092B-C50C-407E-A947-70E740481C1C}">
                <a14:useLocalDpi xmlns:a14="http://schemas.microsoft.com/office/drawing/2010/main"/>
              </a:ext>
            </a:extLst>
          </a:blip>
          <a:stretch>
            <a:fillRect/>
          </a:stretch>
        </p:blipFill>
        <p:spPr>
          <a:xfrm>
            <a:off x="756001" y="1949705"/>
            <a:ext cx="5340000" cy="2950351"/>
          </a:xfrm>
          <a:prstGeom prst="rect">
            <a:avLst/>
          </a:prstGeom>
          <a:noFill/>
        </p:spPr>
      </p:pic>
      <p:sp>
        <p:nvSpPr>
          <p:cNvPr id="5" name="Content Placeholder 4">
            <a:extLst>
              <a:ext uri="{FF2B5EF4-FFF2-40B4-BE49-F238E27FC236}">
                <a16:creationId xmlns:a16="http://schemas.microsoft.com/office/drawing/2014/main" id="{52398C9F-788A-36A3-A6AF-A6E381313F13}"/>
              </a:ext>
            </a:extLst>
          </p:cNvPr>
          <p:cNvSpPr>
            <a:spLocks noGrp="1"/>
          </p:cNvSpPr>
          <p:nvPr>
            <p:ph sz="quarter" idx="19"/>
          </p:nvPr>
        </p:nvSpPr>
        <p:spPr>
          <a:xfrm>
            <a:off x="6599999" y="1620001"/>
            <a:ext cx="5340000" cy="3609760"/>
          </a:xfrm>
        </p:spPr>
        <p:txBody>
          <a:bodyPr>
            <a:normAutofit/>
          </a:bodyPr>
          <a:lstStyle/>
          <a:p>
            <a:r>
              <a:rPr lang="en-US" dirty="0"/>
              <a:t>Perforation</a:t>
            </a:r>
          </a:p>
          <a:p>
            <a:pPr lvl="1"/>
            <a:r>
              <a:rPr lang="en-US" sz="2000" dirty="0"/>
              <a:t>Heavily armoured at front (thick, sloping armour, composite?)</a:t>
            </a:r>
          </a:p>
          <a:p>
            <a:pPr lvl="2"/>
            <a:r>
              <a:rPr lang="en-US" sz="2000" dirty="0"/>
              <a:t>Limited choice of perforation mechanisms</a:t>
            </a:r>
          </a:p>
          <a:p>
            <a:pPr lvl="1"/>
            <a:r>
              <a:rPr lang="en-US" sz="2000" dirty="0"/>
              <a:t>Less well armoured top, sides and bottom</a:t>
            </a:r>
          </a:p>
          <a:p>
            <a:pPr lvl="2"/>
            <a:r>
              <a:rPr lang="en-US" sz="2000" dirty="0"/>
              <a:t>Greater choice of perforation mechanism</a:t>
            </a:r>
          </a:p>
          <a:p>
            <a:r>
              <a:rPr lang="en-US" dirty="0"/>
              <a:t>Blast</a:t>
            </a:r>
          </a:p>
          <a:p>
            <a:pPr lvl="1"/>
            <a:r>
              <a:rPr lang="en-US" sz="2000" dirty="0"/>
              <a:t>Very resistant if closed down</a:t>
            </a:r>
          </a:p>
          <a:p>
            <a:pPr lvl="1"/>
            <a:r>
              <a:rPr lang="en-US" sz="2000" dirty="0"/>
              <a:t>Large blast beneath vehicle is effective</a:t>
            </a:r>
          </a:p>
        </p:txBody>
      </p:sp>
      <p:sp>
        <p:nvSpPr>
          <p:cNvPr id="16" name="Text Placeholder 6">
            <a:extLst>
              <a:ext uri="{FF2B5EF4-FFF2-40B4-BE49-F238E27FC236}">
                <a16:creationId xmlns:a16="http://schemas.microsoft.com/office/drawing/2014/main" id="{3CEA5B86-8D88-7CD2-9256-ECD95FBB1264}"/>
              </a:ext>
            </a:extLst>
          </p:cNvPr>
          <p:cNvSpPr>
            <a:spLocks noGrp="1"/>
          </p:cNvSpPr>
          <p:nvPr>
            <p:ph type="body" sz="quarter" idx="21"/>
          </p:nvPr>
        </p:nvSpPr>
        <p:spPr>
          <a:xfrm>
            <a:off x="755650" y="5487988"/>
            <a:ext cx="11172825" cy="612775"/>
          </a:xfrm>
        </p:spPr>
        <p:txBody>
          <a:bodyPr/>
          <a:lstStyle/>
          <a:p>
            <a:r>
              <a:rPr lang="en-US" dirty="0"/>
              <a:t>Schematic of lethal mechanism choice against an armoured vehicle</a:t>
            </a:r>
          </a:p>
        </p:txBody>
      </p:sp>
    </p:spTree>
    <p:extLst>
      <p:ext uri="{BB962C8B-B14F-4D97-AF65-F5344CB8AC3E}">
        <p14:creationId xmlns:p14="http://schemas.microsoft.com/office/powerpoint/2010/main" val="2349367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 Placeholder 1">
            <a:extLst>
              <a:ext uri="{FF2B5EF4-FFF2-40B4-BE49-F238E27FC236}">
                <a16:creationId xmlns:a16="http://schemas.microsoft.com/office/drawing/2014/main" id="{4869D3FF-D484-DBC4-AB0A-D20AA4C1E8B6}"/>
              </a:ext>
            </a:extLst>
          </p:cNvPr>
          <p:cNvSpPr>
            <a:spLocks noGrp="1"/>
          </p:cNvSpPr>
          <p:nvPr>
            <p:ph type="body" sz="quarter" idx="20"/>
          </p:nvPr>
        </p:nvSpPr>
        <p:spPr>
          <a:xfrm>
            <a:off x="0" y="1440000"/>
            <a:ext cx="12193200" cy="4660763"/>
          </a:xfrm>
        </p:spPr>
        <p:txBody>
          <a:bodyPr/>
          <a:lstStyle/>
          <a:p>
            <a:endParaRPr lang="en-US" dirty="0"/>
          </a:p>
        </p:txBody>
      </p:sp>
      <p:sp>
        <p:nvSpPr>
          <p:cNvPr id="3" name="Slide Number Placeholder 2">
            <a:extLst>
              <a:ext uri="{FF2B5EF4-FFF2-40B4-BE49-F238E27FC236}">
                <a16:creationId xmlns:a16="http://schemas.microsoft.com/office/drawing/2014/main" id="{A3302F3B-91E3-291B-82E7-B436EFB1F3DE}"/>
              </a:ext>
            </a:extLst>
          </p:cNvPr>
          <p:cNvSpPr>
            <a:spLocks noGrp="1"/>
          </p:cNvSpPr>
          <p:nvPr>
            <p:ph type="sldNum" sz="quarter" idx="10"/>
          </p:nvPr>
        </p:nvSpPr>
        <p:spPr>
          <a:xfrm>
            <a:off x="11576984" y="250629"/>
            <a:ext cx="364217" cy="126000"/>
          </a:xfrm>
        </p:spPr>
        <p:txBody>
          <a:bodyPr anchor="ctr">
            <a:normAutofit/>
          </a:bodyPr>
          <a:lstStyle/>
          <a:p>
            <a:pPr marL="0" marR="0" lvl="0" indent="0" algn="r" defTabSz="914400" rtl="0" eaLnBrk="1" fontAlgn="auto" latinLnBrk="0" hangingPunct="1">
              <a:lnSpc>
                <a:spcPct val="90000"/>
              </a:lnSpc>
              <a:spcBef>
                <a:spcPts val="0"/>
              </a:spcBef>
              <a:spcAft>
                <a:spcPts val="600"/>
              </a:spcAft>
              <a:buClrTx/>
              <a:buSzTx/>
              <a:buFontTx/>
              <a:buNone/>
              <a:tabLst/>
              <a:defRPr/>
            </a:pPr>
            <a:fld id="{9091399C-B5EF-49C7-B81A-539AE2F27BD0}" type="slidenum">
              <a:rPr kumimoji="0" lang="en-GB" sz="9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90000"/>
                </a:lnSpc>
                <a:spcBef>
                  <a:spcPts val="0"/>
                </a:spcBef>
                <a:spcAft>
                  <a:spcPts val="600"/>
                </a:spcAft>
                <a:buClrTx/>
                <a:buSzTx/>
                <a:buFontTx/>
                <a:buNone/>
                <a:tabLst/>
                <a:defRPr/>
              </a:pPr>
              <a:t>34</a:t>
            </a:fld>
            <a:endParaRPr kumimoji="0" lang="en-GB" sz="9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4F2A2D8B-54B1-3154-89C8-DEF35B710FCA}"/>
              </a:ext>
            </a:extLst>
          </p:cNvPr>
          <p:cNvSpPr>
            <a:spLocks noGrp="1"/>
          </p:cNvSpPr>
          <p:nvPr>
            <p:ph type="title"/>
          </p:nvPr>
        </p:nvSpPr>
        <p:spPr>
          <a:xfrm>
            <a:off x="757840" y="440058"/>
            <a:ext cx="11181748" cy="822677"/>
          </a:xfrm>
        </p:spPr>
        <p:txBody>
          <a:bodyPr anchor="b">
            <a:normAutofit/>
          </a:bodyPr>
          <a:lstStyle/>
          <a:p>
            <a:r>
              <a:rPr lang="en-US" dirty="0"/>
              <a:t>Warhead design and selection (structures)</a:t>
            </a:r>
          </a:p>
        </p:txBody>
      </p:sp>
      <p:pic>
        <p:nvPicPr>
          <p:cNvPr id="10" name="Content Placeholder 9" descr="A close-up of a destroyed building&#10;&#10;AI-generated content may be incorrect.">
            <a:extLst>
              <a:ext uri="{FF2B5EF4-FFF2-40B4-BE49-F238E27FC236}">
                <a16:creationId xmlns:a16="http://schemas.microsoft.com/office/drawing/2014/main" id="{1CFF6AEF-7526-ED02-2808-3C5D83993588}"/>
              </a:ext>
            </a:extLst>
          </p:cNvPr>
          <p:cNvPicPr>
            <a:picLocks noGrp="1" noChangeAspect="1"/>
          </p:cNvPicPr>
          <p:nvPr>
            <p:ph sz="quarter" idx="17"/>
          </p:nvPr>
        </p:nvPicPr>
        <p:blipFill>
          <a:blip r:embed="rId2" cstate="screen">
            <a:extLst>
              <a:ext uri="{28A0092B-C50C-407E-A947-70E740481C1C}">
                <a14:useLocalDpi xmlns:a14="http://schemas.microsoft.com/office/drawing/2010/main"/>
              </a:ext>
            </a:extLst>
          </a:blip>
          <a:srcRect/>
          <a:stretch/>
        </p:blipFill>
        <p:spPr>
          <a:xfrm>
            <a:off x="756001" y="1620001"/>
            <a:ext cx="3560000" cy="3608020"/>
          </a:xfrm>
          <a:noFill/>
        </p:spPr>
      </p:pic>
      <p:pic>
        <p:nvPicPr>
          <p:cNvPr id="12" name="Content Placeholder 11" descr="A hole in the ground&#10;&#10;AI-generated content may be incorrect.">
            <a:extLst>
              <a:ext uri="{FF2B5EF4-FFF2-40B4-BE49-F238E27FC236}">
                <a16:creationId xmlns:a16="http://schemas.microsoft.com/office/drawing/2014/main" id="{6EA66C11-3161-DB8B-9E2C-7FF2DD2B4A48}"/>
              </a:ext>
            </a:extLst>
          </p:cNvPr>
          <p:cNvPicPr>
            <a:picLocks noGrp="1" noChangeAspect="1"/>
          </p:cNvPicPr>
          <p:nvPr>
            <p:ph sz="quarter" idx="18"/>
          </p:nvPr>
        </p:nvPicPr>
        <p:blipFill>
          <a:blip r:embed="rId3" cstate="screen">
            <a:extLst>
              <a:ext uri="{28A0092B-C50C-407E-A947-70E740481C1C}">
                <a14:useLocalDpi xmlns:a14="http://schemas.microsoft.com/office/drawing/2010/main"/>
              </a:ext>
            </a:extLst>
          </a:blip>
          <a:srcRect/>
          <a:stretch/>
        </p:blipFill>
        <p:spPr>
          <a:xfrm>
            <a:off x="4568001" y="1620001"/>
            <a:ext cx="3560000" cy="3608020"/>
          </a:xfrm>
          <a:noFill/>
        </p:spPr>
      </p:pic>
      <p:sp>
        <p:nvSpPr>
          <p:cNvPr id="5" name="Content Placeholder 4">
            <a:extLst>
              <a:ext uri="{FF2B5EF4-FFF2-40B4-BE49-F238E27FC236}">
                <a16:creationId xmlns:a16="http://schemas.microsoft.com/office/drawing/2014/main" id="{53EA41B3-6114-454C-3E6D-1E2BDBFD38AE}"/>
              </a:ext>
            </a:extLst>
          </p:cNvPr>
          <p:cNvSpPr>
            <a:spLocks noGrp="1"/>
          </p:cNvSpPr>
          <p:nvPr>
            <p:ph sz="quarter" idx="19"/>
          </p:nvPr>
        </p:nvSpPr>
        <p:spPr>
          <a:xfrm>
            <a:off x="8380000" y="1620001"/>
            <a:ext cx="3560000" cy="3608020"/>
          </a:xfrm>
        </p:spPr>
        <p:txBody>
          <a:bodyPr>
            <a:normAutofit/>
          </a:bodyPr>
          <a:lstStyle/>
          <a:p>
            <a:r>
              <a:rPr lang="en-US" sz="1900" dirty="0"/>
              <a:t>Hard Targets</a:t>
            </a:r>
          </a:p>
          <a:p>
            <a:pPr lvl="1"/>
            <a:r>
              <a:rPr lang="en-US" sz="1900" dirty="0"/>
              <a:t>Structure</a:t>
            </a:r>
          </a:p>
          <a:p>
            <a:pPr lvl="2"/>
            <a:r>
              <a:rPr lang="en-US" sz="1900" dirty="0"/>
              <a:t>Monolithic</a:t>
            </a:r>
          </a:p>
          <a:p>
            <a:pPr lvl="2"/>
            <a:r>
              <a:rPr lang="en-US" sz="1900" dirty="0"/>
              <a:t>Layered</a:t>
            </a:r>
          </a:p>
          <a:p>
            <a:pPr lvl="2"/>
            <a:r>
              <a:rPr lang="en-US" sz="1900" dirty="0"/>
              <a:t>Combination</a:t>
            </a:r>
          </a:p>
          <a:p>
            <a:pPr lvl="1"/>
            <a:r>
              <a:rPr lang="en-US" sz="1900" dirty="0"/>
              <a:t>Where to detonate</a:t>
            </a:r>
          </a:p>
          <a:p>
            <a:pPr lvl="2"/>
            <a:r>
              <a:rPr lang="en-US" sz="1900" dirty="0"/>
              <a:t>Robust munition, including fuze</a:t>
            </a:r>
          </a:p>
          <a:p>
            <a:pPr lvl="1"/>
            <a:r>
              <a:rPr lang="en-US" sz="1900" dirty="0"/>
              <a:t>Collateral damage (proportionality)</a:t>
            </a:r>
          </a:p>
          <a:p>
            <a:pPr lvl="2"/>
            <a:endParaRPr lang="en-US" sz="1900" dirty="0"/>
          </a:p>
        </p:txBody>
      </p:sp>
      <p:sp>
        <p:nvSpPr>
          <p:cNvPr id="19" name="Text Placeholder 7">
            <a:extLst>
              <a:ext uri="{FF2B5EF4-FFF2-40B4-BE49-F238E27FC236}">
                <a16:creationId xmlns:a16="http://schemas.microsoft.com/office/drawing/2014/main" id="{54CA18DD-4277-2364-0CD8-DF95D6948E4C}"/>
              </a:ext>
            </a:extLst>
          </p:cNvPr>
          <p:cNvSpPr>
            <a:spLocks noGrp="1"/>
          </p:cNvSpPr>
          <p:nvPr>
            <p:ph type="body" sz="quarter" idx="21"/>
          </p:nvPr>
        </p:nvSpPr>
        <p:spPr>
          <a:xfrm>
            <a:off x="755650" y="5487988"/>
            <a:ext cx="11172825" cy="612775"/>
          </a:xfrm>
        </p:spPr>
        <p:txBody>
          <a:bodyPr/>
          <a:lstStyle/>
          <a:p>
            <a:r>
              <a:rPr lang="en-US" dirty="0"/>
              <a:t>Successful destruction of ammunition facilities in Libya using anti-structures munitions - Paveway</a:t>
            </a:r>
          </a:p>
        </p:txBody>
      </p:sp>
    </p:spTree>
    <p:extLst>
      <p:ext uri="{BB962C8B-B14F-4D97-AF65-F5344CB8AC3E}">
        <p14:creationId xmlns:p14="http://schemas.microsoft.com/office/powerpoint/2010/main" val="2826361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EA65128-BBDE-F263-5595-98C7B4C08B6B}"/>
              </a:ext>
            </a:extLst>
          </p:cNvPr>
          <p:cNvSpPr>
            <a:spLocks noGrp="1"/>
          </p:cNvSpPr>
          <p:nvPr>
            <p:ph type="body" sz="quarter" idx="20"/>
          </p:nvPr>
        </p:nvSpPr>
        <p:spPr/>
        <p:txBody>
          <a:bodyPr/>
          <a:lstStyle/>
          <a:p>
            <a:r>
              <a:rPr lang="en-US" dirty="0"/>
              <a:t> </a:t>
            </a:r>
          </a:p>
        </p:txBody>
      </p:sp>
      <p:sp>
        <p:nvSpPr>
          <p:cNvPr id="3" name="Slide Number Placeholder 2">
            <a:extLst>
              <a:ext uri="{FF2B5EF4-FFF2-40B4-BE49-F238E27FC236}">
                <a16:creationId xmlns:a16="http://schemas.microsoft.com/office/drawing/2014/main" id="{13C1EEC8-B9DD-77D2-36DC-FB5EA660F14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91399C-B5EF-49C7-B81A-539AE2F27BD0}" type="slidenum">
              <a:rPr kumimoji="0" lang="en-GB" sz="12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dirty="0">
              <a:ln>
                <a:noFill/>
              </a:ln>
              <a:solidFill>
                <a:srgbClr val="3D4146"/>
              </a:solidFill>
              <a:effectLst/>
              <a:uLnTx/>
              <a:uFillTx/>
              <a:latin typeface="Calibri Light"/>
              <a:ea typeface="+mn-ea"/>
              <a:cs typeface="+mn-cs"/>
            </a:endParaRPr>
          </a:p>
        </p:txBody>
      </p:sp>
      <p:sp>
        <p:nvSpPr>
          <p:cNvPr id="4" name="Title 3">
            <a:extLst>
              <a:ext uri="{FF2B5EF4-FFF2-40B4-BE49-F238E27FC236}">
                <a16:creationId xmlns:a16="http://schemas.microsoft.com/office/drawing/2014/main" id="{5C8E934B-C706-D0D9-2D4D-7048624C80DB}"/>
              </a:ext>
            </a:extLst>
          </p:cNvPr>
          <p:cNvSpPr>
            <a:spLocks noGrp="1"/>
          </p:cNvSpPr>
          <p:nvPr>
            <p:ph type="title"/>
          </p:nvPr>
        </p:nvSpPr>
        <p:spPr/>
        <p:txBody>
          <a:bodyPr/>
          <a:lstStyle/>
          <a:p>
            <a:r>
              <a:rPr lang="en-US" dirty="0"/>
              <a:t>Warhead design and selection (maritime)</a:t>
            </a:r>
          </a:p>
        </p:txBody>
      </p:sp>
      <p:sp>
        <p:nvSpPr>
          <p:cNvPr id="5" name="Content Placeholder 4">
            <a:extLst>
              <a:ext uri="{FF2B5EF4-FFF2-40B4-BE49-F238E27FC236}">
                <a16:creationId xmlns:a16="http://schemas.microsoft.com/office/drawing/2014/main" id="{14B77DD2-E1B8-7BC2-D0B7-847C352374A2}"/>
              </a:ext>
            </a:extLst>
          </p:cNvPr>
          <p:cNvSpPr>
            <a:spLocks noGrp="1"/>
          </p:cNvSpPr>
          <p:nvPr>
            <p:ph sz="quarter" idx="17"/>
          </p:nvPr>
        </p:nvSpPr>
        <p:spPr/>
        <p:txBody>
          <a:bodyPr/>
          <a:lstStyle/>
          <a:p>
            <a:r>
              <a:rPr lang="en-US" dirty="0"/>
              <a:t>Surface ships (huge range of sizes)</a:t>
            </a:r>
          </a:p>
          <a:p>
            <a:pPr lvl="1"/>
            <a:r>
              <a:rPr lang="en-US" dirty="0"/>
              <a:t>Frigate 2800 tonnes</a:t>
            </a:r>
          </a:p>
          <a:p>
            <a:pPr lvl="1"/>
            <a:r>
              <a:rPr lang="en-US" dirty="0"/>
              <a:t>Aircraft Carriers 60,000 tonnes</a:t>
            </a:r>
          </a:p>
          <a:p>
            <a:pPr lvl="1"/>
            <a:r>
              <a:rPr lang="en-US" dirty="0"/>
              <a:t>High buoyancy, multiple bulkheads (10 – 30 mm thick, 100 m</a:t>
            </a:r>
            <a:r>
              <a:rPr lang="en-US" baseline="30000" dirty="0"/>
              <a:t>3</a:t>
            </a:r>
            <a:r>
              <a:rPr lang="en-US" dirty="0"/>
              <a:t>)</a:t>
            </a:r>
          </a:p>
          <a:p>
            <a:r>
              <a:rPr lang="en-US" dirty="0"/>
              <a:t>Submarines</a:t>
            </a:r>
          </a:p>
          <a:p>
            <a:pPr lvl="1"/>
            <a:r>
              <a:rPr lang="en-US" dirty="0"/>
              <a:t>Small volume within hull</a:t>
            </a:r>
          </a:p>
          <a:p>
            <a:pPr lvl="1"/>
            <a:r>
              <a:rPr lang="en-US" dirty="0"/>
              <a:t>Little reserve buoyancy</a:t>
            </a:r>
          </a:p>
          <a:p>
            <a:pPr lvl="1"/>
            <a:r>
              <a:rPr lang="en-US" dirty="0"/>
              <a:t>Outer hull provides good protection</a:t>
            </a:r>
          </a:p>
        </p:txBody>
      </p:sp>
      <p:pic>
        <p:nvPicPr>
          <p:cNvPr id="9" name="Content Placeholder 8" descr="A submarine in the water&#10;&#10;AI-generated content may be incorrect.">
            <a:extLst>
              <a:ext uri="{FF2B5EF4-FFF2-40B4-BE49-F238E27FC236}">
                <a16:creationId xmlns:a16="http://schemas.microsoft.com/office/drawing/2014/main" id="{CF58BE43-D36A-1BCC-11FC-8D5B0498D86D}"/>
              </a:ext>
            </a:extLst>
          </p:cNvPr>
          <p:cNvPicPr>
            <a:picLocks noGrp="1" noChangeAspect="1"/>
          </p:cNvPicPr>
          <p:nvPr>
            <p:ph sz="quarter" idx="19"/>
          </p:nvPr>
        </p:nvPicPr>
        <p:blipFill>
          <a:blip r:embed="rId2" cstate="screen">
            <a:extLst>
              <a:ext uri="{28A0092B-C50C-407E-A947-70E740481C1C}">
                <a14:useLocalDpi xmlns:a14="http://schemas.microsoft.com/office/drawing/2010/main"/>
              </a:ext>
            </a:extLst>
          </a:blip>
          <a:stretch>
            <a:fillRect/>
          </a:stretch>
        </p:blipFill>
        <p:spPr>
          <a:xfrm>
            <a:off x="6729060" y="1619250"/>
            <a:ext cx="5080705" cy="3609975"/>
          </a:xfrm>
        </p:spPr>
      </p:pic>
      <p:sp>
        <p:nvSpPr>
          <p:cNvPr id="7" name="Text Placeholder 6">
            <a:extLst>
              <a:ext uri="{FF2B5EF4-FFF2-40B4-BE49-F238E27FC236}">
                <a16:creationId xmlns:a16="http://schemas.microsoft.com/office/drawing/2014/main" id="{9C1CE712-9609-3ED8-38F7-16B88BD8EE4F}"/>
              </a:ext>
            </a:extLst>
          </p:cNvPr>
          <p:cNvSpPr>
            <a:spLocks noGrp="1"/>
          </p:cNvSpPr>
          <p:nvPr>
            <p:ph type="body" sz="quarter" idx="21"/>
          </p:nvPr>
        </p:nvSpPr>
        <p:spPr/>
        <p:txBody>
          <a:bodyPr/>
          <a:lstStyle/>
          <a:p>
            <a:r>
              <a:rPr lang="en-US" dirty="0"/>
              <a:t>Type 45 and Astute Class Submarines</a:t>
            </a:r>
          </a:p>
        </p:txBody>
      </p:sp>
    </p:spTree>
    <p:extLst>
      <p:ext uri="{BB962C8B-B14F-4D97-AF65-F5344CB8AC3E}">
        <p14:creationId xmlns:p14="http://schemas.microsoft.com/office/powerpoint/2010/main" val="39457507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9CCE9-C088-FF3D-8B41-B175E7BDC123}"/>
              </a:ext>
            </a:extLst>
          </p:cNvPr>
          <p:cNvSpPr>
            <a:spLocks noGrp="1"/>
          </p:cNvSpPr>
          <p:nvPr>
            <p:ph type="title"/>
          </p:nvPr>
        </p:nvSpPr>
        <p:spPr>
          <a:xfrm>
            <a:off x="757840" y="440058"/>
            <a:ext cx="11181748" cy="822677"/>
          </a:xfrm>
        </p:spPr>
        <p:txBody>
          <a:bodyPr anchor="ctr">
            <a:normAutofit/>
          </a:bodyPr>
          <a:lstStyle/>
          <a:p>
            <a:r>
              <a:rPr lang="en-US" dirty="0"/>
              <a:t>Warhead design and selection criteria (aircraft)</a:t>
            </a:r>
          </a:p>
        </p:txBody>
      </p:sp>
      <p:sp>
        <p:nvSpPr>
          <p:cNvPr id="3" name="Content Placeholder 2">
            <a:extLst>
              <a:ext uri="{FF2B5EF4-FFF2-40B4-BE49-F238E27FC236}">
                <a16:creationId xmlns:a16="http://schemas.microsoft.com/office/drawing/2014/main" id="{F1DCE44A-36F8-BC38-B457-02E2E8298197}"/>
              </a:ext>
            </a:extLst>
          </p:cNvPr>
          <p:cNvSpPr>
            <a:spLocks noGrp="1"/>
          </p:cNvSpPr>
          <p:nvPr>
            <p:ph idx="1"/>
          </p:nvPr>
        </p:nvSpPr>
        <p:spPr>
          <a:xfrm>
            <a:off x="759679" y="1619250"/>
            <a:ext cx="7693714" cy="4482750"/>
          </a:xfrm>
        </p:spPr>
        <p:txBody>
          <a:bodyPr>
            <a:normAutofit/>
          </a:bodyPr>
          <a:lstStyle/>
          <a:p>
            <a:r>
              <a:rPr lang="en-US" dirty="0"/>
              <a:t>Altitude hugely affects what warhead can be used</a:t>
            </a:r>
          </a:p>
          <a:p>
            <a:r>
              <a:rPr lang="en-US" dirty="0"/>
              <a:t>Internal/external blast, pros and cons</a:t>
            </a:r>
          </a:p>
          <a:p>
            <a:r>
              <a:rPr lang="en-US" dirty="0"/>
              <a:t>Kinetic energy, pros and cons</a:t>
            </a:r>
          </a:p>
          <a:p>
            <a:r>
              <a:rPr lang="en-US" dirty="0"/>
              <a:t>Fragmentation</a:t>
            </a:r>
          </a:p>
          <a:p>
            <a:r>
              <a:rPr lang="en-US" dirty="0"/>
              <a:t>Discrete or continuous rod at high altitude</a:t>
            </a:r>
          </a:p>
        </p:txBody>
      </p:sp>
      <p:pic>
        <p:nvPicPr>
          <p:cNvPr id="5" name="Picture 4" descr="A group of objects with different shapes&#10;&#10;AI-generated content may be incorrect.">
            <a:extLst>
              <a:ext uri="{FF2B5EF4-FFF2-40B4-BE49-F238E27FC236}">
                <a16:creationId xmlns:a16="http://schemas.microsoft.com/office/drawing/2014/main" id="{202150AC-64FB-66F8-F5D1-2A7D763709B2}"/>
              </a:ext>
            </a:extLst>
          </p:cNvPr>
          <p:cNvPicPr>
            <a:picLocks noChangeAspect="1"/>
          </p:cNvPicPr>
          <p:nvPr/>
        </p:nvPicPr>
        <p:blipFill>
          <a:blip r:embed="rId2" cstate="screen">
            <a:extLst>
              <a:ext uri="{28A0092B-C50C-407E-A947-70E740481C1C}">
                <a14:useLocalDpi xmlns:a14="http://schemas.microsoft.com/office/drawing/2010/main"/>
              </a:ext>
            </a:extLst>
          </a:blip>
          <a:srcRect r="1599" b="1"/>
          <a:stretch/>
        </p:blipFill>
        <p:spPr>
          <a:xfrm>
            <a:off x="7365993" y="1162400"/>
            <a:ext cx="3669870" cy="4989258"/>
          </a:xfrm>
          <a:prstGeom prst="rect">
            <a:avLst/>
          </a:prstGeom>
          <a:noFill/>
        </p:spPr>
      </p:pic>
    </p:spTree>
    <p:extLst>
      <p:ext uri="{BB962C8B-B14F-4D97-AF65-F5344CB8AC3E}">
        <p14:creationId xmlns:p14="http://schemas.microsoft.com/office/powerpoint/2010/main" val="1089898938"/>
      </p:ext>
    </p:extLst>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6FD76C00-A09C-B53D-27E2-CE859AA618D0}"/>
              </a:ext>
            </a:extLst>
          </p:cNvPr>
          <p:cNvSpPr txBox="1">
            <a:spLocks/>
          </p:cNvSpPr>
          <p:nvPr/>
        </p:nvSpPr>
        <p:spPr>
          <a:xfrm>
            <a:off x="5757351" y="84475"/>
            <a:ext cx="6542445" cy="822677"/>
          </a:xfrm>
          <a:prstGeom prst="rect">
            <a:avLst/>
          </a:prstGeom>
        </p:spPr>
        <p:txBody>
          <a:bodyPr vert="horz" lIns="0" tIns="0" rIns="0" bIns="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48"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C4C02"/>
                </a:solidFill>
                <a:effectLst/>
                <a:uLnTx/>
                <a:uFillTx/>
                <a:latin typeface="Calibri Light"/>
                <a:ea typeface="+mn-ea"/>
                <a:cs typeface="+mn-cs"/>
              </a:rPr>
              <a:t>Warhead design and selection – a summary</a:t>
            </a:r>
          </a:p>
        </p:txBody>
      </p:sp>
      <p:pic>
        <p:nvPicPr>
          <p:cNvPr id="5" name="Content Placeholder 4" descr="Table&#10;&#10;Description automatically generated">
            <a:extLst>
              <a:ext uri="{FF2B5EF4-FFF2-40B4-BE49-F238E27FC236}">
                <a16:creationId xmlns:a16="http://schemas.microsoft.com/office/drawing/2014/main" id="{84567864-D413-9913-4D90-FD263C6B378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52517" y="96595"/>
            <a:ext cx="5604834" cy="6672420"/>
          </a:xfrm>
          <a:prstGeom prst="rect">
            <a:avLst/>
          </a:prstGeom>
          <a:noFill/>
        </p:spPr>
      </p:pic>
      <p:sp>
        <p:nvSpPr>
          <p:cNvPr id="2" name="TextBox 1">
            <a:extLst>
              <a:ext uri="{FF2B5EF4-FFF2-40B4-BE49-F238E27FC236}">
                <a16:creationId xmlns:a16="http://schemas.microsoft.com/office/drawing/2014/main" id="{10DD359B-3298-D7A1-22D0-95730090A950}"/>
              </a:ext>
            </a:extLst>
          </p:cNvPr>
          <p:cNvSpPr txBox="1"/>
          <p:nvPr/>
        </p:nvSpPr>
        <p:spPr>
          <a:xfrm>
            <a:off x="6196344" y="4822926"/>
            <a:ext cx="1810657" cy="1292662"/>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D4146"/>
                </a:solidFill>
                <a:effectLst/>
                <a:uLnTx/>
                <a:uFillTx/>
                <a:latin typeface="Calibri Light"/>
                <a:ea typeface="+mn-ea"/>
                <a:cs typeface="+mn-cs"/>
              </a:rPr>
              <a:t>Key: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3D4146"/>
              </a:solidFill>
              <a:effectLst/>
              <a:uLnTx/>
              <a:uFillTx/>
              <a:latin typeface="Calibri Ligh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D4146"/>
                </a:solidFill>
                <a:effectLst/>
                <a:uLnTx/>
                <a:uFillTx/>
                <a:latin typeface="Calibri Light"/>
                <a:ea typeface="+mn-ea"/>
                <a:cs typeface="+mn-cs"/>
              </a:rPr>
              <a:t>SC = shaped charge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D4146"/>
                </a:solidFill>
                <a:effectLst/>
                <a:uLnTx/>
                <a:uFillTx/>
                <a:latin typeface="Calibri Light"/>
                <a:ea typeface="+mn-ea"/>
                <a:cs typeface="+mn-cs"/>
              </a:rPr>
              <a:t>IB = internal blast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D4146"/>
                </a:solidFill>
                <a:effectLst/>
                <a:uLnTx/>
                <a:uFillTx/>
                <a:latin typeface="Calibri Light"/>
                <a:ea typeface="+mn-ea"/>
                <a:cs typeface="+mn-cs"/>
              </a:rPr>
              <a:t>EB = external blast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D4146"/>
                </a:solidFill>
                <a:effectLst/>
                <a:uLnTx/>
                <a:uFillTx/>
                <a:latin typeface="Calibri Light"/>
                <a:ea typeface="+mn-ea"/>
                <a:cs typeface="+mn-cs"/>
              </a:rPr>
              <a:t>CR = continuous rod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D4146"/>
                </a:solidFill>
                <a:effectLst/>
                <a:uLnTx/>
                <a:uFillTx/>
                <a:latin typeface="Calibri Light"/>
                <a:ea typeface="+mn-ea"/>
                <a:cs typeface="+mn-cs"/>
              </a:rPr>
              <a:t>BL = bomblet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D4146"/>
                </a:solidFill>
                <a:effectLst/>
                <a:uLnTx/>
                <a:uFillTx/>
                <a:latin typeface="Calibri Light"/>
                <a:ea typeface="+mn-ea"/>
                <a:cs typeface="+mn-cs"/>
              </a:rPr>
              <a:t>FR = fragmenting</a:t>
            </a:r>
          </a:p>
        </p:txBody>
      </p:sp>
      <p:pic>
        <p:nvPicPr>
          <p:cNvPr id="8" name="Picture 7">
            <a:extLst>
              <a:ext uri="{FF2B5EF4-FFF2-40B4-BE49-F238E27FC236}">
                <a16:creationId xmlns:a16="http://schemas.microsoft.com/office/drawing/2014/main" id="{DB042EBA-B030-4BE2-C5F4-C95522A278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96344" y="1003517"/>
            <a:ext cx="5323767" cy="3533473"/>
          </a:xfrm>
          <a:prstGeom prst="rect">
            <a:avLst/>
          </a:prstGeom>
        </p:spPr>
      </p:pic>
    </p:spTree>
    <p:extLst>
      <p:ext uri="{BB962C8B-B14F-4D97-AF65-F5344CB8AC3E}">
        <p14:creationId xmlns:p14="http://schemas.microsoft.com/office/powerpoint/2010/main" val="2748840853"/>
      </p:ext>
    </p:extLst>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757840" y="440058"/>
            <a:ext cx="11181748" cy="822677"/>
          </a:xfrm>
          <a:prstGeom prst="rect">
            <a:avLst/>
          </a:prstGeom>
        </p:spPr>
        <p:txBody>
          <a:bodyPr vert="horz" lIns="0" tIns="0" rIns="0" bIns="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48"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C4C02"/>
                </a:solidFill>
                <a:effectLst/>
                <a:uLnTx/>
                <a:uFillTx/>
                <a:latin typeface="Calibri Light"/>
                <a:ea typeface="+mn-ea"/>
                <a:cs typeface="+mn-cs"/>
              </a:rPr>
              <a:t>Sources of energy example</a:t>
            </a:r>
          </a:p>
        </p:txBody>
      </p:sp>
      <mc:AlternateContent xmlns:mc="http://schemas.openxmlformats.org/markup-compatibility/2006" xmlns:a14="http://schemas.microsoft.com/office/drawing/2010/main">
        <mc:Choice Requires="a14">
          <p:sp>
            <p:nvSpPr>
              <p:cNvPr id="5" name="Content Placeholder 2">
                <a:extLst>
                  <a:ext uri="{FF2B5EF4-FFF2-40B4-BE49-F238E27FC236}">
                    <a16:creationId xmlns:a16="http://schemas.microsoft.com/office/drawing/2014/main" id="{CA3B4161-DA3F-5E5A-EEF3-3BDFB645C8E3}"/>
                  </a:ext>
                </a:extLst>
              </p:cNvPr>
              <p:cNvSpPr>
                <a:spLocks noGrp="1"/>
              </p:cNvSpPr>
              <p:nvPr>
                <p:ph idx="1"/>
              </p:nvPr>
            </p:nvSpPr>
            <p:spPr>
              <a:xfrm>
                <a:off x="759679" y="1619250"/>
                <a:ext cx="11181521" cy="4482750"/>
              </a:xfrm>
            </p:spPr>
            <p:txBody>
              <a:bodyPr vert="horz" lIns="0" tIns="0" rIns="0" bIns="0" rtlCol="0">
                <a:normAutofit/>
              </a:bodyPr>
              <a:lstStyle/>
              <a:p>
                <a:r>
                  <a:rPr lang="en-GB" dirty="0"/>
                  <a:t>What is the total energy that can be delivered to an aircraft from a surface-to-air missile given the following data: mass of missile 250 kg, velocity 920 ms</a:t>
                </a:r>
                <a:r>
                  <a:rPr lang="en-GB" baseline="30000" dirty="0"/>
                  <a:t>-1</a:t>
                </a:r>
                <a:r>
                  <a:rPr lang="en-GB" dirty="0"/>
                  <a:t>, warhead mass 10 kg, energy of detonation per kg is 4MJ:</a:t>
                </a:r>
              </a:p>
              <a:p>
                <a:endParaRPr lang="en-GB" dirty="0"/>
              </a:p>
              <a:p>
                <a:pPr marL="342900"/>
                <a:r>
                  <a:rPr lang="en-GB" dirty="0"/>
                  <a:t>KE available =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𝑚</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𝑣</m:t>
                        </m:r>
                      </m:e>
                      <m:sup>
                        <m:r>
                          <a:rPr lang="en-GB" b="0" i="1" smtClean="0">
                            <a:latin typeface="Cambria Math" panose="02040503050406030204" pitchFamily="18" charset="0"/>
                          </a:rPr>
                          <m:t>2</m:t>
                        </m:r>
                      </m:sup>
                    </m:sSup>
                    <m:r>
                      <a:rPr lang="en-GB" b="0" i="1" smtClean="0">
                        <a:latin typeface="Cambria Math" panose="02040503050406030204" pitchFamily="18" charset="0"/>
                      </a:rPr>
                      <m:t>= </m:t>
                    </m:r>
                  </m:oMath>
                </a14:m>
                <a:r>
                  <a:rPr lang="en-GB" dirty="0"/>
                  <a:t>0.5 x 250 x 920</a:t>
                </a:r>
                <a:r>
                  <a:rPr lang="en-GB" baseline="30000" dirty="0"/>
                  <a:t>2</a:t>
                </a:r>
                <a:r>
                  <a:rPr lang="en-GB" dirty="0"/>
                  <a:t> = 105 MJ</a:t>
                </a:r>
              </a:p>
              <a:p>
                <a:pPr marL="342900"/>
                <a:endParaRPr lang="en-GB" dirty="0"/>
              </a:p>
              <a:p>
                <a:pPr marL="342900"/>
                <a:r>
                  <a:rPr lang="en-GB" dirty="0"/>
                  <a:t>Explosive energy (chemical energy) available = 10 x 4 = 40 MJ</a:t>
                </a:r>
              </a:p>
              <a:p>
                <a:pPr marL="342900"/>
                <a:endParaRPr lang="en-GB" dirty="0"/>
              </a:p>
              <a:p>
                <a:pPr marL="342900"/>
                <a:r>
                  <a:rPr lang="en-GB" dirty="0"/>
                  <a:t>Therefore, total energy imparted to target = 145 MJ</a:t>
                </a:r>
              </a:p>
              <a:p>
                <a:endParaRPr lang="en-GB" dirty="0"/>
              </a:p>
            </p:txBody>
          </p:sp>
        </mc:Choice>
        <mc:Fallback xmlns="">
          <p:sp>
            <p:nvSpPr>
              <p:cNvPr id="5" name="Content Placeholder 2">
                <a:extLst>
                  <a:ext uri="{FF2B5EF4-FFF2-40B4-BE49-F238E27FC236}">
                    <a16:creationId xmlns:a16="http://schemas.microsoft.com/office/drawing/2014/main" id="{CA3B4161-DA3F-5E5A-EEF3-3BDFB645C8E3}"/>
                  </a:ext>
                </a:extLst>
              </p:cNvPr>
              <p:cNvSpPr>
                <a:spLocks noGrp="1" noRot="1" noChangeAspect="1" noMove="1" noResize="1" noEditPoints="1" noAdjustHandles="1" noChangeArrowheads="1" noChangeShapeType="1" noTextEdit="1"/>
              </p:cNvSpPr>
              <p:nvPr>
                <p:ph idx="1"/>
              </p:nvPr>
            </p:nvSpPr>
            <p:spPr>
              <a:xfrm>
                <a:off x="759679" y="1619250"/>
                <a:ext cx="11181521" cy="4482750"/>
              </a:xfrm>
              <a:blipFill>
                <a:blip r:embed="rId2"/>
                <a:stretch>
                  <a:fillRect l="-1362" t="-1977" r="-1589"/>
                </a:stretch>
              </a:blipFill>
            </p:spPr>
            <p:txBody>
              <a:bodyPr/>
              <a:lstStyle/>
              <a:p>
                <a:r>
                  <a:rPr lang="en-US">
                    <a:noFill/>
                  </a:rPr>
                  <a:t> </a:t>
                </a:r>
              </a:p>
            </p:txBody>
          </p:sp>
        </mc:Fallback>
      </mc:AlternateContent>
    </p:spTree>
    <p:extLst>
      <p:ext uri="{BB962C8B-B14F-4D97-AF65-F5344CB8AC3E}">
        <p14:creationId xmlns:p14="http://schemas.microsoft.com/office/powerpoint/2010/main" val="3919352720"/>
      </p:ext>
    </p:extLst>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01D85-BD5F-32DC-934F-22CE4F1B3838}"/>
            </a:ext>
          </a:extLst>
        </p:cNvPr>
        <p:cNvGrpSpPr/>
        <p:nvPr/>
      </p:nvGrpSpPr>
      <p:grpSpPr>
        <a:xfrm>
          <a:off x="0" y="0"/>
          <a:ext cx="0" cy="0"/>
          <a:chOff x="0" y="0"/>
          <a:chExt cx="0" cy="0"/>
        </a:xfrm>
      </p:grpSpPr>
      <p:sp>
        <p:nvSpPr>
          <p:cNvPr id="3" name="Content Placeholder 1">
            <a:extLst>
              <a:ext uri="{FF2B5EF4-FFF2-40B4-BE49-F238E27FC236}">
                <a16:creationId xmlns:a16="http://schemas.microsoft.com/office/drawing/2014/main" id="{9661509E-0956-A7B1-BE00-D6CD16B51FDC}"/>
              </a:ext>
            </a:extLst>
          </p:cNvPr>
          <p:cNvSpPr txBox="1">
            <a:spLocks/>
          </p:cNvSpPr>
          <p:nvPr/>
        </p:nvSpPr>
        <p:spPr>
          <a:xfrm>
            <a:off x="757840" y="440058"/>
            <a:ext cx="11181748" cy="822677"/>
          </a:xfrm>
          <a:prstGeom prst="rect">
            <a:avLst/>
          </a:prstGeom>
        </p:spPr>
        <p:txBody>
          <a:bodyPr vert="horz" lIns="0" tIns="0" rIns="0" bIns="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48"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C4C02"/>
                </a:solidFill>
                <a:effectLst/>
                <a:uLnTx/>
                <a:uFillTx/>
                <a:latin typeface="Calibri Light"/>
                <a:ea typeface="+mn-ea"/>
                <a:cs typeface="+mn-cs"/>
              </a:rPr>
              <a:t>Sources of energy example (the Twin Towers)</a:t>
            </a:r>
          </a:p>
        </p:txBody>
      </p:sp>
      <mc:AlternateContent xmlns:mc="http://schemas.openxmlformats.org/markup-compatibility/2006" xmlns:a14="http://schemas.microsoft.com/office/drawing/2010/main">
        <mc:Choice Requires="a14">
          <p:sp>
            <p:nvSpPr>
              <p:cNvPr id="5" name="Content Placeholder 2">
                <a:extLst>
                  <a:ext uri="{FF2B5EF4-FFF2-40B4-BE49-F238E27FC236}">
                    <a16:creationId xmlns:a16="http://schemas.microsoft.com/office/drawing/2014/main" id="{82B4D567-18EC-7F88-B038-9E5C690B2C1F}"/>
                  </a:ext>
                </a:extLst>
              </p:cNvPr>
              <p:cNvSpPr>
                <a:spLocks noGrp="1"/>
              </p:cNvSpPr>
              <p:nvPr>
                <p:ph idx="1"/>
              </p:nvPr>
            </p:nvSpPr>
            <p:spPr>
              <a:xfrm>
                <a:off x="759679" y="1619250"/>
                <a:ext cx="11181521" cy="4482750"/>
              </a:xfrm>
            </p:spPr>
            <p:txBody>
              <a:bodyPr vert="horz" lIns="0" tIns="0" rIns="0" bIns="0" rtlCol="0">
                <a:normAutofit/>
              </a:bodyPr>
              <a:lstStyle/>
              <a:p>
                <a:r>
                  <a:rPr lang="en-GB" dirty="0"/>
                  <a:t>What was the total energy that could be delivered to the North Tower from a Boeing 767 aircraft: mass of fully laden aircraft 142,000 kg, velocity 265 ms</a:t>
                </a:r>
                <a:r>
                  <a:rPr lang="en-GB" baseline="30000" dirty="0"/>
                  <a:t>-1</a:t>
                </a:r>
                <a:r>
                  <a:rPr lang="en-GB" dirty="0"/>
                  <a:t>, fuel mass 72,000 kg, energy of detonation per kg is 43MJ:</a:t>
                </a:r>
              </a:p>
              <a:p>
                <a:endParaRPr lang="en-GB" dirty="0"/>
              </a:p>
              <a:p>
                <a:pPr marL="342900"/>
                <a:r>
                  <a:rPr lang="en-GB" dirty="0"/>
                  <a:t>KE available =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𝑚</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𝑣</m:t>
                        </m:r>
                      </m:e>
                      <m:sup>
                        <m:r>
                          <a:rPr lang="en-GB" b="0" i="1" smtClean="0">
                            <a:latin typeface="Cambria Math" panose="02040503050406030204" pitchFamily="18" charset="0"/>
                          </a:rPr>
                          <m:t>2</m:t>
                        </m:r>
                      </m:sup>
                    </m:sSup>
                    <m:r>
                      <a:rPr lang="en-GB" b="0" i="1" smtClean="0">
                        <a:latin typeface="Cambria Math" panose="02040503050406030204" pitchFamily="18" charset="0"/>
                      </a:rPr>
                      <m:t>= </m:t>
                    </m:r>
                  </m:oMath>
                </a14:m>
                <a:r>
                  <a:rPr lang="en-GB" dirty="0"/>
                  <a:t>0.5 x 142000 x 265</a:t>
                </a:r>
                <a:r>
                  <a:rPr lang="en-GB" baseline="30000" dirty="0"/>
                  <a:t>2</a:t>
                </a:r>
                <a:r>
                  <a:rPr lang="en-GB" dirty="0"/>
                  <a:t> = 5000 MJ (4,985,975,000 J)</a:t>
                </a:r>
              </a:p>
              <a:p>
                <a:pPr marL="342900"/>
                <a:endParaRPr lang="en-GB" dirty="0"/>
              </a:p>
              <a:p>
                <a:pPr marL="342900"/>
                <a:r>
                  <a:rPr lang="en-GB" dirty="0"/>
                  <a:t>Explosive energy (chemical energy) available = 72000 x 43 =  3000 MJ</a:t>
                </a:r>
              </a:p>
              <a:p>
                <a:pPr marL="342900"/>
                <a:endParaRPr lang="en-GB" dirty="0"/>
              </a:p>
              <a:p>
                <a:pPr marL="342900"/>
                <a:r>
                  <a:rPr lang="en-GB" dirty="0"/>
                  <a:t>Therefore, total energy imparted to target = 5000 MJ + 3000 MJ = 8000 MJ = 2000 kg TNT</a:t>
                </a:r>
              </a:p>
              <a:p>
                <a:endParaRPr lang="en-GB" dirty="0"/>
              </a:p>
            </p:txBody>
          </p:sp>
        </mc:Choice>
        <mc:Fallback xmlns="">
          <p:sp>
            <p:nvSpPr>
              <p:cNvPr id="5" name="Content Placeholder 2">
                <a:extLst>
                  <a:ext uri="{FF2B5EF4-FFF2-40B4-BE49-F238E27FC236}">
                    <a16:creationId xmlns:a16="http://schemas.microsoft.com/office/drawing/2014/main" id="{82B4D567-18EC-7F88-B038-9E5C690B2C1F}"/>
                  </a:ext>
                </a:extLst>
              </p:cNvPr>
              <p:cNvSpPr>
                <a:spLocks noGrp="1" noRot="1" noChangeAspect="1" noMove="1" noResize="1" noEditPoints="1" noAdjustHandles="1" noChangeArrowheads="1" noChangeShapeType="1" noTextEdit="1"/>
              </p:cNvSpPr>
              <p:nvPr>
                <p:ph idx="1"/>
              </p:nvPr>
            </p:nvSpPr>
            <p:spPr>
              <a:xfrm>
                <a:off x="759679" y="1619250"/>
                <a:ext cx="11181521" cy="4482750"/>
              </a:xfrm>
              <a:blipFill>
                <a:blip r:embed="rId2"/>
                <a:stretch>
                  <a:fillRect l="-1362" t="-1977" r="-454"/>
                </a:stretch>
              </a:blipFill>
            </p:spPr>
            <p:txBody>
              <a:bodyPr/>
              <a:lstStyle/>
              <a:p>
                <a:r>
                  <a:rPr lang="en-US">
                    <a:noFill/>
                  </a:rPr>
                  <a:t> </a:t>
                </a:r>
              </a:p>
            </p:txBody>
          </p:sp>
        </mc:Fallback>
      </mc:AlternateContent>
    </p:spTree>
    <p:extLst>
      <p:ext uri="{BB962C8B-B14F-4D97-AF65-F5344CB8AC3E}">
        <p14:creationId xmlns:p14="http://schemas.microsoft.com/office/powerpoint/2010/main" val="3251460387"/>
      </p:ext>
    </p:extLst>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24063F9-C051-C316-3E75-95A958512C9A}"/>
              </a:ext>
            </a:extLst>
          </p:cNvPr>
          <p:cNvSpPr>
            <a:spLocks noGrp="1"/>
          </p:cNvSpPr>
          <p:nvPr>
            <p:ph type="title"/>
          </p:nvPr>
        </p:nvSpPr>
        <p:spPr>
          <a:xfrm>
            <a:off x="757840" y="440058"/>
            <a:ext cx="11181748" cy="822677"/>
          </a:xfrm>
        </p:spPr>
        <p:txBody>
          <a:bodyPr/>
          <a:lstStyle/>
          <a:p>
            <a:r>
              <a:rPr lang="en-US" dirty="0"/>
              <a:t>Overpressure experienced between 93</a:t>
            </a:r>
            <a:r>
              <a:rPr lang="en-US" baseline="30000" dirty="0"/>
              <a:t>rd</a:t>
            </a:r>
            <a:r>
              <a:rPr lang="en-US" dirty="0"/>
              <a:t> through 99</a:t>
            </a:r>
            <a:r>
              <a:rPr lang="en-US" baseline="30000" dirty="0"/>
              <a:t>th</a:t>
            </a:r>
            <a:r>
              <a:rPr lang="en-US" dirty="0"/>
              <a:t> Floors of North Tower </a:t>
            </a:r>
          </a:p>
        </p:txBody>
      </p:sp>
      <p:pic>
        <p:nvPicPr>
          <p:cNvPr id="5" name="Picture Placeholder 4">
            <a:extLst>
              <a:ext uri="{FF2B5EF4-FFF2-40B4-BE49-F238E27FC236}">
                <a16:creationId xmlns:a16="http://schemas.microsoft.com/office/drawing/2014/main" id="{1BDF54D1-F686-7BFC-1EE0-9759D45026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81155" y="1619250"/>
            <a:ext cx="8538569" cy="4482750"/>
          </a:xfrm>
          <a:prstGeom prst="rect">
            <a:avLst/>
          </a:prstGeom>
          <a:noFill/>
        </p:spPr>
      </p:pic>
      <p:sp>
        <p:nvSpPr>
          <p:cNvPr id="2" name="Slide Number Placeholder 1" hidden="1">
            <a:extLst>
              <a:ext uri="{FF2B5EF4-FFF2-40B4-BE49-F238E27FC236}">
                <a16:creationId xmlns:a16="http://schemas.microsoft.com/office/drawing/2014/main" id="{38E9B4FE-DC45-218C-2B9A-C75209284D12}"/>
              </a:ext>
            </a:extLst>
          </p:cNvPr>
          <p:cNvSpPr>
            <a:spLocks noGrp="1"/>
          </p:cNvSpPr>
          <p:nvPr>
            <p:ph type="sldNum" sz="quarter" idx="4294967295"/>
          </p:nvPr>
        </p:nvSpPr>
        <p:spPr>
          <a:xfrm>
            <a:off x="11576984" y="250629"/>
            <a:ext cx="364217" cy="126000"/>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9091399C-B5EF-49C7-B81A-539AE2F27BD0}" type="slidenum">
              <a:rPr kumimoji="0" lang="en-GB" sz="1200" b="0" i="0" u="none" strike="noStrike" kern="1200" cap="none" spc="0" normalizeH="0" baseline="0" noProof="0" smtClean="0">
                <a:ln>
                  <a:noFill/>
                </a:ln>
                <a:solidFill>
                  <a:srgbClr val="3D4146"/>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40</a:t>
            </a:fld>
            <a:endParaRPr kumimoji="0" lang="en-GB" sz="1200" b="0" i="0" u="none" strike="noStrike" kern="1200" cap="none" spc="0" normalizeH="0" baseline="0" noProof="0">
              <a:ln>
                <a:noFill/>
              </a:ln>
              <a:solidFill>
                <a:srgbClr val="3D4146"/>
              </a:solidFill>
              <a:effectLst/>
              <a:uLnTx/>
              <a:uFillTx/>
              <a:latin typeface="Calibri Light"/>
              <a:ea typeface="+mn-ea"/>
              <a:cs typeface="+mn-cs"/>
            </a:endParaRPr>
          </a:p>
        </p:txBody>
      </p:sp>
      <p:sp>
        <p:nvSpPr>
          <p:cNvPr id="6" name="TextBox 5">
            <a:extLst>
              <a:ext uri="{FF2B5EF4-FFF2-40B4-BE49-F238E27FC236}">
                <a16:creationId xmlns:a16="http://schemas.microsoft.com/office/drawing/2014/main" id="{EB16747F-F293-100C-47AD-ACF52276A05C}"/>
              </a:ext>
            </a:extLst>
          </p:cNvPr>
          <p:cNvSpPr txBox="1"/>
          <p:nvPr/>
        </p:nvSpPr>
        <p:spPr>
          <a:xfrm>
            <a:off x="9093583" y="1998133"/>
            <a:ext cx="2454950"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D4146"/>
                </a:solidFill>
                <a:effectLst/>
                <a:uLnTx/>
                <a:uFillTx/>
                <a:latin typeface="Calibri Light"/>
                <a:ea typeface="+mn-ea"/>
                <a:cs typeface="+mn-cs"/>
              </a:rPr>
              <a:t>69 kPa is almost complete destruction of a reinforced building, but what about reflected pressures?</a:t>
            </a:r>
          </a:p>
        </p:txBody>
      </p:sp>
      <p:cxnSp>
        <p:nvCxnSpPr>
          <p:cNvPr id="8" name="Straight Arrow Connector 7">
            <a:extLst>
              <a:ext uri="{FF2B5EF4-FFF2-40B4-BE49-F238E27FC236}">
                <a16:creationId xmlns:a16="http://schemas.microsoft.com/office/drawing/2014/main" id="{B9D2F49E-DB2E-566F-607D-A48F5D797B92}"/>
              </a:ext>
            </a:extLst>
          </p:cNvPr>
          <p:cNvCxnSpPr>
            <a:cxnSpLocks/>
          </p:cNvCxnSpPr>
          <p:nvPr/>
        </p:nvCxnSpPr>
        <p:spPr>
          <a:xfrm flipV="1">
            <a:off x="7298267" y="2829130"/>
            <a:ext cx="1608666" cy="131953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2249621"/>
      </p:ext>
    </p:extLst>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0BE0-F328-4B9A-C565-11AC581F2323}"/>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8EA8CD67-9529-C095-29D7-A179E5D532A4}"/>
              </a:ext>
            </a:extLst>
          </p:cNvPr>
          <p:cNvSpPr>
            <a:spLocks noGrp="1"/>
          </p:cNvSpPr>
          <p:nvPr>
            <p:ph idx="1"/>
          </p:nvPr>
        </p:nvSpPr>
        <p:spPr/>
        <p:txBody>
          <a:bodyPr/>
          <a:lstStyle/>
          <a:p>
            <a:r>
              <a:rPr lang="en-US" dirty="0"/>
              <a:t>Explosives engineering is all about selecting an explosive to perform a function against a target, or to produce an effect in the visible or non-visible spectrum</a:t>
            </a:r>
          </a:p>
          <a:p>
            <a:r>
              <a:rPr lang="en-US" dirty="0"/>
              <a:t>The family of explosives is very small (low explosives and high explosives), but their utility is vast:</a:t>
            </a:r>
          </a:p>
          <a:p>
            <a:pPr lvl="1"/>
            <a:r>
              <a:rPr lang="en-US" dirty="0"/>
              <a:t>this could be blast, fragmentation, directed energy, a combination of all three; </a:t>
            </a:r>
          </a:p>
          <a:p>
            <a:pPr lvl="1"/>
            <a:r>
              <a:rPr lang="en-US" dirty="0"/>
              <a:t>the production of light, sound, and heat; or</a:t>
            </a:r>
          </a:p>
          <a:p>
            <a:pPr lvl="1"/>
            <a:r>
              <a:rPr lang="en-US" dirty="0"/>
              <a:t>to accelerate munitions to the target, whether this be indirect or direct fire</a:t>
            </a:r>
          </a:p>
          <a:p>
            <a:r>
              <a:rPr lang="en-US" dirty="0"/>
              <a:t>We must match the warhead to the target, considering all the criteria associated with LOAC (more later)</a:t>
            </a:r>
          </a:p>
          <a:p>
            <a:r>
              <a:rPr lang="en-US" dirty="0"/>
              <a:t>We must consider the whole system, not just sub-systems or components in design</a:t>
            </a:r>
          </a:p>
          <a:p>
            <a:r>
              <a:rPr lang="en-US" dirty="0"/>
              <a:t>The choice of explosive is hugely dependent upon whether we want to achieve blast or fragmentation, hence you will learn the terms detonation pressure, overpressure, impulse duration, brisance, ideal / non-ideal explosive, fuel air explosive, enhanced blast, thermobaric and many more. </a:t>
            </a:r>
          </a:p>
          <a:p>
            <a:r>
              <a:rPr lang="en-US" dirty="0"/>
              <a:t>It is all about oxygen balance and the energy of formation of the detonation/combustion products</a:t>
            </a:r>
          </a:p>
          <a:p>
            <a:endParaRPr lang="en-US" dirty="0"/>
          </a:p>
          <a:p>
            <a:endParaRPr lang="en-US" dirty="0"/>
          </a:p>
        </p:txBody>
      </p:sp>
    </p:spTree>
    <p:extLst>
      <p:ext uri="{BB962C8B-B14F-4D97-AF65-F5344CB8AC3E}">
        <p14:creationId xmlns:p14="http://schemas.microsoft.com/office/powerpoint/2010/main" val="92297485"/>
      </p:ext>
    </p:extLst>
  </p:cSld>
  <p:clrMapOvr>
    <a:masterClrMapping/>
  </p:clrMapOvr>
  <p:transition>
    <p:wipe dir="r"/>
  </p:transition>
</p:sld>
</file>

<file path=ppt/tags/tag1.xml><?xml version="1.0" encoding="utf-8"?>
<p:tagLst xmlns:a="http://schemas.openxmlformats.org/drawingml/2006/main" xmlns:r="http://schemas.openxmlformats.org/officeDocument/2006/relationships" xmlns:p="http://schemas.openxmlformats.org/presentationml/2006/main">
  <p:tag name="GUIDESTITLESHAPE" val="True"/>
</p:tagLst>
</file>

<file path=ppt/tags/tag2.xml><?xml version="1.0" encoding="utf-8"?>
<p:tagLst xmlns:a="http://schemas.openxmlformats.org/drawingml/2006/main" xmlns:r="http://schemas.openxmlformats.org/officeDocument/2006/relationships" xmlns:p="http://schemas.openxmlformats.org/presentationml/2006/main">
  <p:tag name="GUIDESMEASURMENT" val="True"/>
</p:tagLst>
</file>

<file path=ppt/tags/tag3.xml><?xml version="1.0" encoding="utf-8"?>
<p:tagLst xmlns:a="http://schemas.openxmlformats.org/drawingml/2006/main" xmlns:r="http://schemas.openxmlformats.org/officeDocument/2006/relationships" xmlns:p="http://schemas.openxmlformats.org/presentationml/2006/main">
  <p:tag name="GUIDESTITLESHAPE" val="True"/>
</p:tagLst>
</file>

<file path=ppt/tags/tag4.xml><?xml version="1.0" encoding="utf-8"?>
<p:tagLst xmlns:a="http://schemas.openxmlformats.org/drawingml/2006/main" xmlns:r="http://schemas.openxmlformats.org/officeDocument/2006/relationships" xmlns:p="http://schemas.openxmlformats.org/presentationml/2006/main">
  <p:tag name="GUIDESMEASURMENT" val="True"/>
</p:tagLst>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Master layout body">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U-Presentation-Accessibility-APRIL-2021" id="{C99E393E-DB25-4FBD-80CE-E9CBFB9CD6A5}" vid="{C7544C4A-7948-4267-8A99-96613572B240}"/>
    </a:ext>
  </a:extLst>
</a:theme>
</file>

<file path=ppt/theme/theme22.xml><?xml version="1.0" encoding="utf-8"?>
<a:theme xmlns:a="http://schemas.openxmlformats.org/drawingml/2006/main" name="BAE Systems">
  <a:themeElements>
    <a:clrScheme name="BAE 2022">
      <a:dk1>
        <a:srgbClr val="3D4146"/>
      </a:dk1>
      <a:lt1>
        <a:srgbClr val="FFFFFF"/>
      </a:lt1>
      <a:dk2>
        <a:srgbClr val="6C6460"/>
      </a:dk2>
      <a:lt2>
        <a:srgbClr val="E9E3E1"/>
      </a:lt2>
      <a:accent1>
        <a:srgbClr val="007383"/>
      </a:accent1>
      <a:accent2>
        <a:srgbClr val="50BCBD"/>
      </a:accent2>
      <a:accent3>
        <a:srgbClr val="FBBC33"/>
      </a:accent3>
      <a:accent4>
        <a:srgbClr val="00405E"/>
      </a:accent4>
      <a:accent5>
        <a:srgbClr val="86C9E8"/>
      </a:accent5>
      <a:accent6>
        <a:srgbClr val="4D394F"/>
      </a:accent6>
      <a:hlink>
        <a:srgbClr val="0000EE"/>
      </a:hlink>
      <a:folHlink>
        <a:srgbClr val="0000EE"/>
      </a:folHlink>
    </a:clrScheme>
    <a:fontScheme name="_BAE Systems New">
      <a:majorFont>
        <a:latin typeface="Calibri Light"/>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lgn="l">
          <a:defRPr sz="1600" dirty="0" err="1" smtClean="0"/>
        </a:defPPr>
      </a:lstStyle>
    </a:txDef>
  </a:objectDefaults>
  <a:extraClrSchemeLst/>
  <a:custClrLst>
    <a:custClr name="Dark Grey (Warm)">
      <a:srgbClr val="6C6460"/>
    </a:custClr>
    <a:custClr name="Dark Stone">
      <a:srgbClr val="DCA366"/>
    </a:custClr>
    <a:custClr name="Dark Teal">
      <a:srgbClr val="007383"/>
    </a:custClr>
    <a:custClr name="Dark Blue">
      <a:srgbClr val="00405E"/>
    </a:custClr>
    <a:custClr name="Dark Purple">
      <a:srgbClr val="4D394F"/>
    </a:custClr>
    <a:custClr name="Stone">
      <a:srgbClr val="E8C7AA"/>
    </a:custClr>
    <a:custClr name="Teal">
      <a:srgbClr val="50BCBD"/>
    </a:custClr>
    <a:custClr name="Blue">
      <a:srgbClr val="86C9E8"/>
    </a:custClr>
    <a:custClr name="Purple">
      <a:srgbClr val="A6A5CC"/>
    </a:custClr>
    <a:custClr name="Yellow">
      <a:srgbClr val="FBBC33"/>
    </a:custClr>
    <a:custClr name="Dark Grey (Warm) 80%">
      <a:srgbClr val="898380"/>
    </a:custClr>
    <a:custClr name="Dark Stone 80%">
      <a:srgbClr val="E3B685"/>
    </a:custClr>
    <a:custClr name="Dark Teal 80%">
      <a:srgbClr val="338F9C"/>
    </a:custClr>
    <a:custClr name="Dark Blue 80%">
      <a:srgbClr val="33667E"/>
    </a:custClr>
    <a:custClr name="Dark Purple 80%">
      <a:srgbClr val="716072"/>
    </a:custClr>
    <a:custClr name="Stone 80%">
      <a:srgbClr val="EDD2BB"/>
    </a:custClr>
    <a:custClr name="Teal 80%">
      <a:srgbClr val="73C9CA"/>
    </a:custClr>
    <a:custClr name="Blue 80%">
      <a:srgbClr val="9ED4ED"/>
    </a:custClr>
    <a:custClr name="Purple 80%">
      <a:srgbClr val="B8B7D6"/>
    </a:custClr>
    <a:custClr name="Yellow 80%">
      <a:srgbClr val="FCC95C"/>
    </a:custClr>
    <a:custClr name="Dark Grey (Warm) 60%">
      <a:srgbClr val="A7A2A0"/>
    </a:custClr>
    <a:custClr name="Dark Stone 60%">
      <a:srgbClr val="EAC8A3"/>
    </a:custClr>
    <a:custClr name="Dark Teal 60%">
      <a:srgbClr val="66ABB5"/>
    </a:custClr>
    <a:custClr name="Dark Blue 60%">
      <a:srgbClr val="668D9E"/>
    </a:custClr>
    <a:custClr name="Dark Purple 60%">
      <a:srgbClr val="948895"/>
    </a:custClr>
    <a:custClr name="Stone 60%">
      <a:srgbClr val="F1DDCC"/>
    </a:custClr>
    <a:custClr name="Teal 60%">
      <a:srgbClr val="96D7D7"/>
    </a:custClr>
    <a:custClr name="Blue 60%">
      <a:srgbClr val="B6DEF1"/>
    </a:custClr>
    <a:custClr name="Purple 60%">
      <a:srgbClr val="CAC9E0"/>
    </a:custClr>
    <a:custClr name="Yellow 60%">
      <a:srgbClr val="FDD785"/>
    </a:custClr>
    <a:custClr name="Dark Grey (Warm) 40%">
      <a:srgbClr val="C4C1C0"/>
    </a:custClr>
    <a:custClr name="Dark Stone 40%">
      <a:srgbClr val="F1DAC2"/>
    </a:custClr>
    <a:custClr name="Dark Teal 40%">
      <a:srgbClr val="99C7CD"/>
    </a:custClr>
    <a:custClr name="Dark Blue 40%">
      <a:srgbClr val="99B3BF"/>
    </a:custClr>
    <a:custClr name="Dark Purple 40%">
      <a:srgbClr val="B8B0B8"/>
    </a:custClr>
    <a:custClr name="Stone 40%">
      <a:srgbClr val="F6E8DD"/>
    </a:custClr>
    <a:custClr name="Teal 40%">
      <a:srgbClr val="B9E4E5"/>
    </a:custClr>
    <a:custClr name="Blue 40%">
      <a:srgbClr val="CFE9F6"/>
    </a:custClr>
    <a:custClr name="Purple 40%">
      <a:srgbClr val="DCDBEB"/>
    </a:custClr>
    <a:custClr name="Yellow 40%">
      <a:srgbClr val="FDE4AE"/>
    </a:custClr>
    <a:custClr name="Dark Grey (Warm) 20%">
      <a:srgbClr val="E2E0DF"/>
    </a:custClr>
    <a:custClr name="Dark Stone 20%">
      <a:srgbClr val="F8EDE0"/>
    </a:custClr>
    <a:custClr name="Dark Teal 20%">
      <a:srgbClr val="CCE3E6"/>
    </a:custClr>
    <a:custClr name="Dark Blue 20%">
      <a:srgbClr val="CCD9DF"/>
    </a:custClr>
    <a:custClr name="Dark Purple 20%">
      <a:srgbClr val="DBD7DC"/>
    </a:custClr>
    <a:custClr name="Tab Orange">
      <a:srgbClr val="FC4C02"/>
    </a:custClr>
    <a:custClr name="Blue (complete)">
      <a:srgbClr val="56B4E9"/>
    </a:custClr>
    <a:custClr name="Green">
      <a:srgbClr val="009E73"/>
    </a:custClr>
    <a:custClr name="Amber">
      <a:srgbClr val="F0E442"/>
    </a:custClr>
    <a:custClr name="Red">
      <a:srgbClr val="D55E00"/>
    </a:custClr>
  </a:custClrLst>
  <a:extLst>
    <a:ext uri="{05A4C25C-085E-4340-85A3-A5531E510DB2}">
      <thm15:themeFamily xmlns:thm15="http://schemas.microsoft.com/office/thememl/2012/main" name="BAE Systems Presentation_(16x9).potx" id="{2BB5ECAB-2358-4B4E-8317-665FD7BC68BD}" vid="{52B14F02-910C-4C1E-8320-70AE5B675FB1}"/>
    </a:ext>
  </a:extLst>
</a:theme>
</file>

<file path=ppt/theme/theme23.xml><?xml version="1.0" encoding="utf-8"?>
<a:theme xmlns:a="http://schemas.openxmlformats.org/drawingml/2006/main" name="1_BAE Systems">
  <a:themeElements>
    <a:clrScheme name="BAE 2022">
      <a:dk1>
        <a:srgbClr val="3D4146"/>
      </a:dk1>
      <a:lt1>
        <a:srgbClr val="FFFFFF"/>
      </a:lt1>
      <a:dk2>
        <a:srgbClr val="6C6460"/>
      </a:dk2>
      <a:lt2>
        <a:srgbClr val="E9E3E1"/>
      </a:lt2>
      <a:accent1>
        <a:srgbClr val="007383"/>
      </a:accent1>
      <a:accent2>
        <a:srgbClr val="50BCBD"/>
      </a:accent2>
      <a:accent3>
        <a:srgbClr val="FBBC33"/>
      </a:accent3>
      <a:accent4>
        <a:srgbClr val="00405E"/>
      </a:accent4>
      <a:accent5>
        <a:srgbClr val="86C9E8"/>
      </a:accent5>
      <a:accent6>
        <a:srgbClr val="4D394F"/>
      </a:accent6>
      <a:hlink>
        <a:srgbClr val="0000EE"/>
      </a:hlink>
      <a:folHlink>
        <a:srgbClr val="0000EE"/>
      </a:folHlink>
    </a:clrScheme>
    <a:fontScheme name="_BAE Systems New">
      <a:majorFont>
        <a:latin typeface="Calibri Light"/>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lgn="l">
          <a:defRPr sz="1600" dirty="0" err="1" smtClean="0"/>
        </a:defPPr>
      </a:lstStyle>
    </a:txDef>
  </a:objectDefaults>
  <a:extraClrSchemeLst/>
  <a:custClrLst>
    <a:custClr name="Dark Grey (Warm)">
      <a:srgbClr val="6C6460"/>
    </a:custClr>
    <a:custClr name="Dark Stone">
      <a:srgbClr val="DCA366"/>
    </a:custClr>
    <a:custClr name="Dark Teal">
      <a:srgbClr val="007383"/>
    </a:custClr>
    <a:custClr name="Dark Blue">
      <a:srgbClr val="00405E"/>
    </a:custClr>
    <a:custClr name="Dark Purple">
      <a:srgbClr val="4D394F"/>
    </a:custClr>
    <a:custClr name="Stone">
      <a:srgbClr val="E8C7AA"/>
    </a:custClr>
    <a:custClr name="Teal">
      <a:srgbClr val="50BCBD"/>
    </a:custClr>
    <a:custClr name="Blue">
      <a:srgbClr val="86C9E8"/>
    </a:custClr>
    <a:custClr name="Purple">
      <a:srgbClr val="A6A5CC"/>
    </a:custClr>
    <a:custClr name="Yellow">
      <a:srgbClr val="FBBC33"/>
    </a:custClr>
    <a:custClr name="Dark Grey (Warm) 80%">
      <a:srgbClr val="898380"/>
    </a:custClr>
    <a:custClr name="Dark Stone 80%">
      <a:srgbClr val="E3B685"/>
    </a:custClr>
    <a:custClr name="Dark Teal 80%">
      <a:srgbClr val="338F9C"/>
    </a:custClr>
    <a:custClr name="Dark Blue 80%">
      <a:srgbClr val="33667E"/>
    </a:custClr>
    <a:custClr name="Dark Purple 80%">
      <a:srgbClr val="716072"/>
    </a:custClr>
    <a:custClr name="Stone 80%">
      <a:srgbClr val="EDD2BB"/>
    </a:custClr>
    <a:custClr name="Teal 80%">
      <a:srgbClr val="73C9CA"/>
    </a:custClr>
    <a:custClr name="Blue 80%">
      <a:srgbClr val="9ED4ED"/>
    </a:custClr>
    <a:custClr name="Purple 80%">
      <a:srgbClr val="B8B7D6"/>
    </a:custClr>
    <a:custClr name="Yellow 80%">
      <a:srgbClr val="FCC95C"/>
    </a:custClr>
    <a:custClr name="Dark Grey (Warm) 60%">
      <a:srgbClr val="A7A2A0"/>
    </a:custClr>
    <a:custClr name="Dark Stone 60%">
      <a:srgbClr val="EAC8A3"/>
    </a:custClr>
    <a:custClr name="Dark Teal 60%">
      <a:srgbClr val="66ABB5"/>
    </a:custClr>
    <a:custClr name="Dark Blue 60%">
      <a:srgbClr val="668D9E"/>
    </a:custClr>
    <a:custClr name="Dark Purple 60%">
      <a:srgbClr val="948895"/>
    </a:custClr>
    <a:custClr name="Stone 60%">
      <a:srgbClr val="F1DDCC"/>
    </a:custClr>
    <a:custClr name="Teal 60%">
      <a:srgbClr val="96D7D7"/>
    </a:custClr>
    <a:custClr name="Blue 60%">
      <a:srgbClr val="B6DEF1"/>
    </a:custClr>
    <a:custClr name="Purple 60%">
      <a:srgbClr val="CAC9E0"/>
    </a:custClr>
    <a:custClr name="Yellow 60%">
      <a:srgbClr val="FDD785"/>
    </a:custClr>
    <a:custClr name="Dark Grey (Warm) 40%">
      <a:srgbClr val="C4C1C0"/>
    </a:custClr>
    <a:custClr name="Dark Stone 40%">
      <a:srgbClr val="F1DAC2"/>
    </a:custClr>
    <a:custClr name="Dark Teal 40%">
      <a:srgbClr val="99C7CD"/>
    </a:custClr>
    <a:custClr name="Dark Blue 40%">
      <a:srgbClr val="99B3BF"/>
    </a:custClr>
    <a:custClr name="Dark Purple 40%">
      <a:srgbClr val="B8B0B8"/>
    </a:custClr>
    <a:custClr name="Stone 40%">
      <a:srgbClr val="F6E8DD"/>
    </a:custClr>
    <a:custClr name="Teal 40%">
      <a:srgbClr val="B9E4E5"/>
    </a:custClr>
    <a:custClr name="Blue 40%">
      <a:srgbClr val="CFE9F6"/>
    </a:custClr>
    <a:custClr name="Purple 40%">
      <a:srgbClr val="DCDBEB"/>
    </a:custClr>
    <a:custClr name="Yellow 40%">
      <a:srgbClr val="FDE4AE"/>
    </a:custClr>
    <a:custClr name="Dark Grey (Warm) 20%">
      <a:srgbClr val="E2E0DF"/>
    </a:custClr>
    <a:custClr name="Dark Stone 20%">
      <a:srgbClr val="F8EDE0"/>
    </a:custClr>
    <a:custClr name="Dark Teal 20%">
      <a:srgbClr val="CCE3E6"/>
    </a:custClr>
    <a:custClr name="Dark Blue 20%">
      <a:srgbClr val="CCD9DF"/>
    </a:custClr>
    <a:custClr name="Dark Purple 20%">
      <a:srgbClr val="DBD7DC"/>
    </a:custClr>
    <a:custClr name="Tab Orange">
      <a:srgbClr val="FC4C02"/>
    </a:custClr>
    <a:custClr name="Blue (complete)">
      <a:srgbClr val="56B4E9"/>
    </a:custClr>
    <a:custClr name="Green">
      <a:srgbClr val="009E73"/>
    </a:custClr>
    <a:custClr name="Amber">
      <a:srgbClr val="F0E442"/>
    </a:custClr>
    <a:custClr name="Red">
      <a:srgbClr val="D55E00"/>
    </a:custClr>
  </a:custClrLst>
  <a:extLst>
    <a:ext uri="{05A4C25C-085E-4340-85A3-A5531E510DB2}">
      <thm15:themeFamily xmlns:thm15="http://schemas.microsoft.com/office/thememl/2012/main" name="BAE Systems Presentation_(16x9).potx" id="{2BB5ECAB-2358-4B4E-8317-665FD7BC68BD}" vid="{52B14F02-910C-4C1E-8320-70AE5B675FB1}"/>
    </a:ext>
  </a:ext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D09DC4-48CE-45C2-9393-0A8E48C8FD95}">
  <ds:schemaRefs>
    <ds:schemaRef ds:uri="303dbf9b-b85b-46a0-94f1-894078c07ecd"/>
    <ds:schemaRef ds:uri="http://schemas.openxmlformats.org/package/2006/metadata/core-properties"/>
    <ds:schemaRef ds:uri="http://purl.org/dc/elements/1.1/"/>
    <ds:schemaRef ds:uri="http://schemas.microsoft.com/office/infopath/2007/PartnerControls"/>
    <ds:schemaRef ds:uri="http://purl.org/dc/terms/"/>
    <ds:schemaRef ds:uri="211f9404-bca0-4bcf-9c1d-965ccb6f8d2d"/>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1008</TotalTime>
  <Words>2403</Words>
  <Application>Microsoft Macintosh PowerPoint</Application>
  <PresentationFormat>Widescreen</PresentationFormat>
  <Paragraphs>293</Paragraphs>
  <Slides>41</Slides>
  <Notes>3</Notes>
  <HiddenSlides>0</HiddenSlides>
  <MMClips>0</MMClips>
  <ScaleCrop>false</ScaleCrop>
  <HeadingPairs>
    <vt:vector size="6" baseType="variant">
      <vt:variant>
        <vt:lpstr>Fonts Used</vt:lpstr>
      </vt:variant>
      <vt:variant>
        <vt:i4>7</vt:i4>
      </vt:variant>
      <vt:variant>
        <vt:lpstr>Theme</vt:lpstr>
      </vt:variant>
      <vt:variant>
        <vt:i4>23</vt:i4>
      </vt:variant>
      <vt:variant>
        <vt:lpstr>Slide Titles</vt:lpstr>
      </vt:variant>
      <vt:variant>
        <vt:i4>41</vt:i4>
      </vt:variant>
    </vt:vector>
  </HeadingPairs>
  <TitlesOfParts>
    <vt:vector size="71" baseType="lpstr">
      <vt:lpstr>Arial</vt:lpstr>
      <vt:lpstr>Avenir Next LT Pro</vt:lpstr>
      <vt:lpstr>Calibri</vt:lpstr>
      <vt:lpstr>Calibri Light</vt:lpstr>
      <vt:lpstr>Cambria Math</vt:lpstr>
      <vt:lpstr>tahoma</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Master layout body</vt:lpstr>
      <vt:lpstr>BAE Systems</vt:lpstr>
      <vt:lpstr>1_BAE 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But what about thermal effects?</vt:lpstr>
      <vt:lpstr>But what about thermal effects?</vt:lpstr>
      <vt:lpstr>Equations for thermal output</vt:lpstr>
      <vt:lpstr>Heat of Afterburn</vt:lpstr>
      <vt:lpstr>Example (TNT Afterburn – the easy way)</vt:lpstr>
      <vt:lpstr>Example (TNT Afterburn – slightly harder)</vt:lpstr>
      <vt:lpstr>PowerPoint Presentation</vt:lpstr>
      <vt:lpstr>PowerPoint Presentation</vt:lpstr>
      <vt:lpstr>PowerPoint Presentation</vt:lpstr>
      <vt:lpstr>Warhead design and selection</vt:lpstr>
      <vt:lpstr>Warhead design and selection</vt:lpstr>
      <vt:lpstr>Warhead design and selection</vt:lpstr>
      <vt:lpstr>Warhead design and selection</vt:lpstr>
      <vt:lpstr>Warhead design and selection</vt:lpstr>
      <vt:lpstr>Warhead design and selection (armour)</vt:lpstr>
      <vt:lpstr>Warhead design and selection (structures)</vt:lpstr>
      <vt:lpstr>Warhead design and selection (maritime)</vt:lpstr>
      <vt:lpstr>Warhead design and selection criteria (aircraft)</vt:lpstr>
      <vt:lpstr>PowerPoint Presentation</vt:lpstr>
      <vt:lpstr>PowerPoint Presentation</vt:lpstr>
      <vt:lpstr>PowerPoint Presentation</vt:lpstr>
      <vt:lpstr>Overpressure experienced between 93rd through 99th Floors of North Tower </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Gareth Collett</cp:lastModifiedBy>
  <cp:revision>58</cp:revision>
  <dcterms:created xsi:type="dcterms:W3CDTF">2021-03-09T15:35:42Z</dcterms:created>
  <dcterms:modified xsi:type="dcterms:W3CDTF">2026-10-03T20:55:41Z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