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6"/>
  </p:notesMasterIdLst>
  <p:sldIdLst>
    <p:sldId id="325" r:id="rId2"/>
    <p:sldId id="291" r:id="rId3"/>
    <p:sldId id="294" r:id="rId4"/>
    <p:sldId id="295" r:id="rId5"/>
    <p:sldId id="324" r:id="rId6"/>
    <p:sldId id="307" r:id="rId7"/>
    <p:sldId id="308" r:id="rId8"/>
    <p:sldId id="310" r:id="rId9"/>
    <p:sldId id="313" r:id="rId10"/>
    <p:sldId id="314" r:id="rId11"/>
    <p:sldId id="315" r:id="rId12"/>
    <p:sldId id="316" r:id="rId13"/>
    <p:sldId id="320" r:id="rId14"/>
    <p:sldId id="30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92" d="100"/>
          <a:sy n="92" d="100"/>
        </p:scale>
        <p:origin x="7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5236A6-FEA0-40EF-82FD-1F6E6E5F3E4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37425C-3867-4F87-9A66-69AF0FBF1D3D}">
      <dgm:prSet/>
      <dgm:spPr/>
      <dgm:t>
        <a:bodyPr/>
        <a:lstStyle/>
        <a:p>
          <a:endParaRPr lang="en-GB" dirty="0"/>
        </a:p>
        <a:p>
          <a:r>
            <a:rPr lang="en-GB" dirty="0">
              <a:solidFill>
                <a:schemeClr val="accent1">
                  <a:lumMod val="50000"/>
                </a:schemeClr>
              </a:solidFill>
            </a:rPr>
            <a:t>Secure Attachment</a:t>
          </a:r>
          <a:endParaRPr lang="en-US" dirty="0">
            <a:solidFill>
              <a:schemeClr val="accent1">
                <a:lumMod val="50000"/>
              </a:schemeClr>
            </a:solidFill>
          </a:endParaRPr>
        </a:p>
      </dgm:t>
    </dgm:pt>
    <dgm:pt modelId="{68097E7F-0ACF-4174-8FEB-1D671F53EAAA}" type="parTrans" cxnId="{00CA6C1F-9317-4D89-B8D8-E6F34F4767B8}">
      <dgm:prSet/>
      <dgm:spPr/>
      <dgm:t>
        <a:bodyPr/>
        <a:lstStyle/>
        <a:p>
          <a:endParaRPr lang="en-US"/>
        </a:p>
      </dgm:t>
    </dgm:pt>
    <dgm:pt modelId="{87E493CF-C865-4CD8-AF25-27581CF3B181}" type="sibTrans" cxnId="{00CA6C1F-9317-4D89-B8D8-E6F34F4767B8}">
      <dgm:prSet/>
      <dgm:spPr/>
      <dgm:t>
        <a:bodyPr/>
        <a:lstStyle/>
        <a:p>
          <a:endParaRPr lang="en-US"/>
        </a:p>
      </dgm:t>
    </dgm:pt>
    <dgm:pt modelId="{C58F8A77-DD3B-4326-94EB-B29FFC5872CA}">
      <dgm:prSet/>
      <dgm:spPr/>
      <dgm:t>
        <a:bodyPr/>
        <a:lstStyle/>
        <a:p>
          <a:endParaRPr lang="en-GB" dirty="0"/>
        </a:p>
        <a:p>
          <a:r>
            <a:rPr lang="en-GB" dirty="0">
              <a:solidFill>
                <a:schemeClr val="accent1">
                  <a:lumMod val="50000"/>
                </a:schemeClr>
              </a:solidFill>
            </a:rPr>
            <a:t>Brain plasticity</a:t>
          </a:r>
          <a:endParaRPr lang="en-US" dirty="0">
            <a:solidFill>
              <a:schemeClr val="accent1">
                <a:lumMod val="50000"/>
              </a:schemeClr>
            </a:solidFill>
          </a:endParaRPr>
        </a:p>
      </dgm:t>
    </dgm:pt>
    <dgm:pt modelId="{09BD963E-1F7B-4D51-8EF9-4AE79CCE74D2}" type="parTrans" cxnId="{9B8A4574-7668-4FA4-9D86-890A7748CA4C}">
      <dgm:prSet/>
      <dgm:spPr/>
      <dgm:t>
        <a:bodyPr/>
        <a:lstStyle/>
        <a:p>
          <a:endParaRPr lang="en-US"/>
        </a:p>
      </dgm:t>
    </dgm:pt>
    <dgm:pt modelId="{1C97909F-0517-40D3-8771-7A8967ACFA41}" type="sibTrans" cxnId="{9B8A4574-7668-4FA4-9D86-890A7748CA4C}">
      <dgm:prSet/>
      <dgm:spPr/>
      <dgm:t>
        <a:bodyPr/>
        <a:lstStyle/>
        <a:p>
          <a:endParaRPr lang="en-US"/>
        </a:p>
      </dgm:t>
    </dgm:pt>
    <dgm:pt modelId="{85DA27D2-0DC6-44CC-88BC-D6083D074208}">
      <dgm:prSet/>
      <dgm:spPr/>
      <dgm:t>
        <a:bodyPr/>
        <a:lstStyle/>
        <a:p>
          <a:r>
            <a:rPr lang="en-GB" dirty="0">
              <a:solidFill>
                <a:schemeClr val="accent1">
                  <a:lumMod val="50000"/>
                </a:schemeClr>
              </a:solidFill>
            </a:rPr>
            <a:t>Emotionally maturity</a:t>
          </a:r>
          <a:endParaRPr lang="en-US" dirty="0">
            <a:solidFill>
              <a:schemeClr val="accent1">
                <a:lumMod val="50000"/>
              </a:schemeClr>
            </a:solidFill>
          </a:endParaRPr>
        </a:p>
      </dgm:t>
    </dgm:pt>
    <dgm:pt modelId="{5E2F178D-F4C7-41C7-A5DD-D12DD189CFBA}" type="parTrans" cxnId="{F5D67B5A-AFA3-4454-A7DD-3D2C4BC740B9}">
      <dgm:prSet/>
      <dgm:spPr/>
      <dgm:t>
        <a:bodyPr/>
        <a:lstStyle/>
        <a:p>
          <a:endParaRPr lang="en-US"/>
        </a:p>
      </dgm:t>
    </dgm:pt>
    <dgm:pt modelId="{59F05151-C59E-4D36-BBCE-8F36485F9A73}" type="sibTrans" cxnId="{F5D67B5A-AFA3-4454-A7DD-3D2C4BC740B9}">
      <dgm:prSet/>
      <dgm:spPr/>
      <dgm:t>
        <a:bodyPr/>
        <a:lstStyle/>
        <a:p>
          <a:endParaRPr lang="en-US"/>
        </a:p>
      </dgm:t>
    </dgm:pt>
    <dgm:pt modelId="{C49F663C-564F-4DDD-A7A0-BE3F136056AD}" type="pres">
      <dgm:prSet presAssocID="{9C5236A6-FEA0-40EF-82FD-1F6E6E5F3E4B}" presName="root" presStyleCnt="0">
        <dgm:presLayoutVars>
          <dgm:dir/>
          <dgm:resizeHandles val="exact"/>
        </dgm:presLayoutVars>
      </dgm:prSet>
      <dgm:spPr/>
    </dgm:pt>
    <dgm:pt modelId="{FA7DAE4C-B6AB-4D88-9C15-1415E20A361A}" type="pres">
      <dgm:prSet presAssocID="{8837425C-3867-4F87-9A66-69AF0FBF1D3D}" presName="compNode" presStyleCnt="0"/>
      <dgm:spPr/>
    </dgm:pt>
    <dgm:pt modelId="{DB5853FC-22F7-4B45-865E-EE93C561656A}" type="pres">
      <dgm:prSet presAssocID="{8837425C-3867-4F87-9A66-69AF0FBF1D3D}" presName="bgRect" presStyleLbl="bgShp" presStyleIdx="0" presStyleCnt="3"/>
      <dgm:spPr/>
    </dgm:pt>
    <dgm:pt modelId="{598B27E4-1F2A-48DA-9997-6BAE9639BFEA}" type="pres">
      <dgm:prSet presAssocID="{8837425C-3867-4F87-9A66-69AF0FBF1D3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clip"/>
        </a:ext>
      </dgm:extLst>
    </dgm:pt>
    <dgm:pt modelId="{E9309EA4-29F1-4D92-A99E-33DDEF852BE9}" type="pres">
      <dgm:prSet presAssocID="{8837425C-3867-4F87-9A66-69AF0FBF1D3D}" presName="spaceRect" presStyleCnt="0"/>
      <dgm:spPr/>
    </dgm:pt>
    <dgm:pt modelId="{FE10A6AE-575C-4AC5-A6D8-E758D027CC3B}" type="pres">
      <dgm:prSet presAssocID="{8837425C-3867-4F87-9A66-69AF0FBF1D3D}" presName="parTx" presStyleLbl="revTx" presStyleIdx="0" presStyleCnt="3">
        <dgm:presLayoutVars>
          <dgm:chMax val="0"/>
          <dgm:chPref val="0"/>
        </dgm:presLayoutVars>
      </dgm:prSet>
      <dgm:spPr/>
    </dgm:pt>
    <dgm:pt modelId="{D7DAF656-AE84-4402-8729-108EB35F5F90}" type="pres">
      <dgm:prSet presAssocID="{87E493CF-C865-4CD8-AF25-27581CF3B181}" presName="sibTrans" presStyleCnt="0"/>
      <dgm:spPr/>
    </dgm:pt>
    <dgm:pt modelId="{3B9E7256-8DA1-47DA-AE7A-965520A2615A}" type="pres">
      <dgm:prSet presAssocID="{C58F8A77-DD3B-4326-94EB-B29FFC5872CA}" presName="compNode" presStyleCnt="0"/>
      <dgm:spPr/>
    </dgm:pt>
    <dgm:pt modelId="{9DEC4A99-021B-4871-B94A-13DC3905A6D5}" type="pres">
      <dgm:prSet presAssocID="{C58F8A77-DD3B-4326-94EB-B29FFC5872CA}" presName="bgRect" presStyleLbl="bgShp" presStyleIdx="1" presStyleCnt="3"/>
      <dgm:spPr/>
    </dgm:pt>
    <dgm:pt modelId="{4BAD4412-499D-4165-AD61-57152196CB75}" type="pres">
      <dgm:prSet presAssocID="{C58F8A77-DD3B-4326-94EB-B29FFC5872C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D782358E-E88D-44C2-8502-20BCA6FC0481}" type="pres">
      <dgm:prSet presAssocID="{C58F8A77-DD3B-4326-94EB-B29FFC5872CA}" presName="spaceRect" presStyleCnt="0"/>
      <dgm:spPr/>
    </dgm:pt>
    <dgm:pt modelId="{E0CF6455-C61A-488B-B87D-7506257726F3}" type="pres">
      <dgm:prSet presAssocID="{C58F8A77-DD3B-4326-94EB-B29FFC5872CA}" presName="parTx" presStyleLbl="revTx" presStyleIdx="1" presStyleCnt="3">
        <dgm:presLayoutVars>
          <dgm:chMax val="0"/>
          <dgm:chPref val="0"/>
        </dgm:presLayoutVars>
      </dgm:prSet>
      <dgm:spPr/>
    </dgm:pt>
    <dgm:pt modelId="{927B04B4-96C2-4A9A-AE1E-CA3911C3B3FD}" type="pres">
      <dgm:prSet presAssocID="{1C97909F-0517-40D3-8771-7A8967ACFA41}" presName="sibTrans" presStyleCnt="0"/>
      <dgm:spPr/>
    </dgm:pt>
    <dgm:pt modelId="{6EF46C02-D95D-44BD-869F-034A85675798}" type="pres">
      <dgm:prSet presAssocID="{85DA27D2-0DC6-44CC-88BC-D6083D074208}" presName="compNode" presStyleCnt="0"/>
      <dgm:spPr/>
    </dgm:pt>
    <dgm:pt modelId="{AB250D23-9697-45AE-9A09-0E356F79BCE1}" type="pres">
      <dgm:prSet presAssocID="{85DA27D2-0DC6-44CC-88BC-D6083D074208}" presName="bgRect" presStyleLbl="bgShp" presStyleIdx="2" presStyleCnt="3"/>
      <dgm:spPr/>
    </dgm:pt>
    <dgm:pt modelId="{EB6073E2-6C03-4CC5-B1D0-22238E62241F}" type="pres">
      <dgm:prSet presAssocID="{85DA27D2-0DC6-44CC-88BC-D6083D0742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B30CA648-771D-4770-9257-D618F2A49FFE}" type="pres">
      <dgm:prSet presAssocID="{85DA27D2-0DC6-44CC-88BC-D6083D074208}" presName="spaceRect" presStyleCnt="0"/>
      <dgm:spPr/>
    </dgm:pt>
    <dgm:pt modelId="{F2AE9DEC-967C-4A14-8C36-BFAA3587F662}" type="pres">
      <dgm:prSet presAssocID="{85DA27D2-0DC6-44CC-88BC-D6083D074208}" presName="parTx" presStyleLbl="revTx" presStyleIdx="2" presStyleCnt="3">
        <dgm:presLayoutVars>
          <dgm:chMax val="0"/>
          <dgm:chPref val="0"/>
        </dgm:presLayoutVars>
      </dgm:prSet>
      <dgm:spPr/>
    </dgm:pt>
  </dgm:ptLst>
  <dgm:cxnLst>
    <dgm:cxn modelId="{00CA6C1F-9317-4D89-B8D8-E6F34F4767B8}" srcId="{9C5236A6-FEA0-40EF-82FD-1F6E6E5F3E4B}" destId="{8837425C-3867-4F87-9A66-69AF0FBF1D3D}" srcOrd="0" destOrd="0" parTransId="{68097E7F-0ACF-4174-8FEB-1D671F53EAAA}" sibTransId="{87E493CF-C865-4CD8-AF25-27581CF3B181}"/>
    <dgm:cxn modelId="{4652D13F-B3B6-4435-BB85-C38A6C54CCB3}" type="presOf" srcId="{C58F8A77-DD3B-4326-94EB-B29FFC5872CA}" destId="{E0CF6455-C61A-488B-B87D-7506257726F3}" srcOrd="0" destOrd="0" presId="urn:microsoft.com/office/officeart/2018/2/layout/IconVerticalSolidList"/>
    <dgm:cxn modelId="{9B8A4574-7668-4FA4-9D86-890A7748CA4C}" srcId="{9C5236A6-FEA0-40EF-82FD-1F6E6E5F3E4B}" destId="{C58F8A77-DD3B-4326-94EB-B29FFC5872CA}" srcOrd="1" destOrd="0" parTransId="{09BD963E-1F7B-4D51-8EF9-4AE79CCE74D2}" sibTransId="{1C97909F-0517-40D3-8771-7A8967ACFA41}"/>
    <dgm:cxn modelId="{F5D67B5A-AFA3-4454-A7DD-3D2C4BC740B9}" srcId="{9C5236A6-FEA0-40EF-82FD-1F6E6E5F3E4B}" destId="{85DA27D2-0DC6-44CC-88BC-D6083D074208}" srcOrd="2" destOrd="0" parTransId="{5E2F178D-F4C7-41C7-A5DD-D12DD189CFBA}" sibTransId="{59F05151-C59E-4D36-BBCE-8F36485F9A73}"/>
    <dgm:cxn modelId="{DB926D84-1041-4B69-842D-97EA7BAC50D4}" type="presOf" srcId="{85DA27D2-0DC6-44CC-88BC-D6083D074208}" destId="{F2AE9DEC-967C-4A14-8C36-BFAA3587F662}" srcOrd="0" destOrd="0" presId="urn:microsoft.com/office/officeart/2018/2/layout/IconVerticalSolidList"/>
    <dgm:cxn modelId="{BC1808F9-2420-4511-A5EC-CA2839410161}" type="presOf" srcId="{9C5236A6-FEA0-40EF-82FD-1F6E6E5F3E4B}" destId="{C49F663C-564F-4DDD-A7A0-BE3F136056AD}" srcOrd="0" destOrd="0" presId="urn:microsoft.com/office/officeart/2018/2/layout/IconVerticalSolidList"/>
    <dgm:cxn modelId="{9B4E19FD-E86A-48C4-A276-F2091E1B075F}" type="presOf" srcId="{8837425C-3867-4F87-9A66-69AF0FBF1D3D}" destId="{FE10A6AE-575C-4AC5-A6D8-E758D027CC3B}" srcOrd="0" destOrd="0" presId="urn:microsoft.com/office/officeart/2018/2/layout/IconVerticalSolidList"/>
    <dgm:cxn modelId="{99672390-2AE4-45B1-8440-69F9CE032F53}" type="presParOf" srcId="{C49F663C-564F-4DDD-A7A0-BE3F136056AD}" destId="{FA7DAE4C-B6AB-4D88-9C15-1415E20A361A}" srcOrd="0" destOrd="0" presId="urn:microsoft.com/office/officeart/2018/2/layout/IconVerticalSolidList"/>
    <dgm:cxn modelId="{678AB9DD-B792-4A41-8A6F-48A8C99E8561}" type="presParOf" srcId="{FA7DAE4C-B6AB-4D88-9C15-1415E20A361A}" destId="{DB5853FC-22F7-4B45-865E-EE93C561656A}" srcOrd="0" destOrd="0" presId="urn:microsoft.com/office/officeart/2018/2/layout/IconVerticalSolidList"/>
    <dgm:cxn modelId="{BC2C23BD-87E3-4F80-A64E-BC0F66A41CA2}" type="presParOf" srcId="{FA7DAE4C-B6AB-4D88-9C15-1415E20A361A}" destId="{598B27E4-1F2A-48DA-9997-6BAE9639BFEA}" srcOrd="1" destOrd="0" presId="urn:microsoft.com/office/officeart/2018/2/layout/IconVerticalSolidList"/>
    <dgm:cxn modelId="{BD947BE3-2270-4E26-9D08-9AB181557721}" type="presParOf" srcId="{FA7DAE4C-B6AB-4D88-9C15-1415E20A361A}" destId="{E9309EA4-29F1-4D92-A99E-33DDEF852BE9}" srcOrd="2" destOrd="0" presId="urn:microsoft.com/office/officeart/2018/2/layout/IconVerticalSolidList"/>
    <dgm:cxn modelId="{3DC6211F-0EA2-47AC-9A2E-4A5432AB4905}" type="presParOf" srcId="{FA7DAE4C-B6AB-4D88-9C15-1415E20A361A}" destId="{FE10A6AE-575C-4AC5-A6D8-E758D027CC3B}" srcOrd="3" destOrd="0" presId="urn:microsoft.com/office/officeart/2018/2/layout/IconVerticalSolidList"/>
    <dgm:cxn modelId="{ADE46ECF-C994-4FD2-B358-14CE502C0337}" type="presParOf" srcId="{C49F663C-564F-4DDD-A7A0-BE3F136056AD}" destId="{D7DAF656-AE84-4402-8729-108EB35F5F90}" srcOrd="1" destOrd="0" presId="urn:microsoft.com/office/officeart/2018/2/layout/IconVerticalSolidList"/>
    <dgm:cxn modelId="{DF1E1736-8433-46B5-977B-14AE0124056B}" type="presParOf" srcId="{C49F663C-564F-4DDD-A7A0-BE3F136056AD}" destId="{3B9E7256-8DA1-47DA-AE7A-965520A2615A}" srcOrd="2" destOrd="0" presId="urn:microsoft.com/office/officeart/2018/2/layout/IconVerticalSolidList"/>
    <dgm:cxn modelId="{3F4DDACF-B0D4-44F8-9B8D-8126F5D6FDE6}" type="presParOf" srcId="{3B9E7256-8DA1-47DA-AE7A-965520A2615A}" destId="{9DEC4A99-021B-4871-B94A-13DC3905A6D5}" srcOrd="0" destOrd="0" presId="urn:microsoft.com/office/officeart/2018/2/layout/IconVerticalSolidList"/>
    <dgm:cxn modelId="{828D27EE-8F9E-48C6-8878-9FA545FB0289}" type="presParOf" srcId="{3B9E7256-8DA1-47DA-AE7A-965520A2615A}" destId="{4BAD4412-499D-4165-AD61-57152196CB75}" srcOrd="1" destOrd="0" presId="urn:microsoft.com/office/officeart/2018/2/layout/IconVerticalSolidList"/>
    <dgm:cxn modelId="{FC67C6E4-23B6-438F-AE0E-D444358017F9}" type="presParOf" srcId="{3B9E7256-8DA1-47DA-AE7A-965520A2615A}" destId="{D782358E-E88D-44C2-8502-20BCA6FC0481}" srcOrd="2" destOrd="0" presId="urn:microsoft.com/office/officeart/2018/2/layout/IconVerticalSolidList"/>
    <dgm:cxn modelId="{829B1E95-211E-4FCF-97B2-94EE957FCA15}" type="presParOf" srcId="{3B9E7256-8DA1-47DA-AE7A-965520A2615A}" destId="{E0CF6455-C61A-488B-B87D-7506257726F3}" srcOrd="3" destOrd="0" presId="urn:microsoft.com/office/officeart/2018/2/layout/IconVerticalSolidList"/>
    <dgm:cxn modelId="{7083F902-8245-4344-BF24-80C8E1A1A43A}" type="presParOf" srcId="{C49F663C-564F-4DDD-A7A0-BE3F136056AD}" destId="{927B04B4-96C2-4A9A-AE1E-CA3911C3B3FD}" srcOrd="3" destOrd="0" presId="urn:microsoft.com/office/officeart/2018/2/layout/IconVerticalSolidList"/>
    <dgm:cxn modelId="{C12DC26A-BF72-4E6C-8677-B0029CB3963A}" type="presParOf" srcId="{C49F663C-564F-4DDD-A7A0-BE3F136056AD}" destId="{6EF46C02-D95D-44BD-869F-034A85675798}" srcOrd="4" destOrd="0" presId="urn:microsoft.com/office/officeart/2018/2/layout/IconVerticalSolidList"/>
    <dgm:cxn modelId="{705B899F-8FA4-4864-AF52-3AB8DA83906B}" type="presParOf" srcId="{6EF46C02-D95D-44BD-869F-034A85675798}" destId="{AB250D23-9697-45AE-9A09-0E356F79BCE1}" srcOrd="0" destOrd="0" presId="urn:microsoft.com/office/officeart/2018/2/layout/IconVerticalSolidList"/>
    <dgm:cxn modelId="{2B1F003C-B08B-476F-A801-3577876BE9F2}" type="presParOf" srcId="{6EF46C02-D95D-44BD-869F-034A85675798}" destId="{EB6073E2-6C03-4CC5-B1D0-22238E62241F}" srcOrd="1" destOrd="0" presId="urn:microsoft.com/office/officeart/2018/2/layout/IconVerticalSolidList"/>
    <dgm:cxn modelId="{EAF1A062-90B8-46D9-8A65-F59F720DC845}" type="presParOf" srcId="{6EF46C02-D95D-44BD-869F-034A85675798}" destId="{B30CA648-771D-4770-9257-D618F2A49FFE}" srcOrd="2" destOrd="0" presId="urn:microsoft.com/office/officeart/2018/2/layout/IconVerticalSolidList"/>
    <dgm:cxn modelId="{B3CC1A7D-5E93-4398-8D80-2CBE74847FA7}" type="presParOf" srcId="{6EF46C02-D95D-44BD-869F-034A85675798}" destId="{F2AE9DEC-967C-4A14-8C36-BFAA3587F6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368AA2-21C2-44A4-AF9D-2CC47F16A5C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2C7B1B56-DD09-4046-988D-DD4DD7BC16ED}">
      <dgm:prSet/>
      <dgm:spPr/>
      <dgm:t>
        <a:bodyPr/>
        <a:lstStyle/>
        <a:p>
          <a:r>
            <a:rPr lang="en-GB" dirty="0"/>
            <a:t>Emotional support</a:t>
          </a:r>
          <a:endParaRPr lang="en-US" dirty="0"/>
        </a:p>
      </dgm:t>
    </dgm:pt>
    <dgm:pt modelId="{A55C9DF2-A41E-40FA-AB9E-8E5AF09FF72F}" type="parTrans" cxnId="{607A286C-CE62-4C46-8BD6-D19B741D4404}">
      <dgm:prSet/>
      <dgm:spPr/>
      <dgm:t>
        <a:bodyPr/>
        <a:lstStyle/>
        <a:p>
          <a:endParaRPr lang="en-US"/>
        </a:p>
      </dgm:t>
    </dgm:pt>
    <dgm:pt modelId="{0F9CFF3A-065E-4B05-88AA-162CB62CF92C}" type="sibTrans" cxnId="{607A286C-CE62-4C46-8BD6-D19B741D4404}">
      <dgm:prSet/>
      <dgm:spPr/>
      <dgm:t>
        <a:bodyPr/>
        <a:lstStyle/>
        <a:p>
          <a:endParaRPr lang="en-US"/>
        </a:p>
      </dgm:t>
    </dgm:pt>
    <dgm:pt modelId="{DC119A15-BCA3-48A5-91D9-50809F5A1BF0}">
      <dgm:prSet/>
      <dgm:spPr/>
      <dgm:t>
        <a:bodyPr/>
        <a:lstStyle/>
        <a:p>
          <a:r>
            <a:rPr lang="en-GB" dirty="0"/>
            <a:t>Be consistent </a:t>
          </a:r>
          <a:endParaRPr lang="en-US" dirty="0"/>
        </a:p>
      </dgm:t>
    </dgm:pt>
    <dgm:pt modelId="{84B24A5C-D22D-42D9-925E-F62397D837BD}" type="parTrans" cxnId="{892DBC48-793B-45CA-8790-C3617FDA9BA2}">
      <dgm:prSet/>
      <dgm:spPr/>
      <dgm:t>
        <a:bodyPr/>
        <a:lstStyle/>
        <a:p>
          <a:endParaRPr lang="en-US"/>
        </a:p>
      </dgm:t>
    </dgm:pt>
    <dgm:pt modelId="{5DE32C27-8662-4780-A83D-4D52E72C379E}" type="sibTrans" cxnId="{892DBC48-793B-45CA-8790-C3617FDA9BA2}">
      <dgm:prSet/>
      <dgm:spPr/>
      <dgm:t>
        <a:bodyPr/>
        <a:lstStyle/>
        <a:p>
          <a:endParaRPr lang="en-US"/>
        </a:p>
      </dgm:t>
    </dgm:pt>
    <dgm:pt modelId="{6450C243-3DAB-428D-81B3-8FFEE8D7678A}">
      <dgm:prSet/>
      <dgm:spPr/>
      <dgm:t>
        <a:bodyPr/>
        <a:lstStyle/>
        <a:p>
          <a:r>
            <a:rPr lang="en-GB" dirty="0"/>
            <a:t>Sustained Shared Thinking</a:t>
          </a:r>
          <a:endParaRPr lang="en-US" dirty="0"/>
        </a:p>
      </dgm:t>
    </dgm:pt>
    <dgm:pt modelId="{59C89DFB-F0AA-4ED3-895D-90ACBA0651B4}" type="parTrans" cxnId="{E3273BFF-315B-4846-BDEC-50667836B413}">
      <dgm:prSet/>
      <dgm:spPr/>
      <dgm:t>
        <a:bodyPr/>
        <a:lstStyle/>
        <a:p>
          <a:endParaRPr lang="en-US"/>
        </a:p>
      </dgm:t>
    </dgm:pt>
    <dgm:pt modelId="{92A597F2-715E-4CA1-ABFD-481FAA2E02BC}" type="sibTrans" cxnId="{E3273BFF-315B-4846-BDEC-50667836B413}">
      <dgm:prSet/>
      <dgm:spPr/>
      <dgm:t>
        <a:bodyPr/>
        <a:lstStyle/>
        <a:p>
          <a:endParaRPr lang="en-US"/>
        </a:p>
      </dgm:t>
    </dgm:pt>
    <dgm:pt modelId="{76252B5A-E812-4785-AE1D-5EDA6E2FFF11}">
      <dgm:prSet/>
      <dgm:spPr/>
      <dgm:t>
        <a:bodyPr/>
        <a:lstStyle/>
        <a:p>
          <a:r>
            <a:rPr lang="en-GB" dirty="0"/>
            <a:t>Scaffold</a:t>
          </a:r>
          <a:endParaRPr lang="en-US" dirty="0"/>
        </a:p>
      </dgm:t>
    </dgm:pt>
    <dgm:pt modelId="{25F591CC-06EC-41EF-955B-645CCF171025}" type="parTrans" cxnId="{4BB2DB0B-F86E-4AF5-9CB2-D4D4AA9C00B5}">
      <dgm:prSet/>
      <dgm:spPr/>
      <dgm:t>
        <a:bodyPr/>
        <a:lstStyle/>
        <a:p>
          <a:endParaRPr lang="en-US"/>
        </a:p>
      </dgm:t>
    </dgm:pt>
    <dgm:pt modelId="{175369FB-B646-4EDE-B079-A7967D0B353C}" type="sibTrans" cxnId="{4BB2DB0B-F86E-4AF5-9CB2-D4D4AA9C00B5}">
      <dgm:prSet/>
      <dgm:spPr/>
      <dgm:t>
        <a:bodyPr/>
        <a:lstStyle/>
        <a:p>
          <a:endParaRPr lang="en-US"/>
        </a:p>
      </dgm:t>
    </dgm:pt>
    <dgm:pt modelId="{2F70A26B-49EA-4B4D-A1F4-6943F33E6C81}">
      <dgm:prSet/>
      <dgm:spPr/>
      <dgm:t>
        <a:bodyPr/>
        <a:lstStyle/>
        <a:p>
          <a:r>
            <a:rPr lang="en-GB"/>
            <a:t>ZPD</a:t>
          </a:r>
          <a:endParaRPr lang="en-US"/>
        </a:p>
      </dgm:t>
    </dgm:pt>
    <dgm:pt modelId="{F8D5AD5A-12BE-44F6-9326-3227708F0DAC}" type="parTrans" cxnId="{28EDB3C6-ACC8-4D94-B8E5-91FF0BC89FA4}">
      <dgm:prSet/>
      <dgm:spPr/>
      <dgm:t>
        <a:bodyPr/>
        <a:lstStyle/>
        <a:p>
          <a:endParaRPr lang="en-US"/>
        </a:p>
      </dgm:t>
    </dgm:pt>
    <dgm:pt modelId="{6759F6CD-B432-44D6-AF98-272F14EA82FF}" type="sibTrans" cxnId="{28EDB3C6-ACC8-4D94-B8E5-91FF0BC89FA4}">
      <dgm:prSet/>
      <dgm:spPr/>
      <dgm:t>
        <a:bodyPr/>
        <a:lstStyle/>
        <a:p>
          <a:endParaRPr lang="en-US"/>
        </a:p>
      </dgm:t>
    </dgm:pt>
    <dgm:pt modelId="{E76F19D1-6ACC-47CA-90EF-E54BFAA5AC64}">
      <dgm:prSet/>
      <dgm:spPr/>
      <dgm:t>
        <a:bodyPr/>
        <a:lstStyle/>
        <a:p>
          <a:r>
            <a:rPr lang="en-GB" dirty="0"/>
            <a:t>Role Model</a:t>
          </a:r>
          <a:endParaRPr lang="en-US" dirty="0"/>
        </a:p>
      </dgm:t>
    </dgm:pt>
    <dgm:pt modelId="{6603A713-A376-4850-9CE4-6877A98B185D}" type="parTrans" cxnId="{AF7AC808-7CDE-423E-A920-6C080E325446}">
      <dgm:prSet/>
      <dgm:spPr/>
      <dgm:t>
        <a:bodyPr/>
        <a:lstStyle/>
        <a:p>
          <a:endParaRPr lang="en-US"/>
        </a:p>
      </dgm:t>
    </dgm:pt>
    <dgm:pt modelId="{A8B503DF-72A9-498F-93F5-6FF1D24147E0}" type="sibTrans" cxnId="{AF7AC808-7CDE-423E-A920-6C080E325446}">
      <dgm:prSet/>
      <dgm:spPr/>
      <dgm:t>
        <a:bodyPr/>
        <a:lstStyle/>
        <a:p>
          <a:endParaRPr lang="en-US"/>
        </a:p>
      </dgm:t>
    </dgm:pt>
    <dgm:pt modelId="{EAB64D0A-9395-4425-9A66-BAE4DB0BF420}">
      <dgm:prSet/>
      <dgm:spPr/>
      <dgm:t>
        <a:bodyPr/>
        <a:lstStyle/>
        <a:p>
          <a:r>
            <a:rPr lang="en-GB" dirty="0"/>
            <a:t>Child is central</a:t>
          </a:r>
          <a:endParaRPr lang="en-US" dirty="0"/>
        </a:p>
      </dgm:t>
    </dgm:pt>
    <dgm:pt modelId="{151D91DC-797B-4B52-B2D7-F278222894D9}" type="parTrans" cxnId="{56AE0083-59D1-4835-B857-D234856A3269}">
      <dgm:prSet/>
      <dgm:spPr/>
      <dgm:t>
        <a:bodyPr/>
        <a:lstStyle/>
        <a:p>
          <a:endParaRPr lang="en-US"/>
        </a:p>
      </dgm:t>
    </dgm:pt>
    <dgm:pt modelId="{28839E7E-F6F9-48E0-B324-800AE22CC14E}" type="sibTrans" cxnId="{56AE0083-59D1-4835-B857-D234856A3269}">
      <dgm:prSet/>
      <dgm:spPr/>
      <dgm:t>
        <a:bodyPr/>
        <a:lstStyle/>
        <a:p>
          <a:endParaRPr lang="en-US"/>
        </a:p>
      </dgm:t>
    </dgm:pt>
    <dgm:pt modelId="{75067B04-8E36-4E17-B4C9-BEF78EDB3CD8}" type="pres">
      <dgm:prSet presAssocID="{CF368AA2-21C2-44A4-AF9D-2CC47F16A5C7}" presName="linear" presStyleCnt="0">
        <dgm:presLayoutVars>
          <dgm:animLvl val="lvl"/>
          <dgm:resizeHandles val="exact"/>
        </dgm:presLayoutVars>
      </dgm:prSet>
      <dgm:spPr/>
    </dgm:pt>
    <dgm:pt modelId="{0E122730-4BA6-41E6-9DBF-86A744BD1992}" type="pres">
      <dgm:prSet presAssocID="{2C7B1B56-DD09-4046-988D-DD4DD7BC16ED}" presName="parentText" presStyleLbl="node1" presStyleIdx="0" presStyleCnt="7">
        <dgm:presLayoutVars>
          <dgm:chMax val="0"/>
          <dgm:bulletEnabled val="1"/>
        </dgm:presLayoutVars>
      </dgm:prSet>
      <dgm:spPr/>
    </dgm:pt>
    <dgm:pt modelId="{09786539-F1DE-4089-B1EE-F722D4B77A51}" type="pres">
      <dgm:prSet presAssocID="{0F9CFF3A-065E-4B05-88AA-162CB62CF92C}" presName="spacer" presStyleCnt="0"/>
      <dgm:spPr/>
    </dgm:pt>
    <dgm:pt modelId="{A8AA6EE9-63B5-4C17-B67D-9260FCD95668}" type="pres">
      <dgm:prSet presAssocID="{DC119A15-BCA3-48A5-91D9-50809F5A1BF0}" presName="parentText" presStyleLbl="node1" presStyleIdx="1" presStyleCnt="7">
        <dgm:presLayoutVars>
          <dgm:chMax val="0"/>
          <dgm:bulletEnabled val="1"/>
        </dgm:presLayoutVars>
      </dgm:prSet>
      <dgm:spPr/>
    </dgm:pt>
    <dgm:pt modelId="{E31545E2-6688-48B8-B1F4-11F6EC6DA1C2}" type="pres">
      <dgm:prSet presAssocID="{5DE32C27-8662-4780-A83D-4D52E72C379E}" presName="spacer" presStyleCnt="0"/>
      <dgm:spPr/>
    </dgm:pt>
    <dgm:pt modelId="{5526249D-C1B1-45EE-811F-5BA6D9A8E12F}" type="pres">
      <dgm:prSet presAssocID="{6450C243-3DAB-428D-81B3-8FFEE8D7678A}" presName="parentText" presStyleLbl="node1" presStyleIdx="2" presStyleCnt="7">
        <dgm:presLayoutVars>
          <dgm:chMax val="0"/>
          <dgm:bulletEnabled val="1"/>
        </dgm:presLayoutVars>
      </dgm:prSet>
      <dgm:spPr/>
    </dgm:pt>
    <dgm:pt modelId="{021FE9CD-B3B0-4CAF-B420-1AC0745607A1}" type="pres">
      <dgm:prSet presAssocID="{92A597F2-715E-4CA1-ABFD-481FAA2E02BC}" presName="spacer" presStyleCnt="0"/>
      <dgm:spPr/>
    </dgm:pt>
    <dgm:pt modelId="{04C2793F-9850-4EA0-B551-246194B982A5}" type="pres">
      <dgm:prSet presAssocID="{76252B5A-E812-4785-AE1D-5EDA6E2FFF11}" presName="parentText" presStyleLbl="node1" presStyleIdx="3" presStyleCnt="7">
        <dgm:presLayoutVars>
          <dgm:chMax val="0"/>
          <dgm:bulletEnabled val="1"/>
        </dgm:presLayoutVars>
      </dgm:prSet>
      <dgm:spPr/>
    </dgm:pt>
    <dgm:pt modelId="{7619B85B-33D7-4273-935F-5692DCA9CB4E}" type="pres">
      <dgm:prSet presAssocID="{175369FB-B646-4EDE-B079-A7967D0B353C}" presName="spacer" presStyleCnt="0"/>
      <dgm:spPr/>
    </dgm:pt>
    <dgm:pt modelId="{5E9C8559-F812-496D-9948-ED5231B755E6}" type="pres">
      <dgm:prSet presAssocID="{2F70A26B-49EA-4B4D-A1F4-6943F33E6C81}" presName="parentText" presStyleLbl="node1" presStyleIdx="4" presStyleCnt="7">
        <dgm:presLayoutVars>
          <dgm:chMax val="0"/>
          <dgm:bulletEnabled val="1"/>
        </dgm:presLayoutVars>
      </dgm:prSet>
      <dgm:spPr/>
    </dgm:pt>
    <dgm:pt modelId="{1DAC7D50-6C82-48DC-BD31-C31844F28CD1}" type="pres">
      <dgm:prSet presAssocID="{6759F6CD-B432-44D6-AF98-272F14EA82FF}" presName="spacer" presStyleCnt="0"/>
      <dgm:spPr/>
    </dgm:pt>
    <dgm:pt modelId="{0FA69682-943F-4619-A22E-7DDF9DA6FFF9}" type="pres">
      <dgm:prSet presAssocID="{E76F19D1-6ACC-47CA-90EF-E54BFAA5AC64}" presName="parentText" presStyleLbl="node1" presStyleIdx="5" presStyleCnt="7">
        <dgm:presLayoutVars>
          <dgm:chMax val="0"/>
          <dgm:bulletEnabled val="1"/>
        </dgm:presLayoutVars>
      </dgm:prSet>
      <dgm:spPr/>
    </dgm:pt>
    <dgm:pt modelId="{E4979629-28BA-47A7-9A32-A36DDBFD892E}" type="pres">
      <dgm:prSet presAssocID="{A8B503DF-72A9-498F-93F5-6FF1D24147E0}" presName="spacer" presStyleCnt="0"/>
      <dgm:spPr/>
    </dgm:pt>
    <dgm:pt modelId="{1405D094-8837-43D0-838B-D691CC5265AA}" type="pres">
      <dgm:prSet presAssocID="{EAB64D0A-9395-4425-9A66-BAE4DB0BF420}" presName="parentText" presStyleLbl="node1" presStyleIdx="6" presStyleCnt="7">
        <dgm:presLayoutVars>
          <dgm:chMax val="0"/>
          <dgm:bulletEnabled val="1"/>
        </dgm:presLayoutVars>
      </dgm:prSet>
      <dgm:spPr/>
    </dgm:pt>
  </dgm:ptLst>
  <dgm:cxnLst>
    <dgm:cxn modelId="{AF7AC808-7CDE-423E-A920-6C080E325446}" srcId="{CF368AA2-21C2-44A4-AF9D-2CC47F16A5C7}" destId="{E76F19D1-6ACC-47CA-90EF-E54BFAA5AC64}" srcOrd="5" destOrd="0" parTransId="{6603A713-A376-4850-9CE4-6877A98B185D}" sibTransId="{A8B503DF-72A9-498F-93F5-6FF1D24147E0}"/>
    <dgm:cxn modelId="{4BB2DB0B-F86E-4AF5-9CB2-D4D4AA9C00B5}" srcId="{CF368AA2-21C2-44A4-AF9D-2CC47F16A5C7}" destId="{76252B5A-E812-4785-AE1D-5EDA6E2FFF11}" srcOrd="3" destOrd="0" parTransId="{25F591CC-06EC-41EF-955B-645CCF171025}" sibTransId="{175369FB-B646-4EDE-B079-A7967D0B353C}"/>
    <dgm:cxn modelId="{565F4416-59D7-4420-90D8-5CF48F65FDAF}" type="presOf" srcId="{CF368AA2-21C2-44A4-AF9D-2CC47F16A5C7}" destId="{75067B04-8E36-4E17-B4C9-BEF78EDB3CD8}" srcOrd="0" destOrd="0" presId="urn:microsoft.com/office/officeart/2005/8/layout/vList2"/>
    <dgm:cxn modelId="{A602A92B-D263-4C9F-9D19-C39E16658A9B}" type="presOf" srcId="{76252B5A-E812-4785-AE1D-5EDA6E2FFF11}" destId="{04C2793F-9850-4EA0-B551-246194B982A5}" srcOrd="0" destOrd="0" presId="urn:microsoft.com/office/officeart/2005/8/layout/vList2"/>
    <dgm:cxn modelId="{C94D452F-B817-4F70-A7E3-5DD5E44470C4}" type="presOf" srcId="{6450C243-3DAB-428D-81B3-8FFEE8D7678A}" destId="{5526249D-C1B1-45EE-811F-5BA6D9A8E12F}" srcOrd="0" destOrd="0" presId="urn:microsoft.com/office/officeart/2005/8/layout/vList2"/>
    <dgm:cxn modelId="{8B420B31-C268-4D6B-AE69-AAAE3F1CAACD}" type="presOf" srcId="{EAB64D0A-9395-4425-9A66-BAE4DB0BF420}" destId="{1405D094-8837-43D0-838B-D691CC5265AA}" srcOrd="0" destOrd="0" presId="urn:microsoft.com/office/officeart/2005/8/layout/vList2"/>
    <dgm:cxn modelId="{892DBC48-793B-45CA-8790-C3617FDA9BA2}" srcId="{CF368AA2-21C2-44A4-AF9D-2CC47F16A5C7}" destId="{DC119A15-BCA3-48A5-91D9-50809F5A1BF0}" srcOrd="1" destOrd="0" parTransId="{84B24A5C-D22D-42D9-925E-F62397D837BD}" sibTransId="{5DE32C27-8662-4780-A83D-4D52E72C379E}"/>
    <dgm:cxn modelId="{607A286C-CE62-4C46-8BD6-D19B741D4404}" srcId="{CF368AA2-21C2-44A4-AF9D-2CC47F16A5C7}" destId="{2C7B1B56-DD09-4046-988D-DD4DD7BC16ED}" srcOrd="0" destOrd="0" parTransId="{A55C9DF2-A41E-40FA-AB9E-8E5AF09FF72F}" sibTransId="{0F9CFF3A-065E-4B05-88AA-162CB62CF92C}"/>
    <dgm:cxn modelId="{56AE0083-59D1-4835-B857-D234856A3269}" srcId="{CF368AA2-21C2-44A4-AF9D-2CC47F16A5C7}" destId="{EAB64D0A-9395-4425-9A66-BAE4DB0BF420}" srcOrd="6" destOrd="0" parTransId="{151D91DC-797B-4B52-B2D7-F278222894D9}" sibTransId="{28839E7E-F6F9-48E0-B324-800AE22CC14E}"/>
    <dgm:cxn modelId="{3EB17087-E67A-4B97-8F85-94D6E947558D}" type="presOf" srcId="{2F70A26B-49EA-4B4D-A1F4-6943F33E6C81}" destId="{5E9C8559-F812-496D-9948-ED5231B755E6}" srcOrd="0" destOrd="0" presId="urn:microsoft.com/office/officeart/2005/8/layout/vList2"/>
    <dgm:cxn modelId="{349E10A2-02FD-44B7-BDBC-B1D6165F6E91}" type="presOf" srcId="{E76F19D1-6ACC-47CA-90EF-E54BFAA5AC64}" destId="{0FA69682-943F-4619-A22E-7DDF9DA6FFF9}" srcOrd="0" destOrd="0" presId="urn:microsoft.com/office/officeart/2005/8/layout/vList2"/>
    <dgm:cxn modelId="{E0DA44A6-482F-4E9A-A55B-9FA9F932E631}" type="presOf" srcId="{DC119A15-BCA3-48A5-91D9-50809F5A1BF0}" destId="{A8AA6EE9-63B5-4C17-B67D-9260FCD95668}" srcOrd="0" destOrd="0" presId="urn:microsoft.com/office/officeart/2005/8/layout/vList2"/>
    <dgm:cxn modelId="{28EDB3C6-ACC8-4D94-B8E5-91FF0BC89FA4}" srcId="{CF368AA2-21C2-44A4-AF9D-2CC47F16A5C7}" destId="{2F70A26B-49EA-4B4D-A1F4-6943F33E6C81}" srcOrd="4" destOrd="0" parTransId="{F8D5AD5A-12BE-44F6-9326-3227708F0DAC}" sibTransId="{6759F6CD-B432-44D6-AF98-272F14EA82FF}"/>
    <dgm:cxn modelId="{7D50A3FC-7B38-4506-8327-C20182AE3208}" type="presOf" srcId="{2C7B1B56-DD09-4046-988D-DD4DD7BC16ED}" destId="{0E122730-4BA6-41E6-9DBF-86A744BD1992}" srcOrd="0" destOrd="0" presId="urn:microsoft.com/office/officeart/2005/8/layout/vList2"/>
    <dgm:cxn modelId="{E3273BFF-315B-4846-BDEC-50667836B413}" srcId="{CF368AA2-21C2-44A4-AF9D-2CC47F16A5C7}" destId="{6450C243-3DAB-428D-81B3-8FFEE8D7678A}" srcOrd="2" destOrd="0" parTransId="{59C89DFB-F0AA-4ED3-895D-90ACBA0651B4}" sibTransId="{92A597F2-715E-4CA1-ABFD-481FAA2E02BC}"/>
    <dgm:cxn modelId="{B5775D1E-0E8A-4065-B07C-1406FD1B8DCD}" type="presParOf" srcId="{75067B04-8E36-4E17-B4C9-BEF78EDB3CD8}" destId="{0E122730-4BA6-41E6-9DBF-86A744BD1992}" srcOrd="0" destOrd="0" presId="urn:microsoft.com/office/officeart/2005/8/layout/vList2"/>
    <dgm:cxn modelId="{8266592D-F46B-49A7-97E1-A80ADD0CC172}" type="presParOf" srcId="{75067B04-8E36-4E17-B4C9-BEF78EDB3CD8}" destId="{09786539-F1DE-4089-B1EE-F722D4B77A51}" srcOrd="1" destOrd="0" presId="urn:microsoft.com/office/officeart/2005/8/layout/vList2"/>
    <dgm:cxn modelId="{1C95CEC4-FE65-4264-B783-28E3B6FD5EDC}" type="presParOf" srcId="{75067B04-8E36-4E17-B4C9-BEF78EDB3CD8}" destId="{A8AA6EE9-63B5-4C17-B67D-9260FCD95668}" srcOrd="2" destOrd="0" presId="urn:microsoft.com/office/officeart/2005/8/layout/vList2"/>
    <dgm:cxn modelId="{C2D0758B-3BAB-4FC0-A589-FD847FF8FAD3}" type="presParOf" srcId="{75067B04-8E36-4E17-B4C9-BEF78EDB3CD8}" destId="{E31545E2-6688-48B8-B1F4-11F6EC6DA1C2}" srcOrd="3" destOrd="0" presId="urn:microsoft.com/office/officeart/2005/8/layout/vList2"/>
    <dgm:cxn modelId="{CF1FE933-D635-45F2-AC65-382533D2A0E4}" type="presParOf" srcId="{75067B04-8E36-4E17-B4C9-BEF78EDB3CD8}" destId="{5526249D-C1B1-45EE-811F-5BA6D9A8E12F}" srcOrd="4" destOrd="0" presId="urn:microsoft.com/office/officeart/2005/8/layout/vList2"/>
    <dgm:cxn modelId="{801F5454-88DC-4B61-B747-8244ACA09927}" type="presParOf" srcId="{75067B04-8E36-4E17-B4C9-BEF78EDB3CD8}" destId="{021FE9CD-B3B0-4CAF-B420-1AC0745607A1}" srcOrd="5" destOrd="0" presId="urn:microsoft.com/office/officeart/2005/8/layout/vList2"/>
    <dgm:cxn modelId="{ABC11BC6-9AFB-490E-A54F-5B8791E74A2F}" type="presParOf" srcId="{75067B04-8E36-4E17-B4C9-BEF78EDB3CD8}" destId="{04C2793F-9850-4EA0-B551-246194B982A5}" srcOrd="6" destOrd="0" presId="urn:microsoft.com/office/officeart/2005/8/layout/vList2"/>
    <dgm:cxn modelId="{C51BAC22-C47C-47F2-908C-02BB9A3494EF}" type="presParOf" srcId="{75067B04-8E36-4E17-B4C9-BEF78EDB3CD8}" destId="{7619B85B-33D7-4273-935F-5692DCA9CB4E}" srcOrd="7" destOrd="0" presId="urn:microsoft.com/office/officeart/2005/8/layout/vList2"/>
    <dgm:cxn modelId="{1172E70F-E5F5-4147-9664-EFC3CDFFABB8}" type="presParOf" srcId="{75067B04-8E36-4E17-B4C9-BEF78EDB3CD8}" destId="{5E9C8559-F812-496D-9948-ED5231B755E6}" srcOrd="8" destOrd="0" presId="urn:microsoft.com/office/officeart/2005/8/layout/vList2"/>
    <dgm:cxn modelId="{5A9DAA6F-B464-4C89-8704-81017EC4BE5D}" type="presParOf" srcId="{75067B04-8E36-4E17-B4C9-BEF78EDB3CD8}" destId="{1DAC7D50-6C82-48DC-BD31-C31844F28CD1}" srcOrd="9" destOrd="0" presId="urn:microsoft.com/office/officeart/2005/8/layout/vList2"/>
    <dgm:cxn modelId="{6017A293-AB0A-4EF8-9B88-167AB444A8D8}" type="presParOf" srcId="{75067B04-8E36-4E17-B4C9-BEF78EDB3CD8}" destId="{0FA69682-943F-4619-A22E-7DDF9DA6FFF9}" srcOrd="10" destOrd="0" presId="urn:microsoft.com/office/officeart/2005/8/layout/vList2"/>
    <dgm:cxn modelId="{8F65AAFF-8728-4713-844B-2BFE4342453E}" type="presParOf" srcId="{75067B04-8E36-4E17-B4C9-BEF78EDB3CD8}" destId="{E4979629-28BA-47A7-9A32-A36DDBFD892E}" srcOrd="11" destOrd="0" presId="urn:microsoft.com/office/officeart/2005/8/layout/vList2"/>
    <dgm:cxn modelId="{DCE9EE59-886D-43EB-AEA2-B868DA30481D}" type="presParOf" srcId="{75067B04-8E36-4E17-B4C9-BEF78EDB3CD8}" destId="{1405D094-8837-43D0-838B-D691CC5265AA}"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4287ED-9A47-477E-A901-3E5F5A51B58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4AFBD5D-BB81-4168-B5B1-A25B5DD8CFF4}">
      <dgm:prSet custT="1"/>
      <dgm:spPr/>
      <dgm:t>
        <a:bodyPr/>
        <a:lstStyle/>
        <a:p>
          <a:pPr>
            <a:defRPr cap="all"/>
          </a:pPr>
          <a:endParaRPr lang="en-GB" sz="2400" dirty="0"/>
        </a:p>
        <a:p>
          <a:pPr>
            <a:defRPr cap="all"/>
          </a:pPr>
          <a:r>
            <a:rPr lang="en-GB" sz="2400" dirty="0">
              <a:solidFill>
                <a:schemeClr val="accent6">
                  <a:lumMod val="75000"/>
                </a:schemeClr>
              </a:solidFill>
            </a:rPr>
            <a:t>Brain</a:t>
          </a:r>
          <a:endParaRPr lang="en-US" sz="2400" dirty="0">
            <a:solidFill>
              <a:schemeClr val="accent6">
                <a:lumMod val="75000"/>
              </a:schemeClr>
            </a:solidFill>
          </a:endParaRPr>
        </a:p>
      </dgm:t>
    </dgm:pt>
    <dgm:pt modelId="{2F66192C-AC1E-48F5-AB6A-0CFD0AC6C3EE}" type="parTrans" cxnId="{9283E6E1-41B5-4EB7-9890-CD8C786F4A2C}">
      <dgm:prSet/>
      <dgm:spPr/>
      <dgm:t>
        <a:bodyPr/>
        <a:lstStyle/>
        <a:p>
          <a:endParaRPr lang="en-US"/>
        </a:p>
      </dgm:t>
    </dgm:pt>
    <dgm:pt modelId="{0D47D7F5-E149-40FB-98D8-695EF02E5315}" type="sibTrans" cxnId="{9283E6E1-41B5-4EB7-9890-CD8C786F4A2C}">
      <dgm:prSet/>
      <dgm:spPr/>
      <dgm:t>
        <a:bodyPr/>
        <a:lstStyle/>
        <a:p>
          <a:endParaRPr lang="en-US"/>
        </a:p>
      </dgm:t>
    </dgm:pt>
    <dgm:pt modelId="{DEE10749-BBF8-4F39-B08C-4772A2A6F469}">
      <dgm:prSet custT="1"/>
      <dgm:spPr/>
      <dgm:t>
        <a:bodyPr/>
        <a:lstStyle/>
        <a:p>
          <a:pPr>
            <a:defRPr cap="all"/>
          </a:pPr>
          <a:endParaRPr lang="en-GB" sz="2400" dirty="0"/>
        </a:p>
        <a:p>
          <a:pPr>
            <a:defRPr cap="all"/>
          </a:pPr>
          <a:r>
            <a:rPr lang="en-GB" sz="2400" dirty="0">
              <a:solidFill>
                <a:schemeClr val="accent6">
                  <a:lumMod val="75000"/>
                </a:schemeClr>
              </a:solidFill>
            </a:rPr>
            <a:t>Secure attachments</a:t>
          </a:r>
          <a:endParaRPr lang="en-US" sz="2400" dirty="0">
            <a:solidFill>
              <a:schemeClr val="accent6">
                <a:lumMod val="75000"/>
              </a:schemeClr>
            </a:solidFill>
          </a:endParaRPr>
        </a:p>
      </dgm:t>
    </dgm:pt>
    <dgm:pt modelId="{99D67E10-D77F-4590-896B-E26DF324EBF3}" type="parTrans" cxnId="{C112E9F4-9A2F-4FAD-8ED7-00F35A205670}">
      <dgm:prSet/>
      <dgm:spPr/>
      <dgm:t>
        <a:bodyPr/>
        <a:lstStyle/>
        <a:p>
          <a:endParaRPr lang="en-US"/>
        </a:p>
      </dgm:t>
    </dgm:pt>
    <dgm:pt modelId="{97FFD049-0F6A-4014-94B6-384BF26E15E6}" type="sibTrans" cxnId="{C112E9F4-9A2F-4FAD-8ED7-00F35A205670}">
      <dgm:prSet/>
      <dgm:spPr/>
      <dgm:t>
        <a:bodyPr/>
        <a:lstStyle/>
        <a:p>
          <a:endParaRPr lang="en-US"/>
        </a:p>
      </dgm:t>
    </dgm:pt>
    <dgm:pt modelId="{3E5F895D-51A9-46B7-BE98-4E6677DBF0B3}">
      <dgm:prSet/>
      <dgm:spPr/>
      <dgm:t>
        <a:bodyPr/>
        <a:lstStyle/>
        <a:p>
          <a:pPr>
            <a:defRPr cap="all"/>
          </a:pPr>
          <a:r>
            <a:rPr lang="en-GB" dirty="0"/>
            <a:t> </a:t>
          </a:r>
        </a:p>
        <a:p>
          <a:pPr>
            <a:defRPr cap="all"/>
          </a:pPr>
          <a:r>
            <a:rPr lang="en-GB" dirty="0">
              <a:solidFill>
                <a:schemeClr val="accent6">
                  <a:lumMod val="75000"/>
                </a:schemeClr>
              </a:solidFill>
            </a:rPr>
            <a:t>Behaviour</a:t>
          </a:r>
          <a:endParaRPr lang="en-US" dirty="0">
            <a:solidFill>
              <a:schemeClr val="accent6">
                <a:lumMod val="75000"/>
              </a:schemeClr>
            </a:solidFill>
          </a:endParaRPr>
        </a:p>
      </dgm:t>
    </dgm:pt>
    <dgm:pt modelId="{F45119DC-78C1-4187-9BB0-F52C5DF43965}" type="parTrans" cxnId="{9138D072-22DC-42A9-8E0E-701D396AE237}">
      <dgm:prSet/>
      <dgm:spPr/>
      <dgm:t>
        <a:bodyPr/>
        <a:lstStyle/>
        <a:p>
          <a:endParaRPr lang="en-US"/>
        </a:p>
      </dgm:t>
    </dgm:pt>
    <dgm:pt modelId="{C250E663-03A8-46F4-A858-DF1F79D8F08E}" type="sibTrans" cxnId="{9138D072-22DC-42A9-8E0E-701D396AE237}">
      <dgm:prSet/>
      <dgm:spPr/>
      <dgm:t>
        <a:bodyPr/>
        <a:lstStyle/>
        <a:p>
          <a:endParaRPr lang="en-US"/>
        </a:p>
      </dgm:t>
    </dgm:pt>
    <dgm:pt modelId="{4614B08B-A6A8-471C-87A8-EA2B446A410C}" type="pres">
      <dgm:prSet presAssocID="{284287ED-9A47-477E-A901-3E5F5A51B586}" presName="root" presStyleCnt="0">
        <dgm:presLayoutVars>
          <dgm:dir/>
          <dgm:resizeHandles val="exact"/>
        </dgm:presLayoutVars>
      </dgm:prSet>
      <dgm:spPr/>
    </dgm:pt>
    <dgm:pt modelId="{7AC28A8B-97D6-4A4D-9C34-95F7E1BFE340}" type="pres">
      <dgm:prSet presAssocID="{D4AFBD5D-BB81-4168-B5B1-A25B5DD8CFF4}" presName="compNode" presStyleCnt="0"/>
      <dgm:spPr/>
    </dgm:pt>
    <dgm:pt modelId="{0DA63E54-6B82-4380-B169-C8EB1D479BD0}" type="pres">
      <dgm:prSet presAssocID="{D4AFBD5D-BB81-4168-B5B1-A25B5DD8CFF4}" presName="iconBgRect" presStyleLbl="bgShp" presStyleIdx="0" presStyleCnt="3"/>
      <dgm:spPr/>
    </dgm:pt>
    <dgm:pt modelId="{755C650B-558B-4B62-A23A-125D336F5219}" type="pres">
      <dgm:prSet presAssocID="{D4AFBD5D-BB81-4168-B5B1-A25B5DD8CFF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C240D4F1-4B4C-4BF0-B2B6-3481E84762BB}" type="pres">
      <dgm:prSet presAssocID="{D4AFBD5D-BB81-4168-B5B1-A25B5DD8CFF4}" presName="spaceRect" presStyleCnt="0"/>
      <dgm:spPr/>
    </dgm:pt>
    <dgm:pt modelId="{FA35D906-F6C0-475A-AD37-B61481D52EA0}" type="pres">
      <dgm:prSet presAssocID="{D4AFBD5D-BB81-4168-B5B1-A25B5DD8CFF4}" presName="textRect" presStyleLbl="revTx" presStyleIdx="0" presStyleCnt="3">
        <dgm:presLayoutVars>
          <dgm:chMax val="1"/>
          <dgm:chPref val="1"/>
        </dgm:presLayoutVars>
      </dgm:prSet>
      <dgm:spPr/>
    </dgm:pt>
    <dgm:pt modelId="{9979F0A1-2364-4A3E-9564-489339A50EAC}" type="pres">
      <dgm:prSet presAssocID="{0D47D7F5-E149-40FB-98D8-695EF02E5315}" presName="sibTrans" presStyleCnt="0"/>
      <dgm:spPr/>
    </dgm:pt>
    <dgm:pt modelId="{31BB63F0-B450-4A38-A3C5-CECB99E3C0C3}" type="pres">
      <dgm:prSet presAssocID="{DEE10749-BBF8-4F39-B08C-4772A2A6F469}" presName="compNode" presStyleCnt="0"/>
      <dgm:spPr/>
    </dgm:pt>
    <dgm:pt modelId="{32EE1147-842C-48FC-B212-DC933ACF4C5C}" type="pres">
      <dgm:prSet presAssocID="{DEE10749-BBF8-4F39-B08C-4772A2A6F469}" presName="iconBgRect" presStyleLbl="bgShp" presStyleIdx="1" presStyleCnt="3"/>
      <dgm:spPr/>
    </dgm:pt>
    <dgm:pt modelId="{2A08A580-F86B-464D-A608-5D069D9FB3C0}" type="pres">
      <dgm:prSet presAssocID="{DEE10749-BBF8-4F39-B08C-4772A2A6F4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clip"/>
        </a:ext>
      </dgm:extLst>
    </dgm:pt>
    <dgm:pt modelId="{1C394F3D-133A-4397-BF27-0C218DE044BA}" type="pres">
      <dgm:prSet presAssocID="{DEE10749-BBF8-4F39-B08C-4772A2A6F469}" presName="spaceRect" presStyleCnt="0"/>
      <dgm:spPr/>
    </dgm:pt>
    <dgm:pt modelId="{14B81BC9-6E69-471C-8DF6-1D36E26AA7CA}" type="pres">
      <dgm:prSet presAssocID="{DEE10749-BBF8-4F39-B08C-4772A2A6F469}" presName="textRect" presStyleLbl="revTx" presStyleIdx="1" presStyleCnt="3">
        <dgm:presLayoutVars>
          <dgm:chMax val="1"/>
          <dgm:chPref val="1"/>
        </dgm:presLayoutVars>
      </dgm:prSet>
      <dgm:spPr/>
    </dgm:pt>
    <dgm:pt modelId="{EFE5B055-0D45-4A5C-AACB-D159430E5DB0}" type="pres">
      <dgm:prSet presAssocID="{97FFD049-0F6A-4014-94B6-384BF26E15E6}" presName="sibTrans" presStyleCnt="0"/>
      <dgm:spPr/>
    </dgm:pt>
    <dgm:pt modelId="{A9B52A6C-1EDB-46C3-8E11-92C29C57E828}" type="pres">
      <dgm:prSet presAssocID="{3E5F895D-51A9-46B7-BE98-4E6677DBF0B3}" presName="compNode" presStyleCnt="0"/>
      <dgm:spPr/>
    </dgm:pt>
    <dgm:pt modelId="{D1173300-0F7B-4A9D-AC72-7BABFB3C1432}" type="pres">
      <dgm:prSet presAssocID="{3E5F895D-51A9-46B7-BE98-4E6677DBF0B3}" presName="iconBgRect" presStyleLbl="bgShp" presStyleIdx="2" presStyleCnt="3"/>
      <dgm:spPr/>
    </dgm:pt>
    <dgm:pt modelId="{3B639AB4-3F22-480B-A41A-36F059793DE1}" type="pres">
      <dgm:prSet presAssocID="{3E5F895D-51A9-46B7-BE98-4E6677DBF0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C331B5C9-B227-4ADB-873B-2CB5D8F7DE64}" type="pres">
      <dgm:prSet presAssocID="{3E5F895D-51A9-46B7-BE98-4E6677DBF0B3}" presName="spaceRect" presStyleCnt="0"/>
      <dgm:spPr/>
    </dgm:pt>
    <dgm:pt modelId="{AEF8D3D5-AFD4-4582-BFF9-117573926B16}" type="pres">
      <dgm:prSet presAssocID="{3E5F895D-51A9-46B7-BE98-4E6677DBF0B3}" presName="textRect" presStyleLbl="revTx" presStyleIdx="2" presStyleCnt="3">
        <dgm:presLayoutVars>
          <dgm:chMax val="1"/>
          <dgm:chPref val="1"/>
        </dgm:presLayoutVars>
      </dgm:prSet>
      <dgm:spPr/>
    </dgm:pt>
  </dgm:ptLst>
  <dgm:cxnLst>
    <dgm:cxn modelId="{5635A202-7A95-4659-8A8E-F89BB6E0C832}" type="presOf" srcId="{DEE10749-BBF8-4F39-B08C-4772A2A6F469}" destId="{14B81BC9-6E69-471C-8DF6-1D36E26AA7CA}" srcOrd="0" destOrd="0" presId="urn:microsoft.com/office/officeart/2018/5/layout/IconCircleLabelList"/>
    <dgm:cxn modelId="{3D7A501C-FD04-4692-BB30-642A62806292}" type="presOf" srcId="{D4AFBD5D-BB81-4168-B5B1-A25B5DD8CFF4}" destId="{FA35D906-F6C0-475A-AD37-B61481D52EA0}" srcOrd="0" destOrd="0" presId="urn:microsoft.com/office/officeart/2018/5/layout/IconCircleLabelList"/>
    <dgm:cxn modelId="{9138D072-22DC-42A9-8E0E-701D396AE237}" srcId="{284287ED-9A47-477E-A901-3E5F5A51B586}" destId="{3E5F895D-51A9-46B7-BE98-4E6677DBF0B3}" srcOrd="2" destOrd="0" parTransId="{F45119DC-78C1-4187-9BB0-F52C5DF43965}" sibTransId="{C250E663-03A8-46F4-A858-DF1F79D8F08E}"/>
    <dgm:cxn modelId="{F2E1C0B8-54DC-42A6-9008-6878B1C421DB}" type="presOf" srcId="{3E5F895D-51A9-46B7-BE98-4E6677DBF0B3}" destId="{AEF8D3D5-AFD4-4582-BFF9-117573926B16}" srcOrd="0" destOrd="0" presId="urn:microsoft.com/office/officeart/2018/5/layout/IconCircleLabelList"/>
    <dgm:cxn modelId="{1C3DA5CD-C920-49AF-9E02-AB53A03CC390}" type="presOf" srcId="{284287ED-9A47-477E-A901-3E5F5A51B586}" destId="{4614B08B-A6A8-471C-87A8-EA2B446A410C}" srcOrd="0" destOrd="0" presId="urn:microsoft.com/office/officeart/2018/5/layout/IconCircleLabelList"/>
    <dgm:cxn modelId="{9283E6E1-41B5-4EB7-9890-CD8C786F4A2C}" srcId="{284287ED-9A47-477E-A901-3E5F5A51B586}" destId="{D4AFBD5D-BB81-4168-B5B1-A25B5DD8CFF4}" srcOrd="0" destOrd="0" parTransId="{2F66192C-AC1E-48F5-AB6A-0CFD0AC6C3EE}" sibTransId="{0D47D7F5-E149-40FB-98D8-695EF02E5315}"/>
    <dgm:cxn modelId="{C112E9F4-9A2F-4FAD-8ED7-00F35A205670}" srcId="{284287ED-9A47-477E-A901-3E5F5A51B586}" destId="{DEE10749-BBF8-4F39-B08C-4772A2A6F469}" srcOrd="1" destOrd="0" parTransId="{99D67E10-D77F-4590-896B-E26DF324EBF3}" sibTransId="{97FFD049-0F6A-4014-94B6-384BF26E15E6}"/>
    <dgm:cxn modelId="{754A9502-FE4A-4816-AA0A-1A00A82FBEAA}" type="presParOf" srcId="{4614B08B-A6A8-471C-87A8-EA2B446A410C}" destId="{7AC28A8B-97D6-4A4D-9C34-95F7E1BFE340}" srcOrd="0" destOrd="0" presId="urn:microsoft.com/office/officeart/2018/5/layout/IconCircleLabelList"/>
    <dgm:cxn modelId="{F5BFF5E8-FD82-42DA-B2A5-91ABACA7340C}" type="presParOf" srcId="{7AC28A8B-97D6-4A4D-9C34-95F7E1BFE340}" destId="{0DA63E54-6B82-4380-B169-C8EB1D479BD0}" srcOrd="0" destOrd="0" presId="urn:microsoft.com/office/officeart/2018/5/layout/IconCircleLabelList"/>
    <dgm:cxn modelId="{4A74DB3F-B22F-4954-B28A-4A8FF122BDA6}" type="presParOf" srcId="{7AC28A8B-97D6-4A4D-9C34-95F7E1BFE340}" destId="{755C650B-558B-4B62-A23A-125D336F5219}" srcOrd="1" destOrd="0" presId="urn:microsoft.com/office/officeart/2018/5/layout/IconCircleLabelList"/>
    <dgm:cxn modelId="{C40E3A9C-4508-4294-B2C8-4CDAAA845B78}" type="presParOf" srcId="{7AC28A8B-97D6-4A4D-9C34-95F7E1BFE340}" destId="{C240D4F1-4B4C-4BF0-B2B6-3481E84762BB}" srcOrd="2" destOrd="0" presId="urn:microsoft.com/office/officeart/2018/5/layout/IconCircleLabelList"/>
    <dgm:cxn modelId="{4972C2E8-AB41-4EAC-9708-B19439213FF2}" type="presParOf" srcId="{7AC28A8B-97D6-4A4D-9C34-95F7E1BFE340}" destId="{FA35D906-F6C0-475A-AD37-B61481D52EA0}" srcOrd="3" destOrd="0" presId="urn:microsoft.com/office/officeart/2018/5/layout/IconCircleLabelList"/>
    <dgm:cxn modelId="{CC97AB88-2CF4-448A-8C54-E2A5EFC405AB}" type="presParOf" srcId="{4614B08B-A6A8-471C-87A8-EA2B446A410C}" destId="{9979F0A1-2364-4A3E-9564-489339A50EAC}" srcOrd="1" destOrd="0" presId="urn:microsoft.com/office/officeart/2018/5/layout/IconCircleLabelList"/>
    <dgm:cxn modelId="{BB0ED48F-E414-46DF-B83C-6492D9F27450}" type="presParOf" srcId="{4614B08B-A6A8-471C-87A8-EA2B446A410C}" destId="{31BB63F0-B450-4A38-A3C5-CECB99E3C0C3}" srcOrd="2" destOrd="0" presId="urn:microsoft.com/office/officeart/2018/5/layout/IconCircleLabelList"/>
    <dgm:cxn modelId="{0C9DA09B-A090-49FC-BCD2-E494E58F0309}" type="presParOf" srcId="{31BB63F0-B450-4A38-A3C5-CECB99E3C0C3}" destId="{32EE1147-842C-48FC-B212-DC933ACF4C5C}" srcOrd="0" destOrd="0" presId="urn:microsoft.com/office/officeart/2018/5/layout/IconCircleLabelList"/>
    <dgm:cxn modelId="{17E6A0B6-0C1C-4C46-9624-7E690CBBD13C}" type="presParOf" srcId="{31BB63F0-B450-4A38-A3C5-CECB99E3C0C3}" destId="{2A08A580-F86B-464D-A608-5D069D9FB3C0}" srcOrd="1" destOrd="0" presId="urn:microsoft.com/office/officeart/2018/5/layout/IconCircleLabelList"/>
    <dgm:cxn modelId="{82922771-86AB-4DE9-A637-BDEBB497E91A}" type="presParOf" srcId="{31BB63F0-B450-4A38-A3C5-CECB99E3C0C3}" destId="{1C394F3D-133A-4397-BF27-0C218DE044BA}" srcOrd="2" destOrd="0" presId="urn:microsoft.com/office/officeart/2018/5/layout/IconCircleLabelList"/>
    <dgm:cxn modelId="{765995A3-5C8B-47F0-8914-1FBAD90101B4}" type="presParOf" srcId="{31BB63F0-B450-4A38-A3C5-CECB99E3C0C3}" destId="{14B81BC9-6E69-471C-8DF6-1D36E26AA7CA}" srcOrd="3" destOrd="0" presId="urn:microsoft.com/office/officeart/2018/5/layout/IconCircleLabelList"/>
    <dgm:cxn modelId="{E7E58FAA-D974-445E-9B48-D38A97A4FDF0}" type="presParOf" srcId="{4614B08B-A6A8-471C-87A8-EA2B446A410C}" destId="{EFE5B055-0D45-4A5C-AACB-D159430E5DB0}" srcOrd="3" destOrd="0" presId="urn:microsoft.com/office/officeart/2018/5/layout/IconCircleLabelList"/>
    <dgm:cxn modelId="{C5FD3416-187F-4B6B-8ECB-1C7E3354B5C9}" type="presParOf" srcId="{4614B08B-A6A8-471C-87A8-EA2B446A410C}" destId="{A9B52A6C-1EDB-46C3-8E11-92C29C57E828}" srcOrd="4" destOrd="0" presId="urn:microsoft.com/office/officeart/2018/5/layout/IconCircleLabelList"/>
    <dgm:cxn modelId="{43F70C9A-EE67-434B-AAAD-DDA9FE872E99}" type="presParOf" srcId="{A9B52A6C-1EDB-46C3-8E11-92C29C57E828}" destId="{D1173300-0F7B-4A9D-AC72-7BABFB3C1432}" srcOrd="0" destOrd="0" presId="urn:microsoft.com/office/officeart/2018/5/layout/IconCircleLabelList"/>
    <dgm:cxn modelId="{E5BF9D93-BF8D-4285-9AD2-D9845B8687FB}" type="presParOf" srcId="{A9B52A6C-1EDB-46C3-8E11-92C29C57E828}" destId="{3B639AB4-3F22-480B-A41A-36F059793DE1}" srcOrd="1" destOrd="0" presId="urn:microsoft.com/office/officeart/2018/5/layout/IconCircleLabelList"/>
    <dgm:cxn modelId="{2A2B2A47-4FE6-4C14-978B-C1429B4B4A4D}" type="presParOf" srcId="{A9B52A6C-1EDB-46C3-8E11-92C29C57E828}" destId="{C331B5C9-B227-4ADB-873B-2CB5D8F7DE64}" srcOrd="2" destOrd="0" presId="urn:microsoft.com/office/officeart/2018/5/layout/IconCircleLabelList"/>
    <dgm:cxn modelId="{D801F563-D24C-40F6-A9D8-1CCA40690055}" type="presParOf" srcId="{A9B52A6C-1EDB-46C3-8E11-92C29C57E828}" destId="{AEF8D3D5-AFD4-4582-BFF9-117573926B1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C9EC90-604D-43FE-95AC-DA77F3A59671}"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26D5D0-2909-4D30-8FE3-5B59B5BC309F}">
      <dgm:prSet/>
      <dgm:spPr/>
      <dgm:t>
        <a:bodyPr/>
        <a:lstStyle/>
        <a:p>
          <a:r>
            <a:rPr lang="en-GB" dirty="0">
              <a:solidFill>
                <a:schemeClr val="accent6">
                  <a:lumMod val="75000"/>
                </a:schemeClr>
              </a:solidFill>
            </a:rPr>
            <a:t>Cognitive</a:t>
          </a:r>
          <a:endParaRPr lang="en-US" dirty="0">
            <a:solidFill>
              <a:schemeClr val="accent6">
                <a:lumMod val="75000"/>
              </a:schemeClr>
            </a:solidFill>
          </a:endParaRPr>
        </a:p>
      </dgm:t>
    </dgm:pt>
    <dgm:pt modelId="{BD1CF0B6-FCD7-468C-8FFB-0C4A1BAFB4BC}" type="parTrans" cxnId="{87BB74FE-1942-4B1E-9D1C-88527A4C5005}">
      <dgm:prSet/>
      <dgm:spPr/>
      <dgm:t>
        <a:bodyPr/>
        <a:lstStyle/>
        <a:p>
          <a:endParaRPr lang="en-US"/>
        </a:p>
      </dgm:t>
    </dgm:pt>
    <dgm:pt modelId="{41E97267-690C-4BC4-917E-BAA5C74AB5F6}" type="sibTrans" cxnId="{87BB74FE-1942-4B1E-9D1C-88527A4C5005}">
      <dgm:prSet/>
      <dgm:spPr/>
      <dgm:t>
        <a:bodyPr/>
        <a:lstStyle/>
        <a:p>
          <a:endParaRPr lang="en-US"/>
        </a:p>
      </dgm:t>
    </dgm:pt>
    <dgm:pt modelId="{A5C34EA5-071E-4C8A-9564-79A06FF90B87}">
      <dgm:prSet/>
      <dgm:spPr/>
      <dgm:t>
        <a:bodyPr/>
        <a:lstStyle/>
        <a:p>
          <a:r>
            <a:rPr lang="en-GB" dirty="0">
              <a:solidFill>
                <a:schemeClr val="accent6">
                  <a:lumMod val="75000"/>
                </a:schemeClr>
              </a:solidFill>
            </a:rPr>
            <a:t>Physical</a:t>
          </a:r>
          <a:endParaRPr lang="en-US" dirty="0">
            <a:solidFill>
              <a:schemeClr val="accent6">
                <a:lumMod val="75000"/>
              </a:schemeClr>
            </a:solidFill>
          </a:endParaRPr>
        </a:p>
      </dgm:t>
    </dgm:pt>
    <dgm:pt modelId="{8FAF2390-11D1-40C8-89B3-9A1681E3F18C}" type="parTrans" cxnId="{8E60566D-8E40-491C-8ABB-2FFAD20D0620}">
      <dgm:prSet/>
      <dgm:spPr/>
      <dgm:t>
        <a:bodyPr/>
        <a:lstStyle/>
        <a:p>
          <a:endParaRPr lang="en-US"/>
        </a:p>
      </dgm:t>
    </dgm:pt>
    <dgm:pt modelId="{E19CDC92-61DF-4657-BCEC-6CF5BEEC667A}" type="sibTrans" cxnId="{8E60566D-8E40-491C-8ABB-2FFAD20D0620}">
      <dgm:prSet/>
      <dgm:spPr/>
      <dgm:t>
        <a:bodyPr/>
        <a:lstStyle/>
        <a:p>
          <a:endParaRPr lang="en-US"/>
        </a:p>
      </dgm:t>
    </dgm:pt>
    <dgm:pt modelId="{3688B03F-4324-4E0D-B59C-DF4CC6D3186E}">
      <dgm:prSet/>
      <dgm:spPr/>
      <dgm:t>
        <a:bodyPr/>
        <a:lstStyle/>
        <a:p>
          <a:r>
            <a:rPr lang="en-GB" dirty="0"/>
            <a:t> </a:t>
          </a:r>
        </a:p>
        <a:p>
          <a:r>
            <a:rPr lang="en-GB" dirty="0">
              <a:solidFill>
                <a:schemeClr val="accent6">
                  <a:lumMod val="75000"/>
                </a:schemeClr>
              </a:solidFill>
            </a:rPr>
            <a:t>Social and Emotional</a:t>
          </a:r>
          <a:endParaRPr lang="en-US" dirty="0">
            <a:solidFill>
              <a:schemeClr val="accent6">
                <a:lumMod val="75000"/>
              </a:schemeClr>
            </a:solidFill>
          </a:endParaRPr>
        </a:p>
      </dgm:t>
    </dgm:pt>
    <dgm:pt modelId="{71B605D7-1881-4A81-B978-AD638D382165}" type="parTrans" cxnId="{748098F9-3725-4759-98B7-E08C0C5F16CF}">
      <dgm:prSet/>
      <dgm:spPr/>
      <dgm:t>
        <a:bodyPr/>
        <a:lstStyle/>
        <a:p>
          <a:endParaRPr lang="en-US"/>
        </a:p>
      </dgm:t>
    </dgm:pt>
    <dgm:pt modelId="{656B1A49-6138-46FE-8BAB-784603AEA290}" type="sibTrans" cxnId="{748098F9-3725-4759-98B7-E08C0C5F16CF}">
      <dgm:prSet/>
      <dgm:spPr/>
      <dgm:t>
        <a:bodyPr/>
        <a:lstStyle/>
        <a:p>
          <a:endParaRPr lang="en-US"/>
        </a:p>
      </dgm:t>
    </dgm:pt>
    <dgm:pt modelId="{EFAA8B8D-02EB-4684-B245-2D6FABA77122}">
      <dgm:prSet/>
      <dgm:spPr/>
      <dgm:t>
        <a:bodyPr/>
        <a:lstStyle/>
        <a:p>
          <a:endParaRPr lang="en-GB" dirty="0"/>
        </a:p>
        <a:p>
          <a:r>
            <a:rPr lang="en-GB" dirty="0">
              <a:solidFill>
                <a:schemeClr val="accent6">
                  <a:lumMod val="75000"/>
                </a:schemeClr>
              </a:solidFill>
            </a:rPr>
            <a:t>Speech and Language</a:t>
          </a:r>
          <a:endParaRPr lang="en-US" dirty="0">
            <a:solidFill>
              <a:schemeClr val="accent6">
                <a:lumMod val="75000"/>
              </a:schemeClr>
            </a:solidFill>
          </a:endParaRPr>
        </a:p>
      </dgm:t>
    </dgm:pt>
    <dgm:pt modelId="{3574C910-20CD-4269-BC52-EDD1F6B37B68}" type="parTrans" cxnId="{3761EE1A-3316-4626-BFA4-F75804D60E0A}">
      <dgm:prSet/>
      <dgm:spPr/>
      <dgm:t>
        <a:bodyPr/>
        <a:lstStyle/>
        <a:p>
          <a:endParaRPr lang="en-US"/>
        </a:p>
      </dgm:t>
    </dgm:pt>
    <dgm:pt modelId="{3BFF0064-9FCA-44FB-9587-9108A743490A}" type="sibTrans" cxnId="{3761EE1A-3316-4626-BFA4-F75804D60E0A}">
      <dgm:prSet/>
      <dgm:spPr/>
      <dgm:t>
        <a:bodyPr/>
        <a:lstStyle/>
        <a:p>
          <a:endParaRPr lang="en-US"/>
        </a:p>
      </dgm:t>
    </dgm:pt>
    <dgm:pt modelId="{6E7D036F-F437-40EF-A98C-5D84AD4F168A}" type="pres">
      <dgm:prSet presAssocID="{07C9EC90-604D-43FE-95AC-DA77F3A59671}" presName="root" presStyleCnt="0">
        <dgm:presLayoutVars>
          <dgm:dir/>
          <dgm:resizeHandles val="exact"/>
        </dgm:presLayoutVars>
      </dgm:prSet>
      <dgm:spPr/>
    </dgm:pt>
    <dgm:pt modelId="{A1BD4705-7F56-4BEC-A4EA-D526369D065D}" type="pres">
      <dgm:prSet presAssocID="{07C9EC90-604D-43FE-95AC-DA77F3A59671}" presName="container" presStyleCnt="0">
        <dgm:presLayoutVars>
          <dgm:dir/>
          <dgm:resizeHandles val="exact"/>
        </dgm:presLayoutVars>
      </dgm:prSet>
      <dgm:spPr/>
    </dgm:pt>
    <dgm:pt modelId="{8266AC89-3F9F-45FB-B626-44F411A0C7A4}" type="pres">
      <dgm:prSet presAssocID="{2626D5D0-2909-4D30-8FE3-5B59B5BC309F}" presName="compNode" presStyleCnt="0"/>
      <dgm:spPr/>
    </dgm:pt>
    <dgm:pt modelId="{3F68656F-8E6F-41B6-A596-B405565AFBE0}" type="pres">
      <dgm:prSet presAssocID="{2626D5D0-2909-4D30-8FE3-5B59B5BC309F}" presName="iconBgRect" presStyleLbl="bgShp" presStyleIdx="0" presStyleCnt="4"/>
      <dgm:spPr/>
    </dgm:pt>
    <dgm:pt modelId="{A0E5FDD4-EE73-4B00-B86A-9FB7A6E31F36}" type="pres">
      <dgm:prSet presAssocID="{2626D5D0-2909-4D30-8FE3-5B59B5BC309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CCD05C6-D8ED-497F-8A9E-8601B0610F6F}" type="pres">
      <dgm:prSet presAssocID="{2626D5D0-2909-4D30-8FE3-5B59B5BC309F}" presName="spaceRect" presStyleCnt="0"/>
      <dgm:spPr/>
    </dgm:pt>
    <dgm:pt modelId="{3C2D1944-4660-4A7F-BBD7-477F097114D0}" type="pres">
      <dgm:prSet presAssocID="{2626D5D0-2909-4D30-8FE3-5B59B5BC309F}" presName="textRect" presStyleLbl="revTx" presStyleIdx="0" presStyleCnt="4">
        <dgm:presLayoutVars>
          <dgm:chMax val="1"/>
          <dgm:chPref val="1"/>
        </dgm:presLayoutVars>
      </dgm:prSet>
      <dgm:spPr/>
    </dgm:pt>
    <dgm:pt modelId="{C8572F99-BF11-48A8-89F3-A0D8960863A8}" type="pres">
      <dgm:prSet presAssocID="{41E97267-690C-4BC4-917E-BAA5C74AB5F6}" presName="sibTrans" presStyleLbl="sibTrans2D1" presStyleIdx="0" presStyleCnt="0"/>
      <dgm:spPr/>
    </dgm:pt>
    <dgm:pt modelId="{07130F6E-3928-4FEA-83C3-4AB275E40460}" type="pres">
      <dgm:prSet presAssocID="{A5C34EA5-071E-4C8A-9564-79A06FF90B87}" presName="compNode" presStyleCnt="0"/>
      <dgm:spPr/>
    </dgm:pt>
    <dgm:pt modelId="{2F991016-EF5E-4BFD-817B-B0C4F04C26D8}" type="pres">
      <dgm:prSet presAssocID="{A5C34EA5-071E-4C8A-9564-79A06FF90B87}" presName="iconBgRect" presStyleLbl="bgShp" presStyleIdx="1" presStyleCnt="4"/>
      <dgm:spPr/>
    </dgm:pt>
    <dgm:pt modelId="{4C40E1F7-5A97-40E7-8800-670297F11B9C}" type="pres">
      <dgm:prSet presAssocID="{A5C34EA5-071E-4C8A-9564-79A06FF90B8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dy Builder"/>
        </a:ext>
      </dgm:extLst>
    </dgm:pt>
    <dgm:pt modelId="{FB9654E1-C9FA-42B8-AF5A-C6B4446FD145}" type="pres">
      <dgm:prSet presAssocID="{A5C34EA5-071E-4C8A-9564-79A06FF90B87}" presName="spaceRect" presStyleCnt="0"/>
      <dgm:spPr/>
    </dgm:pt>
    <dgm:pt modelId="{4257AB3D-BBC6-4870-B83B-02355B7CB3C8}" type="pres">
      <dgm:prSet presAssocID="{A5C34EA5-071E-4C8A-9564-79A06FF90B87}" presName="textRect" presStyleLbl="revTx" presStyleIdx="1" presStyleCnt="4">
        <dgm:presLayoutVars>
          <dgm:chMax val="1"/>
          <dgm:chPref val="1"/>
        </dgm:presLayoutVars>
      </dgm:prSet>
      <dgm:spPr/>
    </dgm:pt>
    <dgm:pt modelId="{99021B06-6E78-4E52-8626-A11A381D6B38}" type="pres">
      <dgm:prSet presAssocID="{E19CDC92-61DF-4657-BCEC-6CF5BEEC667A}" presName="sibTrans" presStyleLbl="sibTrans2D1" presStyleIdx="0" presStyleCnt="0"/>
      <dgm:spPr/>
    </dgm:pt>
    <dgm:pt modelId="{AE1A794D-0FEB-4BEB-98B0-72699D144090}" type="pres">
      <dgm:prSet presAssocID="{3688B03F-4324-4E0D-B59C-DF4CC6D3186E}" presName="compNode" presStyleCnt="0"/>
      <dgm:spPr/>
    </dgm:pt>
    <dgm:pt modelId="{FF7B9659-95C0-4C6A-A7A4-3610BAFE90B0}" type="pres">
      <dgm:prSet presAssocID="{3688B03F-4324-4E0D-B59C-DF4CC6D3186E}" presName="iconBgRect" presStyleLbl="bgShp" presStyleIdx="2" presStyleCnt="4"/>
      <dgm:spPr/>
    </dgm:pt>
    <dgm:pt modelId="{AC24A493-B5CA-442A-A727-CCAA544BF686}" type="pres">
      <dgm:prSet presAssocID="{3688B03F-4324-4E0D-B59C-DF4CC6D318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2FE2FF75-1630-49E4-887F-39EAD37C57D4}" type="pres">
      <dgm:prSet presAssocID="{3688B03F-4324-4E0D-B59C-DF4CC6D3186E}" presName="spaceRect" presStyleCnt="0"/>
      <dgm:spPr/>
    </dgm:pt>
    <dgm:pt modelId="{E88A41B2-4028-4C1E-99F2-B7E414047CF4}" type="pres">
      <dgm:prSet presAssocID="{3688B03F-4324-4E0D-B59C-DF4CC6D3186E}" presName="textRect" presStyleLbl="revTx" presStyleIdx="2" presStyleCnt="4">
        <dgm:presLayoutVars>
          <dgm:chMax val="1"/>
          <dgm:chPref val="1"/>
        </dgm:presLayoutVars>
      </dgm:prSet>
      <dgm:spPr/>
    </dgm:pt>
    <dgm:pt modelId="{AC42EB7A-A448-41F7-A455-41066D5D0500}" type="pres">
      <dgm:prSet presAssocID="{656B1A49-6138-46FE-8BAB-784603AEA290}" presName="sibTrans" presStyleLbl="sibTrans2D1" presStyleIdx="0" presStyleCnt="0"/>
      <dgm:spPr/>
    </dgm:pt>
    <dgm:pt modelId="{627A5FBA-BD97-4B0B-9EEE-0A6382ED8D70}" type="pres">
      <dgm:prSet presAssocID="{EFAA8B8D-02EB-4684-B245-2D6FABA77122}" presName="compNode" presStyleCnt="0"/>
      <dgm:spPr/>
    </dgm:pt>
    <dgm:pt modelId="{696656A7-0743-47AC-94B3-56F5FACF6CD4}" type="pres">
      <dgm:prSet presAssocID="{EFAA8B8D-02EB-4684-B245-2D6FABA77122}" presName="iconBgRect" presStyleLbl="bgShp" presStyleIdx="3" presStyleCnt="4"/>
      <dgm:spPr/>
    </dgm:pt>
    <dgm:pt modelId="{B12573A2-A3AD-4E33-9963-972621965F48}" type="pres">
      <dgm:prSet presAssocID="{EFAA8B8D-02EB-4684-B245-2D6FABA7712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eech"/>
        </a:ext>
      </dgm:extLst>
    </dgm:pt>
    <dgm:pt modelId="{DFA9E33D-8597-4F9B-99FE-A0B58A1C516D}" type="pres">
      <dgm:prSet presAssocID="{EFAA8B8D-02EB-4684-B245-2D6FABA77122}" presName="spaceRect" presStyleCnt="0"/>
      <dgm:spPr/>
    </dgm:pt>
    <dgm:pt modelId="{236CD97F-D468-46A0-8F1F-794B8B0D498B}" type="pres">
      <dgm:prSet presAssocID="{EFAA8B8D-02EB-4684-B245-2D6FABA77122}" presName="textRect" presStyleLbl="revTx" presStyleIdx="3" presStyleCnt="4">
        <dgm:presLayoutVars>
          <dgm:chMax val="1"/>
          <dgm:chPref val="1"/>
        </dgm:presLayoutVars>
      </dgm:prSet>
      <dgm:spPr/>
    </dgm:pt>
  </dgm:ptLst>
  <dgm:cxnLst>
    <dgm:cxn modelId="{3761EE1A-3316-4626-BFA4-F75804D60E0A}" srcId="{07C9EC90-604D-43FE-95AC-DA77F3A59671}" destId="{EFAA8B8D-02EB-4684-B245-2D6FABA77122}" srcOrd="3" destOrd="0" parTransId="{3574C910-20CD-4269-BC52-EDD1F6B37B68}" sibTransId="{3BFF0064-9FCA-44FB-9587-9108A743490A}"/>
    <dgm:cxn modelId="{0ACFCF30-359D-47A0-8B8B-0AA5B24C4F13}" type="presOf" srcId="{3688B03F-4324-4E0D-B59C-DF4CC6D3186E}" destId="{E88A41B2-4028-4C1E-99F2-B7E414047CF4}" srcOrd="0" destOrd="0" presId="urn:microsoft.com/office/officeart/2018/2/layout/IconCircleList"/>
    <dgm:cxn modelId="{4DFA3538-3B81-4AE2-B9CA-07E41F58FEAF}" type="presOf" srcId="{656B1A49-6138-46FE-8BAB-784603AEA290}" destId="{AC42EB7A-A448-41F7-A455-41066D5D0500}" srcOrd="0" destOrd="0" presId="urn:microsoft.com/office/officeart/2018/2/layout/IconCircleList"/>
    <dgm:cxn modelId="{77EC2D4D-CEA3-446B-8F59-85996FFA6AB2}" type="presOf" srcId="{A5C34EA5-071E-4C8A-9564-79A06FF90B87}" destId="{4257AB3D-BBC6-4870-B83B-02355B7CB3C8}" srcOrd="0" destOrd="0" presId="urn:microsoft.com/office/officeart/2018/2/layout/IconCircleList"/>
    <dgm:cxn modelId="{8E60566D-8E40-491C-8ABB-2FFAD20D0620}" srcId="{07C9EC90-604D-43FE-95AC-DA77F3A59671}" destId="{A5C34EA5-071E-4C8A-9564-79A06FF90B87}" srcOrd="1" destOrd="0" parTransId="{8FAF2390-11D1-40C8-89B3-9A1681E3F18C}" sibTransId="{E19CDC92-61DF-4657-BCEC-6CF5BEEC667A}"/>
    <dgm:cxn modelId="{B0798F57-A0F7-4455-B664-4531D85F3560}" type="presOf" srcId="{EFAA8B8D-02EB-4684-B245-2D6FABA77122}" destId="{236CD97F-D468-46A0-8F1F-794B8B0D498B}" srcOrd="0" destOrd="0" presId="urn:microsoft.com/office/officeart/2018/2/layout/IconCircleList"/>
    <dgm:cxn modelId="{0DBD14AF-BCBA-4BEC-B39E-25E575E81E58}" type="presOf" srcId="{41E97267-690C-4BC4-917E-BAA5C74AB5F6}" destId="{C8572F99-BF11-48A8-89F3-A0D8960863A8}" srcOrd="0" destOrd="0" presId="urn:microsoft.com/office/officeart/2018/2/layout/IconCircleList"/>
    <dgm:cxn modelId="{1DC779DF-1384-4947-8D2A-73940FB2CA45}" type="presOf" srcId="{2626D5D0-2909-4D30-8FE3-5B59B5BC309F}" destId="{3C2D1944-4660-4A7F-BBD7-477F097114D0}" srcOrd="0" destOrd="0" presId="urn:microsoft.com/office/officeart/2018/2/layout/IconCircleList"/>
    <dgm:cxn modelId="{E4A4C2E7-F6FC-4EF8-8A43-4901DB9F4432}" type="presOf" srcId="{07C9EC90-604D-43FE-95AC-DA77F3A59671}" destId="{6E7D036F-F437-40EF-A98C-5D84AD4F168A}" srcOrd="0" destOrd="0" presId="urn:microsoft.com/office/officeart/2018/2/layout/IconCircleList"/>
    <dgm:cxn modelId="{5AD91EF8-96A2-4C15-944D-E6705A1989FB}" type="presOf" srcId="{E19CDC92-61DF-4657-BCEC-6CF5BEEC667A}" destId="{99021B06-6E78-4E52-8626-A11A381D6B38}" srcOrd="0" destOrd="0" presId="urn:microsoft.com/office/officeart/2018/2/layout/IconCircleList"/>
    <dgm:cxn modelId="{748098F9-3725-4759-98B7-E08C0C5F16CF}" srcId="{07C9EC90-604D-43FE-95AC-DA77F3A59671}" destId="{3688B03F-4324-4E0D-B59C-DF4CC6D3186E}" srcOrd="2" destOrd="0" parTransId="{71B605D7-1881-4A81-B978-AD638D382165}" sibTransId="{656B1A49-6138-46FE-8BAB-784603AEA290}"/>
    <dgm:cxn modelId="{87BB74FE-1942-4B1E-9D1C-88527A4C5005}" srcId="{07C9EC90-604D-43FE-95AC-DA77F3A59671}" destId="{2626D5D0-2909-4D30-8FE3-5B59B5BC309F}" srcOrd="0" destOrd="0" parTransId="{BD1CF0B6-FCD7-468C-8FFB-0C4A1BAFB4BC}" sibTransId="{41E97267-690C-4BC4-917E-BAA5C74AB5F6}"/>
    <dgm:cxn modelId="{FAFCFD91-A889-4B3F-BAD2-E27F83FD5E84}" type="presParOf" srcId="{6E7D036F-F437-40EF-A98C-5D84AD4F168A}" destId="{A1BD4705-7F56-4BEC-A4EA-D526369D065D}" srcOrd="0" destOrd="0" presId="urn:microsoft.com/office/officeart/2018/2/layout/IconCircleList"/>
    <dgm:cxn modelId="{FE1A3034-948A-4339-B0F0-98E628C36582}" type="presParOf" srcId="{A1BD4705-7F56-4BEC-A4EA-D526369D065D}" destId="{8266AC89-3F9F-45FB-B626-44F411A0C7A4}" srcOrd="0" destOrd="0" presId="urn:microsoft.com/office/officeart/2018/2/layout/IconCircleList"/>
    <dgm:cxn modelId="{12CA155E-C362-45A5-8691-060EDB69A896}" type="presParOf" srcId="{8266AC89-3F9F-45FB-B626-44F411A0C7A4}" destId="{3F68656F-8E6F-41B6-A596-B405565AFBE0}" srcOrd="0" destOrd="0" presId="urn:microsoft.com/office/officeart/2018/2/layout/IconCircleList"/>
    <dgm:cxn modelId="{DC6F9FB6-A0E2-4D27-9200-D1DB3917D390}" type="presParOf" srcId="{8266AC89-3F9F-45FB-B626-44F411A0C7A4}" destId="{A0E5FDD4-EE73-4B00-B86A-9FB7A6E31F36}" srcOrd="1" destOrd="0" presId="urn:microsoft.com/office/officeart/2018/2/layout/IconCircleList"/>
    <dgm:cxn modelId="{1D5B2EE5-79CE-4E66-A914-433C82553CE9}" type="presParOf" srcId="{8266AC89-3F9F-45FB-B626-44F411A0C7A4}" destId="{ECCD05C6-D8ED-497F-8A9E-8601B0610F6F}" srcOrd="2" destOrd="0" presId="urn:microsoft.com/office/officeart/2018/2/layout/IconCircleList"/>
    <dgm:cxn modelId="{C5384ED6-0C0C-4C0D-984F-42DF4C1BC649}" type="presParOf" srcId="{8266AC89-3F9F-45FB-B626-44F411A0C7A4}" destId="{3C2D1944-4660-4A7F-BBD7-477F097114D0}" srcOrd="3" destOrd="0" presId="urn:microsoft.com/office/officeart/2018/2/layout/IconCircleList"/>
    <dgm:cxn modelId="{2308F38D-616D-4181-90C5-4510E2F0A156}" type="presParOf" srcId="{A1BD4705-7F56-4BEC-A4EA-D526369D065D}" destId="{C8572F99-BF11-48A8-89F3-A0D8960863A8}" srcOrd="1" destOrd="0" presId="urn:microsoft.com/office/officeart/2018/2/layout/IconCircleList"/>
    <dgm:cxn modelId="{A2852BE8-D157-4455-B4BE-69AD6870F8BD}" type="presParOf" srcId="{A1BD4705-7F56-4BEC-A4EA-D526369D065D}" destId="{07130F6E-3928-4FEA-83C3-4AB275E40460}" srcOrd="2" destOrd="0" presId="urn:microsoft.com/office/officeart/2018/2/layout/IconCircleList"/>
    <dgm:cxn modelId="{B5F47FBE-AF2E-40FE-BBA9-37E40F8DA75A}" type="presParOf" srcId="{07130F6E-3928-4FEA-83C3-4AB275E40460}" destId="{2F991016-EF5E-4BFD-817B-B0C4F04C26D8}" srcOrd="0" destOrd="0" presId="urn:microsoft.com/office/officeart/2018/2/layout/IconCircleList"/>
    <dgm:cxn modelId="{CE7697E4-E47C-4044-A32E-6188DC0BABE4}" type="presParOf" srcId="{07130F6E-3928-4FEA-83C3-4AB275E40460}" destId="{4C40E1F7-5A97-40E7-8800-670297F11B9C}" srcOrd="1" destOrd="0" presId="urn:microsoft.com/office/officeart/2018/2/layout/IconCircleList"/>
    <dgm:cxn modelId="{9D293CAD-65C7-4308-967F-38F7D641A5CC}" type="presParOf" srcId="{07130F6E-3928-4FEA-83C3-4AB275E40460}" destId="{FB9654E1-C9FA-42B8-AF5A-C6B4446FD145}" srcOrd="2" destOrd="0" presId="urn:microsoft.com/office/officeart/2018/2/layout/IconCircleList"/>
    <dgm:cxn modelId="{94A35C6A-7D40-4B55-BDC2-3B8171C2354D}" type="presParOf" srcId="{07130F6E-3928-4FEA-83C3-4AB275E40460}" destId="{4257AB3D-BBC6-4870-B83B-02355B7CB3C8}" srcOrd="3" destOrd="0" presId="urn:microsoft.com/office/officeart/2018/2/layout/IconCircleList"/>
    <dgm:cxn modelId="{B0335514-8F13-4B8B-BB19-35E2645D8121}" type="presParOf" srcId="{A1BD4705-7F56-4BEC-A4EA-D526369D065D}" destId="{99021B06-6E78-4E52-8626-A11A381D6B38}" srcOrd="3" destOrd="0" presId="urn:microsoft.com/office/officeart/2018/2/layout/IconCircleList"/>
    <dgm:cxn modelId="{BBE30D5C-592A-4AC5-8236-8FE7B2F74B57}" type="presParOf" srcId="{A1BD4705-7F56-4BEC-A4EA-D526369D065D}" destId="{AE1A794D-0FEB-4BEB-98B0-72699D144090}" srcOrd="4" destOrd="0" presId="urn:microsoft.com/office/officeart/2018/2/layout/IconCircleList"/>
    <dgm:cxn modelId="{3A9E7726-363E-4C35-9355-A4C580614D58}" type="presParOf" srcId="{AE1A794D-0FEB-4BEB-98B0-72699D144090}" destId="{FF7B9659-95C0-4C6A-A7A4-3610BAFE90B0}" srcOrd="0" destOrd="0" presId="urn:microsoft.com/office/officeart/2018/2/layout/IconCircleList"/>
    <dgm:cxn modelId="{0C4C0354-E354-48D1-86A2-27771A78735B}" type="presParOf" srcId="{AE1A794D-0FEB-4BEB-98B0-72699D144090}" destId="{AC24A493-B5CA-442A-A727-CCAA544BF686}" srcOrd="1" destOrd="0" presId="urn:microsoft.com/office/officeart/2018/2/layout/IconCircleList"/>
    <dgm:cxn modelId="{CBE989A5-62EA-4AC8-8C53-DBEFDA02D78C}" type="presParOf" srcId="{AE1A794D-0FEB-4BEB-98B0-72699D144090}" destId="{2FE2FF75-1630-49E4-887F-39EAD37C57D4}" srcOrd="2" destOrd="0" presId="urn:microsoft.com/office/officeart/2018/2/layout/IconCircleList"/>
    <dgm:cxn modelId="{501017CB-F9B2-4D7B-A7EE-FE31F45358B8}" type="presParOf" srcId="{AE1A794D-0FEB-4BEB-98B0-72699D144090}" destId="{E88A41B2-4028-4C1E-99F2-B7E414047CF4}" srcOrd="3" destOrd="0" presId="urn:microsoft.com/office/officeart/2018/2/layout/IconCircleList"/>
    <dgm:cxn modelId="{CD4C675F-25C3-43CB-8F79-C74EBCD68F86}" type="presParOf" srcId="{A1BD4705-7F56-4BEC-A4EA-D526369D065D}" destId="{AC42EB7A-A448-41F7-A455-41066D5D0500}" srcOrd="5" destOrd="0" presId="urn:microsoft.com/office/officeart/2018/2/layout/IconCircleList"/>
    <dgm:cxn modelId="{A3D001CD-D194-4665-9B8E-3C359B6C03D7}" type="presParOf" srcId="{A1BD4705-7F56-4BEC-A4EA-D526369D065D}" destId="{627A5FBA-BD97-4B0B-9EEE-0A6382ED8D70}" srcOrd="6" destOrd="0" presId="urn:microsoft.com/office/officeart/2018/2/layout/IconCircleList"/>
    <dgm:cxn modelId="{D0772F6F-8325-4FBA-B23B-2874D7CD8121}" type="presParOf" srcId="{627A5FBA-BD97-4B0B-9EEE-0A6382ED8D70}" destId="{696656A7-0743-47AC-94B3-56F5FACF6CD4}" srcOrd="0" destOrd="0" presId="urn:microsoft.com/office/officeart/2018/2/layout/IconCircleList"/>
    <dgm:cxn modelId="{1B64D2E8-9791-44B3-82D7-861F70BD0D64}" type="presParOf" srcId="{627A5FBA-BD97-4B0B-9EEE-0A6382ED8D70}" destId="{B12573A2-A3AD-4E33-9963-972621965F48}" srcOrd="1" destOrd="0" presId="urn:microsoft.com/office/officeart/2018/2/layout/IconCircleList"/>
    <dgm:cxn modelId="{C5A4F401-5B3A-445C-A2F7-76E238AED331}" type="presParOf" srcId="{627A5FBA-BD97-4B0B-9EEE-0A6382ED8D70}" destId="{DFA9E33D-8597-4F9B-99FE-A0B58A1C516D}" srcOrd="2" destOrd="0" presId="urn:microsoft.com/office/officeart/2018/2/layout/IconCircleList"/>
    <dgm:cxn modelId="{C7059E68-0A95-46D1-BAFD-A162DD6AA400}" type="presParOf" srcId="{627A5FBA-BD97-4B0B-9EEE-0A6382ED8D70}" destId="{236CD97F-D468-46A0-8F1F-794B8B0D498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AD5B62-E2B9-456C-9257-91995AF9FAA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878370-824D-49C5-8DBE-3CE874BE73F5}">
      <dgm:prSet custT="1"/>
      <dgm:spPr/>
      <dgm:t>
        <a:bodyPr/>
        <a:lstStyle/>
        <a:p>
          <a:r>
            <a:rPr lang="en-GB" sz="2800" dirty="0">
              <a:solidFill>
                <a:schemeClr val="accent6">
                  <a:lumMod val="75000"/>
                </a:schemeClr>
              </a:solidFill>
            </a:rPr>
            <a:t>A child’s earliest experiences shape their brain development</a:t>
          </a:r>
          <a:endParaRPr lang="en-US" sz="2800" dirty="0">
            <a:solidFill>
              <a:schemeClr val="accent6">
                <a:lumMod val="75000"/>
              </a:schemeClr>
            </a:solidFill>
          </a:endParaRPr>
        </a:p>
      </dgm:t>
    </dgm:pt>
    <dgm:pt modelId="{7966D88C-3FC1-4179-906C-521E8AF11AB1}" type="parTrans" cxnId="{24242974-E7FF-4C93-A9CA-E0EA7E6B5B1B}">
      <dgm:prSet/>
      <dgm:spPr/>
      <dgm:t>
        <a:bodyPr/>
        <a:lstStyle/>
        <a:p>
          <a:endParaRPr lang="en-US"/>
        </a:p>
      </dgm:t>
    </dgm:pt>
    <dgm:pt modelId="{BAB183D3-75F8-4590-B0B1-1BB740E4D4C4}" type="sibTrans" cxnId="{24242974-E7FF-4C93-A9CA-E0EA7E6B5B1B}">
      <dgm:prSet/>
      <dgm:spPr/>
      <dgm:t>
        <a:bodyPr/>
        <a:lstStyle/>
        <a:p>
          <a:endParaRPr lang="en-US"/>
        </a:p>
      </dgm:t>
    </dgm:pt>
    <dgm:pt modelId="{617DBDF8-364E-487B-8F64-D26E275DB687}">
      <dgm:prSet/>
      <dgm:spPr/>
      <dgm:t>
        <a:bodyPr/>
        <a:lstStyle/>
        <a:p>
          <a:r>
            <a:rPr lang="en-GB" dirty="0">
              <a:solidFill>
                <a:schemeClr val="accent6">
                  <a:lumMod val="75000"/>
                </a:schemeClr>
              </a:solidFill>
            </a:rPr>
            <a:t>Early experiences will have a lifelong effect on mental health and physical</a:t>
          </a:r>
          <a:endParaRPr lang="en-US" dirty="0">
            <a:solidFill>
              <a:schemeClr val="accent6">
                <a:lumMod val="75000"/>
              </a:schemeClr>
            </a:solidFill>
          </a:endParaRPr>
        </a:p>
      </dgm:t>
    </dgm:pt>
    <dgm:pt modelId="{5E765EB1-D43F-452A-8278-D0FF011356A1}" type="parTrans" cxnId="{14B04BCE-87DD-43C3-91EF-0E5199120787}">
      <dgm:prSet/>
      <dgm:spPr/>
      <dgm:t>
        <a:bodyPr/>
        <a:lstStyle/>
        <a:p>
          <a:endParaRPr lang="en-US"/>
        </a:p>
      </dgm:t>
    </dgm:pt>
    <dgm:pt modelId="{EEC1D9BF-AB95-4F38-887F-9800579361A1}" type="sibTrans" cxnId="{14B04BCE-87DD-43C3-91EF-0E5199120787}">
      <dgm:prSet/>
      <dgm:spPr/>
      <dgm:t>
        <a:bodyPr/>
        <a:lstStyle/>
        <a:p>
          <a:endParaRPr lang="en-US"/>
        </a:p>
      </dgm:t>
    </dgm:pt>
    <dgm:pt modelId="{4D5C3031-0C66-41AC-9A93-54382B8E385A}" type="pres">
      <dgm:prSet presAssocID="{8FAD5B62-E2B9-456C-9257-91995AF9FAAC}" presName="root" presStyleCnt="0">
        <dgm:presLayoutVars>
          <dgm:dir/>
          <dgm:resizeHandles val="exact"/>
        </dgm:presLayoutVars>
      </dgm:prSet>
      <dgm:spPr/>
    </dgm:pt>
    <dgm:pt modelId="{785DF4E4-3BBA-40FE-BD8D-580ED1ECECD2}" type="pres">
      <dgm:prSet presAssocID="{11878370-824D-49C5-8DBE-3CE874BE73F5}" presName="compNode" presStyleCnt="0"/>
      <dgm:spPr/>
    </dgm:pt>
    <dgm:pt modelId="{B1DC9512-FF7D-412F-8DB6-32C45C71E63F}" type="pres">
      <dgm:prSet presAssocID="{11878370-824D-49C5-8DBE-3CE874BE73F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BE542846-5914-4101-A362-5D2F2644BF5A}" type="pres">
      <dgm:prSet presAssocID="{11878370-824D-49C5-8DBE-3CE874BE73F5}" presName="spaceRect" presStyleCnt="0"/>
      <dgm:spPr/>
    </dgm:pt>
    <dgm:pt modelId="{C649901C-E804-485F-96ED-EB7590AB53F7}" type="pres">
      <dgm:prSet presAssocID="{11878370-824D-49C5-8DBE-3CE874BE73F5}" presName="textRect" presStyleLbl="revTx" presStyleIdx="0" presStyleCnt="2" custLinFactNeighborX="-504" custLinFactNeighborY="-39672">
        <dgm:presLayoutVars>
          <dgm:chMax val="1"/>
          <dgm:chPref val="1"/>
        </dgm:presLayoutVars>
      </dgm:prSet>
      <dgm:spPr/>
    </dgm:pt>
    <dgm:pt modelId="{250AAF2A-7C96-4768-8FE8-01977379C757}" type="pres">
      <dgm:prSet presAssocID="{BAB183D3-75F8-4590-B0B1-1BB740E4D4C4}" presName="sibTrans" presStyleCnt="0"/>
      <dgm:spPr/>
    </dgm:pt>
    <dgm:pt modelId="{165608B6-CEAE-4C09-9037-A43896052703}" type="pres">
      <dgm:prSet presAssocID="{617DBDF8-364E-487B-8F64-D26E275DB687}" presName="compNode" presStyleCnt="0"/>
      <dgm:spPr/>
    </dgm:pt>
    <dgm:pt modelId="{B1E5031D-0956-492F-9284-0072A327E8D5}" type="pres">
      <dgm:prSet presAssocID="{617DBDF8-364E-487B-8F64-D26E275DB68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5776700E-CEB3-406C-99A4-0A9B4549DEA3}" type="pres">
      <dgm:prSet presAssocID="{617DBDF8-364E-487B-8F64-D26E275DB687}" presName="spaceRect" presStyleCnt="0"/>
      <dgm:spPr/>
    </dgm:pt>
    <dgm:pt modelId="{BA9B4326-4B57-42E5-8891-1E949152686A}" type="pres">
      <dgm:prSet presAssocID="{617DBDF8-364E-487B-8F64-D26E275DB687}" presName="textRect" presStyleLbl="revTx" presStyleIdx="1" presStyleCnt="2" custLinFactNeighborX="-252" custLinFactNeighborY="-45478">
        <dgm:presLayoutVars>
          <dgm:chMax val="1"/>
          <dgm:chPref val="1"/>
        </dgm:presLayoutVars>
      </dgm:prSet>
      <dgm:spPr/>
    </dgm:pt>
  </dgm:ptLst>
  <dgm:cxnLst>
    <dgm:cxn modelId="{7D869F30-4A95-468C-942A-D6A3B6C39F7F}" type="presOf" srcId="{617DBDF8-364E-487B-8F64-D26E275DB687}" destId="{BA9B4326-4B57-42E5-8891-1E949152686A}" srcOrd="0" destOrd="0" presId="urn:microsoft.com/office/officeart/2018/2/layout/IconLabelList"/>
    <dgm:cxn modelId="{24242974-E7FF-4C93-A9CA-E0EA7E6B5B1B}" srcId="{8FAD5B62-E2B9-456C-9257-91995AF9FAAC}" destId="{11878370-824D-49C5-8DBE-3CE874BE73F5}" srcOrd="0" destOrd="0" parTransId="{7966D88C-3FC1-4179-906C-521E8AF11AB1}" sibTransId="{BAB183D3-75F8-4590-B0B1-1BB740E4D4C4}"/>
    <dgm:cxn modelId="{8CF983C1-7B0B-4E28-BCE3-91DB34F4EB3D}" type="presOf" srcId="{11878370-824D-49C5-8DBE-3CE874BE73F5}" destId="{C649901C-E804-485F-96ED-EB7590AB53F7}" srcOrd="0" destOrd="0" presId="urn:microsoft.com/office/officeart/2018/2/layout/IconLabelList"/>
    <dgm:cxn modelId="{14B04BCE-87DD-43C3-91EF-0E5199120787}" srcId="{8FAD5B62-E2B9-456C-9257-91995AF9FAAC}" destId="{617DBDF8-364E-487B-8F64-D26E275DB687}" srcOrd="1" destOrd="0" parTransId="{5E765EB1-D43F-452A-8278-D0FF011356A1}" sibTransId="{EEC1D9BF-AB95-4F38-887F-9800579361A1}"/>
    <dgm:cxn modelId="{B535BAE3-DE44-412D-B228-52AC286631A2}" type="presOf" srcId="{8FAD5B62-E2B9-456C-9257-91995AF9FAAC}" destId="{4D5C3031-0C66-41AC-9A93-54382B8E385A}" srcOrd="0" destOrd="0" presId="urn:microsoft.com/office/officeart/2018/2/layout/IconLabelList"/>
    <dgm:cxn modelId="{743F983E-71C6-46C4-B75F-E9D2B6B73167}" type="presParOf" srcId="{4D5C3031-0C66-41AC-9A93-54382B8E385A}" destId="{785DF4E4-3BBA-40FE-BD8D-580ED1ECECD2}" srcOrd="0" destOrd="0" presId="urn:microsoft.com/office/officeart/2018/2/layout/IconLabelList"/>
    <dgm:cxn modelId="{4BD09ED4-E922-4595-A586-B18A83A9CB5F}" type="presParOf" srcId="{785DF4E4-3BBA-40FE-BD8D-580ED1ECECD2}" destId="{B1DC9512-FF7D-412F-8DB6-32C45C71E63F}" srcOrd="0" destOrd="0" presId="urn:microsoft.com/office/officeart/2018/2/layout/IconLabelList"/>
    <dgm:cxn modelId="{0F4EF926-67C1-42C2-9D3A-32BFAC389091}" type="presParOf" srcId="{785DF4E4-3BBA-40FE-BD8D-580ED1ECECD2}" destId="{BE542846-5914-4101-A362-5D2F2644BF5A}" srcOrd="1" destOrd="0" presId="urn:microsoft.com/office/officeart/2018/2/layout/IconLabelList"/>
    <dgm:cxn modelId="{B08B2782-49EF-4EDF-8424-30B96DD1E770}" type="presParOf" srcId="{785DF4E4-3BBA-40FE-BD8D-580ED1ECECD2}" destId="{C649901C-E804-485F-96ED-EB7590AB53F7}" srcOrd="2" destOrd="0" presId="urn:microsoft.com/office/officeart/2018/2/layout/IconLabelList"/>
    <dgm:cxn modelId="{30C07438-C4CE-412D-A777-1C2B4720AAFB}" type="presParOf" srcId="{4D5C3031-0C66-41AC-9A93-54382B8E385A}" destId="{250AAF2A-7C96-4768-8FE8-01977379C757}" srcOrd="1" destOrd="0" presId="urn:microsoft.com/office/officeart/2018/2/layout/IconLabelList"/>
    <dgm:cxn modelId="{67334B2E-D5AD-4BD9-81B5-8BF41C8B6D71}" type="presParOf" srcId="{4D5C3031-0C66-41AC-9A93-54382B8E385A}" destId="{165608B6-CEAE-4C09-9037-A43896052703}" srcOrd="2" destOrd="0" presId="urn:microsoft.com/office/officeart/2018/2/layout/IconLabelList"/>
    <dgm:cxn modelId="{519758DE-BEDD-4C02-AFC8-416129931BAB}" type="presParOf" srcId="{165608B6-CEAE-4C09-9037-A43896052703}" destId="{B1E5031D-0956-492F-9284-0072A327E8D5}" srcOrd="0" destOrd="0" presId="urn:microsoft.com/office/officeart/2018/2/layout/IconLabelList"/>
    <dgm:cxn modelId="{6D74FCED-4117-4649-A133-8355810910CB}" type="presParOf" srcId="{165608B6-CEAE-4C09-9037-A43896052703}" destId="{5776700E-CEB3-406C-99A4-0A9B4549DEA3}" srcOrd="1" destOrd="0" presId="urn:microsoft.com/office/officeart/2018/2/layout/IconLabelList"/>
    <dgm:cxn modelId="{C8285DE8-8F90-456C-9FDF-41EDAF4977B1}" type="presParOf" srcId="{165608B6-CEAE-4C09-9037-A43896052703}" destId="{BA9B4326-4B57-42E5-8891-1E949152686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853FC-22F7-4B45-865E-EE93C561656A}">
      <dsp:nvSpPr>
        <dsp:cNvPr id="0" name=""/>
        <dsp:cNvSpPr/>
      </dsp:nvSpPr>
      <dsp:spPr>
        <a:xfrm>
          <a:off x="0" y="598"/>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8B27E4-1F2A-48DA-9997-6BAE9639BFEA}">
      <dsp:nvSpPr>
        <dsp:cNvPr id="0" name=""/>
        <dsp:cNvSpPr/>
      </dsp:nvSpPr>
      <dsp:spPr>
        <a:xfrm>
          <a:off x="423357" y="315492"/>
          <a:ext cx="769740" cy="769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10A6AE-575C-4AC5-A6D8-E758D027CC3B}">
      <dsp:nvSpPr>
        <dsp:cNvPr id="0" name=""/>
        <dsp:cNvSpPr/>
      </dsp:nvSpPr>
      <dsp:spPr>
        <a:xfrm>
          <a:off x="1616455" y="598"/>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1111250">
            <a:lnSpc>
              <a:spcPct val="90000"/>
            </a:lnSpc>
            <a:spcBef>
              <a:spcPct val="0"/>
            </a:spcBef>
            <a:spcAft>
              <a:spcPct val="35000"/>
            </a:spcAft>
            <a:buNone/>
          </a:pPr>
          <a:endParaRPr lang="en-GB" sz="2500" kern="1200" dirty="0"/>
        </a:p>
        <a:p>
          <a:pPr marL="0" lvl="0" indent="0" algn="l" defTabSz="1111250">
            <a:lnSpc>
              <a:spcPct val="90000"/>
            </a:lnSpc>
            <a:spcBef>
              <a:spcPct val="0"/>
            </a:spcBef>
            <a:spcAft>
              <a:spcPct val="35000"/>
            </a:spcAft>
            <a:buNone/>
          </a:pPr>
          <a:r>
            <a:rPr lang="en-GB" sz="2500" kern="1200" dirty="0">
              <a:solidFill>
                <a:schemeClr val="accent1">
                  <a:lumMod val="50000"/>
                </a:schemeClr>
              </a:solidFill>
            </a:rPr>
            <a:t>Secure Attachment</a:t>
          </a:r>
          <a:endParaRPr lang="en-US" sz="2500" kern="1200" dirty="0">
            <a:solidFill>
              <a:schemeClr val="accent1">
                <a:lumMod val="50000"/>
              </a:schemeClr>
            </a:solidFill>
          </a:endParaRPr>
        </a:p>
      </dsp:txBody>
      <dsp:txXfrm>
        <a:off x="1616455" y="598"/>
        <a:ext cx="4649555" cy="1399528"/>
      </dsp:txXfrm>
    </dsp:sp>
    <dsp:sp modelId="{9DEC4A99-021B-4871-B94A-13DC3905A6D5}">
      <dsp:nvSpPr>
        <dsp:cNvPr id="0" name=""/>
        <dsp:cNvSpPr/>
      </dsp:nvSpPr>
      <dsp:spPr>
        <a:xfrm>
          <a:off x="0" y="1750009"/>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D4412-499D-4165-AD61-57152196CB75}">
      <dsp:nvSpPr>
        <dsp:cNvPr id="0" name=""/>
        <dsp:cNvSpPr/>
      </dsp:nvSpPr>
      <dsp:spPr>
        <a:xfrm>
          <a:off x="423357" y="2064903"/>
          <a:ext cx="769740" cy="769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CF6455-C61A-488B-B87D-7506257726F3}">
      <dsp:nvSpPr>
        <dsp:cNvPr id="0" name=""/>
        <dsp:cNvSpPr/>
      </dsp:nvSpPr>
      <dsp:spPr>
        <a:xfrm>
          <a:off x="1616455" y="1750009"/>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1111250">
            <a:lnSpc>
              <a:spcPct val="90000"/>
            </a:lnSpc>
            <a:spcBef>
              <a:spcPct val="0"/>
            </a:spcBef>
            <a:spcAft>
              <a:spcPct val="35000"/>
            </a:spcAft>
            <a:buNone/>
          </a:pPr>
          <a:endParaRPr lang="en-GB" sz="2500" kern="1200" dirty="0"/>
        </a:p>
        <a:p>
          <a:pPr marL="0" lvl="0" indent="0" algn="l" defTabSz="1111250">
            <a:lnSpc>
              <a:spcPct val="90000"/>
            </a:lnSpc>
            <a:spcBef>
              <a:spcPct val="0"/>
            </a:spcBef>
            <a:spcAft>
              <a:spcPct val="35000"/>
            </a:spcAft>
            <a:buNone/>
          </a:pPr>
          <a:r>
            <a:rPr lang="en-GB" sz="2500" kern="1200" dirty="0">
              <a:solidFill>
                <a:schemeClr val="accent1">
                  <a:lumMod val="50000"/>
                </a:schemeClr>
              </a:solidFill>
            </a:rPr>
            <a:t>Brain plasticity</a:t>
          </a:r>
          <a:endParaRPr lang="en-US" sz="2500" kern="1200" dirty="0">
            <a:solidFill>
              <a:schemeClr val="accent1">
                <a:lumMod val="50000"/>
              </a:schemeClr>
            </a:solidFill>
          </a:endParaRPr>
        </a:p>
      </dsp:txBody>
      <dsp:txXfrm>
        <a:off x="1616455" y="1750009"/>
        <a:ext cx="4649555" cy="1399528"/>
      </dsp:txXfrm>
    </dsp:sp>
    <dsp:sp modelId="{AB250D23-9697-45AE-9A09-0E356F79BCE1}">
      <dsp:nvSpPr>
        <dsp:cNvPr id="0" name=""/>
        <dsp:cNvSpPr/>
      </dsp:nvSpPr>
      <dsp:spPr>
        <a:xfrm>
          <a:off x="0" y="3499420"/>
          <a:ext cx="6266011" cy="1399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6073E2-6C03-4CC5-B1D0-22238E62241F}">
      <dsp:nvSpPr>
        <dsp:cNvPr id="0" name=""/>
        <dsp:cNvSpPr/>
      </dsp:nvSpPr>
      <dsp:spPr>
        <a:xfrm>
          <a:off x="423357" y="3814314"/>
          <a:ext cx="769740" cy="769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AE9DEC-967C-4A14-8C36-BFAA3587F662}">
      <dsp:nvSpPr>
        <dsp:cNvPr id="0" name=""/>
        <dsp:cNvSpPr/>
      </dsp:nvSpPr>
      <dsp:spPr>
        <a:xfrm>
          <a:off x="1616455" y="3499420"/>
          <a:ext cx="4649555" cy="139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1111250">
            <a:lnSpc>
              <a:spcPct val="90000"/>
            </a:lnSpc>
            <a:spcBef>
              <a:spcPct val="0"/>
            </a:spcBef>
            <a:spcAft>
              <a:spcPct val="35000"/>
            </a:spcAft>
            <a:buNone/>
          </a:pPr>
          <a:r>
            <a:rPr lang="en-GB" sz="2500" kern="1200" dirty="0">
              <a:solidFill>
                <a:schemeClr val="accent1">
                  <a:lumMod val="50000"/>
                </a:schemeClr>
              </a:solidFill>
            </a:rPr>
            <a:t>Emotionally maturity</a:t>
          </a:r>
          <a:endParaRPr lang="en-US" sz="2500" kern="1200" dirty="0">
            <a:solidFill>
              <a:schemeClr val="accent1">
                <a:lumMod val="50000"/>
              </a:schemeClr>
            </a:solidFill>
          </a:endParaRPr>
        </a:p>
      </dsp:txBody>
      <dsp:txXfrm>
        <a:off x="1616455" y="3499420"/>
        <a:ext cx="4649555" cy="13995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22730-4BA6-41E6-9DBF-86A744BD1992}">
      <dsp:nvSpPr>
        <dsp:cNvPr id="0" name=""/>
        <dsp:cNvSpPr/>
      </dsp:nvSpPr>
      <dsp:spPr>
        <a:xfrm>
          <a:off x="0" y="5193"/>
          <a:ext cx="6266011" cy="6318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Emotional support</a:t>
          </a:r>
          <a:endParaRPr lang="en-US" sz="2700" kern="1200" dirty="0"/>
        </a:p>
      </dsp:txBody>
      <dsp:txXfrm>
        <a:off x="30842" y="36035"/>
        <a:ext cx="6204327" cy="570116"/>
      </dsp:txXfrm>
    </dsp:sp>
    <dsp:sp modelId="{A8AA6EE9-63B5-4C17-B67D-9260FCD95668}">
      <dsp:nvSpPr>
        <dsp:cNvPr id="0" name=""/>
        <dsp:cNvSpPr/>
      </dsp:nvSpPr>
      <dsp:spPr>
        <a:xfrm>
          <a:off x="0" y="714753"/>
          <a:ext cx="6266011" cy="631800"/>
        </a:xfrm>
        <a:prstGeom prst="roundRect">
          <a:avLst/>
        </a:prstGeom>
        <a:gradFill rotWithShape="0">
          <a:gsLst>
            <a:gs pos="0">
              <a:schemeClr val="accent5">
                <a:hueOff val="-506612"/>
                <a:satOff val="536"/>
                <a:lumOff val="-98"/>
                <a:alphaOff val="0"/>
                <a:satMod val="103000"/>
                <a:lumMod val="102000"/>
                <a:tint val="94000"/>
              </a:schemeClr>
            </a:gs>
            <a:gs pos="50000">
              <a:schemeClr val="accent5">
                <a:hueOff val="-506612"/>
                <a:satOff val="536"/>
                <a:lumOff val="-98"/>
                <a:alphaOff val="0"/>
                <a:satMod val="110000"/>
                <a:lumMod val="100000"/>
                <a:shade val="100000"/>
              </a:schemeClr>
            </a:gs>
            <a:gs pos="100000">
              <a:schemeClr val="accent5">
                <a:hueOff val="-506612"/>
                <a:satOff val="536"/>
                <a:lumOff val="-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Be consistent </a:t>
          </a:r>
          <a:endParaRPr lang="en-US" sz="2700" kern="1200" dirty="0"/>
        </a:p>
      </dsp:txBody>
      <dsp:txXfrm>
        <a:off x="30842" y="745595"/>
        <a:ext cx="6204327" cy="570116"/>
      </dsp:txXfrm>
    </dsp:sp>
    <dsp:sp modelId="{5526249D-C1B1-45EE-811F-5BA6D9A8E12F}">
      <dsp:nvSpPr>
        <dsp:cNvPr id="0" name=""/>
        <dsp:cNvSpPr/>
      </dsp:nvSpPr>
      <dsp:spPr>
        <a:xfrm>
          <a:off x="0" y="1424313"/>
          <a:ext cx="6266011" cy="631800"/>
        </a:xfrm>
        <a:prstGeom prst="roundRect">
          <a:avLst/>
        </a:prstGeom>
        <a:gradFill rotWithShape="0">
          <a:gsLst>
            <a:gs pos="0">
              <a:schemeClr val="accent5">
                <a:hueOff val="-1013224"/>
                <a:satOff val="1071"/>
                <a:lumOff val="-196"/>
                <a:alphaOff val="0"/>
                <a:satMod val="103000"/>
                <a:lumMod val="102000"/>
                <a:tint val="94000"/>
              </a:schemeClr>
            </a:gs>
            <a:gs pos="50000">
              <a:schemeClr val="accent5">
                <a:hueOff val="-1013224"/>
                <a:satOff val="1071"/>
                <a:lumOff val="-196"/>
                <a:alphaOff val="0"/>
                <a:satMod val="110000"/>
                <a:lumMod val="100000"/>
                <a:shade val="100000"/>
              </a:schemeClr>
            </a:gs>
            <a:gs pos="100000">
              <a:schemeClr val="accent5">
                <a:hueOff val="-1013224"/>
                <a:satOff val="1071"/>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Sustained Shared Thinking</a:t>
          </a:r>
          <a:endParaRPr lang="en-US" sz="2700" kern="1200" dirty="0"/>
        </a:p>
      </dsp:txBody>
      <dsp:txXfrm>
        <a:off x="30842" y="1455155"/>
        <a:ext cx="6204327" cy="570116"/>
      </dsp:txXfrm>
    </dsp:sp>
    <dsp:sp modelId="{04C2793F-9850-4EA0-B551-246194B982A5}">
      <dsp:nvSpPr>
        <dsp:cNvPr id="0" name=""/>
        <dsp:cNvSpPr/>
      </dsp:nvSpPr>
      <dsp:spPr>
        <a:xfrm>
          <a:off x="0" y="2133873"/>
          <a:ext cx="6266011" cy="631800"/>
        </a:xfrm>
        <a:prstGeom prst="roundRect">
          <a:avLst/>
        </a:prstGeom>
        <a:gradFill rotWithShape="0">
          <a:gsLst>
            <a:gs pos="0">
              <a:schemeClr val="accent5">
                <a:hueOff val="-1519836"/>
                <a:satOff val="1607"/>
                <a:lumOff val="-295"/>
                <a:alphaOff val="0"/>
                <a:satMod val="103000"/>
                <a:lumMod val="102000"/>
                <a:tint val="94000"/>
              </a:schemeClr>
            </a:gs>
            <a:gs pos="50000">
              <a:schemeClr val="accent5">
                <a:hueOff val="-1519836"/>
                <a:satOff val="1607"/>
                <a:lumOff val="-295"/>
                <a:alphaOff val="0"/>
                <a:satMod val="110000"/>
                <a:lumMod val="100000"/>
                <a:shade val="100000"/>
              </a:schemeClr>
            </a:gs>
            <a:gs pos="100000">
              <a:schemeClr val="accent5">
                <a:hueOff val="-1519836"/>
                <a:satOff val="1607"/>
                <a:lumOff val="-2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Scaffold</a:t>
          </a:r>
          <a:endParaRPr lang="en-US" sz="2700" kern="1200" dirty="0"/>
        </a:p>
      </dsp:txBody>
      <dsp:txXfrm>
        <a:off x="30842" y="2164715"/>
        <a:ext cx="6204327" cy="570116"/>
      </dsp:txXfrm>
    </dsp:sp>
    <dsp:sp modelId="{5E9C8559-F812-496D-9948-ED5231B755E6}">
      <dsp:nvSpPr>
        <dsp:cNvPr id="0" name=""/>
        <dsp:cNvSpPr/>
      </dsp:nvSpPr>
      <dsp:spPr>
        <a:xfrm>
          <a:off x="0" y="2843433"/>
          <a:ext cx="6266011" cy="631800"/>
        </a:xfrm>
        <a:prstGeom prst="roundRect">
          <a:avLst/>
        </a:prstGeom>
        <a:gradFill rotWithShape="0">
          <a:gsLst>
            <a:gs pos="0">
              <a:schemeClr val="accent5">
                <a:hueOff val="-2026448"/>
                <a:satOff val="2142"/>
                <a:lumOff val="-393"/>
                <a:alphaOff val="0"/>
                <a:satMod val="103000"/>
                <a:lumMod val="102000"/>
                <a:tint val="94000"/>
              </a:schemeClr>
            </a:gs>
            <a:gs pos="50000">
              <a:schemeClr val="accent5">
                <a:hueOff val="-2026448"/>
                <a:satOff val="2142"/>
                <a:lumOff val="-393"/>
                <a:alphaOff val="0"/>
                <a:satMod val="110000"/>
                <a:lumMod val="100000"/>
                <a:shade val="100000"/>
              </a:schemeClr>
            </a:gs>
            <a:gs pos="100000">
              <a:schemeClr val="accent5">
                <a:hueOff val="-2026448"/>
                <a:satOff val="2142"/>
                <a:lumOff val="-3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ZPD</a:t>
          </a:r>
          <a:endParaRPr lang="en-US" sz="2700" kern="1200"/>
        </a:p>
      </dsp:txBody>
      <dsp:txXfrm>
        <a:off x="30842" y="2874275"/>
        <a:ext cx="6204327" cy="570116"/>
      </dsp:txXfrm>
    </dsp:sp>
    <dsp:sp modelId="{0FA69682-943F-4619-A22E-7DDF9DA6FFF9}">
      <dsp:nvSpPr>
        <dsp:cNvPr id="0" name=""/>
        <dsp:cNvSpPr/>
      </dsp:nvSpPr>
      <dsp:spPr>
        <a:xfrm>
          <a:off x="0" y="3552993"/>
          <a:ext cx="6266011" cy="631800"/>
        </a:xfrm>
        <a:prstGeom prst="roundRect">
          <a:avLst/>
        </a:prstGeom>
        <a:gradFill rotWithShape="0">
          <a:gsLst>
            <a:gs pos="0">
              <a:schemeClr val="accent5">
                <a:hueOff val="-2533060"/>
                <a:satOff val="2678"/>
                <a:lumOff val="-491"/>
                <a:alphaOff val="0"/>
                <a:satMod val="103000"/>
                <a:lumMod val="102000"/>
                <a:tint val="94000"/>
              </a:schemeClr>
            </a:gs>
            <a:gs pos="50000">
              <a:schemeClr val="accent5">
                <a:hueOff val="-2533060"/>
                <a:satOff val="2678"/>
                <a:lumOff val="-491"/>
                <a:alphaOff val="0"/>
                <a:satMod val="110000"/>
                <a:lumMod val="100000"/>
                <a:shade val="100000"/>
              </a:schemeClr>
            </a:gs>
            <a:gs pos="100000">
              <a:schemeClr val="accent5">
                <a:hueOff val="-2533060"/>
                <a:satOff val="2678"/>
                <a:lumOff val="-4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Role Model</a:t>
          </a:r>
          <a:endParaRPr lang="en-US" sz="2700" kern="1200" dirty="0"/>
        </a:p>
      </dsp:txBody>
      <dsp:txXfrm>
        <a:off x="30842" y="3583835"/>
        <a:ext cx="6204327" cy="570116"/>
      </dsp:txXfrm>
    </dsp:sp>
    <dsp:sp modelId="{1405D094-8837-43D0-838B-D691CC5265AA}">
      <dsp:nvSpPr>
        <dsp:cNvPr id="0" name=""/>
        <dsp:cNvSpPr/>
      </dsp:nvSpPr>
      <dsp:spPr>
        <a:xfrm>
          <a:off x="0" y="4262553"/>
          <a:ext cx="6266011" cy="631800"/>
        </a:xfrm>
        <a:prstGeom prst="roundRect">
          <a:avLst/>
        </a:prstGeom>
        <a:gradFill rotWithShape="0">
          <a:gsLst>
            <a:gs pos="0">
              <a:schemeClr val="accent5">
                <a:hueOff val="-3039673"/>
                <a:satOff val="3213"/>
                <a:lumOff val="-589"/>
                <a:alphaOff val="0"/>
                <a:satMod val="103000"/>
                <a:lumMod val="102000"/>
                <a:tint val="94000"/>
              </a:schemeClr>
            </a:gs>
            <a:gs pos="50000">
              <a:schemeClr val="accent5">
                <a:hueOff val="-3039673"/>
                <a:satOff val="3213"/>
                <a:lumOff val="-589"/>
                <a:alphaOff val="0"/>
                <a:satMod val="110000"/>
                <a:lumMod val="100000"/>
                <a:shade val="100000"/>
              </a:schemeClr>
            </a:gs>
            <a:gs pos="100000">
              <a:schemeClr val="accent5">
                <a:hueOff val="-3039673"/>
                <a:satOff val="3213"/>
                <a:lumOff val="-5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Child is central</a:t>
          </a:r>
          <a:endParaRPr lang="en-US" sz="2700" kern="1200" dirty="0"/>
        </a:p>
      </dsp:txBody>
      <dsp:txXfrm>
        <a:off x="30842" y="4293395"/>
        <a:ext cx="6204327" cy="5701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63E54-6B82-4380-B169-C8EB1D479BD0}">
      <dsp:nvSpPr>
        <dsp:cNvPr id="0" name=""/>
        <dsp:cNvSpPr/>
      </dsp:nvSpPr>
      <dsp:spPr>
        <a:xfrm>
          <a:off x="681337" y="104484"/>
          <a:ext cx="1852875" cy="1852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5C650B-558B-4B62-A23A-125D336F5219}">
      <dsp:nvSpPr>
        <dsp:cNvPr id="0" name=""/>
        <dsp:cNvSpPr/>
      </dsp:nvSpPr>
      <dsp:spPr>
        <a:xfrm>
          <a:off x="1076212" y="499359"/>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35D906-F6C0-475A-AD37-B61481D52EA0}">
      <dsp:nvSpPr>
        <dsp:cNvPr id="0" name=""/>
        <dsp:cNvSpPr/>
      </dsp:nvSpPr>
      <dsp:spPr>
        <a:xfrm>
          <a:off x="89024" y="2534484"/>
          <a:ext cx="3037500" cy="107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endParaRPr lang="en-GB" sz="2400" kern="1200" dirty="0"/>
        </a:p>
        <a:p>
          <a:pPr marL="0" lvl="0" indent="0" algn="ctr" defTabSz="1066800">
            <a:lnSpc>
              <a:spcPct val="90000"/>
            </a:lnSpc>
            <a:spcBef>
              <a:spcPct val="0"/>
            </a:spcBef>
            <a:spcAft>
              <a:spcPct val="35000"/>
            </a:spcAft>
            <a:buNone/>
            <a:defRPr cap="all"/>
          </a:pPr>
          <a:r>
            <a:rPr lang="en-GB" sz="2400" kern="1200" dirty="0">
              <a:solidFill>
                <a:schemeClr val="accent6">
                  <a:lumMod val="75000"/>
                </a:schemeClr>
              </a:solidFill>
            </a:rPr>
            <a:t>Brain</a:t>
          </a:r>
          <a:endParaRPr lang="en-US" sz="2400" kern="1200" dirty="0">
            <a:solidFill>
              <a:schemeClr val="accent6">
                <a:lumMod val="75000"/>
              </a:schemeClr>
            </a:solidFill>
          </a:endParaRPr>
        </a:p>
      </dsp:txBody>
      <dsp:txXfrm>
        <a:off x="89024" y="2534484"/>
        <a:ext cx="3037500" cy="1075781"/>
      </dsp:txXfrm>
    </dsp:sp>
    <dsp:sp modelId="{32EE1147-842C-48FC-B212-DC933ACF4C5C}">
      <dsp:nvSpPr>
        <dsp:cNvPr id="0" name=""/>
        <dsp:cNvSpPr/>
      </dsp:nvSpPr>
      <dsp:spPr>
        <a:xfrm>
          <a:off x="4250400" y="104484"/>
          <a:ext cx="1852875" cy="1852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08A580-F86B-464D-A608-5D069D9FB3C0}">
      <dsp:nvSpPr>
        <dsp:cNvPr id="0" name=""/>
        <dsp:cNvSpPr/>
      </dsp:nvSpPr>
      <dsp:spPr>
        <a:xfrm>
          <a:off x="4645275" y="499359"/>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B81BC9-6E69-471C-8DF6-1D36E26AA7CA}">
      <dsp:nvSpPr>
        <dsp:cNvPr id="0" name=""/>
        <dsp:cNvSpPr/>
      </dsp:nvSpPr>
      <dsp:spPr>
        <a:xfrm>
          <a:off x="3658087" y="2534484"/>
          <a:ext cx="3037500" cy="107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endParaRPr lang="en-GB" sz="2400" kern="1200" dirty="0"/>
        </a:p>
        <a:p>
          <a:pPr marL="0" lvl="0" indent="0" algn="ctr" defTabSz="1066800">
            <a:lnSpc>
              <a:spcPct val="90000"/>
            </a:lnSpc>
            <a:spcBef>
              <a:spcPct val="0"/>
            </a:spcBef>
            <a:spcAft>
              <a:spcPct val="35000"/>
            </a:spcAft>
            <a:buNone/>
            <a:defRPr cap="all"/>
          </a:pPr>
          <a:r>
            <a:rPr lang="en-GB" sz="2400" kern="1200" dirty="0">
              <a:solidFill>
                <a:schemeClr val="accent6">
                  <a:lumMod val="75000"/>
                </a:schemeClr>
              </a:solidFill>
            </a:rPr>
            <a:t>Secure attachments</a:t>
          </a:r>
          <a:endParaRPr lang="en-US" sz="2400" kern="1200" dirty="0">
            <a:solidFill>
              <a:schemeClr val="accent6">
                <a:lumMod val="75000"/>
              </a:schemeClr>
            </a:solidFill>
          </a:endParaRPr>
        </a:p>
      </dsp:txBody>
      <dsp:txXfrm>
        <a:off x="3658087" y="2534484"/>
        <a:ext cx="3037500" cy="1075781"/>
      </dsp:txXfrm>
    </dsp:sp>
    <dsp:sp modelId="{D1173300-0F7B-4A9D-AC72-7BABFB3C1432}">
      <dsp:nvSpPr>
        <dsp:cNvPr id="0" name=""/>
        <dsp:cNvSpPr/>
      </dsp:nvSpPr>
      <dsp:spPr>
        <a:xfrm>
          <a:off x="7819462" y="104484"/>
          <a:ext cx="1852875" cy="1852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639AB4-3F22-480B-A41A-36F059793DE1}">
      <dsp:nvSpPr>
        <dsp:cNvPr id="0" name=""/>
        <dsp:cNvSpPr/>
      </dsp:nvSpPr>
      <dsp:spPr>
        <a:xfrm>
          <a:off x="8214337" y="499359"/>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F8D3D5-AFD4-4582-BFF9-117573926B16}">
      <dsp:nvSpPr>
        <dsp:cNvPr id="0" name=""/>
        <dsp:cNvSpPr/>
      </dsp:nvSpPr>
      <dsp:spPr>
        <a:xfrm>
          <a:off x="7227150" y="2534484"/>
          <a:ext cx="3037500" cy="1075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dirty="0"/>
            <a:t> </a:t>
          </a:r>
        </a:p>
        <a:p>
          <a:pPr marL="0" lvl="0" indent="0" algn="ctr" defTabSz="1066800">
            <a:lnSpc>
              <a:spcPct val="90000"/>
            </a:lnSpc>
            <a:spcBef>
              <a:spcPct val="0"/>
            </a:spcBef>
            <a:spcAft>
              <a:spcPct val="35000"/>
            </a:spcAft>
            <a:buNone/>
            <a:defRPr cap="all"/>
          </a:pPr>
          <a:r>
            <a:rPr lang="en-GB" sz="2400" kern="1200" dirty="0">
              <a:solidFill>
                <a:schemeClr val="accent6">
                  <a:lumMod val="75000"/>
                </a:schemeClr>
              </a:solidFill>
            </a:rPr>
            <a:t>Behaviour</a:t>
          </a:r>
          <a:endParaRPr lang="en-US" sz="2400" kern="1200" dirty="0">
            <a:solidFill>
              <a:schemeClr val="accent6">
                <a:lumMod val="75000"/>
              </a:schemeClr>
            </a:solidFill>
          </a:endParaRPr>
        </a:p>
      </dsp:txBody>
      <dsp:txXfrm>
        <a:off x="7227150" y="2534484"/>
        <a:ext cx="3037500" cy="10757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8656F-8E6F-41B6-A596-B405565AFBE0}">
      <dsp:nvSpPr>
        <dsp:cNvPr id="0" name=""/>
        <dsp:cNvSpPr/>
      </dsp:nvSpPr>
      <dsp:spPr>
        <a:xfrm>
          <a:off x="184883" y="219874"/>
          <a:ext cx="1321746" cy="13217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5FDD4-EE73-4B00-B86A-9FB7A6E31F36}">
      <dsp:nvSpPr>
        <dsp:cNvPr id="0" name=""/>
        <dsp:cNvSpPr/>
      </dsp:nvSpPr>
      <dsp:spPr>
        <a:xfrm>
          <a:off x="462450" y="497441"/>
          <a:ext cx="766613" cy="766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2D1944-4660-4A7F-BBD7-477F097114D0}">
      <dsp:nvSpPr>
        <dsp:cNvPr id="0" name=""/>
        <dsp:cNvSpPr/>
      </dsp:nvSpPr>
      <dsp:spPr>
        <a:xfrm>
          <a:off x="1789861" y="219874"/>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accent6">
                  <a:lumMod val="75000"/>
                </a:schemeClr>
              </a:solidFill>
            </a:rPr>
            <a:t>Cognitive</a:t>
          </a:r>
          <a:endParaRPr lang="en-US" sz="2400" kern="1200" dirty="0">
            <a:solidFill>
              <a:schemeClr val="accent6">
                <a:lumMod val="75000"/>
              </a:schemeClr>
            </a:solidFill>
          </a:endParaRPr>
        </a:p>
      </dsp:txBody>
      <dsp:txXfrm>
        <a:off x="1789861" y="219874"/>
        <a:ext cx="3115545" cy="1321746"/>
      </dsp:txXfrm>
    </dsp:sp>
    <dsp:sp modelId="{2F991016-EF5E-4BFD-817B-B0C4F04C26D8}">
      <dsp:nvSpPr>
        <dsp:cNvPr id="0" name=""/>
        <dsp:cNvSpPr/>
      </dsp:nvSpPr>
      <dsp:spPr>
        <a:xfrm>
          <a:off x="5448267" y="219874"/>
          <a:ext cx="1321746" cy="13217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40E1F7-5A97-40E7-8800-670297F11B9C}">
      <dsp:nvSpPr>
        <dsp:cNvPr id="0" name=""/>
        <dsp:cNvSpPr/>
      </dsp:nvSpPr>
      <dsp:spPr>
        <a:xfrm>
          <a:off x="5725834" y="497441"/>
          <a:ext cx="766613" cy="766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57AB3D-BBC6-4870-B83B-02355B7CB3C8}">
      <dsp:nvSpPr>
        <dsp:cNvPr id="0" name=""/>
        <dsp:cNvSpPr/>
      </dsp:nvSpPr>
      <dsp:spPr>
        <a:xfrm>
          <a:off x="7053245" y="219874"/>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accent6">
                  <a:lumMod val="75000"/>
                </a:schemeClr>
              </a:solidFill>
            </a:rPr>
            <a:t>Physical</a:t>
          </a:r>
          <a:endParaRPr lang="en-US" sz="2400" kern="1200" dirty="0">
            <a:solidFill>
              <a:schemeClr val="accent6">
                <a:lumMod val="75000"/>
              </a:schemeClr>
            </a:solidFill>
          </a:endParaRPr>
        </a:p>
      </dsp:txBody>
      <dsp:txXfrm>
        <a:off x="7053245" y="219874"/>
        <a:ext cx="3115545" cy="1321746"/>
      </dsp:txXfrm>
    </dsp:sp>
    <dsp:sp modelId="{FF7B9659-95C0-4C6A-A7A4-3610BAFE90B0}">
      <dsp:nvSpPr>
        <dsp:cNvPr id="0" name=""/>
        <dsp:cNvSpPr/>
      </dsp:nvSpPr>
      <dsp:spPr>
        <a:xfrm>
          <a:off x="184883" y="2173128"/>
          <a:ext cx="1321746" cy="13217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24A493-B5CA-442A-A727-CCAA544BF686}">
      <dsp:nvSpPr>
        <dsp:cNvPr id="0" name=""/>
        <dsp:cNvSpPr/>
      </dsp:nvSpPr>
      <dsp:spPr>
        <a:xfrm>
          <a:off x="462450" y="2450695"/>
          <a:ext cx="766613" cy="766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8A41B2-4028-4C1E-99F2-B7E414047CF4}">
      <dsp:nvSpPr>
        <dsp:cNvPr id="0" name=""/>
        <dsp:cNvSpPr/>
      </dsp:nvSpPr>
      <dsp:spPr>
        <a:xfrm>
          <a:off x="1789861" y="2173128"/>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 </a:t>
          </a:r>
        </a:p>
        <a:p>
          <a:pPr marL="0" lvl="0" indent="0" algn="l" defTabSz="1066800">
            <a:lnSpc>
              <a:spcPct val="90000"/>
            </a:lnSpc>
            <a:spcBef>
              <a:spcPct val="0"/>
            </a:spcBef>
            <a:spcAft>
              <a:spcPct val="35000"/>
            </a:spcAft>
            <a:buNone/>
          </a:pPr>
          <a:r>
            <a:rPr lang="en-GB" sz="2400" kern="1200" dirty="0">
              <a:solidFill>
                <a:schemeClr val="accent6">
                  <a:lumMod val="75000"/>
                </a:schemeClr>
              </a:solidFill>
            </a:rPr>
            <a:t>Social and Emotional</a:t>
          </a:r>
          <a:endParaRPr lang="en-US" sz="2400" kern="1200" dirty="0">
            <a:solidFill>
              <a:schemeClr val="accent6">
                <a:lumMod val="75000"/>
              </a:schemeClr>
            </a:solidFill>
          </a:endParaRPr>
        </a:p>
      </dsp:txBody>
      <dsp:txXfrm>
        <a:off x="1789861" y="2173128"/>
        <a:ext cx="3115545" cy="1321746"/>
      </dsp:txXfrm>
    </dsp:sp>
    <dsp:sp modelId="{696656A7-0743-47AC-94B3-56F5FACF6CD4}">
      <dsp:nvSpPr>
        <dsp:cNvPr id="0" name=""/>
        <dsp:cNvSpPr/>
      </dsp:nvSpPr>
      <dsp:spPr>
        <a:xfrm>
          <a:off x="5448267" y="2173128"/>
          <a:ext cx="1321746" cy="13217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573A2-A3AD-4E33-9963-972621965F48}">
      <dsp:nvSpPr>
        <dsp:cNvPr id="0" name=""/>
        <dsp:cNvSpPr/>
      </dsp:nvSpPr>
      <dsp:spPr>
        <a:xfrm>
          <a:off x="5725834" y="2450695"/>
          <a:ext cx="766613" cy="766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6CD97F-D468-46A0-8F1F-794B8B0D498B}">
      <dsp:nvSpPr>
        <dsp:cNvPr id="0" name=""/>
        <dsp:cNvSpPr/>
      </dsp:nvSpPr>
      <dsp:spPr>
        <a:xfrm>
          <a:off x="7053245" y="2173128"/>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endParaRPr lang="en-GB" sz="2400" kern="1200" dirty="0"/>
        </a:p>
        <a:p>
          <a:pPr marL="0" lvl="0" indent="0" algn="l" defTabSz="1066800">
            <a:lnSpc>
              <a:spcPct val="90000"/>
            </a:lnSpc>
            <a:spcBef>
              <a:spcPct val="0"/>
            </a:spcBef>
            <a:spcAft>
              <a:spcPct val="35000"/>
            </a:spcAft>
            <a:buNone/>
          </a:pPr>
          <a:r>
            <a:rPr lang="en-GB" sz="2400" kern="1200" dirty="0">
              <a:solidFill>
                <a:schemeClr val="accent6">
                  <a:lumMod val="75000"/>
                </a:schemeClr>
              </a:solidFill>
            </a:rPr>
            <a:t>Speech and Language</a:t>
          </a:r>
          <a:endParaRPr lang="en-US" sz="2400" kern="1200" dirty="0">
            <a:solidFill>
              <a:schemeClr val="accent6">
                <a:lumMod val="75000"/>
              </a:schemeClr>
            </a:solidFill>
          </a:endParaRPr>
        </a:p>
      </dsp:txBody>
      <dsp:txXfrm>
        <a:off x="7053245" y="2173128"/>
        <a:ext cx="3115545" cy="13217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C9512-FF7D-412F-8DB6-32C45C71E63F}">
      <dsp:nvSpPr>
        <dsp:cNvPr id="0" name=""/>
        <dsp:cNvSpPr/>
      </dsp:nvSpPr>
      <dsp:spPr>
        <a:xfrm>
          <a:off x="1666837" y="5188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49901C-E804-485F-96ED-EB7590AB53F7}">
      <dsp:nvSpPr>
        <dsp:cNvPr id="0" name=""/>
        <dsp:cNvSpPr/>
      </dsp:nvSpPr>
      <dsp:spPr>
        <a:xfrm>
          <a:off x="457064" y="2091553"/>
          <a:ext cx="432000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accent6">
                  <a:lumMod val="75000"/>
                </a:schemeClr>
              </a:solidFill>
            </a:rPr>
            <a:t>A child’s earliest experiences shape their brain development</a:t>
          </a:r>
          <a:endParaRPr lang="en-US" sz="2800" kern="1200" dirty="0">
            <a:solidFill>
              <a:schemeClr val="accent6">
                <a:lumMod val="75000"/>
              </a:schemeClr>
            </a:solidFill>
          </a:endParaRPr>
        </a:p>
      </dsp:txBody>
      <dsp:txXfrm>
        <a:off x="457064" y="2091553"/>
        <a:ext cx="4320000" cy="1125000"/>
      </dsp:txXfrm>
    </dsp:sp>
    <dsp:sp modelId="{B1E5031D-0956-492F-9284-0072A327E8D5}">
      <dsp:nvSpPr>
        <dsp:cNvPr id="0" name=""/>
        <dsp:cNvSpPr/>
      </dsp:nvSpPr>
      <dsp:spPr>
        <a:xfrm>
          <a:off x="6742837" y="5188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9B4326-4B57-42E5-8891-1E949152686A}">
      <dsp:nvSpPr>
        <dsp:cNvPr id="0" name=""/>
        <dsp:cNvSpPr/>
      </dsp:nvSpPr>
      <dsp:spPr>
        <a:xfrm>
          <a:off x="5543951" y="2026235"/>
          <a:ext cx="432000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dirty="0">
              <a:solidFill>
                <a:schemeClr val="accent6">
                  <a:lumMod val="75000"/>
                </a:schemeClr>
              </a:solidFill>
            </a:rPr>
            <a:t>Early experiences will have a lifelong effect on mental health and physical</a:t>
          </a:r>
          <a:endParaRPr lang="en-US" sz="2800" kern="1200" dirty="0">
            <a:solidFill>
              <a:schemeClr val="accent6">
                <a:lumMod val="75000"/>
              </a:schemeClr>
            </a:solidFill>
          </a:endParaRPr>
        </a:p>
      </dsp:txBody>
      <dsp:txXfrm>
        <a:off x="5543951" y="2026235"/>
        <a:ext cx="4320000" cy="1125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5BCF6-FD11-44C3-A32B-8FFAF21D44EF}" type="datetimeFigureOut">
              <a:rPr lang="en-GB" smtClean="0"/>
              <a:t>30/10/2023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CDDD21-293C-4688-94F6-B9C5BE32CD38}" type="slidenum">
              <a:rPr lang="en-GB" smtClean="0"/>
              <a:t>‹#›</a:t>
            </a:fld>
            <a:endParaRPr lang="en-GB"/>
          </a:p>
        </p:txBody>
      </p:sp>
    </p:spTree>
    <p:extLst>
      <p:ext uri="{BB962C8B-B14F-4D97-AF65-F5344CB8AC3E}">
        <p14:creationId xmlns:p14="http://schemas.microsoft.com/office/powerpoint/2010/main" val="2899705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So we talked about Early childhood last week as being that stage between infancy and around 6 years of age.</a:t>
            </a:r>
          </a:p>
          <a:p>
            <a:pPr marL="171450" indent="-171450">
              <a:buFont typeface="Arial" panose="020B0604020202020204" pitchFamily="34" charset="0"/>
              <a:buChar char="•"/>
            </a:pPr>
            <a:r>
              <a:rPr lang="en-GB" dirty="0"/>
              <a:t>By age 1 the size of the brain has doubled</a:t>
            </a:r>
          </a:p>
          <a:p>
            <a:pPr marL="171450" indent="-171450">
              <a:buFont typeface="Arial" panose="020B0604020202020204" pitchFamily="34" charset="0"/>
              <a:buChar char="•"/>
            </a:pPr>
            <a:r>
              <a:rPr lang="en-GB" dirty="0"/>
              <a:t>By age 3, the child’s brain has been bombarded by experiences and has developed into an intricate control centre. By now it is ¾ the size of an adult brain.</a:t>
            </a:r>
          </a:p>
          <a:p>
            <a:pPr marL="171450" indent="-171450">
              <a:buFont typeface="Arial" panose="020B0604020202020204" pitchFamily="34" charset="0"/>
              <a:buChar char="•"/>
            </a:pPr>
            <a:r>
              <a:rPr lang="en-GB" dirty="0"/>
              <a:t>By age 4, the functions controlling logic and maths are fully functional and the brain size increases to 80% of an adult brain.</a:t>
            </a:r>
          </a:p>
          <a:p>
            <a:pPr marL="171450" indent="-171450">
              <a:buFont typeface="Arial" panose="020B0604020202020204" pitchFamily="34" charset="0"/>
              <a:buChar char="•"/>
            </a:pPr>
            <a:r>
              <a:rPr lang="en-GB" dirty="0"/>
              <a:t>By age 5 the occipital lobe, the area responsible for us to be able to process and make sense of information has reached its adult capacity and capability.</a:t>
            </a:r>
          </a:p>
        </p:txBody>
      </p:sp>
      <p:sp>
        <p:nvSpPr>
          <p:cNvPr id="4" name="Slide Number Placeholder 3"/>
          <p:cNvSpPr>
            <a:spLocks noGrp="1"/>
          </p:cNvSpPr>
          <p:nvPr>
            <p:ph type="sldNum" sz="quarter" idx="5"/>
          </p:nvPr>
        </p:nvSpPr>
        <p:spPr/>
        <p:txBody>
          <a:bodyPr/>
          <a:lstStyle/>
          <a:p>
            <a:fld id="{2E6DE88F-1F85-4A27-9D34-D74A50E7B0DA}" type="slidenum">
              <a:rPr lang="en-US" smtClean="0"/>
              <a:t>2</a:t>
            </a:fld>
            <a:endParaRPr lang="en-US" dirty="0"/>
          </a:p>
        </p:txBody>
      </p:sp>
    </p:spTree>
    <p:extLst>
      <p:ext uri="{BB962C8B-B14F-4D97-AF65-F5344CB8AC3E}">
        <p14:creationId xmlns:p14="http://schemas.microsoft.com/office/powerpoint/2010/main" val="4035390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know, middle childhood is that period from about 6-12 years of age. </a:t>
            </a:r>
          </a:p>
          <a:p>
            <a:pPr marL="171450" indent="-171450">
              <a:buFont typeface="Arial" panose="020B0604020202020204" pitchFamily="34" charset="0"/>
              <a:buChar char="•"/>
            </a:pPr>
            <a:r>
              <a:rPr lang="en-GB" dirty="0"/>
              <a:t>By age 6 the brains growth has started to </a:t>
            </a:r>
            <a:r>
              <a:rPr lang="en-GB" dirty="0" err="1"/>
              <a:t>stabilze</a:t>
            </a:r>
            <a:r>
              <a:rPr lang="en-GB" dirty="0"/>
              <a:t>, 90% of it’s development is complete by now</a:t>
            </a:r>
          </a:p>
          <a:p>
            <a:pPr marL="171450" indent="-171450">
              <a:buFont typeface="Arial" panose="020B0604020202020204" pitchFamily="34" charset="0"/>
              <a:buChar char="•"/>
            </a:pPr>
            <a:r>
              <a:rPr lang="en-GB" dirty="0"/>
              <a:t>By age 6-7, the occipital lobe has matured and is refining its ability</a:t>
            </a:r>
          </a:p>
          <a:p>
            <a:pPr marL="171450" indent="-171450">
              <a:buFont typeface="Arial" panose="020B0604020202020204" pitchFamily="34" charset="0"/>
              <a:buChar char="•"/>
            </a:pPr>
            <a:r>
              <a:rPr lang="en-GB" dirty="0"/>
              <a:t>By age 8 the temporal lobe has matured – the area responsible for emotions and memory</a:t>
            </a:r>
          </a:p>
          <a:p>
            <a:pPr marL="171450" indent="-171450">
              <a:buFont typeface="Arial" panose="020B0604020202020204" pitchFamily="34" charset="0"/>
              <a:buChar char="•"/>
            </a:pPr>
            <a:r>
              <a:rPr lang="en-GB" dirty="0"/>
              <a:t>By age 8 -12 years of age, children’s brains are maintaining their flexibility in preparedness for future learning. </a:t>
            </a:r>
          </a:p>
        </p:txBody>
      </p:sp>
      <p:sp>
        <p:nvSpPr>
          <p:cNvPr id="4" name="Slide Number Placeholder 3"/>
          <p:cNvSpPr>
            <a:spLocks noGrp="1"/>
          </p:cNvSpPr>
          <p:nvPr>
            <p:ph type="sldNum" sz="quarter" idx="5"/>
          </p:nvPr>
        </p:nvSpPr>
        <p:spPr/>
        <p:txBody>
          <a:bodyPr/>
          <a:lstStyle/>
          <a:p>
            <a:fld id="{2E6DE88F-1F85-4A27-9D34-D74A50E7B0DA}" type="slidenum">
              <a:rPr lang="en-US" smtClean="0"/>
              <a:t>3</a:t>
            </a:fld>
            <a:endParaRPr lang="en-US" dirty="0"/>
          </a:p>
        </p:txBody>
      </p:sp>
    </p:spTree>
    <p:extLst>
      <p:ext uri="{BB962C8B-B14F-4D97-AF65-F5344CB8AC3E}">
        <p14:creationId xmlns:p14="http://schemas.microsoft.com/office/powerpoint/2010/main" val="894770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adolescent period, from age 12 to adulthood. </a:t>
            </a:r>
          </a:p>
          <a:p>
            <a:pPr marL="171450" indent="-171450">
              <a:buFont typeface="Arial" panose="020B0604020202020204" pitchFamily="34" charset="0"/>
              <a:buChar char="•"/>
            </a:pPr>
            <a:r>
              <a:rPr lang="en-GB" dirty="0"/>
              <a:t>The brain is still maturing although at a much slower rate and is making the transition from childhood to adolescence</a:t>
            </a:r>
          </a:p>
          <a:p>
            <a:pPr marL="171450" indent="-171450">
              <a:buFont typeface="Arial" panose="020B0604020202020204" pitchFamily="34" charset="0"/>
              <a:buChar char="•"/>
            </a:pPr>
            <a:r>
              <a:rPr lang="en-GB" dirty="0"/>
              <a:t>Puberty causes changes to the part of the brain that impacts self-control, decision making, emotions and risk-taking. This is why, during puberty we will often see a real array of emotions and behaviours.</a:t>
            </a:r>
          </a:p>
          <a:p>
            <a:pPr marL="171450" indent="-171450">
              <a:buFont typeface="Arial" panose="020B0604020202020204" pitchFamily="34" charset="0"/>
              <a:buChar char="•"/>
            </a:pPr>
            <a:r>
              <a:rPr lang="en-GB" dirty="0"/>
              <a:t>Adolescence is where the majority of that selective pruning begins to take place. During this period 3% of the frontal lobe will be lost.</a:t>
            </a:r>
          </a:p>
          <a:p>
            <a:pPr marL="171450" indent="-171450">
              <a:buFont typeface="Arial" panose="020B0604020202020204" pitchFamily="34" charset="0"/>
              <a:buChar char="•"/>
            </a:pPr>
            <a:r>
              <a:rPr lang="en-GB" dirty="0"/>
              <a:t>Another process that occurs during adolescence is the development of Myelin, called myelination. This is the process of applying a fatty tissue around the axon (the length) of the neuron. This Myelin helps to insulate and speed up the transmission of impulses/connections from one cell to another. This improves co-ordination and control of movement and thought processes.  Some neurological disorders are caused by lack of myelination.</a:t>
            </a:r>
          </a:p>
          <a:p>
            <a:pPr marL="171450" indent="-171450">
              <a:buFont typeface="Arial" panose="020B0604020202020204" pitchFamily="34" charset="0"/>
              <a:buChar char="•"/>
            </a:pPr>
            <a:r>
              <a:rPr lang="en-GB" dirty="0"/>
              <a:t>Because the </a:t>
            </a:r>
            <a:r>
              <a:rPr lang="en-GB" dirty="0" err="1"/>
              <a:t>prefontal</a:t>
            </a:r>
            <a:r>
              <a:rPr lang="en-GB" dirty="0"/>
              <a:t> cortex (that part at the front of the brain) is still developing, teenagers rely on the Amygdala (a small mass of grey matter in the middle of the brain) to make decisions. The amygdala is associated with emotions, impulses, aggression, and instinctive behaviour. This behaviour is often impulsive because the amygdala matures before the systems that are responsible for control and reasoning have yet to develop fully.</a:t>
            </a:r>
          </a:p>
        </p:txBody>
      </p:sp>
      <p:sp>
        <p:nvSpPr>
          <p:cNvPr id="4" name="Slide Number Placeholder 3"/>
          <p:cNvSpPr>
            <a:spLocks noGrp="1"/>
          </p:cNvSpPr>
          <p:nvPr>
            <p:ph type="sldNum" sz="quarter" idx="5"/>
          </p:nvPr>
        </p:nvSpPr>
        <p:spPr/>
        <p:txBody>
          <a:bodyPr/>
          <a:lstStyle/>
          <a:p>
            <a:fld id="{2E6DE88F-1F85-4A27-9D34-D74A50E7B0DA}" type="slidenum">
              <a:rPr lang="en-US" smtClean="0"/>
              <a:t>4</a:t>
            </a:fld>
            <a:endParaRPr lang="en-US" dirty="0"/>
          </a:p>
        </p:txBody>
      </p:sp>
    </p:spTree>
    <p:extLst>
      <p:ext uri="{BB962C8B-B14F-4D97-AF65-F5344CB8AC3E}">
        <p14:creationId xmlns:p14="http://schemas.microsoft.com/office/powerpoint/2010/main" val="1056378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Especially important for us in Wales. In Wales all children will receive bilingual </a:t>
            </a:r>
            <a:r>
              <a:rPr lang="en-GB" dirty="0" err="1"/>
              <a:t>educatation</a:t>
            </a:r>
            <a:r>
              <a:rPr lang="en-GB" dirty="0"/>
              <a:t> (even if they attend an English school). The National Curriculum in Wales shows a real commitment to this. </a:t>
            </a:r>
          </a:p>
          <a:p>
            <a:r>
              <a:rPr lang="en-GB" dirty="0"/>
              <a:t>Research shows that</a:t>
            </a:r>
          </a:p>
          <a:p>
            <a:pPr marL="171450" indent="-171450">
              <a:buFont typeface="Arial" panose="020B0604020202020204" pitchFamily="34" charset="0"/>
              <a:buChar char="•"/>
            </a:pPr>
            <a:r>
              <a:rPr lang="en-GB" dirty="0"/>
              <a:t>Children in bilingual education schools often have far better writing skills than those who are not</a:t>
            </a:r>
          </a:p>
          <a:p>
            <a:pPr marL="171450" indent="-171450">
              <a:buFont typeface="Arial" panose="020B0604020202020204" pitchFamily="34" charset="0"/>
              <a:buChar char="•"/>
            </a:pPr>
            <a:r>
              <a:rPr lang="en-GB" dirty="0"/>
              <a:t>They find it easier to learn other languages as they get older</a:t>
            </a:r>
          </a:p>
          <a:p>
            <a:pPr marL="171450" indent="-171450">
              <a:buFont typeface="Arial" panose="020B0604020202020204" pitchFamily="34" charset="0"/>
              <a:buChar char="•"/>
            </a:pPr>
            <a:r>
              <a:rPr lang="en-GB" dirty="0"/>
              <a:t>Helps develop cognitive skills and learn new things</a:t>
            </a:r>
          </a:p>
          <a:p>
            <a:pPr marL="171450" indent="-171450">
              <a:buFont typeface="Arial" panose="020B0604020202020204" pitchFamily="34" charset="0"/>
              <a:buChar char="•"/>
            </a:pPr>
            <a:r>
              <a:rPr lang="en-GB" dirty="0"/>
              <a:t>Support learning music, children who have more than one language find it easier to learn music</a:t>
            </a:r>
          </a:p>
          <a:p>
            <a:pPr marL="171450" indent="-171450">
              <a:buFont typeface="Arial" panose="020B0604020202020204" pitchFamily="34" charset="0"/>
              <a:buChar char="•"/>
            </a:pPr>
            <a:r>
              <a:rPr lang="en-GB" dirty="0"/>
              <a:t>Culture and cultural development – child has a sense of self</a:t>
            </a:r>
          </a:p>
          <a:p>
            <a:pPr marL="171450" indent="-171450">
              <a:buFont typeface="Arial" panose="020B0604020202020204" pitchFamily="34" charset="0"/>
              <a:buChar char="•"/>
            </a:pPr>
            <a:r>
              <a:rPr lang="en-GB" dirty="0"/>
              <a:t>Children succeed, irrespective of home language</a:t>
            </a:r>
          </a:p>
          <a:p>
            <a:pPr marL="171450" indent="-171450">
              <a:buFont typeface="Arial" panose="020B0604020202020204" pitchFamily="34" charset="0"/>
              <a:buChar char="•"/>
            </a:pPr>
            <a:r>
              <a:rPr lang="en-GB" dirty="0"/>
              <a:t>Better job opportunities</a:t>
            </a:r>
          </a:p>
          <a:p>
            <a:pPr marL="171450" indent="-171450">
              <a:buFont typeface="Arial" panose="020B0604020202020204" pitchFamily="34" charset="0"/>
              <a:buChar char="•"/>
            </a:pPr>
            <a:r>
              <a:rPr lang="en-GB" dirty="0"/>
              <a:t>People who speak 2 languages or more develop dementia symptoms an average of 5 years later than those who speak one language.</a:t>
            </a:r>
          </a:p>
          <a:p>
            <a:pPr marL="171450" indent="-171450">
              <a:buFont typeface="Arial" panose="020B0604020202020204" pitchFamily="34" charset="0"/>
              <a:buChar char="•"/>
            </a:pPr>
            <a:r>
              <a:rPr lang="en-GB" dirty="0"/>
              <a:t>Identity – sense of belonging, sense of self and community</a:t>
            </a:r>
          </a:p>
          <a:p>
            <a:pPr marL="171450" indent="-171450">
              <a:buFont typeface="Arial" panose="020B0604020202020204" pitchFamily="34" charset="0"/>
              <a:buChar char="•"/>
            </a:pPr>
            <a:r>
              <a:rPr lang="en-GB" dirty="0"/>
              <a:t>Welsh speakers can on average earn 10% more</a:t>
            </a:r>
          </a:p>
        </p:txBody>
      </p:sp>
      <p:sp>
        <p:nvSpPr>
          <p:cNvPr id="4" name="Slide Number Placeholder 3"/>
          <p:cNvSpPr>
            <a:spLocks noGrp="1"/>
          </p:cNvSpPr>
          <p:nvPr>
            <p:ph type="sldNum" sz="quarter" idx="5"/>
          </p:nvPr>
        </p:nvSpPr>
        <p:spPr/>
        <p:txBody>
          <a:bodyPr/>
          <a:lstStyle/>
          <a:p>
            <a:fld id="{2E6DE88F-1F85-4A27-9D34-D74A50E7B0DA}" type="slidenum">
              <a:rPr lang="en-US" smtClean="0"/>
              <a:t>5</a:t>
            </a:fld>
            <a:endParaRPr lang="en-US" dirty="0"/>
          </a:p>
        </p:txBody>
      </p:sp>
    </p:spTree>
    <p:extLst>
      <p:ext uri="{BB962C8B-B14F-4D97-AF65-F5344CB8AC3E}">
        <p14:creationId xmlns:p14="http://schemas.microsoft.com/office/powerpoint/2010/main" val="3405192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Secure attachment – a child is able and comfortable in expressing their emotions and affections, a child who is confident and independent.</a:t>
            </a:r>
          </a:p>
          <a:p>
            <a:pPr marL="171450" indent="-171450">
              <a:buFont typeface="Arial" panose="020B0604020202020204" pitchFamily="34" charset="0"/>
              <a:buChar char="•"/>
            </a:pPr>
            <a:r>
              <a:rPr lang="en-GB" dirty="0"/>
              <a:t>Brain Plasticity – for us in practice, working with children, this is the process of a child learning new skills and acquiring knowledge, improving memory through experiences. </a:t>
            </a:r>
          </a:p>
          <a:p>
            <a:pPr marL="171450" indent="-171450">
              <a:buFont typeface="Arial" panose="020B0604020202020204" pitchFamily="34" charset="0"/>
              <a:buChar char="•"/>
            </a:pPr>
            <a:r>
              <a:rPr lang="en-GB" dirty="0"/>
              <a:t>Emotionally maturity – this is children who are fully able to regulate their emotional responses in an effective and appropriate manner</a:t>
            </a:r>
          </a:p>
        </p:txBody>
      </p:sp>
      <p:sp>
        <p:nvSpPr>
          <p:cNvPr id="4" name="Slide Number Placeholder 3"/>
          <p:cNvSpPr>
            <a:spLocks noGrp="1"/>
          </p:cNvSpPr>
          <p:nvPr>
            <p:ph type="sldNum" sz="quarter" idx="5"/>
          </p:nvPr>
        </p:nvSpPr>
        <p:spPr/>
        <p:txBody>
          <a:bodyPr/>
          <a:lstStyle/>
          <a:p>
            <a:fld id="{2E6DE88F-1F85-4A27-9D34-D74A50E7B0DA}" type="slidenum">
              <a:rPr lang="en-US" smtClean="0"/>
              <a:t>6</a:t>
            </a:fld>
            <a:endParaRPr lang="en-US" dirty="0"/>
          </a:p>
        </p:txBody>
      </p:sp>
    </p:spTree>
    <p:extLst>
      <p:ext uri="{BB962C8B-B14F-4D97-AF65-F5344CB8AC3E}">
        <p14:creationId xmlns:p14="http://schemas.microsoft.com/office/powerpoint/2010/main" val="3535227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practitioners what are some of the things we can do to support a child’s brain development?</a:t>
            </a:r>
          </a:p>
          <a:p>
            <a:pPr marL="171450" indent="-171450">
              <a:buFont typeface="Arial" panose="020B0604020202020204" pitchFamily="34" charset="0"/>
              <a:buChar char="•"/>
            </a:pPr>
            <a:r>
              <a:rPr lang="en-GB" dirty="0"/>
              <a:t>Provide emotional support – be the child’s buffer, take the weight when they are having trouble managing their emotions. Heightened emotions can result in that raised cortisol level that we talked about, which can, in turn affect learning.</a:t>
            </a:r>
          </a:p>
          <a:p>
            <a:pPr marL="171450" indent="-171450">
              <a:buFont typeface="Arial" panose="020B0604020202020204" pitchFamily="34" charset="0"/>
              <a:buChar char="•"/>
            </a:pPr>
            <a:r>
              <a:rPr lang="en-GB" dirty="0"/>
              <a:t>Consistency – by being consistent, always being there for the child, they feel safe, this results in confidence and independence. Supports them in mastering new skills</a:t>
            </a:r>
          </a:p>
          <a:p>
            <a:pPr marL="171450" indent="-171450">
              <a:buFont typeface="Arial" panose="020B0604020202020204" pitchFamily="34" charset="0"/>
              <a:buChar char="•"/>
            </a:pPr>
            <a:r>
              <a:rPr lang="en-GB" dirty="0"/>
              <a:t>Sustained Shared Thinking – show a genuine </a:t>
            </a:r>
            <a:r>
              <a:rPr lang="en-GB" dirty="0" err="1"/>
              <a:t>intersest</a:t>
            </a:r>
            <a:r>
              <a:rPr lang="en-GB" dirty="0"/>
              <a:t> in what the child is doing, ask open ended questions that reflect the child’s interests, spend time reflecting with the children……why didn’t this work? What if we try this? Support and challenge a child.</a:t>
            </a:r>
          </a:p>
          <a:p>
            <a:pPr marL="171450" indent="-171450">
              <a:buFont typeface="Arial" panose="020B0604020202020204" pitchFamily="34" charset="0"/>
              <a:buChar char="•"/>
            </a:pPr>
            <a:r>
              <a:rPr lang="en-GB" dirty="0"/>
              <a:t>Scaffold – know when to intervene and when to remove support and allow the child to be independent.</a:t>
            </a:r>
          </a:p>
          <a:p>
            <a:pPr marL="171450" indent="-171450">
              <a:buFont typeface="Arial" panose="020B0604020202020204" pitchFamily="34" charset="0"/>
              <a:buChar char="•"/>
            </a:pPr>
            <a:r>
              <a:rPr lang="en-GB" dirty="0"/>
              <a:t>ZPD – be able to identify that Zone of Proximal Development, know where the child is in their learning and what they need to support them to progress.</a:t>
            </a:r>
          </a:p>
          <a:p>
            <a:pPr marL="171450" indent="-171450">
              <a:buFont typeface="Arial" panose="020B0604020202020204" pitchFamily="34" charset="0"/>
              <a:buChar char="•"/>
            </a:pPr>
            <a:r>
              <a:rPr lang="en-GB" dirty="0"/>
              <a:t>Role modelling – be a good role model, children will learn from those around them (peer learning) so it is vital that children are surrounded by positive, confident, caring, empathetic and intuitive adults.</a:t>
            </a:r>
          </a:p>
          <a:p>
            <a:pPr marL="171450" indent="-171450">
              <a:buFont typeface="Arial" panose="020B0604020202020204" pitchFamily="34" charset="0"/>
              <a:buChar char="•"/>
            </a:pPr>
            <a:r>
              <a:rPr lang="en-GB" dirty="0"/>
              <a:t>Child is central - the child must be central in every aspect of their care. Always be considerate of their needs, their emotional state and how this can affect or impact their learning.</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7</a:t>
            </a:fld>
            <a:endParaRPr lang="en-US" dirty="0"/>
          </a:p>
        </p:txBody>
      </p:sp>
    </p:spTree>
    <p:extLst>
      <p:ext uri="{BB962C8B-B14F-4D97-AF65-F5344CB8AC3E}">
        <p14:creationId xmlns:p14="http://schemas.microsoft.com/office/powerpoint/2010/main" val="3486126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 development, secure attachments and behaviour are all intrinsically linked, it is clear that healthy brain development and good, secure attachments affect a </a:t>
            </a:r>
            <a:r>
              <a:rPr lang="en-GB" dirty="0" err="1"/>
              <a:t>childs</a:t>
            </a:r>
            <a:r>
              <a:rPr lang="en-GB" dirty="0"/>
              <a:t> behaviour and emotional development. </a:t>
            </a:r>
          </a:p>
        </p:txBody>
      </p:sp>
      <p:sp>
        <p:nvSpPr>
          <p:cNvPr id="4" name="Slide Number Placeholder 3"/>
          <p:cNvSpPr>
            <a:spLocks noGrp="1"/>
          </p:cNvSpPr>
          <p:nvPr>
            <p:ph type="sldNum" sz="quarter" idx="5"/>
          </p:nvPr>
        </p:nvSpPr>
        <p:spPr/>
        <p:txBody>
          <a:bodyPr/>
          <a:lstStyle/>
          <a:p>
            <a:fld id="{2E6DE88F-1F85-4A27-9D34-D74A50E7B0DA}" type="slidenum">
              <a:rPr lang="en-US" smtClean="0"/>
              <a:t>8</a:t>
            </a:fld>
            <a:endParaRPr lang="en-US" dirty="0"/>
          </a:p>
        </p:txBody>
      </p:sp>
    </p:spTree>
    <p:extLst>
      <p:ext uri="{BB962C8B-B14F-4D97-AF65-F5344CB8AC3E}">
        <p14:creationId xmlns:p14="http://schemas.microsoft.com/office/powerpoint/2010/main" val="3455570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areas of learning and development,</a:t>
            </a:r>
          </a:p>
          <a:p>
            <a:pPr marL="171450" indent="-171450">
              <a:buFont typeface="Arial" panose="020B0604020202020204" pitchFamily="34" charset="0"/>
              <a:buChar char="•"/>
            </a:pPr>
            <a:r>
              <a:rPr lang="en-GB" dirty="0"/>
              <a:t>cognitive </a:t>
            </a:r>
          </a:p>
          <a:p>
            <a:pPr marL="171450" indent="-171450">
              <a:buFont typeface="Arial" panose="020B0604020202020204" pitchFamily="34" charset="0"/>
              <a:buChar char="•"/>
            </a:pPr>
            <a:r>
              <a:rPr lang="en-GB" dirty="0"/>
              <a:t>physical </a:t>
            </a:r>
          </a:p>
          <a:p>
            <a:pPr marL="171450" indent="-171450">
              <a:buFont typeface="Arial" panose="020B0604020202020204" pitchFamily="34" charset="0"/>
              <a:buChar char="•"/>
            </a:pPr>
            <a:r>
              <a:rPr lang="en-GB" dirty="0"/>
              <a:t>socials and emotional and </a:t>
            </a:r>
          </a:p>
          <a:p>
            <a:pPr marL="171450" indent="-171450">
              <a:buFont typeface="Arial" panose="020B0604020202020204" pitchFamily="34" charset="0"/>
              <a:buChar char="•"/>
            </a:pPr>
            <a:r>
              <a:rPr lang="en-GB" dirty="0"/>
              <a:t>speech and language. </a:t>
            </a:r>
          </a:p>
          <a:p>
            <a:pPr marL="0" indent="0">
              <a:buFont typeface="Arial" panose="020B0604020202020204" pitchFamily="34" charset="0"/>
              <a:buNone/>
            </a:pPr>
            <a:r>
              <a:rPr lang="en-GB" dirty="0"/>
              <a:t>Important to remember that All children develop at different stages but should follow a predicted trajectory. Failure to meet these milestones could be an indication that there is a delay.  Therefore it is important for us as practitioners to have a good knowledge and understanding of child development. </a:t>
            </a:r>
          </a:p>
        </p:txBody>
      </p:sp>
      <p:sp>
        <p:nvSpPr>
          <p:cNvPr id="4" name="Slide Number Placeholder 3"/>
          <p:cNvSpPr>
            <a:spLocks noGrp="1"/>
          </p:cNvSpPr>
          <p:nvPr>
            <p:ph type="sldNum" sz="quarter" idx="5"/>
          </p:nvPr>
        </p:nvSpPr>
        <p:spPr/>
        <p:txBody>
          <a:bodyPr/>
          <a:lstStyle/>
          <a:p>
            <a:fld id="{2E6DE88F-1F85-4A27-9D34-D74A50E7B0DA}" type="slidenum">
              <a:rPr lang="en-US" smtClean="0"/>
              <a:t>9</a:t>
            </a:fld>
            <a:endParaRPr lang="en-US" dirty="0"/>
          </a:p>
        </p:txBody>
      </p:sp>
    </p:spTree>
    <p:extLst>
      <p:ext uri="{BB962C8B-B14F-4D97-AF65-F5344CB8AC3E}">
        <p14:creationId xmlns:p14="http://schemas.microsoft.com/office/powerpoint/2010/main" val="151734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Cognitive Development starts in infancy with that</a:t>
            </a:r>
          </a:p>
          <a:p>
            <a:pPr marL="171450" indent="-171450">
              <a:buFont typeface="Arial" panose="020B0604020202020204" pitchFamily="34" charset="0"/>
              <a:buChar char="•"/>
            </a:pPr>
            <a:r>
              <a:rPr lang="en-GB" dirty="0"/>
              <a:t>Newborn -  ‘sensory motor’ stage that </a:t>
            </a:r>
            <a:r>
              <a:rPr lang="en-GB" dirty="0" err="1"/>
              <a:t>Paiget</a:t>
            </a:r>
            <a:r>
              <a:rPr lang="en-GB" dirty="0"/>
              <a:t> theorised, using their senses to explore and make sense of the world around them, repeating movements in an attempt to repeat them, stimulating further cell development.</a:t>
            </a:r>
          </a:p>
          <a:p>
            <a:pPr marL="171450" indent="-171450">
              <a:buFont typeface="Arial" panose="020B0604020202020204" pitchFamily="34" charset="0"/>
              <a:buChar char="•"/>
            </a:pPr>
            <a:r>
              <a:rPr lang="en-GB" dirty="0"/>
              <a:t>2 months – starts to pay attention to faces</a:t>
            </a:r>
          </a:p>
          <a:p>
            <a:pPr marL="171450" indent="-171450">
              <a:buFont typeface="Arial" panose="020B0604020202020204" pitchFamily="34" charset="0"/>
              <a:buChar char="•"/>
            </a:pPr>
            <a:r>
              <a:rPr lang="en-GB" dirty="0"/>
              <a:t>4-6 months starting to coo and show more interested in their environment, starting to babble and imitate sounds, responds to affection, reaches for a toy, uses hand and eye coordination, shows curiosity and tries to get at an item of interest, begins to pass an item from one hand to another,</a:t>
            </a:r>
          </a:p>
          <a:p>
            <a:pPr marL="171450" indent="-171450">
              <a:buFont typeface="Arial" panose="020B0604020202020204" pitchFamily="34" charset="0"/>
              <a:buChar char="•"/>
            </a:pPr>
            <a:r>
              <a:rPr lang="en-GB" dirty="0"/>
              <a:t>9 months starts to discriminate between familiar adults and begins to use trial and error to problem solve, looks for things you have hidden, plays peek a boo, puts things in mouth</a:t>
            </a:r>
          </a:p>
          <a:p>
            <a:pPr marL="171450" indent="-171450">
              <a:buFont typeface="Arial" panose="020B0604020202020204" pitchFamily="34" charset="0"/>
              <a:buChar char="•"/>
            </a:pPr>
            <a:r>
              <a:rPr lang="en-GB" dirty="0"/>
              <a:t>12 months old starts the idea of symbolic thinking, pointing to objects in response to verbal cues, begin using single words, objects permanence (idea that something continues to be just because they cant see it), more receptive to language than expressive in language. Explores things by shaking, twisting, banging, throwing. Copies gestures. Puts things in and out of containers. Bangs things together to see what happens. Start to follow simple instructions.</a:t>
            </a:r>
          </a:p>
          <a:p>
            <a:pPr marL="171450" indent="-171450">
              <a:buFont typeface="Arial" panose="020B0604020202020204" pitchFamily="34" charset="0"/>
              <a:buChar char="•"/>
            </a:pPr>
            <a:r>
              <a:rPr lang="en-GB" dirty="0"/>
              <a:t>18 months of age they begin to learn through imitating behaviours, begins to understand what things are for (</a:t>
            </a:r>
            <a:r>
              <a:rPr lang="en-GB" dirty="0" err="1"/>
              <a:t>eg</a:t>
            </a:r>
            <a:r>
              <a:rPr lang="en-GB" dirty="0"/>
              <a:t> phone, hair brush etc). Can point to body parts. Shows interest in dolls or stuffed animals – feeding etc. Scribbles. </a:t>
            </a:r>
          </a:p>
          <a:p>
            <a:pPr marL="171450" indent="-171450">
              <a:buFont typeface="Arial" panose="020B0604020202020204" pitchFamily="34" charset="0"/>
              <a:buChar char="•"/>
            </a:pPr>
            <a:r>
              <a:rPr lang="en-GB" dirty="0"/>
              <a:t>2 years of age children start to understand more complex ideas, putting puzzles. Performs parallel and symbolic play (using a brick as a car etc)</a:t>
            </a:r>
          </a:p>
          <a:p>
            <a:r>
              <a:rPr lang="en-GB" dirty="0"/>
              <a:t>Age 3-4 children begin to play cooperatively, partake in imaginary play, start to take turns and share. Understands what is acceptable behaviour. Developing memory. Ego-centric, think its all about them, can’t see the perspectives of others.  </a:t>
            </a:r>
          </a:p>
          <a:p>
            <a:r>
              <a:rPr lang="en-GB" dirty="0"/>
              <a:t>Age 5-8 children begin to see the perspectives of others.</a:t>
            </a:r>
          </a:p>
          <a:p>
            <a:r>
              <a:rPr lang="en-GB" dirty="0"/>
              <a:t>Age 8-10 begin to understand behaviour and intention </a:t>
            </a:r>
          </a:p>
          <a:p>
            <a:r>
              <a:rPr lang="en-GB" dirty="0"/>
              <a:t>Age 10-11 children begin to consider others’ viewpoints. </a:t>
            </a:r>
          </a:p>
          <a:p>
            <a:r>
              <a:rPr lang="en-GB" dirty="0"/>
              <a:t>Age 12-16 years children can think hypothetically (what would happen if), more logically, will have good reasoning skills. Be improving at decision making skills and understanding consequences. They will develop a conscience and want to do the right thing. Will be able to distinguish fact from opinion more reliably.</a:t>
            </a:r>
          </a:p>
          <a:p>
            <a:r>
              <a:rPr lang="en-GB" dirty="0"/>
              <a:t>Age 16-18 years, they develop their own views of the world rather than take on those of family influences. Will be focusing on career decision making and thinking about their future. Will be considering their role in society.</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10</a:t>
            </a:fld>
            <a:endParaRPr lang="en-US" dirty="0"/>
          </a:p>
        </p:txBody>
      </p:sp>
    </p:spTree>
    <p:extLst>
      <p:ext uri="{BB962C8B-B14F-4D97-AF65-F5344CB8AC3E}">
        <p14:creationId xmlns:p14="http://schemas.microsoft.com/office/powerpoint/2010/main" val="1055886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Newborns</a:t>
            </a:r>
            <a:r>
              <a:rPr lang="en-GB" dirty="0"/>
              <a:t> will demonstrate random and uncoordinated movements.</a:t>
            </a:r>
          </a:p>
          <a:p>
            <a:r>
              <a:rPr lang="en-GB" dirty="0"/>
              <a:t>2-3 months they start to hold up head stronger and displaying smoother and more coordinated movements with arms and legs.</a:t>
            </a:r>
          </a:p>
          <a:p>
            <a:r>
              <a:rPr lang="en-GB" dirty="0"/>
              <a:t>4-6 months baby starts to hold head up </a:t>
            </a:r>
            <a:r>
              <a:rPr lang="en-GB" dirty="0" err="1"/>
              <a:t>streadily</a:t>
            </a:r>
            <a:r>
              <a:rPr lang="en-GB" dirty="0"/>
              <a:t>, and starts to push legs down with their legs and feet when held up on a surface. May be able to roll over from tummy onto their back. Can hold a toy and shake a toy, bring hand to mouth and when on tummy pushes with their arms and elbows. May begin to sit up.</a:t>
            </a:r>
          </a:p>
          <a:p>
            <a:r>
              <a:rPr lang="en-GB" dirty="0"/>
              <a:t>9 months they are starting to stand with or without support, can sit up well without support, can pull to stand.</a:t>
            </a:r>
          </a:p>
          <a:p>
            <a:r>
              <a:rPr lang="en-GB" dirty="0"/>
              <a:t>12 months may be starting to walk holding onto furniture, maybe take a few steps without support, maybe stand alone.</a:t>
            </a:r>
          </a:p>
          <a:p>
            <a:r>
              <a:rPr lang="en-GB" dirty="0"/>
              <a:t>18 months child maybe starting to walk unsupported, walk up steps, may be able to run, can help undress themselves, drink from a cup and eat with a spoon</a:t>
            </a:r>
          </a:p>
          <a:p>
            <a:r>
              <a:rPr lang="en-GB" dirty="0"/>
              <a:t>2 years may be starting to stand on tiptoes, kicks a ball, walks up and down stair with support, climb, </a:t>
            </a:r>
          </a:p>
          <a:p>
            <a:r>
              <a:rPr lang="en-GB" dirty="0"/>
              <a:t>3-4 year olds are climbing, running with ease, can pedal, walk on stairs- one foot at a time, can stand on one leg and is developing fine motor skills, pouring, cutting, threading, etc</a:t>
            </a:r>
          </a:p>
          <a:p>
            <a:r>
              <a:rPr lang="en-GB" dirty="0"/>
              <a:t>Age 5-8 children may be able to do forward rolls, they can swing and climb independently and enjoy chasing games.</a:t>
            </a:r>
          </a:p>
          <a:p>
            <a:r>
              <a:rPr lang="en-GB" dirty="0"/>
              <a:t>Age 8-10 children will demonstrate and increased proficiency with all fine and gross motor skills.</a:t>
            </a:r>
          </a:p>
          <a:p>
            <a:r>
              <a:rPr lang="en-GB" dirty="0"/>
              <a:t>Age 10-11 puberty may begin during this stage</a:t>
            </a:r>
          </a:p>
          <a:p>
            <a:r>
              <a:rPr lang="en-GB" dirty="0"/>
              <a:t>Age 12-16 children will have a growth spurt and puberty will occur</a:t>
            </a:r>
          </a:p>
          <a:p>
            <a:r>
              <a:rPr lang="en-GB" dirty="0"/>
              <a:t>Age 16-18 are physically mature and are at full adult height.</a:t>
            </a: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11</a:t>
            </a:fld>
            <a:endParaRPr lang="en-US" dirty="0"/>
          </a:p>
        </p:txBody>
      </p:sp>
    </p:spTree>
    <p:extLst>
      <p:ext uri="{BB962C8B-B14F-4D97-AF65-F5344CB8AC3E}">
        <p14:creationId xmlns:p14="http://schemas.microsoft.com/office/powerpoint/2010/main" val="4164587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Newborn babies will settle with a familiar adult</a:t>
            </a:r>
          </a:p>
          <a:p>
            <a:r>
              <a:rPr lang="en-GB" dirty="0"/>
              <a:t>At 2 months a baby can briefly calm themselves if unsettled, they begin to smile and try to look at familiar adult.</a:t>
            </a:r>
          </a:p>
          <a:p>
            <a:r>
              <a:rPr lang="en-GB" dirty="0"/>
              <a:t>At 4-6 months baby is starting to respond to stimuli, and make facial expressions, showing happiness by smiling, sadness crying, scared on being frightened. Smiles spontaneously but especially in response to another human.</a:t>
            </a:r>
          </a:p>
          <a:p>
            <a:r>
              <a:rPr lang="en-GB" dirty="0"/>
              <a:t>At 9 months may begin to show being scared of unknown adults, may start to be clingy with specific adults, and will start to develop preference </a:t>
            </a:r>
            <a:r>
              <a:rPr lang="en-GB" dirty="0" err="1"/>
              <a:t>ocer</a:t>
            </a:r>
            <a:r>
              <a:rPr lang="en-GB" dirty="0"/>
              <a:t> what they play with, often having a favourite toy.</a:t>
            </a:r>
          </a:p>
          <a:p>
            <a:r>
              <a:rPr lang="en-GB" dirty="0"/>
              <a:t>At 12 months baby is starting to show shyness or nervousness around adults. They will have favourite thins and people, but may show fear of strangers. They will hand you a book or toy if they want you to read or play with them.  Repeat sounds to get your attention, having had experience of secure attachment, baby will know that you will respond. Will enjoy playing games like peek a boo.</a:t>
            </a:r>
          </a:p>
          <a:p>
            <a:r>
              <a:rPr lang="en-GB" dirty="0"/>
              <a:t>18 months they might develop temper tantrums, exerting their own authority. They will show affection to those adults that they are familiar with. Start to play basic ‘lets pretend’ with a doll or a toy. May cling to an adult in new situations. They may explore independently but will check for reassurance from the caregiver.</a:t>
            </a:r>
          </a:p>
          <a:p>
            <a:r>
              <a:rPr lang="en-GB" dirty="0"/>
              <a:t>2 year olds will start to imitate behaviour of others. They will get excited by other children.  Will begin to show more and more independence, wanting to do things for themselves. They may start to show defiance, not wanting to do things or wanting to do things their way. Will play mostly parallel to others.</a:t>
            </a:r>
          </a:p>
          <a:p>
            <a:r>
              <a:rPr lang="en-GB" dirty="0"/>
              <a:t>3-4 year olds start to take turns. They will show concern for others, if a child has fallen over or is sad. They can dress and undress themselves. Understand the concept of </a:t>
            </a:r>
            <a:r>
              <a:rPr lang="en-GB" dirty="0" err="1"/>
              <a:t>whats</a:t>
            </a:r>
            <a:r>
              <a:rPr lang="en-GB" dirty="0"/>
              <a:t> mine, </a:t>
            </a:r>
            <a:r>
              <a:rPr lang="en-GB" dirty="0" err="1"/>
              <a:t>whats</a:t>
            </a:r>
            <a:r>
              <a:rPr lang="en-GB" dirty="0"/>
              <a:t> his, </a:t>
            </a:r>
            <a:r>
              <a:rPr lang="en-GB" dirty="0" err="1"/>
              <a:t>whats</a:t>
            </a:r>
            <a:r>
              <a:rPr lang="en-GB" dirty="0"/>
              <a:t> hers etc. Showing a wide range of emotions by now. Should be able to separate from caregivers easily and confidently. Will enjoy doing and trying new things. Will start to become more creative. Prefers to play with others rather than on their own. Is more likely to cooperate and help. Will play mummies and daddies, associating it to their lives. Can’t tell the difference between what is real and what is make believe. Is able to discuss likes and dislikes.</a:t>
            </a:r>
          </a:p>
          <a:p>
            <a:r>
              <a:rPr lang="en-GB" dirty="0"/>
              <a:t>5-8 years of age children will want to please others including caregivers and friends. They will want to be like others. Show awareness of gender. They can be demanding or cooperative. They have a good understanding of what is right and what is wrong.</a:t>
            </a:r>
          </a:p>
          <a:p>
            <a:r>
              <a:rPr lang="en-GB" dirty="0"/>
              <a:t>8-10 years of age they begin to understand they can negotiate rules. They can adapt behaviour to suit situations.</a:t>
            </a:r>
          </a:p>
          <a:p>
            <a:r>
              <a:rPr lang="en-GB" dirty="0"/>
              <a:t>10-11 years of age children begin to take more responsibility, often helping out at home. </a:t>
            </a:r>
          </a:p>
          <a:p>
            <a:r>
              <a:rPr lang="en-GB" dirty="0"/>
              <a:t>Children aged 12-16 years will increasingly enjoy playing group or individual sports. They may identify better with their peers rather than parents. They are ambivalent about relationships.</a:t>
            </a:r>
          </a:p>
          <a:p>
            <a:r>
              <a:rPr lang="en-GB" dirty="0"/>
              <a:t>16-18 years old children will chose friendships based on loyalty and have a good understanding of trust. They will understand that decisions have consequences. They will respect honesty and straightforwardness from adults in their life.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12</a:t>
            </a:fld>
            <a:endParaRPr lang="en-US" dirty="0"/>
          </a:p>
        </p:txBody>
      </p:sp>
    </p:spTree>
    <p:extLst>
      <p:ext uri="{BB962C8B-B14F-4D97-AF65-F5344CB8AC3E}">
        <p14:creationId xmlns:p14="http://schemas.microsoft.com/office/powerpoint/2010/main" val="3403485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Newborn baby cooing and gurgling are the beginnings of speech and language</a:t>
            </a:r>
          </a:p>
          <a:p>
            <a:r>
              <a:rPr lang="en-GB" dirty="0"/>
              <a:t>2 month old baby cooing and gurgling more and in response to </a:t>
            </a:r>
            <a:r>
              <a:rPr lang="en-GB" dirty="0" err="1"/>
              <a:t>stilmuli</a:t>
            </a:r>
            <a:r>
              <a:rPr lang="en-GB" dirty="0"/>
              <a:t> from an adult</a:t>
            </a:r>
          </a:p>
          <a:p>
            <a:r>
              <a:rPr lang="en-GB" dirty="0"/>
              <a:t>4-6 months baby begins babbling with purpose and copying sounds. Baby cries in different ways to demonstrate emotions hungry, sad, dirty.</a:t>
            </a:r>
          </a:p>
          <a:p>
            <a:r>
              <a:rPr lang="en-GB" dirty="0"/>
              <a:t>9 months old baby starts to understand the word ‘no’. Starts to say mama and dada, copies sounds they hear. Uses fingers to point to things</a:t>
            </a:r>
          </a:p>
          <a:p>
            <a:r>
              <a:rPr lang="en-GB" dirty="0"/>
              <a:t>12 months old can respond to spoken requests, simple gesture – waving bye </a:t>
            </a:r>
            <a:r>
              <a:rPr lang="en-GB" dirty="0" err="1"/>
              <a:t>bye</a:t>
            </a:r>
            <a:r>
              <a:rPr lang="en-GB" dirty="0"/>
              <a:t>, shaking head no. Tries to say words you say.</a:t>
            </a:r>
          </a:p>
          <a:p>
            <a:r>
              <a:rPr lang="en-GB" dirty="0"/>
              <a:t>18 months old, baby can use several single words, can shake their head and say no. Can show you what they want.</a:t>
            </a:r>
          </a:p>
          <a:p>
            <a:r>
              <a:rPr lang="en-GB" dirty="0"/>
              <a:t>2 years old baby can point to things when they are named, knows the names for familiar people and body parts, can say sentences with 2-4 words, follow instruction. They can repeat words they have heard.</a:t>
            </a:r>
          </a:p>
          <a:p>
            <a:r>
              <a:rPr lang="en-GB" dirty="0"/>
              <a:t>3-4 year olds can follow 2 or 3 step instructions. They can name most familiar things, can understand prepositions (in, under, above), can accurately repeat full name, age and sex. They can name a friend. They are able to talk well enough for strangers to understand them. Can use ‘I’, ‘we’, ‘us’. Can carry on a conversation appropriately.</a:t>
            </a:r>
          </a:p>
          <a:p>
            <a:r>
              <a:rPr lang="en-GB" dirty="0"/>
              <a:t>Age 5-8 speaks clearly, can tell stories using a good range of vocabulary. Can use tenses appropriately.</a:t>
            </a:r>
          </a:p>
          <a:p>
            <a:r>
              <a:rPr lang="en-GB" dirty="0"/>
              <a:t>Age 8-10 children can articulate needs, thoughts and feelings appropriately and effectively. </a:t>
            </a:r>
          </a:p>
          <a:p>
            <a:r>
              <a:rPr lang="en-GB" dirty="0"/>
              <a:t>Age 10-11 children can use abstract and specific vocabulary, can present information in different contexts with increasing confidence. Can use a variety of words, not always the same ones.</a:t>
            </a:r>
          </a:p>
          <a:p>
            <a:r>
              <a:rPr lang="en-GB" dirty="0"/>
              <a:t>12-16 years children can follow complex instructions, and develop and understand new and complex grammar.</a:t>
            </a:r>
          </a:p>
          <a:p>
            <a:r>
              <a:rPr lang="en-GB" dirty="0"/>
              <a:t>16-18 years old, children can understand figurative, can understand double meanings. Learn 10 new words a day.  </a:t>
            </a: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13</a:t>
            </a:fld>
            <a:endParaRPr lang="en-US" dirty="0"/>
          </a:p>
        </p:txBody>
      </p:sp>
    </p:spTree>
    <p:extLst>
      <p:ext uri="{BB962C8B-B14F-4D97-AF65-F5344CB8AC3E}">
        <p14:creationId xmlns:p14="http://schemas.microsoft.com/office/powerpoint/2010/main" val="912138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Whilst all experiences in a child’s life are important, it is those earliest experiences that shape their brain development</a:t>
            </a:r>
          </a:p>
          <a:p>
            <a:pPr marL="171450" indent="-171450">
              <a:buFont typeface="Arial" panose="020B0604020202020204" pitchFamily="34" charset="0"/>
              <a:buChar char="•"/>
            </a:pPr>
            <a:r>
              <a:rPr lang="en-GB" dirty="0"/>
              <a:t>Early experiences have a lifelong effect on mental and physical health </a:t>
            </a:r>
          </a:p>
          <a:p>
            <a:pPr marL="171450" indent="-171450">
              <a:buFont typeface="Arial" panose="020B0604020202020204" pitchFamily="34" charset="0"/>
              <a:buChar char="•"/>
            </a:pPr>
            <a:r>
              <a:rPr lang="en-GB" dirty="0"/>
              <a:t>And most importantly………..</a:t>
            </a:r>
          </a:p>
        </p:txBody>
      </p:sp>
      <p:sp>
        <p:nvSpPr>
          <p:cNvPr id="4" name="Slide Number Placeholder 3"/>
          <p:cNvSpPr>
            <a:spLocks noGrp="1"/>
          </p:cNvSpPr>
          <p:nvPr>
            <p:ph type="sldNum" sz="quarter" idx="5"/>
          </p:nvPr>
        </p:nvSpPr>
        <p:spPr/>
        <p:txBody>
          <a:bodyPr/>
          <a:lstStyle/>
          <a:p>
            <a:fld id="{2E6DE88F-1F85-4A27-9D34-D74A50E7B0DA}" type="slidenum">
              <a:rPr lang="en-US" smtClean="0"/>
              <a:t>14</a:t>
            </a:fld>
            <a:endParaRPr lang="en-US" dirty="0"/>
          </a:p>
        </p:txBody>
      </p:sp>
    </p:spTree>
    <p:extLst>
      <p:ext uri="{BB962C8B-B14F-4D97-AF65-F5344CB8AC3E}">
        <p14:creationId xmlns:p14="http://schemas.microsoft.com/office/powerpoint/2010/main" val="4033017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2538391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2270928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4229698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1805600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4149048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2846488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55051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29450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2378399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3205763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464233B6-145F-4871-A6D8-144144C4CA46}" type="datetimeFigureOut">
              <a:rPr lang="en-GB" smtClean="0"/>
              <a:t>30/10/2023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4A4F2648-9386-4AB1-A192-0047ED5D7A7E}" type="slidenum">
              <a:rPr lang="en-GB" smtClean="0"/>
              <a:t>‹#›</a:t>
            </a:fld>
            <a:endParaRPr lang="en-GB"/>
          </a:p>
        </p:txBody>
      </p:sp>
    </p:spTree>
    <p:extLst>
      <p:ext uri="{BB962C8B-B14F-4D97-AF65-F5344CB8AC3E}">
        <p14:creationId xmlns:p14="http://schemas.microsoft.com/office/powerpoint/2010/main" val="33779971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9805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4233B6-145F-4871-A6D8-144144C4CA46}" type="datetimeFigureOut">
              <a:rPr lang="en-GB" smtClean="0"/>
              <a:t>30/10/2023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4F2648-9386-4AB1-A192-0047ED5D7A7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48105903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A78A26-52AC-4810-A7A2-E99B322FC706}"/>
              </a:ext>
            </a:extLst>
          </p:cNvPr>
          <p:cNvSpPr txBox="1"/>
          <p:nvPr/>
        </p:nvSpPr>
        <p:spPr>
          <a:xfrm>
            <a:off x="3350078" y="1859340"/>
            <a:ext cx="5491843" cy="1569660"/>
          </a:xfrm>
          <a:prstGeom prst="rect">
            <a:avLst/>
          </a:prstGeom>
          <a:noFill/>
        </p:spPr>
        <p:txBody>
          <a:bodyPr wrap="square" rtlCol="0">
            <a:spAutoFit/>
          </a:bodyPr>
          <a:lstStyle/>
          <a:p>
            <a:pPr algn="ctr"/>
            <a:r>
              <a:rPr lang="en-GB" sz="4800" dirty="0">
                <a:solidFill>
                  <a:schemeClr val="accent6">
                    <a:lumMod val="75000"/>
                  </a:schemeClr>
                </a:solidFill>
                <a:latin typeface="+mn-lt"/>
              </a:rPr>
              <a:t> </a:t>
            </a:r>
          </a:p>
          <a:p>
            <a:pPr algn="ctr"/>
            <a:r>
              <a:rPr lang="en-GB" sz="4800" dirty="0">
                <a:solidFill>
                  <a:schemeClr val="accent6">
                    <a:lumMod val="75000"/>
                  </a:schemeClr>
                </a:solidFill>
                <a:latin typeface="+mn-lt"/>
              </a:rPr>
              <a:t>Child Development</a:t>
            </a:r>
          </a:p>
        </p:txBody>
      </p:sp>
    </p:spTree>
    <p:extLst>
      <p:ext uri="{BB962C8B-B14F-4D97-AF65-F5344CB8AC3E}">
        <p14:creationId xmlns:p14="http://schemas.microsoft.com/office/powerpoint/2010/main" val="927628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E646DF0-550A-4CCD-AFB5-355BC8F850D6}"/>
              </a:ext>
            </a:extLst>
          </p:cNvPr>
          <p:cNvSpPr txBox="1">
            <a:spLocks/>
          </p:cNvSpPr>
          <p:nvPr/>
        </p:nvSpPr>
        <p:spPr>
          <a:xfrm>
            <a:off x="1530927" y="578232"/>
            <a:ext cx="9372205" cy="46268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4800" dirty="0">
                <a:solidFill>
                  <a:schemeClr val="accent6">
                    <a:lumMod val="75000"/>
                  </a:schemeClr>
                </a:solidFill>
              </a:rPr>
              <a:t>Brain Development in Early Childhood</a:t>
            </a:r>
          </a:p>
        </p:txBody>
      </p:sp>
      <p:sp>
        <p:nvSpPr>
          <p:cNvPr id="4" name="Title 3">
            <a:extLst>
              <a:ext uri="{FF2B5EF4-FFF2-40B4-BE49-F238E27FC236}">
                <a16:creationId xmlns:a16="http://schemas.microsoft.com/office/drawing/2014/main" id="{1ED5E1B7-C85D-A4A8-1B98-430424A30DD5}"/>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941017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BAB5A08-EC4A-4B27-ACA9-09E99E0BEF9E}"/>
              </a:ext>
            </a:extLst>
          </p:cNvPr>
          <p:cNvSpPr txBox="1">
            <a:spLocks/>
          </p:cNvSpPr>
          <p:nvPr/>
        </p:nvSpPr>
        <p:spPr>
          <a:xfrm>
            <a:off x="1856509" y="1115568"/>
            <a:ext cx="9080201" cy="46268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4800" dirty="0">
                <a:solidFill>
                  <a:schemeClr val="accent6">
                    <a:lumMod val="75000"/>
                  </a:schemeClr>
                </a:solidFill>
              </a:rPr>
              <a:t>Brain Development in Middle Childhood</a:t>
            </a:r>
          </a:p>
        </p:txBody>
      </p:sp>
      <p:sp>
        <p:nvSpPr>
          <p:cNvPr id="4" name="Title 3">
            <a:extLst>
              <a:ext uri="{FF2B5EF4-FFF2-40B4-BE49-F238E27FC236}">
                <a16:creationId xmlns:a16="http://schemas.microsoft.com/office/drawing/2014/main" id="{E39C4C84-256F-CCAB-0CBA-3AF6EDB1907E}"/>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421923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64B94-F9ED-44B2-A862-0AB65EA8049E}"/>
              </a:ext>
            </a:extLst>
          </p:cNvPr>
          <p:cNvSpPr>
            <a:spLocks noGrp="1"/>
          </p:cNvSpPr>
          <p:nvPr>
            <p:ph type="title"/>
          </p:nvPr>
        </p:nvSpPr>
        <p:spPr>
          <a:xfrm>
            <a:off x="1364674" y="525093"/>
            <a:ext cx="9810184" cy="4626864"/>
          </a:xfrm>
        </p:spPr>
        <p:txBody>
          <a:bodyPr>
            <a:normAutofit/>
          </a:bodyPr>
          <a:lstStyle/>
          <a:p>
            <a:pPr algn="ctr"/>
            <a:r>
              <a:rPr lang="en-GB" sz="4800" dirty="0">
                <a:solidFill>
                  <a:schemeClr val="accent6">
                    <a:lumMod val="75000"/>
                  </a:schemeClr>
                </a:solidFill>
              </a:rPr>
              <a:t>Brain Development in Adolescence</a:t>
            </a:r>
          </a:p>
        </p:txBody>
      </p:sp>
      <p:sp>
        <p:nvSpPr>
          <p:cNvPr id="11" name="Title 1">
            <a:extLst>
              <a:ext uri="{FF2B5EF4-FFF2-40B4-BE49-F238E27FC236}">
                <a16:creationId xmlns:a16="http://schemas.microsoft.com/office/drawing/2014/main" id="{CA27C3E7-9416-45CC-B1A6-67B8B55FEEEE}"/>
              </a:ext>
            </a:extLst>
          </p:cNvPr>
          <p:cNvSpPr txBox="1">
            <a:spLocks/>
          </p:cNvSpPr>
          <p:nvPr/>
        </p:nvSpPr>
        <p:spPr>
          <a:xfrm>
            <a:off x="2073142" y="1115568"/>
            <a:ext cx="3487616" cy="46268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endParaRPr lang="en-GB" sz="3600" dirty="0"/>
          </a:p>
        </p:txBody>
      </p:sp>
    </p:spTree>
    <p:extLst>
      <p:ext uri="{BB962C8B-B14F-4D97-AF65-F5344CB8AC3E}">
        <p14:creationId xmlns:p14="http://schemas.microsoft.com/office/powerpoint/2010/main" val="4015769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9160FE-9915-4AFB-B390-1D32DBCB900C}"/>
              </a:ext>
            </a:extLst>
          </p:cNvPr>
          <p:cNvSpPr>
            <a:spLocks noGrp="1"/>
          </p:cNvSpPr>
          <p:nvPr>
            <p:ph idx="1"/>
          </p:nvPr>
        </p:nvSpPr>
        <p:spPr>
          <a:xfrm>
            <a:off x="457200" y="2312520"/>
            <a:ext cx="5056909" cy="3544046"/>
          </a:xfrm>
        </p:spPr>
        <p:txBody>
          <a:bodyPr>
            <a:normAutofit/>
          </a:bodyPr>
          <a:lstStyle/>
          <a:p>
            <a:r>
              <a:rPr lang="en-GB" sz="2400" dirty="0">
                <a:solidFill>
                  <a:schemeClr val="accent6">
                    <a:lumMod val="75000"/>
                  </a:schemeClr>
                </a:solidFill>
              </a:rPr>
              <a:t>In Wales children receive bilingual education</a:t>
            </a:r>
          </a:p>
          <a:p>
            <a:r>
              <a:rPr lang="en-GB" sz="2400" dirty="0">
                <a:solidFill>
                  <a:schemeClr val="accent6">
                    <a:lumMod val="75000"/>
                  </a:schemeClr>
                </a:solidFill>
              </a:rPr>
              <a:t>What do you think are the benefits of being bilingaul? </a:t>
            </a:r>
          </a:p>
          <a:p>
            <a:r>
              <a:rPr lang="en-GB" sz="2400" dirty="0">
                <a:solidFill>
                  <a:schemeClr val="accent6">
                    <a:lumMod val="75000"/>
                  </a:schemeClr>
                </a:solidFill>
              </a:rPr>
              <a:t>Do you think its important?</a:t>
            </a:r>
          </a:p>
          <a:p>
            <a:endParaRPr lang="en-GB" sz="1800" dirty="0"/>
          </a:p>
        </p:txBody>
      </p:sp>
      <p:pic>
        <p:nvPicPr>
          <p:cNvPr id="4" name="Picture 3">
            <a:extLst>
              <a:ext uri="{FF2B5EF4-FFF2-40B4-BE49-F238E27FC236}">
                <a16:creationId xmlns:a16="http://schemas.microsoft.com/office/drawing/2014/main" id="{8075D24E-F6AA-44EE-BE05-BCB0576CD79F}"/>
              </a:ext>
            </a:extLst>
          </p:cNvPr>
          <p:cNvPicPr>
            <a:picLocks noChangeAspect="1"/>
          </p:cNvPicPr>
          <p:nvPr/>
        </p:nvPicPr>
        <p:blipFill>
          <a:blip r:embed="rId3"/>
          <a:stretch>
            <a:fillRect/>
          </a:stretch>
        </p:blipFill>
        <p:spPr>
          <a:xfrm>
            <a:off x="6931169" y="2321214"/>
            <a:ext cx="3358084" cy="2014850"/>
          </a:xfrm>
          <a:prstGeom prst="rect">
            <a:avLst/>
          </a:prstGeom>
        </p:spPr>
      </p:pic>
      <p:sp>
        <p:nvSpPr>
          <p:cNvPr id="7" name="Title 1">
            <a:extLst>
              <a:ext uri="{FF2B5EF4-FFF2-40B4-BE49-F238E27FC236}">
                <a16:creationId xmlns:a16="http://schemas.microsoft.com/office/drawing/2014/main" id="{7A9A5BD9-680B-4BF0-8517-946783D11122}"/>
              </a:ext>
            </a:extLst>
          </p:cNvPr>
          <p:cNvSpPr txBox="1">
            <a:spLocks/>
          </p:cNvSpPr>
          <p:nvPr/>
        </p:nvSpPr>
        <p:spPr>
          <a:xfrm>
            <a:off x="651165" y="446517"/>
            <a:ext cx="11540836" cy="137060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4800" dirty="0">
                <a:solidFill>
                  <a:schemeClr val="accent6">
                    <a:lumMod val="75000"/>
                  </a:schemeClr>
                </a:solidFill>
              </a:rPr>
              <a:t>Bilingual or Multilingualism Benefits</a:t>
            </a:r>
          </a:p>
        </p:txBody>
      </p:sp>
    </p:spTree>
    <p:extLst>
      <p:ext uri="{BB962C8B-B14F-4D97-AF65-F5344CB8AC3E}">
        <p14:creationId xmlns:p14="http://schemas.microsoft.com/office/powerpoint/2010/main" val="943980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73E91-3BC6-4F1D-849F-9027D9037B90}"/>
              </a:ext>
            </a:extLst>
          </p:cNvPr>
          <p:cNvSpPr>
            <a:spLocks noGrp="1"/>
          </p:cNvSpPr>
          <p:nvPr>
            <p:ph type="title"/>
          </p:nvPr>
        </p:nvSpPr>
        <p:spPr>
          <a:xfrm>
            <a:off x="428695" y="235471"/>
            <a:ext cx="4110053" cy="5273675"/>
          </a:xfrm>
        </p:spPr>
        <p:txBody>
          <a:bodyPr>
            <a:normAutofit/>
          </a:bodyPr>
          <a:lstStyle/>
          <a:p>
            <a:pPr algn="ctr"/>
            <a:br>
              <a:rPr lang="en-GB" sz="3600" dirty="0"/>
            </a:br>
            <a:r>
              <a:rPr lang="en-GB" sz="4800" dirty="0">
                <a:solidFill>
                  <a:schemeClr val="accent6">
                    <a:lumMod val="75000"/>
                  </a:schemeClr>
                </a:solidFill>
              </a:rPr>
              <a:t>What do you think these things look like in our settings?</a:t>
            </a:r>
          </a:p>
        </p:txBody>
      </p:sp>
      <p:graphicFrame>
        <p:nvGraphicFramePr>
          <p:cNvPr id="5" name="Content Placeholder 2">
            <a:extLst>
              <a:ext uri="{FF2B5EF4-FFF2-40B4-BE49-F238E27FC236}">
                <a16:creationId xmlns:a16="http://schemas.microsoft.com/office/drawing/2014/main" id="{F752BAAF-7B07-4AC6-83B6-128B604711E9}"/>
              </a:ext>
            </a:extLst>
          </p:cNvPr>
          <p:cNvGraphicFramePr>
            <a:graphicFrameLocks noGrp="1"/>
          </p:cNvGraphicFramePr>
          <p:nvPr>
            <p:ph idx="1"/>
            <p:extLst>
              <p:ext uri="{D42A27DB-BD31-4B8C-83A1-F6EECF244321}">
                <p14:modId xmlns:p14="http://schemas.microsoft.com/office/powerpoint/2010/main" val="1893395063"/>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4424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01F94-B891-427B-B264-54921700539F}"/>
              </a:ext>
            </a:extLst>
          </p:cNvPr>
          <p:cNvSpPr>
            <a:spLocks noGrp="1"/>
          </p:cNvSpPr>
          <p:nvPr>
            <p:ph type="title"/>
          </p:nvPr>
        </p:nvSpPr>
        <p:spPr>
          <a:xfrm>
            <a:off x="290150" y="235471"/>
            <a:ext cx="4603275" cy="5273675"/>
          </a:xfrm>
        </p:spPr>
        <p:txBody>
          <a:bodyPr>
            <a:noAutofit/>
          </a:bodyPr>
          <a:lstStyle/>
          <a:p>
            <a:pPr algn="ctr"/>
            <a:br>
              <a:rPr lang="en-GB" sz="4800" dirty="0"/>
            </a:br>
            <a:r>
              <a:rPr lang="en-GB" sz="4800" dirty="0">
                <a:solidFill>
                  <a:schemeClr val="accent6">
                    <a:lumMod val="75000"/>
                  </a:schemeClr>
                </a:solidFill>
              </a:rPr>
              <a:t>What can we do to support brain development?</a:t>
            </a:r>
          </a:p>
        </p:txBody>
      </p:sp>
      <p:graphicFrame>
        <p:nvGraphicFramePr>
          <p:cNvPr id="5" name="Content Placeholder 2">
            <a:extLst>
              <a:ext uri="{FF2B5EF4-FFF2-40B4-BE49-F238E27FC236}">
                <a16:creationId xmlns:a16="http://schemas.microsoft.com/office/drawing/2014/main" id="{CA8DF4E8-63F8-41FB-98EF-36619D344410}"/>
              </a:ext>
            </a:extLst>
          </p:cNvPr>
          <p:cNvGraphicFramePr>
            <a:graphicFrameLocks noGrp="1"/>
          </p:cNvGraphicFramePr>
          <p:nvPr>
            <p:ph idx="1"/>
            <p:extLst>
              <p:ext uri="{D42A27DB-BD31-4B8C-83A1-F6EECF244321}">
                <p14:modId xmlns:p14="http://schemas.microsoft.com/office/powerpoint/2010/main" val="2315636203"/>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358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EA431-D269-444B-8B7D-A5C684907167}"/>
              </a:ext>
            </a:extLst>
          </p:cNvPr>
          <p:cNvSpPr>
            <a:spLocks noGrp="1"/>
          </p:cNvSpPr>
          <p:nvPr>
            <p:ph type="title"/>
          </p:nvPr>
        </p:nvSpPr>
        <p:spPr>
          <a:xfrm>
            <a:off x="913795" y="609600"/>
            <a:ext cx="10353762" cy="1257300"/>
          </a:xfrm>
        </p:spPr>
        <p:txBody>
          <a:bodyPr>
            <a:noAutofit/>
          </a:bodyPr>
          <a:lstStyle/>
          <a:p>
            <a:pPr algn="ctr"/>
            <a:br>
              <a:rPr lang="en-GB" sz="4800" dirty="0"/>
            </a:br>
            <a:r>
              <a:rPr lang="en-GB" sz="4800" dirty="0">
                <a:solidFill>
                  <a:schemeClr val="accent6">
                    <a:lumMod val="75000"/>
                  </a:schemeClr>
                </a:solidFill>
              </a:rPr>
              <a:t>Linking elements</a:t>
            </a:r>
          </a:p>
        </p:txBody>
      </p:sp>
      <p:graphicFrame>
        <p:nvGraphicFramePr>
          <p:cNvPr id="5" name="Content Placeholder 2">
            <a:extLst>
              <a:ext uri="{FF2B5EF4-FFF2-40B4-BE49-F238E27FC236}">
                <a16:creationId xmlns:a16="http://schemas.microsoft.com/office/drawing/2014/main" id="{7012621A-95FD-4DD1-A21D-1CC0F4D997CE}"/>
              </a:ext>
            </a:extLst>
          </p:cNvPr>
          <p:cNvGraphicFramePr>
            <a:graphicFrameLocks noGrp="1"/>
          </p:cNvGraphicFramePr>
          <p:nvPr>
            <p:ph idx="1"/>
            <p:extLst>
              <p:ext uri="{D42A27DB-BD31-4B8C-83A1-F6EECF244321}">
                <p14:modId xmlns:p14="http://schemas.microsoft.com/office/powerpoint/2010/main" val="1114756602"/>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Arrow: Right 3">
            <a:extLst>
              <a:ext uri="{FF2B5EF4-FFF2-40B4-BE49-F238E27FC236}">
                <a16:creationId xmlns:a16="http://schemas.microsoft.com/office/drawing/2014/main" id="{CBC7D0BE-1F03-4113-9692-DC6A6E783F8F}"/>
              </a:ext>
            </a:extLst>
          </p:cNvPr>
          <p:cNvSpPr/>
          <p:nvPr/>
        </p:nvSpPr>
        <p:spPr>
          <a:xfrm>
            <a:off x="3784208" y="3105443"/>
            <a:ext cx="1167619" cy="647114"/>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6F5A4FFF-54F8-48CD-9C74-9B22E2E94E2B}"/>
              </a:ext>
            </a:extLst>
          </p:cNvPr>
          <p:cNvSpPr/>
          <p:nvPr/>
        </p:nvSpPr>
        <p:spPr>
          <a:xfrm>
            <a:off x="7275343" y="3105443"/>
            <a:ext cx="1167619" cy="647114"/>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360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7BC6-ECE1-4606-ABB3-1C48691C9091}"/>
              </a:ext>
            </a:extLst>
          </p:cNvPr>
          <p:cNvSpPr>
            <a:spLocks noGrp="1"/>
          </p:cNvSpPr>
          <p:nvPr>
            <p:ph type="title"/>
          </p:nvPr>
        </p:nvSpPr>
        <p:spPr>
          <a:xfrm>
            <a:off x="913795" y="609600"/>
            <a:ext cx="10353762" cy="1257300"/>
          </a:xfrm>
        </p:spPr>
        <p:txBody>
          <a:bodyPr>
            <a:noAutofit/>
          </a:bodyPr>
          <a:lstStyle/>
          <a:p>
            <a:pPr algn="ctr"/>
            <a:br>
              <a:rPr lang="en-GB" sz="4800" dirty="0"/>
            </a:br>
            <a:r>
              <a:rPr lang="en-GB" sz="4800" dirty="0">
                <a:solidFill>
                  <a:schemeClr val="accent6">
                    <a:lumMod val="75000"/>
                  </a:schemeClr>
                </a:solidFill>
              </a:rPr>
              <a:t>Areas of Child Development</a:t>
            </a:r>
          </a:p>
        </p:txBody>
      </p:sp>
      <p:graphicFrame>
        <p:nvGraphicFramePr>
          <p:cNvPr id="5" name="Content Placeholder 2">
            <a:extLst>
              <a:ext uri="{FF2B5EF4-FFF2-40B4-BE49-F238E27FC236}">
                <a16:creationId xmlns:a16="http://schemas.microsoft.com/office/drawing/2014/main" id="{F76AD31D-6196-4255-AAEF-CBD9677585C1}"/>
              </a:ext>
            </a:extLst>
          </p:cNvPr>
          <p:cNvGraphicFramePr>
            <a:graphicFrameLocks noGrp="1"/>
          </p:cNvGraphicFramePr>
          <p:nvPr>
            <p:ph idx="1"/>
            <p:extLst>
              <p:ext uri="{D42A27DB-BD31-4B8C-83A1-F6EECF244321}">
                <p14:modId xmlns:p14="http://schemas.microsoft.com/office/powerpoint/2010/main" val="1660783991"/>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8024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C1A6F-FAB6-4107-9DA2-6BC7E4C5F36E}"/>
              </a:ext>
            </a:extLst>
          </p:cNvPr>
          <p:cNvSpPr>
            <a:spLocks noGrp="1"/>
          </p:cNvSpPr>
          <p:nvPr>
            <p:ph type="title"/>
          </p:nvPr>
        </p:nvSpPr>
        <p:spPr/>
        <p:txBody>
          <a:bodyPr>
            <a:noAutofit/>
          </a:bodyPr>
          <a:lstStyle/>
          <a:p>
            <a:pPr algn="ctr"/>
            <a:r>
              <a:rPr lang="en-GB" sz="4800" dirty="0"/>
              <a:t> </a:t>
            </a:r>
            <a:br>
              <a:rPr lang="en-GB" sz="4800" dirty="0"/>
            </a:br>
            <a:r>
              <a:rPr lang="en-GB" sz="4800" dirty="0">
                <a:solidFill>
                  <a:schemeClr val="accent6">
                    <a:lumMod val="75000"/>
                  </a:schemeClr>
                </a:solidFill>
              </a:rPr>
              <a:t>Cognitive Development</a:t>
            </a:r>
          </a:p>
        </p:txBody>
      </p:sp>
      <p:sp>
        <p:nvSpPr>
          <p:cNvPr id="3" name="Content Placeholder 2">
            <a:extLst>
              <a:ext uri="{FF2B5EF4-FFF2-40B4-BE49-F238E27FC236}">
                <a16:creationId xmlns:a16="http://schemas.microsoft.com/office/drawing/2014/main" id="{8D87BA3D-A328-448E-A38E-BE22D0DD8F54}"/>
              </a:ext>
            </a:extLst>
          </p:cNvPr>
          <p:cNvSpPr>
            <a:spLocks noGrp="1"/>
          </p:cNvSpPr>
          <p:nvPr>
            <p:ph idx="1"/>
          </p:nvPr>
        </p:nvSpPr>
        <p:spPr>
          <a:xfrm>
            <a:off x="741610" y="2715167"/>
            <a:ext cx="4615136" cy="1734003"/>
          </a:xfrm>
        </p:spPr>
        <p:txBody>
          <a:bodyPr>
            <a:normAutofit/>
          </a:bodyPr>
          <a:lstStyle/>
          <a:p>
            <a:pPr marL="36900" indent="0" algn="ctr">
              <a:buNone/>
            </a:pPr>
            <a:endParaRPr lang="en-GB" dirty="0"/>
          </a:p>
          <a:p>
            <a:pPr marL="36900" indent="0" algn="ctr">
              <a:buNone/>
            </a:pPr>
            <a:r>
              <a:rPr lang="en-GB" dirty="0" err="1">
                <a:solidFill>
                  <a:schemeClr val="accent6">
                    <a:lumMod val="75000"/>
                  </a:schemeClr>
                </a:solidFill>
              </a:rPr>
              <a:t>Newborn</a:t>
            </a:r>
            <a:r>
              <a:rPr lang="en-GB" dirty="0">
                <a:solidFill>
                  <a:schemeClr val="accent6">
                    <a:lumMod val="75000"/>
                  </a:schemeClr>
                </a:solidFill>
              </a:rPr>
              <a:t> to adulthood</a:t>
            </a:r>
          </a:p>
          <a:p>
            <a:pPr marL="36900" indent="0" algn="ctr">
              <a:buNone/>
            </a:pPr>
            <a:endParaRPr lang="en-GB" dirty="0">
              <a:solidFill>
                <a:schemeClr val="accent6">
                  <a:lumMod val="75000"/>
                </a:schemeClr>
              </a:solidFill>
            </a:endParaRPr>
          </a:p>
          <a:p>
            <a:pPr marL="36900" indent="0" algn="ctr">
              <a:buNone/>
            </a:pPr>
            <a:endParaRPr lang="en-GB" dirty="0">
              <a:solidFill>
                <a:schemeClr val="accent6">
                  <a:lumMod val="75000"/>
                </a:schemeClr>
              </a:solidFill>
            </a:endParaRPr>
          </a:p>
          <a:p>
            <a:pPr marL="36900" indent="0">
              <a:buNone/>
            </a:pPr>
            <a:endParaRPr lang="en-GB" dirty="0"/>
          </a:p>
        </p:txBody>
      </p:sp>
      <p:pic>
        <p:nvPicPr>
          <p:cNvPr id="1030" name="Picture 6" descr="Learning Theory Cognitive Development">
            <a:extLst>
              <a:ext uri="{FF2B5EF4-FFF2-40B4-BE49-F238E27FC236}">
                <a16:creationId xmlns:a16="http://schemas.microsoft.com/office/drawing/2014/main" id="{26DE3800-B9BD-93BF-519E-492DC92FB5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6813" y="1965277"/>
            <a:ext cx="4833867" cy="3222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5160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108F6-9D81-4241-A83A-3EE53870B0B4}"/>
              </a:ext>
            </a:extLst>
          </p:cNvPr>
          <p:cNvSpPr>
            <a:spLocks noGrp="1"/>
          </p:cNvSpPr>
          <p:nvPr>
            <p:ph type="title"/>
          </p:nvPr>
        </p:nvSpPr>
        <p:spPr>
          <a:xfrm>
            <a:off x="913795" y="175846"/>
            <a:ext cx="10353762" cy="1257300"/>
          </a:xfrm>
        </p:spPr>
        <p:txBody>
          <a:bodyPr>
            <a:noAutofit/>
          </a:bodyPr>
          <a:lstStyle/>
          <a:p>
            <a:pPr algn="ctr"/>
            <a:br>
              <a:rPr lang="en-GB" sz="4800" dirty="0"/>
            </a:br>
            <a:r>
              <a:rPr lang="en-GB" sz="4800" dirty="0">
                <a:solidFill>
                  <a:schemeClr val="accent6">
                    <a:lumMod val="75000"/>
                  </a:schemeClr>
                </a:solidFill>
              </a:rPr>
              <a:t>Physical Development</a:t>
            </a:r>
          </a:p>
        </p:txBody>
      </p:sp>
      <p:sp>
        <p:nvSpPr>
          <p:cNvPr id="3" name="Content Placeholder 2">
            <a:extLst>
              <a:ext uri="{FF2B5EF4-FFF2-40B4-BE49-F238E27FC236}">
                <a16:creationId xmlns:a16="http://schemas.microsoft.com/office/drawing/2014/main" id="{AFE2B983-9D31-4A0B-98F0-A375065B18BE}"/>
              </a:ext>
            </a:extLst>
          </p:cNvPr>
          <p:cNvSpPr>
            <a:spLocks noGrp="1"/>
          </p:cNvSpPr>
          <p:nvPr>
            <p:ph idx="1"/>
          </p:nvPr>
        </p:nvSpPr>
        <p:spPr>
          <a:xfrm>
            <a:off x="685195" y="2597876"/>
            <a:ext cx="4458305" cy="1990453"/>
          </a:xfrm>
        </p:spPr>
        <p:txBody>
          <a:bodyPr>
            <a:normAutofit/>
          </a:bodyPr>
          <a:lstStyle/>
          <a:p>
            <a:pPr marL="36900" indent="0" algn="ctr">
              <a:buNone/>
            </a:pPr>
            <a:endParaRPr lang="en-GB" dirty="0"/>
          </a:p>
          <a:p>
            <a:pPr marL="36900" indent="0" algn="ctr">
              <a:buNone/>
            </a:pPr>
            <a:r>
              <a:rPr lang="en-GB" dirty="0" err="1">
                <a:solidFill>
                  <a:schemeClr val="accent6">
                    <a:lumMod val="75000"/>
                  </a:schemeClr>
                </a:solidFill>
              </a:rPr>
              <a:t>Newborn</a:t>
            </a:r>
            <a:r>
              <a:rPr lang="en-GB" dirty="0">
                <a:solidFill>
                  <a:schemeClr val="accent6">
                    <a:lumMod val="75000"/>
                  </a:schemeClr>
                </a:solidFill>
              </a:rPr>
              <a:t> to adulthood</a:t>
            </a:r>
          </a:p>
          <a:p>
            <a:pPr marL="36900" indent="0">
              <a:buNone/>
            </a:pPr>
            <a:endParaRPr lang="en-GB" dirty="0"/>
          </a:p>
        </p:txBody>
      </p:sp>
      <p:pic>
        <p:nvPicPr>
          <p:cNvPr id="2050" name="Picture 2" descr="5 Child Growth &amp; Development Stages and Parenting Tips">
            <a:extLst>
              <a:ext uri="{FF2B5EF4-FFF2-40B4-BE49-F238E27FC236}">
                <a16:creationId xmlns:a16="http://schemas.microsoft.com/office/drawing/2014/main" id="{58D1804E-3C7F-AA3E-89E9-CBE1BAFAE1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2018" y="1528548"/>
            <a:ext cx="5760238" cy="3937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4681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D8A9D-F48F-4708-B71D-1D72724A7163}"/>
              </a:ext>
            </a:extLst>
          </p:cNvPr>
          <p:cNvSpPr>
            <a:spLocks noGrp="1"/>
          </p:cNvSpPr>
          <p:nvPr>
            <p:ph type="title"/>
          </p:nvPr>
        </p:nvSpPr>
        <p:spPr/>
        <p:txBody>
          <a:bodyPr>
            <a:noAutofit/>
          </a:bodyPr>
          <a:lstStyle/>
          <a:p>
            <a:pPr algn="ctr"/>
            <a:br>
              <a:rPr lang="en-GB" sz="4800" dirty="0"/>
            </a:br>
            <a:r>
              <a:rPr lang="en-GB" sz="4800" dirty="0">
                <a:solidFill>
                  <a:schemeClr val="accent6">
                    <a:lumMod val="75000"/>
                  </a:schemeClr>
                </a:solidFill>
              </a:rPr>
              <a:t>Social and Emotional</a:t>
            </a:r>
          </a:p>
        </p:txBody>
      </p:sp>
      <p:sp>
        <p:nvSpPr>
          <p:cNvPr id="3" name="Content Placeholder 2">
            <a:extLst>
              <a:ext uri="{FF2B5EF4-FFF2-40B4-BE49-F238E27FC236}">
                <a16:creationId xmlns:a16="http://schemas.microsoft.com/office/drawing/2014/main" id="{2D46A2A3-3897-44AD-AC19-A8F521E659A0}"/>
              </a:ext>
            </a:extLst>
          </p:cNvPr>
          <p:cNvSpPr>
            <a:spLocks noGrp="1"/>
          </p:cNvSpPr>
          <p:nvPr>
            <p:ph idx="1"/>
          </p:nvPr>
        </p:nvSpPr>
        <p:spPr/>
        <p:txBody>
          <a:bodyPr>
            <a:normAutofit/>
          </a:bodyPr>
          <a:lstStyle/>
          <a:p>
            <a:pPr marL="36900" indent="0">
              <a:buNone/>
            </a:pPr>
            <a:endParaRPr lang="en-GB" dirty="0"/>
          </a:p>
          <a:p>
            <a:pPr marL="36900" indent="0">
              <a:buNone/>
            </a:pPr>
            <a:endParaRPr lang="en-GB" dirty="0"/>
          </a:p>
        </p:txBody>
      </p:sp>
      <p:sp>
        <p:nvSpPr>
          <p:cNvPr id="5" name="TextBox 4">
            <a:extLst>
              <a:ext uri="{FF2B5EF4-FFF2-40B4-BE49-F238E27FC236}">
                <a16:creationId xmlns:a16="http://schemas.microsoft.com/office/drawing/2014/main" id="{088BE1A6-C599-4AF3-AAD0-CE6E786E3342}"/>
              </a:ext>
            </a:extLst>
          </p:cNvPr>
          <p:cNvSpPr txBox="1"/>
          <p:nvPr/>
        </p:nvSpPr>
        <p:spPr>
          <a:xfrm>
            <a:off x="417928" y="2808766"/>
            <a:ext cx="4442543" cy="954107"/>
          </a:xfrm>
          <a:prstGeom prst="rect">
            <a:avLst/>
          </a:prstGeom>
          <a:noFill/>
        </p:spPr>
        <p:txBody>
          <a:bodyPr wrap="square">
            <a:spAutoFit/>
          </a:bodyPr>
          <a:lstStyle/>
          <a:p>
            <a:pPr marL="36900" indent="0" algn="ctr">
              <a:buNone/>
            </a:pPr>
            <a:endParaRPr lang="en-GB" sz="2800" dirty="0">
              <a:latin typeface="+mn-lt"/>
            </a:endParaRPr>
          </a:p>
          <a:p>
            <a:pPr marL="36900" indent="0" algn="ctr">
              <a:buNone/>
            </a:pPr>
            <a:r>
              <a:rPr lang="en-GB" sz="2800" dirty="0" err="1">
                <a:solidFill>
                  <a:schemeClr val="accent6">
                    <a:lumMod val="75000"/>
                  </a:schemeClr>
                </a:solidFill>
                <a:latin typeface="+mn-lt"/>
              </a:rPr>
              <a:t>Newborn</a:t>
            </a:r>
            <a:r>
              <a:rPr lang="en-GB" sz="2800" dirty="0">
                <a:solidFill>
                  <a:schemeClr val="accent6">
                    <a:lumMod val="75000"/>
                  </a:schemeClr>
                </a:solidFill>
                <a:latin typeface="+mn-lt"/>
              </a:rPr>
              <a:t> to adulthood</a:t>
            </a:r>
          </a:p>
        </p:txBody>
      </p:sp>
      <p:pic>
        <p:nvPicPr>
          <p:cNvPr id="3074" name="Picture 2" descr="More information about social &amp; emotional development | I-LABS">
            <a:extLst>
              <a:ext uri="{FF2B5EF4-FFF2-40B4-BE49-F238E27FC236}">
                <a16:creationId xmlns:a16="http://schemas.microsoft.com/office/drawing/2014/main" id="{6B55C785-2F79-FE42-6ABE-572471E4BD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0956" y="2162333"/>
            <a:ext cx="4810366" cy="3201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130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BD244-0B22-4E29-8BD3-1751B3816B87}"/>
              </a:ext>
            </a:extLst>
          </p:cNvPr>
          <p:cNvSpPr>
            <a:spLocks noGrp="1"/>
          </p:cNvSpPr>
          <p:nvPr>
            <p:ph type="title"/>
          </p:nvPr>
        </p:nvSpPr>
        <p:spPr/>
        <p:txBody>
          <a:bodyPr>
            <a:noAutofit/>
          </a:bodyPr>
          <a:lstStyle/>
          <a:p>
            <a:pPr algn="ctr"/>
            <a:br>
              <a:rPr lang="en-GB" sz="4800" dirty="0"/>
            </a:br>
            <a:r>
              <a:rPr lang="en-GB" sz="4800" dirty="0">
                <a:solidFill>
                  <a:schemeClr val="accent6">
                    <a:lumMod val="75000"/>
                  </a:schemeClr>
                </a:solidFill>
              </a:rPr>
              <a:t>Speech and Language</a:t>
            </a:r>
          </a:p>
        </p:txBody>
      </p:sp>
      <p:sp>
        <p:nvSpPr>
          <p:cNvPr id="3" name="Content Placeholder 2">
            <a:extLst>
              <a:ext uri="{FF2B5EF4-FFF2-40B4-BE49-F238E27FC236}">
                <a16:creationId xmlns:a16="http://schemas.microsoft.com/office/drawing/2014/main" id="{B5FC7A3D-C59E-4AA1-BE78-B267AB3BB260}"/>
              </a:ext>
            </a:extLst>
          </p:cNvPr>
          <p:cNvSpPr>
            <a:spLocks noGrp="1"/>
          </p:cNvSpPr>
          <p:nvPr>
            <p:ph idx="1"/>
          </p:nvPr>
        </p:nvSpPr>
        <p:spPr>
          <a:xfrm>
            <a:off x="413657" y="2533196"/>
            <a:ext cx="4457699" cy="1603375"/>
          </a:xfrm>
        </p:spPr>
        <p:txBody>
          <a:bodyPr>
            <a:normAutofit/>
          </a:bodyPr>
          <a:lstStyle/>
          <a:p>
            <a:pPr marL="36900" indent="0" algn="ctr">
              <a:buNone/>
            </a:pPr>
            <a:endParaRPr lang="en-GB" dirty="0"/>
          </a:p>
          <a:p>
            <a:pPr marL="36900" indent="0" algn="ctr">
              <a:buNone/>
            </a:pPr>
            <a:r>
              <a:rPr lang="en-GB" dirty="0" err="1">
                <a:solidFill>
                  <a:schemeClr val="accent6">
                    <a:lumMod val="75000"/>
                  </a:schemeClr>
                </a:solidFill>
              </a:rPr>
              <a:t>Newborn</a:t>
            </a:r>
            <a:r>
              <a:rPr lang="en-GB" dirty="0">
                <a:solidFill>
                  <a:schemeClr val="accent6">
                    <a:lumMod val="75000"/>
                  </a:schemeClr>
                </a:solidFill>
              </a:rPr>
              <a:t> to adulthood</a:t>
            </a:r>
          </a:p>
          <a:p>
            <a:pPr marL="36900" indent="0">
              <a:buNone/>
            </a:pPr>
            <a:endParaRPr lang="en-GB" dirty="0"/>
          </a:p>
        </p:txBody>
      </p:sp>
      <p:pic>
        <p:nvPicPr>
          <p:cNvPr id="4098" name="Picture 2" descr="Speech and Language Development Milestones: When Do I Ask for a Referral  for My Child? - CORA Physical Therapy">
            <a:extLst>
              <a:ext uri="{FF2B5EF4-FFF2-40B4-BE49-F238E27FC236}">
                <a16:creationId xmlns:a16="http://schemas.microsoft.com/office/drawing/2014/main" id="{D39D660B-5D59-87B2-E8BE-188CA8AE56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062349"/>
            <a:ext cx="4767073" cy="3179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5912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3A962-9137-4843-82B0-A44DC948146A}"/>
              </a:ext>
            </a:extLst>
          </p:cNvPr>
          <p:cNvSpPr>
            <a:spLocks noGrp="1"/>
          </p:cNvSpPr>
          <p:nvPr>
            <p:ph type="title"/>
          </p:nvPr>
        </p:nvSpPr>
        <p:spPr>
          <a:xfrm>
            <a:off x="3042934" y="560615"/>
            <a:ext cx="6096605" cy="1257300"/>
          </a:xfrm>
        </p:spPr>
        <p:txBody>
          <a:bodyPr>
            <a:noAutofit/>
          </a:bodyPr>
          <a:lstStyle/>
          <a:p>
            <a:pPr algn="ctr"/>
            <a:br>
              <a:rPr lang="en-GB" sz="4800" dirty="0">
                <a:solidFill>
                  <a:schemeClr val="accent6">
                    <a:lumMod val="75000"/>
                  </a:schemeClr>
                </a:solidFill>
              </a:rPr>
            </a:br>
            <a:r>
              <a:rPr lang="en-GB" sz="4800" dirty="0">
                <a:solidFill>
                  <a:schemeClr val="accent6">
                    <a:lumMod val="75000"/>
                  </a:schemeClr>
                </a:solidFill>
              </a:rPr>
              <a:t>Things to take away</a:t>
            </a:r>
          </a:p>
        </p:txBody>
      </p:sp>
      <p:graphicFrame>
        <p:nvGraphicFramePr>
          <p:cNvPr id="5" name="Content Placeholder 2">
            <a:extLst>
              <a:ext uri="{FF2B5EF4-FFF2-40B4-BE49-F238E27FC236}">
                <a16:creationId xmlns:a16="http://schemas.microsoft.com/office/drawing/2014/main" id="{1197FBCE-91C2-4398-9B69-F3E1714F6531}"/>
              </a:ext>
            </a:extLst>
          </p:cNvPr>
          <p:cNvGraphicFramePr>
            <a:graphicFrameLocks noGrp="1"/>
          </p:cNvGraphicFramePr>
          <p:nvPr>
            <p:ph idx="1"/>
            <p:extLst>
              <p:ext uri="{D42A27DB-BD31-4B8C-83A1-F6EECF244321}">
                <p14:modId xmlns:p14="http://schemas.microsoft.com/office/powerpoint/2010/main" val="4151496710"/>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7338184"/>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7</TotalTime>
  <Words>3021</Words>
  <Application>Microsoft Office PowerPoint</Application>
  <PresentationFormat>Widescreen</PresentationFormat>
  <Paragraphs>169</Paragraphs>
  <Slides>14</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UWTSD PP Template (Cream background)</vt:lpstr>
      <vt:lpstr>PowerPoint Presentation</vt:lpstr>
      <vt:lpstr>PowerPoint Presentation</vt:lpstr>
      <vt:lpstr>PowerPoint Presentation</vt:lpstr>
      <vt:lpstr>Brain Development in Adolescence</vt:lpstr>
      <vt:lpstr>PowerPoint Presentation</vt:lpstr>
      <vt:lpstr> What do you think these things look like in our settings?</vt:lpstr>
      <vt:lpstr> What can we do to support brain development?</vt:lpstr>
      <vt:lpstr> Linking elements</vt:lpstr>
      <vt:lpstr> Areas of Child Development</vt:lpstr>
      <vt:lpstr>  Cognitive Development</vt:lpstr>
      <vt:lpstr> Physical Development</vt:lpstr>
      <vt:lpstr> Social and Emotional</vt:lpstr>
      <vt:lpstr> Speech and Language</vt:lpstr>
      <vt:lpstr> Things to take away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Debra Odeh</cp:lastModifiedBy>
  <cp:revision>3</cp:revision>
  <dcterms:created xsi:type="dcterms:W3CDTF">2021-11-14T20:59:14Z</dcterms:created>
  <dcterms:modified xsi:type="dcterms:W3CDTF">2023-10-30T00:26:00Z</dcterms:modified>
</cp:coreProperties>
</file>