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2" r:id="rId3"/>
  </p:sldMasterIdLst>
  <p:notesMasterIdLst>
    <p:notesMasterId r:id="rId24"/>
  </p:notesMasterIdLst>
  <p:sldIdLst>
    <p:sldId id="259" r:id="rId4"/>
    <p:sldId id="258" r:id="rId5"/>
    <p:sldId id="260" r:id="rId6"/>
    <p:sldId id="257" r:id="rId7"/>
    <p:sldId id="264" r:id="rId8"/>
    <p:sldId id="265" r:id="rId9"/>
    <p:sldId id="266" r:id="rId10"/>
    <p:sldId id="267" r:id="rId11"/>
    <p:sldId id="268" r:id="rId12"/>
    <p:sldId id="272" r:id="rId13"/>
    <p:sldId id="262" r:id="rId14"/>
    <p:sldId id="263" r:id="rId15"/>
    <p:sldId id="282" r:id="rId16"/>
    <p:sldId id="277" r:id="rId17"/>
    <p:sldId id="278" r:id="rId18"/>
    <p:sldId id="279" r:id="rId19"/>
    <p:sldId id="280" r:id="rId20"/>
    <p:sldId id="269" r:id="rId21"/>
    <p:sldId id="270" r:id="rId22"/>
    <p:sldId id="281"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42BFD7-0F96-7A46-A403-88921D9517BB}" v="59" dt="2021-03-05T13:13:03.7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975"/>
    <p:restoredTop sz="64536"/>
  </p:normalViewPr>
  <p:slideViewPr>
    <p:cSldViewPr snapToGrid="0" snapToObjects="1">
      <p:cViewPr varScale="1">
        <p:scale>
          <a:sx n="63" d="100"/>
          <a:sy n="63" d="100"/>
        </p:scale>
        <p:origin x="192" y="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lda Wainwright" userId="37148365-73e3-4dc3-a920-96df06cd740e" providerId="ADAL" clId="{CF42BFD7-0F96-7A46-A403-88921D9517BB}"/>
    <pc:docChg chg="undo redo custSel addSld delSld modSld">
      <pc:chgData name="Nalda Wainwright" userId="37148365-73e3-4dc3-a920-96df06cd740e" providerId="ADAL" clId="{CF42BFD7-0F96-7A46-A403-88921D9517BB}" dt="2021-03-05T13:14:44.842" v="3223" actId="1076"/>
      <pc:docMkLst>
        <pc:docMk/>
      </pc:docMkLst>
      <pc:sldChg chg="del">
        <pc:chgData name="Nalda Wainwright" userId="37148365-73e3-4dc3-a920-96df06cd740e" providerId="ADAL" clId="{CF42BFD7-0F96-7A46-A403-88921D9517BB}" dt="2021-03-04T10:03:27.422" v="207" actId="2696"/>
        <pc:sldMkLst>
          <pc:docMk/>
          <pc:sldMk cId="2068347719" sldId="256"/>
        </pc:sldMkLst>
      </pc:sldChg>
      <pc:sldChg chg="modSp add mod">
        <pc:chgData name="Nalda Wainwright" userId="37148365-73e3-4dc3-a920-96df06cd740e" providerId="ADAL" clId="{CF42BFD7-0F96-7A46-A403-88921D9517BB}" dt="2021-03-05T09:59:22.444" v="1142" actId="20577"/>
        <pc:sldMkLst>
          <pc:docMk/>
          <pc:sldMk cId="1855146990" sldId="257"/>
        </pc:sldMkLst>
        <pc:spChg chg="mod">
          <ac:chgData name="Nalda Wainwright" userId="37148365-73e3-4dc3-a920-96df06cd740e" providerId="ADAL" clId="{CF42BFD7-0F96-7A46-A403-88921D9517BB}" dt="2021-03-05T09:59:22.444" v="1142" actId="20577"/>
          <ac:spMkLst>
            <pc:docMk/>
            <pc:sldMk cId="1855146990" sldId="257"/>
            <ac:spMk id="3" creationId="{1F86B0F3-5812-6241-BC8C-D5946CAB7A35}"/>
          </ac:spMkLst>
        </pc:spChg>
        <pc:spChg chg="mod">
          <ac:chgData name="Nalda Wainwright" userId="37148365-73e3-4dc3-a920-96df06cd740e" providerId="ADAL" clId="{CF42BFD7-0F96-7A46-A403-88921D9517BB}" dt="2021-03-05T09:56:19.560" v="1075" actId="1076"/>
          <ac:spMkLst>
            <pc:docMk/>
            <pc:sldMk cId="1855146990" sldId="257"/>
            <ac:spMk id="16385" creationId="{7B0FDFCF-0E21-C54A-B1A6-BA1826C4BCE6}"/>
          </ac:spMkLst>
        </pc:spChg>
      </pc:sldChg>
      <pc:sldChg chg="modSp mod">
        <pc:chgData name="Nalda Wainwright" userId="37148365-73e3-4dc3-a920-96df06cd740e" providerId="ADAL" clId="{CF42BFD7-0F96-7A46-A403-88921D9517BB}" dt="2021-03-05T11:43:09.450" v="2468" actId="20577"/>
        <pc:sldMkLst>
          <pc:docMk/>
          <pc:sldMk cId="190723409" sldId="258"/>
        </pc:sldMkLst>
        <pc:spChg chg="mod">
          <ac:chgData name="Nalda Wainwright" userId="37148365-73e3-4dc3-a920-96df06cd740e" providerId="ADAL" clId="{CF42BFD7-0F96-7A46-A403-88921D9517BB}" dt="2021-03-04T10:03:21.145" v="204" actId="1076"/>
          <ac:spMkLst>
            <pc:docMk/>
            <pc:sldMk cId="190723409" sldId="258"/>
            <ac:spMk id="2" creationId="{00000000-0000-0000-0000-000000000000}"/>
          </ac:spMkLst>
        </pc:spChg>
        <pc:spChg chg="mod">
          <ac:chgData name="Nalda Wainwright" userId="37148365-73e3-4dc3-a920-96df06cd740e" providerId="ADAL" clId="{CF42BFD7-0F96-7A46-A403-88921D9517BB}" dt="2021-03-05T11:43:09.450" v="2468" actId="20577"/>
          <ac:spMkLst>
            <pc:docMk/>
            <pc:sldMk cId="190723409" sldId="258"/>
            <ac:spMk id="3" creationId="{00000000-0000-0000-0000-000000000000}"/>
          </ac:spMkLst>
        </pc:spChg>
      </pc:sldChg>
      <pc:sldChg chg="modSp mod">
        <pc:chgData name="Nalda Wainwright" userId="37148365-73e3-4dc3-a920-96df06cd740e" providerId="ADAL" clId="{CF42BFD7-0F96-7A46-A403-88921D9517BB}" dt="2021-03-04T09:27:17.939" v="29" actId="20577"/>
        <pc:sldMkLst>
          <pc:docMk/>
          <pc:sldMk cId="506872382" sldId="259"/>
        </pc:sldMkLst>
        <pc:spChg chg="mod">
          <ac:chgData name="Nalda Wainwright" userId="37148365-73e3-4dc3-a920-96df06cd740e" providerId="ADAL" clId="{CF42BFD7-0F96-7A46-A403-88921D9517BB}" dt="2021-03-04T09:26:55.585" v="7" actId="20577"/>
          <ac:spMkLst>
            <pc:docMk/>
            <pc:sldMk cId="506872382" sldId="259"/>
            <ac:spMk id="15361" creationId="{479F0885-268F-4B3E-9587-AC96ABF71D2A}"/>
          </ac:spMkLst>
        </pc:spChg>
        <pc:spChg chg="mod">
          <ac:chgData name="Nalda Wainwright" userId="37148365-73e3-4dc3-a920-96df06cd740e" providerId="ADAL" clId="{CF42BFD7-0F96-7A46-A403-88921D9517BB}" dt="2021-03-04T09:27:17.939" v="29" actId="20577"/>
          <ac:spMkLst>
            <pc:docMk/>
            <pc:sldMk cId="506872382" sldId="259"/>
            <ac:spMk id="15362" creationId="{DD6F8FC5-1682-4FE7-988B-6BF3CD801AAC}"/>
          </ac:spMkLst>
        </pc:spChg>
      </pc:sldChg>
      <pc:sldChg chg="modSp new mod modNotesTx">
        <pc:chgData name="Nalda Wainwright" userId="37148365-73e3-4dc3-a920-96df06cd740e" providerId="ADAL" clId="{CF42BFD7-0F96-7A46-A403-88921D9517BB}" dt="2021-03-05T09:55:28.664" v="1065" actId="20577"/>
        <pc:sldMkLst>
          <pc:docMk/>
          <pc:sldMk cId="342486489" sldId="260"/>
        </pc:sldMkLst>
        <pc:spChg chg="mod">
          <ac:chgData name="Nalda Wainwright" userId="37148365-73e3-4dc3-a920-96df06cd740e" providerId="ADAL" clId="{CF42BFD7-0F96-7A46-A403-88921D9517BB}" dt="2021-03-04T10:04:05.484" v="258" actId="113"/>
          <ac:spMkLst>
            <pc:docMk/>
            <pc:sldMk cId="342486489" sldId="260"/>
            <ac:spMk id="2" creationId="{CC902CCA-9A4D-E54D-A140-1A874141ACDB}"/>
          </ac:spMkLst>
        </pc:spChg>
        <pc:spChg chg="mod">
          <ac:chgData name="Nalda Wainwright" userId="37148365-73e3-4dc3-a920-96df06cd740e" providerId="ADAL" clId="{CF42BFD7-0F96-7A46-A403-88921D9517BB}" dt="2021-03-05T09:48:56.977" v="884" actId="207"/>
          <ac:spMkLst>
            <pc:docMk/>
            <pc:sldMk cId="342486489" sldId="260"/>
            <ac:spMk id="3" creationId="{36FEA6A2-83AC-BA47-B703-EE52C986F756}"/>
          </ac:spMkLst>
        </pc:spChg>
      </pc:sldChg>
      <pc:sldChg chg="addSp delSp modSp new del">
        <pc:chgData name="Nalda Wainwright" userId="37148365-73e3-4dc3-a920-96df06cd740e" providerId="ADAL" clId="{CF42BFD7-0F96-7A46-A403-88921D9517BB}" dt="2021-03-05T10:40:05.511" v="2055" actId="2696"/>
        <pc:sldMkLst>
          <pc:docMk/>
          <pc:sldMk cId="2983958407" sldId="261"/>
        </pc:sldMkLst>
        <pc:spChg chg="add del mod">
          <ac:chgData name="Nalda Wainwright" userId="37148365-73e3-4dc3-a920-96df06cd740e" providerId="ADAL" clId="{CF42BFD7-0F96-7A46-A403-88921D9517BB}" dt="2021-03-05T10:11:45.084" v="1888"/>
          <ac:spMkLst>
            <pc:docMk/>
            <pc:sldMk cId="2983958407" sldId="261"/>
            <ac:spMk id="4" creationId="{CF0C3323-0674-E641-A1E4-1169D94BD08D}"/>
          </ac:spMkLst>
        </pc:spChg>
      </pc:sldChg>
      <pc:sldChg chg="addSp delSp modSp new mod">
        <pc:chgData name="Nalda Wainwright" userId="37148365-73e3-4dc3-a920-96df06cd740e" providerId="ADAL" clId="{CF42BFD7-0F96-7A46-A403-88921D9517BB}" dt="2021-03-05T10:51:40.888" v="2189" actId="1076"/>
        <pc:sldMkLst>
          <pc:docMk/>
          <pc:sldMk cId="3389944936" sldId="262"/>
        </pc:sldMkLst>
        <pc:spChg chg="mod">
          <ac:chgData name="Nalda Wainwright" userId="37148365-73e3-4dc3-a920-96df06cd740e" providerId="ADAL" clId="{CF42BFD7-0F96-7A46-A403-88921D9517BB}" dt="2021-03-05T10:50:59.307" v="2180" actId="1076"/>
          <ac:spMkLst>
            <pc:docMk/>
            <pc:sldMk cId="3389944936" sldId="262"/>
            <ac:spMk id="2" creationId="{5B49C0E2-C3C0-CD44-BAA6-A60004F497AE}"/>
          </ac:spMkLst>
        </pc:spChg>
        <pc:spChg chg="del mod">
          <ac:chgData name="Nalda Wainwright" userId="37148365-73e3-4dc3-a920-96df06cd740e" providerId="ADAL" clId="{CF42BFD7-0F96-7A46-A403-88921D9517BB}" dt="2021-03-05T10:51:14.329" v="2181"/>
          <ac:spMkLst>
            <pc:docMk/>
            <pc:sldMk cId="3389944936" sldId="262"/>
            <ac:spMk id="3" creationId="{E381BB29-6324-EC40-A223-AAE0529386CF}"/>
          </ac:spMkLst>
        </pc:spChg>
        <pc:picChg chg="add mod">
          <ac:chgData name="Nalda Wainwright" userId="37148365-73e3-4dc3-a920-96df06cd740e" providerId="ADAL" clId="{CF42BFD7-0F96-7A46-A403-88921D9517BB}" dt="2021-03-05T10:51:40.888" v="2189" actId="1076"/>
          <ac:picMkLst>
            <pc:docMk/>
            <pc:sldMk cId="3389944936" sldId="262"/>
            <ac:picMk id="5" creationId="{F31FD410-2D7D-4C47-9997-AFB0BC450B4B}"/>
          </ac:picMkLst>
        </pc:picChg>
      </pc:sldChg>
      <pc:sldChg chg="addSp delSp modSp new mod modNotesTx">
        <pc:chgData name="Nalda Wainwright" userId="37148365-73e3-4dc3-a920-96df06cd740e" providerId="ADAL" clId="{CF42BFD7-0F96-7A46-A403-88921D9517BB}" dt="2021-03-05T11:42:11.219" v="2428" actId="20577"/>
        <pc:sldMkLst>
          <pc:docMk/>
          <pc:sldMk cId="1786104711" sldId="263"/>
        </pc:sldMkLst>
        <pc:spChg chg="mod">
          <ac:chgData name="Nalda Wainwright" userId="37148365-73e3-4dc3-a920-96df06cd740e" providerId="ADAL" clId="{CF42BFD7-0F96-7A46-A403-88921D9517BB}" dt="2021-03-05T10:54:50.037" v="2220" actId="1076"/>
          <ac:spMkLst>
            <pc:docMk/>
            <pc:sldMk cId="1786104711" sldId="263"/>
            <ac:spMk id="2" creationId="{104B2A17-54A1-D247-B728-2F2DE312EF5B}"/>
          </ac:spMkLst>
        </pc:spChg>
        <pc:spChg chg="del">
          <ac:chgData name="Nalda Wainwright" userId="37148365-73e3-4dc3-a920-96df06cd740e" providerId="ADAL" clId="{CF42BFD7-0F96-7A46-A403-88921D9517BB}" dt="2021-03-05T10:54:35.461" v="2213"/>
          <ac:spMkLst>
            <pc:docMk/>
            <pc:sldMk cId="1786104711" sldId="263"/>
            <ac:spMk id="3" creationId="{D2382F78-93FD-4A49-A5AC-8E612C26164B}"/>
          </ac:spMkLst>
        </pc:spChg>
        <pc:picChg chg="add mod">
          <ac:chgData name="Nalda Wainwright" userId="37148365-73e3-4dc3-a920-96df06cd740e" providerId="ADAL" clId="{CF42BFD7-0F96-7A46-A403-88921D9517BB}" dt="2021-03-05T10:55:35.703" v="2224" actId="14100"/>
          <ac:picMkLst>
            <pc:docMk/>
            <pc:sldMk cId="1786104711" sldId="263"/>
            <ac:picMk id="5" creationId="{3AC775D7-DA84-384F-A6A1-1A8ECB972FDE}"/>
          </ac:picMkLst>
        </pc:picChg>
      </pc:sldChg>
      <pc:sldChg chg="modSp add mod">
        <pc:chgData name="Nalda Wainwright" userId="37148365-73e3-4dc3-a920-96df06cd740e" providerId="ADAL" clId="{CF42BFD7-0F96-7A46-A403-88921D9517BB}" dt="2021-03-05T12:06:47.886" v="2763" actId="20577"/>
        <pc:sldMkLst>
          <pc:docMk/>
          <pc:sldMk cId="3102395269" sldId="264"/>
        </pc:sldMkLst>
        <pc:spChg chg="mod">
          <ac:chgData name="Nalda Wainwright" userId="37148365-73e3-4dc3-a920-96df06cd740e" providerId="ADAL" clId="{CF42BFD7-0F96-7A46-A403-88921D9517BB}" dt="2021-03-05T09:59:44.480" v="1145" actId="207"/>
          <ac:spMkLst>
            <pc:docMk/>
            <pc:sldMk cId="3102395269" sldId="264"/>
            <ac:spMk id="17409" creationId="{43D62035-3EBF-204D-AEEF-E504806A195E}"/>
          </ac:spMkLst>
        </pc:spChg>
        <pc:spChg chg="mod">
          <ac:chgData name="Nalda Wainwright" userId="37148365-73e3-4dc3-a920-96df06cd740e" providerId="ADAL" clId="{CF42BFD7-0F96-7A46-A403-88921D9517BB}" dt="2021-03-05T12:06:47.886" v="2763" actId="20577"/>
          <ac:spMkLst>
            <pc:docMk/>
            <pc:sldMk cId="3102395269" sldId="264"/>
            <ac:spMk id="17410" creationId="{0A19474A-FFE5-FF4B-B62C-167AB1FC28FE}"/>
          </ac:spMkLst>
        </pc:spChg>
        <pc:picChg chg="mod">
          <ac:chgData name="Nalda Wainwright" userId="37148365-73e3-4dc3-a920-96df06cd740e" providerId="ADAL" clId="{CF42BFD7-0F96-7A46-A403-88921D9517BB}" dt="2021-03-05T09:59:55" v="1149" actId="1076"/>
          <ac:picMkLst>
            <pc:docMk/>
            <pc:sldMk cId="3102395269" sldId="264"/>
            <ac:picMk id="17412" creationId="{9165FCAD-50F7-6944-A70D-C70FE0F864DF}"/>
          </ac:picMkLst>
        </pc:picChg>
      </pc:sldChg>
      <pc:sldChg chg="addSp delSp modSp add mod modNotesTx">
        <pc:chgData name="Nalda Wainwright" userId="37148365-73e3-4dc3-a920-96df06cd740e" providerId="ADAL" clId="{CF42BFD7-0F96-7A46-A403-88921D9517BB}" dt="2021-03-05T10:04:23.173" v="1726" actId="478"/>
        <pc:sldMkLst>
          <pc:docMk/>
          <pc:sldMk cId="3863733686" sldId="265"/>
        </pc:sldMkLst>
        <pc:spChg chg="mod">
          <ac:chgData name="Nalda Wainwright" userId="37148365-73e3-4dc3-a920-96df06cd740e" providerId="ADAL" clId="{CF42BFD7-0F96-7A46-A403-88921D9517BB}" dt="2021-03-05T10:02:52.102" v="1490" actId="1076"/>
          <ac:spMkLst>
            <pc:docMk/>
            <pc:sldMk cId="3863733686" sldId="265"/>
            <ac:spMk id="18433" creationId="{2E7FBE94-28F4-1A4C-AD14-AFBDB03F6263}"/>
          </ac:spMkLst>
        </pc:spChg>
        <pc:spChg chg="mod">
          <ac:chgData name="Nalda Wainwright" userId="37148365-73e3-4dc3-a920-96df06cd740e" providerId="ADAL" clId="{CF42BFD7-0F96-7A46-A403-88921D9517BB}" dt="2021-03-05T10:03:09.607" v="1493" actId="14100"/>
          <ac:spMkLst>
            <pc:docMk/>
            <pc:sldMk cId="3863733686" sldId="265"/>
            <ac:spMk id="18434" creationId="{571E1FE5-3871-E34D-AFB8-BD1F8D4AE115}"/>
          </ac:spMkLst>
        </pc:spChg>
        <pc:picChg chg="add del mod">
          <ac:chgData name="Nalda Wainwright" userId="37148365-73e3-4dc3-a920-96df06cd740e" providerId="ADAL" clId="{CF42BFD7-0F96-7A46-A403-88921D9517BB}" dt="2021-03-05T10:04:23.173" v="1726" actId="478"/>
          <ac:picMkLst>
            <pc:docMk/>
            <pc:sldMk cId="3863733686" sldId="265"/>
            <ac:picMk id="18436" creationId="{ADCC017C-2E4F-0B4B-AC09-DE1CEDB49A9D}"/>
          </ac:picMkLst>
        </pc:picChg>
      </pc:sldChg>
      <pc:sldChg chg="addSp delSp modSp add mod setBg">
        <pc:chgData name="Nalda Wainwright" userId="37148365-73e3-4dc3-a920-96df06cd740e" providerId="ADAL" clId="{CF42BFD7-0F96-7A46-A403-88921D9517BB}" dt="2021-03-05T10:06:01.646" v="1749" actId="20577"/>
        <pc:sldMkLst>
          <pc:docMk/>
          <pc:sldMk cId="4175769238" sldId="266"/>
        </pc:sldMkLst>
        <pc:spChg chg="add del">
          <ac:chgData name="Nalda Wainwright" userId="37148365-73e3-4dc3-a920-96df06cd740e" providerId="ADAL" clId="{CF42BFD7-0F96-7A46-A403-88921D9517BB}" dt="2021-03-05T10:04:54.176" v="1729" actId="26606"/>
          <ac:spMkLst>
            <pc:docMk/>
            <pc:sldMk cId="4175769238" sldId="266"/>
            <ac:spMk id="73" creationId="{AFA67CD3-AB4E-4A7A-BEB8-53C445D8C44E}"/>
          </ac:spMkLst>
        </pc:spChg>
        <pc:spChg chg="add del">
          <ac:chgData name="Nalda Wainwright" userId="37148365-73e3-4dc3-a920-96df06cd740e" providerId="ADAL" clId="{CF42BFD7-0F96-7A46-A403-88921D9517BB}" dt="2021-03-05T10:04:54.176" v="1729" actId="26606"/>
          <ac:spMkLst>
            <pc:docMk/>
            <pc:sldMk cId="4175769238" sldId="266"/>
            <ac:spMk id="77" creationId="{339C8D78-A644-462F-B674-F440635E5353}"/>
          </ac:spMkLst>
        </pc:spChg>
        <pc:spChg chg="mod">
          <ac:chgData name="Nalda Wainwright" userId="37148365-73e3-4dc3-a920-96df06cd740e" providerId="ADAL" clId="{CF42BFD7-0F96-7A46-A403-88921D9517BB}" dt="2021-03-05T10:05:36.557" v="1741" actId="113"/>
          <ac:spMkLst>
            <pc:docMk/>
            <pc:sldMk cId="4175769238" sldId="266"/>
            <ac:spMk id="19457" creationId="{8D13EC0B-F2FC-474E-BE1D-9A774122B361}"/>
          </ac:spMkLst>
        </pc:spChg>
        <pc:spChg chg="mod">
          <ac:chgData name="Nalda Wainwright" userId="37148365-73e3-4dc3-a920-96df06cd740e" providerId="ADAL" clId="{CF42BFD7-0F96-7A46-A403-88921D9517BB}" dt="2021-03-05T10:06:01.646" v="1749" actId="20577"/>
          <ac:spMkLst>
            <pc:docMk/>
            <pc:sldMk cId="4175769238" sldId="266"/>
            <ac:spMk id="19458" creationId="{F8C7C642-52F4-7647-847C-3589F5B8844B}"/>
          </ac:spMkLst>
        </pc:spChg>
        <pc:spChg chg="ord">
          <ac:chgData name="Nalda Wainwright" userId="37148365-73e3-4dc3-a920-96df06cd740e" providerId="ADAL" clId="{CF42BFD7-0F96-7A46-A403-88921D9517BB}" dt="2021-03-05T10:05:29.652" v="1738" actId="26606"/>
          <ac:spMkLst>
            <pc:docMk/>
            <pc:sldMk cId="4175769238" sldId="266"/>
            <ac:spMk id="19459" creationId="{BBDE90EC-A485-8B44-8C8A-636373F09ED8}"/>
          </ac:spMkLst>
        </pc:spChg>
        <pc:spChg chg="add del">
          <ac:chgData name="Nalda Wainwright" userId="37148365-73e3-4dc3-a920-96df06cd740e" providerId="ADAL" clId="{CF42BFD7-0F96-7A46-A403-88921D9517BB}" dt="2021-03-05T10:05:03.022" v="1731" actId="26606"/>
          <ac:spMkLst>
            <pc:docMk/>
            <pc:sldMk cId="4175769238" sldId="266"/>
            <ac:spMk id="19462" creationId="{5E39A796-BE83-48B1-B33F-35C4A32AAB57}"/>
          </ac:spMkLst>
        </pc:spChg>
        <pc:spChg chg="add del">
          <ac:chgData name="Nalda Wainwright" userId="37148365-73e3-4dc3-a920-96df06cd740e" providerId="ADAL" clId="{CF42BFD7-0F96-7A46-A403-88921D9517BB}" dt="2021-03-05T10:05:03.022" v="1731" actId="26606"/>
          <ac:spMkLst>
            <pc:docMk/>
            <pc:sldMk cId="4175769238" sldId="266"/>
            <ac:spMk id="19463" creationId="{72F84B47-E267-4194-8194-831DB7B5547F}"/>
          </ac:spMkLst>
        </pc:spChg>
        <pc:spChg chg="add del">
          <ac:chgData name="Nalda Wainwright" userId="37148365-73e3-4dc3-a920-96df06cd740e" providerId="ADAL" clId="{CF42BFD7-0F96-7A46-A403-88921D9517BB}" dt="2021-03-05T10:05:21.692" v="1734" actId="26606"/>
          <ac:spMkLst>
            <pc:docMk/>
            <pc:sldMk cId="4175769238" sldId="266"/>
            <ac:spMk id="19464" creationId="{5E39A796-BE83-48B1-B33F-35C4A32AAB57}"/>
          </ac:spMkLst>
        </pc:spChg>
        <pc:spChg chg="add del">
          <ac:chgData name="Nalda Wainwright" userId="37148365-73e3-4dc3-a920-96df06cd740e" providerId="ADAL" clId="{CF42BFD7-0F96-7A46-A403-88921D9517BB}" dt="2021-03-05T10:05:21.692" v="1734" actId="26606"/>
          <ac:spMkLst>
            <pc:docMk/>
            <pc:sldMk cId="4175769238" sldId="266"/>
            <ac:spMk id="19465" creationId="{72F84B47-E267-4194-8194-831DB7B5547F}"/>
          </ac:spMkLst>
        </pc:spChg>
        <pc:spChg chg="add del">
          <ac:chgData name="Nalda Wainwright" userId="37148365-73e3-4dc3-a920-96df06cd740e" providerId="ADAL" clId="{CF42BFD7-0F96-7A46-A403-88921D9517BB}" dt="2021-03-05T10:05:25.224" v="1736" actId="26606"/>
          <ac:spMkLst>
            <pc:docMk/>
            <pc:sldMk cId="4175769238" sldId="266"/>
            <ac:spMk id="19467" creationId="{AFA67CD3-AB4E-4A7A-BEB8-53C445D8C44E}"/>
          </ac:spMkLst>
        </pc:spChg>
        <pc:spChg chg="add del">
          <ac:chgData name="Nalda Wainwright" userId="37148365-73e3-4dc3-a920-96df06cd740e" providerId="ADAL" clId="{CF42BFD7-0F96-7A46-A403-88921D9517BB}" dt="2021-03-05T10:05:25.224" v="1736" actId="26606"/>
          <ac:spMkLst>
            <pc:docMk/>
            <pc:sldMk cId="4175769238" sldId="266"/>
            <ac:spMk id="19469" creationId="{339C8D78-A644-462F-B674-F440635E5353}"/>
          </ac:spMkLst>
        </pc:spChg>
        <pc:spChg chg="add del">
          <ac:chgData name="Nalda Wainwright" userId="37148365-73e3-4dc3-a920-96df06cd740e" providerId="ADAL" clId="{CF42BFD7-0F96-7A46-A403-88921D9517BB}" dt="2021-03-05T10:05:29.652" v="1738" actId="26606"/>
          <ac:spMkLst>
            <pc:docMk/>
            <pc:sldMk cId="4175769238" sldId="266"/>
            <ac:spMk id="19471" creationId="{5E39A796-BE83-48B1-B33F-35C4A32AAB57}"/>
          </ac:spMkLst>
        </pc:spChg>
        <pc:spChg chg="add del">
          <ac:chgData name="Nalda Wainwright" userId="37148365-73e3-4dc3-a920-96df06cd740e" providerId="ADAL" clId="{CF42BFD7-0F96-7A46-A403-88921D9517BB}" dt="2021-03-05T10:05:29.652" v="1738" actId="26606"/>
          <ac:spMkLst>
            <pc:docMk/>
            <pc:sldMk cId="4175769238" sldId="266"/>
            <ac:spMk id="19472" creationId="{72F84B47-E267-4194-8194-831DB7B5547F}"/>
          </ac:spMkLst>
        </pc:spChg>
        <pc:picChg chg="add del">
          <ac:chgData name="Nalda Wainwright" userId="37148365-73e3-4dc3-a920-96df06cd740e" providerId="ADAL" clId="{CF42BFD7-0F96-7A46-A403-88921D9517BB}" dt="2021-03-05T10:04:54.176" v="1729" actId="26606"/>
          <ac:picMkLst>
            <pc:docMk/>
            <pc:sldMk cId="4175769238" sldId="266"/>
            <ac:picMk id="75" creationId="{07CF545F-9C2E-4446-97CD-AD92990C2B68}"/>
          </ac:picMkLst>
        </pc:picChg>
        <pc:picChg chg="mod ord">
          <ac:chgData name="Nalda Wainwright" userId="37148365-73e3-4dc3-a920-96df06cd740e" providerId="ADAL" clId="{CF42BFD7-0F96-7A46-A403-88921D9517BB}" dt="2021-03-05T10:05:29.652" v="1738" actId="26606"/>
          <ac:picMkLst>
            <pc:docMk/>
            <pc:sldMk cId="4175769238" sldId="266"/>
            <ac:picMk id="19460" creationId="{62C27FD8-BE95-C948-908D-0C1C49C80FA0}"/>
          </ac:picMkLst>
        </pc:picChg>
        <pc:picChg chg="add del">
          <ac:chgData name="Nalda Wainwright" userId="37148365-73e3-4dc3-a920-96df06cd740e" providerId="ADAL" clId="{CF42BFD7-0F96-7A46-A403-88921D9517BB}" dt="2021-03-05T10:05:25.224" v="1736" actId="26606"/>
          <ac:picMkLst>
            <pc:docMk/>
            <pc:sldMk cId="4175769238" sldId="266"/>
            <ac:picMk id="19468" creationId="{07CF545F-9C2E-4446-97CD-AD92990C2B68}"/>
          </ac:picMkLst>
        </pc:picChg>
      </pc:sldChg>
      <pc:sldChg chg="addSp modSp add mod setBg">
        <pc:chgData name="Nalda Wainwright" userId="37148365-73e3-4dc3-a920-96df06cd740e" providerId="ADAL" clId="{CF42BFD7-0F96-7A46-A403-88921D9517BB}" dt="2021-03-05T10:12:29.573" v="1922" actId="1076"/>
        <pc:sldMkLst>
          <pc:docMk/>
          <pc:sldMk cId="1790745947" sldId="267"/>
        </pc:sldMkLst>
        <pc:spChg chg="add mod">
          <ac:chgData name="Nalda Wainwright" userId="37148365-73e3-4dc3-a920-96df06cd740e" providerId="ADAL" clId="{CF42BFD7-0F96-7A46-A403-88921D9517BB}" dt="2021-03-05T10:12:29.573" v="1922" actId="1076"/>
          <ac:spMkLst>
            <pc:docMk/>
            <pc:sldMk cId="1790745947" sldId="267"/>
            <ac:spMk id="8" creationId="{DE2F9039-4333-944D-9B0F-E3033EC87CF7}"/>
          </ac:spMkLst>
        </pc:spChg>
        <pc:spChg chg="add">
          <ac:chgData name="Nalda Wainwright" userId="37148365-73e3-4dc3-a920-96df06cd740e" providerId="ADAL" clId="{CF42BFD7-0F96-7A46-A403-88921D9517BB}" dt="2021-03-05T10:09:14.588" v="1854" actId="26606"/>
          <ac:spMkLst>
            <pc:docMk/>
            <pc:sldMk cId="1790745947" sldId="267"/>
            <ac:spMk id="75" creationId="{5E39A796-BE83-48B1-B33F-35C4A32AAB57}"/>
          </ac:spMkLst>
        </pc:spChg>
        <pc:spChg chg="add">
          <ac:chgData name="Nalda Wainwright" userId="37148365-73e3-4dc3-a920-96df06cd740e" providerId="ADAL" clId="{CF42BFD7-0F96-7A46-A403-88921D9517BB}" dt="2021-03-05T10:09:14.588" v="1854" actId="26606"/>
          <ac:spMkLst>
            <pc:docMk/>
            <pc:sldMk cId="1790745947" sldId="267"/>
            <ac:spMk id="77" creationId="{72F84B47-E267-4194-8194-831DB7B5547F}"/>
          </ac:spMkLst>
        </pc:spChg>
        <pc:spChg chg="mod">
          <ac:chgData name="Nalda Wainwright" userId="37148365-73e3-4dc3-a920-96df06cd740e" providerId="ADAL" clId="{CF42BFD7-0F96-7A46-A403-88921D9517BB}" dt="2021-03-05T10:12:06.152" v="1909" actId="1076"/>
          <ac:spMkLst>
            <pc:docMk/>
            <pc:sldMk cId="1790745947" sldId="267"/>
            <ac:spMk id="20481" creationId="{51830B24-CC09-9D45-9571-562EC51C3735}"/>
          </ac:spMkLst>
        </pc:spChg>
        <pc:spChg chg="mod">
          <ac:chgData name="Nalda Wainwright" userId="37148365-73e3-4dc3-a920-96df06cd740e" providerId="ADAL" clId="{CF42BFD7-0F96-7A46-A403-88921D9517BB}" dt="2021-03-05T10:12:14.444" v="1917" actId="20577"/>
          <ac:spMkLst>
            <pc:docMk/>
            <pc:sldMk cId="1790745947" sldId="267"/>
            <ac:spMk id="20482" creationId="{6D37CEA2-6814-0C43-AE46-8F78E3441F25}"/>
          </ac:spMkLst>
        </pc:spChg>
        <pc:spChg chg="ord">
          <ac:chgData name="Nalda Wainwright" userId="37148365-73e3-4dc3-a920-96df06cd740e" providerId="ADAL" clId="{CF42BFD7-0F96-7A46-A403-88921D9517BB}" dt="2021-03-05T10:09:14.588" v="1854" actId="26606"/>
          <ac:spMkLst>
            <pc:docMk/>
            <pc:sldMk cId="1790745947" sldId="267"/>
            <ac:spMk id="20483" creationId="{9ADD838D-F38D-2244-996E-89B959159644}"/>
          </ac:spMkLst>
        </pc:spChg>
        <pc:spChg chg="mod">
          <ac:chgData name="Nalda Wainwright" userId="37148365-73e3-4dc3-a920-96df06cd740e" providerId="ADAL" clId="{CF42BFD7-0F96-7A46-A403-88921D9517BB}" dt="2021-03-05T10:12:19.618" v="1918" actId="1076"/>
          <ac:spMkLst>
            <pc:docMk/>
            <pc:sldMk cId="1790745947" sldId="267"/>
            <ac:spMk id="20485" creationId="{466AB6B7-D413-3743-AA7D-5B58E5CA269B}"/>
          </ac:spMkLst>
        </pc:spChg>
        <pc:spChg chg="mod">
          <ac:chgData name="Nalda Wainwright" userId="37148365-73e3-4dc3-a920-96df06cd740e" providerId="ADAL" clId="{CF42BFD7-0F96-7A46-A403-88921D9517BB}" dt="2021-03-05T10:12:26.852" v="1921" actId="1076"/>
          <ac:spMkLst>
            <pc:docMk/>
            <pc:sldMk cId="1790745947" sldId="267"/>
            <ac:spMk id="20486" creationId="{26C1E8DD-BAF4-BB4A-8176-6D039B4904AB}"/>
          </ac:spMkLst>
        </pc:spChg>
        <pc:picChg chg="mod">
          <ac:chgData name="Nalda Wainwright" userId="37148365-73e3-4dc3-a920-96df06cd740e" providerId="ADAL" clId="{CF42BFD7-0F96-7A46-A403-88921D9517BB}" dt="2021-03-05T10:09:14.588" v="1854" actId="26606"/>
          <ac:picMkLst>
            <pc:docMk/>
            <pc:sldMk cId="1790745947" sldId="267"/>
            <ac:picMk id="20484" creationId="{51ED6C5F-F9D4-8643-9F74-6F6CF099F660}"/>
          </ac:picMkLst>
        </pc:picChg>
      </pc:sldChg>
      <pc:sldChg chg="modSp add del mod">
        <pc:chgData name="Nalda Wainwright" userId="37148365-73e3-4dc3-a920-96df06cd740e" providerId="ADAL" clId="{CF42BFD7-0F96-7A46-A403-88921D9517BB}" dt="2021-03-05T10:11:52.203" v="1897"/>
        <pc:sldMkLst>
          <pc:docMk/>
          <pc:sldMk cId="75609291" sldId="268"/>
        </pc:sldMkLst>
        <pc:spChg chg="mod">
          <ac:chgData name="Nalda Wainwright" userId="37148365-73e3-4dc3-a920-96df06cd740e" providerId="ADAL" clId="{CF42BFD7-0F96-7A46-A403-88921D9517BB}" dt="2021-03-05T10:10:51.496" v="1881" actId="1076"/>
          <ac:spMkLst>
            <pc:docMk/>
            <pc:sldMk cId="75609291" sldId="268"/>
            <ac:spMk id="3" creationId="{534DD715-E818-2F42-875A-9A32176186A9}"/>
          </ac:spMkLst>
        </pc:spChg>
        <pc:spChg chg="mod">
          <ac:chgData name="Nalda Wainwright" userId="37148365-73e3-4dc3-a920-96df06cd740e" providerId="ADAL" clId="{CF42BFD7-0F96-7A46-A403-88921D9517BB}" dt="2021-03-05T10:11:51.538" v="1896" actId="207"/>
          <ac:spMkLst>
            <pc:docMk/>
            <pc:sldMk cId="75609291" sldId="268"/>
            <ac:spMk id="21505" creationId="{7E303681-B060-AB46-94F4-3B35CBA94EC9}"/>
          </ac:spMkLst>
        </pc:spChg>
      </pc:sldChg>
      <pc:sldChg chg="addSp modSp add mod">
        <pc:chgData name="Nalda Wainwright" userId="37148365-73e3-4dc3-a920-96df06cd740e" providerId="ADAL" clId="{CF42BFD7-0F96-7A46-A403-88921D9517BB}" dt="2021-03-05T10:15:14.216" v="1968" actId="20577"/>
        <pc:sldMkLst>
          <pc:docMk/>
          <pc:sldMk cId="4245684031" sldId="268"/>
        </pc:sldMkLst>
        <pc:spChg chg="mod">
          <ac:chgData name="Nalda Wainwright" userId="37148365-73e3-4dc3-a920-96df06cd740e" providerId="ADAL" clId="{CF42BFD7-0F96-7A46-A403-88921D9517BB}" dt="2021-03-05T10:15:14.216" v="1968" actId="20577"/>
          <ac:spMkLst>
            <pc:docMk/>
            <pc:sldMk cId="4245684031" sldId="268"/>
            <ac:spMk id="3" creationId="{534DD715-E818-2F42-875A-9A32176186A9}"/>
          </ac:spMkLst>
        </pc:spChg>
        <pc:spChg chg="mod">
          <ac:chgData name="Nalda Wainwright" userId="37148365-73e3-4dc3-a920-96df06cd740e" providerId="ADAL" clId="{CF42BFD7-0F96-7A46-A403-88921D9517BB}" dt="2021-03-05T10:14:01.442" v="1956" actId="20577"/>
          <ac:spMkLst>
            <pc:docMk/>
            <pc:sldMk cId="4245684031" sldId="268"/>
            <ac:spMk id="7" creationId="{EA8F0153-F720-DC4B-8110-C1ECEF4B3FA9}"/>
          </ac:spMkLst>
        </pc:spChg>
        <pc:spChg chg="add mod">
          <ac:chgData name="Nalda Wainwright" userId="37148365-73e3-4dc3-a920-96df06cd740e" providerId="ADAL" clId="{CF42BFD7-0F96-7A46-A403-88921D9517BB}" dt="2021-03-05T10:13:27.671" v="1933" actId="1076"/>
          <ac:spMkLst>
            <pc:docMk/>
            <pc:sldMk cId="4245684031" sldId="268"/>
            <ac:spMk id="8" creationId="{56EC0DA9-88C7-1A42-95DD-A0C736269CC9}"/>
          </ac:spMkLst>
        </pc:spChg>
        <pc:spChg chg="mod">
          <ac:chgData name="Nalda Wainwright" userId="37148365-73e3-4dc3-a920-96df06cd740e" providerId="ADAL" clId="{CF42BFD7-0F96-7A46-A403-88921D9517BB}" dt="2021-03-05T10:12:44.751" v="1926" actId="113"/>
          <ac:spMkLst>
            <pc:docMk/>
            <pc:sldMk cId="4245684031" sldId="268"/>
            <ac:spMk id="21505" creationId="{7E303681-B060-AB46-94F4-3B35CBA94EC9}"/>
          </ac:spMkLst>
        </pc:spChg>
        <pc:spChg chg="mod">
          <ac:chgData name="Nalda Wainwright" userId="37148365-73e3-4dc3-a920-96df06cd740e" providerId="ADAL" clId="{CF42BFD7-0F96-7A46-A403-88921D9517BB}" dt="2021-03-05T10:12:55.224" v="1928" actId="1076"/>
          <ac:spMkLst>
            <pc:docMk/>
            <pc:sldMk cId="4245684031" sldId="268"/>
            <ac:spMk id="21509" creationId="{772C2F9E-A2FA-A641-85A3-693042832FA0}"/>
          </ac:spMkLst>
        </pc:spChg>
      </pc:sldChg>
      <pc:sldChg chg="addSp delSp modSp add mod">
        <pc:chgData name="Nalda Wainwright" userId="37148365-73e3-4dc3-a920-96df06cd740e" providerId="ADAL" clId="{CF42BFD7-0F96-7A46-A403-88921D9517BB}" dt="2021-03-05T11:56:25.328" v="2651" actId="403"/>
        <pc:sldMkLst>
          <pc:docMk/>
          <pc:sldMk cId="1119521845" sldId="269"/>
        </pc:sldMkLst>
        <pc:spChg chg="add del mod">
          <ac:chgData name="Nalda Wainwright" userId="37148365-73e3-4dc3-a920-96df06cd740e" providerId="ADAL" clId="{CF42BFD7-0F96-7A46-A403-88921D9517BB}" dt="2021-03-05T11:51:41.326" v="2570" actId="478"/>
          <ac:spMkLst>
            <pc:docMk/>
            <pc:sldMk cId="1119521845" sldId="269"/>
            <ac:spMk id="3" creationId="{B3C49380-D940-E046-9045-9F169158B859}"/>
          </ac:spMkLst>
        </pc:spChg>
        <pc:spChg chg="del mod">
          <ac:chgData name="Nalda Wainwright" userId="37148365-73e3-4dc3-a920-96df06cd740e" providerId="ADAL" clId="{CF42BFD7-0F96-7A46-A403-88921D9517BB}" dt="2021-03-05T11:51:37.282" v="2569" actId="478"/>
          <ac:spMkLst>
            <pc:docMk/>
            <pc:sldMk cId="1119521845" sldId="269"/>
            <ac:spMk id="32769" creationId="{3406DCC2-90A5-DB40-872C-8EB8E900730F}"/>
          </ac:spMkLst>
        </pc:spChg>
        <pc:spChg chg="mod">
          <ac:chgData name="Nalda Wainwright" userId="37148365-73e3-4dc3-a920-96df06cd740e" providerId="ADAL" clId="{CF42BFD7-0F96-7A46-A403-88921D9517BB}" dt="2021-03-05T11:51:54.736" v="2574" actId="1076"/>
          <ac:spMkLst>
            <pc:docMk/>
            <pc:sldMk cId="1119521845" sldId="269"/>
            <ac:spMk id="32771" creationId="{0B8051A1-8D31-E545-9E7A-88EFB5FDAAE7}"/>
          </ac:spMkLst>
        </pc:spChg>
        <pc:graphicFrameChg chg="mod modGraphic">
          <ac:chgData name="Nalda Wainwright" userId="37148365-73e3-4dc3-a920-96df06cd740e" providerId="ADAL" clId="{CF42BFD7-0F96-7A46-A403-88921D9517BB}" dt="2021-03-05T11:56:25.328" v="2651" actId="403"/>
          <ac:graphicFrameMkLst>
            <pc:docMk/>
            <pc:sldMk cId="1119521845" sldId="269"/>
            <ac:graphicFrameMk id="9" creationId="{E31AA444-46E7-F545-BC39-3979BF966234}"/>
          </ac:graphicFrameMkLst>
        </pc:graphicFrameChg>
      </pc:sldChg>
      <pc:sldChg chg="modSp add mod">
        <pc:chgData name="Nalda Wainwright" userId="37148365-73e3-4dc3-a920-96df06cd740e" providerId="ADAL" clId="{CF42BFD7-0F96-7A46-A403-88921D9517BB}" dt="2021-03-05T11:58:10.183" v="2676" actId="207"/>
        <pc:sldMkLst>
          <pc:docMk/>
          <pc:sldMk cId="2446849013" sldId="270"/>
        </pc:sldMkLst>
        <pc:spChg chg="mod">
          <ac:chgData name="Nalda Wainwright" userId="37148365-73e3-4dc3-a920-96df06cd740e" providerId="ADAL" clId="{CF42BFD7-0F96-7A46-A403-88921D9517BB}" dt="2021-03-05T11:56:55.693" v="2654" actId="1076"/>
          <ac:spMkLst>
            <pc:docMk/>
            <pc:sldMk cId="2446849013" sldId="270"/>
            <ac:spMk id="2" creationId="{9C96CC19-CC44-8543-8445-02D40EED0626}"/>
          </ac:spMkLst>
        </pc:spChg>
        <pc:graphicFrameChg chg="mod modGraphic">
          <ac:chgData name="Nalda Wainwright" userId="37148365-73e3-4dc3-a920-96df06cd740e" providerId="ADAL" clId="{CF42BFD7-0F96-7A46-A403-88921D9517BB}" dt="2021-03-05T11:58:10.183" v="2676" actId="207"/>
          <ac:graphicFrameMkLst>
            <pc:docMk/>
            <pc:sldMk cId="2446849013" sldId="270"/>
            <ac:graphicFrameMk id="4" creationId="{29180349-2E01-E342-B28E-FE2FAFA05E25}"/>
          </ac:graphicFrameMkLst>
        </pc:graphicFrameChg>
      </pc:sldChg>
      <pc:sldChg chg="modSp add mod">
        <pc:chgData name="Nalda Wainwright" userId="37148365-73e3-4dc3-a920-96df06cd740e" providerId="ADAL" clId="{CF42BFD7-0F96-7A46-A403-88921D9517BB}" dt="2021-03-05T11:41:15.688" v="2279" actId="20577"/>
        <pc:sldMkLst>
          <pc:docMk/>
          <pc:sldMk cId="936886097" sldId="272"/>
        </pc:sldMkLst>
        <pc:spChg chg="mod">
          <ac:chgData name="Nalda Wainwright" userId="37148365-73e3-4dc3-a920-96df06cd740e" providerId="ADAL" clId="{CF42BFD7-0F96-7A46-A403-88921D9517BB}" dt="2021-03-05T11:41:15.688" v="2279" actId="20577"/>
          <ac:spMkLst>
            <pc:docMk/>
            <pc:sldMk cId="936886097" sldId="272"/>
            <ac:spMk id="22529" creationId="{8EE0BF54-8E02-D24A-965E-37A5FE0AA5C7}"/>
          </ac:spMkLst>
        </pc:spChg>
        <pc:spChg chg="mod">
          <ac:chgData name="Nalda Wainwright" userId="37148365-73e3-4dc3-a920-96df06cd740e" providerId="ADAL" clId="{CF42BFD7-0F96-7A46-A403-88921D9517BB}" dt="2021-03-05T11:41:03.357" v="2245" actId="20577"/>
          <ac:spMkLst>
            <pc:docMk/>
            <pc:sldMk cId="936886097" sldId="272"/>
            <ac:spMk id="22530" creationId="{C166C031-7960-A240-B952-712EACCABC8F}"/>
          </ac:spMkLst>
        </pc:spChg>
      </pc:sldChg>
      <pc:sldChg chg="modSp new del mod">
        <pc:chgData name="Nalda Wainwright" userId="37148365-73e3-4dc3-a920-96df06cd740e" providerId="ADAL" clId="{CF42BFD7-0F96-7A46-A403-88921D9517BB}" dt="2021-03-05T11:59:02.551" v="2704" actId="2696"/>
        <pc:sldMkLst>
          <pc:docMk/>
          <pc:sldMk cId="1915220814" sldId="273"/>
        </pc:sldMkLst>
        <pc:spChg chg="mod">
          <ac:chgData name="Nalda Wainwright" userId="37148365-73e3-4dc3-a920-96df06cd740e" providerId="ADAL" clId="{CF42BFD7-0F96-7A46-A403-88921D9517BB}" dt="2021-03-05T11:58:43.032" v="2702" actId="113"/>
          <ac:spMkLst>
            <pc:docMk/>
            <pc:sldMk cId="1915220814" sldId="273"/>
            <ac:spMk id="2" creationId="{77E7A384-0FAB-CD4B-9866-6E80CDC6FFC6}"/>
          </ac:spMkLst>
        </pc:spChg>
        <pc:spChg chg="mod">
          <ac:chgData name="Nalda Wainwright" userId="37148365-73e3-4dc3-a920-96df06cd740e" providerId="ADAL" clId="{CF42BFD7-0F96-7A46-A403-88921D9517BB}" dt="2021-03-05T11:58:45.980" v="2703" actId="1076"/>
          <ac:spMkLst>
            <pc:docMk/>
            <pc:sldMk cId="1915220814" sldId="273"/>
            <ac:spMk id="3" creationId="{DE2C87DF-3759-874F-BC3D-B78DDAA42CED}"/>
          </ac:spMkLst>
        </pc:spChg>
      </pc:sldChg>
      <pc:sldChg chg="addSp delSp modSp add del mod">
        <pc:chgData name="Nalda Wainwright" userId="37148365-73e3-4dc3-a920-96df06cd740e" providerId="ADAL" clId="{CF42BFD7-0F96-7A46-A403-88921D9517BB}" dt="2021-03-05T10:55:03.358" v="2221" actId="2696"/>
        <pc:sldMkLst>
          <pc:docMk/>
          <pc:sldMk cId="2673535593" sldId="273"/>
        </pc:sldMkLst>
        <pc:spChg chg="add mod">
          <ac:chgData name="Nalda Wainwright" userId="37148365-73e3-4dc3-a920-96df06cd740e" providerId="ADAL" clId="{CF42BFD7-0F96-7A46-A403-88921D9517BB}" dt="2021-03-05T10:42:06.681" v="2155" actId="20577"/>
          <ac:spMkLst>
            <pc:docMk/>
            <pc:sldMk cId="2673535593" sldId="273"/>
            <ac:spMk id="2" creationId="{5564CBF4-C5D4-B742-94A0-52F07BE13BB3}"/>
          </ac:spMkLst>
        </pc:spChg>
        <pc:spChg chg="add del">
          <ac:chgData name="Nalda Wainwright" userId="37148365-73e3-4dc3-a920-96df06cd740e" providerId="ADAL" clId="{CF42BFD7-0F96-7A46-A403-88921D9517BB}" dt="2021-03-05T10:17:01.159" v="2018" actId="478"/>
          <ac:spMkLst>
            <pc:docMk/>
            <pc:sldMk cId="2673535593" sldId="273"/>
            <ac:spMk id="3" creationId="{95DCC9F5-96B7-644C-ABB6-DD7677D2A8F5}"/>
          </ac:spMkLst>
        </pc:spChg>
        <pc:spChg chg="mod">
          <ac:chgData name="Nalda Wainwright" userId="37148365-73e3-4dc3-a920-96df06cd740e" providerId="ADAL" clId="{CF42BFD7-0F96-7A46-A403-88921D9517BB}" dt="2021-03-05T10:41:12.327" v="2080" actId="1076"/>
          <ac:spMkLst>
            <pc:docMk/>
            <pc:sldMk cId="2673535593" sldId="273"/>
            <ac:spMk id="9" creationId="{B81C521F-A256-AE49-8383-31DB327EA864}"/>
          </ac:spMkLst>
        </pc:spChg>
        <pc:spChg chg="mod">
          <ac:chgData name="Nalda Wainwright" userId="37148365-73e3-4dc3-a920-96df06cd740e" providerId="ADAL" clId="{CF42BFD7-0F96-7A46-A403-88921D9517BB}" dt="2021-03-05T10:39:39.998" v="2053" actId="113"/>
          <ac:spMkLst>
            <pc:docMk/>
            <pc:sldMk cId="2673535593" sldId="273"/>
            <ac:spMk id="23553" creationId="{3D97C881-2F44-8F47-A708-7D69CBD89743}"/>
          </ac:spMkLst>
        </pc:spChg>
        <pc:spChg chg="mod">
          <ac:chgData name="Nalda Wainwright" userId="37148365-73e3-4dc3-a920-96df06cd740e" providerId="ADAL" clId="{CF42BFD7-0F96-7A46-A403-88921D9517BB}" dt="2021-03-05T10:41:16.142" v="2081" actId="14100"/>
          <ac:spMkLst>
            <pc:docMk/>
            <pc:sldMk cId="2673535593" sldId="273"/>
            <ac:spMk id="23563" creationId="{9AF464A9-7C76-814B-9E29-1F80D6536A08}"/>
          </ac:spMkLst>
        </pc:spChg>
        <pc:spChg chg="mod">
          <ac:chgData name="Nalda Wainwright" userId="37148365-73e3-4dc3-a920-96df06cd740e" providerId="ADAL" clId="{CF42BFD7-0F96-7A46-A403-88921D9517BB}" dt="2021-03-05T10:41:32.320" v="2100" actId="14100"/>
          <ac:spMkLst>
            <pc:docMk/>
            <pc:sldMk cId="2673535593" sldId="273"/>
            <ac:spMk id="23565" creationId="{5DFA2223-5E95-F248-A98C-D7B6886BCB0D}"/>
          </ac:spMkLst>
        </pc:spChg>
        <pc:spChg chg="mod">
          <ac:chgData name="Nalda Wainwright" userId="37148365-73e3-4dc3-a920-96df06cd740e" providerId="ADAL" clId="{CF42BFD7-0F96-7A46-A403-88921D9517BB}" dt="2021-03-05T10:41:42.592" v="2125" actId="14100"/>
          <ac:spMkLst>
            <pc:docMk/>
            <pc:sldMk cId="2673535593" sldId="273"/>
            <ac:spMk id="23566" creationId="{447C5476-6DAF-E441-B960-732B066272A5}"/>
          </ac:spMkLst>
        </pc:spChg>
        <pc:spChg chg="mod">
          <ac:chgData name="Nalda Wainwright" userId="37148365-73e3-4dc3-a920-96df06cd740e" providerId="ADAL" clId="{CF42BFD7-0F96-7A46-A403-88921D9517BB}" dt="2021-03-05T10:41:08.682" v="2079" actId="1076"/>
          <ac:spMkLst>
            <pc:docMk/>
            <pc:sldMk cId="2673535593" sldId="273"/>
            <ac:spMk id="23568" creationId="{EB527542-2209-6A47-B3EE-8270FF9141D0}"/>
          </ac:spMkLst>
        </pc:spChg>
        <pc:grpChg chg="mod">
          <ac:chgData name="Nalda Wainwright" userId="37148365-73e3-4dc3-a920-96df06cd740e" providerId="ADAL" clId="{CF42BFD7-0F96-7A46-A403-88921D9517BB}" dt="2021-03-05T10:41:08.682" v="2079" actId="1076"/>
          <ac:grpSpMkLst>
            <pc:docMk/>
            <pc:sldMk cId="2673535593" sldId="273"/>
            <ac:grpSpMk id="23558" creationId="{A740775B-459B-184C-8D11-BD246FADF775}"/>
          </ac:grpSpMkLst>
        </pc:grpChg>
        <pc:picChg chg="mod">
          <ac:chgData name="Nalda Wainwright" userId="37148365-73e3-4dc3-a920-96df06cd740e" providerId="ADAL" clId="{CF42BFD7-0F96-7A46-A403-88921D9517BB}" dt="2021-03-05T10:24:09.522" v="2019" actId="1076"/>
          <ac:picMkLst>
            <pc:docMk/>
            <pc:sldMk cId="2673535593" sldId="273"/>
            <ac:picMk id="23556" creationId="{2EF2B92C-1799-8343-8FCF-176B490C603F}"/>
          </ac:picMkLst>
        </pc:picChg>
      </pc:sldChg>
      <pc:sldChg chg="new del">
        <pc:chgData name="Nalda Wainwright" userId="37148365-73e3-4dc3-a920-96df06cd740e" providerId="ADAL" clId="{CF42BFD7-0F96-7A46-A403-88921D9517BB}" dt="2021-03-05T11:43:46.854" v="2475" actId="2696"/>
        <pc:sldMkLst>
          <pc:docMk/>
          <pc:sldMk cId="1393633780" sldId="274"/>
        </pc:sldMkLst>
      </pc:sldChg>
      <pc:sldChg chg="modSp add del mod">
        <pc:chgData name="Nalda Wainwright" userId="37148365-73e3-4dc3-a920-96df06cd740e" providerId="ADAL" clId="{CF42BFD7-0F96-7A46-A403-88921D9517BB}" dt="2021-03-05T10:55:05.254" v="2222" actId="2696"/>
        <pc:sldMkLst>
          <pc:docMk/>
          <pc:sldMk cId="3576435722" sldId="274"/>
        </pc:sldMkLst>
        <pc:spChg chg="mod">
          <ac:chgData name="Nalda Wainwright" userId="37148365-73e3-4dc3-a920-96df06cd740e" providerId="ADAL" clId="{CF42BFD7-0F96-7A46-A403-88921D9517BB}" dt="2021-03-05T10:40:34.380" v="2061" actId="1076"/>
          <ac:spMkLst>
            <pc:docMk/>
            <pc:sldMk cId="3576435722" sldId="274"/>
            <ac:spMk id="23563" creationId="{9AF464A9-7C76-814B-9E29-1F80D6536A08}"/>
          </ac:spMkLst>
        </pc:spChg>
        <pc:spChg chg="mod">
          <ac:chgData name="Nalda Wainwright" userId="37148365-73e3-4dc3-a920-96df06cd740e" providerId="ADAL" clId="{CF42BFD7-0F96-7A46-A403-88921D9517BB}" dt="2021-03-05T10:40:38.115" v="2062" actId="1076"/>
          <ac:spMkLst>
            <pc:docMk/>
            <pc:sldMk cId="3576435722" sldId="274"/>
            <ac:spMk id="23565" creationId="{5DFA2223-5E95-F248-A98C-D7B6886BCB0D}"/>
          </ac:spMkLst>
        </pc:spChg>
        <pc:spChg chg="mod">
          <ac:chgData name="Nalda Wainwright" userId="37148365-73e3-4dc3-a920-96df06cd740e" providerId="ADAL" clId="{CF42BFD7-0F96-7A46-A403-88921D9517BB}" dt="2021-03-05T10:40:41.434" v="2063" actId="1076"/>
          <ac:spMkLst>
            <pc:docMk/>
            <pc:sldMk cId="3576435722" sldId="274"/>
            <ac:spMk id="23566" creationId="{447C5476-6DAF-E441-B960-732B066272A5}"/>
          </ac:spMkLst>
        </pc:spChg>
        <pc:picChg chg="mod">
          <ac:chgData name="Nalda Wainwright" userId="37148365-73e3-4dc3-a920-96df06cd740e" providerId="ADAL" clId="{CF42BFD7-0F96-7A46-A403-88921D9517BB}" dt="2021-03-05T10:40:09.090" v="2056" actId="1076"/>
          <ac:picMkLst>
            <pc:docMk/>
            <pc:sldMk cId="3576435722" sldId="274"/>
            <ac:picMk id="23556" creationId="{2EF2B92C-1799-8343-8FCF-176B490C603F}"/>
          </ac:picMkLst>
        </pc:picChg>
        <pc:cxnChg chg="mod">
          <ac:chgData name="Nalda Wainwright" userId="37148365-73e3-4dc3-a920-96df06cd740e" providerId="ADAL" clId="{CF42BFD7-0F96-7A46-A403-88921D9517BB}" dt="2021-03-05T10:40:15.042" v="2057" actId="1076"/>
          <ac:cxnSpMkLst>
            <pc:docMk/>
            <pc:sldMk cId="3576435722" sldId="274"/>
            <ac:cxnSpMk id="11" creationId="{B535C715-EEA2-FD40-84D4-48A240FCF0A5}"/>
          </ac:cxnSpMkLst>
        </pc:cxnChg>
        <pc:cxnChg chg="mod">
          <ac:chgData name="Nalda Wainwright" userId="37148365-73e3-4dc3-a920-96df06cd740e" providerId="ADAL" clId="{CF42BFD7-0F96-7A46-A403-88921D9517BB}" dt="2021-03-05T10:40:17.981" v="2058" actId="1076"/>
          <ac:cxnSpMkLst>
            <pc:docMk/>
            <pc:sldMk cId="3576435722" sldId="274"/>
            <ac:cxnSpMk id="12" creationId="{94D1243E-1C0B-3347-8FD2-61A9FAC5ECE8}"/>
          </ac:cxnSpMkLst>
        </pc:cxnChg>
        <pc:cxnChg chg="mod">
          <ac:chgData name="Nalda Wainwright" userId="37148365-73e3-4dc3-a920-96df06cd740e" providerId="ADAL" clId="{CF42BFD7-0F96-7A46-A403-88921D9517BB}" dt="2021-03-05T10:40:29.789" v="2060" actId="1076"/>
          <ac:cxnSpMkLst>
            <pc:docMk/>
            <pc:sldMk cId="3576435722" sldId="274"/>
            <ac:cxnSpMk id="13" creationId="{79665DC1-B4BE-B445-93A7-835988037AFD}"/>
          </ac:cxnSpMkLst>
        </pc:cxnChg>
      </pc:sldChg>
      <pc:sldChg chg="new del">
        <pc:chgData name="Nalda Wainwright" userId="37148365-73e3-4dc3-a920-96df06cd740e" providerId="ADAL" clId="{CF42BFD7-0F96-7A46-A403-88921D9517BB}" dt="2021-03-05T11:43:45.178" v="2473" actId="2696"/>
        <pc:sldMkLst>
          <pc:docMk/>
          <pc:sldMk cId="774068858" sldId="275"/>
        </pc:sldMkLst>
      </pc:sldChg>
      <pc:sldChg chg="new del">
        <pc:chgData name="Nalda Wainwright" userId="37148365-73e3-4dc3-a920-96df06cd740e" providerId="ADAL" clId="{CF42BFD7-0F96-7A46-A403-88921D9517BB}" dt="2021-03-05T11:43:45.574" v="2474" actId="2696"/>
        <pc:sldMkLst>
          <pc:docMk/>
          <pc:sldMk cId="4225242810" sldId="276"/>
        </pc:sldMkLst>
      </pc:sldChg>
      <pc:sldChg chg="modSp add mod">
        <pc:chgData name="Nalda Wainwright" userId="37148365-73e3-4dc3-a920-96df06cd740e" providerId="ADAL" clId="{CF42BFD7-0F96-7A46-A403-88921D9517BB}" dt="2021-03-05T11:46:52.250" v="2492" actId="207"/>
        <pc:sldMkLst>
          <pc:docMk/>
          <pc:sldMk cId="1773041233" sldId="277"/>
        </pc:sldMkLst>
        <pc:spChg chg="mod">
          <ac:chgData name="Nalda Wainwright" userId="37148365-73e3-4dc3-a920-96df06cd740e" providerId="ADAL" clId="{CF42BFD7-0F96-7A46-A403-88921D9517BB}" dt="2021-03-05T11:45:20.550" v="2478" actId="1076"/>
          <ac:spMkLst>
            <pc:docMk/>
            <pc:sldMk cId="1773041233" sldId="277"/>
            <ac:spMk id="25601" creationId="{CC418C22-26DD-7943-9CEB-F41C2E563BB7}"/>
          </ac:spMkLst>
        </pc:spChg>
        <pc:graphicFrameChg chg="mod modGraphic">
          <ac:chgData name="Nalda Wainwright" userId="37148365-73e3-4dc3-a920-96df06cd740e" providerId="ADAL" clId="{CF42BFD7-0F96-7A46-A403-88921D9517BB}" dt="2021-03-05T11:46:52.250" v="2492" actId="207"/>
          <ac:graphicFrameMkLst>
            <pc:docMk/>
            <pc:sldMk cId="1773041233" sldId="277"/>
            <ac:graphicFrameMk id="4" creationId="{9E115B1E-3EBA-AE47-AC58-1568F83A5F6A}"/>
          </ac:graphicFrameMkLst>
        </pc:graphicFrameChg>
      </pc:sldChg>
      <pc:sldChg chg="modSp add mod">
        <pc:chgData name="Nalda Wainwright" userId="37148365-73e3-4dc3-a920-96df06cd740e" providerId="ADAL" clId="{CF42BFD7-0F96-7A46-A403-88921D9517BB}" dt="2021-03-05T11:48:36.339" v="2512" actId="403"/>
        <pc:sldMkLst>
          <pc:docMk/>
          <pc:sldMk cId="4022691622" sldId="278"/>
        </pc:sldMkLst>
        <pc:spChg chg="mod">
          <ac:chgData name="Nalda Wainwright" userId="37148365-73e3-4dc3-a920-96df06cd740e" providerId="ADAL" clId="{CF42BFD7-0F96-7A46-A403-88921D9517BB}" dt="2021-03-05T11:47:03.748" v="2495" actId="1076"/>
          <ac:spMkLst>
            <pc:docMk/>
            <pc:sldMk cId="4022691622" sldId="278"/>
            <ac:spMk id="27649" creationId="{CAC670F4-FEBF-DB46-BDFF-23398E8347B2}"/>
          </ac:spMkLst>
        </pc:spChg>
        <pc:graphicFrameChg chg="mod modGraphic">
          <ac:chgData name="Nalda Wainwright" userId="37148365-73e3-4dc3-a920-96df06cd740e" providerId="ADAL" clId="{CF42BFD7-0F96-7A46-A403-88921D9517BB}" dt="2021-03-05T11:48:36.339" v="2512" actId="403"/>
          <ac:graphicFrameMkLst>
            <pc:docMk/>
            <pc:sldMk cId="4022691622" sldId="278"/>
            <ac:graphicFrameMk id="4" creationId="{60789E60-6550-FF48-B69B-8D79483E78C9}"/>
          </ac:graphicFrameMkLst>
        </pc:graphicFrameChg>
      </pc:sldChg>
      <pc:sldChg chg="modSp add mod">
        <pc:chgData name="Nalda Wainwright" userId="37148365-73e3-4dc3-a920-96df06cd740e" providerId="ADAL" clId="{CF42BFD7-0F96-7A46-A403-88921D9517BB}" dt="2021-03-05T11:49:45.169" v="2526" actId="207"/>
        <pc:sldMkLst>
          <pc:docMk/>
          <pc:sldMk cId="4022342153" sldId="279"/>
        </pc:sldMkLst>
        <pc:spChg chg="mod">
          <ac:chgData name="Nalda Wainwright" userId="37148365-73e3-4dc3-a920-96df06cd740e" providerId="ADAL" clId="{CF42BFD7-0F96-7A46-A403-88921D9517BB}" dt="2021-03-05T11:49:17.997" v="2519" actId="1076"/>
          <ac:spMkLst>
            <pc:docMk/>
            <pc:sldMk cId="4022342153" sldId="279"/>
            <ac:spMk id="30721" creationId="{84C88B90-0569-7041-AA3C-313C80B5D5D8}"/>
          </ac:spMkLst>
        </pc:spChg>
        <pc:spChg chg="mod">
          <ac:chgData name="Nalda Wainwright" userId="37148365-73e3-4dc3-a920-96df06cd740e" providerId="ADAL" clId="{CF42BFD7-0F96-7A46-A403-88921D9517BB}" dt="2021-03-05T11:49:45.169" v="2526" actId="207"/>
          <ac:spMkLst>
            <pc:docMk/>
            <pc:sldMk cId="4022342153" sldId="279"/>
            <ac:spMk id="30722" creationId="{0EE381B7-274F-5441-9C5E-D5263479EF53}"/>
          </ac:spMkLst>
        </pc:spChg>
      </pc:sldChg>
      <pc:sldChg chg="modSp add mod">
        <pc:chgData name="Nalda Wainwright" userId="37148365-73e3-4dc3-a920-96df06cd740e" providerId="ADAL" clId="{CF42BFD7-0F96-7A46-A403-88921D9517BB}" dt="2021-03-05T11:51:01.297" v="2559" actId="1076"/>
        <pc:sldMkLst>
          <pc:docMk/>
          <pc:sldMk cId="2665833722" sldId="280"/>
        </pc:sldMkLst>
        <pc:spChg chg="mod">
          <ac:chgData name="Nalda Wainwright" userId="37148365-73e3-4dc3-a920-96df06cd740e" providerId="ADAL" clId="{CF42BFD7-0F96-7A46-A403-88921D9517BB}" dt="2021-03-05T11:49:54.910" v="2529" actId="1076"/>
          <ac:spMkLst>
            <pc:docMk/>
            <pc:sldMk cId="2665833722" sldId="280"/>
            <ac:spMk id="31745" creationId="{00EB2556-178E-4A4A-8558-E17D13C69A7B}"/>
          </ac:spMkLst>
        </pc:spChg>
        <pc:spChg chg="mod">
          <ac:chgData name="Nalda Wainwright" userId="37148365-73e3-4dc3-a920-96df06cd740e" providerId="ADAL" clId="{CF42BFD7-0F96-7A46-A403-88921D9517BB}" dt="2021-03-05T11:51:01.297" v="2559" actId="1076"/>
          <ac:spMkLst>
            <pc:docMk/>
            <pc:sldMk cId="2665833722" sldId="280"/>
            <ac:spMk id="31746" creationId="{CFFDEED6-8B16-3B44-83A4-973706876DFD}"/>
          </ac:spMkLst>
        </pc:spChg>
        <pc:picChg chg="mod">
          <ac:chgData name="Nalda Wainwright" userId="37148365-73e3-4dc3-a920-96df06cd740e" providerId="ADAL" clId="{CF42BFD7-0F96-7A46-A403-88921D9517BB}" dt="2021-03-05T11:50:00.264" v="2531" actId="1076"/>
          <ac:picMkLst>
            <pc:docMk/>
            <pc:sldMk cId="2665833722" sldId="280"/>
            <ac:picMk id="31747" creationId="{8CE9D02F-613F-6C4B-8AEC-5D8C34A5E80A}"/>
          </ac:picMkLst>
        </pc:picChg>
      </pc:sldChg>
      <pc:sldChg chg="modSp new mod">
        <pc:chgData name="Nalda Wainwright" userId="37148365-73e3-4dc3-a920-96df06cd740e" providerId="ADAL" clId="{CF42BFD7-0F96-7A46-A403-88921D9517BB}" dt="2021-03-05T13:14:44.842" v="3223" actId="1076"/>
        <pc:sldMkLst>
          <pc:docMk/>
          <pc:sldMk cId="1239238221" sldId="281"/>
        </pc:sldMkLst>
        <pc:spChg chg="mod">
          <ac:chgData name="Nalda Wainwright" userId="37148365-73e3-4dc3-a920-96df06cd740e" providerId="ADAL" clId="{CF42BFD7-0F96-7A46-A403-88921D9517BB}" dt="2021-03-05T11:59:32.633" v="2713" actId="1076"/>
          <ac:spMkLst>
            <pc:docMk/>
            <pc:sldMk cId="1239238221" sldId="281"/>
            <ac:spMk id="2" creationId="{FE4B25E3-D041-0F40-B82D-0C6B5A83C4FD}"/>
          </ac:spMkLst>
        </pc:spChg>
        <pc:spChg chg="mod">
          <ac:chgData name="Nalda Wainwright" userId="37148365-73e3-4dc3-a920-96df06cd740e" providerId="ADAL" clId="{CF42BFD7-0F96-7A46-A403-88921D9517BB}" dt="2021-03-05T13:14:44.842" v="3223" actId="1076"/>
          <ac:spMkLst>
            <pc:docMk/>
            <pc:sldMk cId="1239238221" sldId="281"/>
            <ac:spMk id="3" creationId="{79E3418E-53FD-2A43-A454-5F560228B4B3}"/>
          </ac:spMkLst>
        </pc:spChg>
      </pc:sldChg>
      <pc:sldChg chg="addSp modSp new mod">
        <pc:chgData name="Nalda Wainwright" userId="37148365-73e3-4dc3-a920-96df06cd740e" providerId="ADAL" clId="{CF42BFD7-0F96-7A46-A403-88921D9517BB}" dt="2021-03-05T13:13:26.844" v="2977" actId="1076"/>
        <pc:sldMkLst>
          <pc:docMk/>
          <pc:sldMk cId="3412980396" sldId="282"/>
        </pc:sldMkLst>
        <pc:spChg chg="mod">
          <ac:chgData name="Nalda Wainwright" userId="37148365-73e3-4dc3-a920-96df06cd740e" providerId="ADAL" clId="{CF42BFD7-0F96-7A46-A403-88921D9517BB}" dt="2021-03-05T12:09:02.708" v="2963" actId="20577"/>
          <ac:spMkLst>
            <pc:docMk/>
            <pc:sldMk cId="3412980396" sldId="282"/>
            <ac:spMk id="2" creationId="{877745EE-428A-3049-87C9-654BE62A152A}"/>
          </ac:spMkLst>
        </pc:spChg>
        <pc:spChg chg="mod">
          <ac:chgData name="Nalda Wainwright" userId="37148365-73e3-4dc3-a920-96df06cd740e" providerId="ADAL" clId="{CF42BFD7-0F96-7A46-A403-88921D9517BB}" dt="2021-03-05T13:13:18.104" v="2973" actId="1076"/>
          <ac:spMkLst>
            <pc:docMk/>
            <pc:sldMk cId="3412980396" sldId="282"/>
            <ac:spMk id="3" creationId="{8D558EDF-FF96-9744-851D-9D1F79FDEE31}"/>
          </ac:spMkLst>
        </pc:spChg>
        <pc:picChg chg="add mod">
          <ac:chgData name="Nalda Wainwright" userId="37148365-73e3-4dc3-a920-96df06cd740e" providerId="ADAL" clId="{CF42BFD7-0F96-7A46-A403-88921D9517BB}" dt="2021-03-05T13:13:26.844" v="2977" actId="1076"/>
          <ac:picMkLst>
            <pc:docMk/>
            <pc:sldMk cId="3412980396" sldId="282"/>
            <ac:picMk id="5" creationId="{EA387F60-4464-A243-84BE-1FE52D1BAE2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3A747C-7A1B-CE42-A939-6C3EB169F1E8}" type="datetimeFigureOut">
              <a:rPr lang="en-US" smtClean="0"/>
              <a:t>3/5/21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812076-BF21-7047-9CB5-3C3FC20ED115}" type="slidenum">
              <a:rPr lang="en-US" smtClean="0"/>
              <a:t>‹#›</a:t>
            </a:fld>
            <a:endParaRPr lang="en-US"/>
          </a:p>
        </p:txBody>
      </p:sp>
    </p:spTree>
    <p:extLst>
      <p:ext uri="{BB962C8B-B14F-4D97-AF65-F5344CB8AC3E}">
        <p14:creationId xmlns:p14="http://schemas.microsoft.com/office/powerpoint/2010/main" val="90609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not the same widely accepted rules in qualitative analysis as in quantitative this is both its challenge and its appeal </a:t>
            </a:r>
          </a:p>
          <a:p>
            <a:r>
              <a:rPr lang="en-US" dirty="0"/>
              <a:t>There is no one single or correct way to </a:t>
            </a:r>
            <a:r>
              <a:rPr lang="en-US" dirty="0" err="1"/>
              <a:t>analyse</a:t>
            </a:r>
            <a:r>
              <a:rPr lang="en-US" dirty="0"/>
              <a:t> and  present qualitative data</a:t>
            </a:r>
          </a:p>
          <a:p>
            <a:r>
              <a:rPr lang="en-US" dirty="0"/>
              <a:t>Can it be objectively described? – there are often multiple ways of interpreting the same data </a:t>
            </a:r>
          </a:p>
          <a:p>
            <a:r>
              <a:rPr lang="en-US" dirty="0"/>
              <a:t>How can it be interpreted? – there is often merging of analysis, informing and merging with new data,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it all really boils down to is ……</a:t>
            </a:r>
            <a:r>
              <a:rPr lang="en-US" dirty="0">
                <a:solidFill>
                  <a:srgbClr val="FF0000"/>
                </a:solidFill>
              </a:rPr>
              <a:t>Fitness for purpose</a:t>
            </a:r>
            <a:r>
              <a:rPr lang="en-US" dirty="0"/>
              <a:t>…what question are you addressing?</a:t>
            </a:r>
          </a:p>
          <a:p>
            <a:endParaRPr lang="en-US" dirty="0"/>
          </a:p>
        </p:txBody>
      </p:sp>
      <p:sp>
        <p:nvSpPr>
          <p:cNvPr id="4" name="Slide Number Placeholder 3"/>
          <p:cNvSpPr>
            <a:spLocks noGrp="1"/>
          </p:cNvSpPr>
          <p:nvPr>
            <p:ph type="sldNum" sz="quarter" idx="5"/>
          </p:nvPr>
        </p:nvSpPr>
        <p:spPr/>
        <p:txBody>
          <a:bodyPr/>
          <a:lstStyle/>
          <a:p>
            <a:fld id="{86812076-BF21-7047-9CB5-3C3FC20ED115}" type="slidenum">
              <a:rPr lang="en-US" smtClean="0"/>
              <a:t>3</a:t>
            </a:fld>
            <a:endParaRPr lang="en-US"/>
          </a:p>
        </p:txBody>
      </p:sp>
    </p:spTree>
    <p:extLst>
      <p:ext uri="{BB962C8B-B14F-4D97-AF65-F5344CB8AC3E}">
        <p14:creationId xmlns:p14="http://schemas.microsoft.com/office/powerpoint/2010/main" val="2671793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6812076-BF21-7047-9CB5-3C3FC20ED115}" type="slidenum">
              <a:rPr lang="en-US" smtClean="0"/>
              <a:t>4</a:t>
            </a:fld>
            <a:endParaRPr lang="en-US"/>
          </a:p>
        </p:txBody>
      </p:sp>
    </p:spTree>
    <p:extLst>
      <p:ext uri="{BB962C8B-B14F-4D97-AF65-F5344CB8AC3E}">
        <p14:creationId xmlns:p14="http://schemas.microsoft.com/office/powerpoint/2010/main" val="3844711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in a bigger piece of research however for this module you will not be going to data saturation and you may not have time to be coding in between collection </a:t>
            </a:r>
          </a:p>
        </p:txBody>
      </p:sp>
      <p:sp>
        <p:nvSpPr>
          <p:cNvPr id="4" name="Slide Number Placeholder 3"/>
          <p:cNvSpPr>
            <a:spLocks noGrp="1"/>
          </p:cNvSpPr>
          <p:nvPr>
            <p:ph type="sldNum" sz="quarter" idx="5"/>
          </p:nvPr>
        </p:nvSpPr>
        <p:spPr/>
        <p:txBody>
          <a:bodyPr/>
          <a:lstStyle/>
          <a:p>
            <a:fld id="{86812076-BF21-7047-9CB5-3C3FC20ED115}" type="slidenum">
              <a:rPr lang="en-US" smtClean="0"/>
              <a:t>6</a:t>
            </a:fld>
            <a:endParaRPr lang="en-US"/>
          </a:p>
        </p:txBody>
      </p:sp>
    </p:spTree>
    <p:extLst>
      <p:ext uri="{BB962C8B-B14F-4D97-AF65-F5344CB8AC3E}">
        <p14:creationId xmlns:p14="http://schemas.microsoft.com/office/powerpoint/2010/main" val="4229005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6812076-BF21-7047-9CB5-3C3FC20ED115}" type="slidenum">
              <a:rPr lang="en-US" smtClean="0"/>
              <a:t>8</a:t>
            </a:fld>
            <a:endParaRPr lang="en-US"/>
          </a:p>
        </p:txBody>
      </p:sp>
    </p:spTree>
    <p:extLst>
      <p:ext uri="{BB962C8B-B14F-4D97-AF65-F5344CB8AC3E}">
        <p14:creationId xmlns:p14="http://schemas.microsoft.com/office/powerpoint/2010/main" val="40218638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you have the clusters of meaning these may merge or split or be re coded.  These develop into your themes</a:t>
            </a:r>
          </a:p>
        </p:txBody>
      </p:sp>
      <p:sp>
        <p:nvSpPr>
          <p:cNvPr id="4" name="Slide Number Placeholder 3"/>
          <p:cNvSpPr>
            <a:spLocks noGrp="1"/>
          </p:cNvSpPr>
          <p:nvPr>
            <p:ph type="sldNum" sz="quarter" idx="5"/>
          </p:nvPr>
        </p:nvSpPr>
        <p:spPr/>
        <p:txBody>
          <a:bodyPr/>
          <a:lstStyle/>
          <a:p>
            <a:fld id="{86812076-BF21-7047-9CB5-3C3FC20ED115}" type="slidenum">
              <a:rPr lang="en-US" smtClean="0"/>
              <a:t>12</a:t>
            </a:fld>
            <a:endParaRPr lang="en-US"/>
          </a:p>
        </p:txBody>
      </p:sp>
    </p:spTree>
    <p:extLst>
      <p:ext uri="{BB962C8B-B14F-4D97-AF65-F5344CB8AC3E}">
        <p14:creationId xmlns:p14="http://schemas.microsoft.com/office/powerpoint/2010/main" val="3606990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6812076-BF21-7047-9CB5-3C3FC20ED115}" type="slidenum">
              <a:rPr lang="en-US" smtClean="0"/>
              <a:t>13</a:t>
            </a:fld>
            <a:endParaRPr lang="en-US"/>
          </a:p>
        </p:txBody>
      </p:sp>
    </p:spTree>
    <p:extLst>
      <p:ext uri="{BB962C8B-B14F-4D97-AF65-F5344CB8AC3E}">
        <p14:creationId xmlns:p14="http://schemas.microsoft.com/office/powerpoint/2010/main" val="2493245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a:extLst>
              <a:ext uri="{FF2B5EF4-FFF2-40B4-BE49-F238E27FC236}">
                <a16:creationId xmlns:a16="http://schemas.microsoft.com/office/drawing/2014/main" id="{073695B7-48DD-1140-A6C1-62C9D99027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6" name="Notes Placeholder 2">
            <a:extLst>
              <a:ext uri="{FF2B5EF4-FFF2-40B4-BE49-F238E27FC236}">
                <a16:creationId xmlns:a16="http://schemas.microsoft.com/office/drawing/2014/main" id="{7E6BCBF4-B557-894A-9E33-E9A04846FFB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ea typeface="ＭＳ Ｐゴシック" panose="020B0600070205080204" pitchFamily="34" charset="-128"/>
            </a:endParaRPr>
          </a:p>
        </p:txBody>
      </p:sp>
      <p:sp>
        <p:nvSpPr>
          <p:cNvPr id="26627" name="Slide Number Placeholder 3">
            <a:extLst>
              <a:ext uri="{FF2B5EF4-FFF2-40B4-BE49-F238E27FC236}">
                <a16:creationId xmlns:a16="http://schemas.microsoft.com/office/drawing/2014/main" id="{E6693D43-8B93-FC4B-BCA9-66A60A18F35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82876B0-96F1-A743-9968-6B7D559A4BE9}" type="slidenum">
              <a:rPr lang="en-GB" altLang="en-US"/>
              <a:pPr>
                <a:spcBef>
                  <a:spcPct val="0"/>
                </a:spcBef>
              </a:pPr>
              <a:t>14</a:t>
            </a:fld>
            <a:endParaRPr lang="en-GB" altLang="en-US"/>
          </a:p>
        </p:txBody>
      </p:sp>
    </p:spTree>
    <p:extLst>
      <p:ext uri="{BB962C8B-B14F-4D97-AF65-F5344CB8AC3E}">
        <p14:creationId xmlns:p14="http://schemas.microsoft.com/office/powerpoint/2010/main" val="1511159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a:extLst>
              <a:ext uri="{FF2B5EF4-FFF2-40B4-BE49-F238E27FC236}">
                <a16:creationId xmlns:a16="http://schemas.microsoft.com/office/drawing/2014/main" id="{11D739C3-6CA6-4748-A22A-EBFDA65C0C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4" name="Notes Placeholder 2">
            <a:extLst>
              <a:ext uri="{FF2B5EF4-FFF2-40B4-BE49-F238E27FC236}">
                <a16:creationId xmlns:a16="http://schemas.microsoft.com/office/drawing/2014/main" id="{7AE3C643-4F30-114B-9B56-4685201A193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ea typeface="ＭＳ Ｐゴシック" panose="020B0600070205080204" pitchFamily="34" charset="-128"/>
            </a:endParaRPr>
          </a:p>
        </p:txBody>
      </p:sp>
      <p:sp>
        <p:nvSpPr>
          <p:cNvPr id="28675" name="Slide Number Placeholder 3">
            <a:extLst>
              <a:ext uri="{FF2B5EF4-FFF2-40B4-BE49-F238E27FC236}">
                <a16:creationId xmlns:a16="http://schemas.microsoft.com/office/drawing/2014/main" id="{EF1D5B9E-6E2A-4C45-9484-634D78052E1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17AF796D-ECB9-6949-8B3B-70FA523A15CD}" type="slidenum">
              <a:rPr lang="en-GB" altLang="en-US"/>
              <a:pPr>
                <a:spcBef>
                  <a:spcPct val="0"/>
                </a:spcBef>
              </a:pPr>
              <a:t>15</a:t>
            </a:fld>
            <a:endParaRPr lang="en-GB" altLang="en-US"/>
          </a:p>
        </p:txBody>
      </p:sp>
    </p:spTree>
    <p:extLst>
      <p:ext uri="{BB962C8B-B14F-4D97-AF65-F5344CB8AC3E}">
        <p14:creationId xmlns:p14="http://schemas.microsoft.com/office/powerpoint/2010/main" val="29827865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6812076-BF21-7047-9CB5-3C3FC20ED115}" type="slidenum">
              <a:rPr lang="en-US" smtClean="0"/>
              <a:t>17</a:t>
            </a:fld>
            <a:endParaRPr lang="en-US"/>
          </a:p>
        </p:txBody>
      </p:sp>
    </p:spTree>
    <p:extLst>
      <p:ext uri="{BB962C8B-B14F-4D97-AF65-F5344CB8AC3E}">
        <p14:creationId xmlns:p14="http://schemas.microsoft.com/office/powerpoint/2010/main" val="21488690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6812076-BF21-7047-9CB5-3C3FC20ED115}" type="slidenum">
              <a:rPr lang="en-US" smtClean="0"/>
              <a:t>18</a:t>
            </a:fld>
            <a:endParaRPr lang="en-US"/>
          </a:p>
        </p:txBody>
      </p:sp>
    </p:spTree>
    <p:extLst>
      <p:ext uri="{BB962C8B-B14F-4D97-AF65-F5344CB8AC3E}">
        <p14:creationId xmlns:p14="http://schemas.microsoft.com/office/powerpoint/2010/main" val="33926956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CA991-4FB2-F84C-9546-375E9435A407}"/>
              </a:ext>
            </a:extLst>
          </p:cNvPr>
          <p:cNvSpPr>
            <a:spLocks noGrp="1"/>
          </p:cNvSpPr>
          <p:nvPr>
            <p:ph type="ctrTitle"/>
          </p:nvPr>
        </p:nvSpPr>
        <p:spPr>
          <a:xfrm>
            <a:off x="1524000" y="1662694"/>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19DA6CA-D4FA-BA44-A58B-88B090228C32}"/>
              </a:ext>
            </a:extLst>
          </p:cNvPr>
          <p:cNvSpPr>
            <a:spLocks noGrp="1"/>
          </p:cNvSpPr>
          <p:nvPr>
            <p:ph type="subTitle" idx="1"/>
          </p:nvPr>
        </p:nvSpPr>
        <p:spPr>
          <a:xfrm>
            <a:off x="1524000" y="4142369"/>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78632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67750-B475-004D-9BEE-53F7B615AEA3}"/>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1DE33F7-5C20-6249-8358-8AC4B0B831A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1A42AA-85A7-F549-ACE2-7FF4FCB58C30}"/>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3/4/21</a:t>
            </a:fld>
            <a:endParaRPr lang="en-US"/>
          </a:p>
        </p:txBody>
      </p:sp>
      <p:sp>
        <p:nvSpPr>
          <p:cNvPr id="5" name="Footer Placeholder 4">
            <a:extLst>
              <a:ext uri="{FF2B5EF4-FFF2-40B4-BE49-F238E27FC236}">
                <a16:creationId xmlns:a16="http://schemas.microsoft.com/office/drawing/2014/main" id="{E263587C-988C-1741-B1AD-2260344FF398}"/>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66DE21C-3B8E-5F40-A53E-9F42721913A3}"/>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399250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AE433-868A-9B40-8540-5D1A563C7022}"/>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E630A8-95A9-184E-87CF-BCBF239A73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C293386-3775-BB46-AF82-C34FB0210199}"/>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3/4/21</a:t>
            </a:fld>
            <a:endParaRPr lang="en-US"/>
          </a:p>
        </p:txBody>
      </p:sp>
      <p:sp>
        <p:nvSpPr>
          <p:cNvPr id="5" name="Footer Placeholder 4">
            <a:extLst>
              <a:ext uri="{FF2B5EF4-FFF2-40B4-BE49-F238E27FC236}">
                <a16:creationId xmlns:a16="http://schemas.microsoft.com/office/drawing/2014/main" id="{850FF5CA-C335-3D4B-8F03-1CD481A582D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A6BCDFF-05A2-934D-BEA2-AAFE46CB8129}"/>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3257957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14CCA-958F-144C-9EDD-BE41855E487B}"/>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11EAB40F-54BD-A242-9BDD-14BE604F262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29F4EB-3198-804A-8B18-D80338851D1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B9CD05-9F85-5F4A-9272-880DE5C9C57E}"/>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3/4/21</a:t>
            </a:fld>
            <a:endParaRPr lang="en-US"/>
          </a:p>
        </p:txBody>
      </p:sp>
      <p:sp>
        <p:nvSpPr>
          <p:cNvPr id="6" name="Footer Placeholder 5">
            <a:extLst>
              <a:ext uri="{FF2B5EF4-FFF2-40B4-BE49-F238E27FC236}">
                <a16:creationId xmlns:a16="http://schemas.microsoft.com/office/drawing/2014/main" id="{41BF5F0E-37F4-CE4C-BCA5-F5FA2BC71AD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A44852C-11D2-9545-A28D-21DC2835B5B9}"/>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322380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8F641-C35D-A84E-AB4E-86B0499AADAB}"/>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53ADEAA3-A5CE-E94A-911B-75F86F943A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E195F6F-7B01-9041-B242-983D6535B7A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EC6547D-0AF5-F144-99C9-F391613C38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C618D06-44C8-D245-96F8-674E98E0A2B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585D28F-5470-4B45-9050-2FED03F49DC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3/4/21</a:t>
            </a:fld>
            <a:endParaRPr lang="en-US"/>
          </a:p>
        </p:txBody>
      </p:sp>
      <p:sp>
        <p:nvSpPr>
          <p:cNvPr id="8" name="Footer Placeholder 7">
            <a:extLst>
              <a:ext uri="{FF2B5EF4-FFF2-40B4-BE49-F238E27FC236}">
                <a16:creationId xmlns:a16="http://schemas.microsoft.com/office/drawing/2014/main" id="{AE5B70C0-C3E6-1E4E-BEE1-C8C8410F051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485C1C21-E6FE-664A-9ACE-EFF6F0D1CE4A}"/>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3235702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D64B1-84EB-6047-A2BE-E5BC5BBEEF46}"/>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E5E309EF-E51D-F540-93D4-6600A73DE63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3/4/21</a:t>
            </a:fld>
            <a:endParaRPr lang="en-US"/>
          </a:p>
        </p:txBody>
      </p:sp>
      <p:sp>
        <p:nvSpPr>
          <p:cNvPr id="4" name="Footer Placeholder 3">
            <a:extLst>
              <a:ext uri="{FF2B5EF4-FFF2-40B4-BE49-F238E27FC236}">
                <a16:creationId xmlns:a16="http://schemas.microsoft.com/office/drawing/2014/main" id="{C32FA78D-E555-614A-98D3-7FC8B9851932}"/>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295562C4-7058-6247-8E7C-A3F4FCE6C647}"/>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4245542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60D5E5-3C79-D94B-AB17-5E7DC0ED563E}"/>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3/4/21</a:t>
            </a:fld>
            <a:endParaRPr lang="en-US"/>
          </a:p>
        </p:txBody>
      </p:sp>
      <p:sp>
        <p:nvSpPr>
          <p:cNvPr id="3" name="Footer Placeholder 2">
            <a:extLst>
              <a:ext uri="{FF2B5EF4-FFF2-40B4-BE49-F238E27FC236}">
                <a16:creationId xmlns:a16="http://schemas.microsoft.com/office/drawing/2014/main" id="{F51A59F6-B720-BC4F-81CA-FD5C2DFD9E9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06DB336C-ECAA-6940-9957-27AD40DBCC45}"/>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3711361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F3EFD-60D8-2148-8133-A8C16AAA8BD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98DC8BE-79D9-BC47-B26C-EABEE74C93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2B3F410-86AC-6545-8210-1638BC23F4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E788203-4374-0D41-9821-0B48A63EFD58}"/>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3/4/21</a:t>
            </a:fld>
            <a:endParaRPr lang="en-US"/>
          </a:p>
        </p:txBody>
      </p:sp>
      <p:sp>
        <p:nvSpPr>
          <p:cNvPr id="6" name="Footer Placeholder 5">
            <a:extLst>
              <a:ext uri="{FF2B5EF4-FFF2-40B4-BE49-F238E27FC236}">
                <a16:creationId xmlns:a16="http://schemas.microsoft.com/office/drawing/2014/main" id="{F00BE619-47D1-724E-9D3F-5966C69816A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A45A3365-FAB5-2740-8154-E28942AE8CEC}"/>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935418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9E9B9-6B77-5345-B0EF-3918852A927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275C492-F7F6-744D-8063-93EAABE003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D34A439-BEAF-CD4C-87DF-72DC1AECA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D0B163-9E3E-D447-BE23-93AC00A4D50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3/4/21</a:t>
            </a:fld>
            <a:endParaRPr lang="en-US"/>
          </a:p>
        </p:txBody>
      </p:sp>
      <p:sp>
        <p:nvSpPr>
          <p:cNvPr id="6" name="Footer Placeholder 5">
            <a:extLst>
              <a:ext uri="{FF2B5EF4-FFF2-40B4-BE49-F238E27FC236}">
                <a16:creationId xmlns:a16="http://schemas.microsoft.com/office/drawing/2014/main" id="{D64C965D-8269-824D-BDAA-61860C152E5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5C46C733-D023-F64D-AB84-AE4A5DB2F83E}"/>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142883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4C1B1-AEA7-944F-88E0-58D25F45A3F5}"/>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9E9BF74-347D-114B-943B-F934FAC161F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899CF3-B36B-3A41-A8CE-2D2BDACADAFA}"/>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3/4/21</a:t>
            </a:fld>
            <a:endParaRPr lang="en-US"/>
          </a:p>
        </p:txBody>
      </p:sp>
      <p:sp>
        <p:nvSpPr>
          <p:cNvPr id="5" name="Footer Placeholder 4">
            <a:extLst>
              <a:ext uri="{FF2B5EF4-FFF2-40B4-BE49-F238E27FC236}">
                <a16:creationId xmlns:a16="http://schemas.microsoft.com/office/drawing/2014/main" id="{95228349-9DA2-3E4C-95D7-C3278CF353C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0C81D5ED-65D9-0A42-9AA4-54F9134381DD}"/>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087271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D59055-C8D1-0F4E-9647-E3864DEF35EB}"/>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988BCB1-664D-0641-B8CB-184EBB9A2FE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C41958-E946-1544-AA19-8120825B8BAB}"/>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3/4/21</a:t>
            </a:fld>
            <a:endParaRPr lang="en-US"/>
          </a:p>
        </p:txBody>
      </p:sp>
      <p:sp>
        <p:nvSpPr>
          <p:cNvPr id="5" name="Footer Placeholder 4">
            <a:extLst>
              <a:ext uri="{FF2B5EF4-FFF2-40B4-BE49-F238E27FC236}">
                <a16:creationId xmlns:a16="http://schemas.microsoft.com/office/drawing/2014/main" id="{AE82876A-64D4-FB45-96C8-382D8A5FA82F}"/>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F150415-0CC0-B243-A002-EBB868A6C4A5}"/>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5043362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70634-EAB3-F14B-811C-0326FCB1D1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9411A9A-E0B6-9E42-B50E-413BCC4C4C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C8AC884-4DB1-294A-94B0-DB3C9516472A}"/>
              </a:ext>
            </a:extLst>
          </p:cNvPr>
          <p:cNvSpPr>
            <a:spLocks noGrp="1"/>
          </p:cNvSpPr>
          <p:nvPr>
            <p:ph type="dt" sz="half" idx="10"/>
          </p:nvPr>
        </p:nvSpPr>
        <p:spPr/>
        <p:txBody>
          <a:bodyPr/>
          <a:lstStyle/>
          <a:p>
            <a:fld id="{2DCAEF9C-4E02-A346-B422-50263A4C2AAA}" type="datetimeFigureOut">
              <a:rPr lang="en-US" smtClean="0"/>
              <a:t>3/4/21</a:t>
            </a:fld>
            <a:endParaRPr lang="en-US"/>
          </a:p>
        </p:txBody>
      </p:sp>
      <p:sp>
        <p:nvSpPr>
          <p:cNvPr id="5" name="Footer Placeholder 4">
            <a:extLst>
              <a:ext uri="{FF2B5EF4-FFF2-40B4-BE49-F238E27FC236}">
                <a16:creationId xmlns:a16="http://schemas.microsoft.com/office/drawing/2014/main" id="{AB439269-9E56-D94E-8AB5-3BF24A7F6E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14FABC-1EB8-6641-BCEC-59125FB0E318}"/>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226961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62463-32E7-9F4D-BB4E-0858F4322C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A9FD94-B582-1940-AD95-758C220E3A0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BED26E-DC5C-2049-8F0B-509170BB21BD}"/>
              </a:ext>
            </a:extLst>
          </p:cNvPr>
          <p:cNvSpPr>
            <a:spLocks noGrp="1"/>
          </p:cNvSpPr>
          <p:nvPr>
            <p:ph type="dt" sz="half" idx="10"/>
          </p:nvPr>
        </p:nvSpPr>
        <p:spPr/>
        <p:txBody>
          <a:bodyPr/>
          <a:lstStyle/>
          <a:p>
            <a:fld id="{2DCAEF9C-4E02-A346-B422-50263A4C2AAA}" type="datetimeFigureOut">
              <a:rPr lang="en-US" smtClean="0"/>
              <a:t>3/4/21</a:t>
            </a:fld>
            <a:endParaRPr lang="en-US"/>
          </a:p>
        </p:txBody>
      </p:sp>
      <p:sp>
        <p:nvSpPr>
          <p:cNvPr id="5" name="Footer Placeholder 4">
            <a:extLst>
              <a:ext uri="{FF2B5EF4-FFF2-40B4-BE49-F238E27FC236}">
                <a16:creationId xmlns:a16="http://schemas.microsoft.com/office/drawing/2014/main" id="{C28A340C-2088-3E4A-81E5-A1B8F7CB0E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463973-0B85-E940-9BD2-9ECBBE126725}"/>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559846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0AF91-663C-5A43-9A1B-CE6D583CF4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C5C8DED-5BBD-BE4B-BF0F-BD2A544515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69B800B-BD32-B841-A7E4-B94F74E73D52}"/>
              </a:ext>
            </a:extLst>
          </p:cNvPr>
          <p:cNvSpPr>
            <a:spLocks noGrp="1"/>
          </p:cNvSpPr>
          <p:nvPr>
            <p:ph type="dt" sz="half" idx="10"/>
          </p:nvPr>
        </p:nvSpPr>
        <p:spPr/>
        <p:txBody>
          <a:bodyPr/>
          <a:lstStyle/>
          <a:p>
            <a:fld id="{2DCAEF9C-4E02-A346-B422-50263A4C2AAA}" type="datetimeFigureOut">
              <a:rPr lang="en-US" smtClean="0"/>
              <a:t>3/4/21</a:t>
            </a:fld>
            <a:endParaRPr lang="en-US"/>
          </a:p>
        </p:txBody>
      </p:sp>
      <p:sp>
        <p:nvSpPr>
          <p:cNvPr id="5" name="Footer Placeholder 4">
            <a:extLst>
              <a:ext uri="{FF2B5EF4-FFF2-40B4-BE49-F238E27FC236}">
                <a16:creationId xmlns:a16="http://schemas.microsoft.com/office/drawing/2014/main" id="{87758581-F86D-2A47-92C0-5C8ED25A88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C96395-617D-2D4B-B4A9-0A28D554329B}"/>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13979228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25892-7097-5443-A389-2DD7F6A498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994896-C901-804C-8AFC-E8135B42C7E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BDCF24C-F53E-C84C-9FDB-6DF2709B9DF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02B53F9-3B43-214D-9F2D-99A04B547E31}"/>
              </a:ext>
            </a:extLst>
          </p:cNvPr>
          <p:cNvSpPr>
            <a:spLocks noGrp="1"/>
          </p:cNvSpPr>
          <p:nvPr>
            <p:ph type="dt" sz="half" idx="10"/>
          </p:nvPr>
        </p:nvSpPr>
        <p:spPr/>
        <p:txBody>
          <a:bodyPr/>
          <a:lstStyle/>
          <a:p>
            <a:fld id="{2DCAEF9C-4E02-A346-B422-50263A4C2AAA}" type="datetimeFigureOut">
              <a:rPr lang="en-US" smtClean="0"/>
              <a:t>3/4/21</a:t>
            </a:fld>
            <a:endParaRPr lang="en-US"/>
          </a:p>
        </p:txBody>
      </p:sp>
      <p:sp>
        <p:nvSpPr>
          <p:cNvPr id="6" name="Footer Placeholder 5">
            <a:extLst>
              <a:ext uri="{FF2B5EF4-FFF2-40B4-BE49-F238E27FC236}">
                <a16:creationId xmlns:a16="http://schemas.microsoft.com/office/drawing/2014/main" id="{E194A176-4607-1240-8CD8-7239EAEE00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7DB4B1-C194-F64B-B45E-0436D072D1CD}"/>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10150476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E5E4D-732F-3F4E-A267-A23D853DB5E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317F8C5-05FB-4A4C-993F-DB0C4BC071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9583CAD-CA95-4942-B350-2BA284A9290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01F9FF1-F8B7-0245-B1A8-F3C0AA3695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510F58C-1386-9246-947D-85FDBB6E85D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1EDC79-443C-1843-9A41-F3EB7A9FA593}"/>
              </a:ext>
            </a:extLst>
          </p:cNvPr>
          <p:cNvSpPr>
            <a:spLocks noGrp="1"/>
          </p:cNvSpPr>
          <p:nvPr>
            <p:ph type="dt" sz="half" idx="10"/>
          </p:nvPr>
        </p:nvSpPr>
        <p:spPr/>
        <p:txBody>
          <a:bodyPr/>
          <a:lstStyle/>
          <a:p>
            <a:fld id="{2DCAEF9C-4E02-A346-B422-50263A4C2AAA}" type="datetimeFigureOut">
              <a:rPr lang="en-US" smtClean="0"/>
              <a:t>3/4/21</a:t>
            </a:fld>
            <a:endParaRPr lang="en-US"/>
          </a:p>
        </p:txBody>
      </p:sp>
      <p:sp>
        <p:nvSpPr>
          <p:cNvPr id="8" name="Footer Placeholder 7">
            <a:extLst>
              <a:ext uri="{FF2B5EF4-FFF2-40B4-BE49-F238E27FC236}">
                <a16:creationId xmlns:a16="http://schemas.microsoft.com/office/drawing/2014/main" id="{F5A03C39-D4BA-4143-AE7A-54A7818E1E7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2ADEB7C-FD73-0443-951E-10141418A68B}"/>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254424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B933B-4EDC-4544-8030-0B337A20191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9A3D763-C1FF-6047-9701-E1CA9B79D113}"/>
              </a:ext>
            </a:extLst>
          </p:cNvPr>
          <p:cNvSpPr>
            <a:spLocks noGrp="1"/>
          </p:cNvSpPr>
          <p:nvPr>
            <p:ph type="dt" sz="half" idx="10"/>
          </p:nvPr>
        </p:nvSpPr>
        <p:spPr/>
        <p:txBody>
          <a:bodyPr/>
          <a:lstStyle/>
          <a:p>
            <a:fld id="{2DCAEF9C-4E02-A346-B422-50263A4C2AAA}" type="datetimeFigureOut">
              <a:rPr lang="en-US" smtClean="0"/>
              <a:t>3/4/21</a:t>
            </a:fld>
            <a:endParaRPr lang="en-US"/>
          </a:p>
        </p:txBody>
      </p:sp>
      <p:sp>
        <p:nvSpPr>
          <p:cNvPr id="4" name="Footer Placeholder 3">
            <a:extLst>
              <a:ext uri="{FF2B5EF4-FFF2-40B4-BE49-F238E27FC236}">
                <a16:creationId xmlns:a16="http://schemas.microsoft.com/office/drawing/2014/main" id="{7E1675C4-F328-DF45-9FE2-1994925A608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6348862-EBB4-6F47-88CA-B2A05557327F}"/>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9092431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985A43-1554-4140-8D8E-F297FFFF0C6F}"/>
              </a:ext>
            </a:extLst>
          </p:cNvPr>
          <p:cNvSpPr>
            <a:spLocks noGrp="1"/>
          </p:cNvSpPr>
          <p:nvPr>
            <p:ph type="dt" sz="half" idx="10"/>
          </p:nvPr>
        </p:nvSpPr>
        <p:spPr/>
        <p:txBody>
          <a:bodyPr/>
          <a:lstStyle/>
          <a:p>
            <a:fld id="{2DCAEF9C-4E02-A346-B422-50263A4C2AAA}" type="datetimeFigureOut">
              <a:rPr lang="en-US" smtClean="0"/>
              <a:t>3/4/21</a:t>
            </a:fld>
            <a:endParaRPr lang="en-US"/>
          </a:p>
        </p:txBody>
      </p:sp>
      <p:sp>
        <p:nvSpPr>
          <p:cNvPr id="3" name="Footer Placeholder 2">
            <a:extLst>
              <a:ext uri="{FF2B5EF4-FFF2-40B4-BE49-F238E27FC236}">
                <a16:creationId xmlns:a16="http://schemas.microsoft.com/office/drawing/2014/main" id="{8C6750F5-1A01-1C4B-B26B-B32CF653D0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50DF8B-640A-7143-86E1-963B0C903B72}"/>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858342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C3724-88A1-3348-BCA7-4779D66729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EFBC60D-CB5F-2240-A538-63995D9A4D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66EBFCC-89A3-BC4E-8381-176DDBF3C5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426C395-C503-3D4E-B041-9E7B3E3D53DE}"/>
              </a:ext>
            </a:extLst>
          </p:cNvPr>
          <p:cNvSpPr>
            <a:spLocks noGrp="1"/>
          </p:cNvSpPr>
          <p:nvPr>
            <p:ph type="dt" sz="half" idx="10"/>
          </p:nvPr>
        </p:nvSpPr>
        <p:spPr/>
        <p:txBody>
          <a:bodyPr/>
          <a:lstStyle/>
          <a:p>
            <a:fld id="{2DCAEF9C-4E02-A346-B422-50263A4C2AAA}" type="datetimeFigureOut">
              <a:rPr lang="en-US" smtClean="0"/>
              <a:t>3/4/21</a:t>
            </a:fld>
            <a:endParaRPr lang="en-US"/>
          </a:p>
        </p:txBody>
      </p:sp>
      <p:sp>
        <p:nvSpPr>
          <p:cNvPr id="6" name="Footer Placeholder 5">
            <a:extLst>
              <a:ext uri="{FF2B5EF4-FFF2-40B4-BE49-F238E27FC236}">
                <a16:creationId xmlns:a16="http://schemas.microsoft.com/office/drawing/2014/main" id="{BE16B009-3423-B54E-87FC-93E496E787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6B708E-17A4-4245-B24D-D53EF0D232E3}"/>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41498958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99353-4102-A34D-A8D5-072775761E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F3F516B-9F20-1C4F-B616-EC30E1A833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3650B85-405D-9344-BC9E-94EFB5194C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356524F-4F09-044F-BB78-6FF7D73A8382}"/>
              </a:ext>
            </a:extLst>
          </p:cNvPr>
          <p:cNvSpPr>
            <a:spLocks noGrp="1"/>
          </p:cNvSpPr>
          <p:nvPr>
            <p:ph type="dt" sz="half" idx="10"/>
          </p:nvPr>
        </p:nvSpPr>
        <p:spPr/>
        <p:txBody>
          <a:bodyPr/>
          <a:lstStyle/>
          <a:p>
            <a:fld id="{2DCAEF9C-4E02-A346-B422-50263A4C2AAA}" type="datetimeFigureOut">
              <a:rPr lang="en-US" smtClean="0"/>
              <a:t>3/4/21</a:t>
            </a:fld>
            <a:endParaRPr lang="en-US"/>
          </a:p>
        </p:txBody>
      </p:sp>
      <p:sp>
        <p:nvSpPr>
          <p:cNvPr id="6" name="Footer Placeholder 5">
            <a:extLst>
              <a:ext uri="{FF2B5EF4-FFF2-40B4-BE49-F238E27FC236}">
                <a16:creationId xmlns:a16="http://schemas.microsoft.com/office/drawing/2014/main" id="{9206E5D5-FA8F-3F4C-BBCF-30E9DC1D00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649FDD-89BD-1E46-BCD0-83A5285837BE}"/>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7678118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29D9C-0B80-C042-B8A7-3956E39A82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A0EC253-D5E4-9048-85CB-C2751786515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7E8905-A6B3-9843-BE23-DCF3AA602372}"/>
              </a:ext>
            </a:extLst>
          </p:cNvPr>
          <p:cNvSpPr>
            <a:spLocks noGrp="1"/>
          </p:cNvSpPr>
          <p:nvPr>
            <p:ph type="dt" sz="half" idx="10"/>
          </p:nvPr>
        </p:nvSpPr>
        <p:spPr/>
        <p:txBody>
          <a:bodyPr/>
          <a:lstStyle/>
          <a:p>
            <a:fld id="{2DCAEF9C-4E02-A346-B422-50263A4C2AAA}" type="datetimeFigureOut">
              <a:rPr lang="en-US" smtClean="0"/>
              <a:t>3/4/21</a:t>
            </a:fld>
            <a:endParaRPr lang="en-US"/>
          </a:p>
        </p:txBody>
      </p:sp>
      <p:sp>
        <p:nvSpPr>
          <p:cNvPr id="5" name="Footer Placeholder 4">
            <a:extLst>
              <a:ext uri="{FF2B5EF4-FFF2-40B4-BE49-F238E27FC236}">
                <a16:creationId xmlns:a16="http://schemas.microsoft.com/office/drawing/2014/main" id="{5D8EA17B-F0A2-1B40-89EE-AF738A30A6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A30ED3-A3D1-5B44-A7D8-CFF5F30D63A9}"/>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4497620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981CB5-2BCE-A146-BFFD-17FB2FBAA51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C7003A7-09DD-C04E-812C-F86A93D158E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347812-AE94-E94C-97EF-B71330388889}"/>
              </a:ext>
            </a:extLst>
          </p:cNvPr>
          <p:cNvSpPr>
            <a:spLocks noGrp="1"/>
          </p:cNvSpPr>
          <p:nvPr>
            <p:ph type="dt" sz="half" idx="10"/>
          </p:nvPr>
        </p:nvSpPr>
        <p:spPr/>
        <p:txBody>
          <a:bodyPr/>
          <a:lstStyle/>
          <a:p>
            <a:fld id="{2DCAEF9C-4E02-A346-B422-50263A4C2AAA}" type="datetimeFigureOut">
              <a:rPr lang="en-US" smtClean="0"/>
              <a:t>3/4/21</a:t>
            </a:fld>
            <a:endParaRPr lang="en-US"/>
          </a:p>
        </p:txBody>
      </p:sp>
      <p:sp>
        <p:nvSpPr>
          <p:cNvPr id="5" name="Footer Placeholder 4">
            <a:extLst>
              <a:ext uri="{FF2B5EF4-FFF2-40B4-BE49-F238E27FC236}">
                <a16:creationId xmlns:a16="http://schemas.microsoft.com/office/drawing/2014/main" id="{1CA19F82-4CE8-6141-9B2E-697DE37930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912ECF-9431-E44B-B007-50EA3719AFBE}"/>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2185648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8F886-C82A-5D44-9EDA-C9C596D5C1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1876708-51F4-7B4C-9DB5-CEE9543FF5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81F1467-DA09-EA4F-9F5C-8F2E42F9386B}"/>
              </a:ext>
            </a:extLst>
          </p:cNvPr>
          <p:cNvSpPr>
            <a:spLocks noGrp="1"/>
          </p:cNvSpPr>
          <p:nvPr>
            <p:ph type="dt" sz="half" idx="10"/>
          </p:nvPr>
        </p:nvSpPr>
        <p:spPr/>
        <p:txBody>
          <a:bodyPr/>
          <a:lstStyle/>
          <a:p>
            <a:fld id="{78B7F53B-E515-014E-8CDF-62C146E5A9AB}" type="datetimeFigureOut">
              <a:rPr lang="en-US" smtClean="0"/>
              <a:t>3/4/21</a:t>
            </a:fld>
            <a:endParaRPr lang="en-US"/>
          </a:p>
        </p:txBody>
      </p:sp>
      <p:sp>
        <p:nvSpPr>
          <p:cNvPr id="5" name="Footer Placeholder 4">
            <a:extLst>
              <a:ext uri="{FF2B5EF4-FFF2-40B4-BE49-F238E27FC236}">
                <a16:creationId xmlns:a16="http://schemas.microsoft.com/office/drawing/2014/main" id="{07361EAA-A1C4-7D4C-A566-5990A43642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90D047-97D0-BA45-8281-13D0DFD63541}"/>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27944116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05C22-1057-2A48-AF07-BC0F7BBA78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20DF2BF-6EF8-1449-9C84-F63AE79BB65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FAE884-691A-994A-9A07-4F15F8D0C22E}"/>
              </a:ext>
            </a:extLst>
          </p:cNvPr>
          <p:cNvSpPr>
            <a:spLocks noGrp="1"/>
          </p:cNvSpPr>
          <p:nvPr>
            <p:ph type="dt" sz="half" idx="10"/>
          </p:nvPr>
        </p:nvSpPr>
        <p:spPr/>
        <p:txBody>
          <a:bodyPr/>
          <a:lstStyle/>
          <a:p>
            <a:fld id="{78B7F53B-E515-014E-8CDF-62C146E5A9AB}" type="datetimeFigureOut">
              <a:rPr lang="en-US" smtClean="0"/>
              <a:t>3/4/21</a:t>
            </a:fld>
            <a:endParaRPr lang="en-US"/>
          </a:p>
        </p:txBody>
      </p:sp>
      <p:sp>
        <p:nvSpPr>
          <p:cNvPr id="5" name="Footer Placeholder 4">
            <a:extLst>
              <a:ext uri="{FF2B5EF4-FFF2-40B4-BE49-F238E27FC236}">
                <a16:creationId xmlns:a16="http://schemas.microsoft.com/office/drawing/2014/main" id="{E7F2F748-ABD1-4948-B569-2215340200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645FA3-3EC7-204C-9EEF-250C5DBFBC21}"/>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958866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5E1D0-70A5-D54D-A344-438CA7E23D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DE1E9A7-1850-F74B-97DA-D1A5319DB7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996AD91-FA8E-6C46-A144-E875058D0A02}"/>
              </a:ext>
            </a:extLst>
          </p:cNvPr>
          <p:cNvSpPr>
            <a:spLocks noGrp="1"/>
          </p:cNvSpPr>
          <p:nvPr>
            <p:ph type="dt" sz="half" idx="10"/>
          </p:nvPr>
        </p:nvSpPr>
        <p:spPr/>
        <p:txBody>
          <a:bodyPr/>
          <a:lstStyle/>
          <a:p>
            <a:fld id="{78B7F53B-E515-014E-8CDF-62C146E5A9AB}" type="datetimeFigureOut">
              <a:rPr lang="en-US" smtClean="0"/>
              <a:t>3/4/21</a:t>
            </a:fld>
            <a:endParaRPr lang="en-US"/>
          </a:p>
        </p:txBody>
      </p:sp>
      <p:sp>
        <p:nvSpPr>
          <p:cNvPr id="5" name="Footer Placeholder 4">
            <a:extLst>
              <a:ext uri="{FF2B5EF4-FFF2-40B4-BE49-F238E27FC236}">
                <a16:creationId xmlns:a16="http://schemas.microsoft.com/office/drawing/2014/main" id="{52A4A4A4-92C0-4D42-8039-952EE32F21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E457D6-7528-6747-ADBF-75CBD3F48A32}"/>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6664087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BD002-63F7-1A4B-9EF2-657ED81110C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BF825F-E60B-3F42-B950-C919B0F534F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12E82A6-CDDE-D741-B1CD-D33B0A71439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DFD825D-A46F-DD4F-AE82-D84B1EBBD12D}"/>
              </a:ext>
            </a:extLst>
          </p:cNvPr>
          <p:cNvSpPr>
            <a:spLocks noGrp="1"/>
          </p:cNvSpPr>
          <p:nvPr>
            <p:ph type="dt" sz="half" idx="10"/>
          </p:nvPr>
        </p:nvSpPr>
        <p:spPr/>
        <p:txBody>
          <a:bodyPr/>
          <a:lstStyle/>
          <a:p>
            <a:fld id="{78B7F53B-E515-014E-8CDF-62C146E5A9AB}" type="datetimeFigureOut">
              <a:rPr lang="en-US" smtClean="0"/>
              <a:t>3/4/21</a:t>
            </a:fld>
            <a:endParaRPr lang="en-US"/>
          </a:p>
        </p:txBody>
      </p:sp>
      <p:sp>
        <p:nvSpPr>
          <p:cNvPr id="6" name="Footer Placeholder 5">
            <a:extLst>
              <a:ext uri="{FF2B5EF4-FFF2-40B4-BE49-F238E27FC236}">
                <a16:creationId xmlns:a16="http://schemas.microsoft.com/office/drawing/2014/main" id="{BBF15142-E9CE-044C-8DAE-47CAFC10DA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FA6385-C9CF-BC40-B53A-B4AEADC75B7D}"/>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8848953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5C804-53A8-E548-A122-77BD69A895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52FF6D-E06A-A74D-89BE-D61E1F2C73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84BF823-44FF-A144-AE7F-D0540C926BD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FBA8B44-7BC4-6A49-8A24-6D271C9F7C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9F949A3-D78F-654C-B7E2-DE0D095D035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2BC670B-9B7E-AA4C-B86E-556B7C2F678F}"/>
              </a:ext>
            </a:extLst>
          </p:cNvPr>
          <p:cNvSpPr>
            <a:spLocks noGrp="1"/>
          </p:cNvSpPr>
          <p:nvPr>
            <p:ph type="dt" sz="half" idx="10"/>
          </p:nvPr>
        </p:nvSpPr>
        <p:spPr/>
        <p:txBody>
          <a:bodyPr/>
          <a:lstStyle/>
          <a:p>
            <a:fld id="{78B7F53B-E515-014E-8CDF-62C146E5A9AB}" type="datetimeFigureOut">
              <a:rPr lang="en-US" smtClean="0"/>
              <a:t>3/4/21</a:t>
            </a:fld>
            <a:endParaRPr lang="en-US"/>
          </a:p>
        </p:txBody>
      </p:sp>
      <p:sp>
        <p:nvSpPr>
          <p:cNvPr id="8" name="Footer Placeholder 7">
            <a:extLst>
              <a:ext uri="{FF2B5EF4-FFF2-40B4-BE49-F238E27FC236}">
                <a16:creationId xmlns:a16="http://schemas.microsoft.com/office/drawing/2014/main" id="{2F2972CD-C70E-3D41-B423-C8796DC5D6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6603436-0583-8842-B4BD-12897906A575}"/>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775655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0E1F0-935D-C247-B6E5-873C0FECE96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1A23469-62A1-A449-A8F0-F9F57B98FFE4}"/>
              </a:ext>
            </a:extLst>
          </p:cNvPr>
          <p:cNvSpPr>
            <a:spLocks noGrp="1"/>
          </p:cNvSpPr>
          <p:nvPr>
            <p:ph type="dt" sz="half" idx="10"/>
          </p:nvPr>
        </p:nvSpPr>
        <p:spPr/>
        <p:txBody>
          <a:bodyPr/>
          <a:lstStyle/>
          <a:p>
            <a:fld id="{78B7F53B-E515-014E-8CDF-62C146E5A9AB}" type="datetimeFigureOut">
              <a:rPr lang="en-US" smtClean="0"/>
              <a:t>3/4/21</a:t>
            </a:fld>
            <a:endParaRPr lang="en-US"/>
          </a:p>
        </p:txBody>
      </p:sp>
      <p:sp>
        <p:nvSpPr>
          <p:cNvPr id="4" name="Footer Placeholder 3">
            <a:extLst>
              <a:ext uri="{FF2B5EF4-FFF2-40B4-BE49-F238E27FC236}">
                <a16:creationId xmlns:a16="http://schemas.microsoft.com/office/drawing/2014/main" id="{FF56AA38-7E26-A741-9750-BCA0F65170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A912D-9123-BB4F-BF13-27659CA87412}"/>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4938614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9BD2D2-F4F6-C74F-A8EA-468EE446D521}"/>
              </a:ext>
            </a:extLst>
          </p:cNvPr>
          <p:cNvSpPr>
            <a:spLocks noGrp="1"/>
          </p:cNvSpPr>
          <p:nvPr>
            <p:ph type="dt" sz="half" idx="10"/>
          </p:nvPr>
        </p:nvSpPr>
        <p:spPr/>
        <p:txBody>
          <a:bodyPr/>
          <a:lstStyle/>
          <a:p>
            <a:fld id="{78B7F53B-E515-014E-8CDF-62C146E5A9AB}" type="datetimeFigureOut">
              <a:rPr lang="en-US" smtClean="0"/>
              <a:t>3/4/21</a:t>
            </a:fld>
            <a:endParaRPr lang="en-US"/>
          </a:p>
        </p:txBody>
      </p:sp>
      <p:sp>
        <p:nvSpPr>
          <p:cNvPr id="3" name="Footer Placeholder 2">
            <a:extLst>
              <a:ext uri="{FF2B5EF4-FFF2-40B4-BE49-F238E27FC236}">
                <a16:creationId xmlns:a16="http://schemas.microsoft.com/office/drawing/2014/main" id="{E2A8A39A-B586-2943-88D2-577F4A6BD59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8FEF8FD-9F29-1B47-81EC-7A1DA74A84E3}"/>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4739149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76ED6-8D80-BE46-B6D6-3C46D0B4DA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9DB843-E7B2-E549-83B7-BE67740727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A6D447-2C28-9C4E-AAB8-15AAD836AD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67FC978-DEA3-9E48-9035-055F81E241B7}"/>
              </a:ext>
            </a:extLst>
          </p:cNvPr>
          <p:cNvSpPr>
            <a:spLocks noGrp="1"/>
          </p:cNvSpPr>
          <p:nvPr>
            <p:ph type="dt" sz="half" idx="10"/>
          </p:nvPr>
        </p:nvSpPr>
        <p:spPr/>
        <p:txBody>
          <a:bodyPr/>
          <a:lstStyle/>
          <a:p>
            <a:fld id="{78B7F53B-E515-014E-8CDF-62C146E5A9AB}" type="datetimeFigureOut">
              <a:rPr lang="en-US" smtClean="0"/>
              <a:t>3/4/21</a:t>
            </a:fld>
            <a:endParaRPr lang="en-US"/>
          </a:p>
        </p:txBody>
      </p:sp>
      <p:sp>
        <p:nvSpPr>
          <p:cNvPr id="6" name="Footer Placeholder 5">
            <a:extLst>
              <a:ext uri="{FF2B5EF4-FFF2-40B4-BE49-F238E27FC236}">
                <a16:creationId xmlns:a16="http://schemas.microsoft.com/office/drawing/2014/main" id="{3FB3D067-CCF8-C14C-AA81-B775302F28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827293-2691-9C46-B3DA-8C009D92F1CA}"/>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718867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6C21-0CA0-C84B-9A28-B68473B679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39D14A8-22DF-5841-9109-A1878B85C4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FC8E11E-B10C-3448-975A-127CCECD29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64495B8-9B64-014E-B746-7BB268F3B876}"/>
              </a:ext>
            </a:extLst>
          </p:cNvPr>
          <p:cNvSpPr>
            <a:spLocks noGrp="1"/>
          </p:cNvSpPr>
          <p:nvPr>
            <p:ph type="dt" sz="half" idx="10"/>
          </p:nvPr>
        </p:nvSpPr>
        <p:spPr/>
        <p:txBody>
          <a:bodyPr/>
          <a:lstStyle/>
          <a:p>
            <a:fld id="{78B7F53B-E515-014E-8CDF-62C146E5A9AB}" type="datetimeFigureOut">
              <a:rPr lang="en-US" smtClean="0"/>
              <a:t>3/4/21</a:t>
            </a:fld>
            <a:endParaRPr lang="en-US"/>
          </a:p>
        </p:txBody>
      </p:sp>
      <p:sp>
        <p:nvSpPr>
          <p:cNvPr id="6" name="Footer Placeholder 5">
            <a:extLst>
              <a:ext uri="{FF2B5EF4-FFF2-40B4-BE49-F238E27FC236}">
                <a16:creationId xmlns:a16="http://schemas.microsoft.com/office/drawing/2014/main" id="{14B2DFFA-3EE8-1C47-A2E5-52358F46B6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8B8AC5-01AC-864C-8886-E4DA16D9A8AF}"/>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6483923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9AC1A-946C-E04D-8429-2AB0CD5B331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44DB7E4-AF72-EF44-A714-7AF9884C69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E958CD-D4E7-C846-9DDE-E584BDDC09C5}"/>
              </a:ext>
            </a:extLst>
          </p:cNvPr>
          <p:cNvSpPr>
            <a:spLocks noGrp="1"/>
          </p:cNvSpPr>
          <p:nvPr>
            <p:ph type="dt" sz="half" idx="10"/>
          </p:nvPr>
        </p:nvSpPr>
        <p:spPr/>
        <p:txBody>
          <a:bodyPr/>
          <a:lstStyle/>
          <a:p>
            <a:fld id="{78B7F53B-E515-014E-8CDF-62C146E5A9AB}" type="datetimeFigureOut">
              <a:rPr lang="en-US" smtClean="0"/>
              <a:t>3/4/21</a:t>
            </a:fld>
            <a:endParaRPr lang="en-US"/>
          </a:p>
        </p:txBody>
      </p:sp>
      <p:sp>
        <p:nvSpPr>
          <p:cNvPr id="5" name="Footer Placeholder 4">
            <a:extLst>
              <a:ext uri="{FF2B5EF4-FFF2-40B4-BE49-F238E27FC236}">
                <a16:creationId xmlns:a16="http://schemas.microsoft.com/office/drawing/2014/main" id="{F9B401A2-DCD2-2F4C-8157-2B6457D3FB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154432-C229-8049-84F9-E5C99CE98EE8}"/>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5756536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766F4-2D3B-344A-8C72-4C7EE70D1F2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978854-240A-C049-8EB7-8F605274755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C08A03-8B56-0342-B403-B30742E55DF7}"/>
              </a:ext>
            </a:extLst>
          </p:cNvPr>
          <p:cNvSpPr>
            <a:spLocks noGrp="1"/>
          </p:cNvSpPr>
          <p:nvPr>
            <p:ph type="dt" sz="half" idx="10"/>
          </p:nvPr>
        </p:nvSpPr>
        <p:spPr/>
        <p:txBody>
          <a:bodyPr/>
          <a:lstStyle/>
          <a:p>
            <a:fld id="{78B7F53B-E515-014E-8CDF-62C146E5A9AB}" type="datetimeFigureOut">
              <a:rPr lang="en-US" smtClean="0"/>
              <a:t>3/4/21</a:t>
            </a:fld>
            <a:endParaRPr lang="en-US"/>
          </a:p>
        </p:txBody>
      </p:sp>
      <p:sp>
        <p:nvSpPr>
          <p:cNvPr id="5" name="Footer Placeholder 4">
            <a:extLst>
              <a:ext uri="{FF2B5EF4-FFF2-40B4-BE49-F238E27FC236}">
                <a16:creationId xmlns:a16="http://schemas.microsoft.com/office/drawing/2014/main" id="{54C7D143-ACC6-B44F-B47D-AFE81DFB5F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E804AA-257A-DD41-8974-1CA1B6694C90}"/>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980901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8CCAB8F-AE29-ED42-AEE8-C22385880054}"/>
              </a:ext>
            </a:extLst>
          </p:cNvPr>
          <p:cNvSpPr>
            <a:spLocks noGrp="1"/>
          </p:cNvSpPr>
          <p:nvPr>
            <p:ph type="body" idx="1"/>
          </p:nvPr>
        </p:nvSpPr>
        <p:spPr>
          <a:xfrm>
            <a:off x="838200" y="3719945"/>
            <a:ext cx="10515600" cy="245701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8">
            <a:extLst>
              <a:ext uri="{FF2B5EF4-FFF2-40B4-BE49-F238E27FC236}">
                <a16:creationId xmlns:a16="http://schemas.microsoft.com/office/drawing/2014/main" id="{87FDFF47-FCE0-3342-B7DA-F7EFFC719D6A}"/>
              </a:ext>
            </a:extLst>
          </p:cNvPr>
          <p:cNvSpPr>
            <a:spLocks noGrp="1"/>
          </p:cNvSpPr>
          <p:nvPr>
            <p:ph type="title"/>
          </p:nvPr>
        </p:nvSpPr>
        <p:spPr>
          <a:xfrm>
            <a:off x="838200" y="2048452"/>
            <a:ext cx="10515600" cy="1325563"/>
          </a:xfrm>
          <a:prstGeom prst="rect">
            <a:avLst/>
          </a:prstGeom>
        </p:spPr>
        <p:txBody>
          <a:bodyPr vert="horz" lIns="91440" tIns="45720" rIns="91440" bIns="45720" rtlCol="0" anchor="ctr">
            <a:normAutofit/>
          </a:bodyPr>
          <a:lstStyle/>
          <a:p>
            <a:r>
              <a:rPr lang="en-US"/>
              <a:t>Click to edit Master title style</a:t>
            </a:r>
          </a:p>
        </p:txBody>
      </p:sp>
      <p:pic>
        <p:nvPicPr>
          <p:cNvPr id="10" name="Picture 9">
            <a:extLst>
              <a:ext uri="{FF2B5EF4-FFF2-40B4-BE49-F238E27FC236}">
                <a16:creationId xmlns:a16="http://schemas.microsoft.com/office/drawing/2014/main" id="{499AC6EB-35F2-1540-9809-231E7BF318E1}"/>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531245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9CF4B2-DEA3-BD46-AA8A-25E602C8AA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2688AFA-B8CA-AF45-8D09-707B358EE3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23336C-E47A-1447-9412-60E6B0E113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CAEF9C-4E02-A346-B422-50263A4C2AAA}" type="datetimeFigureOut">
              <a:rPr lang="en-US" smtClean="0"/>
              <a:t>3/4/21</a:t>
            </a:fld>
            <a:endParaRPr lang="en-US"/>
          </a:p>
        </p:txBody>
      </p:sp>
      <p:sp>
        <p:nvSpPr>
          <p:cNvPr id="5" name="Footer Placeholder 4">
            <a:extLst>
              <a:ext uri="{FF2B5EF4-FFF2-40B4-BE49-F238E27FC236}">
                <a16:creationId xmlns:a16="http://schemas.microsoft.com/office/drawing/2014/main" id="{3F62326A-8F7C-0340-AACC-1CF3DC7AD9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888D956-6F24-E040-ACE8-60326A4C22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8FD20F-B958-3C48-80F0-FAD91AC952A1}" type="slidenum">
              <a:rPr lang="en-US" smtClean="0"/>
              <a:t>‹#›</a:t>
            </a:fld>
            <a:endParaRPr lang="en-US"/>
          </a:p>
        </p:txBody>
      </p:sp>
      <p:pic>
        <p:nvPicPr>
          <p:cNvPr id="7" name="Content Placeholder 5">
            <a:extLst>
              <a:ext uri="{FF2B5EF4-FFF2-40B4-BE49-F238E27FC236}">
                <a16:creationId xmlns:a16="http://schemas.microsoft.com/office/drawing/2014/main" id="{A8873AE9-2E25-8D47-99F4-5AE381967100}"/>
              </a:ext>
            </a:extLst>
          </p:cNvPr>
          <p:cNvPicPr>
            <a:picLocks noChangeAspect="1"/>
          </p:cNvPicPr>
          <p:nvPr userDrawn="1"/>
        </p:nvPicPr>
        <p:blipFill>
          <a:blip r:embed="rId13"/>
          <a:stretch>
            <a:fillRect/>
          </a:stretch>
        </p:blipFill>
        <p:spPr>
          <a:xfrm>
            <a:off x="0" y="1638"/>
            <a:ext cx="12189088" cy="6856362"/>
          </a:xfrm>
          <a:prstGeom prst="rect">
            <a:avLst/>
          </a:prstGeom>
        </p:spPr>
      </p:pic>
    </p:spTree>
    <p:extLst>
      <p:ext uri="{BB962C8B-B14F-4D97-AF65-F5344CB8AC3E}">
        <p14:creationId xmlns:p14="http://schemas.microsoft.com/office/powerpoint/2010/main" val="5091040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ED36AE-5BB7-824D-895A-3735885C8F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AF9037-2BAD-D240-A8B7-043193B891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F17D0A-A105-FD4E-A2A1-AB71AA33C3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B7F53B-E515-014E-8CDF-62C146E5A9AB}" type="datetimeFigureOut">
              <a:rPr lang="en-US" smtClean="0"/>
              <a:t>3/4/21</a:t>
            </a:fld>
            <a:endParaRPr lang="en-US"/>
          </a:p>
        </p:txBody>
      </p:sp>
      <p:sp>
        <p:nvSpPr>
          <p:cNvPr id="5" name="Footer Placeholder 4">
            <a:extLst>
              <a:ext uri="{FF2B5EF4-FFF2-40B4-BE49-F238E27FC236}">
                <a16:creationId xmlns:a16="http://schemas.microsoft.com/office/drawing/2014/main" id="{869261A6-140E-B944-8BAE-34EBF47EC9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F157F57-0E2B-F447-8A0E-303E1361AC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3AF810-5C2E-D441-814A-792DE8292DAE}" type="slidenum">
              <a:rPr lang="en-US" smtClean="0"/>
              <a:t>‹#›</a:t>
            </a:fld>
            <a:endParaRPr lang="en-US"/>
          </a:p>
        </p:txBody>
      </p:sp>
      <p:pic>
        <p:nvPicPr>
          <p:cNvPr id="7" name="Content Placeholder 5">
            <a:extLst>
              <a:ext uri="{FF2B5EF4-FFF2-40B4-BE49-F238E27FC236}">
                <a16:creationId xmlns:a16="http://schemas.microsoft.com/office/drawing/2014/main" id="{01423A83-CDC5-4947-9FCA-B859204F7D3B}"/>
              </a:ext>
            </a:extLst>
          </p:cNvPr>
          <p:cNvPicPr>
            <a:picLocks noChangeAspect="1"/>
          </p:cNvPicPr>
          <p:nvPr userDrawn="1"/>
        </p:nvPicPr>
        <p:blipFill>
          <a:blip r:embed="rId13"/>
          <a:stretch>
            <a:fillRect/>
          </a:stretch>
        </p:blipFill>
        <p:spPr>
          <a:xfrm>
            <a:off x="2912" y="1638"/>
            <a:ext cx="12189088" cy="6856362"/>
          </a:xfrm>
          <a:prstGeom prst="rect">
            <a:avLst/>
          </a:prstGeom>
        </p:spPr>
      </p:pic>
    </p:spTree>
    <p:extLst>
      <p:ext uri="{BB962C8B-B14F-4D97-AF65-F5344CB8AC3E}">
        <p14:creationId xmlns:p14="http://schemas.microsoft.com/office/powerpoint/2010/main" val="38031279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a:extLst>
              <a:ext uri="{FF2B5EF4-FFF2-40B4-BE49-F238E27FC236}">
                <a16:creationId xmlns:a16="http://schemas.microsoft.com/office/drawing/2014/main" id="{479F0885-268F-4B3E-9587-AC96ABF71D2A}"/>
              </a:ext>
            </a:extLst>
          </p:cNvPr>
          <p:cNvSpPr>
            <a:spLocks noGrp="1"/>
          </p:cNvSpPr>
          <p:nvPr>
            <p:ph type="title"/>
          </p:nvPr>
        </p:nvSpPr>
        <p:spPr>
          <a:xfrm>
            <a:off x="3417070" y="1730374"/>
            <a:ext cx="5357859" cy="1503363"/>
          </a:xfrm>
        </p:spPr>
        <p:txBody>
          <a:bodyPr>
            <a:normAutofit/>
          </a:bodyPr>
          <a:lstStyle/>
          <a:p>
            <a:pPr algn="ctr"/>
            <a:r>
              <a:rPr lang="en-GB" altLang="en-US" sz="3700" b="1" dirty="0">
                <a:solidFill>
                  <a:schemeClr val="tx2"/>
                </a:solidFill>
                <a:latin typeface="Tahoma"/>
                <a:ea typeface="Tahoma"/>
                <a:cs typeface="Tahoma"/>
              </a:rPr>
              <a:t>BMOE7004</a:t>
            </a:r>
            <a:endParaRPr lang="en-US" dirty="0"/>
          </a:p>
        </p:txBody>
      </p:sp>
      <p:sp>
        <p:nvSpPr>
          <p:cNvPr id="15362" name="Text Placeholder 2">
            <a:extLst>
              <a:ext uri="{FF2B5EF4-FFF2-40B4-BE49-F238E27FC236}">
                <a16:creationId xmlns:a16="http://schemas.microsoft.com/office/drawing/2014/main" id="{DD6F8FC5-1682-4FE7-988B-6BF3CD801AAC}"/>
              </a:ext>
            </a:extLst>
          </p:cNvPr>
          <p:cNvSpPr>
            <a:spLocks noGrp="1"/>
          </p:cNvSpPr>
          <p:nvPr>
            <p:ph type="body" sz="half" idx="2"/>
          </p:nvPr>
        </p:nvSpPr>
        <p:spPr>
          <a:xfrm>
            <a:off x="4571205" y="3624264"/>
            <a:ext cx="3049587" cy="2100262"/>
          </a:xfrm>
        </p:spPr>
        <p:txBody>
          <a:bodyPr vert="horz" lIns="91440" tIns="45720" rIns="91440" bIns="45720" rtlCol="0" anchor="t">
            <a:normAutofit/>
          </a:bodyPr>
          <a:lstStyle/>
          <a:p>
            <a:pPr algn="ctr"/>
            <a:r>
              <a:rPr lang="en-GB" altLang="en-US" sz="2400" b="1" dirty="0">
                <a:cs typeface="Calibri"/>
              </a:rPr>
              <a:t>Qualitative analysis</a:t>
            </a:r>
          </a:p>
        </p:txBody>
      </p:sp>
    </p:spTree>
    <p:extLst>
      <p:ext uri="{BB962C8B-B14F-4D97-AF65-F5344CB8AC3E}">
        <p14:creationId xmlns:p14="http://schemas.microsoft.com/office/powerpoint/2010/main" val="506872382"/>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3490"/>
            <a:ext cx="10515600" cy="1325563"/>
          </a:xfrm>
        </p:spPr>
        <p:txBody>
          <a:bodyPr/>
          <a:lstStyle/>
          <a:p>
            <a:r>
              <a:rPr lang="en-US" b="1" dirty="0">
                <a:solidFill>
                  <a:schemeClr val="bg1"/>
                </a:solidFill>
              </a:rPr>
              <a:t>Session overview </a:t>
            </a:r>
          </a:p>
        </p:txBody>
      </p:sp>
      <p:sp>
        <p:nvSpPr>
          <p:cNvPr id="3" name="Content Placeholder 2"/>
          <p:cNvSpPr>
            <a:spLocks noGrp="1"/>
          </p:cNvSpPr>
          <p:nvPr>
            <p:ph idx="1"/>
          </p:nvPr>
        </p:nvSpPr>
        <p:spPr>
          <a:xfrm>
            <a:off x="578892" y="1253331"/>
            <a:ext cx="6258636" cy="4351338"/>
          </a:xfrm>
        </p:spPr>
        <p:txBody>
          <a:bodyPr/>
          <a:lstStyle/>
          <a:p>
            <a:r>
              <a:rPr lang="en-US" dirty="0"/>
              <a:t>Principles of qualitative research</a:t>
            </a:r>
          </a:p>
          <a:p>
            <a:r>
              <a:rPr lang="en-US" dirty="0"/>
              <a:t>The element of qualitative data analysis</a:t>
            </a:r>
          </a:p>
          <a:p>
            <a:r>
              <a:rPr lang="en-US" dirty="0"/>
              <a:t>Approaches to qualitative analysis</a:t>
            </a:r>
          </a:p>
          <a:p>
            <a:r>
              <a:rPr lang="en-US" dirty="0"/>
              <a:t>Reliability and trustworthiness</a:t>
            </a:r>
          </a:p>
          <a:p>
            <a:r>
              <a:rPr lang="en-US" dirty="0"/>
              <a:t>Voice of the researcher </a:t>
            </a:r>
          </a:p>
        </p:txBody>
      </p:sp>
    </p:spTree>
    <p:extLst>
      <p:ext uri="{BB962C8B-B14F-4D97-AF65-F5344CB8AC3E}">
        <p14:creationId xmlns:p14="http://schemas.microsoft.com/office/powerpoint/2010/main" val="1907234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02CCA-9A4D-E54D-A140-1A874141ACDB}"/>
              </a:ext>
            </a:extLst>
          </p:cNvPr>
          <p:cNvSpPr>
            <a:spLocks noGrp="1"/>
          </p:cNvSpPr>
          <p:nvPr>
            <p:ph type="title"/>
          </p:nvPr>
        </p:nvSpPr>
        <p:spPr>
          <a:xfrm>
            <a:off x="838200" y="-139842"/>
            <a:ext cx="10515600" cy="1325563"/>
          </a:xfrm>
        </p:spPr>
        <p:txBody>
          <a:bodyPr/>
          <a:lstStyle/>
          <a:p>
            <a:r>
              <a:rPr lang="en-US" b="1" dirty="0">
                <a:solidFill>
                  <a:schemeClr val="bg1"/>
                </a:solidFill>
              </a:rPr>
              <a:t>This to consider in qualitative analysis</a:t>
            </a:r>
          </a:p>
        </p:txBody>
      </p:sp>
      <p:sp>
        <p:nvSpPr>
          <p:cNvPr id="3" name="Content Placeholder 2">
            <a:extLst>
              <a:ext uri="{FF2B5EF4-FFF2-40B4-BE49-F238E27FC236}">
                <a16:creationId xmlns:a16="http://schemas.microsoft.com/office/drawing/2014/main" id="{36FEA6A2-83AC-BA47-B703-EE52C986F756}"/>
              </a:ext>
            </a:extLst>
          </p:cNvPr>
          <p:cNvSpPr>
            <a:spLocks noGrp="1"/>
          </p:cNvSpPr>
          <p:nvPr>
            <p:ph idx="1"/>
          </p:nvPr>
        </p:nvSpPr>
        <p:spPr>
          <a:xfrm>
            <a:off x="838200" y="1825625"/>
            <a:ext cx="10515600" cy="3524297"/>
          </a:xfrm>
        </p:spPr>
        <p:txBody>
          <a:bodyPr/>
          <a:lstStyle/>
          <a:p>
            <a:r>
              <a:rPr lang="en-US" dirty="0"/>
              <a:t>There are not the same widely accepted rules in qualitative analysis as in quantitative</a:t>
            </a:r>
          </a:p>
          <a:p>
            <a:r>
              <a:rPr lang="en-US" dirty="0"/>
              <a:t>There is no one single or correct way to </a:t>
            </a:r>
            <a:r>
              <a:rPr lang="en-US" dirty="0" err="1"/>
              <a:t>analyse</a:t>
            </a:r>
            <a:r>
              <a:rPr lang="en-US" dirty="0"/>
              <a:t> present qualitative data</a:t>
            </a:r>
          </a:p>
          <a:p>
            <a:r>
              <a:rPr lang="en-US" dirty="0"/>
              <a:t>Can it be objectively described?</a:t>
            </a:r>
          </a:p>
          <a:p>
            <a:r>
              <a:rPr lang="en-US" dirty="0"/>
              <a:t>How can it be interpreted?</a:t>
            </a:r>
          </a:p>
          <a:p>
            <a:r>
              <a:rPr lang="en-US" dirty="0">
                <a:solidFill>
                  <a:srgbClr val="FF0000"/>
                </a:solidFill>
              </a:rPr>
              <a:t>Fitness for purpose</a:t>
            </a:r>
            <a:r>
              <a:rPr lang="en-US" dirty="0"/>
              <a:t>…what question are you addressing?</a:t>
            </a:r>
          </a:p>
          <a:p>
            <a:endParaRPr lang="en-US" dirty="0"/>
          </a:p>
        </p:txBody>
      </p:sp>
    </p:spTree>
    <p:extLst>
      <p:ext uri="{BB962C8B-B14F-4D97-AF65-F5344CB8AC3E}">
        <p14:creationId xmlns:p14="http://schemas.microsoft.com/office/powerpoint/2010/main" val="3424864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a:extLst>
              <a:ext uri="{FF2B5EF4-FFF2-40B4-BE49-F238E27FC236}">
                <a16:creationId xmlns:a16="http://schemas.microsoft.com/office/drawing/2014/main" id="{7B0FDFCF-0E21-C54A-B1A6-BA1826C4BCE6}"/>
              </a:ext>
            </a:extLst>
          </p:cNvPr>
          <p:cNvSpPr>
            <a:spLocks noGrp="1"/>
          </p:cNvSpPr>
          <p:nvPr>
            <p:ph type="title"/>
          </p:nvPr>
        </p:nvSpPr>
        <p:spPr>
          <a:xfrm>
            <a:off x="0" y="-190688"/>
            <a:ext cx="12586446" cy="1325563"/>
          </a:xfrm>
        </p:spPr>
        <p:txBody>
          <a:bodyPr>
            <a:normAutofit/>
          </a:bodyPr>
          <a:lstStyle/>
          <a:p>
            <a:pPr eaLnBrk="1" hangingPunct="1"/>
            <a:r>
              <a:rPr lang="en-GB" altLang="en-US" sz="3600" b="1" dirty="0">
                <a:solidFill>
                  <a:schemeClr val="bg1"/>
                </a:solidFill>
                <a:ea typeface="ＭＳ Ｐゴシック" panose="020B0600070205080204" pitchFamily="34" charset="-128"/>
              </a:rPr>
              <a:t>Elements of qualitative data analysis: steps in the coding process</a:t>
            </a:r>
            <a:endParaRPr lang="en-US" altLang="en-US" sz="3600" b="1" dirty="0">
              <a:solidFill>
                <a:schemeClr val="bg1"/>
              </a:solidFill>
              <a:ea typeface="ＭＳ Ｐゴシック" panose="020B0600070205080204" pitchFamily="34" charset="-128"/>
            </a:endParaRPr>
          </a:p>
        </p:txBody>
      </p:sp>
      <p:sp>
        <p:nvSpPr>
          <p:cNvPr id="3" name="Content Placeholder 2">
            <a:extLst>
              <a:ext uri="{FF2B5EF4-FFF2-40B4-BE49-F238E27FC236}">
                <a16:creationId xmlns:a16="http://schemas.microsoft.com/office/drawing/2014/main" id="{1F86B0F3-5812-6241-BC8C-D5946CAB7A35}"/>
              </a:ext>
            </a:extLst>
          </p:cNvPr>
          <p:cNvSpPr>
            <a:spLocks noGrp="1"/>
          </p:cNvSpPr>
          <p:nvPr>
            <p:ph idx="1"/>
          </p:nvPr>
        </p:nvSpPr>
        <p:spPr>
          <a:xfrm>
            <a:off x="551330" y="1253331"/>
            <a:ext cx="10515600" cy="4351338"/>
          </a:xfrm>
        </p:spPr>
        <p:txBody>
          <a:bodyPr rtlCol="0">
            <a:normAutofit lnSpcReduction="10000"/>
          </a:bodyPr>
          <a:lstStyle/>
          <a:p>
            <a:pPr>
              <a:buClr>
                <a:schemeClr val="tx1"/>
              </a:buClr>
              <a:defRPr/>
            </a:pPr>
            <a:r>
              <a:rPr lang="en-GB" i="1" dirty="0">
                <a:solidFill>
                  <a:srgbClr val="FF0000"/>
                </a:solidFill>
                <a:ea typeface="+mn-ea"/>
                <a:cs typeface="+mn-cs"/>
              </a:rPr>
              <a:t>Transcribe</a:t>
            </a:r>
            <a:r>
              <a:rPr lang="en-GB" dirty="0">
                <a:solidFill>
                  <a:schemeClr val="tx1">
                    <a:lumMod val="65000"/>
                    <a:lumOff val="35000"/>
                  </a:schemeClr>
                </a:solidFill>
                <a:ea typeface="+mn-ea"/>
                <a:cs typeface="+mn-cs"/>
              </a:rPr>
              <a:t> the data.</a:t>
            </a:r>
          </a:p>
          <a:p>
            <a:pPr>
              <a:buClr>
                <a:schemeClr val="tx1"/>
              </a:buClr>
              <a:defRPr/>
            </a:pPr>
            <a:r>
              <a:rPr lang="en-GB" i="1" dirty="0">
                <a:solidFill>
                  <a:srgbClr val="FF0000"/>
                </a:solidFill>
                <a:ea typeface="+mn-ea"/>
                <a:cs typeface="+mn-cs"/>
              </a:rPr>
              <a:t>Collect/code/collect</a:t>
            </a:r>
            <a:r>
              <a:rPr lang="en-GB" dirty="0">
                <a:solidFill>
                  <a:srgbClr val="FF0000"/>
                </a:solidFill>
                <a:ea typeface="+mn-ea"/>
                <a:cs typeface="+mn-cs"/>
              </a:rPr>
              <a:t>: </a:t>
            </a:r>
            <a:r>
              <a:rPr lang="en-GB" dirty="0">
                <a:solidFill>
                  <a:schemeClr val="tx1">
                    <a:lumMod val="65000"/>
                    <a:lumOff val="35000"/>
                  </a:schemeClr>
                </a:solidFill>
                <a:ea typeface="+mn-ea"/>
                <a:cs typeface="+mn-cs"/>
              </a:rPr>
              <a:t>avoid waiting until all data are collected before starting the coding process, start as soon as possible. </a:t>
            </a:r>
          </a:p>
          <a:p>
            <a:pPr>
              <a:buClr>
                <a:schemeClr val="tx1"/>
              </a:buClr>
              <a:defRPr/>
            </a:pPr>
            <a:r>
              <a:rPr lang="en-GB" i="1" dirty="0">
                <a:solidFill>
                  <a:srgbClr val="FF0000"/>
                </a:solidFill>
                <a:ea typeface="+mn-ea"/>
                <a:cs typeface="+mn-cs"/>
              </a:rPr>
              <a:t>Familiarisation</a:t>
            </a:r>
            <a:r>
              <a:rPr lang="en-GB" dirty="0">
                <a:solidFill>
                  <a:srgbClr val="FF0000"/>
                </a:solidFill>
                <a:ea typeface="+mn-ea"/>
                <a:cs typeface="+mn-cs"/>
              </a:rPr>
              <a:t>: </a:t>
            </a:r>
            <a:r>
              <a:rPr lang="en-GB" dirty="0">
                <a:solidFill>
                  <a:schemeClr val="tx1">
                    <a:lumMod val="65000"/>
                    <a:lumOff val="35000"/>
                  </a:schemeClr>
                </a:solidFill>
                <a:ea typeface="+mn-ea"/>
                <a:cs typeface="+mn-cs"/>
              </a:rPr>
              <a:t>read through all field notes, documents and transcripts but suspend the temptation to interpret. </a:t>
            </a:r>
          </a:p>
          <a:p>
            <a:pPr>
              <a:buClr>
                <a:schemeClr val="tx1"/>
              </a:buClr>
              <a:defRPr/>
            </a:pPr>
            <a:r>
              <a:rPr lang="en-GB" i="1" dirty="0">
                <a:solidFill>
                  <a:srgbClr val="FF0000"/>
                </a:solidFill>
                <a:ea typeface="+mn-ea"/>
                <a:cs typeface="+mn-cs"/>
              </a:rPr>
              <a:t>Focused reading.</a:t>
            </a:r>
          </a:p>
          <a:p>
            <a:pPr>
              <a:buClr>
                <a:schemeClr val="tx1"/>
              </a:buClr>
              <a:defRPr/>
            </a:pPr>
            <a:r>
              <a:rPr lang="en-GB" i="1" dirty="0">
                <a:solidFill>
                  <a:srgbClr val="FF0000"/>
                </a:solidFill>
                <a:ea typeface="+mn-ea"/>
                <a:cs typeface="+mn-cs"/>
              </a:rPr>
              <a:t>Review/amend codes: </a:t>
            </a:r>
            <a:r>
              <a:rPr lang="en-GB" dirty="0">
                <a:solidFill>
                  <a:schemeClr val="tx1">
                    <a:lumMod val="65000"/>
                    <a:lumOff val="35000"/>
                  </a:schemeClr>
                </a:solidFill>
                <a:ea typeface="+mn-ea"/>
                <a:cs typeface="+mn-cs"/>
              </a:rPr>
              <a:t>are some of the codes hierarchical? In other words, is one concept a sub-category of another? </a:t>
            </a:r>
          </a:p>
          <a:p>
            <a:pPr>
              <a:buClr>
                <a:schemeClr val="tx1"/>
              </a:buClr>
              <a:defRPr/>
            </a:pPr>
            <a:r>
              <a:rPr lang="en-GB" i="1" dirty="0">
                <a:solidFill>
                  <a:srgbClr val="FF0000"/>
                </a:solidFill>
              </a:rPr>
              <a:t>Identify key findings </a:t>
            </a:r>
            <a:r>
              <a:rPr lang="en-GB" dirty="0">
                <a:solidFill>
                  <a:srgbClr val="FF0000"/>
                </a:solidFill>
                <a:ea typeface="+mn-ea"/>
                <a:cs typeface="+mn-cs"/>
              </a:rPr>
              <a:t> </a:t>
            </a:r>
            <a:r>
              <a:rPr lang="en-GB" dirty="0">
                <a:solidFill>
                  <a:schemeClr val="tx1">
                    <a:lumMod val="65000"/>
                    <a:lumOff val="35000"/>
                  </a:schemeClr>
                </a:solidFill>
                <a:ea typeface="+mn-ea"/>
                <a:cs typeface="+mn-cs"/>
              </a:rPr>
              <a:t>look for connections between categories and concepts that are emerging from the data. </a:t>
            </a:r>
          </a:p>
          <a:p>
            <a:pPr>
              <a:buClr>
                <a:schemeClr val="accent1">
                  <a:lumMod val="60000"/>
                  <a:lumOff val="40000"/>
                </a:schemeClr>
              </a:buClr>
              <a:buFont typeface="Wingdings 2" pitchFamily="18" charset="2"/>
              <a:buChar char=""/>
              <a:defRPr/>
            </a:pPr>
            <a:endParaRPr lang="en-US" dirty="0">
              <a:solidFill>
                <a:schemeClr val="tx1">
                  <a:lumMod val="65000"/>
                  <a:lumOff val="35000"/>
                </a:schemeClr>
              </a:solidFill>
              <a:ea typeface="+mn-ea"/>
              <a:cs typeface="+mn-cs"/>
            </a:endParaRPr>
          </a:p>
        </p:txBody>
      </p:sp>
    </p:spTree>
    <p:extLst>
      <p:ext uri="{BB962C8B-B14F-4D97-AF65-F5344CB8AC3E}">
        <p14:creationId xmlns:p14="http://schemas.microsoft.com/office/powerpoint/2010/main" val="1855146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a:extLst>
              <a:ext uri="{FF2B5EF4-FFF2-40B4-BE49-F238E27FC236}">
                <a16:creationId xmlns:a16="http://schemas.microsoft.com/office/drawing/2014/main" id="{43D62035-3EBF-204D-AEEF-E504806A195E}"/>
              </a:ext>
            </a:extLst>
          </p:cNvPr>
          <p:cNvSpPr>
            <a:spLocks noGrp="1"/>
          </p:cNvSpPr>
          <p:nvPr>
            <p:ph type="title"/>
          </p:nvPr>
        </p:nvSpPr>
        <p:spPr>
          <a:xfrm>
            <a:off x="838200" y="0"/>
            <a:ext cx="10515600" cy="1325563"/>
          </a:xfrm>
        </p:spPr>
        <p:txBody>
          <a:bodyPr/>
          <a:lstStyle/>
          <a:p>
            <a:pPr eaLnBrk="1" hangingPunct="1"/>
            <a:r>
              <a:rPr lang="en-US" altLang="en-US" dirty="0">
                <a:solidFill>
                  <a:schemeClr val="bg1"/>
                </a:solidFill>
                <a:ea typeface="ＭＳ Ｐゴシック" panose="020B0600070205080204" pitchFamily="34" charset="-128"/>
              </a:rPr>
              <a:t>Transcribe the data</a:t>
            </a:r>
          </a:p>
        </p:txBody>
      </p:sp>
      <p:sp>
        <p:nvSpPr>
          <p:cNvPr id="17410" name="Content Placeholder 2">
            <a:extLst>
              <a:ext uri="{FF2B5EF4-FFF2-40B4-BE49-F238E27FC236}">
                <a16:creationId xmlns:a16="http://schemas.microsoft.com/office/drawing/2014/main" id="{0A19474A-FFE5-FF4B-B62C-167AB1FC28FE}"/>
              </a:ext>
            </a:extLst>
          </p:cNvPr>
          <p:cNvSpPr>
            <a:spLocks noGrp="1"/>
          </p:cNvSpPr>
          <p:nvPr>
            <p:ph idx="1"/>
          </p:nvPr>
        </p:nvSpPr>
        <p:spPr>
          <a:xfrm>
            <a:off x="1051159" y="1325563"/>
            <a:ext cx="5621104" cy="4343400"/>
          </a:xfrm>
        </p:spPr>
        <p:txBody>
          <a:bodyPr>
            <a:normAutofit fontScale="92500"/>
          </a:bodyPr>
          <a:lstStyle/>
          <a:p>
            <a:pPr eaLnBrk="1" hangingPunct="1"/>
            <a:r>
              <a:rPr lang="en-GB" altLang="en-US" dirty="0">
                <a:ea typeface="ＭＳ Ｐゴシック" panose="020B0600070205080204" pitchFamily="34" charset="-128"/>
              </a:rPr>
              <a:t>Transcribe recordings (takes 10 hours for each hour of interview!).</a:t>
            </a:r>
          </a:p>
          <a:p>
            <a:pPr eaLnBrk="1" hangingPunct="1"/>
            <a:r>
              <a:rPr lang="en-GB" altLang="en-US" dirty="0">
                <a:ea typeface="ＭＳ Ｐゴシック" panose="020B0600070205080204" pitchFamily="34" charset="-128"/>
              </a:rPr>
              <a:t>Doing this yourself, familiarises you with the data.</a:t>
            </a:r>
          </a:p>
          <a:p>
            <a:pPr eaLnBrk="1" hangingPunct="1"/>
            <a:r>
              <a:rPr lang="en-GB" altLang="en-US" dirty="0">
                <a:ea typeface="ＭＳ Ｐゴシック" panose="020B0600070205080204" pitchFamily="34" charset="-128"/>
              </a:rPr>
              <a:t>Number interviews, pages etc for referencing </a:t>
            </a:r>
          </a:p>
          <a:p>
            <a:pPr eaLnBrk="1" hangingPunct="1"/>
            <a:r>
              <a:rPr lang="en-GB" altLang="en-US" dirty="0">
                <a:ea typeface="ＭＳ Ｐゴシック" panose="020B0600070205080204" pitchFamily="34" charset="-128"/>
              </a:rPr>
              <a:t>Some researchers do not transcribe but go straight to first analysis </a:t>
            </a:r>
          </a:p>
          <a:p>
            <a:pPr eaLnBrk="1" hangingPunct="1"/>
            <a:r>
              <a:rPr lang="en-GB" altLang="en-US" dirty="0">
                <a:ea typeface="ＭＳ Ｐゴシック" panose="020B0600070205080204" pitchFamily="34" charset="-128"/>
              </a:rPr>
              <a:t>Saves time and can get bigger picture </a:t>
            </a:r>
            <a:r>
              <a:rPr lang="en-GB" altLang="en-US" dirty="0">
                <a:solidFill>
                  <a:srgbClr val="FF0000"/>
                </a:solidFill>
                <a:ea typeface="ＭＳ Ｐゴシック" panose="020B0600070205080204" pitchFamily="34" charset="-128"/>
              </a:rPr>
              <a:t>but can miss important details </a:t>
            </a:r>
          </a:p>
          <a:p>
            <a:pPr eaLnBrk="1" hangingPunct="1"/>
            <a:endParaRPr lang="en-US" altLang="en-US" dirty="0">
              <a:ea typeface="ＭＳ Ｐゴシック" panose="020B0600070205080204" pitchFamily="34" charset="-128"/>
            </a:endParaRPr>
          </a:p>
        </p:txBody>
      </p:sp>
      <p:sp>
        <p:nvSpPr>
          <p:cNvPr id="17411" name="TextBox 3">
            <a:extLst>
              <a:ext uri="{FF2B5EF4-FFF2-40B4-BE49-F238E27FC236}">
                <a16:creationId xmlns:a16="http://schemas.microsoft.com/office/drawing/2014/main" id="{550EAACA-FDE9-9B4B-ADC1-58F17ACA3C63}"/>
              </a:ext>
            </a:extLst>
          </p:cNvPr>
          <p:cNvSpPr txBox="1">
            <a:spLocks noChangeArrowheads="1"/>
          </p:cNvSpPr>
          <p:nvPr/>
        </p:nvSpPr>
        <p:spPr bwMode="auto">
          <a:xfrm>
            <a:off x="7537450" y="1768475"/>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000"/>
              </a:spcBef>
              <a:buClr>
                <a:srgbClr val="6FB7D7"/>
              </a:buClr>
              <a:buSzPct val="110000"/>
              <a:buFont typeface="Wingdings 2" pitchFamily="2" charset="2"/>
              <a:buChar char=""/>
              <a:defRPr sz="24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buChar char=""/>
              <a:defRPr sz="22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buChar char=""/>
              <a:defRPr sz="2000">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5pPr>
            <a:lvl6pPr marL="25146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6pPr>
            <a:lvl7pPr marL="29718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7pPr>
            <a:lvl8pPr marL="34290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8pPr>
            <a:lvl9pPr marL="38862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9pPr>
          </a:lstStyle>
          <a:p>
            <a:pPr eaLnBrk="1" hangingPunct="1">
              <a:spcBef>
                <a:spcPct val="0"/>
              </a:spcBef>
              <a:buClrTx/>
              <a:buSzTx/>
              <a:buFontTx/>
              <a:buNone/>
            </a:pPr>
            <a:endParaRPr lang="en-US" altLang="en-US" sz="1800">
              <a:solidFill>
                <a:schemeClr val="tx1"/>
              </a:solidFill>
            </a:endParaRPr>
          </a:p>
        </p:txBody>
      </p:sp>
      <p:pic>
        <p:nvPicPr>
          <p:cNvPr id="17412" name="Picture 2">
            <a:extLst>
              <a:ext uri="{FF2B5EF4-FFF2-40B4-BE49-F238E27FC236}">
                <a16:creationId xmlns:a16="http://schemas.microsoft.com/office/drawing/2014/main" id="{9165FCAD-50F7-6944-A70D-C70FE0F864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3922" y="1449061"/>
            <a:ext cx="3959878" cy="3959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2395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a:extLst>
              <a:ext uri="{FF2B5EF4-FFF2-40B4-BE49-F238E27FC236}">
                <a16:creationId xmlns:a16="http://schemas.microsoft.com/office/drawing/2014/main" id="{2E7FBE94-28F4-1A4C-AD14-AFBDB03F6263}"/>
              </a:ext>
            </a:extLst>
          </p:cNvPr>
          <p:cNvSpPr>
            <a:spLocks noGrp="1"/>
          </p:cNvSpPr>
          <p:nvPr>
            <p:ph type="title"/>
          </p:nvPr>
        </p:nvSpPr>
        <p:spPr>
          <a:xfrm>
            <a:off x="838200" y="-146313"/>
            <a:ext cx="10515600" cy="1325563"/>
          </a:xfrm>
        </p:spPr>
        <p:txBody>
          <a:bodyPr/>
          <a:lstStyle/>
          <a:p>
            <a:pPr eaLnBrk="1" hangingPunct="1"/>
            <a:r>
              <a:rPr lang="en-US" altLang="en-US" b="1" dirty="0">
                <a:solidFill>
                  <a:schemeClr val="bg1"/>
                </a:solidFill>
                <a:ea typeface="ＭＳ Ｐゴシック" panose="020B0600070205080204" pitchFamily="34" charset="-128"/>
              </a:rPr>
              <a:t>Collect/code/collect</a:t>
            </a:r>
          </a:p>
        </p:txBody>
      </p:sp>
      <p:sp>
        <p:nvSpPr>
          <p:cNvPr id="18434" name="Content Placeholder 2">
            <a:extLst>
              <a:ext uri="{FF2B5EF4-FFF2-40B4-BE49-F238E27FC236}">
                <a16:creationId xmlns:a16="http://schemas.microsoft.com/office/drawing/2014/main" id="{571E1FE5-3871-E34D-AFB8-BD1F8D4AE115}"/>
              </a:ext>
            </a:extLst>
          </p:cNvPr>
          <p:cNvSpPr>
            <a:spLocks noGrp="1"/>
          </p:cNvSpPr>
          <p:nvPr>
            <p:ph idx="1"/>
          </p:nvPr>
        </p:nvSpPr>
        <p:spPr>
          <a:xfrm>
            <a:off x="838200" y="1257300"/>
            <a:ext cx="5229125" cy="4343400"/>
          </a:xfrm>
        </p:spPr>
        <p:txBody>
          <a:bodyPr/>
          <a:lstStyle/>
          <a:p>
            <a:pPr eaLnBrk="1" hangingPunct="1">
              <a:lnSpc>
                <a:spcPct val="90000"/>
              </a:lnSpc>
            </a:pPr>
            <a:r>
              <a:rPr lang="en-GB" altLang="en-US" dirty="0">
                <a:ea typeface="ＭＳ Ｐゴシック" panose="020B0600070205080204" pitchFamily="34" charset="-128"/>
              </a:rPr>
              <a:t>Collect.</a:t>
            </a:r>
          </a:p>
          <a:p>
            <a:pPr eaLnBrk="1" hangingPunct="1">
              <a:lnSpc>
                <a:spcPct val="90000"/>
              </a:lnSpc>
            </a:pPr>
            <a:r>
              <a:rPr lang="en-GB" altLang="en-US" dirty="0">
                <a:ea typeface="ＭＳ Ｐゴシック" panose="020B0600070205080204" pitchFamily="34" charset="-128"/>
              </a:rPr>
              <a:t>Code first 3 or 4 interviews (analyse the data) – helps identify themes and new cases.</a:t>
            </a:r>
          </a:p>
          <a:p>
            <a:pPr eaLnBrk="1" hangingPunct="1">
              <a:lnSpc>
                <a:spcPct val="90000"/>
              </a:lnSpc>
            </a:pPr>
            <a:r>
              <a:rPr lang="en-GB" altLang="en-US" dirty="0">
                <a:ea typeface="ＭＳ Ｐゴシック" panose="020B0600070205080204" pitchFamily="34" charset="-128"/>
              </a:rPr>
              <a:t>Collect new cases.</a:t>
            </a:r>
          </a:p>
          <a:p>
            <a:pPr eaLnBrk="1" hangingPunct="1">
              <a:lnSpc>
                <a:spcPct val="90000"/>
              </a:lnSpc>
            </a:pPr>
            <a:r>
              <a:rPr lang="en-GB" altLang="en-US" dirty="0">
                <a:ea typeface="ＭＳ Ｐゴシック" panose="020B0600070205080204" pitchFamily="34" charset="-128"/>
              </a:rPr>
              <a:t>Code etc.</a:t>
            </a:r>
          </a:p>
          <a:p>
            <a:pPr eaLnBrk="1" hangingPunct="1">
              <a:lnSpc>
                <a:spcPct val="90000"/>
              </a:lnSpc>
            </a:pPr>
            <a:r>
              <a:rPr lang="en-GB" altLang="en-US" dirty="0">
                <a:ea typeface="ＭＳ Ｐゴシック" panose="020B0600070205080204" pitchFamily="34" charset="-128"/>
              </a:rPr>
              <a:t>Stop when ‘data saturation’ reached.</a:t>
            </a:r>
          </a:p>
          <a:p>
            <a:pPr eaLnBrk="1" hangingPunct="1">
              <a:lnSpc>
                <a:spcPct val="90000"/>
              </a:lnSpc>
            </a:pPr>
            <a:endParaRPr lang="en-US" altLang="en-US" dirty="0">
              <a:ea typeface="ＭＳ Ｐゴシック" panose="020B0600070205080204" pitchFamily="34" charset="-128"/>
            </a:endParaRPr>
          </a:p>
        </p:txBody>
      </p:sp>
      <p:sp>
        <p:nvSpPr>
          <p:cNvPr id="18435" name="TextBox 3">
            <a:extLst>
              <a:ext uri="{FF2B5EF4-FFF2-40B4-BE49-F238E27FC236}">
                <a16:creationId xmlns:a16="http://schemas.microsoft.com/office/drawing/2014/main" id="{D242D1FE-B35A-7445-8F35-6326ED53611F}"/>
              </a:ext>
            </a:extLst>
          </p:cNvPr>
          <p:cNvSpPr txBox="1">
            <a:spLocks noChangeArrowheads="1"/>
          </p:cNvSpPr>
          <p:nvPr/>
        </p:nvSpPr>
        <p:spPr bwMode="auto">
          <a:xfrm>
            <a:off x="8453438" y="2571750"/>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000"/>
              </a:spcBef>
              <a:buClr>
                <a:srgbClr val="6FB7D7"/>
              </a:buClr>
              <a:buSzPct val="110000"/>
              <a:buFont typeface="Wingdings 2" pitchFamily="2" charset="2"/>
              <a:buChar char=""/>
              <a:defRPr sz="24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buChar char=""/>
              <a:defRPr sz="22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buChar char=""/>
              <a:defRPr sz="2000">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5pPr>
            <a:lvl6pPr marL="25146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6pPr>
            <a:lvl7pPr marL="29718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7pPr>
            <a:lvl8pPr marL="34290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8pPr>
            <a:lvl9pPr marL="38862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9pPr>
          </a:lstStyle>
          <a:p>
            <a:pPr eaLnBrk="1" hangingPunct="1">
              <a:spcBef>
                <a:spcPct val="0"/>
              </a:spcBef>
              <a:buClrTx/>
              <a:buSzTx/>
              <a:buFontTx/>
              <a:buNone/>
            </a:pPr>
            <a:endParaRPr lang="en-US" altLang="en-US" sz="1800">
              <a:solidFill>
                <a:schemeClr val="tx1"/>
              </a:solidFill>
            </a:endParaRPr>
          </a:p>
        </p:txBody>
      </p:sp>
      <p:pic>
        <p:nvPicPr>
          <p:cNvPr id="18436" name="Picture 2">
            <a:extLst>
              <a:ext uri="{FF2B5EF4-FFF2-40B4-BE49-F238E27FC236}">
                <a16:creationId xmlns:a16="http://schemas.microsoft.com/office/drawing/2014/main" id="{ADCC017C-2E4F-0B4B-AC09-DE1CEDB49A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890" y="1179250"/>
            <a:ext cx="4290811" cy="42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37336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a:extLst>
              <a:ext uri="{FF2B5EF4-FFF2-40B4-BE49-F238E27FC236}">
                <a16:creationId xmlns:a16="http://schemas.microsoft.com/office/drawing/2014/main" id="{8D13EC0B-F2FC-474E-BE1D-9A774122B361}"/>
              </a:ext>
            </a:extLst>
          </p:cNvPr>
          <p:cNvSpPr>
            <a:spLocks noGrp="1"/>
          </p:cNvSpPr>
          <p:nvPr>
            <p:ph type="title"/>
          </p:nvPr>
        </p:nvSpPr>
        <p:spPr>
          <a:xfrm>
            <a:off x="800101" y="-124222"/>
            <a:ext cx="10515600" cy="1325563"/>
          </a:xfrm>
        </p:spPr>
        <p:txBody>
          <a:bodyPr/>
          <a:lstStyle/>
          <a:p>
            <a:pPr eaLnBrk="1" hangingPunct="1"/>
            <a:r>
              <a:rPr lang="en-US" altLang="en-US" b="1" dirty="0" err="1">
                <a:solidFill>
                  <a:schemeClr val="bg1"/>
                </a:solidFill>
                <a:ea typeface="ＭＳ Ｐゴシック" panose="020B0600070205080204" pitchFamily="34" charset="-128"/>
              </a:rPr>
              <a:t>Familiarisation</a:t>
            </a:r>
            <a:endParaRPr lang="en-US" altLang="en-US" b="1" dirty="0">
              <a:solidFill>
                <a:schemeClr val="bg1"/>
              </a:solidFill>
              <a:ea typeface="ＭＳ Ｐゴシック" panose="020B0600070205080204" pitchFamily="34" charset="-128"/>
            </a:endParaRPr>
          </a:p>
        </p:txBody>
      </p:sp>
      <p:sp>
        <p:nvSpPr>
          <p:cNvPr id="19458" name="Content Placeholder 2">
            <a:extLst>
              <a:ext uri="{FF2B5EF4-FFF2-40B4-BE49-F238E27FC236}">
                <a16:creationId xmlns:a16="http://schemas.microsoft.com/office/drawing/2014/main" id="{F8C7C642-52F4-7647-847C-3589F5B8844B}"/>
              </a:ext>
            </a:extLst>
          </p:cNvPr>
          <p:cNvSpPr>
            <a:spLocks noGrp="1"/>
          </p:cNvSpPr>
          <p:nvPr>
            <p:ph idx="1"/>
          </p:nvPr>
        </p:nvSpPr>
        <p:spPr>
          <a:xfrm>
            <a:off x="495301" y="1307306"/>
            <a:ext cx="5600699" cy="3890612"/>
          </a:xfrm>
        </p:spPr>
        <p:txBody>
          <a:bodyPr/>
          <a:lstStyle/>
          <a:p>
            <a:pPr eaLnBrk="1" hangingPunct="1">
              <a:lnSpc>
                <a:spcPct val="90000"/>
              </a:lnSpc>
            </a:pPr>
            <a:r>
              <a:rPr lang="en-GB" altLang="en-US" dirty="0">
                <a:ea typeface="ＭＳ Ｐゴシック" panose="020B0600070205080204" pitchFamily="34" charset="-128"/>
              </a:rPr>
              <a:t>Read through all transcripts.</a:t>
            </a:r>
          </a:p>
          <a:p>
            <a:pPr eaLnBrk="1" hangingPunct="1">
              <a:lnSpc>
                <a:spcPct val="90000"/>
              </a:lnSpc>
            </a:pPr>
            <a:r>
              <a:rPr lang="en-GB" altLang="en-US" dirty="0">
                <a:ea typeface="ＭＳ Ｐゴシック" panose="020B0600070205080204" pitchFamily="34" charset="-128"/>
              </a:rPr>
              <a:t>Get a ‘feel’.</a:t>
            </a:r>
          </a:p>
          <a:p>
            <a:pPr eaLnBrk="1" hangingPunct="1">
              <a:lnSpc>
                <a:spcPct val="90000"/>
              </a:lnSpc>
            </a:pPr>
            <a:r>
              <a:rPr lang="en-GB" altLang="en-US" dirty="0">
                <a:ea typeface="ＭＳ Ｐゴシック" panose="020B0600070205080204" pitchFamily="34" charset="-128"/>
              </a:rPr>
              <a:t>Note down any thoughts on themes (concepts/constructs) in a notebook.</a:t>
            </a:r>
          </a:p>
          <a:p>
            <a:pPr eaLnBrk="1" hangingPunct="1">
              <a:lnSpc>
                <a:spcPct val="90000"/>
              </a:lnSpc>
            </a:pPr>
            <a:r>
              <a:rPr lang="en-GB" altLang="en-US" dirty="0">
                <a:ea typeface="ＭＳ Ｐゴシック" panose="020B0600070205080204" pitchFamily="34" charset="-128"/>
              </a:rPr>
              <a:t>BUT these will be provisional at this stage.</a:t>
            </a:r>
          </a:p>
        </p:txBody>
      </p:sp>
      <p:sp>
        <p:nvSpPr>
          <p:cNvPr id="19459" name="TextBox 3">
            <a:extLst>
              <a:ext uri="{FF2B5EF4-FFF2-40B4-BE49-F238E27FC236}">
                <a16:creationId xmlns:a16="http://schemas.microsoft.com/office/drawing/2014/main" id="{BBDE90EC-A485-8B44-8C8A-636373F09ED8}"/>
              </a:ext>
            </a:extLst>
          </p:cNvPr>
          <p:cNvSpPr txBox="1">
            <a:spLocks noChangeArrowheads="1"/>
          </p:cNvSpPr>
          <p:nvPr/>
        </p:nvSpPr>
        <p:spPr bwMode="auto">
          <a:xfrm>
            <a:off x="7456488" y="2844800"/>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000"/>
              </a:spcBef>
              <a:buClr>
                <a:srgbClr val="6FB7D7"/>
              </a:buClr>
              <a:buSzPct val="110000"/>
              <a:buFont typeface="Wingdings 2" pitchFamily="2" charset="2"/>
              <a:buChar char=""/>
              <a:defRPr sz="24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buChar char=""/>
              <a:defRPr sz="22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buChar char=""/>
              <a:defRPr sz="2000">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5pPr>
            <a:lvl6pPr marL="25146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6pPr>
            <a:lvl7pPr marL="29718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7pPr>
            <a:lvl8pPr marL="34290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8pPr>
            <a:lvl9pPr marL="38862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9pPr>
          </a:lstStyle>
          <a:p>
            <a:pPr eaLnBrk="1" hangingPunct="1">
              <a:spcBef>
                <a:spcPct val="0"/>
              </a:spcBef>
              <a:buClrTx/>
              <a:buSzTx/>
              <a:buFontTx/>
              <a:buNone/>
            </a:pPr>
            <a:endParaRPr lang="en-US" altLang="en-US" sz="1800">
              <a:solidFill>
                <a:schemeClr val="tx1"/>
              </a:solidFill>
            </a:endParaRPr>
          </a:p>
        </p:txBody>
      </p:sp>
      <p:pic>
        <p:nvPicPr>
          <p:cNvPr id="19460" name="Picture 2">
            <a:extLst>
              <a:ext uri="{FF2B5EF4-FFF2-40B4-BE49-F238E27FC236}">
                <a16:creationId xmlns:a16="http://schemas.microsoft.com/office/drawing/2014/main" id="{62C27FD8-BE95-C948-908D-0C1C49C80F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2977" y="1307306"/>
            <a:ext cx="3276600" cy="424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57692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1" name="Title 1">
            <a:extLst>
              <a:ext uri="{FF2B5EF4-FFF2-40B4-BE49-F238E27FC236}">
                <a16:creationId xmlns:a16="http://schemas.microsoft.com/office/drawing/2014/main" id="{51830B24-CC09-9D45-9571-562EC51C3735}"/>
              </a:ext>
            </a:extLst>
          </p:cNvPr>
          <p:cNvSpPr>
            <a:spLocks noGrp="1"/>
          </p:cNvSpPr>
          <p:nvPr>
            <p:ph type="title"/>
          </p:nvPr>
        </p:nvSpPr>
        <p:spPr>
          <a:xfrm>
            <a:off x="-241897" y="-253377"/>
            <a:ext cx="5123269" cy="1622321"/>
          </a:xfrm>
        </p:spPr>
        <p:txBody>
          <a:bodyPr>
            <a:normAutofit/>
          </a:bodyPr>
          <a:lstStyle/>
          <a:p>
            <a:pPr algn="ctr" eaLnBrk="1" hangingPunct="1"/>
            <a:r>
              <a:rPr lang="en-US" altLang="en-US" sz="3700" b="1" dirty="0">
                <a:solidFill>
                  <a:schemeClr val="bg1"/>
                </a:solidFill>
                <a:ea typeface="ＭＳ Ｐゴシック" panose="020B0600070205080204" pitchFamily="34" charset="-128"/>
              </a:rPr>
              <a:t>Focused reading of the data</a:t>
            </a:r>
          </a:p>
        </p:txBody>
      </p:sp>
      <p:sp>
        <p:nvSpPr>
          <p:cNvPr id="20482" name="Content Placeholder 2">
            <a:extLst>
              <a:ext uri="{FF2B5EF4-FFF2-40B4-BE49-F238E27FC236}">
                <a16:creationId xmlns:a16="http://schemas.microsoft.com/office/drawing/2014/main" id="{6D37CEA2-6814-0C43-AE46-8F78E3441F25}"/>
              </a:ext>
            </a:extLst>
          </p:cNvPr>
          <p:cNvSpPr>
            <a:spLocks noGrp="1"/>
          </p:cNvSpPr>
          <p:nvPr>
            <p:ph idx="1"/>
          </p:nvPr>
        </p:nvSpPr>
        <p:spPr>
          <a:xfrm>
            <a:off x="322728" y="1574762"/>
            <a:ext cx="4012185" cy="3785419"/>
          </a:xfrm>
        </p:spPr>
        <p:txBody>
          <a:bodyPr>
            <a:normAutofit/>
          </a:bodyPr>
          <a:lstStyle/>
          <a:p>
            <a:pPr eaLnBrk="1" hangingPunct="1"/>
            <a:r>
              <a:rPr lang="en-GB" altLang="en-US" dirty="0">
                <a:ea typeface="ＭＳ Ｐゴシック" panose="020B0600070205080204" pitchFamily="34" charset="-128"/>
              </a:rPr>
              <a:t>Underline / highlight key words or phrases </a:t>
            </a:r>
            <a:r>
              <a:rPr lang="en-US" altLang="en-US" dirty="0">
                <a:ea typeface="ＭＳ Ｐゴシック" panose="020B0600070205080204" pitchFamily="34" charset="-128"/>
              </a:rPr>
              <a:t>–</a:t>
            </a:r>
            <a:r>
              <a:rPr lang="en-GB" altLang="en-US" dirty="0">
                <a:ea typeface="ＭＳ Ｐゴシック" panose="020B0600070205080204" pitchFamily="34" charset="-128"/>
              </a:rPr>
              <a:t> units of meaning.</a:t>
            </a:r>
          </a:p>
          <a:p>
            <a:pPr eaLnBrk="1" hangingPunct="1"/>
            <a:endParaRPr lang="en-GB" altLang="en-US" dirty="0">
              <a:ea typeface="ＭＳ Ｐゴシック" panose="020B0600070205080204" pitchFamily="34" charset="-128"/>
            </a:endParaRPr>
          </a:p>
          <a:p>
            <a:pPr eaLnBrk="1" hangingPunct="1"/>
            <a:r>
              <a:rPr lang="en-GB" altLang="en-US" dirty="0">
                <a:ea typeface="ＭＳ Ｐゴシック" panose="020B0600070205080204" pitchFamily="34" charset="-128"/>
              </a:rPr>
              <a:t>Make notes in margins:</a:t>
            </a:r>
          </a:p>
          <a:p>
            <a:pPr lvl="1" eaLnBrk="1" hangingPunct="1"/>
            <a:r>
              <a:rPr lang="en-GB" altLang="en-US" sz="2800" dirty="0">
                <a:ea typeface="ＭＳ Ｐゴシック" panose="020B0600070205080204" pitchFamily="34" charset="-128"/>
              </a:rPr>
              <a:t>Thoughts/reminders.</a:t>
            </a:r>
          </a:p>
          <a:p>
            <a:pPr lvl="1" eaLnBrk="1" hangingPunct="1"/>
            <a:r>
              <a:rPr lang="en-GB" altLang="en-US" sz="2800" dirty="0">
                <a:ea typeface="ＭＳ Ｐゴシック" panose="020B0600070205080204" pitchFamily="34" charset="-128"/>
              </a:rPr>
              <a:t>Draft codes.</a:t>
            </a:r>
          </a:p>
          <a:p>
            <a:pPr eaLnBrk="1" hangingPunct="1"/>
            <a:endParaRPr lang="en-US" altLang="en-US" sz="2000" dirty="0">
              <a:ea typeface="ＭＳ Ｐゴシック" panose="020B0600070205080204" pitchFamily="34" charset="-128"/>
            </a:endParaRPr>
          </a:p>
        </p:txBody>
      </p:sp>
      <p:sp>
        <p:nvSpPr>
          <p:cNvPr id="75" name="Rectangle 7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484" name="Picture 3">
            <a:extLst>
              <a:ext uri="{FF2B5EF4-FFF2-40B4-BE49-F238E27FC236}">
                <a16:creationId xmlns:a16="http://schemas.microsoft.com/office/drawing/2014/main" id="{51ED6C5F-F9D4-8643-9F74-6F6CF099F66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57620" y="807593"/>
            <a:ext cx="3915815" cy="5239568"/>
          </a:xfrm>
          <a:prstGeom prst="rect">
            <a:avLst/>
          </a:prstGeom>
          <a:noFill/>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483" name="TextBox 3">
            <a:extLst>
              <a:ext uri="{FF2B5EF4-FFF2-40B4-BE49-F238E27FC236}">
                <a16:creationId xmlns:a16="http://schemas.microsoft.com/office/drawing/2014/main" id="{9ADD838D-F38D-2244-996E-89B959159644}"/>
              </a:ext>
            </a:extLst>
          </p:cNvPr>
          <p:cNvSpPr txBox="1">
            <a:spLocks noChangeArrowheads="1"/>
          </p:cNvSpPr>
          <p:nvPr/>
        </p:nvSpPr>
        <p:spPr bwMode="auto">
          <a:xfrm>
            <a:off x="6958013" y="2363788"/>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000"/>
              </a:spcBef>
              <a:buClr>
                <a:srgbClr val="6FB7D7"/>
              </a:buClr>
              <a:buSzPct val="110000"/>
              <a:buFont typeface="Wingdings 2" pitchFamily="2" charset="2"/>
              <a:buChar char=""/>
              <a:defRPr sz="24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buChar char=""/>
              <a:defRPr sz="22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buChar char=""/>
              <a:defRPr sz="2000">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5pPr>
            <a:lvl6pPr marL="25146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6pPr>
            <a:lvl7pPr marL="29718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7pPr>
            <a:lvl8pPr marL="34290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8pPr>
            <a:lvl9pPr marL="38862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9pPr>
          </a:lstStyle>
          <a:p>
            <a:pPr eaLnBrk="1" hangingPunct="1">
              <a:spcBef>
                <a:spcPct val="0"/>
              </a:spcBef>
              <a:buClrTx/>
              <a:buSzTx/>
              <a:buFontTx/>
              <a:buNone/>
            </a:pPr>
            <a:endParaRPr lang="en-US" altLang="en-US" sz="1800" b="1">
              <a:solidFill>
                <a:schemeClr val="tx1"/>
              </a:solidFill>
            </a:endParaRPr>
          </a:p>
        </p:txBody>
      </p:sp>
      <p:sp>
        <p:nvSpPr>
          <p:cNvPr id="20485" name="TextBox 5">
            <a:extLst>
              <a:ext uri="{FF2B5EF4-FFF2-40B4-BE49-F238E27FC236}">
                <a16:creationId xmlns:a16="http://schemas.microsoft.com/office/drawing/2014/main" id="{466AB6B7-D413-3743-AA7D-5B58E5CA269B}"/>
              </a:ext>
            </a:extLst>
          </p:cNvPr>
          <p:cNvSpPr txBox="1">
            <a:spLocks noChangeArrowheads="1"/>
          </p:cNvSpPr>
          <p:nvPr/>
        </p:nvSpPr>
        <p:spPr bwMode="auto">
          <a:xfrm>
            <a:off x="9927198" y="1195443"/>
            <a:ext cx="1295400" cy="738187"/>
          </a:xfrm>
          <a:prstGeom prst="rect">
            <a:avLst/>
          </a:prstGeom>
          <a:solidFill>
            <a:srgbClr val="FFFF00"/>
          </a:solidFill>
          <a:ln w="9525">
            <a:solidFill>
              <a:schemeClr val="tx1"/>
            </a:solidFill>
            <a:miter lim="800000"/>
            <a:headEnd/>
            <a:tailEnd/>
          </a:ln>
        </p:spPr>
        <p:txBody>
          <a:bodyPr>
            <a:spAutoFit/>
          </a:bodyPr>
          <a:lstStyle>
            <a:lvl1pPr>
              <a:spcBef>
                <a:spcPts val="2000"/>
              </a:spcBef>
              <a:buClr>
                <a:srgbClr val="6FB7D7"/>
              </a:buClr>
              <a:buSzPct val="110000"/>
              <a:buFont typeface="Wingdings 2" pitchFamily="2" charset="2"/>
              <a:buChar char=""/>
              <a:defRPr sz="24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buChar char=""/>
              <a:defRPr sz="22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buChar char=""/>
              <a:defRPr sz="2000">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5pPr>
            <a:lvl6pPr marL="25146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6pPr>
            <a:lvl7pPr marL="29718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7pPr>
            <a:lvl8pPr marL="34290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8pPr>
            <a:lvl9pPr marL="38862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9pPr>
          </a:lstStyle>
          <a:p>
            <a:pPr eaLnBrk="1" hangingPunct="1">
              <a:spcBef>
                <a:spcPct val="0"/>
              </a:spcBef>
              <a:spcAft>
                <a:spcPts val="600"/>
              </a:spcAft>
              <a:buClrTx/>
              <a:buSzTx/>
              <a:buFontTx/>
              <a:buNone/>
            </a:pPr>
            <a:r>
              <a:rPr lang="en-GB" altLang="en-US" sz="1400" dirty="0">
                <a:solidFill>
                  <a:schemeClr val="tx1"/>
                </a:solidFill>
              </a:rPr>
              <a:t>Contradicts what is said on page 1</a:t>
            </a:r>
          </a:p>
        </p:txBody>
      </p:sp>
      <p:sp>
        <p:nvSpPr>
          <p:cNvPr id="20486" name="TextBox 6">
            <a:extLst>
              <a:ext uri="{FF2B5EF4-FFF2-40B4-BE49-F238E27FC236}">
                <a16:creationId xmlns:a16="http://schemas.microsoft.com/office/drawing/2014/main" id="{26C1E8DD-BAF4-BB4A-8176-6D039B4904AB}"/>
              </a:ext>
            </a:extLst>
          </p:cNvPr>
          <p:cNvSpPr txBox="1">
            <a:spLocks noChangeArrowheads="1"/>
          </p:cNvSpPr>
          <p:nvPr/>
        </p:nvSpPr>
        <p:spPr bwMode="auto">
          <a:xfrm>
            <a:off x="9888931" y="2699730"/>
            <a:ext cx="1678454" cy="815608"/>
          </a:xfrm>
          <a:prstGeom prst="rect">
            <a:avLst/>
          </a:prstGeom>
          <a:solidFill>
            <a:srgbClr val="FFFF00"/>
          </a:solidFill>
          <a:ln w="9525">
            <a:solidFill>
              <a:schemeClr val="tx1"/>
            </a:solidFill>
            <a:miter lim="800000"/>
            <a:headEnd/>
            <a:tailEnd/>
          </a:ln>
        </p:spPr>
        <p:txBody>
          <a:bodyPr wrap="square">
            <a:spAutoFit/>
          </a:bodyPr>
          <a:lstStyle>
            <a:lvl1pPr>
              <a:spcBef>
                <a:spcPts val="2000"/>
              </a:spcBef>
              <a:buClr>
                <a:srgbClr val="6FB7D7"/>
              </a:buClr>
              <a:buSzPct val="110000"/>
              <a:buFont typeface="Wingdings 2" pitchFamily="2" charset="2"/>
              <a:buChar char=""/>
              <a:defRPr sz="24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buChar char=""/>
              <a:defRPr sz="22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buChar char=""/>
              <a:defRPr sz="2000">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5pPr>
            <a:lvl6pPr marL="25146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6pPr>
            <a:lvl7pPr marL="29718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7pPr>
            <a:lvl8pPr marL="34290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8pPr>
            <a:lvl9pPr marL="38862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9pPr>
          </a:lstStyle>
          <a:p>
            <a:pPr eaLnBrk="1" hangingPunct="1">
              <a:spcBef>
                <a:spcPct val="0"/>
              </a:spcBef>
              <a:spcAft>
                <a:spcPts val="600"/>
              </a:spcAft>
              <a:buClrTx/>
              <a:buSzTx/>
              <a:buFontTx/>
              <a:buNone/>
            </a:pPr>
            <a:r>
              <a:rPr lang="en-GB" altLang="en-US" sz="1400" dirty="0">
                <a:solidFill>
                  <a:schemeClr val="tx1"/>
                </a:solidFill>
              </a:rPr>
              <a:t>Code: </a:t>
            </a:r>
          </a:p>
          <a:p>
            <a:pPr eaLnBrk="1" hangingPunct="1">
              <a:spcBef>
                <a:spcPct val="0"/>
              </a:spcBef>
              <a:spcAft>
                <a:spcPts val="600"/>
              </a:spcAft>
              <a:buClrTx/>
              <a:buSzTx/>
              <a:buFontTx/>
              <a:buNone/>
            </a:pPr>
            <a:r>
              <a:rPr lang="en-GB" altLang="en-US" sz="1400" dirty="0">
                <a:solidFill>
                  <a:schemeClr val="tx1"/>
                </a:solidFill>
              </a:rPr>
              <a:t>Interacting with nature</a:t>
            </a:r>
          </a:p>
        </p:txBody>
      </p:sp>
      <p:sp>
        <p:nvSpPr>
          <p:cNvPr id="8" name="TextBox 6">
            <a:extLst>
              <a:ext uri="{FF2B5EF4-FFF2-40B4-BE49-F238E27FC236}">
                <a16:creationId xmlns:a16="http://schemas.microsoft.com/office/drawing/2014/main" id="{DE2F9039-4333-944D-9B0F-E3033EC87CF7}"/>
              </a:ext>
            </a:extLst>
          </p:cNvPr>
          <p:cNvSpPr txBox="1">
            <a:spLocks noChangeArrowheads="1"/>
          </p:cNvSpPr>
          <p:nvPr/>
        </p:nvSpPr>
        <p:spPr bwMode="auto">
          <a:xfrm>
            <a:off x="9888480" y="4181085"/>
            <a:ext cx="1678454" cy="600164"/>
          </a:xfrm>
          <a:prstGeom prst="rect">
            <a:avLst/>
          </a:prstGeom>
          <a:solidFill>
            <a:srgbClr val="FFFF00"/>
          </a:solidFill>
          <a:ln w="9525">
            <a:solidFill>
              <a:schemeClr val="tx1"/>
            </a:solidFill>
            <a:miter lim="800000"/>
            <a:headEnd/>
            <a:tailEnd/>
          </a:ln>
        </p:spPr>
        <p:txBody>
          <a:bodyPr wrap="square">
            <a:spAutoFit/>
          </a:bodyPr>
          <a:lstStyle>
            <a:lvl1pPr>
              <a:spcBef>
                <a:spcPts val="2000"/>
              </a:spcBef>
              <a:buClr>
                <a:srgbClr val="6FB7D7"/>
              </a:buClr>
              <a:buSzPct val="110000"/>
              <a:buFont typeface="Wingdings 2" pitchFamily="2" charset="2"/>
              <a:buChar char=""/>
              <a:defRPr sz="24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buChar char=""/>
              <a:defRPr sz="22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buChar char=""/>
              <a:defRPr sz="2000">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5pPr>
            <a:lvl6pPr marL="25146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6pPr>
            <a:lvl7pPr marL="29718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7pPr>
            <a:lvl8pPr marL="34290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8pPr>
            <a:lvl9pPr marL="38862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9pPr>
          </a:lstStyle>
          <a:p>
            <a:pPr eaLnBrk="1" hangingPunct="1">
              <a:spcBef>
                <a:spcPct val="0"/>
              </a:spcBef>
              <a:spcAft>
                <a:spcPts val="600"/>
              </a:spcAft>
              <a:buClrTx/>
              <a:buSzTx/>
              <a:buFontTx/>
              <a:buNone/>
            </a:pPr>
            <a:r>
              <a:rPr lang="en-GB" altLang="en-US" sz="1400" dirty="0">
                <a:solidFill>
                  <a:schemeClr val="tx1"/>
                </a:solidFill>
              </a:rPr>
              <a:t>Code: </a:t>
            </a:r>
            <a:endParaRPr lang="en-GB" altLang="en-US" sz="1400">
              <a:solidFill>
                <a:schemeClr val="tx1"/>
              </a:solidFill>
            </a:endParaRPr>
          </a:p>
          <a:p>
            <a:pPr eaLnBrk="1" hangingPunct="1">
              <a:spcBef>
                <a:spcPct val="0"/>
              </a:spcBef>
              <a:spcAft>
                <a:spcPts val="600"/>
              </a:spcAft>
              <a:buClrTx/>
              <a:buSzTx/>
              <a:buFontTx/>
              <a:buNone/>
            </a:pPr>
            <a:r>
              <a:rPr lang="en-GB" altLang="en-US" sz="1400" dirty="0">
                <a:solidFill>
                  <a:schemeClr val="tx1"/>
                </a:solidFill>
              </a:rPr>
              <a:t>Supervision</a:t>
            </a:r>
            <a:endParaRPr lang="en-GB" altLang="en-US" sz="1400">
              <a:solidFill>
                <a:schemeClr val="tx1"/>
              </a:solidFill>
            </a:endParaRPr>
          </a:p>
        </p:txBody>
      </p:sp>
    </p:spTree>
    <p:extLst>
      <p:ext uri="{BB962C8B-B14F-4D97-AF65-F5344CB8AC3E}">
        <p14:creationId xmlns:p14="http://schemas.microsoft.com/office/powerpoint/2010/main" val="17907459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a:extLst>
              <a:ext uri="{FF2B5EF4-FFF2-40B4-BE49-F238E27FC236}">
                <a16:creationId xmlns:a16="http://schemas.microsoft.com/office/drawing/2014/main" id="{7E303681-B060-AB46-94F4-3B35CBA94EC9}"/>
              </a:ext>
            </a:extLst>
          </p:cNvPr>
          <p:cNvSpPr>
            <a:spLocks noGrp="1"/>
          </p:cNvSpPr>
          <p:nvPr>
            <p:ph type="title"/>
          </p:nvPr>
        </p:nvSpPr>
        <p:spPr>
          <a:xfrm>
            <a:off x="639763" y="-103659"/>
            <a:ext cx="10515600" cy="1325563"/>
          </a:xfrm>
        </p:spPr>
        <p:txBody>
          <a:bodyPr/>
          <a:lstStyle/>
          <a:p>
            <a:pPr eaLnBrk="1" hangingPunct="1"/>
            <a:r>
              <a:rPr lang="en-US" altLang="en-US" b="1" dirty="0">
                <a:solidFill>
                  <a:schemeClr val="bg1"/>
                </a:solidFill>
                <a:ea typeface="ＭＳ Ｐゴシック" panose="020B0600070205080204" pitchFamily="34" charset="-128"/>
              </a:rPr>
              <a:t>Review and amend codes</a:t>
            </a:r>
          </a:p>
        </p:txBody>
      </p:sp>
      <p:sp>
        <p:nvSpPr>
          <p:cNvPr id="3" name="Content Placeholder 2">
            <a:extLst>
              <a:ext uri="{FF2B5EF4-FFF2-40B4-BE49-F238E27FC236}">
                <a16:creationId xmlns:a16="http://schemas.microsoft.com/office/drawing/2014/main" id="{534DD715-E818-2F42-875A-9A32176186A9}"/>
              </a:ext>
            </a:extLst>
          </p:cNvPr>
          <p:cNvSpPr>
            <a:spLocks noGrp="1"/>
          </p:cNvSpPr>
          <p:nvPr>
            <p:ph idx="1"/>
          </p:nvPr>
        </p:nvSpPr>
        <p:spPr>
          <a:xfrm>
            <a:off x="771525" y="1257300"/>
            <a:ext cx="4804522" cy="4343400"/>
          </a:xfrm>
        </p:spPr>
        <p:txBody>
          <a:bodyPr rtlCol="0">
            <a:normAutofit/>
          </a:bodyPr>
          <a:lstStyle/>
          <a:p>
            <a:pPr>
              <a:buClr>
                <a:schemeClr val="tx1"/>
              </a:buClr>
              <a:defRPr/>
            </a:pPr>
            <a:r>
              <a:rPr lang="en-GB" sz="2400" dirty="0">
                <a:solidFill>
                  <a:schemeClr val="tx1">
                    <a:lumMod val="65000"/>
                    <a:lumOff val="35000"/>
                  </a:schemeClr>
                </a:solidFill>
              </a:rPr>
              <a:t>2nd reading amend codes (if necessary).</a:t>
            </a:r>
          </a:p>
          <a:p>
            <a:pPr>
              <a:buClr>
                <a:schemeClr val="tx1"/>
              </a:buClr>
              <a:defRPr/>
            </a:pPr>
            <a:r>
              <a:rPr lang="en-GB" sz="2400" dirty="0">
                <a:solidFill>
                  <a:schemeClr val="tx1">
                    <a:lumMod val="65000"/>
                    <a:lumOff val="35000"/>
                  </a:schemeClr>
                </a:solidFill>
              </a:rPr>
              <a:t>Reorganise codes:</a:t>
            </a:r>
          </a:p>
          <a:p>
            <a:pPr lvl="1">
              <a:buClr>
                <a:schemeClr val="accent1">
                  <a:lumMod val="75000"/>
                </a:schemeClr>
              </a:buClr>
              <a:buFont typeface="Wingdings 2" pitchFamily="18" charset="2"/>
              <a:buChar char=""/>
              <a:defRPr/>
            </a:pPr>
            <a:r>
              <a:rPr lang="en-GB" dirty="0">
                <a:solidFill>
                  <a:schemeClr val="tx1">
                    <a:lumMod val="65000"/>
                    <a:lumOff val="35000"/>
                  </a:schemeClr>
                </a:solidFill>
              </a:rPr>
              <a:t>Merge codes?</a:t>
            </a:r>
          </a:p>
          <a:p>
            <a:pPr lvl="1">
              <a:buClr>
                <a:schemeClr val="accent1">
                  <a:lumMod val="75000"/>
                </a:schemeClr>
              </a:buClr>
              <a:buFont typeface="Wingdings 2" pitchFamily="18" charset="2"/>
              <a:buChar char=""/>
              <a:defRPr/>
            </a:pPr>
            <a:r>
              <a:rPr lang="en-GB" dirty="0">
                <a:solidFill>
                  <a:schemeClr val="tx1">
                    <a:lumMod val="65000"/>
                    <a:lumOff val="35000"/>
                  </a:schemeClr>
                </a:solidFill>
              </a:rPr>
              <a:t>Eliminate some codes?</a:t>
            </a:r>
          </a:p>
          <a:p>
            <a:pPr lvl="1">
              <a:buClr>
                <a:schemeClr val="accent1">
                  <a:lumMod val="75000"/>
                </a:schemeClr>
              </a:buClr>
              <a:buFont typeface="Wingdings 2" pitchFamily="18" charset="2"/>
              <a:buChar char=""/>
              <a:defRPr/>
            </a:pPr>
            <a:r>
              <a:rPr lang="en-GB" dirty="0">
                <a:solidFill>
                  <a:schemeClr val="tx1">
                    <a:lumMod val="65000"/>
                    <a:lumOff val="35000"/>
                  </a:schemeClr>
                </a:solidFill>
              </a:rPr>
              <a:t>Apply code from the literature (if there is one).</a:t>
            </a:r>
          </a:p>
          <a:p>
            <a:pPr lvl="1">
              <a:buClr>
                <a:schemeClr val="accent1">
                  <a:lumMod val="75000"/>
                </a:schemeClr>
              </a:buClr>
              <a:buFont typeface="Wingdings 2" pitchFamily="18" charset="2"/>
              <a:buChar char=""/>
              <a:defRPr/>
            </a:pPr>
            <a:r>
              <a:rPr lang="en-GB" dirty="0">
                <a:solidFill>
                  <a:schemeClr val="tx1">
                    <a:lumMod val="65000"/>
                    <a:lumOff val="35000"/>
                  </a:schemeClr>
                </a:solidFill>
              </a:rPr>
              <a:t>Put into hierarchies (if some concepts or sub-concept of another).</a:t>
            </a:r>
          </a:p>
          <a:p>
            <a:pPr marL="349250" lvl="1" indent="0">
              <a:buClr>
                <a:schemeClr val="accent1">
                  <a:lumMod val="75000"/>
                </a:schemeClr>
              </a:buClr>
              <a:buNone/>
              <a:defRPr/>
            </a:pPr>
            <a:endParaRPr lang="en-GB" dirty="0">
              <a:solidFill>
                <a:schemeClr val="tx1">
                  <a:lumMod val="65000"/>
                  <a:lumOff val="35000"/>
                </a:schemeClr>
              </a:solidFill>
            </a:endParaRPr>
          </a:p>
          <a:p>
            <a:pPr>
              <a:buClr>
                <a:schemeClr val="accent1">
                  <a:lumMod val="60000"/>
                  <a:lumOff val="40000"/>
                </a:schemeClr>
              </a:buClr>
              <a:buFont typeface="Wingdings 2" pitchFamily="18" charset="2"/>
              <a:buChar char=""/>
              <a:defRPr/>
            </a:pPr>
            <a:endParaRPr lang="en-US" dirty="0">
              <a:solidFill>
                <a:schemeClr val="tx1">
                  <a:lumMod val="65000"/>
                  <a:lumOff val="35000"/>
                </a:schemeClr>
              </a:solidFill>
              <a:ea typeface="+mn-ea"/>
              <a:cs typeface="+mn-cs"/>
            </a:endParaRPr>
          </a:p>
        </p:txBody>
      </p:sp>
      <p:sp>
        <p:nvSpPr>
          <p:cNvPr id="21507" name="TextBox 3">
            <a:extLst>
              <a:ext uri="{FF2B5EF4-FFF2-40B4-BE49-F238E27FC236}">
                <a16:creationId xmlns:a16="http://schemas.microsoft.com/office/drawing/2014/main" id="{4D519681-CB26-D94D-9023-855FC0EE1E56}"/>
              </a:ext>
            </a:extLst>
          </p:cNvPr>
          <p:cNvSpPr txBox="1">
            <a:spLocks noChangeArrowheads="1"/>
          </p:cNvSpPr>
          <p:nvPr/>
        </p:nvSpPr>
        <p:spPr bwMode="auto">
          <a:xfrm>
            <a:off x="7456488" y="2282825"/>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000"/>
              </a:spcBef>
              <a:buClr>
                <a:srgbClr val="6FB7D7"/>
              </a:buClr>
              <a:buSzPct val="110000"/>
              <a:buFont typeface="Wingdings 2" pitchFamily="2" charset="2"/>
              <a:buChar char=""/>
              <a:defRPr sz="24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buChar char=""/>
              <a:defRPr sz="22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buChar char=""/>
              <a:defRPr sz="2000">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5pPr>
            <a:lvl6pPr marL="25146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6pPr>
            <a:lvl7pPr marL="29718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7pPr>
            <a:lvl8pPr marL="34290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8pPr>
            <a:lvl9pPr marL="38862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9pPr>
          </a:lstStyle>
          <a:p>
            <a:pPr eaLnBrk="1" hangingPunct="1">
              <a:spcBef>
                <a:spcPct val="0"/>
              </a:spcBef>
              <a:buClrTx/>
              <a:buSzTx/>
              <a:buFontTx/>
              <a:buNone/>
            </a:pPr>
            <a:endParaRPr lang="en-US" altLang="en-US" sz="1800">
              <a:solidFill>
                <a:schemeClr val="tx1"/>
              </a:solidFill>
            </a:endParaRPr>
          </a:p>
        </p:txBody>
      </p:sp>
      <p:pic>
        <p:nvPicPr>
          <p:cNvPr id="21508" name="Picture 3">
            <a:extLst>
              <a:ext uri="{FF2B5EF4-FFF2-40B4-BE49-F238E27FC236}">
                <a16:creationId xmlns:a16="http://schemas.microsoft.com/office/drawing/2014/main" id="{F4575558-78E1-0C44-804B-49CFD51968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3776" y="1690688"/>
            <a:ext cx="3044825" cy="3903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9" name="TextBox 5">
            <a:extLst>
              <a:ext uri="{FF2B5EF4-FFF2-40B4-BE49-F238E27FC236}">
                <a16:creationId xmlns:a16="http://schemas.microsoft.com/office/drawing/2014/main" id="{772C2F9E-A2FA-A641-85A3-693042832FA0}"/>
              </a:ext>
            </a:extLst>
          </p:cNvPr>
          <p:cNvSpPr txBox="1">
            <a:spLocks noChangeArrowheads="1"/>
          </p:cNvSpPr>
          <p:nvPr/>
        </p:nvSpPr>
        <p:spPr bwMode="auto">
          <a:xfrm>
            <a:off x="9294814" y="1913731"/>
            <a:ext cx="1295400" cy="738187"/>
          </a:xfrm>
          <a:prstGeom prst="rect">
            <a:avLst/>
          </a:prstGeom>
          <a:solidFill>
            <a:srgbClr val="FFFF00"/>
          </a:solidFill>
          <a:ln w="9525">
            <a:solidFill>
              <a:schemeClr val="tx1"/>
            </a:solidFill>
            <a:miter lim="800000"/>
            <a:headEnd/>
            <a:tailEnd/>
          </a:ln>
        </p:spPr>
        <p:txBody>
          <a:bodyPr>
            <a:spAutoFit/>
          </a:bodyPr>
          <a:lstStyle>
            <a:lvl1pPr>
              <a:spcBef>
                <a:spcPts val="2000"/>
              </a:spcBef>
              <a:buClr>
                <a:srgbClr val="6FB7D7"/>
              </a:buClr>
              <a:buSzPct val="110000"/>
              <a:buFont typeface="Wingdings 2" pitchFamily="2" charset="2"/>
              <a:buChar char=""/>
              <a:defRPr sz="24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buChar char=""/>
              <a:defRPr sz="22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buChar char=""/>
              <a:defRPr sz="2000">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5pPr>
            <a:lvl6pPr marL="25146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6pPr>
            <a:lvl7pPr marL="29718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7pPr>
            <a:lvl8pPr marL="34290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8pPr>
            <a:lvl9pPr marL="38862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9pPr>
          </a:lstStyle>
          <a:p>
            <a:pPr eaLnBrk="1" hangingPunct="1">
              <a:spcBef>
                <a:spcPct val="0"/>
              </a:spcBef>
              <a:buClrTx/>
              <a:buSzTx/>
              <a:buFontTx/>
              <a:buNone/>
            </a:pPr>
            <a:r>
              <a:rPr lang="en-GB" altLang="en-US" sz="1400">
                <a:solidFill>
                  <a:schemeClr val="tx1"/>
                </a:solidFill>
              </a:rPr>
              <a:t>Contradicts what is said on page 1</a:t>
            </a:r>
          </a:p>
        </p:txBody>
      </p:sp>
      <p:sp>
        <p:nvSpPr>
          <p:cNvPr id="7" name="TextBox 6">
            <a:extLst>
              <a:ext uri="{FF2B5EF4-FFF2-40B4-BE49-F238E27FC236}">
                <a16:creationId xmlns:a16="http://schemas.microsoft.com/office/drawing/2014/main" id="{EA8F0153-F720-DC4B-8110-C1ECEF4B3FA9}"/>
              </a:ext>
            </a:extLst>
          </p:cNvPr>
          <p:cNvSpPr txBox="1"/>
          <p:nvPr/>
        </p:nvSpPr>
        <p:spPr>
          <a:xfrm>
            <a:off x="9366078" y="4206082"/>
            <a:ext cx="1224136" cy="738664"/>
          </a:xfrm>
          <a:prstGeom prst="rect">
            <a:avLst/>
          </a:prstGeom>
          <a:solidFill>
            <a:srgbClr val="FFFF00"/>
          </a:solidFill>
          <a:ln>
            <a:solidFill>
              <a:schemeClr val="tx1"/>
            </a:solidFill>
          </a:ln>
        </p:spPr>
        <p:txBody>
          <a:bodyPr>
            <a:spAutoFit/>
          </a:bodyPr>
          <a:lstStyle/>
          <a:p>
            <a:pPr>
              <a:defRPr/>
            </a:pPr>
            <a:r>
              <a:rPr lang="en-GB" sz="1400" dirty="0"/>
              <a:t>Code: </a:t>
            </a:r>
          </a:p>
          <a:p>
            <a:pPr>
              <a:defRPr/>
            </a:pPr>
            <a:r>
              <a:rPr lang="en-GB" sz="1400" strike="sngStrike" dirty="0"/>
              <a:t>supervision</a:t>
            </a:r>
          </a:p>
          <a:p>
            <a:pPr>
              <a:defRPr/>
            </a:pPr>
            <a:r>
              <a:rPr lang="en-GB" sz="1400" dirty="0"/>
              <a:t>controlling</a:t>
            </a:r>
          </a:p>
        </p:txBody>
      </p:sp>
      <p:sp>
        <p:nvSpPr>
          <p:cNvPr id="8" name="TextBox 6">
            <a:extLst>
              <a:ext uri="{FF2B5EF4-FFF2-40B4-BE49-F238E27FC236}">
                <a16:creationId xmlns:a16="http://schemas.microsoft.com/office/drawing/2014/main" id="{56EC0DA9-88C7-1A42-95DD-A0C736269CC9}"/>
              </a:ext>
            </a:extLst>
          </p:cNvPr>
          <p:cNvSpPr txBox="1">
            <a:spLocks noChangeArrowheads="1"/>
          </p:cNvSpPr>
          <p:nvPr/>
        </p:nvSpPr>
        <p:spPr bwMode="auto">
          <a:xfrm>
            <a:off x="9294814" y="3021196"/>
            <a:ext cx="1678454" cy="815608"/>
          </a:xfrm>
          <a:prstGeom prst="rect">
            <a:avLst/>
          </a:prstGeom>
          <a:solidFill>
            <a:srgbClr val="FFFF00"/>
          </a:solidFill>
          <a:ln w="9525">
            <a:solidFill>
              <a:schemeClr val="tx1"/>
            </a:solidFill>
            <a:miter lim="800000"/>
            <a:headEnd/>
            <a:tailEnd/>
          </a:ln>
        </p:spPr>
        <p:txBody>
          <a:bodyPr wrap="square">
            <a:spAutoFit/>
          </a:bodyPr>
          <a:lstStyle>
            <a:lvl1pPr>
              <a:spcBef>
                <a:spcPts val="2000"/>
              </a:spcBef>
              <a:buClr>
                <a:srgbClr val="6FB7D7"/>
              </a:buClr>
              <a:buSzPct val="110000"/>
              <a:buFont typeface="Wingdings 2" pitchFamily="2" charset="2"/>
              <a:buChar char=""/>
              <a:defRPr sz="24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buChar char=""/>
              <a:defRPr sz="22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buChar char=""/>
              <a:defRPr sz="2000">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5pPr>
            <a:lvl6pPr marL="25146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6pPr>
            <a:lvl7pPr marL="29718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7pPr>
            <a:lvl8pPr marL="34290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8pPr>
            <a:lvl9pPr marL="38862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9pPr>
          </a:lstStyle>
          <a:p>
            <a:pPr eaLnBrk="1" hangingPunct="1">
              <a:spcBef>
                <a:spcPct val="0"/>
              </a:spcBef>
              <a:spcAft>
                <a:spcPts val="600"/>
              </a:spcAft>
              <a:buClrTx/>
              <a:buSzTx/>
              <a:buFontTx/>
              <a:buNone/>
            </a:pPr>
            <a:r>
              <a:rPr lang="en-GB" altLang="en-US" sz="1400" dirty="0">
                <a:solidFill>
                  <a:schemeClr val="tx1"/>
                </a:solidFill>
              </a:rPr>
              <a:t>Code: </a:t>
            </a:r>
          </a:p>
          <a:p>
            <a:pPr eaLnBrk="1" hangingPunct="1">
              <a:spcBef>
                <a:spcPct val="0"/>
              </a:spcBef>
              <a:spcAft>
                <a:spcPts val="600"/>
              </a:spcAft>
              <a:buClrTx/>
              <a:buSzTx/>
              <a:buFontTx/>
              <a:buNone/>
            </a:pPr>
            <a:r>
              <a:rPr lang="en-GB" altLang="en-US" sz="1400" dirty="0">
                <a:solidFill>
                  <a:schemeClr val="tx1"/>
                </a:solidFill>
              </a:rPr>
              <a:t>Interacting with nature</a:t>
            </a:r>
          </a:p>
        </p:txBody>
      </p:sp>
    </p:spTree>
    <p:extLst>
      <p:ext uri="{BB962C8B-B14F-4D97-AF65-F5344CB8AC3E}">
        <p14:creationId xmlns:p14="http://schemas.microsoft.com/office/powerpoint/2010/main" val="4245684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a:extLst>
              <a:ext uri="{FF2B5EF4-FFF2-40B4-BE49-F238E27FC236}">
                <a16:creationId xmlns:a16="http://schemas.microsoft.com/office/drawing/2014/main" id="{8EE0BF54-8E02-D24A-965E-37A5FE0AA5C7}"/>
              </a:ext>
            </a:extLst>
          </p:cNvPr>
          <p:cNvSpPr>
            <a:spLocks noGrp="1"/>
          </p:cNvSpPr>
          <p:nvPr>
            <p:ph type="title"/>
          </p:nvPr>
        </p:nvSpPr>
        <p:spPr>
          <a:xfrm>
            <a:off x="838200" y="-161365"/>
            <a:ext cx="10515600" cy="1325563"/>
          </a:xfrm>
        </p:spPr>
        <p:txBody>
          <a:bodyPr/>
          <a:lstStyle/>
          <a:p>
            <a:pPr eaLnBrk="1" hangingPunct="1"/>
            <a:r>
              <a:rPr lang="en-US" altLang="en-US" b="1" dirty="0" err="1">
                <a:solidFill>
                  <a:schemeClr val="bg1"/>
                </a:solidFill>
                <a:ea typeface="ＭＳ Ｐゴシック" panose="020B0600070205080204" pitchFamily="34" charset="-128"/>
              </a:rPr>
              <a:t>Organising</a:t>
            </a:r>
            <a:r>
              <a:rPr lang="en-US" altLang="en-US" b="1" dirty="0">
                <a:solidFill>
                  <a:schemeClr val="bg1"/>
                </a:solidFill>
                <a:ea typeface="ＭＳ Ｐゴシック" panose="020B0600070205080204" pitchFamily="34" charset="-128"/>
              </a:rPr>
              <a:t> the units of meaning</a:t>
            </a:r>
          </a:p>
        </p:txBody>
      </p:sp>
      <p:sp>
        <p:nvSpPr>
          <p:cNvPr id="22530" name="Content Placeholder 2">
            <a:extLst>
              <a:ext uri="{FF2B5EF4-FFF2-40B4-BE49-F238E27FC236}">
                <a16:creationId xmlns:a16="http://schemas.microsoft.com/office/drawing/2014/main" id="{C166C031-7960-A240-B952-712EACCABC8F}"/>
              </a:ext>
            </a:extLst>
          </p:cNvPr>
          <p:cNvSpPr>
            <a:spLocks noGrp="1"/>
          </p:cNvSpPr>
          <p:nvPr>
            <p:ph idx="1"/>
          </p:nvPr>
        </p:nvSpPr>
        <p:spPr/>
        <p:txBody>
          <a:bodyPr/>
          <a:lstStyle/>
          <a:p>
            <a:pPr eaLnBrk="1" hangingPunct="1"/>
            <a:r>
              <a:rPr lang="en-US" altLang="en-US" dirty="0">
                <a:ea typeface="ＭＳ Ｐゴシック" panose="020B0600070205080204" pitchFamily="34" charset="-128"/>
              </a:rPr>
              <a:t>Group or cluster the phrases / words into similar themes / codes using a highlighter </a:t>
            </a:r>
          </a:p>
          <a:p>
            <a:pPr eaLnBrk="1" hangingPunct="1"/>
            <a:endParaRPr lang="en-US" altLang="en-US" dirty="0">
              <a:ea typeface="ＭＳ Ｐゴシック" panose="020B0600070205080204" pitchFamily="34" charset="-128"/>
            </a:endParaRPr>
          </a:p>
          <a:p>
            <a:pPr eaLnBrk="1" hangingPunct="1"/>
            <a:r>
              <a:rPr lang="en-US" altLang="en-US" dirty="0">
                <a:ea typeface="ＭＳ Ｐゴシック" panose="020B0600070205080204" pitchFamily="34" charset="-128"/>
              </a:rPr>
              <a:t>These are clusters of relevant meaning.</a:t>
            </a:r>
          </a:p>
          <a:p>
            <a:pPr eaLnBrk="1" hangingPunct="1"/>
            <a:endParaRPr lang="en-US" altLang="en-US" dirty="0">
              <a:ea typeface="ＭＳ Ｐゴシック" panose="020B0600070205080204" pitchFamily="34" charset="-128"/>
            </a:endParaRPr>
          </a:p>
          <a:p>
            <a:pPr eaLnBrk="1" hangingPunct="1"/>
            <a:r>
              <a:rPr lang="en-US" altLang="en-US" dirty="0">
                <a:ea typeface="ＭＳ Ｐゴシック" panose="020B0600070205080204" pitchFamily="34" charset="-128"/>
              </a:rPr>
              <a:t>Categories / themes emerge from these.</a:t>
            </a:r>
          </a:p>
        </p:txBody>
      </p:sp>
    </p:spTree>
    <p:extLst>
      <p:ext uri="{BB962C8B-B14F-4D97-AF65-F5344CB8AC3E}">
        <p14:creationId xmlns:p14="http://schemas.microsoft.com/office/powerpoint/2010/main" val="936886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9C0E2-C3C0-CD44-BAA6-A60004F497AE}"/>
              </a:ext>
            </a:extLst>
          </p:cNvPr>
          <p:cNvSpPr>
            <a:spLocks noGrp="1"/>
          </p:cNvSpPr>
          <p:nvPr>
            <p:ph type="title"/>
          </p:nvPr>
        </p:nvSpPr>
        <p:spPr>
          <a:xfrm>
            <a:off x="838200" y="358307"/>
            <a:ext cx="10515600" cy="824753"/>
          </a:xfrm>
        </p:spPr>
        <p:txBody>
          <a:bodyPr>
            <a:normAutofit fontScale="90000"/>
          </a:bodyPr>
          <a:lstStyle/>
          <a:p>
            <a:r>
              <a:rPr lang="en-GB" sz="4900" b="1" dirty="0">
                <a:solidFill>
                  <a:schemeClr val="bg1"/>
                </a:solidFill>
              </a:rPr>
              <a:t>Units of meaning</a:t>
            </a:r>
            <a:br>
              <a:rPr lang="en-GB" dirty="0"/>
            </a:br>
            <a:endParaRPr lang="en-US" dirty="0"/>
          </a:p>
        </p:txBody>
      </p:sp>
      <p:pic>
        <p:nvPicPr>
          <p:cNvPr id="5" name="Content Placeholder 4" descr="Graphical user interface, text, application, email&#10;&#10;Description automatically generated">
            <a:extLst>
              <a:ext uri="{FF2B5EF4-FFF2-40B4-BE49-F238E27FC236}">
                <a16:creationId xmlns:a16="http://schemas.microsoft.com/office/drawing/2014/main" id="{F31FD410-2D7D-4C47-9997-AFB0BC450B4B}"/>
              </a:ext>
            </a:extLst>
          </p:cNvPr>
          <p:cNvPicPr>
            <a:picLocks noGrp="1" noChangeAspect="1"/>
          </p:cNvPicPr>
          <p:nvPr>
            <p:ph idx="1"/>
          </p:nvPr>
        </p:nvPicPr>
        <p:blipFill>
          <a:blip r:embed="rId2"/>
          <a:stretch>
            <a:fillRect/>
          </a:stretch>
        </p:blipFill>
        <p:spPr>
          <a:xfrm>
            <a:off x="1178560" y="977027"/>
            <a:ext cx="9489440" cy="4903946"/>
          </a:xfrm>
        </p:spPr>
      </p:pic>
    </p:spTree>
    <p:extLst>
      <p:ext uri="{BB962C8B-B14F-4D97-AF65-F5344CB8AC3E}">
        <p14:creationId xmlns:p14="http://schemas.microsoft.com/office/powerpoint/2010/main" val="3389944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B2A17-54A1-D247-B728-2F2DE312EF5B}"/>
              </a:ext>
            </a:extLst>
          </p:cNvPr>
          <p:cNvSpPr>
            <a:spLocks noGrp="1"/>
          </p:cNvSpPr>
          <p:nvPr>
            <p:ph type="title"/>
          </p:nvPr>
        </p:nvSpPr>
        <p:spPr>
          <a:xfrm>
            <a:off x="838200" y="0"/>
            <a:ext cx="10515600" cy="1325563"/>
          </a:xfrm>
        </p:spPr>
        <p:txBody>
          <a:bodyPr/>
          <a:lstStyle/>
          <a:p>
            <a:r>
              <a:rPr lang="en-US" b="1" dirty="0">
                <a:solidFill>
                  <a:schemeClr val="bg1"/>
                </a:solidFill>
              </a:rPr>
              <a:t>Clusters of meaning </a:t>
            </a:r>
          </a:p>
        </p:txBody>
      </p:sp>
      <p:pic>
        <p:nvPicPr>
          <p:cNvPr id="5" name="Content Placeholder 4" descr="Graphical user interface, text, application&#10;&#10;Description automatically generated">
            <a:extLst>
              <a:ext uri="{FF2B5EF4-FFF2-40B4-BE49-F238E27FC236}">
                <a16:creationId xmlns:a16="http://schemas.microsoft.com/office/drawing/2014/main" id="{3AC775D7-DA84-384F-A6A1-1A8ECB972FDE}"/>
              </a:ext>
            </a:extLst>
          </p:cNvPr>
          <p:cNvPicPr>
            <a:picLocks noGrp="1" noChangeAspect="1"/>
          </p:cNvPicPr>
          <p:nvPr>
            <p:ph idx="1"/>
          </p:nvPr>
        </p:nvPicPr>
        <p:blipFill>
          <a:blip r:embed="rId3"/>
          <a:stretch>
            <a:fillRect/>
          </a:stretch>
        </p:blipFill>
        <p:spPr>
          <a:xfrm>
            <a:off x="838200" y="1111624"/>
            <a:ext cx="9900920" cy="4596550"/>
          </a:xfrm>
        </p:spPr>
      </p:pic>
    </p:spTree>
    <p:extLst>
      <p:ext uri="{BB962C8B-B14F-4D97-AF65-F5344CB8AC3E}">
        <p14:creationId xmlns:p14="http://schemas.microsoft.com/office/powerpoint/2010/main" val="17861047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745EE-428A-3049-87C9-654BE62A152A}"/>
              </a:ext>
            </a:extLst>
          </p:cNvPr>
          <p:cNvSpPr>
            <a:spLocks noGrp="1"/>
          </p:cNvSpPr>
          <p:nvPr>
            <p:ph type="title"/>
          </p:nvPr>
        </p:nvSpPr>
        <p:spPr>
          <a:xfrm>
            <a:off x="838200" y="0"/>
            <a:ext cx="10515600" cy="1325563"/>
          </a:xfrm>
        </p:spPr>
        <p:txBody>
          <a:bodyPr/>
          <a:lstStyle/>
          <a:p>
            <a:r>
              <a:rPr lang="en-US" b="1" dirty="0">
                <a:solidFill>
                  <a:schemeClr val="bg1"/>
                </a:solidFill>
              </a:rPr>
              <a:t>Reference all the units of meaning </a:t>
            </a:r>
          </a:p>
        </p:txBody>
      </p:sp>
      <p:sp>
        <p:nvSpPr>
          <p:cNvPr id="3" name="Content Placeholder 2">
            <a:extLst>
              <a:ext uri="{FF2B5EF4-FFF2-40B4-BE49-F238E27FC236}">
                <a16:creationId xmlns:a16="http://schemas.microsoft.com/office/drawing/2014/main" id="{8D558EDF-FF96-9744-851D-9D1F79FDEE31}"/>
              </a:ext>
            </a:extLst>
          </p:cNvPr>
          <p:cNvSpPr>
            <a:spLocks noGrp="1"/>
          </p:cNvSpPr>
          <p:nvPr>
            <p:ph idx="1"/>
          </p:nvPr>
        </p:nvSpPr>
        <p:spPr>
          <a:xfrm>
            <a:off x="496195" y="1761331"/>
            <a:ext cx="2998846" cy="4351338"/>
          </a:xfrm>
        </p:spPr>
        <p:txBody>
          <a:bodyPr/>
          <a:lstStyle/>
          <a:p>
            <a:r>
              <a:rPr lang="en-US" dirty="0"/>
              <a:t>You need to be able to trace the unit of meaning back to the original data source.</a:t>
            </a:r>
          </a:p>
        </p:txBody>
      </p:sp>
      <p:pic>
        <p:nvPicPr>
          <p:cNvPr id="5" name="Picture 4" descr="Graphical user interface, text, application, email&#10;&#10;Description automatically generated">
            <a:extLst>
              <a:ext uri="{FF2B5EF4-FFF2-40B4-BE49-F238E27FC236}">
                <a16:creationId xmlns:a16="http://schemas.microsoft.com/office/drawing/2014/main" id="{EA387F60-4464-A243-84BE-1FE52D1BAE28}"/>
              </a:ext>
            </a:extLst>
          </p:cNvPr>
          <p:cNvPicPr>
            <a:picLocks noChangeAspect="1"/>
          </p:cNvPicPr>
          <p:nvPr/>
        </p:nvPicPr>
        <p:blipFill>
          <a:blip r:embed="rId3"/>
          <a:stretch>
            <a:fillRect/>
          </a:stretch>
        </p:blipFill>
        <p:spPr>
          <a:xfrm>
            <a:off x="4775293" y="983354"/>
            <a:ext cx="6720747" cy="4891292"/>
          </a:xfrm>
          <a:prstGeom prst="rect">
            <a:avLst/>
          </a:prstGeom>
        </p:spPr>
      </p:pic>
    </p:spTree>
    <p:extLst>
      <p:ext uri="{BB962C8B-B14F-4D97-AF65-F5344CB8AC3E}">
        <p14:creationId xmlns:p14="http://schemas.microsoft.com/office/powerpoint/2010/main" val="34129803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a:extLst>
              <a:ext uri="{FF2B5EF4-FFF2-40B4-BE49-F238E27FC236}">
                <a16:creationId xmlns:a16="http://schemas.microsoft.com/office/drawing/2014/main" id="{CC418C22-26DD-7943-9CEB-F41C2E563BB7}"/>
              </a:ext>
            </a:extLst>
          </p:cNvPr>
          <p:cNvSpPr>
            <a:spLocks noGrp="1"/>
          </p:cNvSpPr>
          <p:nvPr>
            <p:ph type="title"/>
          </p:nvPr>
        </p:nvSpPr>
        <p:spPr>
          <a:xfrm>
            <a:off x="1071283" y="-158753"/>
            <a:ext cx="10515600" cy="1325563"/>
          </a:xfrm>
        </p:spPr>
        <p:txBody>
          <a:bodyPr/>
          <a:lstStyle/>
          <a:p>
            <a:pPr eaLnBrk="1" hangingPunct="1"/>
            <a:r>
              <a:rPr lang="en-GB" altLang="en-US" b="1" dirty="0">
                <a:solidFill>
                  <a:schemeClr val="bg1"/>
                </a:solidFill>
                <a:ea typeface="ＭＳ Ｐゴシック" panose="020B0600070205080204" pitchFamily="34" charset="-128"/>
              </a:rPr>
              <a:t>Approaches to qualitative data analysis (1)</a:t>
            </a:r>
          </a:p>
        </p:txBody>
      </p:sp>
      <p:graphicFrame>
        <p:nvGraphicFramePr>
          <p:cNvPr id="4" name="Content Placeholder 3">
            <a:extLst>
              <a:ext uri="{FF2B5EF4-FFF2-40B4-BE49-F238E27FC236}">
                <a16:creationId xmlns:a16="http://schemas.microsoft.com/office/drawing/2014/main" id="{9E115B1E-3EBA-AE47-AC58-1568F83A5F6A}"/>
              </a:ext>
            </a:extLst>
          </p:cNvPr>
          <p:cNvGraphicFramePr>
            <a:graphicFrameLocks noGrp="1"/>
          </p:cNvGraphicFramePr>
          <p:nvPr>
            <p:ph idx="1"/>
            <p:extLst>
              <p:ext uri="{D42A27DB-BD31-4B8C-83A1-F6EECF244321}">
                <p14:modId xmlns:p14="http://schemas.microsoft.com/office/powerpoint/2010/main" val="60489927"/>
              </p:ext>
            </p:extLst>
          </p:nvPr>
        </p:nvGraphicFramePr>
        <p:xfrm>
          <a:off x="838200" y="1058478"/>
          <a:ext cx="10515600" cy="4741044"/>
        </p:xfrm>
        <a:graphic>
          <a:graphicData uri="http://schemas.openxmlformats.org/drawingml/2006/table">
            <a:tbl>
              <a:tblPr/>
              <a:tblGrid>
                <a:gridCol w="3404706">
                  <a:extLst>
                    <a:ext uri="{9D8B030D-6E8A-4147-A177-3AD203B41FA5}">
                      <a16:colId xmlns:a16="http://schemas.microsoft.com/office/drawing/2014/main" val="20000"/>
                    </a:ext>
                  </a:extLst>
                </a:gridCol>
                <a:gridCol w="7110894">
                  <a:extLst>
                    <a:ext uri="{9D8B030D-6E8A-4147-A177-3AD203B41FA5}">
                      <a16:colId xmlns:a16="http://schemas.microsoft.com/office/drawing/2014/main" val="20001"/>
                    </a:ext>
                  </a:extLst>
                </a:gridCol>
              </a:tblGrid>
              <a:tr h="383531">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dirty="0">
                          <a:ln>
                            <a:noFill/>
                          </a:ln>
                          <a:solidFill>
                            <a:schemeClr val="tx1"/>
                          </a:solidFill>
                          <a:effectLst/>
                          <a:latin typeface="News Gothic MT" charset="0"/>
                          <a:ea typeface="ＭＳ Ｐゴシック" charset="-128"/>
                        </a:rPr>
                        <a:t>Qualitative approach</a:t>
                      </a:r>
                    </a:p>
                  </a:txBody>
                  <a:tcPr marL="83427" marR="83427" marT="41731" marB="417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News Gothic MT" charset="0"/>
                          <a:ea typeface="ＭＳ Ｐゴシック" charset="-128"/>
                        </a:rPr>
                        <a:t>Description</a:t>
                      </a:r>
                    </a:p>
                  </a:txBody>
                  <a:tcPr marL="83427" marR="83427" marT="41731" marB="417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10000"/>
                  </a:ext>
                </a:extLst>
              </a:tr>
              <a:tr h="946898">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News Gothic MT" charset="0"/>
                          <a:ea typeface="ＭＳ Ｐゴシック" charset="-128"/>
                        </a:rPr>
                        <a:t>Content analysis</a:t>
                      </a:r>
                    </a:p>
                  </a:txBody>
                  <a:tcPr marL="83427" marR="83427" marT="41731" marB="417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7DF"/>
                    </a:solidFill>
                  </a:tcPr>
                </a:tc>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News Gothic MT" charset="0"/>
                          <a:ea typeface="ＭＳ Ｐゴシック" charset="-128"/>
                        </a:rPr>
                        <a:t>Involves locating classes or categories within the data. These categories are usually derived from theoretical models.</a:t>
                      </a:r>
                    </a:p>
                  </a:txBody>
                  <a:tcPr marL="83427" marR="83427" marT="41731" marB="417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7DF"/>
                    </a:solidFill>
                  </a:tcPr>
                </a:tc>
                <a:extLst>
                  <a:ext uri="{0D108BD9-81ED-4DB2-BD59-A6C34878D82A}">
                    <a16:rowId xmlns:a16="http://schemas.microsoft.com/office/drawing/2014/main" val="10001"/>
                  </a:ext>
                </a:extLst>
              </a:tr>
              <a:tr h="1223996">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News Gothic MT" charset="0"/>
                          <a:ea typeface="ＭＳ Ｐゴシック" charset="-128"/>
                        </a:rPr>
                        <a:t>Thematic analysis</a:t>
                      </a:r>
                    </a:p>
                  </a:txBody>
                  <a:tcPr marL="83427" marR="83427" marT="41731" marB="417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CF0"/>
                    </a:solidFill>
                  </a:tcPr>
                </a:tc>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News Gothic MT" charset="0"/>
                          <a:ea typeface="ＭＳ Ｐゴシック" charset="-128"/>
                        </a:rPr>
                        <a:t>A method for identifying and analysing patterns (themes). A theme captures something important about the data in relation to the research question.  </a:t>
                      </a:r>
                    </a:p>
                  </a:txBody>
                  <a:tcPr marL="83427" marR="83427" marT="41731" marB="417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CF0"/>
                    </a:solidFill>
                  </a:tcPr>
                </a:tc>
                <a:extLst>
                  <a:ext uri="{0D108BD9-81ED-4DB2-BD59-A6C34878D82A}">
                    <a16:rowId xmlns:a16="http://schemas.microsoft.com/office/drawing/2014/main" val="10002"/>
                  </a:ext>
                </a:extLst>
              </a:tr>
              <a:tr h="2069964">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News Gothic MT" charset="0"/>
                          <a:ea typeface="ＭＳ Ｐゴシック" charset="-128"/>
                        </a:rPr>
                        <a:t>Grounded theory</a:t>
                      </a:r>
                    </a:p>
                  </a:txBody>
                  <a:tcPr marL="83427" marR="83427" marT="41731" marB="417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7DF"/>
                    </a:solidFill>
                  </a:tcPr>
                </a:tc>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News Gothic MT" charset="0"/>
                          <a:ea typeface="ＭＳ Ｐゴシック" charset="-128"/>
                        </a:rPr>
                        <a:t>A structured process comprising:</a:t>
                      </a: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altLang="en-US" sz="2000" b="0" i="0" u="none" strike="noStrike" cap="none" normalizeH="0" baseline="0" dirty="0">
                          <a:ln>
                            <a:noFill/>
                          </a:ln>
                          <a:solidFill>
                            <a:srgbClr val="000000"/>
                          </a:solidFill>
                          <a:effectLst/>
                          <a:latin typeface="News Gothic MT" charset="0"/>
                          <a:ea typeface="ＭＳ Ｐゴシック" charset="-128"/>
                        </a:rPr>
                        <a:t>• Open coding: the disaggregation of the data into units.</a:t>
                      </a: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altLang="en-US" sz="2000" b="0" i="0" u="none" strike="noStrike" cap="none" normalizeH="0" baseline="0" dirty="0">
                          <a:ln>
                            <a:noFill/>
                          </a:ln>
                          <a:solidFill>
                            <a:srgbClr val="000000"/>
                          </a:solidFill>
                          <a:effectLst/>
                          <a:latin typeface="News Gothic MT" charset="0"/>
                          <a:ea typeface="ＭＳ Ｐゴシック" charset="-128"/>
                        </a:rPr>
                        <a:t>• Axial coding: recognizing relationships between categories.</a:t>
                      </a: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altLang="en-US" sz="2000" b="0" i="0" u="none" strike="noStrike" cap="none" normalizeH="0" baseline="0" dirty="0">
                          <a:ln>
                            <a:noFill/>
                          </a:ln>
                          <a:solidFill>
                            <a:srgbClr val="000000"/>
                          </a:solidFill>
                          <a:effectLst/>
                          <a:latin typeface="News Gothic MT" charset="0"/>
                          <a:ea typeface="ＭＳ Ｐゴシック" charset="-128"/>
                        </a:rPr>
                        <a:t>• Selective coding: the integration of categories to produce a theory.</a:t>
                      </a:r>
                    </a:p>
                  </a:txBody>
                  <a:tcPr marL="83427" marR="83427" marT="41731" marB="417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7D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773041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a:extLst>
              <a:ext uri="{FF2B5EF4-FFF2-40B4-BE49-F238E27FC236}">
                <a16:creationId xmlns:a16="http://schemas.microsoft.com/office/drawing/2014/main" id="{CAC670F4-FEBF-DB46-BDFF-23398E8347B2}"/>
              </a:ext>
            </a:extLst>
          </p:cNvPr>
          <p:cNvSpPr>
            <a:spLocks noGrp="1"/>
          </p:cNvSpPr>
          <p:nvPr>
            <p:ph type="title"/>
          </p:nvPr>
        </p:nvSpPr>
        <p:spPr>
          <a:xfrm>
            <a:off x="1089212" y="-190687"/>
            <a:ext cx="10515600" cy="1325563"/>
          </a:xfrm>
        </p:spPr>
        <p:txBody>
          <a:bodyPr/>
          <a:lstStyle/>
          <a:p>
            <a:pPr eaLnBrk="1" hangingPunct="1"/>
            <a:r>
              <a:rPr lang="en-GB" altLang="en-US" b="1" dirty="0">
                <a:solidFill>
                  <a:schemeClr val="bg1"/>
                </a:solidFill>
                <a:ea typeface="ＭＳ Ｐゴシック" panose="020B0600070205080204" pitchFamily="34" charset="-128"/>
              </a:rPr>
              <a:t>Approaches to qualitative data analysis (2)</a:t>
            </a:r>
          </a:p>
        </p:txBody>
      </p:sp>
      <p:graphicFrame>
        <p:nvGraphicFramePr>
          <p:cNvPr id="4" name="Content Placeholder 3">
            <a:extLst>
              <a:ext uri="{FF2B5EF4-FFF2-40B4-BE49-F238E27FC236}">
                <a16:creationId xmlns:a16="http://schemas.microsoft.com/office/drawing/2014/main" id="{60789E60-6550-FF48-B69B-8D79483E78C9}"/>
              </a:ext>
            </a:extLst>
          </p:cNvPr>
          <p:cNvGraphicFramePr>
            <a:graphicFrameLocks noGrp="1"/>
          </p:cNvGraphicFramePr>
          <p:nvPr>
            <p:ph idx="1"/>
            <p:extLst>
              <p:ext uri="{D42A27DB-BD31-4B8C-83A1-F6EECF244321}">
                <p14:modId xmlns:p14="http://schemas.microsoft.com/office/powerpoint/2010/main" val="547861577"/>
              </p:ext>
            </p:extLst>
          </p:nvPr>
        </p:nvGraphicFramePr>
        <p:xfrm>
          <a:off x="878540" y="986118"/>
          <a:ext cx="10515601" cy="4856665"/>
        </p:xfrm>
        <a:graphic>
          <a:graphicData uri="http://schemas.openxmlformats.org/drawingml/2006/table">
            <a:tbl>
              <a:tblPr/>
              <a:tblGrid>
                <a:gridCol w="3404708">
                  <a:extLst>
                    <a:ext uri="{9D8B030D-6E8A-4147-A177-3AD203B41FA5}">
                      <a16:colId xmlns:a16="http://schemas.microsoft.com/office/drawing/2014/main" val="20000"/>
                    </a:ext>
                  </a:extLst>
                </a:gridCol>
                <a:gridCol w="7110893">
                  <a:extLst>
                    <a:ext uri="{9D8B030D-6E8A-4147-A177-3AD203B41FA5}">
                      <a16:colId xmlns:a16="http://schemas.microsoft.com/office/drawing/2014/main" val="20001"/>
                    </a:ext>
                  </a:extLst>
                </a:gridCol>
              </a:tblGrid>
              <a:tr h="420139">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dirty="0">
                          <a:ln>
                            <a:noFill/>
                          </a:ln>
                          <a:solidFill>
                            <a:schemeClr val="tx1"/>
                          </a:solidFill>
                          <a:effectLst/>
                          <a:latin typeface="News Gothic MT" charset="0"/>
                          <a:ea typeface="ＭＳ Ｐゴシック" charset="-128"/>
                        </a:rPr>
                        <a:t>Qualitative approach</a:t>
                      </a:r>
                    </a:p>
                  </a:txBody>
                  <a:tcPr marL="83427" marR="83427" marT="41712" marB="41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News Gothic MT" charset="0"/>
                          <a:ea typeface="ＭＳ Ｐゴシック" charset="-128"/>
                        </a:rPr>
                        <a:t>Description</a:t>
                      </a:r>
                    </a:p>
                  </a:txBody>
                  <a:tcPr marL="83427" marR="83427" marT="41712" marB="41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10000"/>
                  </a:ext>
                </a:extLst>
              </a:tr>
              <a:tr h="975286">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News Gothic MT" charset="0"/>
                          <a:ea typeface="ＭＳ Ｐゴシック" charset="-128"/>
                        </a:rPr>
                        <a:t>Narrative analysis</a:t>
                      </a:r>
                    </a:p>
                  </a:txBody>
                  <a:tcPr marL="83427" marR="83427" marT="41712" marB="41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7DF"/>
                    </a:solidFill>
                  </a:tcPr>
                </a:tc>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News Gothic MT" charset="0"/>
                          <a:ea typeface="ＭＳ Ｐゴシック" charset="-128"/>
                        </a:rPr>
                        <a:t>Captures the lived experiences of participants.  Used to explain the contradictions, confusions and complexities of  modern life. </a:t>
                      </a:r>
                    </a:p>
                  </a:txBody>
                  <a:tcPr marL="83427" marR="83427" marT="41712" marB="41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7DF"/>
                    </a:solidFill>
                  </a:tcPr>
                </a:tc>
                <a:extLst>
                  <a:ext uri="{0D108BD9-81ED-4DB2-BD59-A6C34878D82A}">
                    <a16:rowId xmlns:a16="http://schemas.microsoft.com/office/drawing/2014/main" val="10001"/>
                  </a:ext>
                </a:extLst>
              </a:tr>
              <a:tr h="1558920">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News Gothic MT" charset="0"/>
                          <a:ea typeface="ＭＳ Ｐゴシック" charset="-128"/>
                        </a:rPr>
                        <a:t>Conversational analysis</a:t>
                      </a:r>
                    </a:p>
                  </a:txBody>
                  <a:tcPr marL="83427" marR="83427" marT="41712" marB="41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CF0"/>
                    </a:solidFill>
                  </a:tcPr>
                </a:tc>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News Gothic MT" charset="0"/>
                          <a:ea typeface="ＭＳ Ｐゴシック" charset="-128"/>
                        </a:rPr>
                        <a:t>Interested in the elements of social interaction such as ‘turn taking’ or ‘opening up closings’, interruptions and the distribution of speaking rights, often in relation to various aspects of an institution’s functions. </a:t>
                      </a:r>
                    </a:p>
                  </a:txBody>
                  <a:tcPr marL="83427" marR="83427" marT="41712" marB="41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CF0"/>
                    </a:solidFill>
                  </a:tcPr>
                </a:tc>
                <a:extLst>
                  <a:ext uri="{0D108BD9-81ED-4DB2-BD59-A6C34878D82A}">
                    <a16:rowId xmlns:a16="http://schemas.microsoft.com/office/drawing/2014/main" val="10002"/>
                  </a:ext>
                </a:extLst>
              </a:tr>
              <a:tr h="1850737">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News Gothic MT" charset="0"/>
                          <a:ea typeface="ＭＳ Ｐゴシック" charset="-128"/>
                        </a:rPr>
                        <a:t>Discourse analysis</a:t>
                      </a:r>
                    </a:p>
                  </a:txBody>
                  <a:tcPr marL="83427" marR="83427" marT="41712" marB="41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7DF"/>
                    </a:solidFill>
                  </a:tcPr>
                </a:tc>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News Gothic MT" charset="0"/>
                          <a:ea typeface="ＭＳ Ｐゴシック" charset="-128"/>
                        </a:rPr>
                        <a:t>Attention is given to the structure and organization of language with an emphasis on how participants’ versions of events are constructed. Analysis becomes focused on recognizing the regularities in language in terms of patterns and repertoires. </a:t>
                      </a:r>
                    </a:p>
                  </a:txBody>
                  <a:tcPr marL="83427" marR="83427" marT="41712" marB="41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7D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22691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a:extLst>
              <a:ext uri="{FF2B5EF4-FFF2-40B4-BE49-F238E27FC236}">
                <a16:creationId xmlns:a16="http://schemas.microsoft.com/office/drawing/2014/main" id="{84C88B90-0569-7041-AA3C-313C80B5D5D8}"/>
              </a:ext>
            </a:extLst>
          </p:cNvPr>
          <p:cNvSpPr>
            <a:spLocks noGrp="1"/>
          </p:cNvSpPr>
          <p:nvPr>
            <p:ph type="title"/>
          </p:nvPr>
        </p:nvSpPr>
        <p:spPr>
          <a:xfrm>
            <a:off x="365966" y="-396177"/>
            <a:ext cx="11456894" cy="1693863"/>
          </a:xfrm>
        </p:spPr>
        <p:txBody>
          <a:bodyPr/>
          <a:lstStyle/>
          <a:p>
            <a:pPr algn="ctr" eaLnBrk="1" hangingPunct="1"/>
            <a:r>
              <a:rPr lang="en-GB" altLang="en-US" sz="3600" b="1" dirty="0">
                <a:solidFill>
                  <a:schemeClr val="bg1"/>
                </a:solidFill>
                <a:ea typeface="ＭＳ Ｐゴシック" panose="020B0600070205080204" pitchFamily="34" charset="-128"/>
              </a:rPr>
              <a:t>Elements of qualitative data analysis: reflexivity – the voice of the researcher</a:t>
            </a:r>
          </a:p>
        </p:txBody>
      </p:sp>
      <p:sp>
        <p:nvSpPr>
          <p:cNvPr id="30722" name="Content Placeholder 2">
            <a:extLst>
              <a:ext uri="{FF2B5EF4-FFF2-40B4-BE49-F238E27FC236}">
                <a16:creationId xmlns:a16="http://schemas.microsoft.com/office/drawing/2014/main" id="{0EE381B7-274F-5441-9C5E-D5263479EF53}"/>
              </a:ext>
            </a:extLst>
          </p:cNvPr>
          <p:cNvSpPr>
            <a:spLocks noGrp="1"/>
          </p:cNvSpPr>
          <p:nvPr>
            <p:ph idx="1"/>
          </p:nvPr>
        </p:nvSpPr>
        <p:spPr>
          <a:xfrm>
            <a:off x="806824" y="1297686"/>
            <a:ext cx="11016036" cy="4984053"/>
          </a:xfrm>
        </p:spPr>
        <p:txBody>
          <a:bodyPr/>
          <a:lstStyle/>
          <a:p>
            <a:pPr eaLnBrk="1" hangingPunct="1">
              <a:lnSpc>
                <a:spcPct val="90000"/>
              </a:lnSpc>
            </a:pPr>
            <a:r>
              <a:rPr lang="en-GB" altLang="en-US" i="1" dirty="0">
                <a:solidFill>
                  <a:srgbClr val="FF0000"/>
                </a:solidFill>
                <a:ea typeface="ＭＳ Ｐゴシック" panose="020B0600070205080204" pitchFamily="34" charset="-128"/>
              </a:rPr>
              <a:t>Epistemological reflexivity</a:t>
            </a:r>
            <a:r>
              <a:rPr lang="en-GB" altLang="en-US" i="1" dirty="0">
                <a:ea typeface="ＭＳ Ｐゴシック" panose="020B0600070205080204" pitchFamily="34" charset="-128"/>
              </a:rPr>
              <a:t>, </a:t>
            </a:r>
            <a:r>
              <a:rPr lang="en-GB" altLang="en-US" dirty="0">
                <a:ea typeface="ＭＳ Ｐゴシック" panose="020B0600070205080204" pitchFamily="34" charset="-128"/>
              </a:rPr>
              <a:t>where the researchers reflect on their assumptions about the world and about the nature of knowledge. So they will ask themselves questions such as: how has the research question limited or distorted what was found? How could the study have been conducted differently? </a:t>
            </a:r>
          </a:p>
          <a:p>
            <a:pPr eaLnBrk="1" hangingPunct="1">
              <a:lnSpc>
                <a:spcPct val="90000"/>
              </a:lnSpc>
            </a:pPr>
            <a:endParaRPr lang="en-GB" altLang="en-US" dirty="0">
              <a:ea typeface="ＭＳ Ｐゴシック" panose="020B0600070205080204" pitchFamily="34" charset="-128"/>
            </a:endParaRPr>
          </a:p>
          <a:p>
            <a:pPr eaLnBrk="1" hangingPunct="1">
              <a:lnSpc>
                <a:spcPct val="90000"/>
              </a:lnSpc>
            </a:pPr>
            <a:r>
              <a:rPr lang="en-GB" altLang="en-US" i="1" dirty="0">
                <a:solidFill>
                  <a:srgbClr val="FF0000"/>
                </a:solidFill>
                <a:ea typeface="ＭＳ Ｐゴシック" panose="020B0600070205080204" pitchFamily="34" charset="-128"/>
              </a:rPr>
              <a:t>Personal reflexivity</a:t>
            </a:r>
            <a:r>
              <a:rPr lang="en-GB" altLang="en-US" dirty="0">
                <a:solidFill>
                  <a:srgbClr val="FF0000"/>
                </a:solidFill>
                <a:ea typeface="ＭＳ Ｐゴシック" panose="020B0600070205080204" pitchFamily="34" charset="-128"/>
              </a:rPr>
              <a:t>, </a:t>
            </a:r>
            <a:r>
              <a:rPr lang="en-GB" altLang="en-US" dirty="0">
                <a:ea typeface="ＭＳ Ｐゴシック" panose="020B0600070205080204" pitchFamily="34" charset="-128"/>
              </a:rPr>
              <a:t>where the researcher reflects upon how their personal values, attitudes, beliefs and aims have served to shape the research. Can involve a personal reflection on how the research process impacted and changed the stance taken by the researcher. </a:t>
            </a:r>
          </a:p>
          <a:p>
            <a:pPr eaLnBrk="1" hangingPunct="1">
              <a:lnSpc>
                <a:spcPct val="90000"/>
              </a:lnSpc>
            </a:pPr>
            <a:endParaRPr lang="en-GB" altLang="en-US" dirty="0">
              <a:ea typeface="ＭＳ Ｐゴシック" panose="020B0600070205080204" pitchFamily="34" charset="-128"/>
            </a:endParaRPr>
          </a:p>
        </p:txBody>
      </p:sp>
    </p:spTree>
    <p:extLst>
      <p:ext uri="{BB962C8B-B14F-4D97-AF65-F5344CB8AC3E}">
        <p14:creationId xmlns:p14="http://schemas.microsoft.com/office/powerpoint/2010/main" val="40223421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3">
            <a:extLst>
              <a:ext uri="{FF2B5EF4-FFF2-40B4-BE49-F238E27FC236}">
                <a16:creationId xmlns:a16="http://schemas.microsoft.com/office/drawing/2014/main" id="{00EB2556-178E-4A4A-8558-E17D13C69A7B}"/>
              </a:ext>
            </a:extLst>
          </p:cNvPr>
          <p:cNvSpPr>
            <a:spLocks noGrp="1"/>
          </p:cNvSpPr>
          <p:nvPr>
            <p:ph type="title"/>
          </p:nvPr>
        </p:nvSpPr>
        <p:spPr>
          <a:xfrm>
            <a:off x="1892301" y="-250637"/>
            <a:ext cx="8042275" cy="1336675"/>
          </a:xfrm>
        </p:spPr>
        <p:txBody>
          <a:bodyPr/>
          <a:lstStyle/>
          <a:p>
            <a:pPr eaLnBrk="1" hangingPunct="1"/>
            <a:r>
              <a:rPr lang="en-GB" altLang="en-US" b="1" dirty="0">
                <a:solidFill>
                  <a:schemeClr val="bg1"/>
                </a:solidFill>
                <a:ea typeface="ＭＳ Ｐゴシック" panose="020B0600070205080204" pitchFamily="34" charset="-128"/>
              </a:rPr>
              <a:t>Processes for achieving reflexivity</a:t>
            </a:r>
          </a:p>
        </p:txBody>
      </p:sp>
      <p:sp>
        <p:nvSpPr>
          <p:cNvPr id="31746" name="Content Placeholder 4">
            <a:extLst>
              <a:ext uri="{FF2B5EF4-FFF2-40B4-BE49-F238E27FC236}">
                <a16:creationId xmlns:a16="http://schemas.microsoft.com/office/drawing/2014/main" id="{CFFDEED6-8B16-3B44-83A4-973706876DFD}"/>
              </a:ext>
            </a:extLst>
          </p:cNvPr>
          <p:cNvSpPr>
            <a:spLocks noGrp="1"/>
          </p:cNvSpPr>
          <p:nvPr>
            <p:ph sz="half" idx="1"/>
          </p:nvPr>
        </p:nvSpPr>
        <p:spPr>
          <a:xfrm>
            <a:off x="645458" y="1192306"/>
            <a:ext cx="5683623" cy="4473388"/>
          </a:xfrm>
        </p:spPr>
        <p:txBody>
          <a:bodyPr>
            <a:normAutofit/>
          </a:bodyPr>
          <a:lstStyle/>
          <a:p>
            <a:pPr eaLnBrk="1" hangingPunct="1">
              <a:lnSpc>
                <a:spcPct val="90000"/>
              </a:lnSpc>
            </a:pPr>
            <a:r>
              <a:rPr lang="en-GB" altLang="en-US" dirty="0">
                <a:ea typeface="ＭＳ Ｐゴシック" panose="020B0600070205080204" pitchFamily="34" charset="-128"/>
              </a:rPr>
              <a:t>Writing a reflexive journal, including writing: </a:t>
            </a:r>
          </a:p>
          <a:p>
            <a:pPr eaLnBrk="1" hangingPunct="1">
              <a:lnSpc>
                <a:spcPct val="90000"/>
              </a:lnSpc>
            </a:pPr>
            <a:r>
              <a:rPr lang="en-GB" altLang="en-US" dirty="0">
                <a:ea typeface="ＭＳ Ｐゴシック" panose="020B0600070205080204" pitchFamily="34" charset="-128"/>
              </a:rPr>
              <a:t>a daily schedule describing the logistics of the study; </a:t>
            </a:r>
          </a:p>
          <a:p>
            <a:pPr eaLnBrk="1" hangingPunct="1">
              <a:lnSpc>
                <a:spcPct val="90000"/>
              </a:lnSpc>
            </a:pPr>
            <a:r>
              <a:rPr lang="en-GB" altLang="en-US" dirty="0">
                <a:ea typeface="ＭＳ Ｐゴシック" panose="020B0600070205080204" pitchFamily="34" charset="-128"/>
              </a:rPr>
              <a:t>a log of methodological decisions and changes; </a:t>
            </a:r>
          </a:p>
          <a:p>
            <a:pPr eaLnBrk="1" hangingPunct="1">
              <a:lnSpc>
                <a:spcPct val="90000"/>
              </a:lnSpc>
            </a:pPr>
            <a:r>
              <a:rPr lang="en-GB" altLang="en-US" dirty="0">
                <a:ea typeface="ＭＳ Ｐゴシック" panose="020B0600070205080204" pitchFamily="34" charset="-128"/>
              </a:rPr>
              <a:t>a personal diary recording reflections with particular reference to one’s values and interests.</a:t>
            </a:r>
          </a:p>
        </p:txBody>
      </p:sp>
      <p:pic>
        <p:nvPicPr>
          <p:cNvPr id="31747" name="Picture 3" descr="C:\Users\Dave\AppData\Local\Microsoft\Windows\Temporary Internet Files\Content.IE5\X636DCUO\MC900113480[1].wmf">
            <a:extLst>
              <a:ext uri="{FF2B5EF4-FFF2-40B4-BE49-F238E27FC236}">
                <a16:creationId xmlns:a16="http://schemas.microsoft.com/office/drawing/2014/main" id="{8CE9D02F-613F-6C4B-8AEC-5D8C34A5E8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3218" y="1722241"/>
            <a:ext cx="4553324" cy="2518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58337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31050C3-4CA3-B04A-B312-C67EEDD79EAD}"/>
              </a:ext>
            </a:extLst>
          </p:cNvPr>
          <p:cNvSpPr/>
          <p:nvPr/>
        </p:nvSpPr>
        <p:spPr>
          <a:xfrm>
            <a:off x="2566989" y="5084763"/>
            <a:ext cx="3057525" cy="246062"/>
          </a:xfrm>
          <a:prstGeom prst="rect">
            <a:avLst/>
          </a:prstGeom>
        </p:spPr>
        <p:txBody>
          <a:bodyPr>
            <a:spAutoFit/>
          </a:bodyPr>
          <a:lstStyle/>
          <a:p>
            <a:pPr>
              <a:defRPr/>
            </a:pPr>
            <a:r>
              <a:rPr lang="en-US" sz="1000" dirty="0">
                <a:solidFill>
                  <a:prstClr val="black"/>
                </a:solidFill>
                <a:latin typeface="Arial" charset="0"/>
                <a:ea typeface="+mj-ea"/>
                <a:cs typeface="Arial" charset="0"/>
              </a:rPr>
              <a:t>Source: </a:t>
            </a:r>
            <a:r>
              <a:rPr lang="en-US" sz="1000" dirty="0">
                <a:solidFill>
                  <a:prstClr val="black"/>
                </a:solidFill>
                <a:latin typeface="Arial" charset="0"/>
                <a:ea typeface="+mj-ea"/>
                <a:cs typeface="Arial" charset="0"/>
                <a:hlinkClick r:id=""/>
              </a:rPr>
              <a:t>McMillan and Schumacher </a:t>
            </a:r>
            <a:r>
              <a:rPr lang="en-US" sz="1000" dirty="0">
                <a:solidFill>
                  <a:prstClr val="black"/>
                </a:solidFill>
                <a:latin typeface="Arial" charset="0"/>
                <a:ea typeface="+mj-ea"/>
                <a:cs typeface="Arial" charset="0"/>
              </a:rPr>
              <a:t>(1997)</a:t>
            </a:r>
            <a:endParaRPr lang="en-GB" dirty="0"/>
          </a:p>
        </p:txBody>
      </p:sp>
      <p:sp>
        <p:nvSpPr>
          <p:cNvPr id="32771" name="Rectangle 6">
            <a:extLst>
              <a:ext uri="{FF2B5EF4-FFF2-40B4-BE49-F238E27FC236}">
                <a16:creationId xmlns:a16="http://schemas.microsoft.com/office/drawing/2014/main" id="{0B8051A1-8D31-E545-9E7A-88EFB5FDAAE7}"/>
              </a:ext>
            </a:extLst>
          </p:cNvPr>
          <p:cNvSpPr>
            <a:spLocks noChangeArrowheads="1"/>
          </p:cNvSpPr>
          <p:nvPr/>
        </p:nvSpPr>
        <p:spPr bwMode="auto">
          <a:xfrm>
            <a:off x="842683" y="136712"/>
            <a:ext cx="1117002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2000"/>
              </a:spcBef>
              <a:buClr>
                <a:srgbClr val="6FB7D7"/>
              </a:buClr>
              <a:buSzPct val="110000"/>
              <a:buFont typeface="Wingdings 2" pitchFamily="2" charset="2"/>
              <a:buChar char=""/>
              <a:defRPr sz="24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buChar char=""/>
              <a:defRPr sz="22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buChar char=""/>
              <a:defRPr sz="2000">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5pPr>
            <a:lvl6pPr marL="25146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6pPr>
            <a:lvl7pPr marL="29718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7pPr>
            <a:lvl8pPr marL="34290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8pPr>
            <a:lvl9pPr marL="3886200" indent="-228600" defTabSz="457200" eaLnBrk="0" fontAlgn="base" hangingPunct="0">
              <a:spcBef>
                <a:spcPts val="600"/>
              </a:spcBef>
              <a:spcAft>
                <a:spcPct val="0"/>
              </a:spcAft>
              <a:buClr>
                <a:srgbClr val="6FB7D7"/>
              </a:buClr>
              <a:buSzPct val="110000"/>
              <a:buFont typeface="Wingdings 2" pitchFamily="2" charset="2"/>
              <a:buChar char=""/>
              <a:defRPr>
                <a:solidFill>
                  <a:srgbClr val="595959"/>
                </a:solidFill>
                <a:latin typeface="News Gothic MT" panose="020B0503020103020203" pitchFamily="34" charset="0"/>
                <a:ea typeface="ＭＳ Ｐゴシック" panose="020B0600070205080204" pitchFamily="34" charset="-128"/>
              </a:defRPr>
            </a:lvl9pPr>
          </a:lstStyle>
          <a:p>
            <a:pPr eaLnBrk="1" hangingPunct="1">
              <a:spcBef>
                <a:spcPct val="0"/>
              </a:spcBef>
              <a:buClrTx/>
              <a:buSzTx/>
              <a:buFontTx/>
              <a:buNone/>
            </a:pPr>
            <a:r>
              <a:rPr lang="en-GB" altLang="en-US" sz="4400" b="1" dirty="0">
                <a:solidFill>
                  <a:schemeClr val="bg1"/>
                </a:solidFill>
                <a:latin typeface="+mj-lt"/>
              </a:rPr>
              <a:t>Strategies to enhance internal trustworthiness.</a:t>
            </a:r>
          </a:p>
        </p:txBody>
      </p:sp>
      <p:graphicFrame>
        <p:nvGraphicFramePr>
          <p:cNvPr id="9" name="Content Placeholder 8">
            <a:extLst>
              <a:ext uri="{FF2B5EF4-FFF2-40B4-BE49-F238E27FC236}">
                <a16:creationId xmlns:a16="http://schemas.microsoft.com/office/drawing/2014/main" id="{E31AA444-46E7-F545-BC39-3979BF966234}"/>
              </a:ext>
            </a:extLst>
          </p:cNvPr>
          <p:cNvGraphicFramePr>
            <a:graphicFrameLocks noGrp="1"/>
          </p:cNvGraphicFramePr>
          <p:nvPr>
            <p:ph idx="1"/>
            <p:extLst>
              <p:ext uri="{D42A27DB-BD31-4B8C-83A1-F6EECF244321}">
                <p14:modId xmlns:p14="http://schemas.microsoft.com/office/powerpoint/2010/main" val="953527612"/>
              </p:ext>
            </p:extLst>
          </p:nvPr>
        </p:nvGraphicFramePr>
        <p:xfrm>
          <a:off x="161365" y="1039908"/>
          <a:ext cx="11851341" cy="4728525"/>
        </p:xfrm>
        <a:graphic>
          <a:graphicData uri="http://schemas.openxmlformats.org/drawingml/2006/table">
            <a:tbl>
              <a:tblPr/>
              <a:tblGrid>
                <a:gridCol w="4625788">
                  <a:extLst>
                    <a:ext uri="{9D8B030D-6E8A-4147-A177-3AD203B41FA5}">
                      <a16:colId xmlns:a16="http://schemas.microsoft.com/office/drawing/2014/main" val="1164203229"/>
                    </a:ext>
                  </a:extLst>
                </a:gridCol>
                <a:gridCol w="7225553">
                  <a:extLst>
                    <a:ext uri="{9D8B030D-6E8A-4147-A177-3AD203B41FA5}">
                      <a16:colId xmlns:a16="http://schemas.microsoft.com/office/drawing/2014/main" val="1576345304"/>
                    </a:ext>
                  </a:extLst>
                </a:gridCol>
              </a:tblGrid>
              <a:tr h="459842">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2400" b="1" i="0" u="none" strike="noStrike" cap="none" normalizeH="0" baseline="0" dirty="0">
                          <a:ln>
                            <a:noFill/>
                          </a:ln>
                          <a:solidFill>
                            <a:schemeClr val="tx1"/>
                          </a:solidFill>
                          <a:effectLst/>
                          <a:latin typeface="+mn-lt"/>
                          <a:ea typeface="ＭＳ Ｐゴシック" panose="020B0600070205080204" pitchFamily="34" charset="-128"/>
                        </a:rPr>
                        <a:t>Strategy</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2400" b="1" i="0" u="none" strike="noStrike" cap="none" normalizeH="0" baseline="0" dirty="0">
                          <a:ln>
                            <a:noFill/>
                          </a:ln>
                          <a:solidFill>
                            <a:schemeClr val="tx1"/>
                          </a:solidFill>
                          <a:effectLst/>
                          <a:latin typeface="+mn-lt"/>
                          <a:ea typeface="ＭＳ Ｐゴシック" panose="020B0600070205080204" pitchFamily="34" charset="-128"/>
                        </a:rPr>
                        <a:t>Description</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3045309966"/>
                  </a:ext>
                </a:extLst>
              </a:tr>
              <a:tr h="572696">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2400" b="0" i="0" u="none" strike="noStrike" cap="none" normalizeH="0" baseline="0" dirty="0">
                          <a:ln>
                            <a:noFill/>
                          </a:ln>
                          <a:solidFill>
                            <a:schemeClr val="tx1"/>
                          </a:solidFill>
                          <a:effectLst/>
                          <a:latin typeface="+mn-lt"/>
                          <a:ea typeface="ＭＳ Ｐゴシック" panose="020B0600070205080204" pitchFamily="34" charset="-128"/>
                        </a:rPr>
                        <a:t>Prolonged and persistent field work</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lumMod val="85000"/>
                      </a:schemeClr>
                    </a:solidFill>
                  </a:tcPr>
                </a:tc>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mn-lt"/>
                          <a:ea typeface="ＭＳ Ｐゴシック" panose="020B0600070205080204" pitchFamily="34" charset="-128"/>
                        </a:rPr>
                        <a:t>Allows interim data analysis and corroboration to ensure the match between findings and participant reality.</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val="67864172"/>
                  </a:ext>
                </a:extLst>
              </a:tr>
              <a:tr h="399204">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2400" b="0" i="0" u="none" strike="noStrike" cap="none" normalizeH="0" baseline="0" dirty="0">
                          <a:ln>
                            <a:noFill/>
                          </a:ln>
                          <a:solidFill>
                            <a:schemeClr val="tx1"/>
                          </a:solidFill>
                          <a:effectLst/>
                          <a:latin typeface="+mn-lt"/>
                          <a:ea typeface="ＭＳ Ｐゴシック" panose="020B0600070205080204" pitchFamily="34" charset="-128"/>
                        </a:rPr>
                        <a:t>Low-inference descriptors</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mn-lt"/>
                          <a:ea typeface="ＭＳ Ｐゴシック" panose="020B0600070205080204" pitchFamily="34" charset="-128"/>
                        </a:rPr>
                        <a:t>Record precise, almost literal, and detailed descriptions of people and situations.</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2">
                        <a:lumMod val="20000"/>
                        <a:lumOff val="80000"/>
                      </a:schemeClr>
                    </a:solidFill>
                  </a:tcPr>
                </a:tc>
                <a:extLst>
                  <a:ext uri="{0D108BD9-81ED-4DB2-BD59-A6C34878D82A}">
                    <a16:rowId xmlns:a16="http://schemas.microsoft.com/office/drawing/2014/main" val="4103251318"/>
                  </a:ext>
                </a:extLst>
              </a:tr>
              <a:tr h="399204">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2400" b="0" i="0" u="none" strike="noStrike" cap="none" normalizeH="0" baseline="0" dirty="0">
                          <a:ln>
                            <a:noFill/>
                          </a:ln>
                          <a:solidFill>
                            <a:schemeClr val="tx1"/>
                          </a:solidFill>
                          <a:effectLst/>
                          <a:latin typeface="+mn-lt"/>
                          <a:ea typeface="ＭＳ Ｐゴシック" panose="020B0600070205080204" pitchFamily="34" charset="-128"/>
                        </a:rPr>
                        <a:t>Multiple researchers</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lumMod val="85000"/>
                      </a:schemeClr>
                    </a:solidFill>
                  </a:tcPr>
                </a:tc>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mn-lt"/>
                          <a:ea typeface="ＭＳ Ｐゴシック" panose="020B0600070205080204" pitchFamily="34" charset="-128"/>
                        </a:rPr>
                        <a:t>Agreement on descriptive data collected by a research team.</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val="1523705208"/>
                  </a:ext>
                </a:extLst>
              </a:tr>
              <a:tr h="397795">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2400" b="0" i="0" u="none" strike="noStrike" cap="none" normalizeH="0" baseline="0" dirty="0">
                          <a:ln>
                            <a:noFill/>
                          </a:ln>
                          <a:solidFill>
                            <a:schemeClr val="tx1"/>
                          </a:solidFill>
                          <a:effectLst/>
                          <a:latin typeface="+mn-lt"/>
                          <a:ea typeface="ＭＳ Ｐゴシック" panose="020B0600070205080204" pitchFamily="34" charset="-128"/>
                        </a:rPr>
                        <a:t>Mechanically recorded data</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mn-lt"/>
                          <a:ea typeface="ＭＳ Ｐゴシック" panose="020B0600070205080204" pitchFamily="34" charset="-128"/>
                        </a:rPr>
                        <a:t>Use of tape recorders, photographs and videotapes.</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2">
                        <a:lumMod val="20000"/>
                        <a:lumOff val="80000"/>
                      </a:schemeClr>
                    </a:solidFill>
                  </a:tcPr>
                </a:tc>
                <a:extLst>
                  <a:ext uri="{0D108BD9-81ED-4DB2-BD59-A6C34878D82A}">
                    <a16:rowId xmlns:a16="http://schemas.microsoft.com/office/drawing/2014/main" val="3584020194"/>
                  </a:ext>
                </a:extLst>
              </a:tr>
              <a:tr h="541849">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2400" b="0" i="0" u="none" strike="noStrike" cap="none" normalizeH="0" baseline="0" dirty="0">
                          <a:ln>
                            <a:noFill/>
                          </a:ln>
                          <a:solidFill>
                            <a:schemeClr val="tx1"/>
                          </a:solidFill>
                          <a:effectLst/>
                          <a:latin typeface="+mn-lt"/>
                          <a:ea typeface="ＭＳ Ｐゴシック" panose="020B0600070205080204" pitchFamily="34" charset="-128"/>
                        </a:rPr>
                        <a:t>Participant researcher</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lumMod val="85000"/>
                      </a:schemeClr>
                    </a:solidFill>
                  </a:tcPr>
                </a:tc>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mn-lt"/>
                          <a:ea typeface="ＭＳ Ｐゴシック" panose="020B0600070205080204" pitchFamily="34" charset="-128"/>
                        </a:rPr>
                        <a:t>Use of participant recorded perceptions in diaries or anecdotal records for corroboration.</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val="2694440771"/>
                  </a:ext>
                </a:extLst>
              </a:tr>
              <a:tr h="591226">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2400" b="0" i="0" u="none" strike="noStrike" cap="none" normalizeH="0" baseline="0" dirty="0">
                          <a:ln>
                            <a:noFill/>
                          </a:ln>
                          <a:solidFill>
                            <a:schemeClr val="tx1"/>
                          </a:solidFill>
                          <a:effectLst/>
                          <a:latin typeface="+mn-lt"/>
                          <a:ea typeface="ＭＳ Ｐゴシック" panose="020B0600070205080204" pitchFamily="34" charset="-128"/>
                        </a:rPr>
                        <a:t>Member checking </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mn-lt"/>
                          <a:ea typeface="ＭＳ Ｐゴシック" panose="020B0600070205080204" pitchFamily="34" charset="-128"/>
                        </a:rPr>
                        <a:t>Check informally with participants for accuracy during data collection; frequently done in participant observation studies.</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2">
                        <a:lumMod val="20000"/>
                        <a:lumOff val="80000"/>
                      </a:schemeClr>
                    </a:solidFill>
                  </a:tcPr>
                </a:tc>
                <a:extLst>
                  <a:ext uri="{0D108BD9-81ED-4DB2-BD59-A6C34878D82A}">
                    <a16:rowId xmlns:a16="http://schemas.microsoft.com/office/drawing/2014/main" val="860660331"/>
                  </a:ext>
                </a:extLst>
              </a:tr>
              <a:tr h="757980">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2400" b="0" i="0" u="none" strike="noStrike" cap="none" normalizeH="0" baseline="0" dirty="0">
                          <a:ln>
                            <a:noFill/>
                          </a:ln>
                          <a:solidFill>
                            <a:schemeClr val="tx1"/>
                          </a:solidFill>
                          <a:effectLst/>
                          <a:latin typeface="+mn-lt"/>
                          <a:ea typeface="ＭＳ Ｐゴシック" panose="020B0600070205080204" pitchFamily="34" charset="-128"/>
                        </a:rPr>
                        <a:t>Participant review</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lumMod val="85000"/>
                      </a:schemeClr>
                    </a:solidFill>
                  </a:tcPr>
                </a:tc>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mn-lt"/>
                          <a:ea typeface="ＭＳ Ｐゴシック" panose="020B0600070205080204" pitchFamily="34" charset="-128"/>
                        </a:rPr>
                        <a:t>Ask each participant to review researcher's synthesis of all interviews with the person for accuracy of representation; frequently done in interview studies.</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val="3703462243"/>
                  </a:ext>
                </a:extLst>
              </a:tr>
              <a:tr h="541849">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2400" b="0" i="0" u="none" strike="noStrike" cap="none" normalizeH="0" baseline="0" dirty="0">
                          <a:ln>
                            <a:noFill/>
                          </a:ln>
                          <a:solidFill>
                            <a:schemeClr val="tx1"/>
                          </a:solidFill>
                          <a:effectLst/>
                          <a:latin typeface="+mn-lt"/>
                          <a:ea typeface="ＭＳ Ｐゴシック" panose="020B0600070205080204" pitchFamily="34" charset="-128"/>
                        </a:rPr>
                        <a:t>Negative cases or discrepant data</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lvl1pPr>
                        <a:spcBef>
                          <a:spcPts val="2000"/>
                        </a:spcBef>
                        <a:buClr>
                          <a:srgbClr val="6FB7D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1pPr>
                      <a:lvl2pPr marL="742950" indent="-285750">
                        <a:spcBef>
                          <a:spcPts val="600"/>
                        </a:spcBef>
                        <a:buClr>
                          <a:srgbClr val="215D77"/>
                        </a:buClr>
                        <a:buSzPct val="110000"/>
                        <a:buFont typeface="Wingdings 2" pitchFamily="2" charset="2"/>
                        <a:defRPr sz="2000">
                          <a:solidFill>
                            <a:srgbClr val="595959"/>
                          </a:solidFill>
                          <a:latin typeface="News Gothic MT" panose="020B0503020103020203" pitchFamily="34" charset="0"/>
                          <a:ea typeface="ＭＳ Ｐゴシック" panose="020B0600070205080204" pitchFamily="34" charset="-128"/>
                        </a:defRPr>
                      </a:lvl2pPr>
                      <a:lvl3pPr marL="1143000" indent="-228600">
                        <a:spcBef>
                          <a:spcPts val="600"/>
                        </a:spcBef>
                        <a:buClr>
                          <a:srgbClr val="6FB7D7"/>
                        </a:buClr>
                        <a:buSzPct val="110000"/>
                        <a:buFont typeface="Wingdings 2" pitchFamily="2" charset="2"/>
                        <a:defRPr>
                          <a:solidFill>
                            <a:srgbClr val="595959"/>
                          </a:solidFill>
                          <a:latin typeface="News Gothic MT" panose="020B0503020103020203" pitchFamily="34" charset="0"/>
                          <a:ea typeface="ＭＳ Ｐゴシック" panose="020B0600070205080204" pitchFamily="34" charset="-128"/>
                        </a:defRPr>
                      </a:lvl3pPr>
                      <a:lvl4pPr marL="1600200" indent="-228600">
                        <a:spcBef>
                          <a:spcPts val="600"/>
                        </a:spcBef>
                        <a:buClr>
                          <a:srgbClr val="215D7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4pPr>
                      <a:lvl5pPr marL="2057400" indent="-228600">
                        <a:spcBef>
                          <a:spcPts val="600"/>
                        </a:spcBef>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5pPr>
                      <a:lvl6pPr marL="25146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6pPr>
                      <a:lvl7pPr marL="29718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7pPr>
                      <a:lvl8pPr marL="34290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8pPr>
                      <a:lvl9pPr marL="3886200" indent="-228600" eaLnBrk="0" fontAlgn="base" hangingPunct="0">
                        <a:spcBef>
                          <a:spcPts val="600"/>
                        </a:spcBef>
                        <a:spcAft>
                          <a:spcPct val="0"/>
                        </a:spcAft>
                        <a:buClr>
                          <a:srgbClr val="6FB7D7"/>
                        </a:buClr>
                        <a:buSzPct val="110000"/>
                        <a:buFont typeface="Wingdings 2" pitchFamily="2" charset="2"/>
                        <a:defRPr sz="1600">
                          <a:solidFill>
                            <a:srgbClr val="595959"/>
                          </a:solidFill>
                          <a:latin typeface="News Gothic MT" panose="020B0503020103020203" pitchFamily="34" charset="0"/>
                          <a:ea typeface="ＭＳ Ｐゴシック" panose="020B0600070205080204" pitchFamily="34" charset="-128"/>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mn-lt"/>
                          <a:ea typeface="ＭＳ Ｐゴシック" panose="020B0600070205080204" pitchFamily="34" charset="-128"/>
                        </a:rPr>
                        <a:t>Actively search for, record, analyse, and report negative cases of discrepant data that are an exception to patterns.</a:t>
                      </a:r>
                    </a:p>
                  </a:txBody>
                  <a:tcPr marL="7025" marR="7025" marT="7024" marB="7024"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2">
                        <a:lumMod val="20000"/>
                        <a:lumOff val="80000"/>
                      </a:schemeClr>
                    </a:solidFill>
                  </a:tcPr>
                </a:tc>
                <a:extLst>
                  <a:ext uri="{0D108BD9-81ED-4DB2-BD59-A6C34878D82A}">
                    <a16:rowId xmlns:a16="http://schemas.microsoft.com/office/drawing/2014/main" val="2681829177"/>
                  </a:ext>
                </a:extLst>
              </a:tr>
            </a:tbl>
          </a:graphicData>
        </a:graphic>
      </p:graphicFrame>
    </p:spTree>
    <p:extLst>
      <p:ext uri="{BB962C8B-B14F-4D97-AF65-F5344CB8AC3E}">
        <p14:creationId xmlns:p14="http://schemas.microsoft.com/office/powerpoint/2010/main" val="1119521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6CC19-CC44-8543-8445-02D40EED0626}"/>
              </a:ext>
            </a:extLst>
          </p:cNvPr>
          <p:cNvSpPr>
            <a:spLocks noGrp="1"/>
          </p:cNvSpPr>
          <p:nvPr>
            <p:ph type="title"/>
          </p:nvPr>
        </p:nvSpPr>
        <p:spPr>
          <a:xfrm>
            <a:off x="981636" y="-190687"/>
            <a:ext cx="10515600" cy="1325563"/>
          </a:xfrm>
        </p:spPr>
        <p:txBody>
          <a:bodyPr rtlCol="0">
            <a:normAutofit/>
          </a:bodyPr>
          <a:lstStyle/>
          <a:p>
            <a:pPr>
              <a:defRPr/>
            </a:pPr>
            <a:r>
              <a:rPr lang="en-GB" b="1" dirty="0">
                <a:solidFill>
                  <a:schemeClr val="bg1"/>
                </a:solidFill>
                <a:ea typeface="+mj-ea"/>
                <a:cs typeface="+mj-cs"/>
              </a:rPr>
              <a:t>Achieving reliability in qualitative analysis</a:t>
            </a:r>
          </a:p>
        </p:txBody>
      </p:sp>
      <p:graphicFrame>
        <p:nvGraphicFramePr>
          <p:cNvPr id="4" name="Content Placeholder 3">
            <a:extLst>
              <a:ext uri="{FF2B5EF4-FFF2-40B4-BE49-F238E27FC236}">
                <a16:creationId xmlns:a16="http://schemas.microsoft.com/office/drawing/2014/main" id="{29180349-2E01-E342-B28E-FE2FAFA05E25}"/>
              </a:ext>
            </a:extLst>
          </p:cNvPr>
          <p:cNvGraphicFramePr>
            <a:graphicFrameLocks noGrp="1"/>
          </p:cNvGraphicFramePr>
          <p:nvPr>
            <p:ph idx="1"/>
            <p:extLst>
              <p:ext uri="{D42A27DB-BD31-4B8C-83A1-F6EECF244321}">
                <p14:modId xmlns:p14="http://schemas.microsoft.com/office/powerpoint/2010/main" val="3810260958"/>
              </p:ext>
            </p:extLst>
          </p:nvPr>
        </p:nvGraphicFramePr>
        <p:xfrm>
          <a:off x="224118" y="1134876"/>
          <a:ext cx="11743764" cy="4558105"/>
        </p:xfrm>
        <a:graphic>
          <a:graphicData uri="http://schemas.openxmlformats.org/drawingml/2006/table">
            <a:tbl>
              <a:tblPr/>
              <a:tblGrid>
                <a:gridCol w="4105835">
                  <a:extLst>
                    <a:ext uri="{9D8B030D-6E8A-4147-A177-3AD203B41FA5}">
                      <a16:colId xmlns:a16="http://schemas.microsoft.com/office/drawing/2014/main" val="20000"/>
                    </a:ext>
                  </a:extLst>
                </a:gridCol>
                <a:gridCol w="7637929">
                  <a:extLst>
                    <a:ext uri="{9D8B030D-6E8A-4147-A177-3AD203B41FA5}">
                      <a16:colId xmlns:a16="http://schemas.microsoft.com/office/drawing/2014/main" val="20001"/>
                    </a:ext>
                  </a:extLst>
                </a:gridCol>
              </a:tblGrid>
              <a:tr h="2833605">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FFFFFF"/>
                          </a:solidFill>
                          <a:effectLst/>
                          <a:latin typeface="+mn-lt"/>
                          <a:ea typeface="ＭＳ Ｐゴシック" charset="-128"/>
                        </a:rPr>
                        <a:t>Data triangulation</a:t>
                      </a:r>
                    </a:p>
                  </a:txBody>
                  <a:tcPr marT="45704" marB="4570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FFFFFF"/>
                          </a:solidFill>
                          <a:effectLst/>
                          <a:latin typeface="+mn-lt"/>
                          <a:ea typeface="ＭＳ Ｐゴシック" charset="-128"/>
                        </a:rPr>
                        <a:t>Time triangulation – data gathered over a period of time.</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FFFFFF"/>
                          </a:solidFill>
                          <a:effectLst/>
                          <a:latin typeface="+mn-lt"/>
                          <a:ea typeface="ＭＳ Ｐゴシック" charset="-128"/>
                        </a:rPr>
                        <a:t>Space triangulation – data gathered over multiple sites.</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FFFFFF"/>
                          </a:solidFill>
                          <a:effectLst/>
                          <a:latin typeface="+mn-lt"/>
                          <a:ea typeface="ＭＳ Ｐゴシック" charset="-128"/>
                        </a:rPr>
                        <a:t>Person triangulation – data gathered at multiple levels (individuals, groups, departments).</a:t>
                      </a:r>
                    </a:p>
                  </a:txBody>
                  <a:tcPr marT="45704" marB="4570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a16="http://schemas.microsoft.com/office/drawing/2014/main" val="10000"/>
                  </a:ext>
                </a:extLst>
              </a:tr>
              <a:tr h="901572">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a:ln>
                            <a:noFill/>
                          </a:ln>
                          <a:solidFill>
                            <a:srgbClr val="000000"/>
                          </a:solidFill>
                          <a:effectLst/>
                          <a:latin typeface="+mn-lt"/>
                          <a:ea typeface="ＭＳ Ｐゴシック" charset="-128"/>
                        </a:rPr>
                        <a:t>Investigator  triangulation</a:t>
                      </a:r>
                    </a:p>
                  </a:txBody>
                  <a:tcPr marT="45704" marB="4570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7DF"/>
                    </a:solidFill>
                  </a:tcPr>
                </a:tc>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mn-lt"/>
                          <a:ea typeface="ＭＳ Ｐゴシック" charset="-128"/>
                        </a:rPr>
                        <a:t>Using more than one observer in field situations.</a:t>
                      </a:r>
                    </a:p>
                  </a:txBody>
                  <a:tcPr marT="45704" marB="4570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7DF"/>
                    </a:solidFill>
                  </a:tcPr>
                </a:tc>
                <a:extLst>
                  <a:ext uri="{0D108BD9-81ED-4DB2-BD59-A6C34878D82A}">
                    <a16:rowId xmlns:a16="http://schemas.microsoft.com/office/drawing/2014/main" val="10001"/>
                  </a:ext>
                </a:extLst>
              </a:tr>
              <a:tr h="723922">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mn-lt"/>
                          <a:ea typeface="ＭＳ Ｐゴシック" charset="-128"/>
                        </a:rPr>
                        <a:t>Methodological triangulation</a:t>
                      </a:r>
                    </a:p>
                  </a:txBody>
                  <a:tcPr marT="45704" marB="4570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CF0"/>
                    </a:solidFill>
                  </a:tcPr>
                </a:tc>
                <a:tc>
                  <a:txBody>
                    <a:bodyPr/>
                    <a:lstStyle>
                      <a:lvl1pPr eaLnBrk="0" hangingPunct="0">
                        <a:spcBef>
                          <a:spcPts val="2000"/>
                        </a:spcBef>
                        <a:buClr>
                          <a:srgbClr val="6FB7D7"/>
                        </a:buClr>
                        <a:buSzPct val="110000"/>
                        <a:buFont typeface="Wingdings 2" charset="2"/>
                        <a:defRPr sz="2000">
                          <a:solidFill>
                            <a:srgbClr val="595959"/>
                          </a:solidFill>
                          <a:latin typeface="News Gothic MT" charset="0"/>
                          <a:ea typeface="ＭＳ Ｐゴシック" charset="-128"/>
                        </a:defRPr>
                      </a:lvl1pPr>
                      <a:lvl2pPr marL="742950" indent="-285750" eaLnBrk="0" hangingPunct="0">
                        <a:spcBef>
                          <a:spcPts val="600"/>
                        </a:spcBef>
                        <a:buClr>
                          <a:srgbClr val="215D77"/>
                        </a:buClr>
                        <a:buSzPct val="110000"/>
                        <a:buFont typeface="Wingdings 2" charset="2"/>
                        <a:defRPr sz="2000">
                          <a:solidFill>
                            <a:srgbClr val="595959"/>
                          </a:solidFill>
                          <a:latin typeface="News Gothic MT" charset="0"/>
                          <a:ea typeface="ＭＳ Ｐゴシック" charset="-128"/>
                        </a:defRPr>
                      </a:lvl2pPr>
                      <a:lvl3pPr marL="1143000" indent="-228600" eaLnBrk="0" hangingPunct="0">
                        <a:spcBef>
                          <a:spcPts val="600"/>
                        </a:spcBef>
                        <a:buClr>
                          <a:srgbClr val="6FB7D7"/>
                        </a:buClr>
                        <a:buSzPct val="110000"/>
                        <a:buFont typeface="Wingdings 2" charset="2"/>
                        <a:defRPr>
                          <a:solidFill>
                            <a:srgbClr val="595959"/>
                          </a:solidFill>
                          <a:latin typeface="News Gothic MT" charset="0"/>
                          <a:ea typeface="ＭＳ Ｐゴシック" charset="-128"/>
                        </a:defRPr>
                      </a:lvl3pPr>
                      <a:lvl4pPr marL="1600200" indent="-228600" eaLnBrk="0" hangingPunct="0">
                        <a:spcBef>
                          <a:spcPts val="600"/>
                        </a:spcBef>
                        <a:buClr>
                          <a:srgbClr val="215D77"/>
                        </a:buClr>
                        <a:buSzPct val="110000"/>
                        <a:buFont typeface="Wingdings 2" charset="2"/>
                        <a:defRPr sz="1600">
                          <a:solidFill>
                            <a:srgbClr val="595959"/>
                          </a:solidFill>
                          <a:latin typeface="News Gothic MT" charset="0"/>
                          <a:ea typeface="ＭＳ Ｐゴシック" charset="-128"/>
                        </a:defRPr>
                      </a:lvl4pPr>
                      <a:lvl5pPr marL="2057400" indent="-228600" eaLnBrk="0" hangingPunct="0">
                        <a:spcBef>
                          <a:spcPts val="600"/>
                        </a:spcBef>
                        <a:buClr>
                          <a:srgbClr val="6FB7D7"/>
                        </a:buClr>
                        <a:buSzPct val="110000"/>
                        <a:buFont typeface="Wingdings 2" charset="2"/>
                        <a:defRPr sz="1600">
                          <a:solidFill>
                            <a:srgbClr val="595959"/>
                          </a:solidFill>
                          <a:latin typeface="News Gothic MT" charset="0"/>
                          <a:ea typeface="ＭＳ Ｐゴシック" charset="-128"/>
                        </a:defRPr>
                      </a:lvl5pPr>
                      <a:lvl6pPr marL="25146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6pPr>
                      <a:lvl7pPr marL="29718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7pPr>
                      <a:lvl8pPr marL="34290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8pPr>
                      <a:lvl9pPr marL="3886200" indent="-228600" eaLnBrk="0" fontAlgn="base" hangingPunct="0">
                        <a:spcBef>
                          <a:spcPts val="600"/>
                        </a:spcBef>
                        <a:spcAft>
                          <a:spcPct val="0"/>
                        </a:spcAft>
                        <a:buClr>
                          <a:srgbClr val="6FB7D7"/>
                        </a:buClr>
                        <a:buSzPct val="110000"/>
                        <a:buFont typeface="Wingdings 2" charset="2"/>
                        <a:defRPr sz="1600">
                          <a:solidFill>
                            <a:srgbClr val="595959"/>
                          </a:solidFill>
                          <a:latin typeface="News Gothic MT" charset="0"/>
                          <a:ea typeface="ＭＳ Ｐゴシック"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mn-lt"/>
                          <a:ea typeface="ＭＳ Ｐゴシック" charset="-128"/>
                        </a:rPr>
                        <a:t>Combining quantitative (survey) data with qualitative interviews/observations.</a:t>
                      </a:r>
                    </a:p>
                  </a:txBody>
                  <a:tcPr marT="45704" marB="4570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CF0"/>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4468490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B25E3-D041-0F40-B82D-0C6B5A83C4FD}"/>
              </a:ext>
            </a:extLst>
          </p:cNvPr>
          <p:cNvSpPr>
            <a:spLocks noGrp="1"/>
          </p:cNvSpPr>
          <p:nvPr>
            <p:ph type="title"/>
          </p:nvPr>
        </p:nvSpPr>
        <p:spPr>
          <a:xfrm>
            <a:off x="838200" y="0"/>
            <a:ext cx="10515600" cy="1325563"/>
          </a:xfrm>
        </p:spPr>
        <p:txBody>
          <a:bodyPr/>
          <a:lstStyle/>
          <a:p>
            <a:r>
              <a:rPr lang="en-US" b="1" dirty="0">
                <a:solidFill>
                  <a:schemeClr val="bg1"/>
                </a:solidFill>
              </a:rPr>
              <a:t>NVIVO</a:t>
            </a:r>
          </a:p>
        </p:txBody>
      </p:sp>
      <p:sp>
        <p:nvSpPr>
          <p:cNvPr id="3" name="Content Placeholder 2">
            <a:extLst>
              <a:ext uri="{FF2B5EF4-FFF2-40B4-BE49-F238E27FC236}">
                <a16:creationId xmlns:a16="http://schemas.microsoft.com/office/drawing/2014/main" id="{79E3418E-53FD-2A43-A454-5F560228B4B3}"/>
              </a:ext>
            </a:extLst>
          </p:cNvPr>
          <p:cNvSpPr>
            <a:spLocks noGrp="1"/>
          </p:cNvSpPr>
          <p:nvPr>
            <p:ph idx="1"/>
          </p:nvPr>
        </p:nvSpPr>
        <p:spPr>
          <a:xfrm>
            <a:off x="838200" y="1325563"/>
            <a:ext cx="10515600" cy="4351338"/>
          </a:xfrm>
        </p:spPr>
        <p:txBody>
          <a:bodyPr/>
          <a:lstStyle/>
          <a:p>
            <a:r>
              <a:rPr lang="en-US" dirty="0"/>
              <a:t>This is the software for analysis of qualitative data. </a:t>
            </a:r>
          </a:p>
          <a:p>
            <a:endParaRPr lang="en-US" dirty="0"/>
          </a:p>
          <a:p>
            <a:r>
              <a:rPr lang="en-US" dirty="0"/>
              <a:t>We will have a workshop on this. </a:t>
            </a:r>
          </a:p>
          <a:p>
            <a:endParaRPr lang="en-US" dirty="0"/>
          </a:p>
          <a:p>
            <a:r>
              <a:rPr lang="en-US" dirty="0"/>
              <a:t>Make sure that you have downloaded the software from the IT service desk </a:t>
            </a:r>
          </a:p>
        </p:txBody>
      </p:sp>
    </p:spTree>
    <p:extLst>
      <p:ext uri="{BB962C8B-B14F-4D97-AF65-F5344CB8AC3E}">
        <p14:creationId xmlns:p14="http://schemas.microsoft.com/office/powerpoint/2010/main" val="12392382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1999</TotalTime>
  <Words>1269</Words>
  <Application>Microsoft Macintosh PowerPoint</Application>
  <PresentationFormat>Widescreen</PresentationFormat>
  <Paragraphs>154</Paragraphs>
  <Slides>20</Slides>
  <Notes>10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20</vt:i4>
      </vt:variant>
    </vt:vector>
  </HeadingPairs>
  <TitlesOfParts>
    <vt:vector size="29" baseType="lpstr">
      <vt:lpstr>Arial</vt:lpstr>
      <vt:lpstr>Calibri</vt:lpstr>
      <vt:lpstr>Calibri Light</vt:lpstr>
      <vt:lpstr>News Gothic MT</vt:lpstr>
      <vt:lpstr>Tahoma</vt:lpstr>
      <vt:lpstr>Wingdings 2</vt:lpstr>
      <vt:lpstr>Office Theme</vt:lpstr>
      <vt:lpstr>Custom Design</vt:lpstr>
      <vt:lpstr>1_Custom Design</vt:lpstr>
      <vt:lpstr>BMOE7004</vt:lpstr>
      <vt:lpstr>Session overview </vt:lpstr>
      <vt:lpstr>This to consider in qualitative analysis</vt:lpstr>
      <vt:lpstr>Elements of qualitative data analysis: steps in the coding process</vt:lpstr>
      <vt:lpstr>Transcribe the data</vt:lpstr>
      <vt:lpstr>Collect/code/collect</vt:lpstr>
      <vt:lpstr>Familiarisation</vt:lpstr>
      <vt:lpstr>Focused reading of the data</vt:lpstr>
      <vt:lpstr>Review and amend codes</vt:lpstr>
      <vt:lpstr>Organising the units of meaning</vt:lpstr>
      <vt:lpstr>Units of meaning </vt:lpstr>
      <vt:lpstr>Clusters of meaning </vt:lpstr>
      <vt:lpstr>Reference all the units of meaning </vt:lpstr>
      <vt:lpstr>Approaches to qualitative data analysis (1)</vt:lpstr>
      <vt:lpstr>Approaches to qualitative data analysis (2)</vt:lpstr>
      <vt:lpstr>Elements of qualitative data analysis: reflexivity – the voice of the researcher</vt:lpstr>
      <vt:lpstr>Processes for achieving reflexivity</vt:lpstr>
      <vt:lpstr>PowerPoint Presentation</vt:lpstr>
      <vt:lpstr>Achieving reliability in qualitative analysis</vt:lpstr>
      <vt:lpstr>NVIVO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Nalda Wainwright</cp:lastModifiedBy>
  <cp:revision>89</cp:revision>
  <dcterms:created xsi:type="dcterms:W3CDTF">2019-09-12T10:20:23Z</dcterms:created>
  <dcterms:modified xsi:type="dcterms:W3CDTF">2021-03-05T13:15:04Z</dcterms:modified>
</cp:coreProperties>
</file>