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7" r:id="rId1"/>
  </p:sldMasterIdLst>
  <p:notesMasterIdLst>
    <p:notesMasterId r:id="rId36"/>
  </p:notesMasterIdLst>
  <p:handoutMasterIdLst>
    <p:handoutMasterId r:id="rId37"/>
  </p:handoutMasterIdLst>
  <p:sldIdLst>
    <p:sldId id="332" r:id="rId2"/>
    <p:sldId id="417" r:id="rId3"/>
    <p:sldId id="327" r:id="rId4"/>
    <p:sldId id="485" r:id="rId5"/>
    <p:sldId id="307" r:id="rId6"/>
    <p:sldId id="501" r:id="rId7"/>
    <p:sldId id="500" r:id="rId8"/>
    <p:sldId id="502" r:id="rId9"/>
    <p:sldId id="486" r:id="rId10"/>
    <p:sldId id="487" r:id="rId11"/>
    <p:sldId id="495" r:id="rId12"/>
    <p:sldId id="496" r:id="rId13"/>
    <p:sldId id="497" r:id="rId14"/>
    <p:sldId id="498" r:id="rId15"/>
    <p:sldId id="499" r:id="rId16"/>
    <p:sldId id="488" r:id="rId17"/>
    <p:sldId id="305" r:id="rId18"/>
    <p:sldId id="503" r:id="rId19"/>
    <p:sldId id="504" r:id="rId20"/>
    <p:sldId id="505" r:id="rId21"/>
    <p:sldId id="507" r:id="rId22"/>
    <p:sldId id="306" r:id="rId23"/>
    <p:sldId id="506" r:id="rId24"/>
    <p:sldId id="508" r:id="rId25"/>
    <p:sldId id="509" r:id="rId26"/>
    <p:sldId id="510" r:id="rId27"/>
    <p:sldId id="511" r:id="rId28"/>
    <p:sldId id="512" r:id="rId29"/>
    <p:sldId id="513" r:id="rId30"/>
    <p:sldId id="424" r:id="rId31"/>
    <p:sldId id="514" r:id="rId32"/>
    <p:sldId id="484" r:id="rId33"/>
    <p:sldId id="394" r:id="rId34"/>
    <p:sldId id="284" r:id="rId35"/>
  </p:sldIdLst>
  <p:sldSz cx="9144000" cy="6858000" type="screen4x3"/>
  <p:notesSz cx="6746875" cy="9913938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3">
          <p15:clr>
            <a:srgbClr val="A4A3A4"/>
          </p15:clr>
        </p15:guide>
        <p15:guide id="2" pos="2125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2DD7593-5CEC-5C48-BA51-2C88B82C3F16}" v="256" dt="2026-03-08T12:48:13.0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1367" autoAdjust="0"/>
    <p:restoredTop sz="94576" autoAdjust="0"/>
  </p:normalViewPr>
  <p:slideViewPr>
    <p:cSldViewPr>
      <p:cViewPr varScale="1">
        <p:scale>
          <a:sx n="109" d="100"/>
          <a:sy n="109" d="100"/>
        </p:scale>
        <p:origin x="1872" y="19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-5544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123"/>
        <p:guide pos="2125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Das Sarma" userId="933e70427221395b" providerId="LiveId" clId="{275329F2-E9C2-5BF3-AFA6-F8BEEE3651AE}"/>
    <pc:docChg chg="undo custSel addSld delSld modSld sldOrd">
      <pc:chgData name="Koushik Das Sarma" userId="933e70427221395b" providerId="LiveId" clId="{275329F2-E9C2-5BF3-AFA6-F8BEEE3651AE}" dt="2026-03-08T12:48:39.167" v="1638" actId="113"/>
      <pc:docMkLst>
        <pc:docMk/>
      </pc:docMkLst>
      <pc:sldChg chg="add del">
        <pc:chgData name="Koushik Das Sarma" userId="933e70427221395b" providerId="LiveId" clId="{275329F2-E9C2-5BF3-AFA6-F8BEEE3651AE}" dt="2026-03-08T12:38:00.646" v="1251" actId="2696"/>
        <pc:sldMkLst>
          <pc:docMk/>
          <pc:sldMk cId="4270774441" sldId="263"/>
        </pc:sldMkLst>
      </pc:sldChg>
      <pc:sldChg chg="modSp add del">
        <pc:chgData name="Koushik Das Sarma" userId="933e70427221395b" providerId="LiveId" clId="{275329F2-E9C2-5BF3-AFA6-F8BEEE3651AE}" dt="2026-03-07T20:25:08.639" v="74" actId="2696"/>
        <pc:sldMkLst>
          <pc:docMk/>
          <pc:sldMk cId="0" sldId="270"/>
        </pc:sldMkLst>
        <pc:spChg chg="mod">
          <ac:chgData name="Koushik Das Sarma" userId="933e70427221395b" providerId="LiveId" clId="{275329F2-E9C2-5BF3-AFA6-F8BEEE3651AE}" dt="2026-03-07T20:24:17.930" v="22" actId="12"/>
          <ac:spMkLst>
            <pc:docMk/>
            <pc:sldMk cId="0" sldId="270"/>
            <ac:spMk id="12291" creationId="{CE13D728-FECA-455C-A342-2B3C6E85D0DC}"/>
          </ac:spMkLst>
        </pc:spChg>
      </pc:sldChg>
      <pc:sldChg chg="addSp delSp modSp mod">
        <pc:chgData name="Koushik Das Sarma" userId="933e70427221395b" providerId="LiveId" clId="{275329F2-E9C2-5BF3-AFA6-F8BEEE3651AE}" dt="2026-03-08T12:48:13.004" v="1637"/>
        <pc:sldMkLst>
          <pc:docMk/>
          <pc:sldMk cId="0" sldId="284"/>
        </pc:sldMkLst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0" sldId="284"/>
            <ac:spMk id="2" creationId="{76D61CE8-92D0-2225-9055-DDE7C83D1E29}"/>
          </ac:spMkLst>
        </pc:spChg>
        <pc:spChg chg="del">
          <ac:chgData name="Koushik Das Sarma" userId="933e70427221395b" providerId="LiveId" clId="{275329F2-E9C2-5BF3-AFA6-F8BEEE3651AE}" dt="2026-03-08T12:44:31.206" v="1586" actId="478"/>
          <ac:spMkLst>
            <pc:docMk/>
            <pc:sldMk cId="0" sldId="284"/>
            <ac:spMk id="3" creationId="{FDBA6753-758B-58A0-4B08-9EE236FD2EDB}"/>
          </ac:spMkLst>
        </pc:spChg>
        <pc:spChg chg="add del mod">
          <ac:chgData name="Koushik Das Sarma" userId="933e70427221395b" providerId="LiveId" clId="{275329F2-E9C2-5BF3-AFA6-F8BEEE3651AE}" dt="2026-03-08T12:47:49.963" v="1635" actId="20577"/>
          <ac:spMkLst>
            <pc:docMk/>
            <pc:sldMk cId="0" sldId="284"/>
            <ac:spMk id="4" creationId="{DAED5844-B1C5-BD66-3F9E-2A3033A7FA37}"/>
          </ac:spMkLst>
        </pc:spChg>
        <pc:spChg chg="add mod">
          <ac:chgData name="Koushik Das Sarma" userId="933e70427221395b" providerId="LiveId" clId="{275329F2-E9C2-5BF3-AFA6-F8BEEE3651AE}" dt="2026-03-08T12:47:20.846" v="1617"/>
          <ac:spMkLst>
            <pc:docMk/>
            <pc:sldMk cId="0" sldId="284"/>
            <ac:spMk id="5" creationId="{4FB1774D-73D3-2BCA-D3F2-06A15DFF79DC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0" sldId="284"/>
            <ac:spMk id="6" creationId="{E165EB2C-085F-0C95-2886-BFC94AEC77AE}"/>
          </ac:spMkLst>
        </pc:spChg>
      </pc:sldChg>
      <pc:sldChg chg="del">
        <pc:chgData name="Koushik Das Sarma" userId="933e70427221395b" providerId="LiveId" clId="{275329F2-E9C2-5BF3-AFA6-F8BEEE3651AE}" dt="2026-03-08T12:45:20.897" v="1615" actId="2696"/>
        <pc:sldMkLst>
          <pc:docMk/>
          <pc:sldMk cId="0" sldId="285"/>
        </pc:sldMkLst>
      </pc:sldChg>
      <pc:sldChg chg="modSp add del mod chgLayout">
        <pc:chgData name="Koushik Das Sarma" userId="933e70427221395b" providerId="LiveId" clId="{275329F2-E9C2-5BF3-AFA6-F8BEEE3651AE}" dt="2026-03-08T10:06:22.294" v="435" actId="2696"/>
        <pc:sldMkLst>
          <pc:docMk/>
          <pc:sldMk cId="3674373095" sldId="304"/>
        </pc:sldMkLst>
        <pc:spChg chg="mod ord">
          <ac:chgData name="Koushik Das Sarma" userId="933e70427221395b" providerId="LiveId" clId="{275329F2-E9C2-5BF3-AFA6-F8BEEE3651AE}" dt="2026-03-07T20:38:23.824" v="231" actId="700"/>
          <ac:spMkLst>
            <pc:docMk/>
            <pc:sldMk cId="3674373095" sldId="304"/>
            <ac:spMk id="2" creationId="{2C576F72-537C-CE90-371A-7C1F67017817}"/>
          </ac:spMkLst>
        </pc:spChg>
        <pc:spChg chg="mod ord">
          <ac:chgData name="Koushik Das Sarma" userId="933e70427221395b" providerId="LiveId" clId="{275329F2-E9C2-5BF3-AFA6-F8BEEE3651AE}" dt="2026-03-07T20:38:36.641" v="235" actId="5793"/>
          <ac:spMkLst>
            <pc:docMk/>
            <pc:sldMk cId="3674373095" sldId="304"/>
            <ac:spMk id="4" creationId="{7106B6FF-6CDD-D199-7A29-43AB2579CF4F}"/>
          </ac:spMkLst>
        </pc:spChg>
      </pc:sldChg>
      <pc:sldChg chg="addSp delSp modSp add mod ord chgLayout">
        <pc:chgData name="Koushik Das Sarma" userId="933e70427221395b" providerId="LiveId" clId="{275329F2-E9C2-5BF3-AFA6-F8BEEE3651AE}" dt="2026-03-08T12:48:13.004" v="1637"/>
        <pc:sldMkLst>
          <pc:docMk/>
          <pc:sldMk cId="1015223788" sldId="305"/>
        </pc:sldMkLst>
        <pc:spChg chg="mod ord">
          <ac:chgData name="Koushik Das Sarma" userId="933e70427221395b" providerId="LiveId" clId="{275329F2-E9C2-5BF3-AFA6-F8BEEE3651AE}" dt="2026-03-08T10:04:27.565" v="428" actId="700"/>
          <ac:spMkLst>
            <pc:docMk/>
            <pc:sldMk cId="1015223788" sldId="305"/>
            <ac:spMk id="2" creationId="{D3A1BE6B-A533-3EF0-C9BB-B809639B333A}"/>
          </ac:spMkLst>
        </pc:spChg>
        <pc:spChg chg="add mod ord">
          <ac:chgData name="Koushik Das Sarma" userId="933e70427221395b" providerId="LiveId" clId="{275329F2-E9C2-5BF3-AFA6-F8BEEE3651AE}" dt="2026-03-08T10:04:43.471" v="432" actId="948"/>
          <ac:spMkLst>
            <pc:docMk/>
            <pc:sldMk cId="1015223788" sldId="305"/>
            <ac:spMk id="3" creationId="{31CB455F-8B18-9CBD-EA2D-54FE4474D750}"/>
          </ac:spMkLst>
        </pc:spChg>
        <pc:spChg chg="del mod ord">
          <ac:chgData name="Koushik Das Sarma" userId="933e70427221395b" providerId="LiveId" clId="{275329F2-E9C2-5BF3-AFA6-F8BEEE3651AE}" dt="2026-03-08T10:04:27.565" v="428" actId="700"/>
          <ac:spMkLst>
            <pc:docMk/>
            <pc:sldMk cId="1015223788" sldId="305"/>
            <ac:spMk id="4" creationId="{7A4CF76A-D816-B532-B22F-B2C082F6D713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015223788" sldId="305"/>
            <ac:spMk id="5" creationId="{6CC8FEBD-8458-DE64-0243-72E664EC987D}"/>
          </ac:spMkLst>
        </pc:spChg>
      </pc:sldChg>
      <pc:sldChg chg="addSp modSp add mod ord chgLayout">
        <pc:chgData name="Koushik Das Sarma" userId="933e70427221395b" providerId="LiveId" clId="{275329F2-E9C2-5BF3-AFA6-F8BEEE3651AE}" dt="2026-03-08T12:48:13.004" v="1637"/>
        <pc:sldMkLst>
          <pc:docMk/>
          <pc:sldMk cId="3546112293" sldId="306"/>
        </pc:sldMkLst>
        <pc:spChg chg="mod ord">
          <ac:chgData name="Koushik Das Sarma" userId="933e70427221395b" providerId="LiveId" clId="{275329F2-E9C2-5BF3-AFA6-F8BEEE3651AE}" dt="2026-03-08T10:07:49.126" v="446" actId="27636"/>
          <ac:spMkLst>
            <pc:docMk/>
            <pc:sldMk cId="3546112293" sldId="306"/>
            <ac:spMk id="2" creationId="{0D032053-EE05-12F1-18E8-ACA1AD220E2F}"/>
          </ac:spMkLst>
        </pc:spChg>
        <pc:spChg chg="mod ord">
          <ac:chgData name="Koushik Das Sarma" userId="933e70427221395b" providerId="LiveId" clId="{275329F2-E9C2-5BF3-AFA6-F8BEEE3651AE}" dt="2026-03-08T10:26:01.192" v="551" actId="15"/>
          <ac:spMkLst>
            <pc:docMk/>
            <pc:sldMk cId="3546112293" sldId="306"/>
            <ac:spMk id="3" creationId="{01E7A3D6-4D77-0326-C7E9-7F6130C51BEA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546112293" sldId="306"/>
            <ac:spMk id="4" creationId="{327D3450-514F-0813-7176-ECC36DAA90F7}"/>
          </ac:spMkLst>
        </pc:spChg>
      </pc:sldChg>
      <pc:sldChg chg="addSp modSp add mod chgLayout">
        <pc:chgData name="Koushik Das Sarma" userId="933e70427221395b" providerId="LiveId" clId="{275329F2-E9C2-5BF3-AFA6-F8BEEE3651AE}" dt="2026-03-08T12:48:13.004" v="1637"/>
        <pc:sldMkLst>
          <pc:docMk/>
          <pc:sldMk cId="3276262906" sldId="307"/>
        </pc:sldMkLst>
        <pc:spChg chg="mod ord">
          <ac:chgData name="Koushik Das Sarma" userId="933e70427221395b" providerId="LiveId" clId="{275329F2-E9C2-5BF3-AFA6-F8BEEE3651AE}" dt="2026-03-07T20:37:49.918" v="219" actId="700"/>
          <ac:spMkLst>
            <pc:docMk/>
            <pc:sldMk cId="3276262906" sldId="307"/>
            <ac:spMk id="2" creationId="{440F14A3-418A-381F-B1E6-8CEAF95BAC6D}"/>
          </ac:spMkLst>
        </pc:spChg>
        <pc:spChg chg="mod ord">
          <ac:chgData name="Koushik Das Sarma" userId="933e70427221395b" providerId="LiveId" clId="{275329F2-E9C2-5BF3-AFA6-F8BEEE3651AE}" dt="2026-03-07T20:38:15.335" v="230" actId="403"/>
          <ac:spMkLst>
            <pc:docMk/>
            <pc:sldMk cId="3276262906" sldId="307"/>
            <ac:spMk id="3" creationId="{FAD660D9-AB84-C786-3DD4-3FBBD7B35065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276262906" sldId="307"/>
            <ac:spMk id="4" creationId="{F0DEDBE6-6EE3-285D-638E-2E0D836F96AA}"/>
          </ac:spMkLst>
        </pc:spChg>
      </pc:sldChg>
      <pc:sldChg chg="addSp delSp modSp add mod modAnim chgLayout">
        <pc:chgData name="Koushik Das Sarma" userId="933e70427221395b" providerId="LiveId" clId="{275329F2-E9C2-5BF3-AFA6-F8BEEE3651AE}" dt="2026-03-08T12:48:13.004" v="1637"/>
        <pc:sldMkLst>
          <pc:docMk/>
          <pc:sldMk cId="1383590201" sldId="327"/>
        </pc:sldMkLst>
        <pc:spChg chg="mod ord">
          <ac:chgData name="Koushik Das Sarma" userId="933e70427221395b" providerId="LiveId" clId="{275329F2-E9C2-5BF3-AFA6-F8BEEE3651AE}" dt="2026-03-07T20:25:39.269" v="81" actId="20577"/>
          <ac:spMkLst>
            <pc:docMk/>
            <pc:sldMk cId="1383590201" sldId="327"/>
            <ac:spMk id="2" creationId="{D50D8E3E-69FB-4516-B44C-A31C41DC0EA9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383590201" sldId="327"/>
            <ac:spMk id="3" creationId="{932147B8-9A09-18CE-B27B-269D53692A91}"/>
          </ac:spMkLst>
        </pc:spChg>
        <pc:spChg chg="mod ord">
          <ac:chgData name="Koushik Das Sarma" userId="933e70427221395b" providerId="LiveId" clId="{275329F2-E9C2-5BF3-AFA6-F8BEEE3651AE}" dt="2026-03-07T20:25:15.174" v="75" actId="700"/>
          <ac:spMkLst>
            <pc:docMk/>
            <pc:sldMk cId="1383590201" sldId="327"/>
            <ac:spMk id="8194" creationId="{3EA01918-D4D5-41F6-9F8F-2D336FEFFC98}"/>
          </ac:spMkLst>
        </pc:spChg>
        <pc:picChg chg="del mod">
          <ac:chgData name="Koushik Das Sarma" userId="933e70427221395b" providerId="LiveId" clId="{275329F2-E9C2-5BF3-AFA6-F8BEEE3651AE}" dt="2026-03-07T20:25:44.085" v="83" actId="478"/>
          <ac:picMkLst>
            <pc:docMk/>
            <pc:sldMk cId="1383590201" sldId="327"/>
            <ac:picMk id="53250" creationId="{6B934055-8586-4C67-BAD3-48A6A114BDB9}"/>
          </ac:picMkLst>
        </pc:picChg>
      </pc:sldChg>
      <pc:sldChg chg="add del">
        <pc:chgData name="Koushik Das Sarma" userId="933e70427221395b" providerId="LiveId" clId="{275329F2-E9C2-5BF3-AFA6-F8BEEE3651AE}" dt="2026-03-08T12:38:00.570" v="1241" actId="2696"/>
        <pc:sldMkLst>
          <pc:docMk/>
          <pc:sldMk cId="0" sldId="331"/>
        </pc:sldMkLst>
      </pc:sldChg>
      <pc:sldChg chg="modSp mod">
        <pc:chgData name="Koushik Das Sarma" userId="933e70427221395b" providerId="LiveId" clId="{275329F2-E9C2-5BF3-AFA6-F8BEEE3651AE}" dt="2026-03-07T20:23:30.840" v="2" actId="20577"/>
        <pc:sldMkLst>
          <pc:docMk/>
          <pc:sldMk cId="0" sldId="332"/>
        </pc:sldMkLst>
        <pc:spChg chg="mod">
          <ac:chgData name="Koushik Das Sarma" userId="933e70427221395b" providerId="LiveId" clId="{275329F2-E9C2-5BF3-AFA6-F8BEEE3651AE}" dt="2026-03-07T20:23:30.840" v="2" actId="20577"/>
          <ac:spMkLst>
            <pc:docMk/>
            <pc:sldMk cId="0" sldId="332"/>
            <ac:spMk id="6" creationId="{4E97B6B2-9036-3E87-6D76-028BFA9F090A}"/>
          </ac:spMkLst>
        </pc:spChg>
      </pc:sldChg>
      <pc:sldChg chg="add del modAnim">
        <pc:chgData name="Koushik Das Sarma" userId="933e70427221395b" providerId="LiveId" clId="{275329F2-E9C2-5BF3-AFA6-F8BEEE3651AE}" dt="2026-03-07T20:31:19.577" v="150" actId="2696"/>
        <pc:sldMkLst>
          <pc:docMk/>
          <pc:sldMk cId="2384556084" sldId="374"/>
        </pc:sldMkLst>
      </pc:sldChg>
      <pc:sldChg chg="add del">
        <pc:chgData name="Koushik Das Sarma" userId="933e70427221395b" providerId="LiveId" clId="{275329F2-E9C2-5BF3-AFA6-F8BEEE3651AE}" dt="2026-03-07T20:39:57.302" v="236" actId="2696"/>
        <pc:sldMkLst>
          <pc:docMk/>
          <pc:sldMk cId="73850710" sldId="375"/>
        </pc:sldMkLst>
      </pc:sldChg>
      <pc:sldChg chg="add del">
        <pc:chgData name="Koushik Das Sarma" userId="933e70427221395b" providerId="LiveId" clId="{275329F2-E9C2-5BF3-AFA6-F8BEEE3651AE}" dt="2026-03-08T10:06:42.215" v="441" actId="2696"/>
        <pc:sldMkLst>
          <pc:docMk/>
          <pc:sldMk cId="1817167998" sldId="376"/>
        </pc:sldMkLst>
      </pc:sldChg>
      <pc:sldChg chg="add del">
        <pc:chgData name="Koushik Das Sarma" userId="933e70427221395b" providerId="LiveId" clId="{275329F2-E9C2-5BF3-AFA6-F8BEEE3651AE}" dt="2026-03-08T12:38:00.604" v="1245" actId="2696"/>
        <pc:sldMkLst>
          <pc:docMk/>
          <pc:sldMk cId="684050012" sldId="377"/>
        </pc:sldMkLst>
      </pc:sldChg>
      <pc:sldChg chg="add del">
        <pc:chgData name="Koushik Das Sarma" userId="933e70427221395b" providerId="LiveId" clId="{275329F2-E9C2-5BF3-AFA6-F8BEEE3651AE}" dt="2026-03-08T10:06:37.813" v="437" actId="2696"/>
        <pc:sldMkLst>
          <pc:docMk/>
          <pc:sldMk cId="1252885145" sldId="379"/>
        </pc:sldMkLst>
      </pc:sldChg>
      <pc:sldChg chg="add del">
        <pc:chgData name="Koushik Das Sarma" userId="933e70427221395b" providerId="LiveId" clId="{275329F2-E9C2-5BF3-AFA6-F8BEEE3651AE}" dt="2026-03-08T10:06:38.607" v="438" actId="2696"/>
        <pc:sldMkLst>
          <pc:docMk/>
          <pc:sldMk cId="1578130350" sldId="380"/>
        </pc:sldMkLst>
      </pc:sldChg>
      <pc:sldChg chg="add del">
        <pc:chgData name="Koushik Das Sarma" userId="933e70427221395b" providerId="LiveId" clId="{275329F2-E9C2-5BF3-AFA6-F8BEEE3651AE}" dt="2026-03-08T10:06:42.787" v="442" actId="2696"/>
        <pc:sldMkLst>
          <pc:docMk/>
          <pc:sldMk cId="2205284611" sldId="381"/>
        </pc:sldMkLst>
      </pc:sldChg>
      <pc:sldChg chg="add del">
        <pc:chgData name="Koushik Das Sarma" userId="933e70427221395b" providerId="LiveId" clId="{275329F2-E9C2-5BF3-AFA6-F8BEEE3651AE}" dt="2026-03-08T10:06:43.386" v="443" actId="2696"/>
        <pc:sldMkLst>
          <pc:docMk/>
          <pc:sldMk cId="3902625725" sldId="382"/>
        </pc:sldMkLst>
      </pc:sldChg>
      <pc:sldChg chg="add del">
        <pc:chgData name="Koushik Das Sarma" userId="933e70427221395b" providerId="LiveId" clId="{275329F2-E9C2-5BF3-AFA6-F8BEEE3651AE}" dt="2026-03-08T12:38:00.682" v="1259" actId="2696"/>
        <pc:sldMkLst>
          <pc:docMk/>
          <pc:sldMk cId="1601341152" sldId="383"/>
        </pc:sldMkLst>
      </pc:sldChg>
      <pc:sldChg chg="add del">
        <pc:chgData name="Koushik Das Sarma" userId="933e70427221395b" providerId="LiveId" clId="{275329F2-E9C2-5BF3-AFA6-F8BEEE3651AE}" dt="2026-03-08T12:38:00.655" v="1253" actId="2696"/>
        <pc:sldMkLst>
          <pc:docMk/>
          <pc:sldMk cId="3878481285" sldId="384"/>
        </pc:sldMkLst>
      </pc:sldChg>
      <pc:sldChg chg="addSp modSp add mod chgLayout">
        <pc:chgData name="Koushik Das Sarma" userId="933e70427221395b" providerId="LiveId" clId="{275329F2-E9C2-5BF3-AFA6-F8BEEE3651AE}" dt="2026-03-08T12:48:13.004" v="1637"/>
        <pc:sldMkLst>
          <pc:docMk/>
          <pc:sldMk cId="0" sldId="394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0" sldId="394"/>
            <ac:spMk id="2" creationId="{EA9F7A86-9B6A-045C-ADD1-AE1CE865AC89}"/>
          </ac:spMkLst>
        </pc:spChg>
        <pc:spChg chg="mod ord">
          <ac:chgData name="Koushik Das Sarma" userId="933e70427221395b" providerId="LiveId" clId="{275329F2-E9C2-5BF3-AFA6-F8BEEE3651AE}" dt="2026-03-08T12:39:12.366" v="1276" actId="403"/>
          <ac:spMkLst>
            <pc:docMk/>
            <pc:sldMk cId="0" sldId="394"/>
            <ac:spMk id="38914" creationId="{6B929FAD-B63E-4730-A57A-21C98857DF16}"/>
          </ac:spMkLst>
        </pc:spChg>
        <pc:spChg chg="mod ord">
          <ac:chgData name="Koushik Das Sarma" userId="933e70427221395b" providerId="LiveId" clId="{275329F2-E9C2-5BF3-AFA6-F8BEEE3651AE}" dt="2026-03-08T12:38:16.741" v="1262" actId="700"/>
          <ac:spMkLst>
            <pc:docMk/>
            <pc:sldMk cId="0" sldId="394"/>
            <ac:spMk id="53250" creationId="{1E21E584-6507-4598-AFA2-035C21321865}"/>
          </ac:spMkLst>
        </pc:spChg>
      </pc:sldChg>
      <pc:sldChg chg="del">
        <pc:chgData name="Koushik Das Sarma" userId="933e70427221395b" providerId="LiveId" clId="{275329F2-E9C2-5BF3-AFA6-F8BEEE3651AE}" dt="2026-03-07T20:23:44.018" v="4" actId="2696"/>
        <pc:sldMkLst>
          <pc:docMk/>
          <pc:sldMk cId="671400491" sldId="407"/>
        </pc:sldMkLst>
      </pc:sldChg>
      <pc:sldChg chg="addSp delSp modSp mod">
        <pc:chgData name="Koushik Das Sarma" userId="933e70427221395b" providerId="LiveId" clId="{275329F2-E9C2-5BF3-AFA6-F8BEEE3651AE}" dt="2026-03-08T12:48:13.004" v="1637"/>
        <pc:sldMkLst>
          <pc:docMk/>
          <pc:sldMk cId="697958694" sldId="417"/>
        </pc:sldMkLst>
        <pc:spChg chg="add mod">
          <ac:chgData name="Koushik Das Sarma" userId="933e70427221395b" providerId="LiveId" clId="{275329F2-E9C2-5BF3-AFA6-F8BEEE3651AE}" dt="2026-03-08T12:44:58.064" v="1614" actId="15"/>
          <ac:spMkLst>
            <pc:docMk/>
            <pc:sldMk cId="697958694" sldId="417"/>
            <ac:spMk id="3" creationId="{97B746FE-10C5-7EE2-C71F-43AB3F981DC8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697958694" sldId="417"/>
            <ac:spMk id="4" creationId="{391B75D3-25D9-626B-1F2F-2AFC30389782}"/>
          </ac:spMkLst>
        </pc:spChg>
        <pc:spChg chg="del">
          <ac:chgData name="Koushik Das Sarma" userId="933e70427221395b" providerId="LiveId" clId="{275329F2-E9C2-5BF3-AFA6-F8BEEE3651AE}" dt="2026-03-07T20:23:37.286" v="3" actId="478"/>
          <ac:spMkLst>
            <pc:docMk/>
            <pc:sldMk cId="697958694" sldId="417"/>
            <ac:spMk id="5" creationId="{EDAD32E3-6D84-3044-F01C-BBC8EBD79002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697958694" sldId="417"/>
            <ac:spMk id="6" creationId="{C37E3514-8A85-E310-7138-096992AA0F16}"/>
          </ac:spMkLst>
        </pc:spChg>
      </pc:sldChg>
      <pc:sldChg chg="add del">
        <pc:chgData name="Koushik Das Sarma" userId="933e70427221395b" providerId="LiveId" clId="{275329F2-E9C2-5BF3-AFA6-F8BEEE3651AE}" dt="2026-03-08T12:38:00.617" v="1248" actId="2696"/>
        <pc:sldMkLst>
          <pc:docMk/>
          <pc:sldMk cId="1180984290" sldId="421"/>
        </pc:sldMkLst>
      </pc:sldChg>
      <pc:sldChg chg="add del">
        <pc:chgData name="Koushik Das Sarma" userId="933e70427221395b" providerId="LiveId" clId="{275329F2-E9C2-5BF3-AFA6-F8BEEE3651AE}" dt="2026-03-08T12:38:00.639" v="1250" actId="2696"/>
        <pc:sldMkLst>
          <pc:docMk/>
          <pc:sldMk cId="3760112425" sldId="422"/>
        </pc:sldMkLst>
      </pc:sldChg>
      <pc:sldChg chg="addSp modSp add mod ord chgLayout modNotes">
        <pc:chgData name="Koushik Das Sarma" userId="933e70427221395b" providerId="LiveId" clId="{275329F2-E9C2-5BF3-AFA6-F8BEEE3651AE}" dt="2026-03-08T12:48:13.004" v="1637"/>
        <pc:sldMkLst>
          <pc:docMk/>
          <pc:sldMk cId="1159980084" sldId="424"/>
        </pc:sldMkLst>
        <pc:spChg chg="add mod ord">
          <ac:chgData name="Koushik Das Sarma" userId="933e70427221395b" providerId="LiveId" clId="{275329F2-E9C2-5BF3-AFA6-F8BEEE3651AE}" dt="2026-03-08T12:32:10.956" v="1163" actId="20577"/>
          <ac:spMkLst>
            <pc:docMk/>
            <pc:sldMk cId="1159980084" sldId="424"/>
            <ac:spMk id="2" creationId="{5D45728E-3084-7FEE-EB39-614C3641A46F}"/>
          </ac:spMkLst>
        </pc:spChg>
        <pc:spChg chg="add">
          <ac:chgData name="Koushik Das Sarma" userId="933e70427221395b" providerId="LiveId" clId="{275329F2-E9C2-5BF3-AFA6-F8BEEE3651AE}" dt="2026-03-08T12:31:37.855" v="1143"/>
          <ac:spMkLst>
            <pc:docMk/>
            <pc:sldMk cId="1159980084" sldId="424"/>
            <ac:spMk id="3" creationId="{58E60D38-E2E7-A618-82E8-259043F8A506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159980084" sldId="424"/>
            <ac:spMk id="4" creationId="{459F112E-74E6-23C2-5992-3CA35AE7B7E6}"/>
          </ac:spMkLst>
        </pc:spChg>
        <pc:spChg chg="mod ord">
          <ac:chgData name="Koushik Das Sarma" userId="933e70427221395b" providerId="LiveId" clId="{275329F2-E9C2-5BF3-AFA6-F8BEEE3651AE}" dt="2026-03-08T12:32:05.804" v="1160" actId="14100"/>
          <ac:spMkLst>
            <pc:docMk/>
            <pc:sldMk cId="1159980084" sldId="424"/>
            <ac:spMk id="248" creationId="{00000000-0000-0000-0000-000000000000}"/>
          </ac:spMkLst>
        </pc:spChg>
        <pc:picChg chg="mod">
          <ac:chgData name="Koushik Das Sarma" userId="933e70427221395b" providerId="LiveId" clId="{275329F2-E9C2-5BF3-AFA6-F8BEEE3651AE}" dt="2026-03-08T12:29:09.803" v="1135" actId="1076"/>
          <ac:picMkLst>
            <pc:docMk/>
            <pc:sldMk cId="1159980084" sldId="424"/>
            <ac:picMk id="3074" creationId="{F7F1E90C-FDD4-4666-B362-60D6DED5BFFE}"/>
          </ac:picMkLst>
        </pc:picChg>
      </pc:sldChg>
      <pc:sldChg chg="del">
        <pc:chgData name="Koushik Das Sarma" userId="933e70427221395b" providerId="LiveId" clId="{275329F2-E9C2-5BF3-AFA6-F8BEEE3651AE}" dt="2026-03-07T20:23:44.050" v="7" actId="2696"/>
        <pc:sldMkLst>
          <pc:docMk/>
          <pc:sldMk cId="1853603260" sldId="427"/>
        </pc:sldMkLst>
      </pc:sldChg>
      <pc:sldChg chg="del">
        <pc:chgData name="Koushik Das Sarma" userId="933e70427221395b" providerId="LiveId" clId="{275329F2-E9C2-5BF3-AFA6-F8BEEE3651AE}" dt="2026-03-07T20:23:44.106" v="17" actId="2696"/>
        <pc:sldMkLst>
          <pc:docMk/>
          <pc:sldMk cId="2143039175" sldId="428"/>
        </pc:sldMkLst>
      </pc:sldChg>
      <pc:sldChg chg="del">
        <pc:chgData name="Koushik Das Sarma" userId="933e70427221395b" providerId="LiveId" clId="{275329F2-E9C2-5BF3-AFA6-F8BEEE3651AE}" dt="2026-03-07T20:23:44.053" v="8" actId="2696"/>
        <pc:sldMkLst>
          <pc:docMk/>
          <pc:sldMk cId="3366830143" sldId="429"/>
        </pc:sldMkLst>
      </pc:sldChg>
      <pc:sldChg chg="del">
        <pc:chgData name="Koushik Das Sarma" userId="933e70427221395b" providerId="LiveId" clId="{275329F2-E9C2-5BF3-AFA6-F8BEEE3651AE}" dt="2026-03-07T20:23:44.073" v="16" actId="2696"/>
        <pc:sldMkLst>
          <pc:docMk/>
          <pc:sldMk cId="3181398254" sldId="430"/>
        </pc:sldMkLst>
      </pc:sldChg>
      <pc:sldChg chg="del">
        <pc:chgData name="Koushik Das Sarma" userId="933e70427221395b" providerId="LiveId" clId="{275329F2-E9C2-5BF3-AFA6-F8BEEE3651AE}" dt="2026-03-07T20:23:44.064" v="12" actId="2696"/>
        <pc:sldMkLst>
          <pc:docMk/>
          <pc:sldMk cId="2467727828" sldId="431"/>
        </pc:sldMkLst>
      </pc:sldChg>
      <pc:sldChg chg="del">
        <pc:chgData name="Koushik Das Sarma" userId="933e70427221395b" providerId="LiveId" clId="{275329F2-E9C2-5BF3-AFA6-F8BEEE3651AE}" dt="2026-03-07T20:23:44.071" v="15" actId="2696"/>
        <pc:sldMkLst>
          <pc:docMk/>
          <pc:sldMk cId="3898738508" sldId="432"/>
        </pc:sldMkLst>
      </pc:sldChg>
      <pc:sldChg chg="del">
        <pc:chgData name="Koushik Das Sarma" userId="933e70427221395b" providerId="LiveId" clId="{275329F2-E9C2-5BF3-AFA6-F8BEEE3651AE}" dt="2026-03-07T20:23:44.069" v="14" actId="2696"/>
        <pc:sldMkLst>
          <pc:docMk/>
          <pc:sldMk cId="1272817518" sldId="433"/>
        </pc:sldMkLst>
      </pc:sldChg>
      <pc:sldChg chg="del">
        <pc:chgData name="Koushik Das Sarma" userId="933e70427221395b" providerId="LiveId" clId="{275329F2-E9C2-5BF3-AFA6-F8BEEE3651AE}" dt="2026-03-07T20:23:44.056" v="9" actId="2696"/>
        <pc:sldMkLst>
          <pc:docMk/>
          <pc:sldMk cId="1411431331" sldId="434"/>
        </pc:sldMkLst>
      </pc:sldChg>
      <pc:sldChg chg="del">
        <pc:chgData name="Koushik Das Sarma" userId="933e70427221395b" providerId="LiveId" clId="{275329F2-E9C2-5BF3-AFA6-F8BEEE3651AE}" dt="2026-03-07T20:23:44.136" v="19" actId="2696"/>
        <pc:sldMkLst>
          <pc:docMk/>
          <pc:sldMk cId="2129881570" sldId="435"/>
        </pc:sldMkLst>
      </pc:sldChg>
      <pc:sldChg chg="del">
        <pc:chgData name="Koushik Das Sarma" userId="933e70427221395b" providerId="LiveId" clId="{275329F2-E9C2-5BF3-AFA6-F8BEEE3651AE}" dt="2026-03-07T20:23:44.108" v="18" actId="2696"/>
        <pc:sldMkLst>
          <pc:docMk/>
          <pc:sldMk cId="2622638179" sldId="436"/>
        </pc:sldMkLst>
      </pc:sldChg>
      <pc:sldChg chg="del">
        <pc:chgData name="Koushik Das Sarma" userId="933e70427221395b" providerId="LiveId" clId="{275329F2-E9C2-5BF3-AFA6-F8BEEE3651AE}" dt="2026-03-07T20:23:44.022" v="5" actId="2696"/>
        <pc:sldMkLst>
          <pc:docMk/>
          <pc:sldMk cId="558232034" sldId="437"/>
        </pc:sldMkLst>
      </pc:sldChg>
      <pc:sldChg chg="del">
        <pc:chgData name="Koushik Das Sarma" userId="933e70427221395b" providerId="LiveId" clId="{275329F2-E9C2-5BF3-AFA6-F8BEEE3651AE}" dt="2026-03-07T20:23:44.025" v="6" actId="2696"/>
        <pc:sldMkLst>
          <pc:docMk/>
          <pc:sldMk cId="2140801297" sldId="438"/>
        </pc:sldMkLst>
      </pc:sldChg>
      <pc:sldChg chg="del">
        <pc:chgData name="Koushik Das Sarma" userId="933e70427221395b" providerId="LiveId" clId="{275329F2-E9C2-5BF3-AFA6-F8BEEE3651AE}" dt="2026-03-07T20:23:44.061" v="11" actId="2696"/>
        <pc:sldMkLst>
          <pc:docMk/>
          <pc:sldMk cId="2222097747" sldId="439"/>
        </pc:sldMkLst>
      </pc:sldChg>
      <pc:sldChg chg="del">
        <pc:chgData name="Koushik Das Sarma" userId="933e70427221395b" providerId="LiveId" clId="{275329F2-E9C2-5BF3-AFA6-F8BEEE3651AE}" dt="2026-03-07T20:23:44.066" v="13" actId="2696"/>
        <pc:sldMkLst>
          <pc:docMk/>
          <pc:sldMk cId="3429464623" sldId="440"/>
        </pc:sldMkLst>
      </pc:sldChg>
      <pc:sldChg chg="del">
        <pc:chgData name="Koushik Das Sarma" userId="933e70427221395b" providerId="LiveId" clId="{275329F2-E9C2-5BF3-AFA6-F8BEEE3651AE}" dt="2026-03-07T20:23:44.152" v="20" actId="2696"/>
        <pc:sldMkLst>
          <pc:docMk/>
          <pc:sldMk cId="3526310010" sldId="443"/>
        </pc:sldMkLst>
      </pc:sldChg>
      <pc:sldChg chg="del">
        <pc:chgData name="Koushik Das Sarma" userId="933e70427221395b" providerId="LiveId" clId="{275329F2-E9C2-5BF3-AFA6-F8BEEE3651AE}" dt="2026-03-07T20:23:44.058" v="10" actId="2696"/>
        <pc:sldMkLst>
          <pc:docMk/>
          <pc:sldMk cId="242379139" sldId="444"/>
        </pc:sldMkLst>
      </pc:sldChg>
      <pc:sldChg chg="addSp delSp modSp add del mod modClrScheme chgLayout">
        <pc:chgData name="Koushik Das Sarma" userId="933e70427221395b" providerId="LiveId" clId="{275329F2-E9C2-5BF3-AFA6-F8BEEE3651AE}" dt="2026-03-07T20:30:51.688" v="149" actId="2696"/>
        <pc:sldMkLst>
          <pc:docMk/>
          <pc:sldMk cId="1471554826" sldId="464"/>
        </pc:sldMkLst>
        <pc:spChg chg="del mod">
          <ac:chgData name="Koushik Das Sarma" userId="933e70427221395b" providerId="LiveId" clId="{275329F2-E9C2-5BF3-AFA6-F8BEEE3651AE}" dt="2026-03-07T20:26:17.371" v="90" actId="478"/>
          <ac:spMkLst>
            <pc:docMk/>
            <pc:sldMk cId="1471554826" sldId="464"/>
            <ac:spMk id="2" creationId="{F0CA89DE-D6E1-4003-925E-E7BDC5A7BB31}"/>
          </ac:spMkLst>
        </pc:spChg>
        <pc:spChg chg="add mod ord">
          <ac:chgData name="Koushik Das Sarma" userId="933e70427221395b" providerId="LiveId" clId="{275329F2-E9C2-5BF3-AFA6-F8BEEE3651AE}" dt="2026-03-07T20:26:01.400" v="86" actId="20577"/>
          <ac:spMkLst>
            <pc:docMk/>
            <pc:sldMk cId="1471554826" sldId="464"/>
            <ac:spMk id="3" creationId="{DD6C34DC-F329-9CCB-8B6F-3F1026EBD38D}"/>
          </ac:spMkLst>
        </pc:spChg>
        <pc:spChg chg="add mod ord">
          <ac:chgData name="Koushik Das Sarma" userId="933e70427221395b" providerId="LiveId" clId="{275329F2-E9C2-5BF3-AFA6-F8BEEE3651AE}" dt="2026-03-07T20:26:28.991" v="95" actId="404"/>
          <ac:spMkLst>
            <pc:docMk/>
            <pc:sldMk cId="1471554826" sldId="464"/>
            <ac:spMk id="4" creationId="{444C7DDA-40AD-811B-91C6-D2CBB4AA3A61}"/>
          </ac:spMkLst>
        </pc:spChg>
        <pc:spChg chg="del">
          <ac:chgData name="Koushik Das Sarma" userId="933e70427221395b" providerId="LiveId" clId="{275329F2-E9C2-5BF3-AFA6-F8BEEE3651AE}" dt="2026-03-07T20:26:19.279" v="91" actId="478"/>
          <ac:spMkLst>
            <pc:docMk/>
            <pc:sldMk cId="1471554826" sldId="464"/>
            <ac:spMk id="7" creationId="{B40D12BA-3E26-4C09-9347-8D57D0BD3C4B}"/>
          </ac:spMkLst>
        </pc:spChg>
        <pc:picChg chg="mod">
          <ac:chgData name="Koushik Das Sarma" userId="933e70427221395b" providerId="LiveId" clId="{275329F2-E9C2-5BF3-AFA6-F8BEEE3651AE}" dt="2026-03-07T20:26:41.502" v="96" actId="1076"/>
          <ac:picMkLst>
            <pc:docMk/>
            <pc:sldMk cId="1471554826" sldId="464"/>
            <ac:picMk id="1026" creationId="{BD8D1CBA-3A5F-4413-8D58-0CD331B7B7E1}"/>
          </ac:picMkLst>
        </pc:picChg>
        <pc:picChg chg="mod">
          <ac:chgData name="Koushik Das Sarma" userId="933e70427221395b" providerId="LiveId" clId="{275329F2-E9C2-5BF3-AFA6-F8BEEE3651AE}" dt="2026-03-07T20:26:41.502" v="96" actId="1076"/>
          <ac:picMkLst>
            <pc:docMk/>
            <pc:sldMk cId="1471554826" sldId="464"/>
            <ac:picMk id="1028" creationId="{CA2AFA2B-A24B-4619-AE90-90BC7AF52765}"/>
          </ac:picMkLst>
        </pc:picChg>
        <pc:picChg chg="mod">
          <ac:chgData name="Koushik Das Sarma" userId="933e70427221395b" providerId="LiveId" clId="{275329F2-E9C2-5BF3-AFA6-F8BEEE3651AE}" dt="2026-03-07T20:26:41.502" v="96" actId="1076"/>
          <ac:picMkLst>
            <pc:docMk/>
            <pc:sldMk cId="1471554826" sldId="464"/>
            <ac:picMk id="1030" creationId="{A3AFAC94-6F22-469C-AAC4-A7643879417D}"/>
          </ac:picMkLst>
        </pc:picChg>
      </pc:sldChg>
      <pc:sldChg chg="add del">
        <pc:chgData name="Koushik Das Sarma" userId="933e70427221395b" providerId="LiveId" clId="{275329F2-E9C2-5BF3-AFA6-F8BEEE3651AE}" dt="2026-03-07T20:36:21.621" v="205" actId="2696"/>
        <pc:sldMkLst>
          <pc:docMk/>
          <pc:sldMk cId="2916516640" sldId="465"/>
        </pc:sldMkLst>
      </pc:sldChg>
      <pc:sldChg chg="add del">
        <pc:chgData name="Koushik Das Sarma" userId="933e70427221395b" providerId="LiveId" clId="{275329F2-E9C2-5BF3-AFA6-F8BEEE3651AE}" dt="2026-03-08T10:06:36.517" v="436" actId="2696"/>
        <pc:sldMkLst>
          <pc:docMk/>
          <pc:sldMk cId="916785293" sldId="466"/>
        </pc:sldMkLst>
      </pc:sldChg>
      <pc:sldChg chg="add del">
        <pc:chgData name="Koushik Das Sarma" userId="933e70427221395b" providerId="LiveId" clId="{275329F2-E9C2-5BF3-AFA6-F8BEEE3651AE}" dt="2026-03-08T10:06:40.375" v="439" actId="2696"/>
        <pc:sldMkLst>
          <pc:docMk/>
          <pc:sldMk cId="3144441540" sldId="467"/>
        </pc:sldMkLst>
      </pc:sldChg>
      <pc:sldChg chg="add del">
        <pc:chgData name="Koushik Das Sarma" userId="933e70427221395b" providerId="LiveId" clId="{275329F2-E9C2-5BF3-AFA6-F8BEEE3651AE}" dt="2026-03-08T10:06:41.560" v="440" actId="2696"/>
        <pc:sldMkLst>
          <pc:docMk/>
          <pc:sldMk cId="2008766372" sldId="468"/>
        </pc:sldMkLst>
      </pc:sldChg>
      <pc:sldChg chg="add del">
        <pc:chgData name="Koushik Das Sarma" userId="933e70427221395b" providerId="LiveId" clId="{275329F2-E9C2-5BF3-AFA6-F8BEEE3651AE}" dt="2026-03-08T12:38:00.659" v="1254" actId="2696"/>
        <pc:sldMkLst>
          <pc:docMk/>
          <pc:sldMk cId="3225247599" sldId="469"/>
        </pc:sldMkLst>
      </pc:sldChg>
      <pc:sldChg chg="add del">
        <pc:chgData name="Koushik Das Sarma" userId="933e70427221395b" providerId="LiveId" clId="{275329F2-E9C2-5BF3-AFA6-F8BEEE3651AE}" dt="2026-03-08T12:38:00.632" v="1249" actId="2696"/>
        <pc:sldMkLst>
          <pc:docMk/>
          <pc:sldMk cId="909559464" sldId="472"/>
        </pc:sldMkLst>
      </pc:sldChg>
      <pc:sldChg chg="add del">
        <pc:chgData name="Koushik Das Sarma" userId="933e70427221395b" providerId="LiveId" clId="{275329F2-E9C2-5BF3-AFA6-F8BEEE3651AE}" dt="2026-03-08T12:38:00.673" v="1257" actId="2696"/>
        <pc:sldMkLst>
          <pc:docMk/>
          <pc:sldMk cId="3907122229" sldId="479"/>
        </pc:sldMkLst>
      </pc:sldChg>
      <pc:sldChg chg="add del">
        <pc:chgData name="Koushik Das Sarma" userId="933e70427221395b" providerId="LiveId" clId="{275329F2-E9C2-5BF3-AFA6-F8BEEE3651AE}" dt="2026-03-08T12:38:00.677" v="1258" actId="2696"/>
        <pc:sldMkLst>
          <pc:docMk/>
          <pc:sldMk cId="1374032251" sldId="480"/>
        </pc:sldMkLst>
      </pc:sldChg>
      <pc:sldChg chg="add del">
        <pc:chgData name="Koushik Das Sarma" userId="933e70427221395b" providerId="LiveId" clId="{275329F2-E9C2-5BF3-AFA6-F8BEEE3651AE}" dt="2026-03-08T12:38:00.610" v="1247" actId="2696"/>
        <pc:sldMkLst>
          <pc:docMk/>
          <pc:sldMk cId="2151082117" sldId="481"/>
        </pc:sldMkLst>
      </pc:sldChg>
      <pc:sldChg chg="add del">
        <pc:chgData name="Koushik Das Sarma" userId="933e70427221395b" providerId="LiveId" clId="{275329F2-E9C2-5BF3-AFA6-F8BEEE3651AE}" dt="2026-03-08T12:38:00.667" v="1256" actId="2696"/>
        <pc:sldMkLst>
          <pc:docMk/>
          <pc:sldMk cId="3097313779" sldId="483"/>
        </pc:sldMkLst>
      </pc:sldChg>
      <pc:sldChg chg="addSp delSp modSp add mod modClrScheme chgLayout">
        <pc:chgData name="Koushik Das Sarma" userId="933e70427221395b" providerId="LiveId" clId="{275329F2-E9C2-5BF3-AFA6-F8BEEE3651AE}" dt="2026-03-08T12:48:13.004" v="1637"/>
        <pc:sldMkLst>
          <pc:docMk/>
          <pc:sldMk cId="1273610924" sldId="484"/>
        </pc:sldMkLst>
        <pc:spChg chg="mod ord">
          <ac:chgData name="Koushik Das Sarma" userId="933e70427221395b" providerId="LiveId" clId="{275329F2-E9C2-5BF3-AFA6-F8BEEE3651AE}" dt="2026-03-08T12:44:21.309" v="1585" actId="20577"/>
          <ac:spMkLst>
            <pc:docMk/>
            <pc:sldMk cId="1273610924" sldId="484"/>
            <ac:spMk id="2" creationId="{4F69B97B-DF42-D48A-0944-0FE6C9E3FB33}"/>
          </ac:spMkLst>
        </pc:spChg>
        <pc:spChg chg="add del mod ord">
          <ac:chgData name="Koushik Das Sarma" userId="933e70427221395b" providerId="LiveId" clId="{275329F2-E9C2-5BF3-AFA6-F8BEEE3651AE}" dt="2026-03-08T12:38:10.359" v="1261" actId="700"/>
          <ac:spMkLst>
            <pc:docMk/>
            <pc:sldMk cId="1273610924" sldId="484"/>
            <ac:spMk id="3" creationId="{52B3C78D-F58F-0D73-0B27-3455026B8D2A}"/>
          </ac:spMkLst>
        </pc:spChg>
        <pc:spChg chg="del">
          <ac:chgData name="Koushik Das Sarma" userId="933e70427221395b" providerId="LiveId" clId="{275329F2-E9C2-5BF3-AFA6-F8BEEE3651AE}" dt="2026-03-08T12:38:06.931" v="1260" actId="478"/>
          <ac:spMkLst>
            <pc:docMk/>
            <pc:sldMk cId="1273610924" sldId="484"/>
            <ac:spMk id="4" creationId="{1C0C9A68-F777-A821-6F84-B8E33539C24B}"/>
          </ac:spMkLst>
        </pc:spChg>
        <pc:spChg chg="add mod ord">
          <ac:chgData name="Koushik Das Sarma" userId="933e70427221395b" providerId="LiveId" clId="{275329F2-E9C2-5BF3-AFA6-F8BEEE3651AE}" dt="2026-03-08T12:44:16.657" v="1579" actId="20577"/>
          <ac:spMkLst>
            <pc:docMk/>
            <pc:sldMk cId="1273610924" sldId="484"/>
            <ac:spMk id="5" creationId="{F807A8BB-B5F7-BBE9-F2B1-CB88AB2E7A0D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273610924" sldId="484"/>
            <ac:spMk id="6" creationId="{303DED89-B0C4-1B21-05EB-C6DAEB3CCBB8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1650058055" sldId="485"/>
        </pc:sldMkLst>
        <pc:spChg chg="mod">
          <ac:chgData name="Koushik Das Sarma" userId="933e70427221395b" providerId="LiveId" clId="{275329F2-E9C2-5BF3-AFA6-F8BEEE3651AE}" dt="2026-03-07T20:30:38.457" v="146" actId="404"/>
          <ac:spMkLst>
            <pc:docMk/>
            <pc:sldMk cId="1650058055" sldId="485"/>
            <ac:spMk id="2" creationId="{3E1F5C5D-2C87-0805-2074-052D31DCAA0C}"/>
          </ac:spMkLst>
        </pc:spChg>
        <pc:spChg chg="mod">
          <ac:chgData name="Koushik Das Sarma" userId="933e70427221395b" providerId="LiveId" clId="{275329F2-E9C2-5BF3-AFA6-F8BEEE3651AE}" dt="2026-03-07T20:30:04.614" v="111"/>
          <ac:spMkLst>
            <pc:docMk/>
            <pc:sldMk cId="1650058055" sldId="485"/>
            <ac:spMk id="3" creationId="{E0077EB6-38A3-18B6-8E23-9555689AF914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650058055" sldId="485"/>
            <ac:spMk id="4" creationId="{0094E681-587C-BE44-ACAE-45A091C7711E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650058055" sldId="485"/>
            <ac:spMk id="8" creationId="{74DDF013-9766-5483-FFCE-FCEF221C8855}"/>
          </ac:spMkLst>
        </pc:spChg>
        <pc:picChg chg="add mod">
          <ac:chgData name="Koushik Das Sarma" userId="933e70427221395b" providerId="LiveId" clId="{275329F2-E9C2-5BF3-AFA6-F8BEEE3651AE}" dt="2026-03-07T20:30:49.446" v="148" actId="1076"/>
          <ac:picMkLst>
            <pc:docMk/>
            <pc:sldMk cId="1650058055" sldId="485"/>
            <ac:picMk id="5" creationId="{FE0623F9-8EA6-387A-754A-3C82632CD00B}"/>
          </ac:picMkLst>
        </pc:picChg>
        <pc:picChg chg="add mod">
          <ac:chgData name="Koushik Das Sarma" userId="933e70427221395b" providerId="LiveId" clId="{275329F2-E9C2-5BF3-AFA6-F8BEEE3651AE}" dt="2026-03-07T20:30:49.446" v="148" actId="1076"/>
          <ac:picMkLst>
            <pc:docMk/>
            <pc:sldMk cId="1650058055" sldId="485"/>
            <ac:picMk id="6" creationId="{52455347-8545-E591-0E2A-B22498D46231}"/>
          </ac:picMkLst>
        </pc:picChg>
        <pc:picChg chg="add mod">
          <ac:chgData name="Koushik Das Sarma" userId="933e70427221395b" providerId="LiveId" clId="{275329F2-E9C2-5BF3-AFA6-F8BEEE3651AE}" dt="2026-03-07T20:30:49.446" v="148" actId="1076"/>
          <ac:picMkLst>
            <pc:docMk/>
            <pc:sldMk cId="1650058055" sldId="485"/>
            <ac:picMk id="7" creationId="{1130C213-A59B-3D65-1855-D18D76509455}"/>
          </ac:picMkLst>
        </pc:picChg>
      </pc:sldChg>
      <pc:sldChg chg="addSp delSp modSp new mod ord modClrScheme chgLayout">
        <pc:chgData name="Koushik Das Sarma" userId="933e70427221395b" providerId="LiveId" clId="{275329F2-E9C2-5BF3-AFA6-F8BEEE3651AE}" dt="2026-03-08T12:48:13.004" v="1637"/>
        <pc:sldMkLst>
          <pc:docMk/>
          <pc:sldMk cId="2048410875" sldId="486"/>
        </pc:sldMkLst>
        <pc:spChg chg="mod ord">
          <ac:chgData name="Koushik Das Sarma" userId="933e70427221395b" providerId="LiveId" clId="{275329F2-E9C2-5BF3-AFA6-F8BEEE3651AE}" dt="2026-03-08T10:23:21.189" v="548" actId="20577"/>
          <ac:spMkLst>
            <pc:docMk/>
            <pc:sldMk cId="2048410875" sldId="486"/>
            <ac:spMk id="2" creationId="{398A0C60-5372-4D1D-F70B-ED1955D853C0}"/>
          </ac:spMkLst>
        </pc:spChg>
        <pc:spChg chg="del">
          <ac:chgData name="Koushik Das Sarma" userId="933e70427221395b" providerId="LiveId" clId="{275329F2-E9C2-5BF3-AFA6-F8BEEE3651AE}" dt="2026-03-07T20:36:17.495" v="204" actId="700"/>
          <ac:spMkLst>
            <pc:docMk/>
            <pc:sldMk cId="2048410875" sldId="486"/>
            <ac:spMk id="3" creationId="{3FC0A79B-C921-5DD9-5C9A-F793D0AE8C09}"/>
          </ac:spMkLst>
        </pc:spChg>
        <pc:spChg chg="del mod ord">
          <ac:chgData name="Koushik Das Sarma" userId="933e70427221395b" providerId="LiveId" clId="{275329F2-E9C2-5BF3-AFA6-F8BEEE3651AE}" dt="2026-03-08T12:48:08.994" v="1636"/>
          <ac:spMkLst>
            <pc:docMk/>
            <pc:sldMk cId="2048410875" sldId="486"/>
            <ac:spMk id="4" creationId="{71511701-6BEF-DF24-800B-0F83863F1DCD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048410875" sldId="486"/>
            <ac:spMk id="5" creationId="{22347D23-81D7-7B94-0182-EC190FCDAC1F}"/>
          </ac:spMkLst>
        </pc:spChg>
        <pc:picChg chg="add del mod">
          <ac:chgData name="Koushik Das Sarma" userId="933e70427221395b" providerId="LiveId" clId="{275329F2-E9C2-5BF3-AFA6-F8BEEE3651AE}" dt="2026-03-07T20:36:02.753" v="198" actId="478"/>
          <ac:picMkLst>
            <pc:docMk/>
            <pc:sldMk cId="2048410875" sldId="486"/>
            <ac:picMk id="1026" creationId="{8A101624-1D95-6D0F-CD5D-E23810B4D522}"/>
          </ac:picMkLst>
        </pc:picChg>
        <pc:picChg chg="add del mod">
          <ac:chgData name="Koushik Das Sarma" userId="933e70427221395b" providerId="LiveId" clId="{275329F2-E9C2-5BF3-AFA6-F8BEEE3651AE}" dt="2026-03-07T20:56:43.597" v="362" actId="478"/>
          <ac:picMkLst>
            <pc:docMk/>
            <pc:sldMk cId="2048410875" sldId="486"/>
            <ac:picMk id="1028" creationId="{E888B14D-ADB0-273A-61F6-5A8F9AF52EA6}"/>
          </ac:picMkLst>
        </pc:picChg>
        <pc:picChg chg="add mod">
          <ac:chgData name="Koushik Das Sarma" userId="933e70427221395b" providerId="LiveId" clId="{275329F2-E9C2-5BF3-AFA6-F8BEEE3651AE}" dt="2026-03-07T20:56:37.830" v="360" actId="1076"/>
          <ac:picMkLst>
            <pc:docMk/>
            <pc:sldMk cId="2048410875" sldId="486"/>
            <ac:picMk id="1030" creationId="{6BC8DB54-D0B4-2142-2094-E0661086CC30}"/>
          </ac:picMkLst>
        </pc:picChg>
      </pc:sldChg>
      <pc:sldChg chg="addSp delSp modSp new mod modClrScheme chgLayout">
        <pc:chgData name="Koushik Das Sarma" userId="933e70427221395b" providerId="LiveId" clId="{275329F2-E9C2-5BF3-AFA6-F8BEEE3651AE}" dt="2026-03-08T12:48:13.004" v="1637"/>
        <pc:sldMkLst>
          <pc:docMk/>
          <pc:sldMk cId="1150240584" sldId="487"/>
        </pc:sldMkLst>
        <pc:spChg chg="del mod ord">
          <ac:chgData name="Koushik Das Sarma" userId="933e70427221395b" providerId="LiveId" clId="{275329F2-E9C2-5BF3-AFA6-F8BEEE3651AE}" dt="2026-03-07T20:41:18.663" v="246" actId="700"/>
          <ac:spMkLst>
            <pc:docMk/>
            <pc:sldMk cId="1150240584" sldId="487"/>
            <ac:spMk id="2" creationId="{E9D20699-4736-EB8A-B916-DDADA70E9014}"/>
          </ac:spMkLst>
        </pc:spChg>
        <pc:spChg chg="del mod ord">
          <ac:chgData name="Koushik Das Sarma" userId="933e70427221395b" providerId="LiveId" clId="{275329F2-E9C2-5BF3-AFA6-F8BEEE3651AE}" dt="2026-03-07T20:41:18.663" v="246" actId="700"/>
          <ac:spMkLst>
            <pc:docMk/>
            <pc:sldMk cId="1150240584" sldId="487"/>
            <ac:spMk id="3" creationId="{198AF9C1-AA9F-F7A1-ED44-4A104C1045F5}"/>
          </ac:spMkLst>
        </pc:spChg>
        <pc:spChg chg="del mod ord">
          <ac:chgData name="Koushik Das Sarma" userId="933e70427221395b" providerId="LiveId" clId="{275329F2-E9C2-5BF3-AFA6-F8BEEE3651AE}" dt="2026-03-08T12:48:08.994" v="1636"/>
          <ac:spMkLst>
            <pc:docMk/>
            <pc:sldMk cId="1150240584" sldId="487"/>
            <ac:spMk id="4" creationId="{019FDADE-20B4-A426-8E41-33097F733CBD}"/>
          </ac:spMkLst>
        </pc:spChg>
        <pc:spChg chg="add mod ord">
          <ac:chgData name="Koushik Das Sarma" userId="933e70427221395b" providerId="LiveId" clId="{275329F2-E9C2-5BF3-AFA6-F8BEEE3651AE}" dt="2026-03-07T20:43:41.573" v="290" actId="404"/>
          <ac:spMkLst>
            <pc:docMk/>
            <pc:sldMk cId="1150240584" sldId="487"/>
            <ac:spMk id="5" creationId="{066C114C-3C61-474B-09F1-A79EFF87B8FC}"/>
          </ac:spMkLst>
        </pc:spChg>
        <pc:spChg chg="add mod ord">
          <ac:chgData name="Koushik Das Sarma" userId="933e70427221395b" providerId="LiveId" clId="{275329F2-E9C2-5BF3-AFA6-F8BEEE3651AE}" dt="2026-03-07T20:43:07.184" v="271" actId="113"/>
          <ac:spMkLst>
            <pc:docMk/>
            <pc:sldMk cId="1150240584" sldId="487"/>
            <ac:spMk id="6" creationId="{5A62A351-5FB4-39A2-8056-BA1B15F69EE9}"/>
          </ac:spMkLst>
        </pc:spChg>
        <pc:spChg chg="add mod ord">
          <ac:chgData name="Koushik Das Sarma" userId="933e70427221395b" providerId="LiveId" clId="{275329F2-E9C2-5BF3-AFA6-F8BEEE3651AE}" dt="2026-03-07T20:43:21.303" v="275" actId="404"/>
          <ac:spMkLst>
            <pc:docMk/>
            <pc:sldMk cId="1150240584" sldId="487"/>
            <ac:spMk id="7" creationId="{35BE1B12-CF05-B3F3-8875-FBB35E9DEC3C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150240584" sldId="487"/>
            <ac:spMk id="8" creationId="{525EFAD0-60CF-8D6C-86A1-DFA7E21AAE4E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3392578987" sldId="488"/>
        </pc:sldMkLst>
        <pc:spChg chg="mod">
          <ac:chgData name="Koushik Das Sarma" userId="933e70427221395b" providerId="LiveId" clId="{275329F2-E9C2-5BF3-AFA6-F8BEEE3651AE}" dt="2026-03-08T10:00:42.396" v="401"/>
          <ac:spMkLst>
            <pc:docMk/>
            <pc:sldMk cId="3392578987" sldId="488"/>
            <ac:spMk id="2" creationId="{7C7A081B-D09F-7DB6-BBEE-A79152D22B23}"/>
          </ac:spMkLst>
        </pc:spChg>
        <pc:spChg chg="del">
          <ac:chgData name="Koushik Das Sarma" userId="933e70427221395b" providerId="LiveId" clId="{275329F2-E9C2-5BF3-AFA6-F8BEEE3651AE}" dt="2026-03-08T10:00:51.270" v="402"/>
          <ac:spMkLst>
            <pc:docMk/>
            <pc:sldMk cId="3392578987" sldId="488"/>
            <ac:spMk id="3" creationId="{76DE7D5D-B443-9DB6-4541-97D63B2C5643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392578987" sldId="488"/>
            <ac:spMk id="4" creationId="{4BAB60B3-3C4E-B266-0D0A-B73F0B71FCB0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392578987" sldId="488"/>
            <ac:spMk id="6" creationId="{36A96B83-720A-7B5D-8AF3-C4386E8641A4}"/>
          </ac:spMkLst>
        </pc:spChg>
        <pc:graphicFrameChg chg="add mod modGraphic">
          <ac:chgData name="Koushik Das Sarma" userId="933e70427221395b" providerId="LiveId" clId="{275329F2-E9C2-5BF3-AFA6-F8BEEE3651AE}" dt="2026-03-08T10:02:39.454" v="415"/>
          <ac:graphicFrameMkLst>
            <pc:docMk/>
            <pc:sldMk cId="3392578987" sldId="488"/>
            <ac:graphicFrameMk id="5" creationId="{1A643423-329E-E998-3D66-84DEA4DA3925}"/>
          </ac:graphicFrameMkLst>
        </pc:graphicFrameChg>
      </pc:sldChg>
      <pc:sldChg chg="new del">
        <pc:chgData name="Koushik Das Sarma" userId="933e70427221395b" providerId="LiveId" clId="{275329F2-E9C2-5BF3-AFA6-F8BEEE3651AE}" dt="2026-03-08T12:38:00.596" v="1243" actId="2696"/>
        <pc:sldMkLst>
          <pc:docMk/>
          <pc:sldMk cId="2057840840" sldId="489"/>
        </pc:sldMkLst>
      </pc:sldChg>
      <pc:sldChg chg="new del">
        <pc:chgData name="Koushik Das Sarma" userId="933e70427221395b" providerId="LiveId" clId="{275329F2-E9C2-5BF3-AFA6-F8BEEE3651AE}" dt="2026-03-08T12:38:00.650" v="1252" actId="2696"/>
        <pc:sldMkLst>
          <pc:docMk/>
          <pc:sldMk cId="2276231954" sldId="490"/>
        </pc:sldMkLst>
      </pc:sldChg>
      <pc:sldChg chg="addSp modSp new del ord">
        <pc:chgData name="Koushik Das Sarma" userId="933e70427221395b" providerId="LiveId" clId="{275329F2-E9C2-5BF3-AFA6-F8BEEE3651AE}" dt="2026-03-08T12:38:00.600" v="1244" actId="2696"/>
        <pc:sldMkLst>
          <pc:docMk/>
          <pc:sldMk cId="2137659840" sldId="491"/>
        </pc:sldMkLst>
        <pc:picChg chg="add mod">
          <ac:chgData name="Koushik Das Sarma" userId="933e70427221395b" providerId="LiveId" clId="{275329F2-E9C2-5BF3-AFA6-F8BEEE3651AE}" dt="2026-03-07T20:56:21.552" v="359" actId="1076"/>
          <ac:picMkLst>
            <pc:docMk/>
            <pc:sldMk cId="2137659840" sldId="491"/>
            <ac:picMk id="2050" creationId="{036FF11E-065E-EB9F-A86D-29C5CDC2C43D}"/>
          </ac:picMkLst>
        </pc:picChg>
      </pc:sldChg>
      <pc:sldChg chg="new del">
        <pc:chgData name="Koushik Das Sarma" userId="933e70427221395b" providerId="LiveId" clId="{275329F2-E9C2-5BF3-AFA6-F8BEEE3651AE}" dt="2026-03-08T12:38:00.593" v="1242" actId="2696"/>
        <pc:sldMkLst>
          <pc:docMk/>
          <pc:sldMk cId="2006601089" sldId="492"/>
        </pc:sldMkLst>
      </pc:sldChg>
      <pc:sldChg chg="modSp new del">
        <pc:chgData name="Koushik Das Sarma" userId="933e70427221395b" providerId="LiveId" clId="{275329F2-E9C2-5BF3-AFA6-F8BEEE3651AE}" dt="2026-03-08T12:38:00.662" v="1255" actId="2696"/>
        <pc:sldMkLst>
          <pc:docMk/>
          <pc:sldMk cId="3808254540" sldId="493"/>
        </pc:sldMkLst>
        <pc:spChg chg="mod">
          <ac:chgData name="Koushik Das Sarma" userId="933e70427221395b" providerId="LiveId" clId="{275329F2-E9C2-5BF3-AFA6-F8BEEE3651AE}" dt="2026-03-07T20:41:02.069" v="244"/>
          <ac:spMkLst>
            <pc:docMk/>
            <pc:sldMk cId="3808254540" sldId="493"/>
            <ac:spMk id="3" creationId="{5584006A-DD93-CA1D-DC00-A031A49622FB}"/>
          </ac:spMkLst>
        </pc:spChg>
      </pc:sldChg>
      <pc:sldChg chg="new del">
        <pc:chgData name="Koushik Das Sarma" userId="933e70427221395b" providerId="LiveId" clId="{275329F2-E9C2-5BF3-AFA6-F8BEEE3651AE}" dt="2026-03-08T12:38:00.607" v="1246" actId="2696"/>
        <pc:sldMkLst>
          <pc:docMk/>
          <pc:sldMk cId="369363200" sldId="494"/>
        </pc:sldMkLst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2152285952" sldId="495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152285952" sldId="495"/>
            <ac:spMk id="2" creationId="{2EE05FC5-4B44-4ACC-A813-0270871B89CB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2152285952" sldId="495"/>
            <ac:spMk id="4" creationId="{5978D360-D6B2-6B8B-1C05-BD75FED69B97}"/>
          </ac:spMkLst>
        </pc:spChg>
        <pc:spChg chg="mod">
          <ac:chgData name="Koushik Das Sarma" userId="933e70427221395b" providerId="LiveId" clId="{275329F2-E9C2-5BF3-AFA6-F8BEEE3651AE}" dt="2026-03-07T20:44:04.221" v="292"/>
          <ac:spMkLst>
            <pc:docMk/>
            <pc:sldMk cId="2152285952" sldId="495"/>
            <ac:spMk id="5" creationId="{20B590D3-9847-1A0C-F73C-0A13F7E57695}"/>
          </ac:spMkLst>
        </pc:spChg>
        <pc:spChg chg="mod">
          <ac:chgData name="Koushik Das Sarma" userId="933e70427221395b" providerId="LiveId" clId="{275329F2-E9C2-5BF3-AFA6-F8BEEE3651AE}" dt="2026-03-07T20:45:36.482" v="311" actId="113"/>
          <ac:spMkLst>
            <pc:docMk/>
            <pc:sldMk cId="2152285952" sldId="495"/>
            <ac:spMk id="6" creationId="{E420F5C4-F25C-B700-62BB-B9A7F86B1AAB}"/>
          </ac:spMkLst>
        </pc:spChg>
        <pc:spChg chg="mod">
          <ac:chgData name="Koushik Das Sarma" userId="933e70427221395b" providerId="LiveId" clId="{275329F2-E9C2-5BF3-AFA6-F8BEEE3651AE}" dt="2026-03-07T20:45:44.710" v="314" actId="113"/>
          <ac:spMkLst>
            <pc:docMk/>
            <pc:sldMk cId="2152285952" sldId="495"/>
            <ac:spMk id="7" creationId="{05DC5C75-E785-0AFA-8D69-F29CE2C2C25C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2621942687" sldId="496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621942687" sldId="496"/>
            <ac:spMk id="2" creationId="{654383E8-4E64-8B70-E0A4-1F323D57E2CD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2621942687" sldId="496"/>
            <ac:spMk id="4" creationId="{361EB7B6-C4A6-3F7F-C4B6-124896656B5F}"/>
          </ac:spMkLst>
        </pc:spChg>
        <pc:spChg chg="mod">
          <ac:chgData name="Koushik Das Sarma" userId="933e70427221395b" providerId="LiveId" clId="{275329F2-E9C2-5BF3-AFA6-F8BEEE3651AE}" dt="2026-03-07T20:46:06.820" v="316"/>
          <ac:spMkLst>
            <pc:docMk/>
            <pc:sldMk cId="2621942687" sldId="496"/>
            <ac:spMk id="5" creationId="{E20CCCD0-7ECA-CB76-9BAD-BE471AAD13BA}"/>
          </ac:spMkLst>
        </pc:spChg>
        <pc:spChg chg="mod">
          <ac:chgData name="Koushik Das Sarma" userId="933e70427221395b" providerId="LiveId" clId="{275329F2-E9C2-5BF3-AFA6-F8BEEE3651AE}" dt="2026-03-07T20:47:39.928" v="331" actId="113"/>
          <ac:spMkLst>
            <pc:docMk/>
            <pc:sldMk cId="2621942687" sldId="496"/>
            <ac:spMk id="6" creationId="{3FA8315A-3251-6E66-01A1-453766773F37}"/>
          </ac:spMkLst>
        </pc:spChg>
        <pc:spChg chg="mod">
          <ac:chgData name="Koushik Das Sarma" userId="933e70427221395b" providerId="LiveId" clId="{275329F2-E9C2-5BF3-AFA6-F8BEEE3651AE}" dt="2026-03-07T20:47:47.128" v="334" actId="113"/>
          <ac:spMkLst>
            <pc:docMk/>
            <pc:sldMk cId="2621942687" sldId="496"/>
            <ac:spMk id="7" creationId="{0D2CF6B5-185F-3EF1-6D34-E27D9FB2981C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2388236445" sldId="497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388236445" sldId="497"/>
            <ac:spMk id="2" creationId="{1B259AE6-1E84-5E02-B825-C73AA276C83B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2388236445" sldId="497"/>
            <ac:spMk id="4" creationId="{CA7CB2C9-4A09-021C-AB24-6153848D2EE6}"/>
          </ac:spMkLst>
        </pc:spChg>
        <pc:spChg chg="mod">
          <ac:chgData name="Koushik Das Sarma" userId="933e70427221395b" providerId="LiveId" clId="{275329F2-E9C2-5BF3-AFA6-F8BEEE3651AE}" dt="2026-03-07T20:48:20.695" v="336"/>
          <ac:spMkLst>
            <pc:docMk/>
            <pc:sldMk cId="2388236445" sldId="497"/>
            <ac:spMk id="5" creationId="{BF1E8988-14E3-A84D-07F5-E215E3E4816B}"/>
          </ac:spMkLst>
        </pc:spChg>
        <pc:spChg chg="mod">
          <ac:chgData name="Koushik Das Sarma" userId="933e70427221395b" providerId="LiveId" clId="{275329F2-E9C2-5BF3-AFA6-F8BEEE3651AE}" dt="2026-03-07T20:48:53.296" v="345" actId="113"/>
          <ac:spMkLst>
            <pc:docMk/>
            <pc:sldMk cId="2388236445" sldId="497"/>
            <ac:spMk id="6" creationId="{27E99709-F354-C151-7DFD-E0A4CB270D3E}"/>
          </ac:spMkLst>
        </pc:spChg>
        <pc:spChg chg="mod">
          <ac:chgData name="Koushik Das Sarma" userId="933e70427221395b" providerId="LiveId" clId="{275329F2-E9C2-5BF3-AFA6-F8BEEE3651AE}" dt="2026-03-07T20:49:28.041" v="355" actId="15"/>
          <ac:spMkLst>
            <pc:docMk/>
            <pc:sldMk cId="2388236445" sldId="497"/>
            <ac:spMk id="7" creationId="{712C6097-881C-E983-5685-903E72F5E923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3790175248" sldId="498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790175248" sldId="498"/>
            <ac:spMk id="2" creationId="{04473A24-9645-04CB-4659-AB72AD2FEC01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790175248" sldId="498"/>
            <ac:spMk id="4" creationId="{64FE4553-02BD-07BA-D40F-035F311B75B1}"/>
          </ac:spMkLst>
        </pc:spChg>
        <pc:spChg chg="mod">
          <ac:chgData name="Koushik Das Sarma" userId="933e70427221395b" providerId="LiveId" clId="{275329F2-E9C2-5BF3-AFA6-F8BEEE3651AE}" dt="2026-03-08T09:57:43.665" v="364"/>
          <ac:spMkLst>
            <pc:docMk/>
            <pc:sldMk cId="3790175248" sldId="498"/>
            <ac:spMk id="5" creationId="{389F29D4-20E0-4F4C-6E27-925F6F1D32E8}"/>
          </ac:spMkLst>
        </pc:spChg>
        <pc:spChg chg="mod">
          <ac:chgData name="Koushik Das Sarma" userId="933e70427221395b" providerId="LiveId" clId="{275329F2-E9C2-5BF3-AFA6-F8BEEE3651AE}" dt="2026-03-08T09:58:53.230" v="381" actId="113"/>
          <ac:spMkLst>
            <pc:docMk/>
            <pc:sldMk cId="3790175248" sldId="498"/>
            <ac:spMk id="6" creationId="{73EF94F9-681B-FBFE-FDCF-EF50995857EA}"/>
          </ac:spMkLst>
        </pc:spChg>
        <pc:spChg chg="mod">
          <ac:chgData name="Koushik Das Sarma" userId="933e70427221395b" providerId="LiveId" clId="{275329F2-E9C2-5BF3-AFA6-F8BEEE3651AE}" dt="2026-03-08T09:58:42.197" v="378" actId="113"/>
          <ac:spMkLst>
            <pc:docMk/>
            <pc:sldMk cId="3790175248" sldId="498"/>
            <ac:spMk id="7" creationId="{88B7D85B-B1EB-5030-B47A-65722CFEE08C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1482363895" sldId="499"/>
        </pc:sldMkLst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482363895" sldId="499"/>
            <ac:spMk id="2" creationId="{BEF27634-FAB0-CC99-4910-024FB5CE385D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482363895" sldId="499"/>
            <ac:spMk id="4" creationId="{8716818B-E417-389A-B34C-02160EC90A9D}"/>
          </ac:spMkLst>
        </pc:spChg>
        <pc:spChg chg="mod">
          <ac:chgData name="Koushik Das Sarma" userId="933e70427221395b" providerId="LiveId" clId="{275329F2-E9C2-5BF3-AFA6-F8BEEE3651AE}" dt="2026-03-08T09:59:18.664" v="383"/>
          <ac:spMkLst>
            <pc:docMk/>
            <pc:sldMk cId="1482363895" sldId="499"/>
            <ac:spMk id="5" creationId="{D213FDFA-ABA7-E276-AC20-D6E9B7D2D539}"/>
          </ac:spMkLst>
        </pc:spChg>
        <pc:spChg chg="mod">
          <ac:chgData name="Koushik Das Sarma" userId="933e70427221395b" providerId="LiveId" clId="{275329F2-E9C2-5BF3-AFA6-F8BEEE3651AE}" dt="2026-03-08T09:59:50.487" v="392" actId="113"/>
          <ac:spMkLst>
            <pc:docMk/>
            <pc:sldMk cId="1482363895" sldId="499"/>
            <ac:spMk id="6" creationId="{38327F1E-CAE9-D6BC-4F77-68AA9B86AF02}"/>
          </ac:spMkLst>
        </pc:spChg>
        <pc:spChg chg="mod">
          <ac:chgData name="Koushik Das Sarma" userId="933e70427221395b" providerId="LiveId" clId="{275329F2-E9C2-5BF3-AFA6-F8BEEE3651AE}" dt="2026-03-08T10:00:16.763" v="400" actId="113"/>
          <ac:spMkLst>
            <pc:docMk/>
            <pc:sldMk cId="1482363895" sldId="499"/>
            <ac:spMk id="7" creationId="{DDA16D49-F731-0B55-E176-134673E03F37}"/>
          </ac:spMkLst>
        </pc:spChg>
      </pc:sldChg>
      <pc:sldChg chg="addSp delSp modSp new mod modClrScheme chgLayout">
        <pc:chgData name="Koushik Das Sarma" userId="933e70427221395b" providerId="LiveId" clId="{275329F2-E9C2-5BF3-AFA6-F8BEEE3651AE}" dt="2026-03-08T12:48:13.004" v="1637"/>
        <pc:sldMkLst>
          <pc:docMk/>
          <pc:sldMk cId="4236219602" sldId="500"/>
        </pc:sldMkLst>
        <pc:spChg chg="mod ord">
          <ac:chgData name="Koushik Das Sarma" userId="933e70427221395b" providerId="LiveId" clId="{275329F2-E9C2-5BF3-AFA6-F8BEEE3651AE}" dt="2026-03-08T10:19:46.604" v="481" actId="20577"/>
          <ac:spMkLst>
            <pc:docMk/>
            <pc:sldMk cId="4236219602" sldId="500"/>
            <ac:spMk id="2" creationId="{CBBA022A-4817-0088-7713-6FE084CE741E}"/>
          </ac:spMkLst>
        </pc:spChg>
        <pc:spChg chg="mod ord">
          <ac:chgData name="Koushik Das Sarma" userId="933e70427221395b" providerId="LiveId" clId="{275329F2-E9C2-5BF3-AFA6-F8BEEE3651AE}" dt="2026-03-08T10:19:50.005" v="482" actId="20577"/>
          <ac:spMkLst>
            <pc:docMk/>
            <pc:sldMk cId="4236219602" sldId="500"/>
            <ac:spMk id="3" creationId="{029A673E-0F2F-0C95-D628-DB1418A74CAD}"/>
          </ac:spMkLst>
        </pc:spChg>
        <pc:spChg chg="del mod ord">
          <ac:chgData name="Koushik Das Sarma" userId="933e70427221395b" providerId="LiveId" clId="{275329F2-E9C2-5BF3-AFA6-F8BEEE3651AE}" dt="2026-03-08T12:48:08.994" v="1636"/>
          <ac:spMkLst>
            <pc:docMk/>
            <pc:sldMk cId="4236219602" sldId="500"/>
            <ac:spMk id="4" creationId="{9BEBCE69-0CCB-A266-5CCF-FFEFCDB66F83}"/>
          </ac:spMkLst>
        </pc:spChg>
        <pc:spChg chg="add mod ord">
          <ac:chgData name="Koushik Das Sarma" userId="933e70427221395b" providerId="LiveId" clId="{275329F2-E9C2-5BF3-AFA6-F8BEEE3651AE}" dt="2026-03-08T10:19:26.047" v="477"/>
          <ac:spMkLst>
            <pc:docMk/>
            <pc:sldMk cId="4236219602" sldId="500"/>
            <ac:spMk id="5" creationId="{FDC24A31-6F9D-3747-F3B5-252DDEB73A30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4236219602" sldId="500"/>
            <ac:spMk id="6" creationId="{EE665A24-E7C4-1955-DDD1-7E0317E4E328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1270926764" sldId="501"/>
        </pc:sldMkLst>
        <pc:spChg chg="mod">
          <ac:chgData name="Koushik Das Sarma" userId="933e70427221395b" providerId="LiveId" clId="{275329F2-E9C2-5BF3-AFA6-F8BEEE3651AE}" dt="2026-03-08T10:20:03.853" v="484"/>
          <ac:spMkLst>
            <pc:docMk/>
            <pc:sldMk cId="1270926764" sldId="501"/>
            <ac:spMk id="2" creationId="{55EC43BD-A19B-8AFC-82B8-922DFED1E29C}"/>
          </ac:spMkLst>
        </pc:spChg>
        <pc:spChg chg="mod">
          <ac:chgData name="Koushik Das Sarma" userId="933e70427221395b" providerId="LiveId" clId="{275329F2-E9C2-5BF3-AFA6-F8BEEE3651AE}" dt="2026-03-08T10:21:41.764" v="525" actId="20577"/>
          <ac:spMkLst>
            <pc:docMk/>
            <pc:sldMk cId="1270926764" sldId="501"/>
            <ac:spMk id="3" creationId="{D4737681-B262-6C92-A1D0-DEF99395CD6B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270926764" sldId="501"/>
            <ac:spMk id="4" creationId="{715A288B-3EDE-C52F-851D-1C2FC79E8428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270926764" sldId="501"/>
            <ac:spMk id="5" creationId="{67484327-13A3-2086-2961-61E7BA097DAF}"/>
          </ac:spMkLst>
        </pc:spChg>
      </pc:sldChg>
      <pc:sldChg chg="addSp delSp modSp new mod modClrScheme chgLayout">
        <pc:chgData name="Koushik Das Sarma" userId="933e70427221395b" providerId="LiveId" clId="{275329F2-E9C2-5BF3-AFA6-F8BEEE3651AE}" dt="2026-03-08T12:48:39.167" v="1638" actId="113"/>
        <pc:sldMkLst>
          <pc:docMk/>
          <pc:sldMk cId="523136840" sldId="502"/>
        </pc:sldMkLst>
        <pc:spChg chg="del mod ord">
          <ac:chgData name="Koushik Das Sarma" userId="933e70427221395b" providerId="LiveId" clId="{275329F2-E9C2-5BF3-AFA6-F8BEEE3651AE}" dt="2026-03-08T10:22:20.544" v="527" actId="700"/>
          <ac:spMkLst>
            <pc:docMk/>
            <pc:sldMk cId="523136840" sldId="502"/>
            <ac:spMk id="2" creationId="{FFEA8060-2D01-2DD5-5F6B-1D67212727B3}"/>
          </ac:spMkLst>
        </pc:spChg>
        <pc:spChg chg="del mod ord">
          <ac:chgData name="Koushik Das Sarma" userId="933e70427221395b" providerId="LiveId" clId="{275329F2-E9C2-5BF3-AFA6-F8BEEE3651AE}" dt="2026-03-08T10:22:20.544" v="527" actId="700"/>
          <ac:spMkLst>
            <pc:docMk/>
            <pc:sldMk cId="523136840" sldId="502"/>
            <ac:spMk id="3" creationId="{80E1430D-2ECC-E442-D8EC-79CEE9C94421}"/>
          </ac:spMkLst>
        </pc:spChg>
        <pc:spChg chg="del">
          <ac:chgData name="Koushik Das Sarma" userId="933e70427221395b" providerId="LiveId" clId="{275329F2-E9C2-5BF3-AFA6-F8BEEE3651AE}" dt="2026-03-08T10:22:20.544" v="527" actId="700"/>
          <ac:spMkLst>
            <pc:docMk/>
            <pc:sldMk cId="523136840" sldId="502"/>
            <ac:spMk id="4" creationId="{7F1843DB-2DB9-9EBB-4666-DC295660B2DA}"/>
          </ac:spMkLst>
        </pc:spChg>
        <pc:spChg chg="del mod ord">
          <ac:chgData name="Koushik Das Sarma" userId="933e70427221395b" providerId="LiveId" clId="{275329F2-E9C2-5BF3-AFA6-F8BEEE3651AE}" dt="2026-03-08T12:48:08.994" v="1636"/>
          <ac:spMkLst>
            <pc:docMk/>
            <pc:sldMk cId="523136840" sldId="502"/>
            <ac:spMk id="5" creationId="{E8802AA4-A873-A29B-8A27-71084AA3FD61}"/>
          </ac:spMkLst>
        </pc:spChg>
        <pc:spChg chg="add mod ord">
          <ac:chgData name="Koushik Das Sarma" userId="933e70427221395b" providerId="LiveId" clId="{275329F2-E9C2-5BF3-AFA6-F8BEEE3651AE}" dt="2026-03-08T10:22:47.226" v="533" actId="20577"/>
          <ac:spMkLst>
            <pc:docMk/>
            <pc:sldMk cId="523136840" sldId="502"/>
            <ac:spMk id="6" creationId="{EF019D25-8207-EE11-6CFF-EDAC9A8ECDF8}"/>
          </ac:spMkLst>
        </pc:spChg>
        <pc:spChg chg="add mod ord">
          <ac:chgData name="Koushik Das Sarma" userId="933e70427221395b" providerId="LiveId" clId="{275329F2-E9C2-5BF3-AFA6-F8BEEE3651AE}" dt="2026-03-08T12:48:39.167" v="1638" actId="113"/>
          <ac:spMkLst>
            <pc:docMk/>
            <pc:sldMk cId="523136840" sldId="502"/>
            <ac:spMk id="7" creationId="{3EEBDD9C-209E-EDEB-9227-2401C89210BF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523136840" sldId="502"/>
            <ac:spMk id="8" creationId="{3DDF9F88-E2BB-73AD-97A6-FB9C8A80A2BD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3605396340" sldId="503"/>
        </pc:sldMkLst>
        <pc:spChg chg="mod">
          <ac:chgData name="Koushik Das Sarma" userId="933e70427221395b" providerId="LiveId" clId="{275329F2-E9C2-5BF3-AFA6-F8BEEE3651AE}" dt="2026-03-08T11:50:44.049" v="651" actId="20577"/>
          <ac:spMkLst>
            <pc:docMk/>
            <pc:sldMk cId="3605396340" sldId="503"/>
            <ac:spMk id="2" creationId="{E18C75A6-3053-09FF-C61B-DD293247F54A}"/>
          </ac:spMkLst>
        </pc:spChg>
        <pc:spChg chg="mod">
          <ac:chgData name="Koushik Das Sarma" userId="933e70427221395b" providerId="LiveId" clId="{275329F2-E9C2-5BF3-AFA6-F8BEEE3651AE}" dt="2026-03-08T11:56:37.034" v="690" actId="404"/>
          <ac:spMkLst>
            <pc:docMk/>
            <pc:sldMk cId="3605396340" sldId="503"/>
            <ac:spMk id="3" creationId="{3554CC48-32EB-85DF-9FEA-A3318CAADE9C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605396340" sldId="503"/>
            <ac:spMk id="4" creationId="{4E60A37C-A4DD-0BEF-65E7-F7483DD51AB3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605396340" sldId="503"/>
            <ac:spMk id="5" creationId="{E779C8FE-55B4-87F1-0900-8F0480B0AFBF}"/>
          </ac:spMkLst>
        </pc:spChg>
        <pc:picChg chg="add mod">
          <ac:chgData name="Koushik Das Sarma" userId="933e70427221395b" providerId="LiveId" clId="{275329F2-E9C2-5BF3-AFA6-F8BEEE3651AE}" dt="2026-03-08T11:56:42.302" v="691" actId="14100"/>
          <ac:picMkLst>
            <pc:docMk/>
            <pc:sldMk cId="3605396340" sldId="503"/>
            <ac:picMk id="6146" creationId="{88E6D79C-8330-A915-C336-8440E54971C3}"/>
          </ac:picMkLst>
        </pc:pic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858466262" sldId="504"/>
        </pc:sldMkLst>
        <pc:spChg chg="mod">
          <ac:chgData name="Koushik Das Sarma" userId="933e70427221395b" providerId="LiveId" clId="{275329F2-E9C2-5BF3-AFA6-F8BEEE3651AE}" dt="2026-03-08T11:53:00.683" v="658"/>
          <ac:spMkLst>
            <pc:docMk/>
            <pc:sldMk cId="858466262" sldId="504"/>
            <ac:spMk id="3" creationId="{1E94B57F-8254-1044-3B9F-3E947DE95381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858466262" sldId="504"/>
            <ac:spMk id="4" creationId="{C411BC1D-7EDC-7473-E334-6AAF3F0A9189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858466262" sldId="504"/>
            <ac:spMk id="5" creationId="{F2B0DCCC-0415-7C99-4C22-E6B94031A28B}"/>
          </ac:spMkLst>
        </pc:spChg>
        <pc:picChg chg="add mod">
          <ac:chgData name="Koushik Das Sarma" userId="933e70427221395b" providerId="LiveId" clId="{275329F2-E9C2-5BF3-AFA6-F8BEEE3651AE}" dt="2026-03-08T11:55:34.716" v="681" actId="1076"/>
          <ac:picMkLst>
            <pc:docMk/>
            <pc:sldMk cId="858466262" sldId="504"/>
            <ac:picMk id="5122" creationId="{A20CDAFA-0490-DDB3-AE9F-A9EDC98D54C6}"/>
          </ac:picMkLst>
        </pc:pic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1720965394" sldId="505"/>
        </pc:sldMkLst>
        <pc:spChg chg="mod">
          <ac:chgData name="Koushik Das Sarma" userId="933e70427221395b" providerId="LiveId" clId="{275329F2-E9C2-5BF3-AFA6-F8BEEE3651AE}" dt="2026-03-08T11:54:53.861" v="675"/>
          <ac:spMkLst>
            <pc:docMk/>
            <pc:sldMk cId="1720965394" sldId="505"/>
            <ac:spMk id="3" creationId="{19E66B03-4E36-5857-782E-B45BB53613F1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720965394" sldId="505"/>
            <ac:spMk id="4" creationId="{581091BB-DA6B-8C59-96E4-914D192C6E80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720965394" sldId="505"/>
            <ac:spMk id="5" creationId="{FF33E879-A7DD-E57F-52C3-1D3869CF40A7}"/>
          </ac:spMkLst>
        </pc:spChg>
        <pc:picChg chg="add mod">
          <ac:chgData name="Koushik Das Sarma" userId="933e70427221395b" providerId="LiveId" clId="{275329F2-E9C2-5BF3-AFA6-F8BEEE3651AE}" dt="2026-03-08T11:54:10.311" v="667" actId="1076"/>
          <ac:picMkLst>
            <pc:docMk/>
            <pc:sldMk cId="1720965394" sldId="505"/>
            <ac:picMk id="4098" creationId="{82A86626-8CF3-D3FD-CAE8-2D666FAEC40B}"/>
          </ac:picMkLst>
        </pc:pic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3551093964" sldId="506"/>
        </pc:sldMkLst>
        <pc:spChg chg="mod">
          <ac:chgData name="Koushik Das Sarma" userId="933e70427221395b" providerId="LiveId" clId="{275329F2-E9C2-5BF3-AFA6-F8BEEE3651AE}" dt="2026-03-08T12:04:54.959" v="728"/>
          <ac:spMkLst>
            <pc:docMk/>
            <pc:sldMk cId="3551093964" sldId="506"/>
            <ac:spMk id="2" creationId="{9255C928-6CBB-9FAB-DD2A-35F36C5B319A}"/>
          </ac:spMkLst>
        </pc:spChg>
        <pc:spChg chg="mod">
          <ac:chgData name="Koushik Das Sarma" userId="933e70427221395b" providerId="LiveId" clId="{275329F2-E9C2-5BF3-AFA6-F8BEEE3651AE}" dt="2026-03-08T12:07:37.553" v="757" actId="20577"/>
          <ac:spMkLst>
            <pc:docMk/>
            <pc:sldMk cId="3551093964" sldId="506"/>
            <ac:spMk id="3" creationId="{7E2CC95A-061D-DCC2-4839-B258A698522C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551093964" sldId="506"/>
            <ac:spMk id="4" creationId="{EDFDE973-EDEF-737E-44DC-B21E41465B1D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551093964" sldId="506"/>
            <ac:spMk id="5" creationId="{915DBF2B-8DF4-45E8-19EC-BFBCDAA8586B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3112899831" sldId="507"/>
        </pc:sldMkLst>
        <pc:spChg chg="mod">
          <ac:chgData name="Koushik Das Sarma" userId="933e70427221395b" providerId="LiveId" clId="{275329F2-E9C2-5BF3-AFA6-F8BEEE3651AE}" dt="2026-03-08T11:59:48.127" v="719" actId="20577"/>
          <ac:spMkLst>
            <pc:docMk/>
            <pc:sldMk cId="3112899831" sldId="507"/>
            <ac:spMk id="3" creationId="{32A6A7CE-D86D-89AA-99BB-3340B52588A0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112899831" sldId="507"/>
            <ac:spMk id="4" creationId="{41A23426-050E-5489-F9B3-35A86486B619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112899831" sldId="507"/>
            <ac:spMk id="5" creationId="{C03D65E0-262E-049D-E7DB-6A88A4E03C93}"/>
          </ac:spMkLst>
        </pc:spChg>
        <pc:picChg chg="del">
          <ac:chgData name="Koushik Das Sarma" userId="933e70427221395b" providerId="LiveId" clId="{275329F2-E9C2-5BF3-AFA6-F8BEEE3651AE}" dt="2026-03-08T11:59:28.977" v="715" actId="478"/>
          <ac:picMkLst>
            <pc:docMk/>
            <pc:sldMk cId="3112899831" sldId="507"/>
            <ac:picMk id="4098" creationId="{91E31BE9-BF8D-5B9F-2DD6-122873DA8642}"/>
          </ac:picMkLst>
        </pc:picChg>
        <pc:picChg chg="add mod">
          <ac:chgData name="Koushik Das Sarma" userId="933e70427221395b" providerId="LiveId" clId="{275329F2-E9C2-5BF3-AFA6-F8BEEE3651AE}" dt="2026-03-08T12:00:43.421" v="726" actId="1076"/>
          <ac:picMkLst>
            <pc:docMk/>
            <pc:sldMk cId="3112899831" sldId="507"/>
            <ac:picMk id="8194" creationId="{E59FBB1D-A8B6-6AB9-2874-DD07C4F2F546}"/>
          </ac:picMkLst>
        </pc:pic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1865583907" sldId="508"/>
        </pc:sldMkLst>
        <pc:spChg chg="mod">
          <ac:chgData name="Koushik Das Sarma" userId="933e70427221395b" providerId="LiveId" clId="{275329F2-E9C2-5BF3-AFA6-F8BEEE3651AE}" dt="2026-03-08T12:09:59.040" v="762" actId="20577"/>
          <ac:spMkLst>
            <pc:docMk/>
            <pc:sldMk cId="1865583907" sldId="508"/>
            <ac:spMk id="2" creationId="{6C5D2D2F-6183-3B32-62FD-7C6789303007}"/>
          </ac:spMkLst>
        </pc:spChg>
        <pc:spChg chg="mod">
          <ac:chgData name="Koushik Das Sarma" userId="933e70427221395b" providerId="LiveId" clId="{275329F2-E9C2-5BF3-AFA6-F8BEEE3651AE}" dt="2026-03-08T12:11:14.858" v="777" actId="15"/>
          <ac:spMkLst>
            <pc:docMk/>
            <pc:sldMk cId="1865583907" sldId="508"/>
            <ac:spMk id="3" creationId="{15EB90D5-A285-C0E5-4660-9AE3B28CD8D6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865583907" sldId="508"/>
            <ac:spMk id="4" creationId="{D5AB7BA5-A055-3EDE-29B9-D9E026F58406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865583907" sldId="508"/>
            <ac:spMk id="5" creationId="{17ECE191-BC73-83CC-F20A-6881D0529842}"/>
          </ac:spMkLst>
        </pc:spChg>
      </pc:sldChg>
      <pc:sldChg chg="addSp delSp modSp add mod">
        <pc:chgData name="Koushik Das Sarma" userId="933e70427221395b" providerId="LiveId" clId="{275329F2-E9C2-5BF3-AFA6-F8BEEE3651AE}" dt="2026-03-08T12:48:13.004" v="1637"/>
        <pc:sldMkLst>
          <pc:docMk/>
          <pc:sldMk cId="2075042659" sldId="509"/>
        </pc:sldMkLst>
        <pc:spChg chg="mod">
          <ac:chgData name="Koushik Das Sarma" userId="933e70427221395b" providerId="LiveId" clId="{275329F2-E9C2-5BF3-AFA6-F8BEEE3651AE}" dt="2026-03-08T12:11:40.907" v="786" actId="113"/>
          <ac:spMkLst>
            <pc:docMk/>
            <pc:sldMk cId="2075042659" sldId="509"/>
            <ac:spMk id="3" creationId="{12E70948-AE95-BD5C-E720-329910908237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2075042659" sldId="509"/>
            <ac:spMk id="4" creationId="{CC46345A-F37D-911C-86F8-457C9F1D73DA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075042659" sldId="509"/>
            <ac:spMk id="5" creationId="{87AAE27F-5F1E-7081-37BA-F2DF2AA99F37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812737699" sldId="510"/>
        </pc:sldMkLst>
        <pc:spChg chg="mod">
          <ac:chgData name="Koushik Das Sarma" userId="933e70427221395b" providerId="LiveId" clId="{275329F2-E9C2-5BF3-AFA6-F8BEEE3651AE}" dt="2026-03-08T12:12:08.394" v="812" actId="20577"/>
          <ac:spMkLst>
            <pc:docMk/>
            <pc:sldMk cId="812737699" sldId="510"/>
            <ac:spMk id="2" creationId="{92FF2E69-7A53-13DE-1287-3C6562844B59}"/>
          </ac:spMkLst>
        </pc:spChg>
        <pc:spChg chg="del">
          <ac:chgData name="Koushik Das Sarma" userId="933e70427221395b" providerId="LiveId" clId="{275329F2-E9C2-5BF3-AFA6-F8BEEE3651AE}" dt="2026-03-08T12:12:10.149" v="813"/>
          <ac:spMkLst>
            <pc:docMk/>
            <pc:sldMk cId="812737699" sldId="510"/>
            <ac:spMk id="3" creationId="{A25A8D7E-C573-6851-414C-1233BF77C977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812737699" sldId="510"/>
            <ac:spMk id="4" creationId="{8480C962-44A1-2B86-52AC-96724986AF89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812737699" sldId="510"/>
            <ac:spMk id="6" creationId="{E0B08793-CCDA-5A2D-C096-FE0E250F953B}"/>
          </ac:spMkLst>
        </pc:spChg>
        <pc:graphicFrameChg chg="add mod modGraphic">
          <ac:chgData name="Koushik Das Sarma" userId="933e70427221395b" providerId="LiveId" clId="{275329F2-E9C2-5BF3-AFA6-F8BEEE3651AE}" dt="2026-03-08T12:12:52.587" v="822"/>
          <ac:graphicFrameMkLst>
            <pc:docMk/>
            <pc:sldMk cId="812737699" sldId="510"/>
            <ac:graphicFrameMk id="5" creationId="{FEA79A6E-49A2-0A02-2D06-E4517BFAD923}"/>
          </ac:graphicFrameMkLst>
        </pc:graphicFrame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69196038" sldId="511"/>
        </pc:sldMkLst>
        <pc:spChg chg="mod">
          <ac:chgData name="Koushik Das Sarma" userId="933e70427221395b" providerId="LiveId" clId="{275329F2-E9C2-5BF3-AFA6-F8BEEE3651AE}" dt="2026-03-08T12:13:23.781" v="825" actId="404"/>
          <ac:spMkLst>
            <pc:docMk/>
            <pc:sldMk cId="69196038" sldId="511"/>
            <ac:spMk id="2" creationId="{3C6E44EE-DB16-EEB0-3C22-D52680B2F9A9}"/>
          </ac:spMkLst>
        </pc:spChg>
        <pc:spChg chg="mod">
          <ac:chgData name="Koushik Das Sarma" userId="933e70427221395b" providerId="LiveId" clId="{275329F2-E9C2-5BF3-AFA6-F8BEEE3651AE}" dt="2026-03-08T12:15:29.517" v="880" actId="403"/>
          <ac:spMkLst>
            <pc:docMk/>
            <pc:sldMk cId="69196038" sldId="511"/>
            <ac:spMk id="3" creationId="{D9EB6789-B531-142D-9A70-8957EFD0F68F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69196038" sldId="511"/>
            <ac:spMk id="4" creationId="{CA96857B-A456-45F9-9AA4-B01DBA08C079}"/>
          </ac:spMkLst>
        </pc:spChg>
        <pc:spChg chg="add mod">
          <ac:chgData name="Koushik Das Sarma" userId="933e70427221395b" providerId="LiveId" clId="{275329F2-E9C2-5BF3-AFA6-F8BEEE3651AE}" dt="2026-03-08T12:15:11.209" v="877" actId="1076"/>
          <ac:spMkLst>
            <pc:docMk/>
            <pc:sldMk cId="69196038" sldId="511"/>
            <ac:spMk id="6" creationId="{93D8ACC5-E49B-7692-4646-358203918B5C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69196038" sldId="511"/>
            <ac:spMk id="7" creationId="{CCC25606-A521-C202-766C-2927F8162E69}"/>
          </ac:spMkLst>
        </pc:sp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3628861218" sldId="512"/>
        </pc:sldMkLst>
        <pc:spChg chg="mod">
          <ac:chgData name="Koushik Das Sarma" userId="933e70427221395b" providerId="LiveId" clId="{275329F2-E9C2-5BF3-AFA6-F8BEEE3651AE}" dt="2026-03-08T12:21:03.915" v="906" actId="20577"/>
          <ac:spMkLst>
            <pc:docMk/>
            <pc:sldMk cId="3628861218" sldId="512"/>
            <ac:spMk id="2" creationId="{D3CE8703-C503-C078-0DB1-50CA1D95F212}"/>
          </ac:spMkLst>
        </pc:spChg>
        <pc:spChg chg="mod">
          <ac:chgData name="Koushik Das Sarma" userId="933e70427221395b" providerId="LiveId" clId="{275329F2-E9C2-5BF3-AFA6-F8BEEE3651AE}" dt="2026-03-08T12:21:27.677" v="979" actId="20577"/>
          <ac:spMkLst>
            <pc:docMk/>
            <pc:sldMk cId="3628861218" sldId="512"/>
            <ac:spMk id="3" creationId="{61E2DFEB-9E75-99A8-FD16-4940BD757FE2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3628861218" sldId="512"/>
            <ac:spMk id="4" creationId="{038C02BD-55E0-0E3E-E103-89640A2E40CB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3628861218" sldId="512"/>
            <ac:spMk id="5" creationId="{008C8C7E-BCFB-1AF8-1555-FC093F1E180D}"/>
          </ac:spMkLst>
        </pc:spChg>
      </pc:sldChg>
      <pc:sldChg chg="addSp delSp modSp new mod ord">
        <pc:chgData name="Koushik Das Sarma" userId="933e70427221395b" providerId="LiveId" clId="{275329F2-E9C2-5BF3-AFA6-F8BEEE3651AE}" dt="2026-03-08T12:48:13.004" v="1637"/>
        <pc:sldMkLst>
          <pc:docMk/>
          <pc:sldMk cId="2889432372" sldId="513"/>
        </pc:sldMkLst>
        <pc:spChg chg="mod">
          <ac:chgData name="Koushik Das Sarma" userId="933e70427221395b" providerId="LiveId" clId="{275329F2-E9C2-5BF3-AFA6-F8BEEE3651AE}" dt="2026-03-08T12:23:58.222" v="1003" actId="404"/>
          <ac:spMkLst>
            <pc:docMk/>
            <pc:sldMk cId="2889432372" sldId="513"/>
            <ac:spMk id="2" creationId="{232A9EE6-9292-182D-22DE-0738F26F796D}"/>
          </ac:spMkLst>
        </pc:spChg>
        <pc:spChg chg="mod">
          <ac:chgData name="Koushik Das Sarma" userId="933e70427221395b" providerId="LiveId" clId="{275329F2-E9C2-5BF3-AFA6-F8BEEE3651AE}" dt="2026-03-08T12:36:12.398" v="1187" actId="113"/>
          <ac:spMkLst>
            <pc:docMk/>
            <pc:sldMk cId="2889432372" sldId="513"/>
            <ac:spMk id="3" creationId="{C4DB539B-B109-6C3F-7D85-75EAB6850270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2889432372" sldId="513"/>
            <ac:spMk id="4" creationId="{682179D9-E9D7-0E0A-3327-1D25BF57C782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2889432372" sldId="513"/>
            <ac:spMk id="6" creationId="{51DBB9E3-7E40-7B95-B4C7-1D9EBE6067CC}"/>
          </ac:spMkLst>
        </pc:spChg>
        <pc:graphicFrameChg chg="add del mod modGraphic">
          <ac:chgData name="Koushik Das Sarma" userId="933e70427221395b" providerId="LiveId" clId="{275329F2-E9C2-5BF3-AFA6-F8BEEE3651AE}" dt="2026-03-08T12:35:36.241" v="1181" actId="478"/>
          <ac:graphicFrameMkLst>
            <pc:docMk/>
            <pc:sldMk cId="2889432372" sldId="513"/>
            <ac:graphicFrameMk id="5" creationId="{A13307D1-578A-69B4-1E3A-74CC6331D2B0}"/>
          </ac:graphicFrameMkLst>
        </pc:graphicFrameChg>
      </pc:sldChg>
      <pc:sldChg chg="addSp delSp modSp new mod">
        <pc:chgData name="Koushik Das Sarma" userId="933e70427221395b" providerId="LiveId" clId="{275329F2-E9C2-5BF3-AFA6-F8BEEE3651AE}" dt="2026-03-08T12:48:13.004" v="1637"/>
        <pc:sldMkLst>
          <pc:docMk/>
          <pc:sldMk cId="1322586886" sldId="514"/>
        </pc:sldMkLst>
        <pc:spChg chg="mod">
          <ac:chgData name="Koushik Das Sarma" userId="933e70427221395b" providerId="LiveId" clId="{275329F2-E9C2-5BF3-AFA6-F8BEEE3651AE}" dt="2026-03-08T12:36:29.383" v="1188"/>
          <ac:spMkLst>
            <pc:docMk/>
            <pc:sldMk cId="1322586886" sldId="514"/>
            <ac:spMk id="2" creationId="{D45A6CB9-430C-7588-CADE-C0CD3BE4D264}"/>
          </ac:spMkLst>
        </pc:spChg>
        <pc:spChg chg="mod">
          <ac:chgData name="Koushik Das Sarma" userId="933e70427221395b" providerId="LiveId" clId="{275329F2-E9C2-5BF3-AFA6-F8BEEE3651AE}" dt="2026-03-08T12:37:48.366" v="1240" actId="20577"/>
          <ac:spMkLst>
            <pc:docMk/>
            <pc:sldMk cId="1322586886" sldId="514"/>
            <ac:spMk id="3" creationId="{6870A544-15CF-76B4-9417-73E90B913F27}"/>
          </ac:spMkLst>
        </pc:spChg>
        <pc:spChg chg="del">
          <ac:chgData name="Koushik Das Sarma" userId="933e70427221395b" providerId="LiveId" clId="{275329F2-E9C2-5BF3-AFA6-F8BEEE3651AE}" dt="2026-03-08T12:48:08.994" v="1636"/>
          <ac:spMkLst>
            <pc:docMk/>
            <pc:sldMk cId="1322586886" sldId="514"/>
            <ac:spMk id="4" creationId="{6A17DB1E-82D3-963C-9765-FB356FDE0B6C}"/>
          </ac:spMkLst>
        </pc:spChg>
        <pc:spChg chg="add">
          <ac:chgData name="Koushik Das Sarma" userId="933e70427221395b" providerId="LiveId" clId="{275329F2-E9C2-5BF3-AFA6-F8BEEE3651AE}" dt="2026-03-08T12:37:00.928" v="1223"/>
          <ac:spMkLst>
            <pc:docMk/>
            <pc:sldMk cId="1322586886" sldId="514"/>
            <ac:spMk id="6" creationId="{22DB433E-8778-C763-DD7B-EED1B0D93096}"/>
          </ac:spMkLst>
        </pc:spChg>
        <pc:spChg chg="add mod">
          <ac:chgData name="Koushik Das Sarma" userId="933e70427221395b" providerId="LiveId" clId="{275329F2-E9C2-5BF3-AFA6-F8BEEE3651AE}" dt="2026-03-08T12:48:13.004" v="1637"/>
          <ac:spMkLst>
            <pc:docMk/>
            <pc:sldMk cId="1322586886" sldId="514"/>
            <ac:spMk id="7" creationId="{794A4FE5-AA3A-599E-D6C3-7684B4BE08E0}"/>
          </ac:spMkLst>
        </pc:spChg>
        <pc:graphicFrameChg chg="add mod">
          <ac:chgData name="Koushik Das Sarma" userId="933e70427221395b" providerId="LiveId" clId="{275329F2-E9C2-5BF3-AFA6-F8BEEE3651AE}" dt="2026-03-08T12:35:28.983" v="1179" actId="1076"/>
          <ac:graphicFrameMkLst>
            <pc:docMk/>
            <pc:sldMk cId="1322586886" sldId="514"/>
            <ac:graphicFrameMk id="5" creationId="{FFC194C0-4138-9968-2E79-D208AFBF2BED}"/>
          </ac:graphicFrameMkLst>
        </pc:graphicFrame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79F01BA4-F119-CDAA-BA45-7030DEB3A19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3E3A7776-BCFC-4B84-04D5-6E71D539430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21113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BCCA47D7-D52C-D861-0373-DCF9E2BA1901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366AFC20-33A7-7A75-A24A-32ECB512409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21113" y="941705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4D607988-5583-8543-87AC-1BBA800A4A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AC1FEF9B-E632-3107-80F3-C2DBF0BEAF1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2A465EED-FE18-3BCC-BFDF-CF133348527A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22700" y="0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AA364E50-E3D1-F7EA-0A8C-BBFAB2ADDAA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42950"/>
            <a:ext cx="4957763" cy="37179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0DBA346B-EC08-04D2-E993-909A5AF8B287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0113" y="4708525"/>
            <a:ext cx="4946650" cy="4462463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D77126DD-6D76-A69B-A674-F36E28B52AB1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CFFB2FAC-9EE7-017E-50FB-FFF6B023DF6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22700" y="9418638"/>
            <a:ext cx="2924175" cy="4953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028AC424-3424-7B4C-A933-A9FC6CF8E5C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" name="Google Shape;245;g5c5211f441_6_10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46" name="Google Shape;246;g5c5211f441_6_108:notes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4606210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555015"/>
            <a:ext cx="7772400" cy="721857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636912"/>
            <a:ext cx="6400800" cy="2428255"/>
          </a:xfrm>
        </p:spPr>
        <p:txBody>
          <a:bodyPr/>
          <a:lstStyle>
            <a:lvl1pPr marL="0" indent="0" algn="ctr">
              <a:buNone/>
              <a:defRPr sz="3200" b="1">
                <a:solidFill>
                  <a:schemeClr val="bg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B5738B-3A4C-CF4E-FC7A-59EE50B9AC5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F78F9E-0ABE-954A-AD4B-BC24203A5F50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956B4B-7BDA-D7E2-9177-7C373E4ACF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F8603B-66CE-B2E7-8557-BF8435B3A5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E230E0-B995-F049-96DC-CE717F2EF52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398716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10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5A3EC3-9426-FAD2-F67B-A33ED219D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311C6B-D3C8-BA4B-A010-45C8A22BE9AF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6EFA67-0CD8-776B-FC3C-57AF14A55C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7CA6A1-C9C2-E365-E92B-E93DA9995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73437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2800" b="1" cap="none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DCA1B-6566-3795-2E7E-9E59C661A7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1C9387-F0A9-A144-BFEB-D0CC4A25D1CE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8C6DA33-A9B6-BB8A-6962-91A415D4F08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2D0EDC-A07F-A240-8C11-F9C68DC0768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91990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198D638-3359-28B6-DD48-8B6A68843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FC2355-459D-DB4C-BF28-DBCA4959D34B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EF43B1-4C31-77C5-9443-E227F1837C6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15DBE7-D0FB-814B-8662-632477FAD3A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309493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CE8FA2F-59FC-111E-119D-3A733652A2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2BE7B-15A7-344A-A3E3-CE8DD33EDE2A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54EECE9-3DB6-A6E2-3A6D-9453DADD525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57788-63F9-0B40-B76C-4B224160435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64786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88C9F58-1E48-1C60-44F7-ADA4E940F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941A01-683F-E146-BC6B-10974A14AA2B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D6829A3-A110-E32D-9F90-BEAC986EC1F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3EEF92-3513-444C-A31F-44C99AB620A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72557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E12CDAA5-7B4D-3F16-7500-A4BFB922B4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E1006-354F-BB45-B57C-5051CF0F72C1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47C833F7-AC15-F7A1-3179-9B544E9D29C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4B7AF4-5AC9-1E42-86C9-4BC99D1FB83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13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B1DFFC0-F696-C42B-8420-8645F40D40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3B5DC-21A8-7149-ADAB-BBBB5AC869BC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91B38-1DB1-B772-D814-0616540AA95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F9F0-7AAC-4940-A985-91C7041C47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74800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FD01F7C-CC40-3424-0CBF-49F375E5B2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E002A8-75F8-A94B-9E9C-C3D00D9386E5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D8063C-06A6-D6C3-BDA4-205AF7311A6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EC0279-F025-184B-ABF7-8E4FFC50439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82423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A42FDD-B972-3850-30EE-E248D19CA4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84E649-1C26-5444-B34B-3B53A358DDE5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894E11C-2E40-CD88-3068-3E10D61D54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A967C4-316C-0A49-913B-1B8FFC4BCA4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346580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2BEAAD-D45A-C66D-B03E-F1E75EBB8C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B66B3-F5DD-8242-9374-62663B16CF2C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EDFCB9E4-5902-4264-30A9-0FD26ED6DC2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561194-E808-B04F-8AD2-A9FF63FFA6E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120568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9D57690C-FBA6-6CE2-3EDD-770E96AB02C1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9221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  <a:endParaRPr lang="en-GB" altLang="en-US" dirty="0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2E22761-D157-0AB6-4C7F-2A5512BFFA7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412776"/>
            <a:ext cx="8229600" cy="41037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DCA00-797A-5495-55FF-B90065FBF6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2C2DACD-3D03-B84C-8F48-8D3284A403C0}" type="datetime1">
              <a:rPr lang="en-GB" altLang="en-US" smtClean="0"/>
              <a:t>08/03/2026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14E1DC-DD40-7BCC-A98C-8376CB787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pPr>
              <a:defRPr/>
            </a:pPr>
            <a:fld id="{491E46BB-5060-5448-ABEE-8BAC258016C0}" type="slidenum">
              <a:rPr lang="en-GB" altLang="en-US" smtClean="0"/>
              <a:pPr>
                <a:defRPr/>
              </a:pPr>
              <a:t>‹#›</a:t>
            </a:fld>
            <a:endParaRPr lang="en-GB" altLang="en-US">
              <a:latin typeface="Arial" panose="020B0604020202020204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6" r:id="rId1"/>
    <p:sldLayoutId id="2147483857" r:id="rId2"/>
    <p:sldLayoutId id="2147483847" r:id="rId3"/>
    <p:sldLayoutId id="2147483848" r:id="rId4"/>
    <p:sldLayoutId id="2147483849" r:id="rId5"/>
    <p:sldLayoutId id="2147483850" r:id="rId6"/>
    <p:sldLayoutId id="2147483851" r:id="rId7"/>
    <p:sldLayoutId id="2147483852" r:id="rId8"/>
    <p:sldLayoutId id="2147483853" r:id="rId9"/>
    <p:sldLayoutId id="2147483854" r:id="rId10"/>
    <p:sldLayoutId id="2147483855" r:id="rId11"/>
  </p:sldLayoutIdLst>
  <p:hf hdr="0" ft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b="1" kern="1200">
          <a:solidFill>
            <a:schemeClr val="tx1"/>
          </a:solidFill>
          <a:latin typeface="Arial" panose="020B0604020202020204" pitchFamily="34" charset="0"/>
          <a:ea typeface="+mj-ea"/>
          <a:cs typeface="Arial" panose="020B060402020202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742950" indent="-28575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2pPr>
      <a:lvl3pPr marL="11430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3pPr>
      <a:lvl4pPr marL="16002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–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4pPr>
      <a:lvl5pPr marL="2057400" indent="-228600" algn="l" rtl="0" eaLnBrk="0" fontAlgn="base" hangingPunct="0">
        <a:spcBef>
          <a:spcPts val="600"/>
        </a:spcBef>
        <a:spcAft>
          <a:spcPts val="600"/>
        </a:spcAft>
        <a:buFont typeface="Arial" panose="020B0604020202020204" pitchFamily="34" charset="0"/>
        <a:buChar char="»"/>
        <a:defRPr sz="1600" kern="1200">
          <a:solidFill>
            <a:schemeClr val="tx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q0_7pM_G2Ms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uronews.com/next/2022/11/16/elon-musk-discloses-plans-to-find-new-twitter-leader" TargetMode="External"/><Relationship Id="rId2" Type="http://schemas.openxmlformats.org/officeDocument/2006/relationships/hyperlink" Target="https://www.reuters.com/technology/musk-tells-twitter-staff-opt-hardcore-or-take-severance-2022-11-16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bbc.co.uk/newsround/50714367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s://www.theguardian.com/world/ng-interactive/2025/may/31/jacinda-ardern-kind-leadership-public-rage-life-trump-america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www.youtube.com/watch?v=NeiZv-L4DhU&amp;t=75s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hyperlink" Target="https://hbr.org/2023/02/how-microsoft-became-innovative-again" TargetMode="Externa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4E97B6B2-9036-3E87-6D76-028BFA9F090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875" y="1158875"/>
            <a:ext cx="9128125" cy="4540250"/>
          </a:xfrm>
        </p:spPr>
        <p:txBody>
          <a:bodyPr/>
          <a:lstStyle/>
          <a:p>
            <a:pPr>
              <a:defRPr/>
            </a:pPr>
            <a:br>
              <a:rPr lang="en-GB" altLang="en-US" b="1" dirty="0"/>
            </a:br>
            <a:r>
              <a:rPr lang="en-GB" altLang="en-US" b="1" dirty="0"/>
              <a:t>  Leadership Styles</a:t>
            </a:r>
            <a:br>
              <a:rPr lang="en-GB" altLang="en-US" b="1" dirty="0"/>
            </a:br>
            <a:br>
              <a:rPr lang="en-GB" altLang="en-US" b="1" dirty="0"/>
            </a:br>
            <a:r>
              <a:rPr lang="en-GB" altLang="en-US" b="1" dirty="0"/>
              <a:t>     LCBB4015</a:t>
            </a:r>
            <a:br>
              <a:rPr lang="en-GB" altLang="en-US" dirty="0"/>
            </a:br>
            <a:br>
              <a:rPr lang="en-GB" altLang="en-US" dirty="0"/>
            </a:br>
            <a:br>
              <a:rPr lang="en-GB" altLang="en-US" sz="3600" dirty="0"/>
            </a:br>
            <a:r>
              <a:rPr lang="en-GB" altLang="en-US" sz="3600" dirty="0"/>
              <a:t>						</a:t>
            </a:r>
            <a:r>
              <a:rPr lang="en-GB" altLang="en-US" sz="2400" b="1" dirty="0"/>
              <a:t>Week 9</a:t>
            </a:r>
            <a:endParaRPr lang="en-GB" altLang="en-US" sz="36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BD55E-C912-E0CA-8D2C-E74980086E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LOs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746FE-10C5-7EE2-C71F-43AB3F981D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To explore leadership by reference to different leadership styles, including:</a:t>
            </a:r>
          </a:p>
          <a:p>
            <a:pPr lvl="1"/>
            <a:r>
              <a:rPr lang="en-GB" dirty="0"/>
              <a:t>Goleman’s leadership styles</a:t>
            </a:r>
          </a:p>
          <a:p>
            <a:pPr lvl="1"/>
            <a:r>
              <a:rPr lang="en-GB" dirty="0"/>
              <a:t>Contingency theory of leadership</a:t>
            </a:r>
          </a:p>
          <a:p>
            <a:pPr lvl="1"/>
            <a:r>
              <a:rPr lang="en-GB" dirty="0"/>
              <a:t>New Leadership Styles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7E3514-8A85-E310-7138-096992AA0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9586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Leadership </a:t>
            </a:r>
            <a:r>
              <a:rPr lang="en-GB" altLang="en-US" i="1"/>
              <a:t>styles</a:t>
            </a:r>
            <a:endParaRPr lang="en-GB" altLang="en-US"/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None/>
            </a:pPr>
            <a:r>
              <a:rPr lang="en-GB" altLang="en-US" sz="1800" b="1" dirty="0"/>
              <a:t>A historical background:</a:t>
            </a:r>
          </a:p>
          <a:p>
            <a:pPr marL="0" indent="0" eaLnBrk="1" hangingPunct="1">
              <a:buNone/>
            </a:pPr>
            <a:r>
              <a:rPr lang="en-GB" altLang="en-US" sz="1800" dirty="0"/>
              <a:t>‘With the traits approach meant that leadership, management and supervisory style became a major focus for research. Attention switched from selecting leaders on personality traits, to training and developing leaders in appropriate behaviour patterns’ </a:t>
            </a:r>
          </a:p>
          <a:p>
            <a:pPr marL="0" indent="0" algn="r" eaLnBrk="1" hangingPunct="1">
              <a:buNone/>
            </a:pPr>
            <a:r>
              <a:rPr lang="en-GB" altLang="en-US" sz="1800" dirty="0"/>
              <a:t>(Huczynski &amp; Buchanan 2007: 707)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32147B8-9A09-18CE-B27B-269D53692A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1F5C5D-2C87-0805-2074-052D31DCAA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Leadership Style and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077EB6-38A3-18B6-8E23-9555689AF9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In order to influence others, every individual conveys the message across in a different manner; that particular method adopted by the individual forms part of a leadership style. </a:t>
            </a:r>
          </a:p>
          <a:p>
            <a:r>
              <a:rPr lang="en-GB" sz="1800" dirty="0"/>
              <a:t>Good leaders are always good communicators – there are few exceptions!</a:t>
            </a:r>
          </a:p>
        </p:txBody>
      </p:sp>
      <p:pic>
        <p:nvPicPr>
          <p:cNvPr id="5" name="Picture 2" descr="Image result for jose mourinho man united">
            <a:extLst>
              <a:ext uri="{FF2B5EF4-FFF2-40B4-BE49-F238E27FC236}">
                <a16:creationId xmlns:a16="http://schemas.microsoft.com/office/drawing/2014/main" id="{FE0623F9-8EA6-387A-754A-3C82632CD00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97" y="3455593"/>
            <a:ext cx="2370782" cy="185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Image result for man united coach">
            <a:extLst>
              <a:ext uri="{FF2B5EF4-FFF2-40B4-BE49-F238E27FC236}">
                <a16:creationId xmlns:a16="http://schemas.microsoft.com/office/drawing/2014/main" id="{52455347-8545-E591-0E2A-B22498D462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24772"/>
            <a:ext cx="3173972" cy="1850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Image result for man united coach">
            <a:extLst>
              <a:ext uri="{FF2B5EF4-FFF2-40B4-BE49-F238E27FC236}">
                <a16:creationId xmlns:a16="http://schemas.microsoft.com/office/drawing/2014/main" id="{1130C213-A59B-3D65-1855-D18D765094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0943" y="3455594"/>
            <a:ext cx="2802479" cy="1865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74DDF013-9766-5483-FFCE-FCEF221C88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00580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0F14A3-418A-381F-B1E6-8CEAF95BAC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Goleman’s Leadership Theory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D660D9-AB84-C786-3DD4-3FBBD7B350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1800" dirty="0"/>
              <a:t>Daniel Goleman’s leadership theory </a:t>
            </a:r>
            <a:r>
              <a:rPr lang="en-US" sz="1800" dirty="0" err="1"/>
              <a:t>centres</a:t>
            </a:r>
            <a:r>
              <a:rPr lang="en-US" sz="1800" dirty="0"/>
              <a:t> on </a:t>
            </a:r>
            <a:r>
              <a:rPr lang="en-US" sz="1800" b="1" dirty="0"/>
              <a:t>emotional intelligence (EI)</a:t>
            </a:r>
            <a:r>
              <a:rPr lang="en-US" sz="1800" dirty="0"/>
              <a:t> and proposes that effective leaders shift between </a:t>
            </a:r>
            <a:r>
              <a:rPr lang="en-US" sz="1800" b="1" dirty="0"/>
              <a:t>six distinct leadership styles</a:t>
            </a:r>
            <a:r>
              <a:rPr lang="en-US" sz="1800" dirty="0"/>
              <a:t>, each suited to different situations (Goleman, 2000). 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1800" dirty="0"/>
              <a:t>His work argues that leadership is not fixed to personality but is a </a:t>
            </a:r>
            <a:r>
              <a:rPr lang="en-US" sz="1800" b="1" dirty="0"/>
              <a:t>strategic choice</a:t>
            </a:r>
            <a:r>
              <a:rPr lang="en-US" sz="1800" dirty="0"/>
              <a:t> that can be learned and adapted.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1800" dirty="0"/>
              <a:t>Goleman’s framework is built on the idea that leaders who understand and manage emotions—both their own and others’—create more positive climates, stronger relationships, and better performance outcomes (Goleman, 2007). 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1800" dirty="0"/>
              <a:t>His six styles are tools leaders can use situationally to influence team morale, motivation, and results</a:t>
            </a:r>
          </a:p>
          <a:p>
            <a:pPr>
              <a:lnSpc>
                <a:spcPct val="120000"/>
              </a:lnSpc>
              <a:spcBef>
                <a:spcPts val="300"/>
              </a:spcBef>
              <a:spcAft>
                <a:spcPts val="300"/>
              </a:spcAft>
            </a:pPr>
            <a:r>
              <a:rPr lang="en-US" sz="1800" dirty="0"/>
              <a:t>Watch the video: </a:t>
            </a:r>
            <a:r>
              <a:rPr lang="en-US" sz="1800" dirty="0">
                <a:hlinkClick r:id="rId2"/>
              </a:rPr>
              <a:t>The 6 Goleman Leadership Styles and When to Use Them</a:t>
            </a:r>
            <a:endParaRPr lang="en-GB" sz="18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DEDBE6-6EE3-285D-638E-2E0D836F9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276262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C43BD-A19B-8AFC-82B8-922DFED1E2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Emotional Intelligence (EI)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37681-B262-6C92-A1D0-DEF99395CD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Emotional Intelligence refers to the ability to recognise, understand, manage, and influence emotions in ourselves and others.</a:t>
            </a:r>
          </a:p>
          <a:p>
            <a:r>
              <a:rPr lang="en-GB" sz="2000" dirty="0"/>
              <a:t>Popularised by Daniel Goleman (1995), originators are Peter Salovey and John D. Mayer (1990)</a:t>
            </a:r>
          </a:p>
          <a:p>
            <a:r>
              <a:rPr lang="en-GB" sz="2000" dirty="0"/>
              <a:t>Considered a key capability for effective leadership and teamwork</a:t>
            </a:r>
          </a:p>
          <a:p>
            <a:r>
              <a:rPr lang="en-GB" sz="2000" dirty="0"/>
              <a:t>Helps leaders manage relationships, conflict, motivation, and decision-making</a:t>
            </a:r>
          </a:p>
          <a:p>
            <a:r>
              <a:rPr lang="en-GB" sz="2000" dirty="0"/>
              <a:t>Research shows EI contributes strongly to leadership effectiveness and workplace performance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84327-13A3-2086-2961-61E7BA097D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09267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A022A-4817-0088-7713-6FE084CE74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dirty="0"/>
              <a:t>The Five Components of EI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A673E-0F2F-0C95-D628-DB1418A74CA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b="1" dirty="0"/>
              <a:t>Self-Awareness</a:t>
            </a:r>
            <a:endParaRPr lang="en-GB" sz="1600" dirty="0"/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Recognising one’s own emotions and their impact on behaviour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Understanding personal strengths and weaknesses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b="1" dirty="0"/>
              <a:t>Self-Regulation</a:t>
            </a:r>
            <a:endParaRPr lang="en-GB" sz="1600" dirty="0"/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Ability to control impulsive reactions and manage emotions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Staying calm and adaptable under pressure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b="1" dirty="0"/>
              <a:t>Motivation</a:t>
            </a:r>
            <a:endParaRPr lang="en-GB" sz="1600" dirty="0"/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Internal drive to achieve goals and maintain optimism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Persistence even when facing setbacks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endParaRPr lang="en-GB" sz="1400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DC24A31-6F9D-3747-F3B5-252DDEB73A3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b="1" dirty="0"/>
              <a:t>Empathy</a:t>
            </a:r>
            <a:endParaRPr lang="en-GB" sz="1600" dirty="0"/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Understanding the emotions and perspectives of others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Important for managing diverse teams and conflict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1600" b="1" dirty="0"/>
              <a:t>Social Skills</a:t>
            </a:r>
            <a:endParaRPr lang="en-GB" sz="1600" dirty="0"/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Ability to build relationships, communicate effectively, and influence others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400" dirty="0"/>
              <a:t>Essential for teamwork, negotiation, and leadership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665A24-E7C4-1955-DDD1-7E0317E4E32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362196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019D25-8207-EE11-6CFF-EDAC9A8ECD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EI Matters for Leadership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EBDD9C-209E-EDEB-9227-2401C8921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Leaders with high EI are better able to:</a:t>
            </a:r>
          </a:p>
          <a:p>
            <a:pPr lvl="1"/>
            <a:r>
              <a:rPr lang="en-GB" dirty="0"/>
              <a:t>Build </a:t>
            </a:r>
            <a:r>
              <a:rPr lang="en-GB" b="1" dirty="0"/>
              <a:t>trust and strong relationships</a:t>
            </a:r>
            <a:endParaRPr lang="en-GB" dirty="0"/>
          </a:p>
          <a:p>
            <a:pPr lvl="1"/>
            <a:r>
              <a:rPr lang="en-GB" dirty="0"/>
              <a:t>Handle </a:t>
            </a:r>
            <a:r>
              <a:rPr lang="en-GB" b="1" dirty="0"/>
              <a:t>conflict and difficult conversations</a:t>
            </a:r>
            <a:endParaRPr lang="en-GB" dirty="0"/>
          </a:p>
          <a:p>
            <a:pPr lvl="1"/>
            <a:r>
              <a:rPr lang="en-GB" b="1" dirty="0"/>
              <a:t>Motivate and engage </a:t>
            </a:r>
            <a:r>
              <a:rPr lang="en-GB" dirty="0"/>
              <a:t>employees</a:t>
            </a:r>
          </a:p>
          <a:p>
            <a:pPr lvl="1"/>
            <a:r>
              <a:rPr lang="en-GB" dirty="0"/>
              <a:t>Manage </a:t>
            </a:r>
            <a:r>
              <a:rPr lang="en-GB" b="1" dirty="0"/>
              <a:t>stress and organisational change</a:t>
            </a:r>
            <a:endParaRPr lang="en-GB" dirty="0"/>
          </a:p>
          <a:p>
            <a:pPr lvl="1"/>
            <a:r>
              <a:rPr lang="en-GB" dirty="0"/>
              <a:t>Create a </a:t>
            </a:r>
            <a:r>
              <a:rPr lang="en-GB" b="1" dirty="0"/>
              <a:t>positive organisational climate</a:t>
            </a:r>
            <a:endParaRPr lang="en-GB" dirty="0"/>
          </a:p>
          <a:p>
            <a:endParaRPr lang="en-GB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3DDF9F88-E2BB-73AD-97A6-FB9C8A80A2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3136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A0C60-5372-4D1D-F70B-ED1955D853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Goleman’s Six Leadership Styles</a:t>
            </a:r>
          </a:p>
        </p:txBody>
      </p:sp>
      <p:pic>
        <p:nvPicPr>
          <p:cNvPr id="1030" name="Picture 6" descr="Goleman's six Leadership styles (2000) | Download Scientific Diagram">
            <a:extLst>
              <a:ext uri="{FF2B5EF4-FFF2-40B4-BE49-F238E27FC236}">
                <a16:creationId xmlns:a16="http://schemas.microsoft.com/office/drawing/2014/main" id="{6BC8DB54-D0B4-2142-2094-E0661086CC3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6871" y="1196752"/>
            <a:ext cx="3950258" cy="4334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347D23-81D7-7B94-0182-EC190FCDAC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13EEF92-3513-444C-A31F-44C99AB620A5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84108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066C114C-3C61-474B-09F1-A79EFF87B8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Coercive (Commanding)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62A351-5FB4-39A2-8056-BA1B15F69EE9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Immediate compliance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The leader gives </a:t>
            </a:r>
            <a:r>
              <a:rPr lang="en-GB" sz="1600" b="1" dirty="0"/>
              <a:t>clear orders</a:t>
            </a:r>
            <a:endParaRPr lang="en-GB" sz="1600" dirty="0"/>
          </a:p>
          <a:p>
            <a:pPr lvl="1"/>
            <a:r>
              <a:rPr lang="en-GB" sz="1600" dirty="0"/>
              <a:t>Expects </a:t>
            </a:r>
            <a:r>
              <a:rPr lang="en-GB" sz="1600" b="1" dirty="0"/>
              <a:t>quick obedience</a:t>
            </a:r>
            <a:endParaRPr lang="en-GB" sz="1600" dirty="0"/>
          </a:p>
          <a:p>
            <a:pPr lvl="1"/>
            <a:r>
              <a:rPr lang="en-GB" sz="1600" dirty="0"/>
              <a:t>Tight control over decisions</a:t>
            </a:r>
          </a:p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Crisis situations</a:t>
            </a:r>
          </a:p>
          <a:p>
            <a:pPr lvl="1"/>
            <a:r>
              <a:rPr lang="en-GB" sz="1600" dirty="0"/>
              <a:t>Turnaround scenarios</a:t>
            </a:r>
          </a:p>
          <a:p>
            <a:pPr lvl="1"/>
            <a:r>
              <a:rPr lang="en-GB" sz="1600" dirty="0"/>
              <a:t>Dealing with problem employees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BE1B12-CF05-B3F3-8875-FBB35E9DEC3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Drawbacks:</a:t>
            </a:r>
          </a:p>
          <a:p>
            <a:pPr lvl="1"/>
            <a:r>
              <a:rPr lang="en-GB" sz="1600" dirty="0"/>
              <a:t>Can reduce morale</a:t>
            </a:r>
          </a:p>
          <a:p>
            <a:pPr lvl="1"/>
            <a:r>
              <a:rPr lang="en-GB" sz="1600" dirty="0"/>
              <a:t>Limits creativity and engagement</a:t>
            </a:r>
            <a:endParaRPr lang="en-GB" sz="1800" dirty="0"/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400" dirty="0"/>
              <a:t>“Do what I tell you.”</a:t>
            </a:r>
          </a:p>
          <a:p>
            <a:endParaRPr lang="en-GB" sz="2000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525EFAD0-60CF-8D6C-86A1-DFA7E21AAE4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24058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8CC1935-8231-3F67-2964-F738F9F7CE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20B590D3-9847-1A0C-F73C-0A13F7E576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Authoritative (Visionary)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420F5C4-F25C-B700-62BB-B9A7F86B1AA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Providing a clear direction and vision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The leader communicates a </a:t>
            </a:r>
            <a:r>
              <a:rPr lang="en-GB" sz="1600" b="1" dirty="0"/>
              <a:t>strong vision</a:t>
            </a:r>
            <a:endParaRPr lang="en-GB" sz="1600" dirty="0"/>
          </a:p>
          <a:p>
            <a:pPr lvl="1"/>
            <a:r>
              <a:rPr lang="en-GB" sz="1600" dirty="0"/>
              <a:t>Aligns people with </a:t>
            </a:r>
            <a:r>
              <a:rPr lang="en-GB" sz="1600" b="1" dirty="0"/>
              <a:t>long-term goals</a:t>
            </a:r>
            <a:endParaRPr lang="en-GB" sz="1600" dirty="0"/>
          </a:p>
          <a:p>
            <a:pPr lvl="1"/>
            <a:r>
              <a:rPr lang="en-GB" sz="1600" dirty="0"/>
              <a:t>Encourages innovation within the vision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DC5C75-E785-0AFA-8D69-F29CE2C2C2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A new direction is needed</a:t>
            </a:r>
          </a:p>
          <a:p>
            <a:pPr lvl="1"/>
            <a:r>
              <a:rPr lang="en-GB" sz="1600" dirty="0"/>
              <a:t>Change or transformation is happening</a:t>
            </a:r>
          </a:p>
          <a:p>
            <a:r>
              <a:rPr lang="en-GB" sz="2000" b="1" dirty="0"/>
              <a:t>Benefits:</a:t>
            </a:r>
          </a:p>
          <a:p>
            <a:pPr lvl="1"/>
            <a:r>
              <a:rPr lang="en-GB" sz="1600" dirty="0"/>
              <a:t>Builds motivation</a:t>
            </a:r>
          </a:p>
          <a:p>
            <a:pPr lvl="1"/>
            <a:r>
              <a:rPr lang="en-GB" sz="1600" dirty="0"/>
              <a:t>Creates clarity and purpose</a:t>
            </a:r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600" dirty="0"/>
              <a:t>“Come with me.”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EE05FC5-4B44-4ACC-A813-0270871B89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522859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DE6A7C-C327-9835-39FF-5CD3F02B4D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0CCCD0-7ECA-CB76-9BAD-BE471AAD13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Affiliative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A8315A-3251-6E66-01A1-453766773F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People and relationships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Builds </a:t>
            </a:r>
            <a:r>
              <a:rPr lang="en-GB" sz="1600" b="1" dirty="0"/>
              <a:t>team harmony</a:t>
            </a:r>
            <a:endParaRPr lang="en-GB" sz="1600" dirty="0"/>
          </a:p>
          <a:p>
            <a:pPr lvl="1"/>
            <a:r>
              <a:rPr lang="en-GB" sz="1600" dirty="0"/>
              <a:t>Emphasises </a:t>
            </a:r>
            <a:r>
              <a:rPr lang="en-GB" sz="1600" b="1" dirty="0"/>
              <a:t>emotional needs</a:t>
            </a:r>
            <a:endParaRPr lang="en-GB" sz="1600" dirty="0"/>
          </a:p>
          <a:p>
            <a:pPr lvl="1"/>
            <a:r>
              <a:rPr lang="en-GB" sz="1600" dirty="0"/>
              <a:t>Encourages collaboration and trust</a:t>
            </a:r>
          </a:p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Team morale is low</a:t>
            </a:r>
          </a:p>
          <a:p>
            <a:pPr lvl="1"/>
            <a:r>
              <a:rPr lang="en-GB" sz="1600" dirty="0"/>
              <a:t>Rebuilding trust</a:t>
            </a:r>
          </a:p>
          <a:p>
            <a:pPr lvl="1"/>
            <a:r>
              <a:rPr lang="en-GB" sz="1600" dirty="0"/>
              <a:t>Managing conflict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D2CF6B5-185F-3EF1-6D34-E27D9FB298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pPr lvl="1"/>
            <a:r>
              <a:rPr lang="en-GB" sz="1600" dirty="0"/>
              <a:t>Improves communication</a:t>
            </a:r>
          </a:p>
          <a:p>
            <a:pPr lvl="1"/>
            <a:r>
              <a:rPr lang="en-GB" sz="1600" dirty="0"/>
              <a:t>Creates strong team bonds</a:t>
            </a:r>
          </a:p>
          <a:p>
            <a:r>
              <a:rPr lang="en-GB" sz="2000" b="1" dirty="0"/>
              <a:t>Risk:</a:t>
            </a:r>
          </a:p>
          <a:p>
            <a:pPr lvl="1"/>
            <a:r>
              <a:rPr lang="en-GB" sz="1600" dirty="0"/>
              <a:t>Performance issues may go unaddressed</a:t>
            </a:r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600" dirty="0"/>
              <a:t>“People come first.”</a:t>
            </a:r>
          </a:p>
          <a:p>
            <a:endParaRPr lang="en-GB" sz="2000" dirty="0"/>
          </a:p>
          <a:p>
            <a:endParaRPr lang="en-GB" sz="20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54383E8-4E64-8B70-E0A4-1F323D57E2C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19426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A970DF-7731-36DE-EB45-19046CDD06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BF1E8988-14E3-A84D-07F5-E215E3E481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Democratic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7E99709-F354-C151-7DFD-E0A4CB270D3E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Participation and collaboration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Leader encourages </a:t>
            </a:r>
            <a:r>
              <a:rPr lang="en-GB" sz="1600" b="1" dirty="0"/>
              <a:t>team input</a:t>
            </a:r>
            <a:endParaRPr lang="en-GB" sz="1600" dirty="0"/>
          </a:p>
          <a:p>
            <a:pPr lvl="1"/>
            <a:r>
              <a:rPr lang="en-GB" sz="1600" dirty="0"/>
              <a:t>Decisions made through </a:t>
            </a:r>
            <a:r>
              <a:rPr lang="en-GB" sz="1600" b="1" dirty="0"/>
              <a:t>discussion</a:t>
            </a:r>
            <a:endParaRPr lang="en-GB" sz="1600" dirty="0"/>
          </a:p>
          <a:p>
            <a:pPr lvl="1"/>
            <a:r>
              <a:rPr lang="en-GB" sz="1600" dirty="0"/>
              <a:t>Employees feel valued</a:t>
            </a:r>
          </a:p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Seeking new ideas</a:t>
            </a:r>
          </a:p>
          <a:p>
            <a:pPr lvl="1"/>
            <a:r>
              <a:rPr lang="en-GB" sz="1600" dirty="0"/>
              <a:t>Building commitment</a:t>
            </a:r>
          </a:p>
          <a:p>
            <a:pPr lvl="1"/>
            <a:r>
              <a:rPr lang="en-GB" sz="1600" dirty="0"/>
              <a:t>Team members are skilled</a:t>
            </a:r>
          </a:p>
          <a:p>
            <a:pPr lvl="1"/>
            <a:endParaRPr lang="en-GB" sz="1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712C6097-881C-E983-5685-903E72F5E9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pPr lvl="1"/>
            <a:r>
              <a:rPr lang="en-GB" sz="1600" dirty="0"/>
              <a:t>Higher engagement</a:t>
            </a:r>
          </a:p>
          <a:p>
            <a:pPr lvl="1"/>
            <a:r>
              <a:rPr lang="en-GB" sz="1600" dirty="0"/>
              <a:t>Stronger ownership of decisions</a:t>
            </a:r>
          </a:p>
          <a:p>
            <a:r>
              <a:rPr lang="en-GB" sz="2000" b="1" dirty="0"/>
              <a:t>Risk:</a:t>
            </a:r>
          </a:p>
          <a:p>
            <a:pPr lvl="1"/>
            <a:r>
              <a:rPr lang="en-GB" sz="1600" dirty="0"/>
              <a:t>Decision-making can be slow</a:t>
            </a:r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600" dirty="0"/>
              <a:t>“What do you think?”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1B259AE6-1E84-5E02-B825-C73AA276C8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882364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BAA3AC-BBF0-C090-EB10-E783146C590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389F29D4-20E0-4F4C-6E27-925F6F1D32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Pacesetting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3EF94F9-681B-FBFE-FDCF-EF50995857E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High performance and results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The leader sets </a:t>
            </a:r>
            <a:r>
              <a:rPr lang="en-GB" sz="1600" b="1" dirty="0"/>
              <a:t>very high standards</a:t>
            </a:r>
            <a:endParaRPr lang="en-GB" sz="1600" dirty="0"/>
          </a:p>
          <a:p>
            <a:pPr lvl="1"/>
            <a:r>
              <a:rPr lang="en-GB" sz="1600" dirty="0"/>
              <a:t>Leads by example</a:t>
            </a:r>
          </a:p>
          <a:p>
            <a:pPr lvl="1"/>
            <a:r>
              <a:rPr lang="en-GB" sz="1600" dirty="0"/>
              <a:t>Expects excellence from the team</a:t>
            </a:r>
          </a:p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Working with highly skilled teams</a:t>
            </a:r>
          </a:p>
          <a:p>
            <a:pPr lvl="1"/>
            <a:r>
              <a:rPr lang="en-GB" sz="1600" dirty="0"/>
              <a:t>Fast results are needed</a:t>
            </a:r>
          </a:p>
          <a:p>
            <a:pPr lvl="1"/>
            <a:endParaRPr lang="en-GB" sz="1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B7D85B-B1EB-5030-B47A-65722CFEE08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pPr lvl="1"/>
            <a:r>
              <a:rPr lang="en-GB" sz="1600" dirty="0"/>
              <a:t>Drives productivity</a:t>
            </a:r>
          </a:p>
          <a:p>
            <a:pPr lvl="1"/>
            <a:r>
              <a:rPr lang="en-GB" sz="1600" dirty="0"/>
              <a:t>Achieves short-term results</a:t>
            </a:r>
          </a:p>
          <a:p>
            <a:r>
              <a:rPr lang="en-GB" sz="2000" b="1" dirty="0"/>
              <a:t>Risk:</a:t>
            </a:r>
          </a:p>
          <a:p>
            <a:pPr lvl="1"/>
            <a:r>
              <a:rPr lang="en-GB" sz="1600" dirty="0"/>
              <a:t>Can create pressure and burnout</a:t>
            </a:r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600" dirty="0"/>
              <a:t>“Do as I do — now.”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4473A24-9645-04CB-4659-AB72AD2FEC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01752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72F87-0421-723A-32D7-5F27CC7EBC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213FDFA-ABA7-E276-AC20-D6E9B7D2D5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Coaching Leadership Style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327F1E-CAE9-D6BC-4F77-68AA9B86AF02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b="1" dirty="0"/>
              <a:t>Focus:</a:t>
            </a:r>
            <a:r>
              <a:rPr lang="en-GB" sz="2000" dirty="0"/>
              <a:t> Developing people</a:t>
            </a:r>
          </a:p>
          <a:p>
            <a:r>
              <a:rPr lang="en-GB" sz="2000" b="1" dirty="0"/>
              <a:t>Characteristics:</a:t>
            </a:r>
          </a:p>
          <a:p>
            <a:pPr lvl="1"/>
            <a:r>
              <a:rPr lang="en-GB" sz="1600" dirty="0"/>
              <a:t>The leader helps employees </a:t>
            </a:r>
            <a:r>
              <a:rPr lang="en-GB" sz="1600" b="1" dirty="0"/>
              <a:t>grow skills</a:t>
            </a:r>
            <a:endParaRPr lang="en-GB" sz="1600" dirty="0"/>
          </a:p>
          <a:p>
            <a:pPr lvl="1"/>
            <a:r>
              <a:rPr lang="en-GB" sz="1600" dirty="0"/>
              <a:t>Focus on </a:t>
            </a:r>
            <a:r>
              <a:rPr lang="en-GB" sz="1600" b="1" dirty="0"/>
              <a:t>long-term development</a:t>
            </a:r>
            <a:endParaRPr lang="en-GB" sz="1600" dirty="0"/>
          </a:p>
          <a:p>
            <a:pPr lvl="1"/>
            <a:r>
              <a:rPr lang="en-GB" sz="1600" dirty="0"/>
              <a:t>Provides guidance and feedback</a:t>
            </a:r>
          </a:p>
          <a:p>
            <a:r>
              <a:rPr lang="en-GB" sz="2000" b="1" dirty="0"/>
              <a:t>Best used when:</a:t>
            </a:r>
          </a:p>
          <a:p>
            <a:pPr lvl="1"/>
            <a:r>
              <a:rPr lang="en-GB" sz="1600" dirty="0"/>
              <a:t>Employees want to improve</a:t>
            </a:r>
          </a:p>
          <a:p>
            <a:pPr lvl="1"/>
            <a:r>
              <a:rPr lang="en-GB" sz="1600" dirty="0"/>
              <a:t>Building future leadership</a:t>
            </a:r>
          </a:p>
          <a:p>
            <a:pPr lvl="1"/>
            <a:endParaRPr lang="en-GB" sz="1600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DA16D49-F731-0B55-E176-134673E03F3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000" b="1" dirty="0"/>
              <a:t>Benefits:</a:t>
            </a:r>
          </a:p>
          <a:p>
            <a:pPr lvl="1"/>
            <a:r>
              <a:rPr lang="en-GB" sz="1600" dirty="0"/>
              <a:t>Strong employee development</a:t>
            </a:r>
          </a:p>
          <a:p>
            <a:pPr lvl="1"/>
            <a:r>
              <a:rPr lang="en-GB" sz="1600" dirty="0"/>
              <a:t>High long-term performance</a:t>
            </a:r>
          </a:p>
          <a:p>
            <a:r>
              <a:rPr lang="en-GB" sz="2000" b="1" dirty="0"/>
              <a:t>Risk:</a:t>
            </a:r>
          </a:p>
          <a:p>
            <a:pPr lvl="1"/>
            <a:r>
              <a:rPr lang="en-GB" sz="1600" dirty="0"/>
              <a:t>Requires time and patience</a:t>
            </a:r>
          </a:p>
          <a:p>
            <a:r>
              <a:rPr lang="en-GB" sz="2000" b="1" dirty="0"/>
              <a:t>Typical phrase:</a:t>
            </a:r>
          </a:p>
          <a:p>
            <a:pPr lvl="1"/>
            <a:r>
              <a:rPr lang="en-GB" sz="1600" dirty="0"/>
              <a:t>“Try this.”</a:t>
            </a:r>
          </a:p>
          <a:p>
            <a:pPr lvl="1"/>
            <a:endParaRPr lang="en-GB" sz="16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F27634-FAB0-CC99-4910-024FB5CE385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415DBE7-D0FB-814B-8662-632477FAD3A0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236389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7A081B-D09F-7DB6-BBEE-A79152D22B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Comparing the Styles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A643423-329E-E998-3D66-84DEA4DA3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17984899"/>
              </p:ext>
            </p:extLst>
          </p:nvPr>
        </p:nvGraphicFramePr>
        <p:xfrm>
          <a:off x="457200" y="1556792"/>
          <a:ext cx="8208000" cy="3276000"/>
        </p:xfrm>
        <a:graphic>
          <a:graphicData uri="http://schemas.openxmlformats.org/drawingml/2006/table">
            <a:tbl>
              <a:tblPr/>
              <a:tblGrid>
                <a:gridCol w="2736000">
                  <a:extLst>
                    <a:ext uri="{9D8B030D-6E8A-4147-A177-3AD203B41FA5}">
                      <a16:colId xmlns:a16="http://schemas.microsoft.com/office/drawing/2014/main" val="43522120"/>
                    </a:ext>
                  </a:extLst>
                </a:gridCol>
                <a:gridCol w="2736000">
                  <a:extLst>
                    <a:ext uri="{9D8B030D-6E8A-4147-A177-3AD203B41FA5}">
                      <a16:colId xmlns:a16="http://schemas.microsoft.com/office/drawing/2014/main" val="2841391670"/>
                    </a:ext>
                  </a:extLst>
                </a:gridCol>
                <a:gridCol w="2736000">
                  <a:extLst>
                    <a:ext uri="{9D8B030D-6E8A-4147-A177-3AD203B41FA5}">
                      <a16:colId xmlns:a16="http://schemas.microsoft.com/office/drawing/2014/main" val="1147572564"/>
                    </a:ext>
                  </a:extLst>
                </a:gridCol>
              </a:tblGrid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Leadership Style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 Focus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Best Situation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44504594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Coercive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Control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Crisis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9637147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Authoritative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40339951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Affiliative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healing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659704949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Democratic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Participation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Collaboration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99928701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Pacesetting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High-performing teams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9938293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Coaching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 growth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45130680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A96B83-720A-7B5D-8AF3-C4386E864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257898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A1BE6B-A533-3EF0-C9BB-B809639B3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Significance of Goleman Theory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B455F-8B18-9CBD-EA2D-54FE4474D7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Helps leaders diagnose team climate and choose the most effective approach.</a:t>
            </a:r>
          </a:p>
          <a:p>
            <a:r>
              <a:rPr lang="en-US" altLang="en-US" dirty="0"/>
              <a:t>Encourages self-awareness and empathy as core leadership competencies.</a:t>
            </a:r>
          </a:p>
          <a:p>
            <a:r>
              <a:rPr lang="en-US" altLang="en-US" dirty="0"/>
              <a:t>Provides a practical, adaptable framework for real-world leadership challenges.</a:t>
            </a:r>
          </a:p>
          <a:p>
            <a:r>
              <a:rPr lang="en-US" altLang="en-US" dirty="0"/>
              <a:t>Supports long-term trust and engagement when used thoughtfully.</a:t>
            </a:r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C8FEBD-8458-DE64-0243-72E664EC98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1522378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C75A6-3053-09FF-C61B-DD293247F5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Identify the Predominant Leadership Style(s)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54CC48-32EB-85DF-9FEA-A3318CAADE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800" dirty="0"/>
              <a:t>Article: </a:t>
            </a:r>
            <a:r>
              <a:rPr lang="en-GB" sz="1800" dirty="0">
                <a:hlinkClick r:id="rId2"/>
              </a:rPr>
              <a:t>https://www.reuters.com/technology/musk-tells-twitter-staff-opt-hardcore-or-take-severance-2022-11-16/</a:t>
            </a:r>
            <a:endParaRPr lang="en-GB" sz="1800" dirty="0"/>
          </a:p>
          <a:p>
            <a:r>
              <a:rPr lang="en-GB" sz="1800" dirty="0"/>
              <a:t>After acquiring Twitter, Musk demanded employees commit to “long hours at high intensity.”</a:t>
            </a:r>
          </a:p>
          <a:p>
            <a:r>
              <a:rPr lang="en-GB" sz="1800" dirty="0"/>
              <a:t>Article: </a:t>
            </a:r>
            <a:r>
              <a:rPr lang="en-GB" sz="1800" dirty="0">
                <a:hlinkClick r:id="rId3"/>
              </a:rPr>
              <a:t>https://www.euronews.com/next/2022/11/16/elon-musk-discloses-plans-to-find-new-twitter-leader</a:t>
            </a:r>
            <a:endParaRPr lang="en-GB" sz="1800" dirty="0"/>
          </a:p>
          <a:p>
            <a:r>
              <a:rPr lang="en-GB" sz="1800" dirty="0"/>
              <a:t>Musk told Twitter employees they must commit to an “extremely hardcore” work culture or leave the company.</a:t>
            </a:r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  <p:pic>
        <p:nvPicPr>
          <p:cNvPr id="6146" name="Picture 2" descr="Image of Elon Musk: Biography, Entrepreneur, SpaceX and Tesla Founder">
            <a:extLst>
              <a:ext uri="{FF2B5EF4-FFF2-40B4-BE49-F238E27FC236}">
                <a16:creationId xmlns:a16="http://schemas.microsoft.com/office/drawing/2014/main" id="{88E6D79C-8330-A915-C336-8440E54971C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00" t="4004" r="23751" b="38450"/>
          <a:stretch>
            <a:fillRect/>
          </a:stretch>
        </p:blipFill>
        <p:spPr bwMode="auto">
          <a:xfrm>
            <a:off x="7092280" y="3911738"/>
            <a:ext cx="1594520" cy="1713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79C8FE-55B4-87F1-0900-8F0480B0AF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053963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2380E7-E6AD-306A-BA41-B09FCB68EF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4C634C-90C9-034A-EE5F-9DD3CB6C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Identify the Predominant Leadership Style(s)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94B57F-8254-1044-3B9F-3E947DE95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Article: </a:t>
            </a:r>
            <a:r>
              <a:rPr lang="en-GB" sz="2000" dirty="0">
                <a:hlinkClick r:id="rId2"/>
              </a:rPr>
              <a:t>https://www.bbc.co.uk/newsround/50714367</a:t>
            </a:r>
            <a:endParaRPr lang="en-GB" sz="2000" dirty="0"/>
          </a:p>
          <a:p>
            <a:r>
              <a:rPr lang="en-GB" sz="2000" dirty="0"/>
              <a:t>Marin led a coalition government that emphasised consultation, collaboration, and shared decision-making among multiple parties.</a:t>
            </a:r>
          </a:p>
          <a:p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5122" name="Picture 2" descr="Sanna Marin">
            <a:extLst>
              <a:ext uri="{FF2B5EF4-FFF2-40B4-BE49-F238E27FC236}">
                <a16:creationId xmlns:a16="http://schemas.microsoft.com/office/drawing/2014/main" id="{A20CDAFA-0490-DDB3-AE9F-A9EDC98D54C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314" r="20075" b="5201"/>
          <a:stretch>
            <a:fillRect/>
          </a:stretch>
        </p:blipFill>
        <p:spPr bwMode="auto">
          <a:xfrm>
            <a:off x="6542983" y="3118266"/>
            <a:ext cx="2143817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B0DCCC-0415-7C99-4C22-E6B94031A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5846626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1EC6157-1569-E8BE-35C3-1434773AF6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D3866-5165-249A-5221-E816D6E62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Identify the Predominant Leadership Style(s)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E66B03-4E36-5857-782E-B45BB53613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Article: </a:t>
            </a:r>
            <a:r>
              <a:rPr lang="en-GB" sz="2000" dirty="0">
                <a:hlinkClick r:id="rId2"/>
              </a:rPr>
              <a:t>https://www.theguardian.com/world/ng-interactive/2025/may/31/jacinda-ardern-kind-leadership-public-rage-life-trump-america</a:t>
            </a:r>
            <a:endParaRPr lang="en-GB" sz="2000" dirty="0"/>
          </a:p>
          <a:p>
            <a:r>
              <a:rPr lang="en-GB" sz="2000" dirty="0"/>
              <a:t>Ardern emphasised empathy, kindness, and human connection in leadership, describing empathy as a strength.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4098" name="Picture 2" descr="Jacinda Ardern shot by Benedict Evans in New York, April 2025.  ">
            <a:extLst>
              <a:ext uri="{FF2B5EF4-FFF2-40B4-BE49-F238E27FC236}">
                <a16:creationId xmlns:a16="http://schemas.microsoft.com/office/drawing/2014/main" id="{82A86626-8CF3-D3FD-CAE8-2D666FAEC40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923" t="-233" r="22608" b="60538"/>
          <a:stretch>
            <a:fillRect/>
          </a:stretch>
        </p:blipFill>
        <p:spPr bwMode="auto">
          <a:xfrm>
            <a:off x="6263605" y="3142527"/>
            <a:ext cx="2423195" cy="2290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33E879-A7DD-E57F-52C3-1D3869CF4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209653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F1A395-6B00-B18E-A703-8214971C33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DD17DB-2BF1-32AD-9A4E-7C519796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Identify the Predominant Leadership Style(s)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6A7CE-D86D-89AA-99BB-3340B52588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YouTube Video: </a:t>
            </a:r>
            <a:r>
              <a:rPr lang="en-GB" sz="2000" dirty="0">
                <a:hlinkClick r:id="rId2"/>
              </a:rPr>
              <a:t>https://www.youtube.com/watch?v=NeiZv-L4DhU&amp;t=75s</a:t>
            </a:r>
            <a:endParaRPr lang="en-GB" sz="2000" dirty="0"/>
          </a:p>
          <a:p>
            <a:r>
              <a:rPr lang="en-GB" sz="2000" dirty="0"/>
              <a:t>Jensen Huang has positioned NVIDIA at the centre of the AI revolution, guiding the company with a strong long-term vision.</a:t>
            </a:r>
          </a:p>
        </p:txBody>
      </p:sp>
      <p:pic>
        <p:nvPicPr>
          <p:cNvPr id="8194" name="Picture 2" descr="Jensen Huang">
            <a:extLst>
              <a:ext uri="{FF2B5EF4-FFF2-40B4-BE49-F238E27FC236}">
                <a16:creationId xmlns:a16="http://schemas.microsoft.com/office/drawing/2014/main" id="{E59FBB1D-A8B6-6AB9-2874-DD07C4F2F54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740" t="2297" r="9111" b="24103"/>
          <a:stretch>
            <a:fillRect/>
          </a:stretch>
        </p:blipFill>
        <p:spPr bwMode="auto">
          <a:xfrm>
            <a:off x="457200" y="3068960"/>
            <a:ext cx="2376264" cy="2566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03D65E0-262E-049D-E7DB-6A88A4E03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1289983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32053-EE05-12F1-18E8-ACA1AD220E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Activity</a:t>
            </a:r>
            <a:r>
              <a:rPr lang="en-US" dirty="0"/>
              <a:t>: Goleman Theory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7A3D6-4D77-0326-C7E9-7F6130C51BE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en-US" sz="1600" b="1" dirty="0"/>
              <a:t>Scenario: </a:t>
            </a:r>
            <a:r>
              <a:rPr lang="en-US" sz="1600" dirty="0"/>
              <a:t>You are the team lead of a small project group in a mid‑sized </a:t>
            </a:r>
            <a:r>
              <a:rPr lang="en-US" sz="1600" dirty="0" err="1"/>
              <a:t>organisation</a:t>
            </a:r>
            <a:r>
              <a:rPr lang="en-US" sz="1600" dirty="0"/>
              <a:t>. Over the past month, performance has dropped, deadlines have slipped, and team morale is noticeably low. Two team members are in conflict, a new employee is struggling to integrate, and senior management has asked for rapid improvement.</a:t>
            </a:r>
          </a:p>
          <a:p>
            <a:pPr marL="0" indent="0">
              <a:buNone/>
            </a:pPr>
            <a:r>
              <a:rPr lang="en-US" sz="1600" b="1" dirty="0"/>
              <a:t>Your Task: </a:t>
            </a:r>
            <a:r>
              <a:rPr lang="en-US" sz="1600" dirty="0"/>
              <a:t>Using Daniel Goleman’s six leadership styles, complete the following:</a:t>
            </a:r>
          </a:p>
          <a:p>
            <a:pPr marL="0" indent="0">
              <a:buNone/>
            </a:pPr>
            <a:r>
              <a:rPr lang="en-US" sz="1600" b="1" dirty="0"/>
              <a:t>Diagnose the situation</a:t>
            </a:r>
            <a:r>
              <a:rPr lang="en-US" sz="1600" dirty="0"/>
              <a:t> Identify the emotional climate of the team and the key challenges that need addressing.</a:t>
            </a:r>
          </a:p>
          <a:p>
            <a:pPr marL="0" indent="0">
              <a:buNone/>
            </a:pPr>
            <a:r>
              <a:rPr lang="en-US" sz="1600" dirty="0"/>
              <a:t>Choose the </a:t>
            </a:r>
            <a:r>
              <a:rPr lang="en-US" sz="1600" b="1" u="sng" dirty="0"/>
              <a:t>three</a:t>
            </a:r>
            <a:r>
              <a:rPr lang="en-US" sz="1600" dirty="0"/>
              <a:t> Goleman styles you believe would be most effective in this situation. The six styles are: Visionary, Coaching, Affiliative, Democratic, Pacesetting, Commanding</a:t>
            </a:r>
          </a:p>
          <a:p>
            <a:pPr marL="0" indent="0">
              <a:buNone/>
            </a:pPr>
            <a:r>
              <a:rPr lang="en-US" sz="1600" b="1" dirty="0"/>
              <a:t>Justify your choices</a:t>
            </a:r>
            <a:r>
              <a:rPr lang="en-US" sz="1600" dirty="0"/>
              <a:t> For each style you select, explain:</a:t>
            </a:r>
          </a:p>
          <a:p>
            <a:r>
              <a:rPr lang="en-US" sz="1400" dirty="0"/>
              <a:t>Why it fits the needs of the team</a:t>
            </a:r>
          </a:p>
          <a:p>
            <a:r>
              <a:rPr lang="en-US" sz="1400" dirty="0"/>
              <a:t>What emotional‑intelligence competencies it draws on</a:t>
            </a:r>
          </a:p>
          <a:p>
            <a:r>
              <a:rPr lang="en-US" sz="1400" dirty="0"/>
              <a:t>What outcomes you expect it to produce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7D3450-514F-0813-7176-ECC36DAA90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611229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55C928-6CBB-9FAB-DD2A-35F36C5B31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Theory of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2CC95A-061D-DCC2-4839-B258A69852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Contingency theory argues that:</a:t>
            </a:r>
          </a:p>
          <a:p>
            <a:pPr lvl="1"/>
            <a:r>
              <a:rPr lang="en-GB" dirty="0"/>
              <a:t>There is no single best leadership style</a:t>
            </a:r>
          </a:p>
          <a:p>
            <a:pPr lvl="1"/>
            <a:r>
              <a:rPr lang="en-GB" dirty="0"/>
              <a:t>Effective leadership depends on situational context</a:t>
            </a:r>
          </a:p>
          <a:p>
            <a:pPr lvl="1"/>
            <a:r>
              <a:rPr lang="en-GB" dirty="0"/>
              <a:t>Leadership success occurs when a leader’s style matches situational demands</a:t>
            </a:r>
          </a:p>
          <a:p>
            <a:r>
              <a:rPr lang="en-GB" dirty="0"/>
              <a:t>Developed primarily by Fred Fiedler in 1960s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5DBF2B-8DF4-45E8-19EC-BFBCDAA85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09396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5D2D2F-6183-3B32-62FD-7C67893030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Fiedler’s Contingency Model (Leadership Style and Situation)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EB90D5-A285-C0E5-4660-9AE3B28CD8D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Leadership Style</a:t>
            </a:r>
          </a:p>
          <a:p>
            <a:pPr lvl="1"/>
            <a:r>
              <a:rPr lang="en-GB" b="1" dirty="0"/>
              <a:t>Task-Oriented Leaders</a:t>
            </a:r>
            <a:endParaRPr lang="en-GB" dirty="0"/>
          </a:p>
          <a:p>
            <a:pPr lvl="2"/>
            <a:r>
              <a:rPr lang="en-GB" dirty="0"/>
              <a:t>Focus on productivity, goals, and task completion</a:t>
            </a:r>
          </a:p>
          <a:p>
            <a:pPr lvl="2"/>
            <a:r>
              <a:rPr lang="en-GB" dirty="0"/>
              <a:t>Emphasise structure, deadlines, and performance</a:t>
            </a:r>
          </a:p>
          <a:p>
            <a:pPr lvl="1"/>
            <a:r>
              <a:rPr lang="en-GB" b="1" dirty="0"/>
              <a:t>Relationship-Oriented Leaders</a:t>
            </a:r>
            <a:endParaRPr lang="en-GB" dirty="0"/>
          </a:p>
          <a:p>
            <a:pPr lvl="2"/>
            <a:r>
              <a:rPr lang="en-GB" dirty="0"/>
              <a:t>Focus on interpersonal relationships and team cohesion</a:t>
            </a:r>
          </a:p>
          <a:p>
            <a:pPr lvl="2"/>
            <a:r>
              <a:rPr lang="en-GB" dirty="0"/>
              <a:t>Emphasise trust, support, and collaboration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ECE191-BC73-83CC-F20A-6881D052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655839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0001CC-C345-A424-6396-364CC5F1D2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CC02F4-5CB7-314E-CCFA-4B537191B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Fiedler’s Contingency Model (Leadership Style and Situation)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E70948-AE95-BD5C-E720-3299109082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Situational Factors (Situational Control)</a:t>
            </a:r>
          </a:p>
          <a:p>
            <a:pPr lvl="1"/>
            <a:r>
              <a:rPr lang="en-GB" dirty="0"/>
              <a:t>Fiedler identified three situational variables that determine how favourable a situation is for leadership:</a:t>
            </a:r>
          </a:p>
          <a:p>
            <a:pPr lvl="1"/>
            <a:r>
              <a:rPr lang="en-GB" dirty="0"/>
              <a:t>Leader–Member Relations</a:t>
            </a:r>
          </a:p>
          <a:p>
            <a:pPr lvl="2"/>
            <a:r>
              <a:rPr lang="en-GB" dirty="0"/>
              <a:t>Level of trust, respect, and confidence between leader and followers</a:t>
            </a:r>
          </a:p>
          <a:p>
            <a:pPr lvl="1"/>
            <a:r>
              <a:rPr lang="en-GB" dirty="0"/>
              <a:t>Task Structure</a:t>
            </a:r>
          </a:p>
          <a:p>
            <a:pPr lvl="2"/>
            <a:r>
              <a:rPr lang="en-GB" dirty="0"/>
              <a:t>Degree to which tasks are clearly defined and structured</a:t>
            </a:r>
          </a:p>
          <a:p>
            <a:pPr lvl="1"/>
            <a:r>
              <a:rPr lang="en-GB" dirty="0"/>
              <a:t>Position Power</a:t>
            </a:r>
          </a:p>
          <a:p>
            <a:pPr lvl="2"/>
            <a:r>
              <a:rPr lang="en-GB" dirty="0"/>
              <a:t>Amount of formal authority the leader has to reward or punish</a:t>
            </a:r>
          </a:p>
          <a:p>
            <a:endParaRPr lang="en-GB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AAE27F-5F1E-7081-37BA-F2DF2AA99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7504265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FF2E69-7A53-13DE-1287-3C6562844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Insights of the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FEA79A6E-49A2-0A02-2D06-E4517BFAD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5175298"/>
              </p:ext>
            </p:extLst>
          </p:nvPr>
        </p:nvGraphicFramePr>
        <p:xfrm>
          <a:off x="457200" y="2132856"/>
          <a:ext cx="8229600" cy="187200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4046020031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479978213"/>
                    </a:ext>
                  </a:extLst>
                </a:gridCol>
              </a:tblGrid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Situation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Most Effective Leadership Style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5287026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favourable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Task-oriented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783882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Moderately favourable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Relationship-oriented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79959605"/>
                  </a:ext>
                </a:extLst>
              </a:tr>
              <a:tr h="46800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Highly unfavourable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Task-oriented leadership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2647062"/>
                  </a:ext>
                </a:extLst>
              </a:tr>
            </a:tbl>
          </a:graphicData>
        </a:graphic>
      </p:graphicFrame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B08793-CCDA-5A2D-C096-FE0E250F9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1273769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E44EE-DB16-EEB0-3C22-D52680B2F9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Relationship-Oriented Leadership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EB6789-B531-142D-9A70-8957EFD0F6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2000" dirty="0"/>
              <a:t>Satya Nadella transforming Microsoft’s culture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2000" dirty="0"/>
              <a:t>Explanation: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When Satya Nadella became CEO, Microsoft faced internal competition and lack of collaboration.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Nadella introduced a “growth mindset” culture, encouraging learning, empathy, and collaboration.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He shifted the company from a “know-it-all” culture to a “learn-it-all” culture, helping revive innovation and teamwork. </a:t>
            </a:r>
          </a:p>
          <a:p>
            <a:pPr>
              <a:spcBef>
                <a:spcPts val="300"/>
              </a:spcBef>
              <a:spcAft>
                <a:spcPts val="300"/>
              </a:spcAft>
            </a:pPr>
            <a:r>
              <a:rPr lang="en-GB" sz="2000" dirty="0"/>
              <a:t>Why this illustrates contingency theory: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Microsoft needed collaboration and cultural change, not strict control.</a:t>
            </a:r>
          </a:p>
          <a:p>
            <a:pPr lvl="1">
              <a:spcBef>
                <a:spcPts val="300"/>
              </a:spcBef>
              <a:spcAft>
                <a:spcPts val="300"/>
              </a:spcAft>
            </a:pPr>
            <a:r>
              <a:rPr lang="en-GB" sz="1800" dirty="0"/>
              <a:t>A relationship-oriented leadership style was more effective in this situation.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3D8ACC5-E49B-7692-4646-358203918B5C}"/>
              </a:ext>
            </a:extLst>
          </p:cNvPr>
          <p:cNvSpPr txBox="1"/>
          <p:nvPr/>
        </p:nvSpPr>
        <p:spPr>
          <a:xfrm>
            <a:off x="2286000" y="5306724"/>
            <a:ext cx="6858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/>
            <a:r>
              <a:rPr lang="en-GB" sz="1200" dirty="0">
                <a:hlinkClick r:id="rId2"/>
              </a:rPr>
              <a:t>https://hbr.org/2023/02/how-microsoft-became-innovative-again</a:t>
            </a:r>
            <a:endParaRPr lang="en-GB" sz="120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C25606-A521-C202-766C-2927F8162E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1960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E8703-C503-C078-0DB1-50CA1D95F2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Task–Oriented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2DFEB-9E75-99A8-FD16-4940BD757F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Typical examples involve leadership during crisis</a:t>
            </a:r>
          </a:p>
          <a:p>
            <a:r>
              <a:rPr lang="en-GB" dirty="0"/>
              <a:t>Can you think of any?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08C8C7E-BCFB-1AF8-1555-FC093F1E18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886121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A9EE6-9292-182D-22DE-0738F26F79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200" dirty="0"/>
              <a:t>New Leadership Styles (late twentieth century)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DB539B-B109-6C3F-7D85-75EAB68502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Transactional Leader</a:t>
            </a:r>
          </a:p>
          <a:p>
            <a:pPr lvl="1"/>
            <a:r>
              <a:rPr lang="en-GB" sz="1800" dirty="0"/>
              <a:t>A leader who treats relationships with followers in terms of an </a:t>
            </a:r>
            <a:r>
              <a:rPr lang="en-GB" sz="1800" b="1" dirty="0"/>
              <a:t>exchange</a:t>
            </a:r>
            <a:r>
              <a:rPr lang="en-GB" sz="1800" dirty="0"/>
              <a:t>, giving followers what they want </a:t>
            </a:r>
            <a:r>
              <a:rPr lang="en-GB" sz="1800" b="1" dirty="0"/>
              <a:t>in return </a:t>
            </a:r>
            <a:r>
              <a:rPr lang="en-GB" sz="1800" dirty="0"/>
              <a:t>for what the leader desires, and following </a:t>
            </a:r>
            <a:r>
              <a:rPr lang="en-GB" sz="1800" b="1" dirty="0"/>
              <a:t>prescribed task</a:t>
            </a:r>
            <a:r>
              <a:rPr lang="en-GB" sz="1800" dirty="0"/>
              <a:t>s to pursue established goals.</a:t>
            </a:r>
          </a:p>
          <a:p>
            <a:r>
              <a:rPr lang="en-GB" sz="2000" dirty="0"/>
              <a:t>Transformational Leader</a:t>
            </a:r>
          </a:p>
          <a:p>
            <a:pPr lvl="1"/>
            <a:r>
              <a:rPr lang="en-GB" sz="1800" dirty="0"/>
              <a:t>A leader who treats relationships with followers in terms of </a:t>
            </a:r>
            <a:r>
              <a:rPr lang="en-GB" sz="1800" b="1" dirty="0"/>
              <a:t>motivation and commitment</a:t>
            </a:r>
            <a:r>
              <a:rPr lang="en-GB" sz="1800" dirty="0"/>
              <a:t>, </a:t>
            </a:r>
            <a:r>
              <a:rPr lang="en-GB" sz="1800" b="1" dirty="0"/>
              <a:t>influencing and inspiring </a:t>
            </a:r>
            <a:r>
              <a:rPr lang="en-GB" sz="1800" dirty="0"/>
              <a:t>followers to give more than mere compliance to improve organisational performance.</a:t>
            </a:r>
          </a:p>
          <a:p>
            <a:endParaRPr lang="en-GB" sz="200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DBB9E3-7E40-7B95-B4C7-1D9EBE606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29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943237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45728E-3084-7FEE-EB39-614C3641A4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Transformation Leadership</a:t>
            </a:r>
          </a:p>
        </p:txBody>
      </p:sp>
      <p:sp>
        <p:nvSpPr>
          <p:cNvPr id="248" name="Google Shape;248;p43"/>
          <p:cNvSpPr txBox="1">
            <a:spLocks noGrp="1"/>
          </p:cNvSpPr>
          <p:nvPr>
            <p:ph idx="1"/>
          </p:nvPr>
        </p:nvSpPr>
        <p:spPr>
          <a:xfrm>
            <a:off x="457200" y="1196752"/>
            <a:ext cx="5987008" cy="4320481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numCol="1" anchor="t" anchorCtr="0" compatLnSpc="1">
            <a:prstTxWarp prst="textNoShape">
              <a:avLst/>
            </a:prstTxWarp>
            <a:noAutofit/>
          </a:bodyPr>
          <a:lstStyle/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Provides strong strategic leadership by developing a clear vision for the organisation and creating strategies to achieve it.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Inspires and motivates employees to achieve exceptional and often unexpected results.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Encourages innovation and creativity, motivating employees to find better ways of achieving goals.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Empowers employees by giving them autonomy and independence in their roles.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Communicates the importance of shared goals, helping employees understand the value of achieving organisational outcomes.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Encourages higher levels of performance and continuous improvement.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Demonstrates strong personal qualities, including integrity, character, and credibility.</a:t>
            </a:r>
          </a:p>
          <a:p>
            <a:pPr marL="342892" indent="-203195">
              <a:spcBef>
                <a:spcPts val="300"/>
              </a:spcBef>
              <a:spcAft>
                <a:spcPts val="300"/>
              </a:spcAft>
              <a:buSzPts val="1800"/>
            </a:pPr>
            <a:r>
              <a:rPr lang="en-GB" sz="1600" dirty="0"/>
              <a:t>Possesses high emotional intelligence, empathy, and strong interpersonal skills, enabling effective relationships with employees.</a:t>
            </a:r>
            <a:endParaRPr sz="1600" dirty="0"/>
          </a:p>
        </p:txBody>
      </p:sp>
      <p:pic>
        <p:nvPicPr>
          <p:cNvPr id="3074" name="Picture 2" descr="Inspire others through transformational leadership - American Nurse">
            <a:extLst>
              <a:ext uri="{FF2B5EF4-FFF2-40B4-BE49-F238E27FC236}">
                <a16:creationId xmlns:a16="http://schemas.microsoft.com/office/drawing/2014/main" id="{F7F1E90C-FDD4-4666-B362-60D6DED5BFF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233117"/>
            <a:ext cx="2647638" cy="2463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9F112E-74E6-23C2-5992-3CA35AE7B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998008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5A6CB9-430C-7588-CADE-C0CD3BE4D2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Comparison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70A544-15CF-76B4-9417-73E90B913F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3068960"/>
            <a:ext cx="8229600" cy="2448273"/>
          </a:xfrm>
        </p:spPr>
        <p:txBody>
          <a:bodyPr/>
          <a:lstStyle/>
          <a:p>
            <a:r>
              <a:rPr lang="en-GB" dirty="0"/>
              <a:t>Identify the leadership styles:</a:t>
            </a:r>
          </a:p>
          <a:p>
            <a:pPr lvl="1"/>
            <a:r>
              <a:rPr lang="en-GB" dirty="0"/>
              <a:t>Nadella, Musk, Mandela, Bezos, Gates, Thatcher, Branson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FFC194C0-4138-9968-2E79-D208AFBF2BE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2836429"/>
              </p:ext>
            </p:extLst>
          </p:nvPr>
        </p:nvGraphicFramePr>
        <p:xfrm>
          <a:off x="457200" y="1412776"/>
          <a:ext cx="8229600" cy="1341120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930612948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510552192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Transformational Leaders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Transactional Leaders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50942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Inspire change and innovation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Focus on structure and performance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9678426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Motivate followers through vision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 rewards and penalties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4124559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Encourage creativity and development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r">
                        <a:buNone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Emphasise efficiency and control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34774352"/>
                  </a:ext>
                </a:extLst>
              </a:tr>
            </a:tbl>
          </a:graphicData>
        </a:graphic>
      </p:graphicFrame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4A4FE5-AA3A-599E-D6C3-7684B4BE08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2258688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69B97B-DF42-D48A-0944-0FE6C9E3F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Activity – C2</a:t>
            </a:r>
            <a:endParaRPr lang="en-GB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807A8BB-B5F7-BBE9-F2B1-CB88AB2E7A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Read the Component 2 assignment brief in minute detail</a:t>
            </a:r>
          </a:p>
          <a:p>
            <a:r>
              <a:rPr lang="en-GB" dirty="0"/>
              <a:t>Which 3 leadership styles are you planning to choose or have already chosen</a:t>
            </a:r>
          </a:p>
          <a:p>
            <a:r>
              <a:rPr lang="en-GB" dirty="0"/>
              <a:t>Why?</a:t>
            </a:r>
          </a:p>
          <a:p>
            <a:r>
              <a:rPr lang="en-GB" dirty="0"/>
              <a:t>What kind of business situations are you thinking of?</a:t>
            </a:r>
          </a:p>
          <a:p>
            <a:r>
              <a:rPr lang="en-GB" dirty="0"/>
              <a:t>Have you identified the content that will help you in writing this essay?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3DED89-B0C4-1B21-05EB-C6DAEB3CC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7361092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2">
            <a:extLst>
              <a:ext uri="{FF2B5EF4-FFF2-40B4-BE49-F238E27FC236}">
                <a16:creationId xmlns:a16="http://schemas.microsoft.com/office/drawing/2014/main" id="{1E21E584-6507-4598-AFA2-035C213218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S</a:t>
            </a:r>
            <a:r>
              <a:rPr lang="en-GB" altLang="en-US" dirty="0" err="1"/>
              <a:t>ources</a:t>
            </a:r>
            <a:endParaRPr lang="en-GB" altLang="en-US" dirty="0"/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6B929FAD-B63E-4730-A57A-21C98857DF16}"/>
              </a:ext>
            </a:extLst>
          </p:cNvPr>
          <p:cNvSpPr>
            <a:spLocks noGrp="1"/>
          </p:cNvSpPr>
          <p:nvPr>
            <p:ph idx="1"/>
          </p:nvPr>
        </p:nvSpPr>
        <p:spPr>
          <a:ln>
            <a:miter lim="800000"/>
            <a:headEnd/>
            <a:tailEnd/>
          </a:ln>
        </p:spPr>
        <p:txBody>
          <a:bodyPr/>
          <a:lstStyle/>
          <a:p>
            <a:pPr eaLnBrk="1" hangingPunct="1">
              <a:spcAft>
                <a:spcPts val="450"/>
              </a:spcAft>
              <a:defRPr/>
            </a:pPr>
            <a:r>
              <a:rPr lang="en-GB" sz="1600" dirty="0"/>
              <a:t>Hersey P &amp; Blanchard K (1988) </a:t>
            </a:r>
            <a:r>
              <a:rPr lang="en-GB" sz="1600" i="1" dirty="0"/>
              <a:t>Management of Organizational Behaviour: Utilizing Human Resources (</a:t>
            </a:r>
            <a:r>
              <a:rPr lang="en-GB" sz="1600" dirty="0"/>
              <a:t>5</a:t>
            </a:r>
            <a:r>
              <a:rPr lang="en-GB" sz="1600" baseline="30000" dirty="0"/>
              <a:t>th</a:t>
            </a:r>
            <a:r>
              <a:rPr lang="en-GB" sz="1600" dirty="0"/>
              <a:t> </a:t>
            </a:r>
            <a:r>
              <a:rPr lang="en-GB" sz="1600" dirty="0" err="1"/>
              <a:t>edn</a:t>
            </a:r>
            <a:r>
              <a:rPr lang="en-GB" sz="1600" i="1" dirty="0"/>
              <a:t>), </a:t>
            </a:r>
            <a:r>
              <a:rPr lang="en-GB" sz="1600" dirty="0"/>
              <a:t>NJ: Prentice Hall</a:t>
            </a:r>
          </a:p>
          <a:p>
            <a:pPr eaLnBrk="1" hangingPunct="1">
              <a:spcAft>
                <a:spcPts val="450"/>
              </a:spcAft>
              <a:defRPr/>
            </a:pPr>
            <a:r>
              <a:rPr lang="en-GB" sz="1600" dirty="0"/>
              <a:t>Huczynski A &amp; Buchanan D (2007) </a:t>
            </a:r>
            <a:r>
              <a:rPr lang="en-GB" sz="1600" i="1" dirty="0"/>
              <a:t>Organizational Behaviour (6</a:t>
            </a:r>
            <a:r>
              <a:rPr lang="en-GB" sz="1600" i="1" baseline="30000" dirty="0"/>
              <a:t>th</a:t>
            </a:r>
            <a:r>
              <a:rPr lang="en-GB" sz="1600" i="1" dirty="0"/>
              <a:t> </a:t>
            </a:r>
            <a:r>
              <a:rPr lang="en-GB" sz="1600" i="1" dirty="0" err="1"/>
              <a:t>edn</a:t>
            </a:r>
            <a:r>
              <a:rPr lang="en-GB" sz="1600" i="1" dirty="0"/>
              <a:t>), </a:t>
            </a:r>
            <a:r>
              <a:rPr lang="en-GB" sz="1600" dirty="0"/>
              <a:t>FT: Prentice Hall</a:t>
            </a:r>
          </a:p>
          <a:p>
            <a:pPr eaLnBrk="1" hangingPunct="1">
              <a:spcAft>
                <a:spcPts val="450"/>
              </a:spcAft>
              <a:defRPr/>
            </a:pPr>
            <a:r>
              <a:rPr lang="en-GB" sz="1600" dirty="0"/>
              <a:t>Hughes R Ginnett R, &amp; </a:t>
            </a:r>
            <a:r>
              <a:rPr lang="en-GB" sz="1600" dirty="0" err="1"/>
              <a:t>Curphy</a:t>
            </a:r>
            <a:r>
              <a:rPr lang="en-GB" sz="1600" dirty="0"/>
              <a:t> G (2002) </a:t>
            </a:r>
            <a:r>
              <a:rPr lang="en-GB" sz="1600" i="1" dirty="0"/>
              <a:t>Leadership: Enhancing the Lessons of Experience, </a:t>
            </a:r>
            <a:r>
              <a:rPr lang="en-GB" sz="1600" dirty="0"/>
              <a:t>London: McGraw Hill </a:t>
            </a:r>
          </a:p>
          <a:p>
            <a:pPr eaLnBrk="1" hangingPunct="1">
              <a:spcAft>
                <a:spcPts val="450"/>
              </a:spcAft>
              <a:defRPr/>
            </a:pPr>
            <a:r>
              <a:rPr lang="en-GB" sz="1600" dirty="0" err="1"/>
              <a:t>Tannehaum</a:t>
            </a:r>
            <a:r>
              <a:rPr lang="en-GB" sz="1600" dirty="0"/>
              <a:t> R &amp; Schmidt W (1958) ‘How to choose a leadership pattern’, </a:t>
            </a:r>
            <a:r>
              <a:rPr lang="en-GB" sz="1600" i="1" dirty="0"/>
              <a:t>Harvard Business Review, </a:t>
            </a:r>
            <a:r>
              <a:rPr lang="en-GB" sz="1600" dirty="0"/>
              <a:t>36(2): pp95-102</a:t>
            </a:r>
            <a:endParaRPr lang="en-GB" sz="1600" strike="sngStrike" dirty="0"/>
          </a:p>
          <a:p>
            <a:pPr eaLnBrk="1" hangingPunct="1">
              <a:spcAft>
                <a:spcPts val="450"/>
              </a:spcAft>
              <a:defRPr/>
            </a:pPr>
            <a:endParaRPr lang="en-GB" sz="1600" dirty="0"/>
          </a:p>
          <a:p>
            <a:pPr eaLnBrk="1" hangingPunct="1">
              <a:spcAft>
                <a:spcPts val="450"/>
              </a:spcAft>
              <a:defRPr/>
            </a:pPr>
            <a:endParaRPr lang="en-GB" sz="14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A9F7A86-9B6A-045C-ADD1-AE1CE865AC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33</a:t>
            </a:fld>
            <a:endParaRPr lang="en-GB" altLang="en-US"/>
          </a:p>
        </p:txBody>
      </p:sp>
    </p:spTree>
  </p:cSld>
  <p:clrMapOvr>
    <a:masterClrMapping/>
  </p:clrMapOvr>
  <p:transition spd="slow"/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>
            <a:extLst>
              <a:ext uri="{FF2B5EF4-FFF2-40B4-BE49-F238E27FC236}">
                <a16:creationId xmlns:a16="http://schemas.microsoft.com/office/drawing/2014/main" id="{F61EE242-58A7-7BAB-0837-EB4EE68CA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Summary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ED5844-B1C5-BD66-3F9E-2A3033A7FA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1400" dirty="0"/>
              <a:t>Leadership styles influence how leaders communicate, motivate, and influence others.</a:t>
            </a:r>
          </a:p>
          <a:p>
            <a:r>
              <a:rPr lang="en-GB" sz="1400" dirty="0"/>
              <a:t>Emotional Intelligence (EI) is a key capability for effective leadership, helping leaders manage emotions, relationships, and workplace challenges.</a:t>
            </a:r>
          </a:p>
          <a:p>
            <a:r>
              <a:rPr lang="en-GB" sz="1400" dirty="0"/>
              <a:t>Daniel Goleman identified six leadership styles (commanding, visionary, affiliative, democratic, pacesetting, and coaching) that leaders should adapt depending on the situation.</a:t>
            </a:r>
          </a:p>
          <a:p>
            <a:r>
              <a:rPr lang="en-GB" sz="1400" dirty="0"/>
              <a:t>Contingency theory, developed by Fred Fiedler, argues that leadership effectiveness depends on the fit between leadership style and situational factors.</a:t>
            </a:r>
          </a:p>
          <a:p>
            <a:r>
              <a:rPr lang="en-GB" sz="1400" dirty="0"/>
              <a:t>Situational factors such as leader–member relations, task structure, and position power influence which leadership style is most effective.</a:t>
            </a:r>
          </a:p>
          <a:p>
            <a:r>
              <a:rPr lang="en-GB" sz="1400" dirty="0"/>
              <a:t>Modern leadership research highlights transformational leadership, which focuses on inspiring and motivating followers, and transactional leadership, which focuses on exchanges, rewards, and performance management.</a:t>
            </a:r>
          </a:p>
          <a:p>
            <a:r>
              <a:rPr lang="en-GB" sz="1400" dirty="0"/>
              <a:t>Effective leaders adapt their leadership style to the organisational context, team needs, and challenges they face.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65EB2C-085F-0C95-2886-BFC94AEC77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2DDF22A-6F88-124C-A747-38C10A009519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7633</TotalTime>
  <Words>2143</Words>
  <Application>Microsoft Macintosh PowerPoint</Application>
  <PresentationFormat>On-screen Show (4:3)</PresentationFormat>
  <Paragraphs>316</Paragraphs>
  <Slides>34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8" baseType="lpstr">
      <vt:lpstr>Arial</vt:lpstr>
      <vt:lpstr>Myriad Pro</vt:lpstr>
      <vt:lpstr>Verdana</vt:lpstr>
      <vt:lpstr>20140311PresentationUWTSDTemplate</vt:lpstr>
      <vt:lpstr>   Leadership Styles       LCBB4015         Week 9</vt:lpstr>
      <vt:lpstr>Today’s LOs</vt:lpstr>
      <vt:lpstr>Leadership styles</vt:lpstr>
      <vt:lpstr>Leadership Style and Communication</vt:lpstr>
      <vt:lpstr>Goleman’s Leadership Theory</vt:lpstr>
      <vt:lpstr>Emotional Intelligence (EI)</vt:lpstr>
      <vt:lpstr>The Five Components of EI</vt:lpstr>
      <vt:lpstr>Why EI Matters for Leadership</vt:lpstr>
      <vt:lpstr>Goleman’s Six Leadership Styles</vt:lpstr>
      <vt:lpstr>Coercive (Commanding) Leadership Style</vt:lpstr>
      <vt:lpstr>Authoritative (Visionary) Leadership Style</vt:lpstr>
      <vt:lpstr>Affiliative Leadership Style</vt:lpstr>
      <vt:lpstr>Democratic Leadership Style</vt:lpstr>
      <vt:lpstr>Pacesetting Leadership Style</vt:lpstr>
      <vt:lpstr>Coaching Leadership Style</vt:lpstr>
      <vt:lpstr>Comparing the Styles</vt:lpstr>
      <vt:lpstr>Significance of Goleman Theory</vt:lpstr>
      <vt:lpstr>Identify the Predominant Leadership Style(s) </vt:lpstr>
      <vt:lpstr>Identify the Predominant Leadership Style(s) </vt:lpstr>
      <vt:lpstr>Identify the Predominant Leadership Style(s) </vt:lpstr>
      <vt:lpstr>Identify the Predominant Leadership Style(s) </vt:lpstr>
      <vt:lpstr>Activity: Goleman Theory</vt:lpstr>
      <vt:lpstr>Contingency Theory of Leadership</vt:lpstr>
      <vt:lpstr>Fiedler’s Contingency Model (Leadership Style and Situation)</vt:lpstr>
      <vt:lpstr>Fiedler’s Contingency Model (Leadership Style and Situation)</vt:lpstr>
      <vt:lpstr>Key Insights of the Model</vt:lpstr>
      <vt:lpstr>Relationship-Oriented Leadership Example</vt:lpstr>
      <vt:lpstr>Task–Oriented Leadership</vt:lpstr>
      <vt:lpstr>New Leadership Styles (late twentieth century)</vt:lpstr>
      <vt:lpstr>Transformation Leadership</vt:lpstr>
      <vt:lpstr>Quick Comparison</vt:lpstr>
      <vt:lpstr>Activity – C2</vt:lpstr>
      <vt:lpstr>Sources</vt:lpstr>
      <vt:lpstr>Summary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Koushik Das Sarma</cp:lastModifiedBy>
  <cp:revision>55</cp:revision>
  <cp:lastPrinted>1601-01-01T00:00:00Z</cp:lastPrinted>
  <dcterms:created xsi:type="dcterms:W3CDTF">2002-10-07T19:43:58Z</dcterms:created>
  <dcterms:modified xsi:type="dcterms:W3CDTF">2026-03-08T12:48:49Z</dcterms:modified>
</cp:coreProperties>
</file>