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85" r:id="rId4"/>
    <p:sldId id="299" r:id="rId5"/>
    <p:sldId id="306" r:id="rId6"/>
    <p:sldId id="308" r:id="rId7"/>
    <p:sldId id="307" r:id="rId8"/>
    <p:sldId id="305" r:id="rId9"/>
    <p:sldId id="309" r:id="rId10"/>
    <p:sldId id="310" r:id="rId11"/>
    <p:sldId id="317" r:id="rId12"/>
    <p:sldId id="311" r:id="rId13"/>
    <p:sldId id="301" r:id="rId14"/>
    <p:sldId id="315" r:id="rId15"/>
    <p:sldId id="316" r:id="rId16"/>
    <p:sldId id="304" r:id="rId17"/>
    <p:sldId id="320" r:id="rId18"/>
    <p:sldId id="302" r:id="rId19"/>
    <p:sldId id="318" r:id="rId20"/>
    <p:sldId id="303" r:id="rId21"/>
    <p:sldId id="312" r:id="rId22"/>
    <p:sldId id="313" r:id="rId23"/>
    <p:sldId id="319" r:id="rId24"/>
    <p:sldId id="284"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467D8-E767-4095-9C92-09F33AB71C0C}" v="197" dt="2024-02-04T22:01:53.1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060" autoAdjust="0"/>
  </p:normalViewPr>
  <p:slideViewPr>
    <p:cSldViewPr snapToGrid="0">
      <p:cViewPr>
        <p:scale>
          <a:sx n="90" d="100"/>
          <a:sy n="90" d="100"/>
        </p:scale>
        <p:origin x="5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514FEAEC-C4D8-4E05-8F74-6D738A24FEAC}"/>
    <pc:docChg chg="undo redo custSel addSld delSld modSld sldOrd">
      <pc:chgData name="Alisdair Cunningham" userId="67e8d9ba-4582-42f1-b26c-e866daa7f65b" providerId="ADAL" clId="{514FEAEC-C4D8-4E05-8F74-6D738A24FEAC}" dt="2023-09-26T15:55:10.771" v="11473" actId="20577"/>
      <pc:docMkLst>
        <pc:docMk/>
      </pc:docMkLst>
      <pc:sldChg chg="modSp mod">
        <pc:chgData name="Alisdair Cunningham" userId="67e8d9ba-4582-42f1-b26c-e866daa7f65b" providerId="ADAL" clId="{514FEAEC-C4D8-4E05-8F74-6D738A24FEAC}" dt="2023-09-21T21:00:49.293" v="35" actId="1076"/>
        <pc:sldMkLst>
          <pc:docMk/>
          <pc:sldMk cId="3701768522" sldId="256"/>
        </pc:sldMkLst>
        <pc:spChg chg="mod">
          <ac:chgData name="Alisdair Cunningham" userId="67e8d9ba-4582-42f1-b26c-e866daa7f65b" providerId="ADAL" clId="{514FEAEC-C4D8-4E05-8F74-6D738A24FEAC}" dt="2023-09-21T21:00:31.547" v="34" actId="1076"/>
          <ac:spMkLst>
            <pc:docMk/>
            <pc:sldMk cId="3701768522" sldId="256"/>
            <ac:spMk id="29" creationId="{57CC4A95-AF50-3264-EFBB-B7B2A4AC5E30}"/>
          </ac:spMkLst>
        </pc:spChg>
        <pc:spChg chg="mod">
          <ac:chgData name="Alisdair Cunningham" userId="67e8d9ba-4582-42f1-b26c-e866daa7f65b" providerId="ADAL" clId="{514FEAEC-C4D8-4E05-8F74-6D738A24FEAC}" dt="2023-09-21T21:00:49.293" v="35" actId="1076"/>
          <ac:spMkLst>
            <pc:docMk/>
            <pc:sldMk cId="3701768522" sldId="256"/>
            <ac:spMk id="38" creationId="{065D01E9-11A0-DBC0-6713-29D01B31E987}"/>
          </ac:spMkLst>
        </pc:spChg>
      </pc:sldChg>
      <pc:sldChg chg="del">
        <pc:chgData name="Alisdair Cunningham" userId="67e8d9ba-4582-42f1-b26c-e866daa7f65b" providerId="ADAL" clId="{514FEAEC-C4D8-4E05-8F74-6D738A24FEAC}" dt="2023-09-21T20:59:52.252" v="5" actId="47"/>
        <pc:sldMkLst>
          <pc:docMk/>
          <pc:sldMk cId="2419514132" sldId="264"/>
        </pc:sldMkLst>
      </pc:sldChg>
      <pc:sldChg chg="addSp delSp modSp mod ord modNotesTx">
        <pc:chgData name="Alisdair Cunningham" userId="67e8d9ba-4582-42f1-b26c-e866daa7f65b" providerId="ADAL" clId="{514FEAEC-C4D8-4E05-8F74-6D738A24FEAC}" dt="2023-09-22T21:26:51.218" v="2231" actId="1076"/>
        <pc:sldMkLst>
          <pc:docMk/>
          <pc:sldMk cId="3308444308" sldId="270"/>
        </pc:sldMkLst>
        <pc:spChg chg="add mod">
          <ac:chgData name="Alisdair Cunningham" userId="67e8d9ba-4582-42f1-b26c-e866daa7f65b" providerId="ADAL" clId="{514FEAEC-C4D8-4E05-8F74-6D738A24FEAC}" dt="2023-09-22T21:26:51.218" v="2231" actId="1076"/>
          <ac:spMkLst>
            <pc:docMk/>
            <pc:sldMk cId="3308444308" sldId="270"/>
            <ac:spMk id="3" creationId="{4E7155A0-A067-57DD-A405-3DACC0713F99}"/>
          </ac:spMkLst>
        </pc:spChg>
        <pc:spChg chg="mod">
          <ac:chgData name="Alisdair Cunningham" userId="67e8d9ba-4582-42f1-b26c-e866daa7f65b" providerId="ADAL" clId="{514FEAEC-C4D8-4E05-8F74-6D738A24FEAC}" dt="2023-09-21T21:27:07.525" v="906" actId="20577"/>
          <ac:spMkLst>
            <pc:docMk/>
            <pc:sldMk cId="3308444308" sldId="270"/>
            <ac:spMk id="4" creationId="{51E75A89-223B-C391-8173-2DCD1F72BAED}"/>
          </ac:spMkLst>
        </pc:spChg>
        <pc:spChg chg="mod">
          <ac:chgData name="Alisdair Cunningham" userId="67e8d9ba-4582-42f1-b26c-e866daa7f65b" providerId="ADAL" clId="{514FEAEC-C4D8-4E05-8F74-6D738A24FEAC}" dt="2023-09-21T21:01:56.089" v="50" actId="20577"/>
          <ac:spMkLst>
            <pc:docMk/>
            <pc:sldMk cId="3308444308" sldId="270"/>
            <ac:spMk id="8" creationId="{C39BE701-A67E-5BFD-B044-ECF13A621788}"/>
          </ac:spMkLst>
        </pc:spChg>
        <pc:spChg chg="del mod">
          <ac:chgData name="Alisdair Cunningham" userId="67e8d9ba-4582-42f1-b26c-e866daa7f65b" providerId="ADAL" clId="{514FEAEC-C4D8-4E05-8F74-6D738A24FEAC}" dt="2023-09-21T21:11:00.798" v="71"/>
          <ac:spMkLst>
            <pc:docMk/>
            <pc:sldMk cId="3308444308" sldId="270"/>
            <ac:spMk id="13" creationId="{E5A4C7BF-EF5F-3131-03DB-EC219269E419}"/>
          </ac:spMkLst>
        </pc:spChg>
        <pc:picChg chg="mod">
          <ac:chgData name="Alisdair Cunningham" userId="67e8d9ba-4582-42f1-b26c-e866daa7f65b" providerId="ADAL" clId="{514FEAEC-C4D8-4E05-8F74-6D738A24FEAC}" dt="2023-09-21T21:26:55.763" v="904" actId="14100"/>
          <ac:picMkLst>
            <pc:docMk/>
            <pc:sldMk cId="3308444308" sldId="270"/>
            <ac:picMk id="11" creationId="{CDC57D8D-8F2C-3ECC-54B1-1401800DD892}"/>
          </ac:picMkLst>
        </pc:picChg>
      </pc:sldChg>
      <pc:sldChg chg="del">
        <pc:chgData name="Alisdair Cunningham" userId="67e8d9ba-4582-42f1-b26c-e866daa7f65b" providerId="ADAL" clId="{514FEAEC-C4D8-4E05-8F74-6D738A24FEAC}" dt="2023-09-21T20:59:52.252" v="5" actId="47"/>
        <pc:sldMkLst>
          <pc:docMk/>
          <pc:sldMk cId="303878611" sldId="276"/>
        </pc:sldMkLst>
      </pc:sldChg>
      <pc:sldChg chg="del">
        <pc:chgData name="Alisdair Cunningham" userId="67e8d9ba-4582-42f1-b26c-e866daa7f65b" providerId="ADAL" clId="{514FEAEC-C4D8-4E05-8F74-6D738A24FEAC}" dt="2023-09-21T20:59:52.252" v="5" actId="47"/>
        <pc:sldMkLst>
          <pc:docMk/>
          <pc:sldMk cId="846747891" sldId="282"/>
        </pc:sldMkLst>
      </pc:sldChg>
      <pc:sldChg chg="modSp mod">
        <pc:chgData name="Alisdair Cunningham" userId="67e8d9ba-4582-42f1-b26c-e866daa7f65b" providerId="ADAL" clId="{514FEAEC-C4D8-4E05-8F74-6D738A24FEAC}" dt="2023-09-26T15:13:36.050" v="11463" actId="20577"/>
        <pc:sldMkLst>
          <pc:docMk/>
          <pc:sldMk cId="2773719451" sldId="284"/>
        </pc:sldMkLst>
        <pc:spChg chg="mod">
          <ac:chgData name="Alisdair Cunningham" userId="67e8d9ba-4582-42f1-b26c-e866daa7f65b" providerId="ADAL" clId="{514FEAEC-C4D8-4E05-8F74-6D738A24FEAC}" dt="2023-09-26T15:13:36.050" v="11463" actId="20577"/>
          <ac:spMkLst>
            <pc:docMk/>
            <pc:sldMk cId="2773719451" sldId="284"/>
            <ac:spMk id="3" creationId="{B35224D3-9A3F-668C-502C-59F5B20D04EC}"/>
          </ac:spMkLst>
        </pc:spChg>
      </pc:sldChg>
      <pc:sldChg chg="modSp mod">
        <pc:chgData name="Alisdair Cunningham" userId="67e8d9ba-4582-42f1-b26c-e866daa7f65b" providerId="ADAL" clId="{514FEAEC-C4D8-4E05-8F74-6D738A24FEAC}" dt="2023-09-21T20:59:17.123" v="2" actId="20577"/>
        <pc:sldMkLst>
          <pc:docMk/>
          <pc:sldMk cId="1816216380" sldId="285"/>
        </pc:sldMkLst>
        <pc:spChg chg="mod">
          <ac:chgData name="Alisdair Cunningham" userId="67e8d9ba-4582-42f1-b26c-e866daa7f65b" providerId="ADAL" clId="{514FEAEC-C4D8-4E05-8F74-6D738A24FEAC}" dt="2023-09-21T20:59:17.123" v="2" actId="20577"/>
          <ac:spMkLst>
            <pc:docMk/>
            <pc:sldMk cId="1816216380" sldId="285"/>
            <ac:spMk id="6" creationId="{3F4A501D-876B-CF25-9627-E4B9737CD38D}"/>
          </ac:spMkLst>
        </pc:spChg>
      </pc:sldChg>
      <pc:sldChg chg="del">
        <pc:chgData name="Alisdair Cunningham" userId="67e8d9ba-4582-42f1-b26c-e866daa7f65b" providerId="ADAL" clId="{514FEAEC-C4D8-4E05-8F74-6D738A24FEAC}" dt="2023-09-21T20:59:52.252" v="5" actId="47"/>
        <pc:sldMkLst>
          <pc:docMk/>
          <pc:sldMk cId="1228669340" sldId="286"/>
        </pc:sldMkLst>
      </pc:sldChg>
      <pc:sldChg chg="addSp modSp add mod">
        <pc:chgData name="Alisdair Cunningham" userId="67e8d9ba-4582-42f1-b26c-e866daa7f65b" providerId="ADAL" clId="{514FEAEC-C4D8-4E05-8F74-6D738A24FEAC}" dt="2023-09-26T09:58:18.081" v="9584" actId="6549"/>
        <pc:sldMkLst>
          <pc:docMk/>
          <pc:sldMk cId="3135103801" sldId="286"/>
        </pc:sldMkLst>
        <pc:spChg chg="mod">
          <ac:chgData name="Alisdair Cunningham" userId="67e8d9ba-4582-42f1-b26c-e866daa7f65b" providerId="ADAL" clId="{514FEAEC-C4D8-4E05-8F74-6D738A24FEAC}" dt="2023-09-26T09:58:18.081" v="9584" actId="6549"/>
          <ac:spMkLst>
            <pc:docMk/>
            <pc:sldMk cId="3135103801" sldId="286"/>
            <ac:spMk id="3" creationId="{4E7155A0-A067-57DD-A405-3DACC0713F99}"/>
          </ac:spMkLst>
        </pc:spChg>
        <pc:spChg chg="mod">
          <ac:chgData name="Alisdair Cunningham" userId="67e8d9ba-4582-42f1-b26c-e866daa7f65b" providerId="ADAL" clId="{514FEAEC-C4D8-4E05-8F74-6D738A24FEAC}" dt="2023-09-21T21:28:49.946" v="921" actId="20577"/>
          <ac:spMkLst>
            <pc:docMk/>
            <pc:sldMk cId="3135103801" sldId="286"/>
            <ac:spMk id="8" creationId="{C39BE701-A67E-5BFD-B044-ECF13A621788}"/>
          </ac:spMkLst>
        </pc:spChg>
        <pc:picChg chg="mod">
          <ac:chgData name="Alisdair Cunningham" userId="67e8d9ba-4582-42f1-b26c-e866daa7f65b" providerId="ADAL" clId="{514FEAEC-C4D8-4E05-8F74-6D738A24FEAC}" dt="2023-09-21T21:49:20.507" v="1140" actId="14826"/>
          <ac:picMkLst>
            <pc:docMk/>
            <pc:sldMk cId="3135103801" sldId="286"/>
            <ac:picMk id="11" creationId="{CDC57D8D-8F2C-3ECC-54B1-1401800DD892}"/>
          </ac:picMkLst>
        </pc:picChg>
        <pc:picChg chg="add mod">
          <ac:chgData name="Alisdair Cunningham" userId="67e8d9ba-4582-42f1-b26c-e866daa7f65b" providerId="ADAL" clId="{514FEAEC-C4D8-4E05-8F74-6D738A24FEAC}" dt="2023-09-22T19:41:25.969" v="1485" actId="1076"/>
          <ac:picMkLst>
            <pc:docMk/>
            <pc:sldMk cId="3135103801" sldId="286"/>
            <ac:picMk id="1026" creationId="{448CCC0E-64FA-6113-53D9-57DFFDA136F1}"/>
          </ac:picMkLst>
        </pc:picChg>
      </pc:sldChg>
      <pc:sldChg chg="addSp delSp modSp add mod modAnim">
        <pc:chgData name="Alisdair Cunningham" userId="67e8d9ba-4582-42f1-b26c-e866daa7f65b" providerId="ADAL" clId="{514FEAEC-C4D8-4E05-8F74-6D738A24FEAC}" dt="2023-09-22T21:22:05.043" v="2178" actId="14100"/>
        <pc:sldMkLst>
          <pc:docMk/>
          <pc:sldMk cId="2015147668" sldId="287"/>
        </pc:sldMkLst>
        <pc:spChg chg="mod">
          <ac:chgData name="Alisdair Cunningham" userId="67e8d9ba-4582-42f1-b26c-e866daa7f65b" providerId="ADAL" clId="{514FEAEC-C4D8-4E05-8F74-6D738A24FEAC}" dt="2023-09-22T20:50:29.415" v="1979" actId="20577"/>
          <ac:spMkLst>
            <pc:docMk/>
            <pc:sldMk cId="2015147668" sldId="287"/>
            <ac:spMk id="3" creationId="{4E7155A0-A067-57DD-A405-3DACC0713F99}"/>
          </ac:spMkLst>
        </pc:spChg>
        <pc:spChg chg="mod">
          <ac:chgData name="Alisdair Cunningham" userId="67e8d9ba-4582-42f1-b26c-e866daa7f65b" providerId="ADAL" clId="{514FEAEC-C4D8-4E05-8F74-6D738A24FEAC}" dt="2023-09-22T21:18:41.263" v="2154" actId="20577"/>
          <ac:spMkLst>
            <pc:docMk/>
            <pc:sldMk cId="2015147668" sldId="287"/>
            <ac:spMk id="8" creationId="{C39BE701-A67E-5BFD-B044-ECF13A621788}"/>
          </ac:spMkLst>
        </pc:spChg>
        <pc:spChg chg="add mod">
          <ac:chgData name="Alisdair Cunningham" userId="67e8d9ba-4582-42f1-b26c-e866daa7f65b" providerId="ADAL" clId="{514FEAEC-C4D8-4E05-8F74-6D738A24FEAC}" dt="2023-09-22T21:01:44.366" v="2088" actId="21"/>
          <ac:spMkLst>
            <pc:docMk/>
            <pc:sldMk cId="2015147668" sldId="287"/>
            <ac:spMk id="14" creationId="{E7840C54-2231-0D36-DA8B-94CC9B553596}"/>
          </ac:spMkLst>
        </pc:spChg>
        <pc:spChg chg="add mod">
          <ac:chgData name="Alisdair Cunningham" userId="67e8d9ba-4582-42f1-b26c-e866daa7f65b" providerId="ADAL" clId="{514FEAEC-C4D8-4E05-8F74-6D738A24FEAC}" dt="2023-09-22T21:02:12.684" v="2096" actId="1076"/>
          <ac:spMkLst>
            <pc:docMk/>
            <pc:sldMk cId="2015147668" sldId="287"/>
            <ac:spMk id="16" creationId="{FBC598D5-8380-19AE-891E-DDC95248FBCF}"/>
          </ac:spMkLst>
        </pc:spChg>
        <pc:grpChg chg="add mod">
          <ac:chgData name="Alisdair Cunningham" userId="67e8d9ba-4582-42f1-b26c-e866daa7f65b" providerId="ADAL" clId="{514FEAEC-C4D8-4E05-8F74-6D738A24FEAC}" dt="2023-09-22T21:01:55.074" v="2091" actId="1076"/>
          <ac:grpSpMkLst>
            <pc:docMk/>
            <pc:sldMk cId="2015147668" sldId="287"/>
            <ac:grpSpMk id="7" creationId="{09BD1A42-B1FB-FD8D-54A9-C4686655A218}"/>
          </ac:grpSpMkLst>
        </pc:grpChg>
        <pc:picChg chg="add del mod">
          <ac:chgData name="Alisdair Cunningham" userId="67e8d9ba-4582-42f1-b26c-e866daa7f65b" providerId="ADAL" clId="{514FEAEC-C4D8-4E05-8F74-6D738A24FEAC}" dt="2023-09-22T20:11:14.976" v="1621"/>
          <ac:picMkLst>
            <pc:docMk/>
            <pc:sldMk cId="2015147668" sldId="287"/>
            <ac:picMk id="6" creationId="{BCC47CB7-12AD-1D02-3314-DCDDBD7FD19A}"/>
          </ac:picMkLst>
        </pc:picChg>
        <pc:picChg chg="mod">
          <ac:chgData name="Alisdair Cunningham" userId="67e8d9ba-4582-42f1-b26c-e866daa7f65b" providerId="ADAL" clId="{514FEAEC-C4D8-4E05-8F74-6D738A24FEAC}" dt="2023-09-22T21:01:55.074" v="2091" actId="1076"/>
          <ac:picMkLst>
            <pc:docMk/>
            <pc:sldMk cId="2015147668" sldId="287"/>
            <ac:picMk id="9" creationId="{A6CA106D-7C51-2CE1-35CA-1CC37DF36F87}"/>
          </ac:picMkLst>
        </pc:picChg>
        <pc:picChg chg="mod">
          <ac:chgData name="Alisdair Cunningham" userId="67e8d9ba-4582-42f1-b26c-e866daa7f65b" providerId="ADAL" clId="{514FEAEC-C4D8-4E05-8F74-6D738A24FEAC}" dt="2023-09-22T21:01:55.074" v="2091" actId="1076"/>
          <ac:picMkLst>
            <pc:docMk/>
            <pc:sldMk cId="2015147668" sldId="287"/>
            <ac:picMk id="10" creationId="{8327EE9A-3784-EB75-7476-8FF5B2DF15E5}"/>
          </ac:picMkLst>
        </pc:picChg>
        <pc:picChg chg="add mod">
          <ac:chgData name="Alisdair Cunningham" userId="67e8d9ba-4582-42f1-b26c-e866daa7f65b" providerId="ADAL" clId="{514FEAEC-C4D8-4E05-8F74-6D738A24FEAC}" dt="2023-09-22T20:50:57.881" v="1988" actId="1076"/>
          <ac:picMkLst>
            <pc:docMk/>
            <pc:sldMk cId="2015147668" sldId="287"/>
            <ac:picMk id="12" creationId="{763C650C-AD0F-FEF5-D6AF-AB99EF5B36D3}"/>
          </ac:picMkLst>
        </pc:picChg>
        <pc:picChg chg="add mod">
          <ac:chgData name="Alisdair Cunningham" userId="67e8d9ba-4582-42f1-b26c-e866daa7f65b" providerId="ADAL" clId="{514FEAEC-C4D8-4E05-8F74-6D738A24FEAC}" dt="2023-09-22T21:22:05.043" v="2178" actId="14100"/>
          <ac:picMkLst>
            <pc:docMk/>
            <pc:sldMk cId="2015147668" sldId="287"/>
            <ac:picMk id="17" creationId="{9E544662-1A95-CE9C-3EE5-193206AF88FF}"/>
          </ac:picMkLst>
        </pc:picChg>
        <pc:picChg chg="del">
          <ac:chgData name="Alisdair Cunningham" userId="67e8d9ba-4582-42f1-b26c-e866daa7f65b" providerId="ADAL" clId="{514FEAEC-C4D8-4E05-8F74-6D738A24FEAC}" dt="2023-09-22T20:11:39.645" v="1624" actId="478"/>
          <ac:picMkLst>
            <pc:docMk/>
            <pc:sldMk cId="2015147668" sldId="287"/>
            <ac:picMk id="1026" creationId="{448CCC0E-64FA-6113-53D9-57DFFDA136F1}"/>
          </ac:picMkLst>
        </pc:picChg>
      </pc:sldChg>
      <pc:sldChg chg="del">
        <pc:chgData name="Alisdair Cunningham" userId="67e8d9ba-4582-42f1-b26c-e866daa7f65b" providerId="ADAL" clId="{514FEAEC-C4D8-4E05-8F74-6D738A24FEAC}" dt="2023-09-21T20:59:52.252" v="5" actId="47"/>
        <pc:sldMkLst>
          <pc:docMk/>
          <pc:sldMk cId="3928699603" sldId="287"/>
        </pc:sldMkLst>
      </pc:sldChg>
      <pc:sldChg chg="addSp delSp modSp add mod modAnim">
        <pc:chgData name="Alisdair Cunningham" userId="67e8d9ba-4582-42f1-b26c-e866daa7f65b" providerId="ADAL" clId="{514FEAEC-C4D8-4E05-8F74-6D738A24FEAC}" dt="2023-09-23T21:31:53.376" v="5046" actId="1076"/>
        <pc:sldMkLst>
          <pc:docMk/>
          <pc:sldMk cId="1485097308" sldId="288"/>
        </pc:sldMkLst>
        <pc:spChg chg="mod">
          <ac:chgData name="Alisdair Cunningham" userId="67e8d9ba-4582-42f1-b26c-e866daa7f65b" providerId="ADAL" clId="{514FEAEC-C4D8-4E05-8F74-6D738A24FEAC}" dt="2023-09-23T21:31:41.091" v="5044" actId="20577"/>
          <ac:spMkLst>
            <pc:docMk/>
            <pc:sldMk cId="1485097308" sldId="288"/>
            <ac:spMk id="3" creationId="{4E7155A0-A067-57DD-A405-3DACC0713F99}"/>
          </ac:spMkLst>
        </pc:spChg>
        <pc:spChg chg="mod">
          <ac:chgData name="Alisdair Cunningham" userId="67e8d9ba-4582-42f1-b26c-e866daa7f65b" providerId="ADAL" clId="{514FEAEC-C4D8-4E05-8F74-6D738A24FEAC}" dt="2023-09-22T20:12:25.295" v="1632" actId="20577"/>
          <ac:spMkLst>
            <pc:docMk/>
            <pc:sldMk cId="1485097308" sldId="288"/>
            <ac:spMk id="8" creationId="{C39BE701-A67E-5BFD-B044-ECF13A621788}"/>
          </ac:spMkLst>
        </pc:spChg>
        <pc:spChg chg="add del mod">
          <ac:chgData name="Alisdair Cunningham" userId="67e8d9ba-4582-42f1-b26c-e866daa7f65b" providerId="ADAL" clId="{514FEAEC-C4D8-4E05-8F74-6D738A24FEAC}" dt="2023-09-22T20:45:38.341" v="1643" actId="478"/>
          <ac:spMkLst>
            <pc:docMk/>
            <pc:sldMk cId="1485097308" sldId="288"/>
            <ac:spMk id="15" creationId="{5A343A7D-AC07-F9C2-BD26-7376BFEF2716}"/>
          </ac:spMkLst>
        </pc:spChg>
        <pc:spChg chg="add mod">
          <ac:chgData name="Alisdair Cunningham" userId="67e8d9ba-4582-42f1-b26c-e866daa7f65b" providerId="ADAL" clId="{514FEAEC-C4D8-4E05-8F74-6D738A24FEAC}" dt="2023-09-23T21:31:48.119" v="5045" actId="1076"/>
          <ac:spMkLst>
            <pc:docMk/>
            <pc:sldMk cId="1485097308" sldId="288"/>
            <ac:spMk id="18" creationId="{243D2182-41E5-E4A7-15B3-7AE3A8A8271F}"/>
          </ac:spMkLst>
        </pc:spChg>
        <pc:spChg chg="add mod">
          <ac:chgData name="Alisdair Cunningham" userId="67e8d9ba-4582-42f1-b26c-e866daa7f65b" providerId="ADAL" clId="{514FEAEC-C4D8-4E05-8F74-6D738A24FEAC}" dt="2023-09-23T21:31:48.119" v="5045" actId="1076"/>
          <ac:spMkLst>
            <pc:docMk/>
            <pc:sldMk cId="1485097308" sldId="288"/>
            <ac:spMk id="19" creationId="{EAFEA1E3-8572-9958-3825-C41514B6A49B}"/>
          </ac:spMkLst>
        </pc:spChg>
        <pc:spChg chg="add mod">
          <ac:chgData name="Alisdair Cunningham" userId="67e8d9ba-4582-42f1-b26c-e866daa7f65b" providerId="ADAL" clId="{514FEAEC-C4D8-4E05-8F74-6D738A24FEAC}" dt="2023-09-23T21:31:48.119" v="5045" actId="1076"/>
          <ac:spMkLst>
            <pc:docMk/>
            <pc:sldMk cId="1485097308" sldId="288"/>
            <ac:spMk id="20" creationId="{1C9D8B7F-4E87-570B-0E39-69A351E02EDA}"/>
          </ac:spMkLst>
        </pc:spChg>
        <pc:grpChg chg="del">
          <ac:chgData name="Alisdair Cunningham" userId="67e8d9ba-4582-42f1-b26c-e866daa7f65b" providerId="ADAL" clId="{514FEAEC-C4D8-4E05-8F74-6D738A24FEAC}" dt="2023-09-22T20:12:29.559" v="1634" actId="478"/>
          <ac:grpSpMkLst>
            <pc:docMk/>
            <pc:sldMk cId="1485097308" sldId="288"/>
            <ac:grpSpMk id="7" creationId="{09BD1A42-B1FB-FD8D-54A9-C4686655A218}"/>
          </ac:grpSpMkLst>
        </pc:grpChg>
        <pc:picChg chg="add mod">
          <ac:chgData name="Alisdair Cunningham" userId="67e8d9ba-4582-42f1-b26c-e866daa7f65b" providerId="ADAL" clId="{514FEAEC-C4D8-4E05-8F74-6D738A24FEAC}" dt="2023-09-23T21:31:48.119" v="5045" actId="1076"/>
          <ac:picMkLst>
            <pc:docMk/>
            <pc:sldMk cId="1485097308" sldId="288"/>
            <ac:picMk id="6" creationId="{C91FD4D6-39FC-4FB7-2DF8-11555E39E1A7}"/>
          </ac:picMkLst>
        </pc:picChg>
        <pc:picChg chg="del">
          <ac:chgData name="Alisdair Cunningham" userId="67e8d9ba-4582-42f1-b26c-e866daa7f65b" providerId="ADAL" clId="{514FEAEC-C4D8-4E05-8F74-6D738A24FEAC}" dt="2023-09-22T20:12:27.419" v="1633" actId="478"/>
          <ac:picMkLst>
            <pc:docMk/>
            <pc:sldMk cId="1485097308" sldId="288"/>
            <ac:picMk id="12" creationId="{763C650C-AD0F-FEF5-D6AF-AB99EF5B36D3}"/>
          </ac:picMkLst>
        </pc:picChg>
        <pc:picChg chg="add mod">
          <ac:chgData name="Alisdair Cunningham" userId="67e8d9ba-4582-42f1-b26c-e866daa7f65b" providerId="ADAL" clId="{514FEAEC-C4D8-4E05-8F74-6D738A24FEAC}" dt="2023-09-23T21:31:48.119" v="5045" actId="1076"/>
          <ac:picMkLst>
            <pc:docMk/>
            <pc:sldMk cId="1485097308" sldId="288"/>
            <ac:picMk id="13" creationId="{C85E3BBB-D318-CFD5-6ADA-047CF5451077}"/>
          </ac:picMkLst>
        </pc:picChg>
        <pc:picChg chg="add mod">
          <ac:chgData name="Alisdair Cunningham" userId="67e8d9ba-4582-42f1-b26c-e866daa7f65b" providerId="ADAL" clId="{514FEAEC-C4D8-4E05-8F74-6D738A24FEAC}" dt="2023-09-23T21:31:48.119" v="5045" actId="1076"/>
          <ac:picMkLst>
            <pc:docMk/>
            <pc:sldMk cId="1485097308" sldId="288"/>
            <ac:picMk id="16" creationId="{4F32B8D2-C683-99A9-488E-10C0ECE371F7}"/>
          </ac:picMkLst>
        </pc:picChg>
        <pc:picChg chg="add mod">
          <ac:chgData name="Alisdair Cunningham" userId="67e8d9ba-4582-42f1-b26c-e866daa7f65b" providerId="ADAL" clId="{514FEAEC-C4D8-4E05-8F74-6D738A24FEAC}" dt="2023-09-23T21:31:53.376" v="5046" actId="1076"/>
          <ac:picMkLst>
            <pc:docMk/>
            <pc:sldMk cId="1485097308" sldId="288"/>
            <ac:picMk id="17" creationId="{DCA35F45-A6D1-D45A-BA69-632A8F0E1822}"/>
          </ac:picMkLst>
        </pc:picChg>
      </pc:sldChg>
      <pc:sldChg chg="del">
        <pc:chgData name="Alisdair Cunningham" userId="67e8d9ba-4582-42f1-b26c-e866daa7f65b" providerId="ADAL" clId="{514FEAEC-C4D8-4E05-8F74-6D738A24FEAC}" dt="2023-09-21T20:59:52.252" v="5" actId="47"/>
        <pc:sldMkLst>
          <pc:docMk/>
          <pc:sldMk cId="3190541407" sldId="288"/>
        </pc:sldMkLst>
      </pc:sldChg>
      <pc:sldChg chg="del">
        <pc:chgData name="Alisdair Cunningham" userId="67e8d9ba-4582-42f1-b26c-e866daa7f65b" providerId="ADAL" clId="{514FEAEC-C4D8-4E05-8F74-6D738A24FEAC}" dt="2023-09-21T20:59:52.252" v="5" actId="47"/>
        <pc:sldMkLst>
          <pc:docMk/>
          <pc:sldMk cId="204645239" sldId="289"/>
        </pc:sldMkLst>
      </pc:sldChg>
      <pc:sldChg chg="addSp delSp modSp add mod modAnim">
        <pc:chgData name="Alisdair Cunningham" userId="67e8d9ba-4582-42f1-b26c-e866daa7f65b" providerId="ADAL" clId="{514FEAEC-C4D8-4E05-8F74-6D738A24FEAC}" dt="2023-09-23T20:52:14.842" v="3345" actId="20577"/>
        <pc:sldMkLst>
          <pc:docMk/>
          <pc:sldMk cId="2213521182" sldId="289"/>
        </pc:sldMkLst>
        <pc:spChg chg="mod">
          <ac:chgData name="Alisdair Cunningham" userId="67e8d9ba-4582-42f1-b26c-e866daa7f65b" providerId="ADAL" clId="{514FEAEC-C4D8-4E05-8F74-6D738A24FEAC}" dt="2023-09-23T20:52:14.842" v="3345" actId="20577"/>
          <ac:spMkLst>
            <pc:docMk/>
            <pc:sldMk cId="2213521182" sldId="289"/>
            <ac:spMk id="3" creationId="{4E7155A0-A067-57DD-A405-3DACC0713F99}"/>
          </ac:spMkLst>
        </pc:spChg>
        <pc:spChg chg="mod">
          <ac:chgData name="Alisdair Cunningham" userId="67e8d9ba-4582-42f1-b26c-e866daa7f65b" providerId="ADAL" clId="{514FEAEC-C4D8-4E05-8F74-6D738A24FEAC}" dt="2023-09-22T21:03:21.744" v="2124" actId="20577"/>
          <ac:spMkLst>
            <pc:docMk/>
            <pc:sldMk cId="2213521182" sldId="289"/>
            <ac:spMk id="8" creationId="{C39BE701-A67E-5BFD-B044-ECF13A621788}"/>
          </ac:spMkLst>
        </pc:spChg>
        <pc:spChg chg="add mod">
          <ac:chgData name="Alisdair Cunningham" userId="67e8d9ba-4582-42f1-b26c-e866daa7f65b" providerId="ADAL" clId="{514FEAEC-C4D8-4E05-8F74-6D738A24FEAC}" dt="2023-09-23T20:51:11.760" v="3251" actId="1076"/>
          <ac:spMkLst>
            <pc:docMk/>
            <pc:sldMk cId="2213521182" sldId="289"/>
            <ac:spMk id="13" creationId="{C0FF15C2-081F-2786-D2EF-DF7D18575065}"/>
          </ac:spMkLst>
        </pc:spChg>
        <pc:spChg chg="del">
          <ac:chgData name="Alisdair Cunningham" userId="67e8d9ba-4582-42f1-b26c-e866daa7f65b" providerId="ADAL" clId="{514FEAEC-C4D8-4E05-8F74-6D738A24FEAC}" dt="2023-09-22T21:03:03.110" v="2115" actId="478"/>
          <ac:spMkLst>
            <pc:docMk/>
            <pc:sldMk cId="2213521182" sldId="289"/>
            <ac:spMk id="14" creationId="{E7840C54-2231-0D36-DA8B-94CC9B553596}"/>
          </ac:spMkLst>
        </pc:spChg>
        <pc:spChg chg="del">
          <ac:chgData name="Alisdair Cunningham" userId="67e8d9ba-4582-42f1-b26c-e866daa7f65b" providerId="ADAL" clId="{514FEAEC-C4D8-4E05-8F74-6D738A24FEAC}" dt="2023-09-22T21:02:39.409" v="2100" actId="478"/>
          <ac:spMkLst>
            <pc:docMk/>
            <pc:sldMk cId="2213521182" sldId="289"/>
            <ac:spMk id="16" creationId="{FBC598D5-8380-19AE-891E-DDC95248FBCF}"/>
          </ac:spMkLst>
        </pc:spChg>
        <pc:grpChg chg="del">
          <ac:chgData name="Alisdair Cunningham" userId="67e8d9ba-4582-42f1-b26c-e866daa7f65b" providerId="ADAL" clId="{514FEAEC-C4D8-4E05-8F74-6D738A24FEAC}" dt="2023-09-22T21:02:36.290" v="2099" actId="478"/>
          <ac:grpSpMkLst>
            <pc:docMk/>
            <pc:sldMk cId="2213521182" sldId="289"/>
            <ac:grpSpMk id="7" creationId="{09BD1A42-B1FB-FD8D-54A9-C4686655A218}"/>
          </ac:grpSpMkLst>
        </pc:grpChg>
        <pc:picChg chg="del">
          <ac:chgData name="Alisdair Cunningham" userId="67e8d9ba-4582-42f1-b26c-e866daa7f65b" providerId="ADAL" clId="{514FEAEC-C4D8-4E05-8F74-6D738A24FEAC}" dt="2023-09-22T21:02:33.808" v="2098" actId="478"/>
          <ac:picMkLst>
            <pc:docMk/>
            <pc:sldMk cId="2213521182" sldId="289"/>
            <ac:picMk id="12" creationId="{763C650C-AD0F-FEF5-D6AF-AB99EF5B36D3}"/>
          </ac:picMkLst>
        </pc:picChg>
        <pc:picChg chg="add del mod modCrop">
          <ac:chgData name="Alisdair Cunningham" userId="67e8d9ba-4582-42f1-b26c-e866daa7f65b" providerId="ADAL" clId="{514FEAEC-C4D8-4E05-8F74-6D738A24FEAC}" dt="2023-09-22T21:36:14.678" v="2400" actId="21"/>
          <ac:picMkLst>
            <pc:docMk/>
            <pc:sldMk cId="2213521182" sldId="289"/>
            <ac:picMk id="17" creationId="{1521FCCE-E902-B6B0-404C-94530B63BE77}"/>
          </ac:picMkLst>
        </pc:picChg>
        <pc:picChg chg="add mod">
          <ac:chgData name="Alisdair Cunningham" userId="67e8d9ba-4582-42f1-b26c-e866daa7f65b" providerId="ADAL" clId="{514FEAEC-C4D8-4E05-8F74-6D738A24FEAC}" dt="2023-09-22T21:26:13.773" v="2209" actId="14826"/>
          <ac:picMkLst>
            <pc:docMk/>
            <pc:sldMk cId="2213521182" sldId="289"/>
            <ac:picMk id="2050" creationId="{334C245A-B910-FE8A-24CF-73BE52F236F0}"/>
          </ac:picMkLst>
        </pc:picChg>
      </pc:sldChg>
      <pc:sldChg chg="addSp delSp modSp add mod modNotesTx">
        <pc:chgData name="Alisdair Cunningham" userId="67e8d9ba-4582-42f1-b26c-e866daa7f65b" providerId="ADAL" clId="{514FEAEC-C4D8-4E05-8F74-6D738A24FEAC}" dt="2023-09-23T21:44:51.379" v="5297" actId="1076"/>
        <pc:sldMkLst>
          <pc:docMk/>
          <pc:sldMk cId="839293591" sldId="290"/>
        </pc:sldMkLst>
        <pc:spChg chg="mod">
          <ac:chgData name="Alisdair Cunningham" userId="67e8d9ba-4582-42f1-b26c-e866daa7f65b" providerId="ADAL" clId="{514FEAEC-C4D8-4E05-8F74-6D738A24FEAC}" dt="2023-09-23T21:27:24.641" v="4773" actId="20577"/>
          <ac:spMkLst>
            <pc:docMk/>
            <pc:sldMk cId="839293591" sldId="290"/>
            <ac:spMk id="3" creationId="{4E7155A0-A067-57DD-A405-3DACC0713F99}"/>
          </ac:spMkLst>
        </pc:spChg>
        <pc:spChg chg="mod">
          <ac:chgData name="Alisdair Cunningham" userId="67e8d9ba-4582-42f1-b26c-e866daa7f65b" providerId="ADAL" clId="{514FEAEC-C4D8-4E05-8F74-6D738A24FEAC}" dt="2023-09-22T21:28:25.836" v="2285" actId="113"/>
          <ac:spMkLst>
            <pc:docMk/>
            <pc:sldMk cId="839293591" sldId="290"/>
            <ac:spMk id="8" creationId="{C39BE701-A67E-5BFD-B044-ECF13A621788}"/>
          </ac:spMkLst>
        </pc:spChg>
        <pc:spChg chg="add mod">
          <ac:chgData name="Alisdair Cunningham" userId="67e8d9ba-4582-42f1-b26c-e866daa7f65b" providerId="ADAL" clId="{514FEAEC-C4D8-4E05-8F74-6D738A24FEAC}" dt="2023-09-23T21:42:48.358" v="5285" actId="1076"/>
          <ac:spMkLst>
            <pc:docMk/>
            <pc:sldMk cId="839293591" sldId="290"/>
            <ac:spMk id="12" creationId="{E3572DBD-B110-5606-AD81-04EA904C6CAF}"/>
          </ac:spMkLst>
        </pc:spChg>
        <pc:spChg chg="del">
          <ac:chgData name="Alisdair Cunningham" userId="67e8d9ba-4582-42f1-b26c-e866daa7f65b" providerId="ADAL" clId="{514FEAEC-C4D8-4E05-8F74-6D738A24FEAC}" dt="2023-09-22T21:28:29.542" v="2286" actId="478"/>
          <ac:spMkLst>
            <pc:docMk/>
            <pc:sldMk cId="839293591" sldId="290"/>
            <ac:spMk id="13" creationId="{C0FF15C2-081F-2786-D2EF-DF7D18575065}"/>
          </ac:spMkLst>
        </pc:spChg>
        <pc:picChg chg="add mod">
          <ac:chgData name="Alisdair Cunningham" userId="67e8d9ba-4582-42f1-b26c-e866daa7f65b" providerId="ADAL" clId="{514FEAEC-C4D8-4E05-8F74-6D738A24FEAC}" dt="2023-09-23T21:25:17.180" v="4763" actId="1076"/>
          <ac:picMkLst>
            <pc:docMk/>
            <pc:sldMk cId="839293591" sldId="290"/>
            <ac:picMk id="6" creationId="{619EF285-896E-82EC-7B2D-25C126CD6C32}"/>
          </ac:picMkLst>
        </pc:picChg>
        <pc:picChg chg="add mod">
          <ac:chgData name="Alisdair Cunningham" userId="67e8d9ba-4582-42f1-b26c-e866daa7f65b" providerId="ADAL" clId="{514FEAEC-C4D8-4E05-8F74-6D738A24FEAC}" dt="2023-09-23T21:27:28.374" v="4774" actId="1076"/>
          <ac:picMkLst>
            <pc:docMk/>
            <pc:sldMk cId="839293591" sldId="290"/>
            <ac:picMk id="9" creationId="{B9233A19-5260-1899-BD82-B486F461048A}"/>
          </ac:picMkLst>
        </pc:picChg>
        <pc:picChg chg="add mod">
          <ac:chgData name="Alisdair Cunningham" userId="67e8d9ba-4582-42f1-b26c-e866daa7f65b" providerId="ADAL" clId="{514FEAEC-C4D8-4E05-8F74-6D738A24FEAC}" dt="2023-09-23T21:43:09.729" v="5288" actId="1076"/>
          <ac:picMkLst>
            <pc:docMk/>
            <pc:sldMk cId="839293591" sldId="290"/>
            <ac:picMk id="15" creationId="{413F02C3-953B-57EB-2397-8BE0E407985F}"/>
          </ac:picMkLst>
        </pc:picChg>
        <pc:picChg chg="add mod">
          <ac:chgData name="Alisdair Cunningham" userId="67e8d9ba-4582-42f1-b26c-e866daa7f65b" providerId="ADAL" clId="{514FEAEC-C4D8-4E05-8F74-6D738A24FEAC}" dt="2023-09-23T21:44:42.462" v="5294" actId="1076"/>
          <ac:picMkLst>
            <pc:docMk/>
            <pc:sldMk cId="839293591" sldId="290"/>
            <ac:picMk id="17" creationId="{FECEC34D-AD5D-B432-495E-3BF3078412E3}"/>
          </ac:picMkLst>
        </pc:picChg>
        <pc:picChg chg="add mod">
          <ac:chgData name="Alisdair Cunningham" userId="67e8d9ba-4582-42f1-b26c-e866daa7f65b" providerId="ADAL" clId="{514FEAEC-C4D8-4E05-8F74-6D738A24FEAC}" dt="2023-09-23T21:44:51.379" v="5297" actId="1076"/>
          <ac:picMkLst>
            <pc:docMk/>
            <pc:sldMk cId="839293591" sldId="290"/>
            <ac:picMk id="19" creationId="{6A2EEA08-7BB4-D7DC-4185-F864EEAF6440}"/>
          </ac:picMkLst>
        </pc:picChg>
        <pc:picChg chg="mod">
          <ac:chgData name="Alisdair Cunningham" userId="67e8d9ba-4582-42f1-b26c-e866daa7f65b" providerId="ADAL" clId="{514FEAEC-C4D8-4E05-8F74-6D738A24FEAC}" dt="2023-09-23T21:28:20.633" v="4799" actId="1076"/>
          <ac:picMkLst>
            <pc:docMk/>
            <pc:sldMk cId="839293591" sldId="290"/>
            <ac:picMk id="2050" creationId="{334C245A-B910-FE8A-24CF-73BE52F236F0}"/>
          </ac:picMkLst>
        </pc:picChg>
        <pc:picChg chg="add mod">
          <ac:chgData name="Alisdair Cunningham" userId="67e8d9ba-4582-42f1-b26c-e866daa7f65b" providerId="ADAL" clId="{514FEAEC-C4D8-4E05-8F74-6D738A24FEAC}" dt="2023-09-23T21:39:57.921" v="5112" actId="1076"/>
          <ac:picMkLst>
            <pc:docMk/>
            <pc:sldMk cId="839293591" sldId="290"/>
            <ac:picMk id="4098" creationId="{16E0C938-BCEC-D87F-4B7A-26D54312734C}"/>
          </ac:picMkLst>
        </pc:picChg>
      </pc:sldChg>
      <pc:sldChg chg="del">
        <pc:chgData name="Alisdair Cunningham" userId="67e8d9ba-4582-42f1-b26c-e866daa7f65b" providerId="ADAL" clId="{514FEAEC-C4D8-4E05-8F74-6D738A24FEAC}" dt="2023-09-21T20:59:52.252" v="5" actId="47"/>
        <pc:sldMkLst>
          <pc:docMk/>
          <pc:sldMk cId="597790843" sldId="291"/>
        </pc:sldMkLst>
      </pc:sldChg>
      <pc:sldChg chg="addSp delSp modSp add mod modNotesTx">
        <pc:chgData name="Alisdair Cunningham" userId="67e8d9ba-4582-42f1-b26c-e866daa7f65b" providerId="ADAL" clId="{514FEAEC-C4D8-4E05-8F74-6D738A24FEAC}" dt="2023-09-23T21:48:32.240" v="5358" actId="478"/>
        <pc:sldMkLst>
          <pc:docMk/>
          <pc:sldMk cId="3915195758" sldId="291"/>
        </pc:sldMkLst>
        <pc:spChg chg="mod">
          <ac:chgData name="Alisdair Cunningham" userId="67e8d9ba-4582-42f1-b26c-e866daa7f65b" providerId="ADAL" clId="{514FEAEC-C4D8-4E05-8F74-6D738A24FEAC}" dt="2023-09-23T21:48:22.031" v="5357" actId="122"/>
          <ac:spMkLst>
            <pc:docMk/>
            <pc:sldMk cId="3915195758" sldId="291"/>
            <ac:spMk id="3" creationId="{4E7155A0-A067-57DD-A405-3DACC0713F99}"/>
          </ac:spMkLst>
        </pc:spChg>
        <pc:spChg chg="mod">
          <ac:chgData name="Alisdair Cunningham" userId="67e8d9ba-4582-42f1-b26c-e866daa7f65b" providerId="ADAL" clId="{514FEAEC-C4D8-4E05-8F74-6D738A24FEAC}" dt="2023-09-22T21:36:59.182" v="2430" actId="20577"/>
          <ac:spMkLst>
            <pc:docMk/>
            <pc:sldMk cId="3915195758" sldId="291"/>
            <ac:spMk id="8" creationId="{C39BE701-A67E-5BFD-B044-ECF13A621788}"/>
          </ac:spMkLst>
        </pc:spChg>
        <pc:spChg chg="del">
          <ac:chgData name="Alisdair Cunningham" userId="67e8d9ba-4582-42f1-b26c-e866daa7f65b" providerId="ADAL" clId="{514FEAEC-C4D8-4E05-8F74-6D738A24FEAC}" dt="2023-09-22T21:37:02.512" v="2431" actId="478"/>
          <ac:spMkLst>
            <pc:docMk/>
            <pc:sldMk cId="3915195758" sldId="291"/>
            <ac:spMk id="13" creationId="{C0FF15C2-081F-2786-D2EF-DF7D18575065}"/>
          </ac:spMkLst>
        </pc:spChg>
        <pc:picChg chg="add del mod">
          <ac:chgData name="Alisdair Cunningham" userId="67e8d9ba-4582-42f1-b26c-e866daa7f65b" providerId="ADAL" clId="{514FEAEC-C4D8-4E05-8F74-6D738A24FEAC}" dt="2023-09-23T21:48:32.240" v="5358" actId="478"/>
          <ac:picMkLst>
            <pc:docMk/>
            <pc:sldMk cId="3915195758" sldId="291"/>
            <ac:picMk id="7" creationId="{F00776B9-3267-B980-797C-8056F41211E9}"/>
          </ac:picMkLst>
        </pc:picChg>
        <pc:picChg chg="add del mod">
          <ac:chgData name="Alisdair Cunningham" userId="67e8d9ba-4582-42f1-b26c-e866daa7f65b" providerId="ADAL" clId="{514FEAEC-C4D8-4E05-8F74-6D738A24FEAC}" dt="2023-09-23T21:47:56.391" v="5355" actId="478"/>
          <ac:picMkLst>
            <pc:docMk/>
            <pc:sldMk cId="3915195758" sldId="291"/>
            <ac:picMk id="10" creationId="{00E85C91-517D-DA98-9926-83CD4779E7B3}"/>
          </ac:picMkLst>
        </pc:picChg>
      </pc:sldChg>
      <pc:sldChg chg="del">
        <pc:chgData name="Alisdair Cunningham" userId="67e8d9ba-4582-42f1-b26c-e866daa7f65b" providerId="ADAL" clId="{514FEAEC-C4D8-4E05-8F74-6D738A24FEAC}" dt="2023-09-21T20:59:52.252" v="5" actId="47"/>
        <pc:sldMkLst>
          <pc:docMk/>
          <pc:sldMk cId="3135950091" sldId="292"/>
        </pc:sldMkLst>
      </pc:sldChg>
      <pc:sldChg chg="addSp modSp add mod modAnim modNotesTx">
        <pc:chgData name="Alisdair Cunningham" userId="67e8d9ba-4582-42f1-b26c-e866daa7f65b" providerId="ADAL" clId="{514FEAEC-C4D8-4E05-8F74-6D738A24FEAC}" dt="2023-09-26T10:17:22.162" v="9635" actId="14100"/>
        <pc:sldMkLst>
          <pc:docMk/>
          <pc:sldMk cId="3828537595" sldId="292"/>
        </pc:sldMkLst>
        <pc:spChg chg="mod">
          <ac:chgData name="Alisdair Cunningham" userId="67e8d9ba-4582-42f1-b26c-e866daa7f65b" providerId="ADAL" clId="{514FEAEC-C4D8-4E05-8F74-6D738A24FEAC}" dt="2023-09-26T10:17:22.162" v="9635" actId="14100"/>
          <ac:spMkLst>
            <pc:docMk/>
            <pc:sldMk cId="3828537595" sldId="292"/>
            <ac:spMk id="3" creationId="{4E7155A0-A067-57DD-A405-3DACC0713F99}"/>
          </ac:spMkLst>
        </pc:spChg>
        <pc:picChg chg="add mod">
          <ac:chgData name="Alisdair Cunningham" userId="67e8d9ba-4582-42f1-b26c-e866daa7f65b" providerId="ADAL" clId="{514FEAEC-C4D8-4E05-8F74-6D738A24FEAC}" dt="2023-09-23T21:58:32.848" v="5392" actId="14100"/>
          <ac:picMkLst>
            <pc:docMk/>
            <pc:sldMk cId="3828537595" sldId="292"/>
            <ac:picMk id="6" creationId="{DD816DF2-4014-FB0B-6455-554DF495297D}"/>
          </ac:picMkLst>
        </pc:picChg>
      </pc:sldChg>
      <pc:sldChg chg="del">
        <pc:chgData name="Alisdair Cunningham" userId="67e8d9ba-4582-42f1-b26c-e866daa7f65b" providerId="ADAL" clId="{514FEAEC-C4D8-4E05-8F74-6D738A24FEAC}" dt="2023-09-21T20:59:52.252" v="5" actId="47"/>
        <pc:sldMkLst>
          <pc:docMk/>
          <pc:sldMk cId="2225826599" sldId="293"/>
        </pc:sldMkLst>
      </pc:sldChg>
      <pc:sldChg chg="modSp add mod modNotesTx">
        <pc:chgData name="Alisdair Cunningham" userId="67e8d9ba-4582-42f1-b26c-e866daa7f65b" providerId="ADAL" clId="{514FEAEC-C4D8-4E05-8F74-6D738A24FEAC}" dt="2023-09-23T21:49:52.693" v="5389" actId="14100"/>
        <pc:sldMkLst>
          <pc:docMk/>
          <pc:sldMk cId="2619388959" sldId="293"/>
        </pc:sldMkLst>
        <pc:spChg chg="mod">
          <ac:chgData name="Alisdair Cunningham" userId="67e8d9ba-4582-42f1-b26c-e866daa7f65b" providerId="ADAL" clId="{514FEAEC-C4D8-4E05-8F74-6D738A24FEAC}" dt="2023-09-23T21:49:52.693" v="5389" actId="14100"/>
          <ac:spMkLst>
            <pc:docMk/>
            <pc:sldMk cId="2619388959" sldId="293"/>
            <ac:spMk id="3" creationId="{4E7155A0-A067-57DD-A405-3DACC0713F99}"/>
          </ac:spMkLst>
        </pc:spChg>
        <pc:picChg chg="mod">
          <ac:chgData name="Alisdair Cunningham" userId="67e8d9ba-4582-42f1-b26c-e866daa7f65b" providerId="ADAL" clId="{514FEAEC-C4D8-4E05-8F74-6D738A24FEAC}" dt="2023-09-23T21:49:33.609" v="5383" actId="14100"/>
          <ac:picMkLst>
            <pc:docMk/>
            <pc:sldMk cId="2619388959" sldId="293"/>
            <ac:picMk id="7" creationId="{F00776B9-3267-B980-797C-8056F41211E9}"/>
          </ac:picMkLst>
        </pc:picChg>
        <pc:picChg chg="mod">
          <ac:chgData name="Alisdair Cunningham" userId="67e8d9ba-4582-42f1-b26c-e866daa7f65b" providerId="ADAL" clId="{514FEAEC-C4D8-4E05-8F74-6D738A24FEAC}" dt="2023-09-23T21:49:35.977" v="5384" actId="1076"/>
          <ac:picMkLst>
            <pc:docMk/>
            <pc:sldMk cId="2619388959" sldId="293"/>
            <ac:picMk id="10" creationId="{00E85C91-517D-DA98-9926-83CD4779E7B3}"/>
          </ac:picMkLst>
        </pc:picChg>
      </pc:sldChg>
      <pc:sldChg chg="del">
        <pc:chgData name="Alisdair Cunningham" userId="67e8d9ba-4582-42f1-b26c-e866daa7f65b" providerId="ADAL" clId="{514FEAEC-C4D8-4E05-8F74-6D738A24FEAC}" dt="2023-09-21T20:59:52.252" v="5" actId="47"/>
        <pc:sldMkLst>
          <pc:docMk/>
          <pc:sldMk cId="1130941686" sldId="294"/>
        </pc:sldMkLst>
      </pc:sldChg>
      <pc:sldChg chg="delSp modSp add mod ord delAnim">
        <pc:chgData name="Alisdair Cunningham" userId="67e8d9ba-4582-42f1-b26c-e866daa7f65b" providerId="ADAL" clId="{514FEAEC-C4D8-4E05-8F74-6D738A24FEAC}" dt="2023-09-24T18:18:35.950" v="6342" actId="113"/>
        <pc:sldMkLst>
          <pc:docMk/>
          <pc:sldMk cId="2521770550" sldId="294"/>
        </pc:sldMkLst>
        <pc:spChg chg="mod">
          <ac:chgData name="Alisdair Cunningham" userId="67e8d9ba-4582-42f1-b26c-e866daa7f65b" providerId="ADAL" clId="{514FEAEC-C4D8-4E05-8F74-6D738A24FEAC}" dt="2023-09-23T22:06:33.214" v="6271" actId="20577"/>
          <ac:spMkLst>
            <pc:docMk/>
            <pc:sldMk cId="2521770550" sldId="294"/>
            <ac:spMk id="3" creationId="{4E7155A0-A067-57DD-A405-3DACC0713F99}"/>
          </ac:spMkLst>
        </pc:spChg>
        <pc:spChg chg="mod">
          <ac:chgData name="Alisdair Cunningham" userId="67e8d9ba-4582-42f1-b26c-e866daa7f65b" providerId="ADAL" clId="{514FEAEC-C4D8-4E05-8F74-6D738A24FEAC}" dt="2023-09-24T18:18:35.950" v="6342" actId="113"/>
          <ac:spMkLst>
            <pc:docMk/>
            <pc:sldMk cId="2521770550" sldId="294"/>
            <ac:spMk id="8" creationId="{C39BE701-A67E-5BFD-B044-ECF13A621788}"/>
          </ac:spMkLst>
        </pc:spChg>
        <pc:picChg chg="del">
          <ac:chgData name="Alisdair Cunningham" userId="67e8d9ba-4582-42f1-b26c-e866daa7f65b" providerId="ADAL" clId="{514FEAEC-C4D8-4E05-8F74-6D738A24FEAC}" dt="2023-09-23T22:01:33.527" v="5432" actId="478"/>
          <ac:picMkLst>
            <pc:docMk/>
            <pc:sldMk cId="2521770550" sldId="294"/>
            <ac:picMk id="6" creationId="{DD816DF2-4014-FB0B-6455-554DF495297D}"/>
          </ac:picMkLst>
        </pc:picChg>
      </pc:sldChg>
      <pc:sldChg chg="del">
        <pc:chgData name="Alisdair Cunningham" userId="67e8d9ba-4582-42f1-b26c-e866daa7f65b" providerId="ADAL" clId="{514FEAEC-C4D8-4E05-8F74-6D738A24FEAC}" dt="2023-09-21T20:59:52.252" v="5" actId="47"/>
        <pc:sldMkLst>
          <pc:docMk/>
          <pc:sldMk cId="2277301012" sldId="295"/>
        </pc:sldMkLst>
      </pc:sldChg>
      <pc:sldChg chg="addSp delSp modSp add mod modNotesTx">
        <pc:chgData name="Alisdair Cunningham" userId="67e8d9ba-4582-42f1-b26c-e866daa7f65b" providerId="ADAL" clId="{514FEAEC-C4D8-4E05-8F74-6D738A24FEAC}" dt="2023-09-24T20:38:49.531" v="8755" actId="1076"/>
        <pc:sldMkLst>
          <pc:docMk/>
          <pc:sldMk cId="2639338062" sldId="295"/>
        </pc:sldMkLst>
        <pc:spChg chg="mod">
          <ac:chgData name="Alisdair Cunningham" userId="67e8d9ba-4582-42f1-b26c-e866daa7f65b" providerId="ADAL" clId="{514FEAEC-C4D8-4E05-8F74-6D738A24FEAC}" dt="2023-09-24T20:37:23.921" v="8740" actId="6549"/>
          <ac:spMkLst>
            <pc:docMk/>
            <pc:sldMk cId="2639338062" sldId="295"/>
            <ac:spMk id="3" creationId="{4E7155A0-A067-57DD-A405-3DACC0713F99}"/>
          </ac:spMkLst>
        </pc:spChg>
        <pc:spChg chg="mod">
          <ac:chgData name="Alisdair Cunningham" userId="67e8d9ba-4582-42f1-b26c-e866daa7f65b" providerId="ADAL" clId="{514FEAEC-C4D8-4E05-8F74-6D738A24FEAC}" dt="2023-09-23T22:07:18.696" v="6309" actId="20577"/>
          <ac:spMkLst>
            <pc:docMk/>
            <pc:sldMk cId="2639338062" sldId="295"/>
            <ac:spMk id="8" creationId="{C39BE701-A67E-5BFD-B044-ECF13A621788}"/>
          </ac:spMkLst>
        </pc:spChg>
        <pc:picChg chg="add mod">
          <ac:chgData name="Alisdair Cunningham" userId="67e8d9ba-4582-42f1-b26c-e866daa7f65b" providerId="ADAL" clId="{514FEAEC-C4D8-4E05-8F74-6D738A24FEAC}" dt="2023-09-24T20:38:49.531" v="8755" actId="1076"/>
          <ac:picMkLst>
            <pc:docMk/>
            <pc:sldMk cId="2639338062" sldId="295"/>
            <ac:picMk id="7" creationId="{BA8B8E53-603D-5258-2426-0D3E1721BA4D}"/>
          </ac:picMkLst>
        </pc:picChg>
        <pc:picChg chg="add mod">
          <ac:chgData name="Alisdair Cunningham" userId="67e8d9ba-4582-42f1-b26c-e866daa7f65b" providerId="ADAL" clId="{514FEAEC-C4D8-4E05-8F74-6D738A24FEAC}" dt="2023-09-24T20:38:38.762" v="8752" actId="1076"/>
          <ac:picMkLst>
            <pc:docMk/>
            <pc:sldMk cId="2639338062" sldId="295"/>
            <ac:picMk id="10" creationId="{3A6B1F9E-2CBF-E82E-EE16-B8993DBFD9F5}"/>
          </ac:picMkLst>
        </pc:picChg>
        <pc:picChg chg="mod">
          <ac:chgData name="Alisdair Cunningham" userId="67e8d9ba-4582-42f1-b26c-e866daa7f65b" providerId="ADAL" clId="{514FEAEC-C4D8-4E05-8F74-6D738A24FEAC}" dt="2023-09-24T19:22:09.884" v="7292" actId="14826"/>
          <ac:picMkLst>
            <pc:docMk/>
            <pc:sldMk cId="2639338062" sldId="295"/>
            <ac:picMk id="11" creationId="{CDC57D8D-8F2C-3ECC-54B1-1401800DD892}"/>
          </ac:picMkLst>
        </pc:picChg>
        <pc:picChg chg="add mod">
          <ac:chgData name="Alisdair Cunningham" userId="67e8d9ba-4582-42f1-b26c-e866daa7f65b" providerId="ADAL" clId="{514FEAEC-C4D8-4E05-8F74-6D738A24FEAC}" dt="2023-09-24T20:38:42.120" v="8753" actId="14100"/>
          <ac:picMkLst>
            <pc:docMk/>
            <pc:sldMk cId="2639338062" sldId="295"/>
            <ac:picMk id="13" creationId="{8E7EFFA7-A8D1-481E-0A96-A77BFC519EC6}"/>
          </ac:picMkLst>
        </pc:picChg>
        <pc:picChg chg="del">
          <ac:chgData name="Alisdair Cunningham" userId="67e8d9ba-4582-42f1-b26c-e866daa7f65b" providerId="ADAL" clId="{514FEAEC-C4D8-4E05-8F74-6D738A24FEAC}" dt="2023-09-24T18:43:38.451" v="6425" actId="478"/>
          <ac:picMkLst>
            <pc:docMk/>
            <pc:sldMk cId="2639338062" sldId="295"/>
            <ac:picMk id="2050" creationId="{334C245A-B910-FE8A-24CF-73BE52F236F0}"/>
          </ac:picMkLst>
        </pc:picChg>
        <pc:picChg chg="add mod">
          <ac:chgData name="Alisdair Cunningham" userId="67e8d9ba-4582-42f1-b26c-e866daa7f65b" providerId="ADAL" clId="{514FEAEC-C4D8-4E05-8F74-6D738A24FEAC}" dt="2023-09-24T19:22:51.828" v="7296" actId="1076"/>
          <ac:picMkLst>
            <pc:docMk/>
            <pc:sldMk cId="2639338062" sldId="295"/>
            <ac:picMk id="5122" creationId="{BE5BB871-136B-433F-D74C-552C1A91501E}"/>
          </ac:picMkLst>
        </pc:picChg>
      </pc:sldChg>
      <pc:sldChg chg="del">
        <pc:chgData name="Alisdair Cunningham" userId="67e8d9ba-4582-42f1-b26c-e866daa7f65b" providerId="ADAL" clId="{514FEAEC-C4D8-4E05-8F74-6D738A24FEAC}" dt="2023-09-21T20:59:52.252" v="5" actId="47"/>
        <pc:sldMkLst>
          <pc:docMk/>
          <pc:sldMk cId="346701404" sldId="296"/>
        </pc:sldMkLst>
      </pc:sldChg>
      <pc:sldChg chg="delSp modSp add del mod delAnim">
        <pc:chgData name="Alisdair Cunningham" userId="67e8d9ba-4582-42f1-b26c-e866daa7f65b" providerId="ADAL" clId="{514FEAEC-C4D8-4E05-8F74-6D738A24FEAC}" dt="2023-09-24T18:18:12.022" v="6335" actId="2696"/>
        <pc:sldMkLst>
          <pc:docMk/>
          <pc:sldMk cId="1569047275" sldId="296"/>
        </pc:sldMkLst>
        <pc:spChg chg="mod">
          <ac:chgData name="Alisdair Cunningham" userId="67e8d9ba-4582-42f1-b26c-e866daa7f65b" providerId="ADAL" clId="{514FEAEC-C4D8-4E05-8F74-6D738A24FEAC}" dt="2023-09-24T18:16:07.054" v="6334" actId="20577"/>
          <ac:spMkLst>
            <pc:docMk/>
            <pc:sldMk cId="1569047275" sldId="296"/>
            <ac:spMk id="3" creationId="{4E7155A0-A067-57DD-A405-3DACC0713F99}"/>
          </ac:spMkLst>
        </pc:spChg>
        <pc:spChg chg="del">
          <ac:chgData name="Alisdair Cunningham" userId="67e8d9ba-4582-42f1-b26c-e866daa7f65b" providerId="ADAL" clId="{514FEAEC-C4D8-4E05-8F74-6D738A24FEAC}" dt="2023-09-24T18:15:56.019" v="6318" actId="478"/>
          <ac:spMkLst>
            <pc:docMk/>
            <pc:sldMk cId="1569047275" sldId="296"/>
            <ac:spMk id="18" creationId="{243D2182-41E5-E4A7-15B3-7AE3A8A8271F}"/>
          </ac:spMkLst>
        </pc:spChg>
        <pc:spChg chg="del">
          <ac:chgData name="Alisdair Cunningham" userId="67e8d9ba-4582-42f1-b26c-e866daa7f65b" providerId="ADAL" clId="{514FEAEC-C4D8-4E05-8F74-6D738A24FEAC}" dt="2023-09-24T18:15:56.019" v="6318" actId="478"/>
          <ac:spMkLst>
            <pc:docMk/>
            <pc:sldMk cId="1569047275" sldId="296"/>
            <ac:spMk id="19" creationId="{EAFEA1E3-8572-9958-3825-C41514B6A49B}"/>
          </ac:spMkLst>
        </pc:spChg>
        <pc:spChg chg="del">
          <ac:chgData name="Alisdair Cunningham" userId="67e8d9ba-4582-42f1-b26c-e866daa7f65b" providerId="ADAL" clId="{514FEAEC-C4D8-4E05-8F74-6D738A24FEAC}" dt="2023-09-24T18:15:56.019" v="6318" actId="478"/>
          <ac:spMkLst>
            <pc:docMk/>
            <pc:sldMk cId="1569047275" sldId="296"/>
            <ac:spMk id="20" creationId="{1C9D8B7F-4E87-570B-0E39-69A351E02EDA}"/>
          </ac:spMkLst>
        </pc:spChg>
        <pc:picChg chg="del">
          <ac:chgData name="Alisdair Cunningham" userId="67e8d9ba-4582-42f1-b26c-e866daa7f65b" providerId="ADAL" clId="{514FEAEC-C4D8-4E05-8F74-6D738A24FEAC}" dt="2023-09-24T18:15:56.019" v="6318" actId="478"/>
          <ac:picMkLst>
            <pc:docMk/>
            <pc:sldMk cId="1569047275" sldId="296"/>
            <ac:picMk id="6" creationId="{C91FD4D6-39FC-4FB7-2DF8-11555E39E1A7}"/>
          </ac:picMkLst>
        </pc:picChg>
        <pc:picChg chg="del">
          <ac:chgData name="Alisdair Cunningham" userId="67e8d9ba-4582-42f1-b26c-e866daa7f65b" providerId="ADAL" clId="{514FEAEC-C4D8-4E05-8F74-6D738A24FEAC}" dt="2023-09-24T18:15:56.019" v="6318" actId="478"/>
          <ac:picMkLst>
            <pc:docMk/>
            <pc:sldMk cId="1569047275" sldId="296"/>
            <ac:picMk id="13" creationId="{C85E3BBB-D318-CFD5-6ADA-047CF5451077}"/>
          </ac:picMkLst>
        </pc:picChg>
        <pc:picChg chg="del">
          <ac:chgData name="Alisdair Cunningham" userId="67e8d9ba-4582-42f1-b26c-e866daa7f65b" providerId="ADAL" clId="{514FEAEC-C4D8-4E05-8F74-6D738A24FEAC}" dt="2023-09-24T18:15:56.019" v="6318" actId="478"/>
          <ac:picMkLst>
            <pc:docMk/>
            <pc:sldMk cId="1569047275" sldId="296"/>
            <ac:picMk id="16" creationId="{4F32B8D2-C683-99A9-488E-10C0ECE371F7}"/>
          </ac:picMkLst>
        </pc:picChg>
        <pc:picChg chg="del">
          <ac:chgData name="Alisdair Cunningham" userId="67e8d9ba-4582-42f1-b26c-e866daa7f65b" providerId="ADAL" clId="{514FEAEC-C4D8-4E05-8F74-6D738A24FEAC}" dt="2023-09-24T18:15:51.212" v="6317" actId="478"/>
          <ac:picMkLst>
            <pc:docMk/>
            <pc:sldMk cId="1569047275" sldId="296"/>
            <ac:picMk id="17" creationId="{DCA35F45-A6D1-D45A-BA69-632A8F0E1822}"/>
          </ac:picMkLst>
        </pc:picChg>
      </pc:sldChg>
      <pc:sldChg chg="modSp add mod">
        <pc:chgData name="Alisdair Cunningham" userId="67e8d9ba-4582-42f1-b26c-e866daa7f65b" providerId="ADAL" clId="{514FEAEC-C4D8-4E05-8F74-6D738A24FEAC}" dt="2023-09-26T09:54:42.029" v="9226" actId="20577"/>
        <pc:sldMkLst>
          <pc:docMk/>
          <pc:sldMk cId="1597416968" sldId="296"/>
        </pc:sldMkLst>
        <pc:spChg chg="mod">
          <ac:chgData name="Alisdair Cunningham" userId="67e8d9ba-4582-42f1-b26c-e866daa7f65b" providerId="ADAL" clId="{514FEAEC-C4D8-4E05-8F74-6D738A24FEAC}" dt="2023-09-26T09:54:42.029" v="9226" actId="20577"/>
          <ac:spMkLst>
            <pc:docMk/>
            <pc:sldMk cId="1597416968" sldId="296"/>
            <ac:spMk id="3" creationId="{4E7155A0-A067-57DD-A405-3DACC0713F99}"/>
          </ac:spMkLst>
        </pc:spChg>
      </pc:sldChg>
      <pc:sldChg chg="del">
        <pc:chgData name="Alisdair Cunningham" userId="67e8d9ba-4582-42f1-b26c-e866daa7f65b" providerId="ADAL" clId="{514FEAEC-C4D8-4E05-8F74-6D738A24FEAC}" dt="2023-09-21T20:59:52.252" v="5" actId="47"/>
        <pc:sldMkLst>
          <pc:docMk/>
          <pc:sldMk cId="3318577384" sldId="297"/>
        </pc:sldMkLst>
      </pc:sldChg>
      <pc:sldChg chg="addSp modSp add mod modNotesTx">
        <pc:chgData name="Alisdair Cunningham" userId="67e8d9ba-4582-42f1-b26c-e866daa7f65b" providerId="ADAL" clId="{514FEAEC-C4D8-4E05-8F74-6D738A24FEAC}" dt="2023-09-26T09:55:25.938" v="9345" actId="20577"/>
        <pc:sldMkLst>
          <pc:docMk/>
          <pc:sldMk cId="3572613032" sldId="297"/>
        </pc:sldMkLst>
        <pc:spChg chg="mod">
          <ac:chgData name="Alisdair Cunningham" userId="67e8d9ba-4582-42f1-b26c-e866daa7f65b" providerId="ADAL" clId="{514FEAEC-C4D8-4E05-8F74-6D738A24FEAC}" dt="2023-09-26T09:55:25.938" v="9345" actId="20577"/>
          <ac:spMkLst>
            <pc:docMk/>
            <pc:sldMk cId="3572613032" sldId="297"/>
            <ac:spMk id="3" creationId="{4E7155A0-A067-57DD-A405-3DACC0713F99}"/>
          </ac:spMkLst>
        </pc:spChg>
        <pc:spChg chg="add mod">
          <ac:chgData name="Alisdair Cunningham" userId="67e8d9ba-4582-42f1-b26c-e866daa7f65b" providerId="ADAL" clId="{514FEAEC-C4D8-4E05-8F74-6D738A24FEAC}" dt="2023-09-25T11:15:10.889" v="9179" actId="1076"/>
          <ac:spMkLst>
            <pc:docMk/>
            <pc:sldMk cId="3572613032" sldId="297"/>
            <ac:spMk id="7" creationId="{37CFDD1F-E2FF-09FA-26E9-8DF349B7E80B}"/>
          </ac:spMkLst>
        </pc:spChg>
        <pc:spChg chg="mod">
          <ac:chgData name="Alisdair Cunningham" userId="67e8d9ba-4582-42f1-b26c-e866daa7f65b" providerId="ADAL" clId="{514FEAEC-C4D8-4E05-8F74-6D738A24FEAC}" dt="2023-09-24T19:58:23.070" v="7969" actId="20577"/>
          <ac:spMkLst>
            <pc:docMk/>
            <pc:sldMk cId="3572613032" sldId="297"/>
            <ac:spMk id="8" creationId="{C39BE701-A67E-5BFD-B044-ECF13A621788}"/>
          </ac:spMkLst>
        </pc:spChg>
        <pc:picChg chg="add mod">
          <ac:chgData name="Alisdair Cunningham" userId="67e8d9ba-4582-42f1-b26c-e866daa7f65b" providerId="ADAL" clId="{514FEAEC-C4D8-4E05-8F74-6D738A24FEAC}" dt="2023-09-25T11:15:10.889" v="9179" actId="1076"/>
          <ac:picMkLst>
            <pc:docMk/>
            <pc:sldMk cId="3572613032" sldId="297"/>
            <ac:picMk id="1026" creationId="{51464B56-9DD1-4305-D9AC-C0E3226FA106}"/>
          </ac:picMkLst>
        </pc:picChg>
      </pc:sldChg>
      <pc:sldChg chg="modSp add mod">
        <pc:chgData name="Alisdair Cunningham" userId="67e8d9ba-4582-42f1-b26c-e866daa7f65b" providerId="ADAL" clId="{514FEAEC-C4D8-4E05-8F74-6D738A24FEAC}" dt="2023-09-24T20:34:01.727" v="8523" actId="20577"/>
        <pc:sldMkLst>
          <pc:docMk/>
          <pc:sldMk cId="1599932999" sldId="298"/>
        </pc:sldMkLst>
        <pc:spChg chg="mod">
          <ac:chgData name="Alisdair Cunningham" userId="67e8d9ba-4582-42f1-b26c-e866daa7f65b" providerId="ADAL" clId="{514FEAEC-C4D8-4E05-8F74-6D738A24FEAC}" dt="2023-09-24T20:34:01.727" v="8523" actId="20577"/>
          <ac:spMkLst>
            <pc:docMk/>
            <pc:sldMk cId="1599932999" sldId="298"/>
            <ac:spMk id="3" creationId="{4E7155A0-A067-57DD-A405-3DACC0713F99}"/>
          </ac:spMkLst>
        </pc:spChg>
      </pc:sldChg>
      <pc:sldChg chg="del">
        <pc:chgData name="Alisdair Cunningham" userId="67e8d9ba-4582-42f1-b26c-e866daa7f65b" providerId="ADAL" clId="{514FEAEC-C4D8-4E05-8F74-6D738A24FEAC}" dt="2023-09-21T20:59:52.252" v="5" actId="47"/>
        <pc:sldMkLst>
          <pc:docMk/>
          <pc:sldMk cId="247331582" sldId="299"/>
        </pc:sldMkLst>
      </pc:sldChg>
      <pc:sldChg chg="modSp add mod modNotesTx">
        <pc:chgData name="Alisdair Cunningham" userId="67e8d9ba-4582-42f1-b26c-e866daa7f65b" providerId="ADAL" clId="{514FEAEC-C4D8-4E05-8F74-6D738A24FEAC}" dt="2023-09-26T09:49:33.090" v="9224" actId="6549"/>
        <pc:sldMkLst>
          <pc:docMk/>
          <pc:sldMk cId="1358588136" sldId="299"/>
        </pc:sldMkLst>
        <pc:spChg chg="mod">
          <ac:chgData name="Alisdair Cunningham" userId="67e8d9ba-4582-42f1-b26c-e866daa7f65b" providerId="ADAL" clId="{514FEAEC-C4D8-4E05-8F74-6D738A24FEAC}" dt="2023-09-26T09:49:28.960" v="9223" actId="20577"/>
          <ac:spMkLst>
            <pc:docMk/>
            <pc:sldMk cId="1358588136" sldId="299"/>
            <ac:spMk id="3" creationId="{4E7155A0-A067-57DD-A405-3DACC0713F99}"/>
          </ac:spMkLst>
        </pc:spChg>
        <pc:spChg chg="mod">
          <ac:chgData name="Alisdair Cunningham" userId="67e8d9ba-4582-42f1-b26c-e866daa7f65b" providerId="ADAL" clId="{514FEAEC-C4D8-4E05-8F74-6D738A24FEAC}" dt="2023-09-26T09:49:21.755" v="9220" actId="20577"/>
          <ac:spMkLst>
            <pc:docMk/>
            <pc:sldMk cId="1358588136" sldId="299"/>
            <ac:spMk id="8" creationId="{C39BE701-A67E-5BFD-B044-ECF13A621788}"/>
          </ac:spMkLst>
        </pc:spChg>
      </pc:sldChg>
      <pc:sldChg chg="addSp delSp modSp add mod modNotesTx">
        <pc:chgData name="Alisdair Cunningham" userId="67e8d9ba-4582-42f1-b26c-e866daa7f65b" providerId="ADAL" clId="{514FEAEC-C4D8-4E05-8F74-6D738A24FEAC}" dt="2023-09-26T10:12:40.408" v="9633" actId="120"/>
        <pc:sldMkLst>
          <pc:docMk/>
          <pc:sldMk cId="3576275652" sldId="300"/>
        </pc:sldMkLst>
        <pc:spChg chg="mod">
          <ac:chgData name="Alisdair Cunningham" userId="67e8d9ba-4582-42f1-b26c-e866daa7f65b" providerId="ADAL" clId="{514FEAEC-C4D8-4E05-8F74-6D738A24FEAC}" dt="2023-09-26T10:12:40.408" v="9633" actId="120"/>
          <ac:spMkLst>
            <pc:docMk/>
            <pc:sldMk cId="3576275652" sldId="300"/>
            <ac:spMk id="3" creationId="{4E7155A0-A067-57DD-A405-3DACC0713F99}"/>
          </ac:spMkLst>
        </pc:spChg>
        <pc:spChg chg="del">
          <ac:chgData name="Alisdair Cunningham" userId="67e8d9ba-4582-42f1-b26c-e866daa7f65b" providerId="ADAL" clId="{514FEAEC-C4D8-4E05-8F74-6D738A24FEAC}" dt="2023-09-26T09:56:01.343" v="9371" actId="478"/>
          <ac:spMkLst>
            <pc:docMk/>
            <pc:sldMk cId="3576275652" sldId="300"/>
            <ac:spMk id="7" creationId="{37CFDD1F-E2FF-09FA-26E9-8DF349B7E80B}"/>
          </ac:spMkLst>
        </pc:spChg>
        <pc:spChg chg="mod">
          <ac:chgData name="Alisdair Cunningham" userId="67e8d9ba-4582-42f1-b26c-e866daa7f65b" providerId="ADAL" clId="{514FEAEC-C4D8-4E05-8F74-6D738A24FEAC}" dt="2023-09-26T09:56:37.413" v="9435" actId="20577"/>
          <ac:spMkLst>
            <pc:docMk/>
            <pc:sldMk cId="3576275652" sldId="300"/>
            <ac:spMk id="8" creationId="{C39BE701-A67E-5BFD-B044-ECF13A621788}"/>
          </ac:spMkLst>
        </pc:spChg>
        <pc:picChg chg="add mod">
          <ac:chgData name="Alisdair Cunningham" userId="67e8d9ba-4582-42f1-b26c-e866daa7f65b" providerId="ADAL" clId="{514FEAEC-C4D8-4E05-8F74-6D738A24FEAC}" dt="2023-09-26T10:10:34.305" v="9618" actId="1076"/>
          <ac:picMkLst>
            <pc:docMk/>
            <pc:sldMk cId="3576275652" sldId="300"/>
            <ac:picMk id="6" creationId="{D35305FA-6F63-E539-93B1-D12D66C1DD8C}"/>
          </ac:picMkLst>
        </pc:picChg>
        <pc:picChg chg="add mod">
          <ac:chgData name="Alisdair Cunningham" userId="67e8d9ba-4582-42f1-b26c-e866daa7f65b" providerId="ADAL" clId="{514FEAEC-C4D8-4E05-8F74-6D738A24FEAC}" dt="2023-09-26T10:10:23.813" v="9614" actId="1076"/>
          <ac:picMkLst>
            <pc:docMk/>
            <pc:sldMk cId="3576275652" sldId="300"/>
            <ac:picMk id="10" creationId="{8B590420-FEB8-3C39-17C7-DEF4977047F1}"/>
          </ac:picMkLst>
        </pc:picChg>
        <pc:picChg chg="del">
          <ac:chgData name="Alisdair Cunningham" userId="67e8d9ba-4582-42f1-b26c-e866daa7f65b" providerId="ADAL" clId="{514FEAEC-C4D8-4E05-8F74-6D738A24FEAC}" dt="2023-09-26T10:10:02.495" v="9607" actId="478"/>
          <ac:picMkLst>
            <pc:docMk/>
            <pc:sldMk cId="3576275652" sldId="300"/>
            <ac:picMk id="11" creationId="{CDC57D8D-8F2C-3ECC-54B1-1401800DD892}"/>
          </ac:picMkLst>
        </pc:picChg>
        <pc:picChg chg="add mod">
          <ac:chgData name="Alisdair Cunningham" userId="67e8d9ba-4582-42f1-b26c-e866daa7f65b" providerId="ADAL" clId="{514FEAEC-C4D8-4E05-8F74-6D738A24FEAC}" dt="2023-09-26T10:10:17.899" v="9612" actId="14100"/>
          <ac:picMkLst>
            <pc:docMk/>
            <pc:sldMk cId="3576275652" sldId="300"/>
            <ac:picMk id="13" creationId="{04D9EB6F-7BEB-BAB1-A430-0EF66DBBE30B}"/>
          </ac:picMkLst>
        </pc:picChg>
        <pc:picChg chg="del">
          <ac:chgData name="Alisdair Cunningham" userId="67e8d9ba-4582-42f1-b26c-e866daa7f65b" providerId="ADAL" clId="{514FEAEC-C4D8-4E05-8F74-6D738A24FEAC}" dt="2023-09-26T09:55:58.805" v="9370" actId="478"/>
          <ac:picMkLst>
            <pc:docMk/>
            <pc:sldMk cId="3576275652" sldId="300"/>
            <ac:picMk id="1026" creationId="{51464B56-9DD1-4305-D9AC-C0E3226FA106}"/>
          </ac:picMkLst>
        </pc:picChg>
        <pc:picChg chg="del">
          <ac:chgData name="Alisdair Cunningham" userId="67e8d9ba-4582-42f1-b26c-e866daa7f65b" providerId="ADAL" clId="{514FEAEC-C4D8-4E05-8F74-6D738A24FEAC}" dt="2023-09-26T10:10:00.777" v="9606" actId="478"/>
          <ac:picMkLst>
            <pc:docMk/>
            <pc:sldMk cId="3576275652" sldId="300"/>
            <ac:picMk id="5122" creationId="{BE5BB871-136B-433F-D74C-552C1A91501E}"/>
          </ac:picMkLst>
        </pc:picChg>
      </pc:sldChg>
      <pc:sldChg chg="addSp delSp modSp add mod delAnim">
        <pc:chgData name="Alisdair Cunningham" userId="67e8d9ba-4582-42f1-b26c-e866daa7f65b" providerId="ADAL" clId="{514FEAEC-C4D8-4E05-8F74-6D738A24FEAC}" dt="2023-09-26T13:47:08.193" v="10443" actId="1076"/>
        <pc:sldMkLst>
          <pc:docMk/>
          <pc:sldMk cId="3361066457" sldId="301"/>
        </pc:sldMkLst>
        <pc:spChg chg="del mod">
          <ac:chgData name="Alisdair Cunningham" userId="67e8d9ba-4582-42f1-b26c-e866daa7f65b" providerId="ADAL" clId="{514FEAEC-C4D8-4E05-8F74-6D738A24FEAC}" dt="2023-09-26T10:18:56.838" v="9670"/>
          <ac:spMkLst>
            <pc:docMk/>
            <pc:sldMk cId="3361066457" sldId="301"/>
            <ac:spMk id="3" creationId="{4E7155A0-A067-57DD-A405-3DACC0713F99}"/>
          </ac:spMkLst>
        </pc:spChg>
        <pc:spChg chg="mod">
          <ac:chgData name="Alisdair Cunningham" userId="67e8d9ba-4582-42f1-b26c-e866daa7f65b" providerId="ADAL" clId="{514FEAEC-C4D8-4E05-8F74-6D738A24FEAC}" dt="2023-09-26T10:17:39.456" v="9666" actId="20577"/>
          <ac:spMkLst>
            <pc:docMk/>
            <pc:sldMk cId="3361066457" sldId="301"/>
            <ac:spMk id="8" creationId="{C39BE701-A67E-5BFD-B044-ECF13A621788}"/>
          </ac:spMkLst>
        </pc:spChg>
        <pc:spChg chg="add mod ord">
          <ac:chgData name="Alisdair Cunningham" userId="67e8d9ba-4582-42f1-b26c-e866daa7f65b" providerId="ADAL" clId="{514FEAEC-C4D8-4E05-8F74-6D738A24FEAC}" dt="2023-09-26T13:47:05.703" v="10442" actId="167"/>
          <ac:spMkLst>
            <pc:docMk/>
            <pc:sldMk cId="3361066457" sldId="301"/>
            <ac:spMk id="10" creationId="{908EC679-23DA-03A1-2871-63F13A1CB085}"/>
          </ac:spMkLst>
        </pc:spChg>
        <pc:picChg chg="del">
          <ac:chgData name="Alisdair Cunningham" userId="67e8d9ba-4582-42f1-b26c-e866daa7f65b" providerId="ADAL" clId="{514FEAEC-C4D8-4E05-8F74-6D738A24FEAC}" dt="2023-09-26T10:17:41.401" v="9667" actId="478"/>
          <ac:picMkLst>
            <pc:docMk/>
            <pc:sldMk cId="3361066457" sldId="301"/>
            <ac:picMk id="6" creationId="{DD816DF2-4014-FB0B-6455-554DF495297D}"/>
          </ac:picMkLst>
        </pc:picChg>
        <pc:picChg chg="add mod">
          <ac:chgData name="Alisdair Cunningham" userId="67e8d9ba-4582-42f1-b26c-e866daa7f65b" providerId="ADAL" clId="{514FEAEC-C4D8-4E05-8F74-6D738A24FEAC}" dt="2023-09-26T13:47:08.193" v="10443" actId="1076"/>
          <ac:picMkLst>
            <pc:docMk/>
            <pc:sldMk cId="3361066457" sldId="301"/>
            <ac:picMk id="7" creationId="{939BA4D1-61ED-4DAC-233F-D34E2F2CB57B}"/>
          </ac:picMkLst>
        </pc:picChg>
        <pc:picChg chg="add mod">
          <ac:chgData name="Alisdair Cunningham" userId="67e8d9ba-4582-42f1-b26c-e866daa7f65b" providerId="ADAL" clId="{514FEAEC-C4D8-4E05-8F74-6D738A24FEAC}" dt="2023-09-26T10:49:37.995" v="9710" actId="1076"/>
          <ac:picMkLst>
            <pc:docMk/>
            <pc:sldMk cId="3361066457" sldId="301"/>
            <ac:picMk id="12" creationId="{184AEF39-A949-EADE-9236-54DC387E35AE}"/>
          </ac:picMkLst>
        </pc:picChg>
        <pc:picChg chg="del">
          <ac:chgData name="Alisdair Cunningham" userId="67e8d9ba-4582-42f1-b26c-e866daa7f65b" providerId="ADAL" clId="{514FEAEC-C4D8-4E05-8F74-6D738A24FEAC}" dt="2023-09-26T10:49:47.778" v="9711" actId="478"/>
          <ac:picMkLst>
            <pc:docMk/>
            <pc:sldMk cId="3361066457" sldId="301"/>
            <ac:picMk id="2050" creationId="{334C245A-B910-FE8A-24CF-73BE52F236F0}"/>
          </ac:picMkLst>
        </pc:picChg>
        <pc:picChg chg="add mod">
          <ac:chgData name="Alisdair Cunningham" userId="67e8d9ba-4582-42f1-b26c-e866daa7f65b" providerId="ADAL" clId="{514FEAEC-C4D8-4E05-8F74-6D738A24FEAC}" dt="2023-09-26T10:50:27.495" v="9719" actId="1076"/>
          <ac:picMkLst>
            <pc:docMk/>
            <pc:sldMk cId="3361066457" sldId="301"/>
            <ac:picMk id="2052" creationId="{C95D1C8F-49E2-7701-57D6-67A5A076A6AE}"/>
          </ac:picMkLst>
        </pc:picChg>
      </pc:sldChg>
      <pc:sldChg chg="addSp delSp modSp add mod">
        <pc:chgData name="Alisdair Cunningham" userId="67e8d9ba-4582-42f1-b26c-e866daa7f65b" providerId="ADAL" clId="{514FEAEC-C4D8-4E05-8F74-6D738A24FEAC}" dt="2023-09-26T15:04:38.120" v="11263" actId="20577"/>
        <pc:sldMkLst>
          <pc:docMk/>
          <pc:sldMk cId="3145404029" sldId="302"/>
        </pc:sldMkLst>
        <pc:spChg chg="mod">
          <ac:chgData name="Alisdair Cunningham" userId="67e8d9ba-4582-42f1-b26c-e866daa7f65b" providerId="ADAL" clId="{514FEAEC-C4D8-4E05-8F74-6D738A24FEAC}" dt="2023-09-26T15:04:38.120" v="11263" actId="20577"/>
          <ac:spMkLst>
            <pc:docMk/>
            <pc:sldMk cId="3145404029" sldId="302"/>
            <ac:spMk id="10" creationId="{908EC679-23DA-03A1-2871-63F13A1CB085}"/>
          </ac:spMkLst>
        </pc:spChg>
        <pc:picChg chg="del">
          <ac:chgData name="Alisdair Cunningham" userId="67e8d9ba-4582-42f1-b26c-e866daa7f65b" providerId="ADAL" clId="{514FEAEC-C4D8-4E05-8F74-6D738A24FEAC}" dt="2023-09-26T13:12:16.645" v="9730" actId="478"/>
          <ac:picMkLst>
            <pc:docMk/>
            <pc:sldMk cId="3145404029" sldId="302"/>
            <ac:picMk id="7" creationId="{939BA4D1-61ED-4DAC-233F-D34E2F2CB57B}"/>
          </ac:picMkLst>
        </pc:picChg>
        <pc:picChg chg="del">
          <ac:chgData name="Alisdair Cunningham" userId="67e8d9ba-4582-42f1-b26c-e866daa7f65b" providerId="ADAL" clId="{514FEAEC-C4D8-4E05-8F74-6D738A24FEAC}" dt="2023-09-26T13:12:16.645" v="9730" actId="478"/>
          <ac:picMkLst>
            <pc:docMk/>
            <pc:sldMk cId="3145404029" sldId="302"/>
            <ac:picMk id="12" creationId="{184AEF39-A949-EADE-9236-54DC387E35AE}"/>
          </ac:picMkLst>
        </pc:picChg>
        <pc:picChg chg="del">
          <ac:chgData name="Alisdair Cunningham" userId="67e8d9ba-4582-42f1-b26c-e866daa7f65b" providerId="ADAL" clId="{514FEAEC-C4D8-4E05-8F74-6D738A24FEAC}" dt="2023-09-26T13:47:24.715" v="10444" actId="478"/>
          <ac:picMkLst>
            <pc:docMk/>
            <pc:sldMk cId="3145404029" sldId="302"/>
            <ac:picMk id="2052" creationId="{C95D1C8F-49E2-7701-57D6-67A5A076A6AE}"/>
          </ac:picMkLst>
        </pc:picChg>
        <pc:picChg chg="add del mod">
          <ac:chgData name="Alisdair Cunningham" userId="67e8d9ba-4582-42f1-b26c-e866daa7f65b" providerId="ADAL" clId="{514FEAEC-C4D8-4E05-8F74-6D738A24FEAC}" dt="2023-09-26T13:42:49.144" v="10304" actId="478"/>
          <ac:picMkLst>
            <pc:docMk/>
            <pc:sldMk cId="3145404029" sldId="302"/>
            <ac:picMk id="3074" creationId="{DCDE30B3-ACC2-4F5D-F757-B90BF6648B13}"/>
          </ac:picMkLst>
        </pc:picChg>
      </pc:sldChg>
      <pc:sldChg chg="modSp add mod">
        <pc:chgData name="Alisdair Cunningham" userId="67e8d9ba-4582-42f1-b26c-e866daa7f65b" providerId="ADAL" clId="{514FEAEC-C4D8-4E05-8F74-6D738A24FEAC}" dt="2023-09-26T15:06:07.339" v="11325" actId="1076"/>
        <pc:sldMkLst>
          <pc:docMk/>
          <pc:sldMk cId="4259384943" sldId="303"/>
        </pc:sldMkLst>
        <pc:spChg chg="mod">
          <ac:chgData name="Alisdair Cunningham" userId="67e8d9ba-4582-42f1-b26c-e866daa7f65b" providerId="ADAL" clId="{514FEAEC-C4D8-4E05-8F74-6D738A24FEAC}" dt="2023-09-26T15:06:00.355" v="11323" actId="5793"/>
          <ac:spMkLst>
            <pc:docMk/>
            <pc:sldMk cId="4259384943" sldId="303"/>
            <ac:spMk id="10" creationId="{908EC679-23DA-03A1-2871-63F13A1CB085}"/>
          </ac:spMkLst>
        </pc:spChg>
        <pc:picChg chg="mod">
          <ac:chgData name="Alisdair Cunningham" userId="67e8d9ba-4582-42f1-b26c-e866daa7f65b" providerId="ADAL" clId="{514FEAEC-C4D8-4E05-8F74-6D738A24FEAC}" dt="2023-09-26T15:06:07.339" v="11325" actId="1076"/>
          <ac:picMkLst>
            <pc:docMk/>
            <pc:sldMk cId="4259384943" sldId="303"/>
            <ac:picMk id="3074" creationId="{DCDE30B3-ACC2-4F5D-F757-B90BF6648B13}"/>
          </ac:picMkLst>
        </pc:picChg>
      </pc:sldChg>
      <pc:sldChg chg="addSp delSp modSp add mod modAnim">
        <pc:chgData name="Alisdair Cunningham" userId="67e8d9ba-4582-42f1-b26c-e866daa7f65b" providerId="ADAL" clId="{514FEAEC-C4D8-4E05-8F74-6D738A24FEAC}" dt="2023-09-26T15:55:10.771" v="11473" actId="20577"/>
        <pc:sldMkLst>
          <pc:docMk/>
          <pc:sldMk cId="525284550" sldId="304"/>
        </pc:sldMkLst>
        <pc:spChg chg="add del mod">
          <ac:chgData name="Alisdair Cunningham" userId="67e8d9ba-4582-42f1-b26c-e866daa7f65b" providerId="ADAL" clId="{514FEAEC-C4D8-4E05-8F74-6D738A24FEAC}" dt="2023-09-26T13:56:39.161" v="10510" actId="478"/>
          <ac:spMkLst>
            <pc:docMk/>
            <pc:sldMk cId="525284550" sldId="304"/>
            <ac:spMk id="6" creationId="{D261186A-97C4-61A0-84A6-E1B265C509A0}"/>
          </ac:spMkLst>
        </pc:spChg>
        <pc:spChg chg="del mod">
          <ac:chgData name="Alisdair Cunningham" userId="67e8d9ba-4582-42f1-b26c-e866daa7f65b" providerId="ADAL" clId="{514FEAEC-C4D8-4E05-8F74-6D738A24FEAC}" dt="2023-09-26T13:52:29.217" v="10507"/>
          <ac:spMkLst>
            <pc:docMk/>
            <pc:sldMk cId="525284550" sldId="304"/>
            <ac:spMk id="10" creationId="{908EC679-23DA-03A1-2871-63F13A1CB085}"/>
          </ac:spMkLst>
        </pc:spChg>
        <pc:spChg chg="add mod">
          <ac:chgData name="Alisdair Cunningham" userId="67e8d9ba-4582-42f1-b26c-e866daa7f65b" providerId="ADAL" clId="{514FEAEC-C4D8-4E05-8F74-6D738A24FEAC}" dt="2023-09-26T13:58:30.258" v="10742" actId="14100"/>
          <ac:spMkLst>
            <pc:docMk/>
            <pc:sldMk cId="525284550" sldId="304"/>
            <ac:spMk id="12" creationId="{16EBEE20-1CBB-D5E9-AF1E-74E00C98FAA0}"/>
          </ac:spMkLst>
        </pc:spChg>
        <pc:spChg chg="add mod">
          <ac:chgData name="Alisdair Cunningham" userId="67e8d9ba-4582-42f1-b26c-e866daa7f65b" providerId="ADAL" clId="{514FEAEC-C4D8-4E05-8F74-6D738A24FEAC}" dt="2023-09-26T15:55:10.771" v="11473" actId="20577"/>
          <ac:spMkLst>
            <pc:docMk/>
            <pc:sldMk cId="525284550" sldId="304"/>
            <ac:spMk id="13" creationId="{BEF0835A-BDDC-A362-1D4C-2A4E3452ABCB}"/>
          </ac:spMkLst>
        </pc:spChg>
        <pc:picChg chg="add mod">
          <ac:chgData name="Alisdair Cunningham" userId="67e8d9ba-4582-42f1-b26c-e866daa7f65b" providerId="ADAL" clId="{514FEAEC-C4D8-4E05-8F74-6D738A24FEAC}" dt="2023-09-26T13:57:29.059" v="10518" actId="14100"/>
          <ac:picMkLst>
            <pc:docMk/>
            <pc:sldMk cId="525284550" sldId="304"/>
            <ac:picMk id="7" creationId="{B3AE188B-B304-3121-F09F-AAC9EBC1C6FF}"/>
          </ac:picMkLst>
        </pc:picChg>
        <pc:picChg chg="add mod">
          <ac:chgData name="Alisdair Cunningham" userId="67e8d9ba-4582-42f1-b26c-e866daa7f65b" providerId="ADAL" clId="{514FEAEC-C4D8-4E05-8F74-6D738A24FEAC}" dt="2023-09-26T13:57:24.080" v="10516" actId="14100"/>
          <ac:picMkLst>
            <pc:docMk/>
            <pc:sldMk cId="525284550" sldId="304"/>
            <ac:picMk id="9" creationId="{3E0FE73D-2809-562B-6C86-4B5FBA3FED28}"/>
          </ac:picMkLst>
        </pc:picChg>
      </pc:sldChg>
      <pc:sldChg chg="add del">
        <pc:chgData name="Alisdair Cunningham" userId="67e8d9ba-4582-42f1-b26c-e866daa7f65b" providerId="ADAL" clId="{514FEAEC-C4D8-4E05-8F74-6D738A24FEAC}" dt="2023-09-26T13:52:21.835" v="10503" actId="47"/>
        <pc:sldMkLst>
          <pc:docMk/>
          <pc:sldMk cId="556881236" sldId="304"/>
        </pc:sldMkLst>
      </pc:sldChg>
    </pc:docChg>
  </pc:docChgLst>
  <pc:docChgLst>
    <pc:chgData name="Alisdair Cunningham" userId="67e8d9ba-4582-42f1-b26c-e866daa7f65b" providerId="ADAL" clId="{CC6467D8-E767-4095-9C92-09F33AB71C0C}"/>
    <pc:docChg chg="undo redo custSel addSld delSld modSld sldOrd">
      <pc:chgData name="Alisdair Cunningham" userId="67e8d9ba-4582-42f1-b26c-e866daa7f65b" providerId="ADAL" clId="{CC6467D8-E767-4095-9C92-09F33AB71C0C}" dt="2024-02-04T22:02:04.063" v="10547" actId="113"/>
      <pc:docMkLst>
        <pc:docMk/>
      </pc:docMkLst>
      <pc:sldChg chg="modSp mod">
        <pc:chgData name="Alisdair Cunningham" userId="67e8d9ba-4582-42f1-b26c-e866daa7f65b" providerId="ADAL" clId="{CC6467D8-E767-4095-9C92-09F33AB71C0C}" dt="2024-02-04T21:18:31.643" v="10171"/>
        <pc:sldMkLst>
          <pc:docMk/>
          <pc:sldMk cId="3701768522" sldId="256"/>
        </pc:sldMkLst>
        <pc:spChg chg="mod">
          <ac:chgData name="Alisdair Cunningham" userId="67e8d9ba-4582-42f1-b26c-e866daa7f65b" providerId="ADAL" clId="{CC6467D8-E767-4095-9C92-09F33AB71C0C}" dt="2024-02-01T22:47:45.288" v="2224" actId="20577"/>
          <ac:spMkLst>
            <pc:docMk/>
            <pc:sldMk cId="3701768522" sldId="256"/>
            <ac:spMk id="29" creationId="{57CC4A95-AF50-3264-EFBB-B7B2A4AC5E30}"/>
          </ac:spMkLst>
        </pc:spChg>
        <pc:spChg chg="mod">
          <ac:chgData name="Alisdair Cunningham" userId="67e8d9ba-4582-42f1-b26c-e866daa7f65b" providerId="ADAL" clId="{CC6467D8-E767-4095-9C92-09F33AB71C0C}" dt="2024-02-04T21:18:31.643" v="10171"/>
          <ac:spMkLst>
            <pc:docMk/>
            <pc:sldMk cId="3701768522" sldId="256"/>
            <ac:spMk id="37" creationId="{8F4A015C-4060-7569-C996-C0E610DFAC4C}"/>
          </ac:spMkLst>
        </pc:spChg>
        <pc:spChg chg="mod">
          <ac:chgData name="Alisdair Cunningham" userId="67e8d9ba-4582-42f1-b26c-e866daa7f65b" providerId="ADAL" clId="{CC6467D8-E767-4095-9C92-09F33AB71C0C}" dt="2024-02-01T15:38:00.929" v="530"/>
          <ac:spMkLst>
            <pc:docMk/>
            <pc:sldMk cId="3701768522" sldId="256"/>
            <ac:spMk id="38" creationId="{065D01E9-11A0-DBC0-6713-29D01B31E987}"/>
          </ac:spMkLst>
        </pc:spChg>
        <pc:spChg chg="mod">
          <ac:chgData name="Alisdair Cunningham" userId="67e8d9ba-4582-42f1-b26c-e866daa7f65b" providerId="ADAL" clId="{CC6467D8-E767-4095-9C92-09F33AB71C0C}" dt="2024-02-01T15:38:00.929" v="530"/>
          <ac:spMkLst>
            <pc:docMk/>
            <pc:sldMk cId="3701768522" sldId="256"/>
            <ac:spMk id="39" creationId="{28BEEBE5-1649-2D3F-4E37-5E30C4D917BA}"/>
          </ac:spMkLst>
        </pc:spChg>
      </pc:sldChg>
      <pc:sldChg chg="modSp mod">
        <pc:chgData name="Alisdair Cunningham" userId="67e8d9ba-4582-42f1-b26c-e866daa7f65b" providerId="ADAL" clId="{CC6467D8-E767-4095-9C92-09F33AB71C0C}" dt="2024-02-04T21:20:13.457" v="10217" actId="404"/>
        <pc:sldMkLst>
          <pc:docMk/>
          <pc:sldMk cId="3520049810" sldId="257"/>
        </pc:sldMkLst>
        <pc:spChg chg="mod">
          <ac:chgData name="Alisdair Cunningham" userId="67e8d9ba-4582-42f1-b26c-e866daa7f65b" providerId="ADAL" clId="{CC6467D8-E767-4095-9C92-09F33AB71C0C}" dt="2024-02-04T21:20:13.457" v="10217" actId="404"/>
          <ac:spMkLst>
            <pc:docMk/>
            <pc:sldMk cId="3520049810" sldId="257"/>
            <ac:spMk id="2" creationId="{92B2050D-827C-F6ED-8A89-B20884F1D2B6}"/>
          </ac:spMkLst>
        </pc:spChg>
        <pc:spChg chg="mod">
          <ac:chgData name="Alisdair Cunningham" userId="67e8d9ba-4582-42f1-b26c-e866daa7f65b" providerId="ADAL" clId="{CC6467D8-E767-4095-9C92-09F33AB71C0C}" dt="2024-02-04T21:18:31.643" v="10171"/>
          <ac:spMkLst>
            <pc:docMk/>
            <pc:sldMk cId="3520049810" sldId="257"/>
            <ac:spMk id="5" creationId="{D2D54484-8CEE-D063-40B3-6FDB609D0D75}"/>
          </ac:spMkLst>
        </pc:spChg>
        <pc:spChg chg="mod">
          <ac:chgData name="Alisdair Cunningham" userId="67e8d9ba-4582-42f1-b26c-e866daa7f65b" providerId="ADAL" clId="{CC6467D8-E767-4095-9C92-09F33AB71C0C}" dt="2024-02-01T15:38:00.929" v="530"/>
          <ac:spMkLst>
            <pc:docMk/>
            <pc:sldMk cId="3520049810" sldId="257"/>
            <ac:spMk id="14" creationId="{3D5216FF-A848-7B03-7F19-B0E69A3C8466}"/>
          </ac:spMkLst>
        </pc:spChg>
        <pc:spChg chg="mod">
          <ac:chgData name="Alisdair Cunningham" userId="67e8d9ba-4582-42f1-b26c-e866daa7f65b" providerId="ADAL" clId="{CC6467D8-E767-4095-9C92-09F33AB71C0C}" dt="2024-02-01T22:47:17.901" v="2213"/>
          <ac:spMkLst>
            <pc:docMk/>
            <pc:sldMk cId="3520049810" sldId="257"/>
            <ac:spMk id="15" creationId="{222EFF28-C559-3C98-A5C2-1E28C24E8A7A}"/>
          </ac:spMkLst>
        </pc:spChg>
        <pc:graphicFrameChg chg="mod modGraphic">
          <ac:chgData name="Alisdair Cunningham" userId="67e8d9ba-4582-42f1-b26c-e866daa7f65b" providerId="ADAL" clId="{CC6467D8-E767-4095-9C92-09F33AB71C0C}" dt="2024-02-04T21:20:10.874" v="10216" actId="1076"/>
          <ac:graphicFrameMkLst>
            <pc:docMk/>
            <pc:sldMk cId="3520049810" sldId="257"/>
            <ac:graphicFrameMk id="3" creationId="{4BA32F86-6786-8F2D-DD0E-8B0809E39D16}"/>
          </ac:graphicFrameMkLst>
        </pc:graphicFrameChg>
      </pc:sldChg>
      <pc:sldChg chg="modSp">
        <pc:chgData name="Alisdair Cunningham" userId="67e8d9ba-4582-42f1-b26c-e866daa7f65b" providerId="ADAL" clId="{CC6467D8-E767-4095-9C92-09F33AB71C0C}" dt="2024-02-04T21:18:31.643" v="10171"/>
        <pc:sldMkLst>
          <pc:docMk/>
          <pc:sldMk cId="2545193714" sldId="263"/>
        </pc:sldMkLst>
        <pc:spChg chg="mod">
          <ac:chgData name="Alisdair Cunningham" userId="67e8d9ba-4582-42f1-b26c-e866daa7f65b" providerId="ADAL" clId="{CC6467D8-E767-4095-9C92-09F33AB71C0C}" dt="2024-02-01T15:38:00.929" v="530"/>
          <ac:spMkLst>
            <pc:docMk/>
            <pc:sldMk cId="2545193714" sldId="263"/>
            <ac:spMk id="2" creationId="{F51C16DF-F564-481C-CCA4-180408A5301A}"/>
          </ac:spMkLst>
        </pc:spChg>
        <pc:spChg chg="mod">
          <ac:chgData name="Alisdair Cunningham" userId="67e8d9ba-4582-42f1-b26c-e866daa7f65b" providerId="ADAL" clId="{CC6467D8-E767-4095-9C92-09F33AB71C0C}" dt="2024-02-01T22:47:17.901" v="2213"/>
          <ac:spMkLst>
            <pc:docMk/>
            <pc:sldMk cId="2545193714" sldId="263"/>
            <ac:spMk id="3" creationId="{06459D70-2204-8801-4716-B9C4DA29B5AA}"/>
          </ac:spMkLst>
        </pc:spChg>
        <pc:spChg chg="mod">
          <ac:chgData name="Alisdair Cunningham" userId="67e8d9ba-4582-42f1-b26c-e866daa7f65b" providerId="ADAL" clId="{CC6467D8-E767-4095-9C92-09F33AB71C0C}" dt="2024-02-04T21:18:31.643" v="10171"/>
          <ac:spMkLst>
            <pc:docMk/>
            <pc:sldMk cId="2545193714" sldId="263"/>
            <ac:spMk id="5" creationId="{D2D54484-8CEE-D063-40B3-6FDB609D0D75}"/>
          </ac:spMkLst>
        </pc:spChg>
      </pc:sldChg>
      <pc:sldChg chg="modSp del">
        <pc:chgData name="Alisdair Cunningham" userId="67e8d9ba-4582-42f1-b26c-e866daa7f65b" providerId="ADAL" clId="{CC6467D8-E767-4095-9C92-09F33AB71C0C}" dt="2024-02-01T15:38:51.266" v="533" actId="47"/>
        <pc:sldMkLst>
          <pc:docMk/>
          <pc:sldMk cId="3272698359" sldId="267"/>
        </pc:sldMkLst>
        <pc:spChg chg="mod">
          <ac:chgData name="Alisdair Cunningham" userId="67e8d9ba-4582-42f1-b26c-e866daa7f65b" providerId="ADAL" clId="{CC6467D8-E767-4095-9C92-09F33AB71C0C}" dt="2024-02-01T15:38:00.929" v="530"/>
          <ac:spMkLst>
            <pc:docMk/>
            <pc:sldMk cId="3272698359" sldId="267"/>
            <ac:spMk id="2" creationId="{F51C16DF-F564-481C-CCA4-180408A5301A}"/>
          </ac:spMkLst>
        </pc:spChg>
        <pc:spChg chg="mod">
          <ac:chgData name="Alisdair Cunningham" userId="67e8d9ba-4582-42f1-b26c-e866daa7f65b" providerId="ADAL" clId="{CC6467D8-E767-4095-9C92-09F33AB71C0C}" dt="2024-02-01T15:38:43.510" v="532"/>
          <ac:spMkLst>
            <pc:docMk/>
            <pc:sldMk cId="3272698359" sldId="267"/>
            <ac:spMk id="3" creationId="{06459D70-2204-8801-4716-B9C4DA29B5AA}"/>
          </ac:spMkLst>
        </pc:spChg>
      </pc:sldChg>
      <pc:sldChg chg="del">
        <pc:chgData name="Alisdair Cunningham" userId="67e8d9ba-4582-42f1-b26c-e866daa7f65b" providerId="ADAL" clId="{CC6467D8-E767-4095-9C92-09F33AB71C0C}" dt="2024-02-01T14:52:16.782" v="85" actId="47"/>
        <pc:sldMkLst>
          <pc:docMk/>
          <pc:sldMk cId="3308444308" sldId="270"/>
        </pc:sldMkLst>
      </pc:sldChg>
      <pc:sldChg chg="addSp delSp modSp mod modNotesTx">
        <pc:chgData name="Alisdair Cunningham" userId="67e8d9ba-4582-42f1-b26c-e866daa7f65b" providerId="ADAL" clId="{CC6467D8-E767-4095-9C92-09F33AB71C0C}" dt="2024-02-04T22:02:04.063" v="10547" actId="113"/>
        <pc:sldMkLst>
          <pc:docMk/>
          <pc:sldMk cId="2773719451" sldId="284"/>
        </pc:sldMkLst>
        <pc:spChg chg="mod">
          <ac:chgData name="Alisdair Cunningham" userId="67e8d9ba-4582-42f1-b26c-e866daa7f65b" providerId="ADAL" clId="{CC6467D8-E767-4095-9C92-09F33AB71C0C}" dt="2024-02-01T15:38:00.929" v="530"/>
          <ac:spMkLst>
            <pc:docMk/>
            <pc:sldMk cId="2773719451" sldId="284"/>
            <ac:spMk id="2" creationId="{DCC55022-FB6B-03B1-63B3-3DF214375334}"/>
          </ac:spMkLst>
        </pc:spChg>
        <pc:spChg chg="mod">
          <ac:chgData name="Alisdair Cunningham" userId="67e8d9ba-4582-42f1-b26c-e866daa7f65b" providerId="ADAL" clId="{CC6467D8-E767-4095-9C92-09F33AB71C0C}" dt="2024-02-04T22:02:04.063" v="10547" actId="113"/>
          <ac:spMkLst>
            <pc:docMk/>
            <pc:sldMk cId="2773719451" sldId="284"/>
            <ac:spMk id="3" creationId="{B35224D3-9A3F-668C-502C-59F5B20D04EC}"/>
          </ac:spMkLst>
        </pc:spChg>
        <pc:spChg chg="mod">
          <ac:chgData name="Alisdair Cunningham" userId="67e8d9ba-4582-42f1-b26c-e866daa7f65b" providerId="ADAL" clId="{CC6467D8-E767-4095-9C92-09F33AB71C0C}" dt="2024-02-01T22:47:17.901" v="2213"/>
          <ac:spMkLst>
            <pc:docMk/>
            <pc:sldMk cId="2773719451" sldId="284"/>
            <ac:spMk id="4" creationId="{51E75A89-223B-C391-8173-2DCD1F72BAED}"/>
          </ac:spMkLst>
        </pc:spChg>
        <pc:spChg chg="mod">
          <ac:chgData name="Alisdair Cunningham" userId="67e8d9ba-4582-42f1-b26c-e866daa7f65b" providerId="ADAL" clId="{CC6467D8-E767-4095-9C92-09F33AB71C0C}" dt="2024-02-04T21:18:31.643" v="10171"/>
          <ac:spMkLst>
            <pc:docMk/>
            <pc:sldMk cId="2773719451" sldId="284"/>
            <ac:spMk id="5" creationId="{D2D54484-8CEE-D063-40B3-6FDB609D0D75}"/>
          </ac:spMkLst>
        </pc:spChg>
        <pc:picChg chg="add mod modCrop">
          <ac:chgData name="Alisdair Cunningham" userId="67e8d9ba-4582-42f1-b26c-e866daa7f65b" providerId="ADAL" clId="{CC6467D8-E767-4095-9C92-09F33AB71C0C}" dt="2024-02-04T22:01:56.814" v="10544" actId="1076"/>
          <ac:picMkLst>
            <pc:docMk/>
            <pc:sldMk cId="2773719451" sldId="284"/>
            <ac:picMk id="6" creationId="{2A817570-FA44-EAF1-6B0F-545845D3E273}"/>
          </ac:picMkLst>
        </pc:picChg>
        <pc:picChg chg="del">
          <ac:chgData name="Alisdair Cunningham" userId="67e8d9ba-4582-42f1-b26c-e866daa7f65b" providerId="ADAL" clId="{CC6467D8-E767-4095-9C92-09F33AB71C0C}" dt="2024-02-04T22:00:04.804" v="10520" actId="478"/>
          <ac:picMkLst>
            <pc:docMk/>
            <pc:sldMk cId="2773719451" sldId="284"/>
            <ac:picMk id="11" creationId="{CDC57D8D-8F2C-3ECC-54B1-1401800DD892}"/>
          </ac:picMkLst>
        </pc:picChg>
        <pc:picChg chg="add mod">
          <ac:chgData name="Alisdair Cunningham" userId="67e8d9ba-4582-42f1-b26c-e866daa7f65b" providerId="ADAL" clId="{CC6467D8-E767-4095-9C92-09F33AB71C0C}" dt="2024-02-04T22:01:53.154" v="10543" actId="14100"/>
          <ac:picMkLst>
            <pc:docMk/>
            <pc:sldMk cId="2773719451" sldId="284"/>
            <ac:picMk id="9218" creationId="{FF81877B-E3E0-1612-123E-BCFEFC867689}"/>
          </ac:picMkLst>
        </pc:picChg>
        <pc:picChg chg="add mod">
          <ac:chgData name="Alisdair Cunningham" userId="67e8d9ba-4582-42f1-b26c-e866daa7f65b" providerId="ADAL" clId="{CC6467D8-E767-4095-9C92-09F33AB71C0C}" dt="2024-02-04T22:01:12.379" v="10534" actId="1076"/>
          <ac:picMkLst>
            <pc:docMk/>
            <pc:sldMk cId="2773719451" sldId="284"/>
            <ac:picMk id="9220" creationId="{BED9F2AC-B95E-BAEE-F2AB-FFDFE1AC72B0}"/>
          </ac:picMkLst>
        </pc:picChg>
      </pc:sldChg>
      <pc:sldChg chg="modSp mod">
        <pc:chgData name="Alisdair Cunningham" userId="67e8d9ba-4582-42f1-b26c-e866daa7f65b" providerId="ADAL" clId="{CC6467D8-E767-4095-9C92-09F33AB71C0C}" dt="2024-02-04T21:18:31.643" v="10171"/>
        <pc:sldMkLst>
          <pc:docMk/>
          <pc:sldMk cId="1816216380" sldId="285"/>
        </pc:sldMkLst>
        <pc:spChg chg="mod">
          <ac:chgData name="Alisdair Cunningham" userId="67e8d9ba-4582-42f1-b26c-e866daa7f65b" providerId="ADAL" clId="{CC6467D8-E767-4095-9C92-09F33AB71C0C}" dt="2024-02-01T15:38:00.929" v="530"/>
          <ac:spMkLst>
            <pc:docMk/>
            <pc:sldMk cId="1816216380" sldId="285"/>
            <ac:spMk id="2" creationId="{DCC55022-FB6B-03B1-63B3-3DF214375334}"/>
          </ac:spMkLst>
        </pc:spChg>
        <pc:spChg chg="mod">
          <ac:chgData name="Alisdair Cunningham" userId="67e8d9ba-4582-42f1-b26c-e866daa7f65b" providerId="ADAL" clId="{CC6467D8-E767-4095-9C92-09F33AB71C0C}" dt="2024-02-01T22:47:17.901" v="2213"/>
          <ac:spMkLst>
            <pc:docMk/>
            <pc:sldMk cId="1816216380" sldId="285"/>
            <ac:spMk id="4" creationId="{51E75A89-223B-C391-8173-2DCD1F72BAED}"/>
          </ac:spMkLst>
        </pc:spChg>
        <pc:spChg chg="mod">
          <ac:chgData name="Alisdair Cunningham" userId="67e8d9ba-4582-42f1-b26c-e866daa7f65b" providerId="ADAL" clId="{CC6467D8-E767-4095-9C92-09F33AB71C0C}" dt="2024-02-04T21:18:31.643" v="10171"/>
          <ac:spMkLst>
            <pc:docMk/>
            <pc:sldMk cId="1816216380" sldId="285"/>
            <ac:spMk id="5" creationId="{D2D54484-8CEE-D063-40B3-6FDB609D0D75}"/>
          </ac:spMkLst>
        </pc:spChg>
        <pc:spChg chg="mod">
          <ac:chgData name="Alisdair Cunningham" userId="67e8d9ba-4582-42f1-b26c-e866daa7f65b" providerId="ADAL" clId="{CC6467D8-E767-4095-9C92-09F33AB71C0C}" dt="2024-02-01T14:50:09.632" v="84" actId="20577"/>
          <ac:spMkLst>
            <pc:docMk/>
            <pc:sldMk cId="1816216380" sldId="285"/>
            <ac:spMk id="6" creationId="{3F4A501D-876B-CF25-9627-E4B9737CD38D}"/>
          </ac:spMkLst>
        </pc:spChg>
      </pc:sldChg>
      <pc:sldChg chg="del">
        <pc:chgData name="Alisdair Cunningham" userId="67e8d9ba-4582-42f1-b26c-e866daa7f65b" providerId="ADAL" clId="{CC6467D8-E767-4095-9C92-09F33AB71C0C}" dt="2024-02-01T14:52:16.782" v="85" actId="47"/>
        <pc:sldMkLst>
          <pc:docMk/>
          <pc:sldMk cId="3135103801" sldId="286"/>
        </pc:sldMkLst>
      </pc:sldChg>
      <pc:sldChg chg="del">
        <pc:chgData name="Alisdair Cunningham" userId="67e8d9ba-4582-42f1-b26c-e866daa7f65b" providerId="ADAL" clId="{CC6467D8-E767-4095-9C92-09F33AB71C0C}" dt="2024-02-01T14:52:16.782" v="85" actId="47"/>
        <pc:sldMkLst>
          <pc:docMk/>
          <pc:sldMk cId="2015147668" sldId="287"/>
        </pc:sldMkLst>
      </pc:sldChg>
      <pc:sldChg chg="del">
        <pc:chgData name="Alisdair Cunningham" userId="67e8d9ba-4582-42f1-b26c-e866daa7f65b" providerId="ADAL" clId="{CC6467D8-E767-4095-9C92-09F33AB71C0C}" dt="2024-02-01T14:52:16.782" v="85" actId="47"/>
        <pc:sldMkLst>
          <pc:docMk/>
          <pc:sldMk cId="1485097308" sldId="288"/>
        </pc:sldMkLst>
      </pc:sldChg>
      <pc:sldChg chg="del">
        <pc:chgData name="Alisdair Cunningham" userId="67e8d9ba-4582-42f1-b26c-e866daa7f65b" providerId="ADAL" clId="{CC6467D8-E767-4095-9C92-09F33AB71C0C}" dt="2024-02-01T14:52:16.782" v="85" actId="47"/>
        <pc:sldMkLst>
          <pc:docMk/>
          <pc:sldMk cId="2213521182" sldId="289"/>
        </pc:sldMkLst>
      </pc:sldChg>
      <pc:sldChg chg="del">
        <pc:chgData name="Alisdair Cunningham" userId="67e8d9ba-4582-42f1-b26c-e866daa7f65b" providerId="ADAL" clId="{CC6467D8-E767-4095-9C92-09F33AB71C0C}" dt="2024-02-01T14:52:16.782" v="85" actId="47"/>
        <pc:sldMkLst>
          <pc:docMk/>
          <pc:sldMk cId="839293591" sldId="290"/>
        </pc:sldMkLst>
      </pc:sldChg>
      <pc:sldChg chg="del">
        <pc:chgData name="Alisdair Cunningham" userId="67e8d9ba-4582-42f1-b26c-e866daa7f65b" providerId="ADAL" clId="{CC6467D8-E767-4095-9C92-09F33AB71C0C}" dt="2024-02-01T14:52:16.782" v="85" actId="47"/>
        <pc:sldMkLst>
          <pc:docMk/>
          <pc:sldMk cId="3915195758" sldId="291"/>
        </pc:sldMkLst>
      </pc:sldChg>
      <pc:sldChg chg="del">
        <pc:chgData name="Alisdair Cunningham" userId="67e8d9ba-4582-42f1-b26c-e866daa7f65b" providerId="ADAL" clId="{CC6467D8-E767-4095-9C92-09F33AB71C0C}" dt="2024-02-01T14:52:16.782" v="85" actId="47"/>
        <pc:sldMkLst>
          <pc:docMk/>
          <pc:sldMk cId="3828537595" sldId="292"/>
        </pc:sldMkLst>
      </pc:sldChg>
      <pc:sldChg chg="del">
        <pc:chgData name="Alisdair Cunningham" userId="67e8d9ba-4582-42f1-b26c-e866daa7f65b" providerId="ADAL" clId="{CC6467D8-E767-4095-9C92-09F33AB71C0C}" dt="2024-02-01T14:52:16.782" v="85" actId="47"/>
        <pc:sldMkLst>
          <pc:docMk/>
          <pc:sldMk cId="2619388959" sldId="293"/>
        </pc:sldMkLst>
      </pc:sldChg>
      <pc:sldChg chg="del">
        <pc:chgData name="Alisdair Cunningham" userId="67e8d9ba-4582-42f1-b26c-e866daa7f65b" providerId="ADAL" clId="{CC6467D8-E767-4095-9C92-09F33AB71C0C}" dt="2024-02-01T14:52:16.782" v="85" actId="47"/>
        <pc:sldMkLst>
          <pc:docMk/>
          <pc:sldMk cId="2521770550" sldId="294"/>
        </pc:sldMkLst>
      </pc:sldChg>
      <pc:sldChg chg="del">
        <pc:chgData name="Alisdair Cunningham" userId="67e8d9ba-4582-42f1-b26c-e866daa7f65b" providerId="ADAL" clId="{CC6467D8-E767-4095-9C92-09F33AB71C0C}" dt="2024-02-01T14:52:16.782" v="85" actId="47"/>
        <pc:sldMkLst>
          <pc:docMk/>
          <pc:sldMk cId="2639338062" sldId="295"/>
        </pc:sldMkLst>
      </pc:sldChg>
      <pc:sldChg chg="del">
        <pc:chgData name="Alisdair Cunningham" userId="67e8d9ba-4582-42f1-b26c-e866daa7f65b" providerId="ADAL" clId="{CC6467D8-E767-4095-9C92-09F33AB71C0C}" dt="2024-02-01T14:52:16.782" v="85" actId="47"/>
        <pc:sldMkLst>
          <pc:docMk/>
          <pc:sldMk cId="1597416968" sldId="296"/>
        </pc:sldMkLst>
      </pc:sldChg>
      <pc:sldChg chg="del">
        <pc:chgData name="Alisdair Cunningham" userId="67e8d9ba-4582-42f1-b26c-e866daa7f65b" providerId="ADAL" clId="{CC6467D8-E767-4095-9C92-09F33AB71C0C}" dt="2024-02-01T14:52:16.782" v="85" actId="47"/>
        <pc:sldMkLst>
          <pc:docMk/>
          <pc:sldMk cId="3572613032" sldId="297"/>
        </pc:sldMkLst>
      </pc:sldChg>
      <pc:sldChg chg="del">
        <pc:chgData name="Alisdair Cunningham" userId="67e8d9ba-4582-42f1-b26c-e866daa7f65b" providerId="ADAL" clId="{CC6467D8-E767-4095-9C92-09F33AB71C0C}" dt="2024-02-01T14:52:16.782" v="85" actId="47"/>
        <pc:sldMkLst>
          <pc:docMk/>
          <pc:sldMk cId="1599932999" sldId="298"/>
        </pc:sldMkLst>
      </pc:sldChg>
      <pc:sldChg chg="modSp mod">
        <pc:chgData name="Alisdair Cunningham" userId="67e8d9ba-4582-42f1-b26c-e866daa7f65b" providerId="ADAL" clId="{CC6467D8-E767-4095-9C92-09F33AB71C0C}" dt="2024-02-04T21:18:31.643" v="10171"/>
        <pc:sldMkLst>
          <pc:docMk/>
          <pc:sldMk cId="1358588136" sldId="299"/>
        </pc:sldMkLst>
        <pc:spChg chg="mod">
          <ac:chgData name="Alisdair Cunningham" userId="67e8d9ba-4582-42f1-b26c-e866daa7f65b" providerId="ADAL" clId="{CC6467D8-E767-4095-9C92-09F33AB71C0C}" dt="2024-02-01T15:38:00.929" v="530"/>
          <ac:spMkLst>
            <pc:docMk/>
            <pc:sldMk cId="1358588136" sldId="299"/>
            <ac:spMk id="2" creationId="{DCC55022-FB6B-03B1-63B3-3DF214375334}"/>
          </ac:spMkLst>
        </pc:spChg>
        <pc:spChg chg="mod">
          <ac:chgData name="Alisdair Cunningham" userId="67e8d9ba-4582-42f1-b26c-e866daa7f65b" providerId="ADAL" clId="{CC6467D8-E767-4095-9C92-09F33AB71C0C}" dt="2024-02-03T22:24:48.313" v="5708" actId="113"/>
          <ac:spMkLst>
            <pc:docMk/>
            <pc:sldMk cId="1358588136" sldId="299"/>
            <ac:spMk id="3" creationId="{4E7155A0-A067-57DD-A405-3DACC0713F99}"/>
          </ac:spMkLst>
        </pc:spChg>
        <pc:spChg chg="mod">
          <ac:chgData name="Alisdair Cunningham" userId="67e8d9ba-4582-42f1-b26c-e866daa7f65b" providerId="ADAL" clId="{CC6467D8-E767-4095-9C92-09F33AB71C0C}" dt="2024-02-01T22:47:17.901" v="2213"/>
          <ac:spMkLst>
            <pc:docMk/>
            <pc:sldMk cId="1358588136" sldId="299"/>
            <ac:spMk id="4" creationId="{51E75A89-223B-C391-8173-2DCD1F72BAED}"/>
          </ac:spMkLst>
        </pc:spChg>
        <pc:spChg chg="mod">
          <ac:chgData name="Alisdair Cunningham" userId="67e8d9ba-4582-42f1-b26c-e866daa7f65b" providerId="ADAL" clId="{CC6467D8-E767-4095-9C92-09F33AB71C0C}" dt="2024-02-04T21:18:31.643" v="10171"/>
          <ac:spMkLst>
            <pc:docMk/>
            <pc:sldMk cId="1358588136" sldId="299"/>
            <ac:spMk id="5" creationId="{D2D54484-8CEE-D063-40B3-6FDB609D0D75}"/>
          </ac:spMkLst>
        </pc:spChg>
        <pc:spChg chg="mod">
          <ac:chgData name="Alisdair Cunningham" userId="67e8d9ba-4582-42f1-b26c-e866daa7f65b" providerId="ADAL" clId="{CC6467D8-E767-4095-9C92-09F33AB71C0C}" dt="2024-02-01T15:10:35.722" v="92" actId="6549"/>
          <ac:spMkLst>
            <pc:docMk/>
            <pc:sldMk cId="1358588136" sldId="299"/>
            <ac:spMk id="8" creationId="{C39BE701-A67E-5BFD-B044-ECF13A621788}"/>
          </ac:spMkLst>
        </pc:spChg>
      </pc:sldChg>
      <pc:sldChg chg="add del">
        <pc:chgData name="Alisdair Cunningham" userId="67e8d9ba-4582-42f1-b26c-e866daa7f65b" providerId="ADAL" clId="{CC6467D8-E767-4095-9C92-09F33AB71C0C}" dt="2024-02-01T15:12:59.754" v="318" actId="47"/>
        <pc:sldMkLst>
          <pc:docMk/>
          <pc:sldMk cId="3016448797" sldId="300"/>
        </pc:sldMkLst>
      </pc:sldChg>
      <pc:sldChg chg="del">
        <pc:chgData name="Alisdair Cunningham" userId="67e8d9ba-4582-42f1-b26c-e866daa7f65b" providerId="ADAL" clId="{CC6467D8-E767-4095-9C92-09F33AB71C0C}" dt="2024-02-01T14:52:16.782" v="85" actId="47"/>
        <pc:sldMkLst>
          <pc:docMk/>
          <pc:sldMk cId="3576275652" sldId="300"/>
        </pc:sldMkLst>
      </pc:sldChg>
      <pc:sldChg chg="addSp delSp modSp add mod">
        <pc:chgData name="Alisdair Cunningham" userId="67e8d9ba-4582-42f1-b26c-e866daa7f65b" providerId="ADAL" clId="{CC6467D8-E767-4095-9C92-09F33AB71C0C}" dt="2024-02-04T21:18:31.643" v="10171"/>
        <pc:sldMkLst>
          <pc:docMk/>
          <pc:sldMk cId="589672944" sldId="301"/>
        </pc:sldMkLst>
        <pc:spChg chg="mod">
          <ac:chgData name="Alisdair Cunningham" userId="67e8d9ba-4582-42f1-b26c-e866daa7f65b" providerId="ADAL" clId="{CC6467D8-E767-4095-9C92-09F33AB71C0C}" dt="2024-02-01T15:38:00.929" v="530"/>
          <ac:spMkLst>
            <pc:docMk/>
            <pc:sldMk cId="589672944" sldId="301"/>
            <ac:spMk id="2" creationId="{DCC55022-FB6B-03B1-63B3-3DF214375334}"/>
          </ac:spMkLst>
        </pc:spChg>
        <pc:spChg chg="mod">
          <ac:chgData name="Alisdair Cunningham" userId="67e8d9ba-4582-42f1-b26c-e866daa7f65b" providerId="ADAL" clId="{CC6467D8-E767-4095-9C92-09F33AB71C0C}" dt="2024-02-03T22:22:37.430" v="5704" actId="255"/>
          <ac:spMkLst>
            <pc:docMk/>
            <pc:sldMk cId="589672944" sldId="301"/>
            <ac:spMk id="3" creationId="{4E7155A0-A067-57DD-A405-3DACC0713F99}"/>
          </ac:spMkLst>
        </pc:spChg>
        <pc:spChg chg="mod">
          <ac:chgData name="Alisdair Cunningham" userId="67e8d9ba-4582-42f1-b26c-e866daa7f65b" providerId="ADAL" clId="{CC6467D8-E767-4095-9C92-09F33AB71C0C}" dt="2024-02-01T22:47:17.901" v="2213"/>
          <ac:spMkLst>
            <pc:docMk/>
            <pc:sldMk cId="589672944" sldId="301"/>
            <ac:spMk id="4" creationId="{51E75A89-223B-C391-8173-2DCD1F72BAED}"/>
          </ac:spMkLst>
        </pc:spChg>
        <pc:spChg chg="mod">
          <ac:chgData name="Alisdair Cunningham" userId="67e8d9ba-4582-42f1-b26c-e866daa7f65b" providerId="ADAL" clId="{CC6467D8-E767-4095-9C92-09F33AB71C0C}" dt="2024-02-04T21:18:31.643" v="10171"/>
          <ac:spMkLst>
            <pc:docMk/>
            <pc:sldMk cId="589672944" sldId="301"/>
            <ac:spMk id="5" creationId="{D2D54484-8CEE-D063-40B3-6FDB609D0D75}"/>
          </ac:spMkLst>
        </pc:spChg>
        <pc:spChg chg="del">
          <ac:chgData name="Alisdair Cunningham" userId="67e8d9ba-4582-42f1-b26c-e866daa7f65b" providerId="ADAL" clId="{CC6467D8-E767-4095-9C92-09F33AB71C0C}" dt="2024-02-03T20:26:45.908" v="4746" actId="478"/>
          <ac:spMkLst>
            <pc:docMk/>
            <pc:sldMk cId="589672944" sldId="301"/>
            <ac:spMk id="7" creationId="{37CFDD1F-E2FF-09FA-26E9-8DF349B7E80B}"/>
          </ac:spMkLst>
        </pc:spChg>
        <pc:picChg chg="add mod">
          <ac:chgData name="Alisdair Cunningham" userId="67e8d9ba-4582-42f1-b26c-e866daa7f65b" providerId="ADAL" clId="{CC6467D8-E767-4095-9C92-09F33AB71C0C}" dt="2024-02-03T22:21:34.339" v="5621" actId="1076"/>
          <ac:picMkLst>
            <pc:docMk/>
            <pc:sldMk cId="589672944" sldId="301"/>
            <ac:picMk id="6" creationId="{4B37D1F5-6AA9-6D0C-EC7E-25F90C4FA79B}"/>
          </ac:picMkLst>
        </pc:picChg>
        <pc:picChg chg="del">
          <ac:chgData name="Alisdair Cunningham" userId="67e8d9ba-4582-42f1-b26c-e866daa7f65b" providerId="ADAL" clId="{CC6467D8-E767-4095-9C92-09F33AB71C0C}" dt="2024-02-03T20:26:45.908" v="4746" actId="478"/>
          <ac:picMkLst>
            <pc:docMk/>
            <pc:sldMk cId="589672944" sldId="301"/>
            <ac:picMk id="1026" creationId="{51464B56-9DD1-4305-D9AC-C0E3226FA106}"/>
          </ac:picMkLst>
        </pc:picChg>
        <pc:picChg chg="del">
          <ac:chgData name="Alisdair Cunningham" userId="67e8d9ba-4582-42f1-b26c-e866daa7f65b" providerId="ADAL" clId="{CC6467D8-E767-4095-9C92-09F33AB71C0C}" dt="2024-02-03T20:26:45.908" v="4746" actId="478"/>
          <ac:picMkLst>
            <pc:docMk/>
            <pc:sldMk cId="589672944" sldId="301"/>
            <ac:picMk id="5122" creationId="{BE5BB871-136B-433F-D74C-552C1A91501E}"/>
          </ac:picMkLst>
        </pc:picChg>
        <pc:picChg chg="add mod">
          <ac:chgData name="Alisdair Cunningham" userId="67e8d9ba-4582-42f1-b26c-e866daa7f65b" providerId="ADAL" clId="{CC6467D8-E767-4095-9C92-09F33AB71C0C}" dt="2024-02-03T22:21:56.639" v="5623" actId="1076"/>
          <ac:picMkLst>
            <pc:docMk/>
            <pc:sldMk cId="589672944" sldId="301"/>
            <ac:picMk id="5124" creationId="{90F58523-5DBE-E4CF-A3D8-1FA1CD7DE032}"/>
          </ac:picMkLst>
        </pc:picChg>
      </pc:sldChg>
      <pc:sldChg chg="del">
        <pc:chgData name="Alisdair Cunningham" userId="67e8d9ba-4582-42f1-b26c-e866daa7f65b" providerId="ADAL" clId="{CC6467D8-E767-4095-9C92-09F33AB71C0C}" dt="2024-02-01T14:52:16.782" v="85" actId="47"/>
        <pc:sldMkLst>
          <pc:docMk/>
          <pc:sldMk cId="3361066457" sldId="301"/>
        </pc:sldMkLst>
      </pc:sldChg>
      <pc:sldChg chg="addSp delSp modSp add mod">
        <pc:chgData name="Alisdair Cunningham" userId="67e8d9ba-4582-42f1-b26c-e866daa7f65b" providerId="ADAL" clId="{CC6467D8-E767-4095-9C92-09F33AB71C0C}" dt="2024-02-04T21:18:31.643" v="10171"/>
        <pc:sldMkLst>
          <pc:docMk/>
          <pc:sldMk cId="1327973975" sldId="302"/>
        </pc:sldMkLst>
        <pc:spChg chg="mod">
          <ac:chgData name="Alisdair Cunningham" userId="67e8d9ba-4582-42f1-b26c-e866daa7f65b" providerId="ADAL" clId="{CC6467D8-E767-4095-9C92-09F33AB71C0C}" dt="2024-02-01T15:38:00.929" v="530"/>
          <ac:spMkLst>
            <pc:docMk/>
            <pc:sldMk cId="1327973975" sldId="302"/>
            <ac:spMk id="2" creationId="{DCC55022-FB6B-03B1-63B3-3DF214375334}"/>
          </ac:spMkLst>
        </pc:spChg>
        <pc:spChg chg="mod">
          <ac:chgData name="Alisdair Cunningham" userId="67e8d9ba-4582-42f1-b26c-e866daa7f65b" providerId="ADAL" clId="{CC6467D8-E767-4095-9C92-09F33AB71C0C}" dt="2024-02-04T20:25:06.710" v="8702" actId="20577"/>
          <ac:spMkLst>
            <pc:docMk/>
            <pc:sldMk cId="1327973975" sldId="302"/>
            <ac:spMk id="3" creationId="{4E7155A0-A067-57DD-A405-3DACC0713F99}"/>
          </ac:spMkLst>
        </pc:spChg>
        <pc:spChg chg="mod">
          <ac:chgData name="Alisdair Cunningham" userId="67e8d9ba-4582-42f1-b26c-e866daa7f65b" providerId="ADAL" clId="{CC6467D8-E767-4095-9C92-09F33AB71C0C}" dt="2024-02-01T22:47:17.901" v="2213"/>
          <ac:spMkLst>
            <pc:docMk/>
            <pc:sldMk cId="1327973975" sldId="302"/>
            <ac:spMk id="4" creationId="{51E75A89-223B-C391-8173-2DCD1F72BAED}"/>
          </ac:spMkLst>
        </pc:spChg>
        <pc:spChg chg="mod">
          <ac:chgData name="Alisdair Cunningham" userId="67e8d9ba-4582-42f1-b26c-e866daa7f65b" providerId="ADAL" clId="{CC6467D8-E767-4095-9C92-09F33AB71C0C}" dt="2024-02-04T21:18:31.643" v="10171"/>
          <ac:spMkLst>
            <pc:docMk/>
            <pc:sldMk cId="1327973975" sldId="302"/>
            <ac:spMk id="5" creationId="{D2D54484-8CEE-D063-40B3-6FDB609D0D75}"/>
          </ac:spMkLst>
        </pc:spChg>
        <pc:spChg chg="del">
          <ac:chgData name="Alisdair Cunningham" userId="67e8d9ba-4582-42f1-b26c-e866daa7f65b" providerId="ADAL" clId="{CC6467D8-E767-4095-9C92-09F33AB71C0C}" dt="2024-02-04T20:03:37.787" v="7416" actId="478"/>
          <ac:spMkLst>
            <pc:docMk/>
            <pc:sldMk cId="1327973975" sldId="302"/>
            <ac:spMk id="7" creationId="{37CFDD1F-E2FF-09FA-26E9-8DF349B7E80B}"/>
          </ac:spMkLst>
        </pc:spChg>
        <pc:spChg chg="mod">
          <ac:chgData name="Alisdair Cunningham" userId="67e8d9ba-4582-42f1-b26c-e866daa7f65b" providerId="ADAL" clId="{CC6467D8-E767-4095-9C92-09F33AB71C0C}" dt="2024-02-01T15:21:39.562" v="324" actId="20577"/>
          <ac:spMkLst>
            <pc:docMk/>
            <pc:sldMk cId="1327973975" sldId="302"/>
            <ac:spMk id="8" creationId="{C39BE701-A67E-5BFD-B044-ECF13A621788}"/>
          </ac:spMkLst>
        </pc:spChg>
        <pc:spChg chg="add del">
          <ac:chgData name="Alisdair Cunningham" userId="67e8d9ba-4582-42f1-b26c-e866daa7f65b" providerId="ADAL" clId="{CC6467D8-E767-4095-9C92-09F33AB71C0C}" dt="2024-02-04T20:17:21.589" v="8409" actId="22"/>
          <ac:spMkLst>
            <pc:docMk/>
            <pc:sldMk cId="1327973975" sldId="302"/>
            <ac:spMk id="12" creationId="{546147E6-29CF-3549-96BE-FF4CAE619A3E}"/>
          </ac:spMkLst>
        </pc:spChg>
        <pc:spChg chg="add mod">
          <ac:chgData name="Alisdair Cunningham" userId="67e8d9ba-4582-42f1-b26c-e866daa7f65b" providerId="ADAL" clId="{CC6467D8-E767-4095-9C92-09F33AB71C0C}" dt="2024-02-04T20:24:01.074" v="8691" actId="122"/>
          <ac:spMkLst>
            <pc:docMk/>
            <pc:sldMk cId="1327973975" sldId="302"/>
            <ac:spMk id="13" creationId="{754A8A53-BD1F-18CE-2302-DA2C24CCAD6D}"/>
          </ac:spMkLst>
        </pc:spChg>
        <pc:spChg chg="add mod">
          <ac:chgData name="Alisdair Cunningham" userId="67e8d9ba-4582-42f1-b26c-e866daa7f65b" providerId="ADAL" clId="{CC6467D8-E767-4095-9C92-09F33AB71C0C}" dt="2024-02-04T20:24:09.672" v="8694" actId="1076"/>
          <ac:spMkLst>
            <pc:docMk/>
            <pc:sldMk cId="1327973975" sldId="302"/>
            <ac:spMk id="17" creationId="{64A011F3-9971-4CDB-3E0B-601B17327B8F}"/>
          </ac:spMkLst>
        </pc:spChg>
        <pc:picChg chg="add mod">
          <ac:chgData name="Alisdair Cunningham" userId="67e8d9ba-4582-42f1-b26c-e866daa7f65b" providerId="ADAL" clId="{CC6467D8-E767-4095-9C92-09F33AB71C0C}" dt="2024-02-04T20:23:28.980" v="8674" actId="208"/>
          <ac:picMkLst>
            <pc:docMk/>
            <pc:sldMk cId="1327973975" sldId="302"/>
            <ac:picMk id="9" creationId="{5C711C88-C0C0-73B5-D953-17FD15122744}"/>
          </ac:picMkLst>
        </pc:picChg>
        <pc:picChg chg="del">
          <ac:chgData name="Alisdair Cunningham" userId="67e8d9ba-4582-42f1-b26c-e866daa7f65b" providerId="ADAL" clId="{CC6467D8-E767-4095-9C92-09F33AB71C0C}" dt="2024-02-04T20:22:12.761" v="8580" actId="478"/>
          <ac:picMkLst>
            <pc:docMk/>
            <pc:sldMk cId="1327973975" sldId="302"/>
            <ac:picMk id="11" creationId="{CDC57D8D-8F2C-3ECC-54B1-1401800DD892}"/>
          </ac:picMkLst>
        </pc:picChg>
        <pc:picChg chg="add mod">
          <ac:chgData name="Alisdair Cunningham" userId="67e8d9ba-4582-42f1-b26c-e866daa7f65b" providerId="ADAL" clId="{CC6467D8-E767-4095-9C92-09F33AB71C0C}" dt="2024-02-04T20:23:26.102" v="8673" actId="208"/>
          <ac:picMkLst>
            <pc:docMk/>
            <pc:sldMk cId="1327973975" sldId="302"/>
            <ac:picMk id="15" creationId="{D18B9A3E-4D28-5C55-E0CD-5B4FDCEE8BE7}"/>
          </ac:picMkLst>
        </pc:picChg>
        <pc:picChg chg="del">
          <ac:chgData name="Alisdair Cunningham" userId="67e8d9ba-4582-42f1-b26c-e866daa7f65b" providerId="ADAL" clId="{CC6467D8-E767-4095-9C92-09F33AB71C0C}" dt="2024-02-04T20:03:36.196" v="7415" actId="478"/>
          <ac:picMkLst>
            <pc:docMk/>
            <pc:sldMk cId="1327973975" sldId="302"/>
            <ac:picMk id="1026" creationId="{51464B56-9DD1-4305-D9AC-C0E3226FA106}"/>
          </ac:picMkLst>
        </pc:picChg>
        <pc:picChg chg="del">
          <ac:chgData name="Alisdair Cunningham" userId="67e8d9ba-4582-42f1-b26c-e866daa7f65b" providerId="ADAL" clId="{CC6467D8-E767-4095-9C92-09F33AB71C0C}" dt="2024-02-04T20:03:35.502" v="7414" actId="478"/>
          <ac:picMkLst>
            <pc:docMk/>
            <pc:sldMk cId="1327973975" sldId="302"/>
            <ac:picMk id="5122" creationId="{BE5BB871-136B-433F-D74C-552C1A91501E}"/>
          </ac:picMkLst>
        </pc:picChg>
      </pc:sldChg>
      <pc:sldChg chg="del">
        <pc:chgData name="Alisdair Cunningham" userId="67e8d9ba-4582-42f1-b26c-e866daa7f65b" providerId="ADAL" clId="{CC6467D8-E767-4095-9C92-09F33AB71C0C}" dt="2024-02-01T14:52:16.782" v="85" actId="47"/>
        <pc:sldMkLst>
          <pc:docMk/>
          <pc:sldMk cId="3145404029" sldId="302"/>
        </pc:sldMkLst>
      </pc:sldChg>
      <pc:sldChg chg="addSp delSp modSp add mod modNotesTx">
        <pc:chgData name="Alisdair Cunningham" userId="67e8d9ba-4582-42f1-b26c-e866daa7f65b" providerId="ADAL" clId="{CC6467D8-E767-4095-9C92-09F33AB71C0C}" dt="2024-02-04T21:48:19.859" v="10456"/>
        <pc:sldMkLst>
          <pc:docMk/>
          <pc:sldMk cId="1178784847" sldId="303"/>
        </pc:sldMkLst>
        <pc:spChg chg="mod">
          <ac:chgData name="Alisdair Cunningham" userId="67e8d9ba-4582-42f1-b26c-e866daa7f65b" providerId="ADAL" clId="{CC6467D8-E767-4095-9C92-09F33AB71C0C}" dt="2024-02-01T15:38:00.929" v="530"/>
          <ac:spMkLst>
            <pc:docMk/>
            <pc:sldMk cId="1178784847" sldId="303"/>
            <ac:spMk id="2" creationId="{DCC55022-FB6B-03B1-63B3-3DF214375334}"/>
          </ac:spMkLst>
        </pc:spChg>
        <pc:spChg chg="del mod">
          <ac:chgData name="Alisdair Cunningham" userId="67e8d9ba-4582-42f1-b26c-e866daa7f65b" providerId="ADAL" clId="{CC6467D8-E767-4095-9C92-09F33AB71C0C}" dt="2024-02-04T21:46:16.014" v="10255" actId="478"/>
          <ac:spMkLst>
            <pc:docMk/>
            <pc:sldMk cId="1178784847" sldId="303"/>
            <ac:spMk id="3" creationId="{4E7155A0-A067-57DD-A405-3DACC0713F99}"/>
          </ac:spMkLst>
        </pc:spChg>
        <pc:spChg chg="mod">
          <ac:chgData name="Alisdair Cunningham" userId="67e8d9ba-4582-42f1-b26c-e866daa7f65b" providerId="ADAL" clId="{CC6467D8-E767-4095-9C92-09F33AB71C0C}" dt="2024-02-01T22:47:17.901" v="2213"/>
          <ac:spMkLst>
            <pc:docMk/>
            <pc:sldMk cId="1178784847" sldId="303"/>
            <ac:spMk id="4" creationId="{51E75A89-223B-C391-8173-2DCD1F72BAED}"/>
          </ac:spMkLst>
        </pc:spChg>
        <pc:spChg chg="mod">
          <ac:chgData name="Alisdair Cunningham" userId="67e8d9ba-4582-42f1-b26c-e866daa7f65b" providerId="ADAL" clId="{CC6467D8-E767-4095-9C92-09F33AB71C0C}" dt="2024-02-04T21:18:31.643" v="10171"/>
          <ac:spMkLst>
            <pc:docMk/>
            <pc:sldMk cId="1178784847" sldId="303"/>
            <ac:spMk id="5" creationId="{D2D54484-8CEE-D063-40B3-6FDB609D0D75}"/>
          </ac:spMkLst>
        </pc:spChg>
        <pc:spChg chg="del">
          <ac:chgData name="Alisdair Cunningham" userId="67e8d9ba-4582-42f1-b26c-e866daa7f65b" providerId="ADAL" clId="{CC6467D8-E767-4095-9C92-09F33AB71C0C}" dt="2024-02-04T20:03:40.458" v="7417" actId="478"/>
          <ac:spMkLst>
            <pc:docMk/>
            <pc:sldMk cId="1178784847" sldId="303"/>
            <ac:spMk id="7" creationId="{37CFDD1F-E2FF-09FA-26E9-8DF349B7E80B}"/>
          </ac:spMkLst>
        </pc:spChg>
        <pc:spChg chg="mod">
          <ac:chgData name="Alisdair Cunningham" userId="67e8d9ba-4582-42f1-b26c-e866daa7f65b" providerId="ADAL" clId="{CC6467D8-E767-4095-9C92-09F33AB71C0C}" dt="2024-02-04T21:19:11.404" v="10189"/>
          <ac:spMkLst>
            <pc:docMk/>
            <pc:sldMk cId="1178784847" sldId="303"/>
            <ac:spMk id="8" creationId="{C39BE701-A67E-5BFD-B044-ECF13A621788}"/>
          </ac:spMkLst>
        </pc:spChg>
        <pc:spChg chg="add mod">
          <ac:chgData name="Alisdair Cunningham" userId="67e8d9ba-4582-42f1-b26c-e866daa7f65b" providerId="ADAL" clId="{CC6467D8-E767-4095-9C92-09F33AB71C0C}" dt="2024-02-04T21:48:11.150" v="10453" actId="14100"/>
          <ac:spMkLst>
            <pc:docMk/>
            <pc:sldMk cId="1178784847" sldId="303"/>
            <ac:spMk id="9" creationId="{5303209A-5222-A9DE-5874-1B550ED3A683}"/>
          </ac:spMkLst>
        </pc:spChg>
        <pc:picChg chg="del">
          <ac:chgData name="Alisdair Cunningham" userId="67e8d9ba-4582-42f1-b26c-e866daa7f65b" providerId="ADAL" clId="{CC6467D8-E767-4095-9C92-09F33AB71C0C}" dt="2024-02-04T21:48:06.368" v="10452" actId="478"/>
          <ac:picMkLst>
            <pc:docMk/>
            <pc:sldMk cId="1178784847" sldId="303"/>
            <ac:picMk id="11" creationId="{CDC57D8D-8F2C-3ECC-54B1-1401800DD892}"/>
          </ac:picMkLst>
        </pc:picChg>
        <pc:picChg chg="del">
          <ac:chgData name="Alisdair Cunningham" userId="67e8d9ba-4582-42f1-b26c-e866daa7f65b" providerId="ADAL" clId="{CC6467D8-E767-4095-9C92-09F33AB71C0C}" dt="2024-02-04T20:03:40.458" v="7417" actId="478"/>
          <ac:picMkLst>
            <pc:docMk/>
            <pc:sldMk cId="1178784847" sldId="303"/>
            <ac:picMk id="1026" creationId="{51464B56-9DD1-4305-D9AC-C0E3226FA106}"/>
          </ac:picMkLst>
        </pc:picChg>
        <pc:picChg chg="del">
          <ac:chgData name="Alisdair Cunningham" userId="67e8d9ba-4582-42f1-b26c-e866daa7f65b" providerId="ADAL" clId="{CC6467D8-E767-4095-9C92-09F33AB71C0C}" dt="2024-02-04T20:03:40.458" v="7417" actId="478"/>
          <ac:picMkLst>
            <pc:docMk/>
            <pc:sldMk cId="1178784847" sldId="303"/>
            <ac:picMk id="5122" creationId="{BE5BB871-136B-433F-D74C-552C1A91501E}"/>
          </ac:picMkLst>
        </pc:picChg>
      </pc:sldChg>
      <pc:sldChg chg="del">
        <pc:chgData name="Alisdair Cunningham" userId="67e8d9ba-4582-42f1-b26c-e866daa7f65b" providerId="ADAL" clId="{CC6467D8-E767-4095-9C92-09F33AB71C0C}" dt="2024-02-01T14:52:16.782" v="85" actId="47"/>
        <pc:sldMkLst>
          <pc:docMk/>
          <pc:sldMk cId="4259384943" sldId="303"/>
        </pc:sldMkLst>
      </pc:sldChg>
      <pc:sldChg chg="del">
        <pc:chgData name="Alisdair Cunningham" userId="67e8d9ba-4582-42f1-b26c-e866daa7f65b" providerId="ADAL" clId="{CC6467D8-E767-4095-9C92-09F33AB71C0C}" dt="2024-02-01T14:52:16.782" v="85" actId="47"/>
        <pc:sldMkLst>
          <pc:docMk/>
          <pc:sldMk cId="525284550" sldId="304"/>
        </pc:sldMkLst>
      </pc:sldChg>
      <pc:sldChg chg="addSp delSp modSp add mod modNotesTx">
        <pc:chgData name="Alisdair Cunningham" userId="67e8d9ba-4582-42f1-b26c-e866daa7f65b" providerId="ADAL" clId="{CC6467D8-E767-4095-9C92-09F33AB71C0C}" dt="2024-02-04T21:18:31.643" v="10171"/>
        <pc:sldMkLst>
          <pc:docMk/>
          <pc:sldMk cId="1524043021" sldId="304"/>
        </pc:sldMkLst>
        <pc:spChg chg="mod">
          <ac:chgData name="Alisdair Cunningham" userId="67e8d9ba-4582-42f1-b26c-e866daa7f65b" providerId="ADAL" clId="{CC6467D8-E767-4095-9C92-09F33AB71C0C}" dt="2024-02-01T15:38:00.929" v="530"/>
          <ac:spMkLst>
            <pc:docMk/>
            <pc:sldMk cId="1524043021" sldId="304"/>
            <ac:spMk id="2" creationId="{DCC55022-FB6B-03B1-63B3-3DF214375334}"/>
          </ac:spMkLst>
        </pc:spChg>
        <pc:spChg chg="del mod">
          <ac:chgData name="Alisdair Cunningham" userId="67e8d9ba-4582-42f1-b26c-e866daa7f65b" providerId="ADAL" clId="{CC6467D8-E767-4095-9C92-09F33AB71C0C}" dt="2024-02-04T20:28:31.278" v="8928" actId="478"/>
          <ac:spMkLst>
            <pc:docMk/>
            <pc:sldMk cId="1524043021" sldId="304"/>
            <ac:spMk id="3" creationId="{4E7155A0-A067-57DD-A405-3DACC0713F99}"/>
          </ac:spMkLst>
        </pc:spChg>
        <pc:spChg chg="mod">
          <ac:chgData name="Alisdair Cunningham" userId="67e8d9ba-4582-42f1-b26c-e866daa7f65b" providerId="ADAL" clId="{CC6467D8-E767-4095-9C92-09F33AB71C0C}" dt="2024-02-01T22:47:17.901" v="2213"/>
          <ac:spMkLst>
            <pc:docMk/>
            <pc:sldMk cId="1524043021" sldId="304"/>
            <ac:spMk id="4" creationId="{51E75A89-223B-C391-8173-2DCD1F72BAED}"/>
          </ac:spMkLst>
        </pc:spChg>
        <pc:spChg chg="mod">
          <ac:chgData name="Alisdair Cunningham" userId="67e8d9ba-4582-42f1-b26c-e866daa7f65b" providerId="ADAL" clId="{CC6467D8-E767-4095-9C92-09F33AB71C0C}" dt="2024-02-04T21:18:31.643" v="10171"/>
          <ac:spMkLst>
            <pc:docMk/>
            <pc:sldMk cId="1524043021" sldId="304"/>
            <ac:spMk id="5" creationId="{D2D54484-8CEE-D063-40B3-6FDB609D0D75}"/>
          </ac:spMkLst>
        </pc:spChg>
        <pc:spChg chg="add del mod">
          <ac:chgData name="Alisdair Cunningham" userId="67e8d9ba-4582-42f1-b26c-e866daa7f65b" providerId="ADAL" clId="{CC6467D8-E767-4095-9C92-09F33AB71C0C}" dt="2024-02-04T20:28:28.745" v="8927" actId="478"/>
          <ac:spMkLst>
            <pc:docMk/>
            <pc:sldMk cId="1524043021" sldId="304"/>
            <ac:spMk id="6" creationId="{DE185CC1-3635-432A-7BDA-DE033B7D75D5}"/>
          </ac:spMkLst>
        </pc:spChg>
        <pc:spChg chg="del">
          <ac:chgData name="Alisdair Cunningham" userId="67e8d9ba-4582-42f1-b26c-e866daa7f65b" providerId="ADAL" clId="{CC6467D8-E767-4095-9C92-09F33AB71C0C}" dt="2024-02-03T20:26:59.745" v="4747" actId="478"/>
          <ac:spMkLst>
            <pc:docMk/>
            <pc:sldMk cId="1524043021" sldId="304"/>
            <ac:spMk id="7" creationId="{37CFDD1F-E2FF-09FA-26E9-8DF349B7E80B}"/>
          </ac:spMkLst>
        </pc:spChg>
        <pc:spChg chg="mod">
          <ac:chgData name="Alisdair Cunningham" userId="67e8d9ba-4582-42f1-b26c-e866daa7f65b" providerId="ADAL" clId="{CC6467D8-E767-4095-9C92-09F33AB71C0C}" dt="2024-02-04T20:28:25.958" v="8926" actId="113"/>
          <ac:spMkLst>
            <pc:docMk/>
            <pc:sldMk cId="1524043021" sldId="304"/>
            <ac:spMk id="8" creationId="{C39BE701-A67E-5BFD-B044-ECF13A621788}"/>
          </ac:spMkLst>
        </pc:spChg>
        <pc:spChg chg="add mod">
          <ac:chgData name="Alisdair Cunningham" userId="67e8d9ba-4582-42f1-b26c-e866daa7f65b" providerId="ADAL" clId="{CC6467D8-E767-4095-9C92-09F33AB71C0C}" dt="2024-02-04T21:06:54.873" v="9884" actId="14100"/>
          <ac:spMkLst>
            <pc:docMk/>
            <pc:sldMk cId="1524043021" sldId="304"/>
            <ac:spMk id="9" creationId="{7AE46D63-6AAB-6821-2CB1-6DD7502F0635}"/>
          </ac:spMkLst>
        </pc:spChg>
        <pc:spChg chg="add mod">
          <ac:chgData name="Alisdair Cunningham" userId="67e8d9ba-4582-42f1-b26c-e866daa7f65b" providerId="ADAL" clId="{CC6467D8-E767-4095-9C92-09F33AB71C0C}" dt="2024-02-04T21:07:59.418" v="9904" actId="14100"/>
          <ac:spMkLst>
            <pc:docMk/>
            <pc:sldMk cId="1524043021" sldId="304"/>
            <ac:spMk id="12" creationId="{28374D21-7331-BDA8-8AAD-7AB9CD775149}"/>
          </ac:spMkLst>
        </pc:spChg>
        <pc:spChg chg="add mod">
          <ac:chgData name="Alisdair Cunningham" userId="67e8d9ba-4582-42f1-b26c-e866daa7f65b" providerId="ADAL" clId="{CC6467D8-E767-4095-9C92-09F33AB71C0C}" dt="2024-02-04T21:07:23.006" v="9895" actId="404"/>
          <ac:spMkLst>
            <pc:docMk/>
            <pc:sldMk cId="1524043021" sldId="304"/>
            <ac:spMk id="16" creationId="{6A14FC56-BF9F-A021-8604-AE0BFA9CCD4B}"/>
          </ac:spMkLst>
        </pc:spChg>
        <pc:picChg chg="mod modCrop">
          <ac:chgData name="Alisdair Cunningham" userId="67e8d9ba-4582-42f1-b26c-e866daa7f65b" providerId="ADAL" clId="{CC6467D8-E767-4095-9C92-09F33AB71C0C}" dt="2024-02-04T21:06:40.667" v="9878" actId="732"/>
          <ac:picMkLst>
            <pc:docMk/>
            <pc:sldMk cId="1524043021" sldId="304"/>
            <ac:picMk id="11" creationId="{CDC57D8D-8F2C-3ECC-54B1-1401800DD892}"/>
          </ac:picMkLst>
        </pc:picChg>
        <pc:picChg chg="add mod">
          <ac:chgData name="Alisdair Cunningham" userId="67e8d9ba-4582-42f1-b26c-e866daa7f65b" providerId="ADAL" clId="{CC6467D8-E767-4095-9C92-09F33AB71C0C}" dt="2024-02-04T21:06:52.208" v="9883" actId="14100"/>
          <ac:picMkLst>
            <pc:docMk/>
            <pc:sldMk cId="1524043021" sldId="304"/>
            <ac:picMk id="14" creationId="{98A3BDD8-96DB-F1AD-FCAF-4A144F14A7AA}"/>
          </ac:picMkLst>
        </pc:picChg>
        <pc:picChg chg="del">
          <ac:chgData name="Alisdair Cunningham" userId="67e8d9ba-4582-42f1-b26c-e866daa7f65b" providerId="ADAL" clId="{CC6467D8-E767-4095-9C92-09F33AB71C0C}" dt="2024-02-03T20:26:59.745" v="4747" actId="478"/>
          <ac:picMkLst>
            <pc:docMk/>
            <pc:sldMk cId="1524043021" sldId="304"/>
            <ac:picMk id="1026" creationId="{51464B56-9DD1-4305-D9AC-C0E3226FA106}"/>
          </ac:picMkLst>
        </pc:picChg>
        <pc:picChg chg="del">
          <ac:chgData name="Alisdair Cunningham" userId="67e8d9ba-4582-42f1-b26c-e866daa7f65b" providerId="ADAL" clId="{CC6467D8-E767-4095-9C92-09F33AB71C0C}" dt="2024-02-03T20:26:59.745" v="4747" actId="478"/>
          <ac:picMkLst>
            <pc:docMk/>
            <pc:sldMk cId="1524043021" sldId="304"/>
            <ac:picMk id="5122" creationId="{BE5BB871-136B-433F-D74C-552C1A91501E}"/>
          </ac:picMkLst>
        </pc:picChg>
      </pc:sldChg>
      <pc:sldChg chg="addSp delSp modSp add mod modNotesTx">
        <pc:chgData name="Alisdair Cunningham" userId="67e8d9ba-4582-42f1-b26c-e866daa7f65b" providerId="ADAL" clId="{CC6467D8-E767-4095-9C92-09F33AB71C0C}" dt="2024-02-04T21:18:31.643" v="10171"/>
        <pc:sldMkLst>
          <pc:docMk/>
          <pc:sldMk cId="2605064677" sldId="305"/>
        </pc:sldMkLst>
        <pc:spChg chg="mod">
          <ac:chgData name="Alisdair Cunningham" userId="67e8d9ba-4582-42f1-b26c-e866daa7f65b" providerId="ADAL" clId="{CC6467D8-E767-4095-9C92-09F33AB71C0C}" dt="2024-02-01T15:38:00.929" v="530"/>
          <ac:spMkLst>
            <pc:docMk/>
            <pc:sldMk cId="2605064677" sldId="305"/>
            <ac:spMk id="2" creationId="{DCC55022-FB6B-03B1-63B3-3DF214375334}"/>
          </ac:spMkLst>
        </pc:spChg>
        <pc:spChg chg="mod">
          <ac:chgData name="Alisdair Cunningham" userId="67e8d9ba-4582-42f1-b26c-e866daa7f65b" providerId="ADAL" clId="{CC6467D8-E767-4095-9C92-09F33AB71C0C}" dt="2024-02-02T11:06:11.251" v="3988" actId="20577"/>
          <ac:spMkLst>
            <pc:docMk/>
            <pc:sldMk cId="2605064677" sldId="305"/>
            <ac:spMk id="3" creationId="{4E7155A0-A067-57DD-A405-3DACC0713F99}"/>
          </ac:spMkLst>
        </pc:spChg>
        <pc:spChg chg="mod">
          <ac:chgData name="Alisdair Cunningham" userId="67e8d9ba-4582-42f1-b26c-e866daa7f65b" providerId="ADAL" clId="{CC6467D8-E767-4095-9C92-09F33AB71C0C}" dt="2024-02-01T22:49:03.468" v="2229" actId="790"/>
          <ac:spMkLst>
            <pc:docMk/>
            <pc:sldMk cId="2605064677" sldId="305"/>
            <ac:spMk id="4" creationId="{51E75A89-223B-C391-8173-2DCD1F72BAED}"/>
          </ac:spMkLst>
        </pc:spChg>
        <pc:spChg chg="mod">
          <ac:chgData name="Alisdair Cunningham" userId="67e8d9ba-4582-42f1-b26c-e866daa7f65b" providerId="ADAL" clId="{CC6467D8-E767-4095-9C92-09F33AB71C0C}" dt="2024-02-04T21:18:31.643" v="10171"/>
          <ac:spMkLst>
            <pc:docMk/>
            <pc:sldMk cId="2605064677" sldId="305"/>
            <ac:spMk id="5" creationId="{D2D54484-8CEE-D063-40B3-6FDB609D0D75}"/>
          </ac:spMkLst>
        </pc:spChg>
        <pc:spChg chg="del mod">
          <ac:chgData name="Alisdair Cunningham" userId="67e8d9ba-4582-42f1-b26c-e866daa7f65b" providerId="ADAL" clId="{CC6467D8-E767-4095-9C92-09F33AB71C0C}" dt="2024-02-02T10:30:21.095" v="3253" actId="478"/>
          <ac:spMkLst>
            <pc:docMk/>
            <pc:sldMk cId="2605064677" sldId="305"/>
            <ac:spMk id="7" creationId="{37CFDD1F-E2FF-09FA-26E9-8DF349B7E80B}"/>
          </ac:spMkLst>
        </pc:spChg>
        <pc:spChg chg="mod">
          <ac:chgData name="Alisdair Cunningham" userId="67e8d9ba-4582-42f1-b26c-e866daa7f65b" providerId="ADAL" clId="{CC6467D8-E767-4095-9C92-09F33AB71C0C}" dt="2024-02-02T10:55:08.881" v="3611" actId="20577"/>
          <ac:spMkLst>
            <pc:docMk/>
            <pc:sldMk cId="2605064677" sldId="305"/>
            <ac:spMk id="8" creationId="{C39BE701-A67E-5BFD-B044-ECF13A621788}"/>
          </ac:spMkLst>
        </pc:spChg>
        <pc:spChg chg="add mod">
          <ac:chgData name="Alisdair Cunningham" userId="67e8d9ba-4582-42f1-b26c-e866daa7f65b" providerId="ADAL" clId="{CC6467D8-E767-4095-9C92-09F33AB71C0C}" dt="2024-02-02T11:03:06.926" v="3774" actId="207"/>
          <ac:spMkLst>
            <pc:docMk/>
            <pc:sldMk cId="2605064677" sldId="305"/>
            <ac:spMk id="13" creationId="{7D6128F0-3A56-3AEB-6709-1E4244BA8C90}"/>
          </ac:spMkLst>
        </pc:spChg>
        <pc:spChg chg="add mod">
          <ac:chgData name="Alisdair Cunningham" userId="67e8d9ba-4582-42f1-b26c-e866daa7f65b" providerId="ADAL" clId="{CC6467D8-E767-4095-9C92-09F33AB71C0C}" dt="2024-02-02T11:05:54.286" v="3987" actId="1076"/>
          <ac:spMkLst>
            <pc:docMk/>
            <pc:sldMk cId="2605064677" sldId="305"/>
            <ac:spMk id="18" creationId="{022180E2-233C-CBFD-C4FF-70F721B94909}"/>
          </ac:spMkLst>
        </pc:spChg>
        <pc:picChg chg="add del mod">
          <ac:chgData name="Alisdair Cunningham" userId="67e8d9ba-4582-42f1-b26c-e866daa7f65b" providerId="ADAL" clId="{CC6467D8-E767-4095-9C92-09F33AB71C0C}" dt="2024-02-02T10:54:06.816" v="3569" actId="478"/>
          <ac:picMkLst>
            <pc:docMk/>
            <pc:sldMk cId="2605064677" sldId="305"/>
            <ac:picMk id="6" creationId="{E808F4EF-409D-A95C-E545-C8A1E36BFC12}"/>
          </ac:picMkLst>
        </pc:picChg>
        <pc:picChg chg="add mod modCrop">
          <ac:chgData name="Alisdair Cunningham" userId="67e8d9ba-4582-42f1-b26c-e866daa7f65b" providerId="ADAL" clId="{CC6467D8-E767-4095-9C92-09F33AB71C0C}" dt="2024-02-02T11:00:57.629" v="3666" actId="14100"/>
          <ac:picMkLst>
            <pc:docMk/>
            <pc:sldMk cId="2605064677" sldId="305"/>
            <ac:picMk id="10" creationId="{FFF25684-8133-0199-89C9-404956F181B1}"/>
          </ac:picMkLst>
        </pc:picChg>
        <pc:picChg chg="del">
          <ac:chgData name="Alisdair Cunningham" userId="67e8d9ba-4582-42f1-b26c-e866daa7f65b" providerId="ADAL" clId="{CC6467D8-E767-4095-9C92-09F33AB71C0C}" dt="2024-02-02T10:54:08.682" v="3570" actId="478"/>
          <ac:picMkLst>
            <pc:docMk/>
            <pc:sldMk cId="2605064677" sldId="305"/>
            <ac:picMk id="11" creationId="{CDC57D8D-8F2C-3ECC-54B1-1401800DD892}"/>
          </ac:picMkLst>
        </pc:picChg>
        <pc:picChg chg="add mod">
          <ac:chgData name="Alisdair Cunningham" userId="67e8d9ba-4582-42f1-b26c-e866daa7f65b" providerId="ADAL" clId="{CC6467D8-E767-4095-9C92-09F33AB71C0C}" dt="2024-02-02T10:56:38.314" v="3661" actId="14100"/>
          <ac:picMkLst>
            <pc:docMk/>
            <pc:sldMk cId="2605064677" sldId="305"/>
            <ac:picMk id="15" creationId="{2E632FAA-FBFB-8A5A-B46F-74028C2F7103}"/>
          </ac:picMkLst>
        </pc:picChg>
        <pc:picChg chg="add mod">
          <ac:chgData name="Alisdair Cunningham" userId="67e8d9ba-4582-42f1-b26c-e866daa7f65b" providerId="ADAL" clId="{CC6467D8-E767-4095-9C92-09F33AB71C0C}" dt="2024-02-02T11:01:23.477" v="3673" actId="1076"/>
          <ac:picMkLst>
            <pc:docMk/>
            <pc:sldMk cId="2605064677" sldId="305"/>
            <ac:picMk id="16" creationId="{2EDCEEEB-9ECB-8391-2F96-80688061BED9}"/>
          </ac:picMkLst>
        </pc:picChg>
        <pc:picChg chg="add mod">
          <ac:chgData name="Alisdair Cunningham" userId="67e8d9ba-4582-42f1-b26c-e866daa7f65b" providerId="ADAL" clId="{CC6467D8-E767-4095-9C92-09F33AB71C0C}" dt="2024-02-02T11:01:19.848" v="3670" actId="1076"/>
          <ac:picMkLst>
            <pc:docMk/>
            <pc:sldMk cId="2605064677" sldId="305"/>
            <ac:picMk id="17" creationId="{7CE91DCC-3DE0-1C59-43C7-CCD113B4716B}"/>
          </ac:picMkLst>
        </pc:picChg>
        <pc:picChg chg="del">
          <ac:chgData name="Alisdair Cunningham" userId="67e8d9ba-4582-42f1-b26c-e866daa7f65b" providerId="ADAL" clId="{CC6467D8-E767-4095-9C92-09F33AB71C0C}" dt="2024-02-02T10:30:19.648" v="3251" actId="478"/>
          <ac:picMkLst>
            <pc:docMk/>
            <pc:sldMk cId="2605064677" sldId="305"/>
            <ac:picMk id="1026" creationId="{51464B56-9DD1-4305-D9AC-C0E3226FA106}"/>
          </ac:picMkLst>
        </pc:picChg>
        <pc:picChg chg="del">
          <ac:chgData name="Alisdair Cunningham" userId="67e8d9ba-4582-42f1-b26c-e866daa7f65b" providerId="ADAL" clId="{CC6467D8-E767-4095-9C92-09F33AB71C0C}" dt="2024-02-02T10:30:19.062" v="3250" actId="478"/>
          <ac:picMkLst>
            <pc:docMk/>
            <pc:sldMk cId="2605064677" sldId="305"/>
            <ac:picMk id="5122" creationId="{BE5BB871-136B-433F-D74C-552C1A91501E}"/>
          </ac:picMkLst>
        </pc:picChg>
        <pc:cxnChg chg="add mod">
          <ac:chgData name="Alisdair Cunningham" userId="67e8d9ba-4582-42f1-b26c-e866daa7f65b" providerId="ADAL" clId="{CC6467D8-E767-4095-9C92-09F33AB71C0C}" dt="2024-02-02T11:05:54.286" v="3987" actId="1076"/>
          <ac:cxnSpMkLst>
            <pc:docMk/>
            <pc:sldMk cId="2605064677" sldId="305"/>
            <ac:cxnSpMk id="20" creationId="{52CA1B96-300B-1DEB-416B-D2F2C45884D2}"/>
          </ac:cxnSpMkLst>
        </pc:cxnChg>
      </pc:sldChg>
      <pc:sldChg chg="addSp delSp modSp add mod modNotesTx">
        <pc:chgData name="Alisdair Cunningham" userId="67e8d9ba-4582-42f1-b26c-e866daa7f65b" providerId="ADAL" clId="{CC6467D8-E767-4095-9C92-09F33AB71C0C}" dt="2024-02-04T21:18:31.643" v="10171"/>
        <pc:sldMkLst>
          <pc:docMk/>
          <pc:sldMk cId="2497268258" sldId="306"/>
        </pc:sldMkLst>
        <pc:spChg chg="mod">
          <ac:chgData name="Alisdair Cunningham" userId="67e8d9ba-4582-42f1-b26c-e866daa7f65b" providerId="ADAL" clId="{CC6467D8-E767-4095-9C92-09F33AB71C0C}" dt="2024-02-01T15:38:00.929" v="530"/>
          <ac:spMkLst>
            <pc:docMk/>
            <pc:sldMk cId="2497268258" sldId="306"/>
            <ac:spMk id="2" creationId="{DCC55022-FB6B-03B1-63B3-3DF214375334}"/>
          </ac:spMkLst>
        </pc:spChg>
        <pc:spChg chg="mod">
          <ac:chgData name="Alisdair Cunningham" userId="67e8d9ba-4582-42f1-b26c-e866daa7f65b" providerId="ADAL" clId="{CC6467D8-E767-4095-9C92-09F33AB71C0C}" dt="2024-02-01T23:08:22.952" v="2693" actId="20577"/>
          <ac:spMkLst>
            <pc:docMk/>
            <pc:sldMk cId="2497268258" sldId="306"/>
            <ac:spMk id="3" creationId="{4E7155A0-A067-57DD-A405-3DACC0713F99}"/>
          </ac:spMkLst>
        </pc:spChg>
        <pc:spChg chg="mod">
          <ac:chgData name="Alisdair Cunningham" userId="67e8d9ba-4582-42f1-b26c-e866daa7f65b" providerId="ADAL" clId="{CC6467D8-E767-4095-9C92-09F33AB71C0C}" dt="2024-02-01T22:47:17.901" v="2213"/>
          <ac:spMkLst>
            <pc:docMk/>
            <pc:sldMk cId="2497268258" sldId="306"/>
            <ac:spMk id="4" creationId="{51E75A89-223B-C391-8173-2DCD1F72BAED}"/>
          </ac:spMkLst>
        </pc:spChg>
        <pc:spChg chg="mod">
          <ac:chgData name="Alisdair Cunningham" userId="67e8d9ba-4582-42f1-b26c-e866daa7f65b" providerId="ADAL" clId="{CC6467D8-E767-4095-9C92-09F33AB71C0C}" dt="2024-02-04T21:18:31.643" v="10171"/>
          <ac:spMkLst>
            <pc:docMk/>
            <pc:sldMk cId="2497268258" sldId="306"/>
            <ac:spMk id="5" creationId="{D2D54484-8CEE-D063-40B3-6FDB609D0D75}"/>
          </ac:spMkLst>
        </pc:spChg>
        <pc:spChg chg="del">
          <ac:chgData name="Alisdair Cunningham" userId="67e8d9ba-4582-42f1-b26c-e866daa7f65b" providerId="ADAL" clId="{CC6467D8-E767-4095-9C92-09F33AB71C0C}" dt="2024-02-01T21:05:14.103" v="952" actId="478"/>
          <ac:spMkLst>
            <pc:docMk/>
            <pc:sldMk cId="2497268258" sldId="306"/>
            <ac:spMk id="7" creationId="{37CFDD1F-E2FF-09FA-26E9-8DF349B7E80B}"/>
          </ac:spMkLst>
        </pc:spChg>
        <pc:spChg chg="mod">
          <ac:chgData name="Alisdair Cunningham" userId="67e8d9ba-4582-42f1-b26c-e866daa7f65b" providerId="ADAL" clId="{CC6467D8-E767-4095-9C92-09F33AB71C0C}" dt="2024-02-01T15:37:36.463" v="529" actId="20577"/>
          <ac:spMkLst>
            <pc:docMk/>
            <pc:sldMk cId="2497268258" sldId="306"/>
            <ac:spMk id="8" creationId="{C39BE701-A67E-5BFD-B044-ECF13A621788}"/>
          </ac:spMkLst>
        </pc:spChg>
        <pc:spChg chg="add mod">
          <ac:chgData name="Alisdair Cunningham" userId="67e8d9ba-4582-42f1-b26c-e866daa7f65b" providerId="ADAL" clId="{CC6467D8-E767-4095-9C92-09F33AB71C0C}" dt="2024-02-01T23:19:23.628" v="2807" actId="207"/>
          <ac:spMkLst>
            <pc:docMk/>
            <pc:sldMk cId="2497268258" sldId="306"/>
            <ac:spMk id="10" creationId="{D733E102-5992-EE1C-7164-5E18DDC4AFD0}"/>
          </ac:spMkLst>
        </pc:spChg>
        <pc:picChg chg="add mod">
          <ac:chgData name="Alisdair Cunningham" userId="67e8d9ba-4582-42f1-b26c-e866daa7f65b" providerId="ADAL" clId="{CC6467D8-E767-4095-9C92-09F33AB71C0C}" dt="2024-02-01T22:24:33.656" v="1487" actId="732"/>
          <ac:picMkLst>
            <pc:docMk/>
            <pc:sldMk cId="2497268258" sldId="306"/>
            <ac:picMk id="6" creationId="{9EA699DE-4E72-5E1B-0337-24D1B23FA8B6}"/>
          </ac:picMkLst>
        </pc:picChg>
        <pc:picChg chg="add mod">
          <ac:chgData name="Alisdair Cunningham" userId="67e8d9ba-4582-42f1-b26c-e866daa7f65b" providerId="ADAL" clId="{CC6467D8-E767-4095-9C92-09F33AB71C0C}" dt="2024-02-01T23:19:26.172" v="2808" actId="1076"/>
          <ac:picMkLst>
            <pc:docMk/>
            <pc:sldMk cId="2497268258" sldId="306"/>
            <ac:picMk id="9" creationId="{147777C2-4844-EF95-99E9-3EA4629AC0C1}"/>
          </ac:picMkLst>
        </pc:picChg>
        <pc:picChg chg="del">
          <ac:chgData name="Alisdair Cunningham" userId="67e8d9ba-4582-42f1-b26c-e866daa7f65b" providerId="ADAL" clId="{CC6467D8-E767-4095-9C92-09F33AB71C0C}" dt="2024-02-01T21:05:42.903" v="954" actId="478"/>
          <ac:picMkLst>
            <pc:docMk/>
            <pc:sldMk cId="2497268258" sldId="306"/>
            <ac:picMk id="11" creationId="{CDC57D8D-8F2C-3ECC-54B1-1401800DD892}"/>
          </ac:picMkLst>
        </pc:picChg>
        <pc:picChg chg="del">
          <ac:chgData name="Alisdair Cunningham" userId="67e8d9ba-4582-42f1-b26c-e866daa7f65b" providerId="ADAL" clId="{CC6467D8-E767-4095-9C92-09F33AB71C0C}" dt="2024-02-01T21:05:09.138" v="951" actId="478"/>
          <ac:picMkLst>
            <pc:docMk/>
            <pc:sldMk cId="2497268258" sldId="306"/>
            <ac:picMk id="1026" creationId="{51464B56-9DD1-4305-D9AC-C0E3226FA106}"/>
          </ac:picMkLst>
        </pc:picChg>
        <pc:picChg chg="del">
          <ac:chgData name="Alisdair Cunningham" userId="67e8d9ba-4582-42f1-b26c-e866daa7f65b" providerId="ADAL" clId="{CC6467D8-E767-4095-9C92-09F33AB71C0C}" dt="2024-02-01T21:05:17.735" v="953" actId="478"/>
          <ac:picMkLst>
            <pc:docMk/>
            <pc:sldMk cId="2497268258" sldId="306"/>
            <ac:picMk id="5122" creationId="{BE5BB871-136B-433F-D74C-552C1A91501E}"/>
          </ac:picMkLst>
        </pc:picChg>
      </pc:sldChg>
      <pc:sldChg chg="addSp delSp modSp add mod modAnim modNotesTx">
        <pc:chgData name="Alisdair Cunningham" userId="67e8d9ba-4582-42f1-b26c-e866daa7f65b" providerId="ADAL" clId="{CC6467D8-E767-4095-9C92-09F33AB71C0C}" dt="2024-02-04T21:18:31.643" v="10171"/>
        <pc:sldMkLst>
          <pc:docMk/>
          <pc:sldMk cId="2142787451" sldId="307"/>
        </pc:sldMkLst>
        <pc:spChg chg="mod">
          <ac:chgData name="Alisdair Cunningham" userId="67e8d9ba-4582-42f1-b26c-e866daa7f65b" providerId="ADAL" clId="{CC6467D8-E767-4095-9C92-09F33AB71C0C}" dt="2024-02-02T10:31:25.112" v="3254" actId="113"/>
          <ac:spMkLst>
            <pc:docMk/>
            <pc:sldMk cId="2142787451" sldId="307"/>
            <ac:spMk id="3" creationId="{4E7155A0-A067-57DD-A405-3DACC0713F99}"/>
          </ac:spMkLst>
        </pc:spChg>
        <pc:spChg chg="mod">
          <ac:chgData name="Alisdair Cunningham" userId="67e8d9ba-4582-42f1-b26c-e866daa7f65b" providerId="ADAL" clId="{CC6467D8-E767-4095-9C92-09F33AB71C0C}" dt="2024-02-01T22:48:10.059" v="2227" actId="790"/>
          <ac:spMkLst>
            <pc:docMk/>
            <pc:sldMk cId="2142787451" sldId="307"/>
            <ac:spMk id="4" creationId="{51E75A89-223B-C391-8173-2DCD1F72BAED}"/>
          </ac:spMkLst>
        </pc:spChg>
        <pc:spChg chg="mod">
          <ac:chgData name="Alisdair Cunningham" userId="67e8d9ba-4582-42f1-b26c-e866daa7f65b" providerId="ADAL" clId="{CC6467D8-E767-4095-9C92-09F33AB71C0C}" dt="2024-02-04T21:18:31.643" v="10171"/>
          <ac:spMkLst>
            <pc:docMk/>
            <pc:sldMk cId="2142787451" sldId="307"/>
            <ac:spMk id="5" creationId="{D2D54484-8CEE-D063-40B3-6FDB609D0D75}"/>
          </ac:spMkLst>
        </pc:spChg>
        <pc:picChg chg="del">
          <ac:chgData name="Alisdair Cunningham" userId="67e8d9ba-4582-42f1-b26c-e866daa7f65b" providerId="ADAL" clId="{CC6467D8-E767-4095-9C92-09F33AB71C0C}" dt="2024-02-01T22:41:51.787" v="2052" actId="478"/>
          <ac:picMkLst>
            <pc:docMk/>
            <pc:sldMk cId="2142787451" sldId="307"/>
            <ac:picMk id="6" creationId="{9EA699DE-4E72-5E1B-0337-24D1B23FA8B6}"/>
          </ac:picMkLst>
        </pc:picChg>
        <pc:picChg chg="add mod">
          <ac:chgData name="Alisdair Cunningham" userId="67e8d9ba-4582-42f1-b26c-e866daa7f65b" providerId="ADAL" clId="{CC6467D8-E767-4095-9C92-09F33AB71C0C}" dt="2024-02-01T22:42:48.529" v="2059" actId="14100"/>
          <ac:picMkLst>
            <pc:docMk/>
            <pc:sldMk cId="2142787451" sldId="307"/>
            <ac:picMk id="7" creationId="{055DD9A6-5FD3-F719-5383-CABD75CDF2BF}"/>
          </ac:picMkLst>
        </pc:picChg>
      </pc:sldChg>
      <pc:sldChg chg="addSp delSp modSp add mod modNotesTx">
        <pc:chgData name="Alisdair Cunningham" userId="67e8d9ba-4582-42f1-b26c-e866daa7f65b" providerId="ADAL" clId="{CC6467D8-E767-4095-9C92-09F33AB71C0C}" dt="2024-02-04T21:18:31.643" v="10171"/>
        <pc:sldMkLst>
          <pc:docMk/>
          <pc:sldMk cId="2647442017" sldId="308"/>
        </pc:sldMkLst>
        <pc:spChg chg="mod">
          <ac:chgData name="Alisdair Cunningham" userId="67e8d9ba-4582-42f1-b26c-e866daa7f65b" providerId="ADAL" clId="{CC6467D8-E767-4095-9C92-09F33AB71C0C}" dt="2024-02-02T10:37:54.040" v="3265" actId="20577"/>
          <ac:spMkLst>
            <pc:docMk/>
            <pc:sldMk cId="2647442017" sldId="308"/>
            <ac:spMk id="3" creationId="{4E7155A0-A067-57DD-A405-3DACC0713F99}"/>
          </ac:spMkLst>
        </pc:spChg>
        <pc:spChg chg="mod">
          <ac:chgData name="Alisdair Cunningham" userId="67e8d9ba-4582-42f1-b26c-e866daa7f65b" providerId="ADAL" clId="{CC6467D8-E767-4095-9C92-09F33AB71C0C}" dt="2024-02-01T22:57:11.014" v="2498" actId="790"/>
          <ac:spMkLst>
            <pc:docMk/>
            <pc:sldMk cId="2647442017" sldId="308"/>
            <ac:spMk id="4" creationId="{51E75A89-223B-C391-8173-2DCD1F72BAED}"/>
          </ac:spMkLst>
        </pc:spChg>
        <pc:spChg chg="mod">
          <ac:chgData name="Alisdair Cunningham" userId="67e8d9ba-4582-42f1-b26c-e866daa7f65b" providerId="ADAL" clId="{CC6467D8-E767-4095-9C92-09F33AB71C0C}" dt="2024-02-04T21:18:31.643" v="10171"/>
          <ac:spMkLst>
            <pc:docMk/>
            <pc:sldMk cId="2647442017" sldId="308"/>
            <ac:spMk id="5" creationId="{D2D54484-8CEE-D063-40B3-6FDB609D0D75}"/>
          </ac:spMkLst>
        </pc:spChg>
        <pc:spChg chg="add mod ord">
          <ac:chgData name="Alisdair Cunningham" userId="67e8d9ba-4582-42f1-b26c-e866daa7f65b" providerId="ADAL" clId="{CC6467D8-E767-4095-9C92-09F33AB71C0C}" dt="2024-02-02T11:01:15.003" v="3668" actId="167"/>
          <ac:spMkLst>
            <pc:docMk/>
            <pc:sldMk cId="2647442017" sldId="308"/>
            <ac:spMk id="9" creationId="{1411ECF6-3DB6-B1D9-A9B4-898BAB2F8447}"/>
          </ac:spMkLst>
        </pc:spChg>
        <pc:picChg chg="del">
          <ac:chgData name="Alisdair Cunningham" userId="67e8d9ba-4582-42f1-b26c-e866daa7f65b" providerId="ADAL" clId="{CC6467D8-E767-4095-9C92-09F33AB71C0C}" dt="2024-02-01T23:01:13.354" v="2627" actId="478"/>
          <ac:picMkLst>
            <pc:docMk/>
            <pc:sldMk cId="2647442017" sldId="308"/>
            <ac:picMk id="6" creationId="{9EA699DE-4E72-5E1B-0337-24D1B23FA8B6}"/>
          </ac:picMkLst>
        </pc:picChg>
        <pc:picChg chg="add mod">
          <ac:chgData name="Alisdair Cunningham" userId="67e8d9ba-4582-42f1-b26c-e866daa7f65b" providerId="ADAL" clId="{CC6467D8-E767-4095-9C92-09F33AB71C0C}" dt="2024-02-02T10:23:12.826" v="3236" actId="1076"/>
          <ac:picMkLst>
            <pc:docMk/>
            <pc:sldMk cId="2647442017" sldId="308"/>
            <ac:picMk id="2050" creationId="{B2587F69-9CC4-F5BE-8EC0-4C132E6120BF}"/>
          </ac:picMkLst>
        </pc:picChg>
        <pc:picChg chg="add mod">
          <ac:chgData name="Alisdair Cunningham" userId="67e8d9ba-4582-42f1-b26c-e866daa7f65b" providerId="ADAL" clId="{CC6467D8-E767-4095-9C92-09F33AB71C0C}" dt="2024-02-02T10:23:02.572" v="3234" actId="1076"/>
          <ac:picMkLst>
            <pc:docMk/>
            <pc:sldMk cId="2647442017" sldId="308"/>
            <ac:picMk id="2052" creationId="{628B62F4-610E-D040-4134-B7EB4E893EF2}"/>
          </ac:picMkLst>
        </pc:picChg>
        <pc:picChg chg="add mod">
          <ac:chgData name="Alisdair Cunningham" userId="67e8d9ba-4582-42f1-b26c-e866daa7f65b" providerId="ADAL" clId="{CC6467D8-E767-4095-9C92-09F33AB71C0C}" dt="2024-02-02T09:52:57.901" v="2971" actId="1076"/>
          <ac:picMkLst>
            <pc:docMk/>
            <pc:sldMk cId="2647442017" sldId="308"/>
            <ac:picMk id="2054" creationId="{E60845F2-BB0F-C744-28DB-1E7F0DF6E66D}"/>
          </ac:picMkLst>
        </pc:picChg>
        <pc:picChg chg="add del mod">
          <ac:chgData name="Alisdair Cunningham" userId="67e8d9ba-4582-42f1-b26c-e866daa7f65b" providerId="ADAL" clId="{CC6467D8-E767-4095-9C92-09F33AB71C0C}" dt="2024-02-01T23:23:59.781" v="2844" actId="478"/>
          <ac:picMkLst>
            <pc:docMk/>
            <pc:sldMk cId="2647442017" sldId="308"/>
            <ac:picMk id="2056" creationId="{78FC00F8-A810-1F88-B030-A9C1A193E8FF}"/>
          </ac:picMkLst>
        </pc:picChg>
        <pc:picChg chg="add mod">
          <ac:chgData name="Alisdair Cunningham" userId="67e8d9ba-4582-42f1-b26c-e866daa7f65b" providerId="ADAL" clId="{CC6467D8-E767-4095-9C92-09F33AB71C0C}" dt="2024-02-02T10:22:52.059" v="3232" actId="1076"/>
          <ac:picMkLst>
            <pc:docMk/>
            <pc:sldMk cId="2647442017" sldId="308"/>
            <ac:picMk id="2058" creationId="{91581667-FC31-DEC7-611C-B63B5D7D9B11}"/>
          </ac:picMkLst>
        </pc:picChg>
      </pc:sldChg>
      <pc:sldChg chg="addSp delSp modSp add mod modNotesTx">
        <pc:chgData name="Alisdair Cunningham" userId="67e8d9ba-4582-42f1-b26c-e866daa7f65b" providerId="ADAL" clId="{CC6467D8-E767-4095-9C92-09F33AB71C0C}" dt="2024-02-04T21:18:31.643" v="10171"/>
        <pc:sldMkLst>
          <pc:docMk/>
          <pc:sldMk cId="1578030100" sldId="309"/>
        </pc:sldMkLst>
        <pc:spChg chg="mod">
          <ac:chgData name="Alisdair Cunningham" userId="67e8d9ba-4582-42f1-b26c-e866daa7f65b" providerId="ADAL" clId="{CC6467D8-E767-4095-9C92-09F33AB71C0C}" dt="2024-02-02T11:34:33.853" v="4307" actId="1076"/>
          <ac:spMkLst>
            <pc:docMk/>
            <pc:sldMk cId="1578030100" sldId="309"/>
            <ac:spMk id="3" creationId="{4E7155A0-A067-57DD-A405-3DACC0713F99}"/>
          </ac:spMkLst>
        </pc:spChg>
        <pc:spChg chg="mod">
          <ac:chgData name="Alisdair Cunningham" userId="67e8d9ba-4582-42f1-b26c-e866daa7f65b" providerId="ADAL" clId="{CC6467D8-E767-4095-9C92-09F33AB71C0C}" dt="2024-02-04T21:18:31.643" v="10171"/>
          <ac:spMkLst>
            <pc:docMk/>
            <pc:sldMk cId="1578030100" sldId="309"/>
            <ac:spMk id="5" creationId="{D2D54484-8CEE-D063-40B3-6FDB609D0D75}"/>
          </ac:spMkLst>
        </pc:spChg>
        <pc:spChg chg="add mod">
          <ac:chgData name="Alisdair Cunningham" userId="67e8d9ba-4582-42f1-b26c-e866daa7f65b" providerId="ADAL" clId="{CC6467D8-E767-4095-9C92-09F33AB71C0C}" dt="2024-02-02T11:35:15.394" v="4314" actId="20577"/>
          <ac:spMkLst>
            <pc:docMk/>
            <pc:sldMk cId="1578030100" sldId="309"/>
            <ac:spMk id="7" creationId="{D62A7C48-03E9-80D0-FC65-513438EA004A}"/>
          </ac:spMkLst>
        </pc:spChg>
        <pc:spChg chg="mod">
          <ac:chgData name="Alisdair Cunningham" userId="67e8d9ba-4582-42f1-b26c-e866daa7f65b" providerId="ADAL" clId="{CC6467D8-E767-4095-9C92-09F33AB71C0C}" dt="2024-02-02T10:55:54.449" v="3653" actId="20577"/>
          <ac:spMkLst>
            <pc:docMk/>
            <pc:sldMk cId="1578030100" sldId="309"/>
            <ac:spMk id="8" creationId="{C39BE701-A67E-5BFD-B044-ECF13A621788}"/>
          </ac:spMkLst>
        </pc:spChg>
        <pc:picChg chg="del">
          <ac:chgData name="Alisdair Cunningham" userId="67e8d9ba-4582-42f1-b26c-e866daa7f65b" providerId="ADAL" clId="{CC6467D8-E767-4095-9C92-09F33AB71C0C}" dt="2024-02-02T11:25:15.673" v="3991" actId="478"/>
          <ac:picMkLst>
            <pc:docMk/>
            <pc:sldMk cId="1578030100" sldId="309"/>
            <ac:picMk id="11" creationId="{CDC57D8D-8F2C-3ECC-54B1-1401800DD892}"/>
          </ac:picMkLst>
        </pc:picChg>
        <pc:picChg chg="add mod">
          <ac:chgData name="Alisdair Cunningham" userId="67e8d9ba-4582-42f1-b26c-e866daa7f65b" providerId="ADAL" clId="{CC6467D8-E767-4095-9C92-09F33AB71C0C}" dt="2024-02-02T11:25:22.763" v="3993" actId="14100"/>
          <ac:picMkLst>
            <pc:docMk/>
            <pc:sldMk cId="1578030100" sldId="309"/>
            <ac:picMk id="3074" creationId="{5E185FC3-869B-EDE9-7595-37CCE3946ECF}"/>
          </ac:picMkLst>
        </pc:picChg>
        <pc:picChg chg="add mod">
          <ac:chgData name="Alisdair Cunningham" userId="67e8d9ba-4582-42f1-b26c-e866daa7f65b" providerId="ADAL" clId="{CC6467D8-E767-4095-9C92-09F33AB71C0C}" dt="2024-02-02T11:34:38.278" v="4309" actId="1076"/>
          <ac:picMkLst>
            <pc:docMk/>
            <pc:sldMk cId="1578030100" sldId="309"/>
            <ac:picMk id="3076" creationId="{B3386537-9DC7-6EDD-A2A4-B0567466D3F5}"/>
          </ac:picMkLst>
        </pc:picChg>
      </pc:sldChg>
      <pc:sldChg chg="addSp delSp modSp add mod modNotesTx">
        <pc:chgData name="Alisdair Cunningham" userId="67e8d9ba-4582-42f1-b26c-e866daa7f65b" providerId="ADAL" clId="{CC6467D8-E767-4095-9C92-09F33AB71C0C}" dt="2024-02-04T21:18:31.643" v="10171"/>
        <pc:sldMkLst>
          <pc:docMk/>
          <pc:sldMk cId="2657061591" sldId="310"/>
        </pc:sldMkLst>
        <pc:spChg chg="mod">
          <ac:chgData name="Alisdair Cunningham" userId="67e8d9ba-4582-42f1-b26c-e866daa7f65b" providerId="ADAL" clId="{CC6467D8-E767-4095-9C92-09F33AB71C0C}" dt="2024-02-03T23:34:36.010" v="6953" actId="6549"/>
          <ac:spMkLst>
            <pc:docMk/>
            <pc:sldMk cId="2657061591" sldId="310"/>
            <ac:spMk id="3" creationId="{4E7155A0-A067-57DD-A405-3DACC0713F99}"/>
          </ac:spMkLst>
        </pc:spChg>
        <pc:spChg chg="mod">
          <ac:chgData name="Alisdair Cunningham" userId="67e8d9ba-4582-42f1-b26c-e866daa7f65b" providerId="ADAL" clId="{CC6467D8-E767-4095-9C92-09F33AB71C0C}" dt="2024-02-04T21:18:31.643" v="10171"/>
          <ac:spMkLst>
            <pc:docMk/>
            <pc:sldMk cId="2657061591" sldId="310"/>
            <ac:spMk id="5" creationId="{D2D54484-8CEE-D063-40B3-6FDB609D0D75}"/>
          </ac:spMkLst>
        </pc:spChg>
        <pc:spChg chg="mod">
          <ac:chgData name="Alisdair Cunningham" userId="67e8d9ba-4582-42f1-b26c-e866daa7f65b" providerId="ADAL" clId="{CC6467D8-E767-4095-9C92-09F33AB71C0C}" dt="2024-02-03T23:40:06.698" v="6969" actId="20577"/>
          <ac:spMkLst>
            <pc:docMk/>
            <pc:sldMk cId="2657061591" sldId="310"/>
            <ac:spMk id="8" creationId="{C39BE701-A67E-5BFD-B044-ECF13A621788}"/>
          </ac:spMkLst>
        </pc:spChg>
        <pc:picChg chg="add mod modCrop">
          <ac:chgData name="Alisdair Cunningham" userId="67e8d9ba-4582-42f1-b26c-e866daa7f65b" providerId="ADAL" clId="{CC6467D8-E767-4095-9C92-09F33AB71C0C}" dt="2024-02-03T23:34:00.744" v="6937" actId="1076"/>
          <ac:picMkLst>
            <pc:docMk/>
            <pc:sldMk cId="2657061591" sldId="310"/>
            <ac:picMk id="7" creationId="{10DF35D7-15C1-1FAD-7A44-A201A41A6246}"/>
          </ac:picMkLst>
        </pc:picChg>
        <pc:picChg chg="add mod">
          <ac:chgData name="Alisdair Cunningham" userId="67e8d9ba-4582-42f1-b26c-e866daa7f65b" providerId="ADAL" clId="{CC6467D8-E767-4095-9C92-09F33AB71C0C}" dt="2024-02-03T23:33:17.748" v="6917" actId="208"/>
          <ac:picMkLst>
            <pc:docMk/>
            <pc:sldMk cId="2657061591" sldId="310"/>
            <ac:picMk id="10" creationId="{5FB5A723-EEE2-37F1-7CCB-A474FCA2B43E}"/>
          </ac:picMkLst>
        </pc:picChg>
        <pc:picChg chg="del">
          <ac:chgData name="Alisdair Cunningham" userId="67e8d9ba-4582-42f1-b26c-e866daa7f65b" providerId="ADAL" clId="{CC6467D8-E767-4095-9C92-09F33AB71C0C}" dt="2024-02-03T23:24:33.864" v="6818" actId="478"/>
          <ac:picMkLst>
            <pc:docMk/>
            <pc:sldMk cId="2657061591" sldId="310"/>
            <ac:picMk id="11" creationId="{CDC57D8D-8F2C-3ECC-54B1-1401800DD892}"/>
          </ac:picMkLst>
        </pc:picChg>
      </pc:sldChg>
      <pc:sldChg chg="addSp modSp add mod">
        <pc:chgData name="Alisdair Cunningham" userId="67e8d9ba-4582-42f1-b26c-e866daa7f65b" providerId="ADAL" clId="{CC6467D8-E767-4095-9C92-09F33AB71C0C}" dt="2024-02-04T21:18:31.643" v="10171"/>
        <pc:sldMkLst>
          <pc:docMk/>
          <pc:sldMk cId="4266861031" sldId="311"/>
        </pc:sldMkLst>
        <pc:spChg chg="mod">
          <ac:chgData name="Alisdair Cunningham" userId="67e8d9ba-4582-42f1-b26c-e866daa7f65b" providerId="ADAL" clId="{CC6467D8-E767-4095-9C92-09F33AB71C0C}" dt="2024-02-03T20:43:35.695" v="4907" actId="20577"/>
          <ac:spMkLst>
            <pc:docMk/>
            <pc:sldMk cId="4266861031" sldId="311"/>
            <ac:spMk id="3" creationId="{4E7155A0-A067-57DD-A405-3DACC0713F99}"/>
          </ac:spMkLst>
        </pc:spChg>
        <pc:spChg chg="mod">
          <ac:chgData name="Alisdair Cunningham" userId="67e8d9ba-4582-42f1-b26c-e866daa7f65b" providerId="ADAL" clId="{CC6467D8-E767-4095-9C92-09F33AB71C0C}" dt="2024-02-04T21:18:31.643" v="10171"/>
          <ac:spMkLst>
            <pc:docMk/>
            <pc:sldMk cId="4266861031" sldId="311"/>
            <ac:spMk id="5" creationId="{D2D54484-8CEE-D063-40B3-6FDB609D0D75}"/>
          </ac:spMkLst>
        </pc:spChg>
        <pc:picChg chg="add mod">
          <ac:chgData name="Alisdair Cunningham" userId="67e8d9ba-4582-42f1-b26c-e866daa7f65b" providerId="ADAL" clId="{CC6467D8-E767-4095-9C92-09F33AB71C0C}" dt="2024-02-03T22:50:45.709" v="6546" actId="1038"/>
          <ac:picMkLst>
            <pc:docMk/>
            <pc:sldMk cId="4266861031" sldId="311"/>
            <ac:picMk id="6146" creationId="{C7E7C26E-46D6-B9EB-CA76-72C36A21AC06}"/>
          </ac:picMkLst>
        </pc:picChg>
      </pc:sldChg>
      <pc:sldChg chg="delSp modSp add mod">
        <pc:chgData name="Alisdair Cunningham" userId="67e8d9ba-4582-42f1-b26c-e866daa7f65b" providerId="ADAL" clId="{CC6467D8-E767-4095-9C92-09F33AB71C0C}" dt="2024-02-04T21:18:31.643" v="10171"/>
        <pc:sldMkLst>
          <pc:docMk/>
          <pc:sldMk cId="2382594685" sldId="312"/>
        </pc:sldMkLst>
        <pc:spChg chg="mod">
          <ac:chgData name="Alisdair Cunningham" userId="67e8d9ba-4582-42f1-b26c-e866daa7f65b" providerId="ADAL" clId="{CC6467D8-E767-4095-9C92-09F33AB71C0C}" dt="2024-02-04T20:17:01.593" v="8407" actId="20577"/>
          <ac:spMkLst>
            <pc:docMk/>
            <pc:sldMk cId="2382594685" sldId="312"/>
            <ac:spMk id="3" creationId="{4E7155A0-A067-57DD-A405-3DACC0713F99}"/>
          </ac:spMkLst>
        </pc:spChg>
        <pc:spChg chg="mod">
          <ac:chgData name="Alisdair Cunningham" userId="67e8d9ba-4582-42f1-b26c-e866daa7f65b" providerId="ADAL" clId="{CC6467D8-E767-4095-9C92-09F33AB71C0C}" dt="2024-02-04T21:18:31.643" v="10171"/>
          <ac:spMkLst>
            <pc:docMk/>
            <pc:sldMk cId="2382594685" sldId="312"/>
            <ac:spMk id="5" creationId="{D2D54484-8CEE-D063-40B3-6FDB609D0D75}"/>
          </ac:spMkLst>
        </pc:spChg>
        <pc:spChg chg="del">
          <ac:chgData name="Alisdair Cunningham" userId="67e8d9ba-4582-42f1-b26c-e866daa7f65b" providerId="ADAL" clId="{CC6467D8-E767-4095-9C92-09F33AB71C0C}" dt="2024-02-04T20:03:43.097" v="7418" actId="478"/>
          <ac:spMkLst>
            <pc:docMk/>
            <pc:sldMk cId="2382594685" sldId="312"/>
            <ac:spMk id="7" creationId="{37CFDD1F-E2FF-09FA-26E9-8DF349B7E80B}"/>
          </ac:spMkLst>
        </pc:spChg>
        <pc:spChg chg="mod">
          <ac:chgData name="Alisdair Cunningham" userId="67e8d9ba-4582-42f1-b26c-e866daa7f65b" providerId="ADAL" clId="{CC6467D8-E767-4095-9C92-09F33AB71C0C}" dt="2024-02-02T11:37:08.159" v="4356" actId="20577"/>
          <ac:spMkLst>
            <pc:docMk/>
            <pc:sldMk cId="2382594685" sldId="312"/>
            <ac:spMk id="8" creationId="{C39BE701-A67E-5BFD-B044-ECF13A621788}"/>
          </ac:spMkLst>
        </pc:spChg>
        <pc:picChg chg="del">
          <ac:chgData name="Alisdair Cunningham" userId="67e8d9ba-4582-42f1-b26c-e866daa7f65b" providerId="ADAL" clId="{CC6467D8-E767-4095-9C92-09F33AB71C0C}" dt="2024-02-04T20:03:43.097" v="7418" actId="478"/>
          <ac:picMkLst>
            <pc:docMk/>
            <pc:sldMk cId="2382594685" sldId="312"/>
            <ac:picMk id="1026" creationId="{51464B56-9DD1-4305-D9AC-C0E3226FA106}"/>
          </ac:picMkLst>
        </pc:picChg>
        <pc:picChg chg="del">
          <ac:chgData name="Alisdair Cunningham" userId="67e8d9ba-4582-42f1-b26c-e866daa7f65b" providerId="ADAL" clId="{CC6467D8-E767-4095-9C92-09F33AB71C0C}" dt="2024-02-04T20:03:43.097" v="7418" actId="478"/>
          <ac:picMkLst>
            <pc:docMk/>
            <pc:sldMk cId="2382594685" sldId="312"/>
            <ac:picMk id="5122" creationId="{BE5BB871-136B-433F-D74C-552C1A91501E}"/>
          </ac:picMkLst>
        </pc:picChg>
      </pc:sldChg>
      <pc:sldChg chg="addSp delSp modSp add mod ord modAnim">
        <pc:chgData name="Alisdair Cunningham" userId="67e8d9ba-4582-42f1-b26c-e866daa7f65b" providerId="ADAL" clId="{CC6467D8-E767-4095-9C92-09F33AB71C0C}" dt="2024-02-04T21:18:31.643" v="10171"/>
        <pc:sldMkLst>
          <pc:docMk/>
          <pc:sldMk cId="1182884789" sldId="313"/>
        </pc:sldMkLst>
        <pc:spChg chg="del mod">
          <ac:chgData name="Alisdair Cunningham" userId="67e8d9ba-4582-42f1-b26c-e866daa7f65b" providerId="ADAL" clId="{CC6467D8-E767-4095-9C92-09F33AB71C0C}" dt="2024-02-03T21:05:21.653" v="4908" actId="478"/>
          <ac:spMkLst>
            <pc:docMk/>
            <pc:sldMk cId="1182884789" sldId="313"/>
            <ac:spMk id="3" creationId="{4E7155A0-A067-57DD-A405-3DACC0713F99}"/>
          </ac:spMkLst>
        </pc:spChg>
        <pc:spChg chg="mod">
          <ac:chgData name="Alisdair Cunningham" userId="67e8d9ba-4582-42f1-b26c-e866daa7f65b" providerId="ADAL" clId="{CC6467D8-E767-4095-9C92-09F33AB71C0C}" dt="2024-02-04T21:18:31.643" v="10171"/>
          <ac:spMkLst>
            <pc:docMk/>
            <pc:sldMk cId="1182884789" sldId="313"/>
            <ac:spMk id="5" creationId="{D2D54484-8CEE-D063-40B3-6FDB609D0D75}"/>
          </ac:spMkLst>
        </pc:spChg>
        <pc:spChg chg="mod">
          <ac:chgData name="Alisdair Cunningham" userId="67e8d9ba-4582-42f1-b26c-e866daa7f65b" providerId="ADAL" clId="{CC6467D8-E767-4095-9C92-09F33AB71C0C}" dt="2024-02-03T20:27:19.879" v="4762" actId="20577"/>
          <ac:spMkLst>
            <pc:docMk/>
            <pc:sldMk cId="1182884789" sldId="313"/>
            <ac:spMk id="8" creationId="{C39BE701-A67E-5BFD-B044-ECF13A621788}"/>
          </ac:spMkLst>
        </pc:spChg>
        <pc:picChg chg="add mod">
          <ac:chgData name="Alisdair Cunningham" userId="67e8d9ba-4582-42f1-b26c-e866daa7f65b" providerId="ADAL" clId="{CC6467D8-E767-4095-9C92-09F33AB71C0C}" dt="2024-02-03T21:05:46.355" v="4912" actId="14100"/>
          <ac:picMkLst>
            <pc:docMk/>
            <pc:sldMk cId="1182884789" sldId="313"/>
            <ac:picMk id="6" creationId="{73D83DE4-A72B-16E9-95E7-ED28FC110D02}"/>
          </ac:picMkLst>
        </pc:picChg>
      </pc:sldChg>
      <pc:sldChg chg="modSp add del mod">
        <pc:chgData name="Alisdair Cunningham" userId="67e8d9ba-4582-42f1-b26c-e866daa7f65b" providerId="ADAL" clId="{CC6467D8-E767-4095-9C92-09F33AB71C0C}" dt="2024-02-03T22:12:16.846" v="5165" actId="47"/>
        <pc:sldMkLst>
          <pc:docMk/>
          <pc:sldMk cId="2260010761" sldId="314"/>
        </pc:sldMkLst>
        <pc:spChg chg="mod">
          <ac:chgData name="Alisdair Cunningham" userId="67e8d9ba-4582-42f1-b26c-e866daa7f65b" providerId="ADAL" clId="{CC6467D8-E767-4095-9C92-09F33AB71C0C}" dt="2024-02-03T21:50:38.676" v="5032" actId="20577"/>
          <ac:spMkLst>
            <pc:docMk/>
            <pc:sldMk cId="2260010761" sldId="314"/>
            <ac:spMk id="8" creationId="{C39BE701-A67E-5BFD-B044-ECF13A621788}"/>
          </ac:spMkLst>
        </pc:spChg>
      </pc:sldChg>
      <pc:sldChg chg="addSp delSp modSp add mod addAnim delAnim modAnim modNotesTx">
        <pc:chgData name="Alisdair Cunningham" userId="67e8d9ba-4582-42f1-b26c-e866daa7f65b" providerId="ADAL" clId="{CC6467D8-E767-4095-9C92-09F33AB71C0C}" dt="2024-02-04T21:18:31.643" v="10171"/>
        <pc:sldMkLst>
          <pc:docMk/>
          <pc:sldMk cId="2567242131" sldId="315"/>
        </pc:sldMkLst>
        <pc:spChg chg="mod">
          <ac:chgData name="Alisdair Cunningham" userId="67e8d9ba-4582-42f1-b26c-e866daa7f65b" providerId="ADAL" clId="{CC6467D8-E767-4095-9C92-09F33AB71C0C}" dt="2024-02-03T23:41:20.435" v="7056" actId="6549"/>
          <ac:spMkLst>
            <pc:docMk/>
            <pc:sldMk cId="2567242131" sldId="315"/>
            <ac:spMk id="3" creationId="{4E7155A0-A067-57DD-A405-3DACC0713F99}"/>
          </ac:spMkLst>
        </pc:spChg>
        <pc:spChg chg="mod">
          <ac:chgData name="Alisdair Cunningham" userId="67e8d9ba-4582-42f1-b26c-e866daa7f65b" providerId="ADAL" clId="{CC6467D8-E767-4095-9C92-09F33AB71C0C}" dt="2024-02-04T21:18:31.643" v="10171"/>
          <ac:spMkLst>
            <pc:docMk/>
            <pc:sldMk cId="2567242131" sldId="315"/>
            <ac:spMk id="5" creationId="{D2D54484-8CEE-D063-40B3-6FDB609D0D75}"/>
          </ac:spMkLst>
        </pc:spChg>
        <pc:spChg chg="mod">
          <ac:chgData name="Alisdair Cunningham" userId="67e8d9ba-4582-42f1-b26c-e866daa7f65b" providerId="ADAL" clId="{CC6467D8-E767-4095-9C92-09F33AB71C0C}" dt="2024-02-03T22:25:07.814" v="5730" actId="20577"/>
          <ac:spMkLst>
            <pc:docMk/>
            <pc:sldMk cId="2567242131" sldId="315"/>
            <ac:spMk id="8" creationId="{C39BE701-A67E-5BFD-B044-ECF13A621788}"/>
          </ac:spMkLst>
        </pc:spChg>
        <pc:picChg chg="add del mod">
          <ac:chgData name="Alisdair Cunningham" userId="67e8d9ba-4582-42f1-b26c-e866daa7f65b" providerId="ADAL" clId="{CC6467D8-E767-4095-9C92-09F33AB71C0C}" dt="2024-02-03T22:44:04.609" v="6445"/>
          <ac:picMkLst>
            <pc:docMk/>
            <pc:sldMk cId="2567242131" sldId="315"/>
            <ac:picMk id="6" creationId="{0B1E5411-C23E-AEF1-B4C0-E8CD40F50E7E}"/>
          </ac:picMkLst>
        </pc:picChg>
        <pc:picChg chg="add del">
          <ac:chgData name="Alisdair Cunningham" userId="67e8d9ba-4582-42f1-b26c-e866daa7f65b" providerId="ADAL" clId="{CC6467D8-E767-4095-9C92-09F33AB71C0C}" dt="2024-02-03T22:44:05.050" v="6446" actId="478"/>
          <ac:picMkLst>
            <pc:docMk/>
            <pc:sldMk cId="2567242131" sldId="315"/>
            <ac:picMk id="11" creationId="{CDC57D8D-8F2C-3ECC-54B1-1401800DD892}"/>
          </ac:picMkLst>
        </pc:picChg>
      </pc:sldChg>
      <pc:sldChg chg="addSp delSp modSp add mod modAnim">
        <pc:chgData name="Alisdair Cunningham" userId="67e8d9ba-4582-42f1-b26c-e866daa7f65b" providerId="ADAL" clId="{CC6467D8-E767-4095-9C92-09F33AB71C0C}" dt="2024-02-04T21:18:31.643" v="10171"/>
        <pc:sldMkLst>
          <pc:docMk/>
          <pc:sldMk cId="216483708" sldId="316"/>
        </pc:sldMkLst>
        <pc:spChg chg="mod">
          <ac:chgData name="Alisdair Cunningham" userId="67e8d9ba-4582-42f1-b26c-e866daa7f65b" providerId="ADAL" clId="{CC6467D8-E767-4095-9C92-09F33AB71C0C}" dt="2024-02-03T23:20:52.429" v="6685" actId="6549"/>
          <ac:spMkLst>
            <pc:docMk/>
            <pc:sldMk cId="216483708" sldId="316"/>
            <ac:spMk id="3" creationId="{4E7155A0-A067-57DD-A405-3DACC0713F99}"/>
          </ac:spMkLst>
        </pc:spChg>
        <pc:spChg chg="mod">
          <ac:chgData name="Alisdair Cunningham" userId="67e8d9ba-4582-42f1-b26c-e866daa7f65b" providerId="ADAL" clId="{CC6467D8-E767-4095-9C92-09F33AB71C0C}" dt="2024-02-04T21:18:31.643" v="10171"/>
          <ac:spMkLst>
            <pc:docMk/>
            <pc:sldMk cId="216483708" sldId="316"/>
            <ac:spMk id="5" creationId="{D2D54484-8CEE-D063-40B3-6FDB609D0D75}"/>
          </ac:spMkLst>
        </pc:spChg>
        <pc:spChg chg="add del">
          <ac:chgData name="Alisdair Cunningham" userId="67e8d9ba-4582-42f1-b26c-e866daa7f65b" providerId="ADAL" clId="{CC6467D8-E767-4095-9C92-09F33AB71C0C}" dt="2024-02-03T22:44:33.229" v="6505" actId="478"/>
          <ac:spMkLst>
            <pc:docMk/>
            <pc:sldMk cId="216483708" sldId="316"/>
            <ac:spMk id="7" creationId="{E1856BB9-5317-5B35-DFCD-516B2D29318F}"/>
          </ac:spMkLst>
        </pc:spChg>
        <pc:spChg chg="add mod">
          <ac:chgData name="Alisdair Cunningham" userId="67e8d9ba-4582-42f1-b26c-e866daa7f65b" providerId="ADAL" clId="{CC6467D8-E767-4095-9C92-09F33AB71C0C}" dt="2024-02-03T23:17:59.682" v="6626" actId="1076"/>
          <ac:spMkLst>
            <pc:docMk/>
            <pc:sldMk cId="216483708" sldId="316"/>
            <ac:spMk id="12" creationId="{80C2CB60-0AD1-0FA9-703D-67CAF22C49FA}"/>
          </ac:spMkLst>
        </pc:spChg>
        <pc:spChg chg="add mod">
          <ac:chgData name="Alisdair Cunningham" userId="67e8d9ba-4582-42f1-b26c-e866daa7f65b" providerId="ADAL" clId="{CC6467D8-E767-4095-9C92-09F33AB71C0C}" dt="2024-02-03T23:17:45.528" v="6621" actId="1076"/>
          <ac:spMkLst>
            <pc:docMk/>
            <pc:sldMk cId="216483708" sldId="316"/>
            <ac:spMk id="14" creationId="{A0C691EF-1102-9C3C-777A-07587E6F6B05}"/>
          </ac:spMkLst>
        </pc:spChg>
        <pc:spChg chg="add mod">
          <ac:chgData name="Alisdair Cunningham" userId="67e8d9ba-4582-42f1-b26c-e866daa7f65b" providerId="ADAL" clId="{CC6467D8-E767-4095-9C92-09F33AB71C0C}" dt="2024-02-03T23:18:20.773" v="6679" actId="20577"/>
          <ac:spMkLst>
            <pc:docMk/>
            <pc:sldMk cId="216483708" sldId="316"/>
            <ac:spMk id="16" creationId="{78D15D4C-357E-BE97-3938-13961C6009F9}"/>
          </ac:spMkLst>
        </pc:spChg>
        <pc:picChg chg="add mod">
          <ac:chgData name="Alisdair Cunningham" userId="67e8d9ba-4582-42f1-b26c-e866daa7f65b" providerId="ADAL" clId="{CC6467D8-E767-4095-9C92-09F33AB71C0C}" dt="2024-02-03T23:17:56.630" v="6625" actId="1076"/>
          <ac:picMkLst>
            <pc:docMk/>
            <pc:sldMk cId="216483708" sldId="316"/>
            <ac:picMk id="9" creationId="{3DC8C1A6-272D-B7EA-5E52-F8EEC7EA1E0E}"/>
          </ac:picMkLst>
        </pc:picChg>
        <pc:picChg chg="del">
          <ac:chgData name="Alisdair Cunningham" userId="67e8d9ba-4582-42f1-b26c-e866daa7f65b" providerId="ADAL" clId="{CC6467D8-E767-4095-9C92-09F33AB71C0C}" dt="2024-02-03T22:44:27.708" v="6503" actId="478"/>
          <ac:picMkLst>
            <pc:docMk/>
            <pc:sldMk cId="216483708" sldId="316"/>
            <ac:picMk id="11" creationId="{CDC57D8D-8F2C-3ECC-54B1-1401800DD892}"/>
          </ac:picMkLst>
        </pc:picChg>
        <pc:picChg chg="add mod">
          <ac:chgData name="Alisdair Cunningham" userId="67e8d9ba-4582-42f1-b26c-e866daa7f65b" providerId="ADAL" clId="{CC6467D8-E767-4095-9C92-09F33AB71C0C}" dt="2024-02-03T23:17:54.037" v="6624" actId="1076"/>
          <ac:picMkLst>
            <pc:docMk/>
            <pc:sldMk cId="216483708" sldId="316"/>
            <ac:picMk id="15" creationId="{175638D7-7AD9-BB46-C494-9D9AD1E85868}"/>
          </ac:picMkLst>
        </pc:picChg>
      </pc:sldChg>
      <pc:sldChg chg="modSp add">
        <pc:chgData name="Alisdair Cunningham" userId="67e8d9ba-4582-42f1-b26c-e866daa7f65b" providerId="ADAL" clId="{CC6467D8-E767-4095-9C92-09F33AB71C0C}" dt="2024-02-04T21:18:31.643" v="10171"/>
        <pc:sldMkLst>
          <pc:docMk/>
          <pc:sldMk cId="2921727039" sldId="317"/>
        </pc:sldMkLst>
        <pc:spChg chg="mod">
          <ac:chgData name="Alisdair Cunningham" userId="67e8d9ba-4582-42f1-b26c-e866daa7f65b" providerId="ADAL" clId="{CC6467D8-E767-4095-9C92-09F33AB71C0C}" dt="2024-02-04T21:18:31.643" v="10171"/>
          <ac:spMkLst>
            <pc:docMk/>
            <pc:sldMk cId="2921727039" sldId="317"/>
            <ac:spMk id="5" creationId="{D2D54484-8CEE-D063-40B3-6FDB609D0D75}"/>
          </ac:spMkLst>
        </pc:spChg>
      </pc:sldChg>
      <pc:sldChg chg="addSp delSp modSp add mod modAnim modNotesTx">
        <pc:chgData name="Alisdair Cunningham" userId="67e8d9ba-4582-42f1-b26c-e866daa7f65b" providerId="ADAL" clId="{CC6467D8-E767-4095-9C92-09F33AB71C0C}" dt="2024-02-04T21:43:54.362" v="10253" actId="1076"/>
        <pc:sldMkLst>
          <pc:docMk/>
          <pc:sldMk cId="60062386" sldId="318"/>
        </pc:sldMkLst>
        <pc:spChg chg="mod">
          <ac:chgData name="Alisdair Cunningham" userId="67e8d9ba-4582-42f1-b26c-e866daa7f65b" providerId="ADAL" clId="{CC6467D8-E767-4095-9C92-09F33AB71C0C}" dt="2024-02-04T21:43:54.362" v="10253" actId="1076"/>
          <ac:spMkLst>
            <pc:docMk/>
            <pc:sldMk cId="60062386" sldId="318"/>
            <ac:spMk id="3" creationId="{4E7155A0-A067-57DD-A405-3DACC0713F99}"/>
          </ac:spMkLst>
        </pc:spChg>
        <pc:spChg chg="mod">
          <ac:chgData name="Alisdair Cunningham" userId="67e8d9ba-4582-42f1-b26c-e866daa7f65b" providerId="ADAL" clId="{CC6467D8-E767-4095-9C92-09F33AB71C0C}" dt="2024-02-04T21:18:31.643" v="10171"/>
          <ac:spMkLst>
            <pc:docMk/>
            <pc:sldMk cId="60062386" sldId="318"/>
            <ac:spMk id="5" creationId="{D2D54484-8CEE-D063-40B3-6FDB609D0D75}"/>
          </ac:spMkLst>
        </pc:spChg>
        <pc:spChg chg="mod">
          <ac:chgData name="Alisdair Cunningham" userId="67e8d9ba-4582-42f1-b26c-e866daa7f65b" providerId="ADAL" clId="{CC6467D8-E767-4095-9C92-09F33AB71C0C}" dt="2024-02-04T21:08:31.333" v="9907"/>
          <ac:spMkLst>
            <pc:docMk/>
            <pc:sldMk cId="60062386" sldId="318"/>
            <ac:spMk id="8" creationId="{C39BE701-A67E-5BFD-B044-ECF13A621788}"/>
          </ac:spMkLst>
        </pc:spChg>
        <pc:picChg chg="add mod">
          <ac:chgData name="Alisdair Cunningham" userId="67e8d9ba-4582-42f1-b26c-e866daa7f65b" providerId="ADAL" clId="{CC6467D8-E767-4095-9C92-09F33AB71C0C}" dt="2024-02-04T21:43:50.150" v="10252" actId="1076"/>
          <ac:picMkLst>
            <pc:docMk/>
            <pc:sldMk cId="60062386" sldId="318"/>
            <ac:picMk id="6" creationId="{79FF4500-2964-809A-CF8B-8EC44F28E2FC}"/>
          </ac:picMkLst>
        </pc:picChg>
        <pc:picChg chg="del">
          <ac:chgData name="Alisdair Cunningham" userId="67e8d9ba-4582-42f1-b26c-e866daa7f65b" providerId="ADAL" clId="{CC6467D8-E767-4095-9C92-09F33AB71C0C}" dt="2024-02-04T20:25:17.551" v="8703" actId="478"/>
          <ac:picMkLst>
            <pc:docMk/>
            <pc:sldMk cId="60062386" sldId="318"/>
            <ac:picMk id="11" creationId="{CDC57D8D-8F2C-3ECC-54B1-1401800DD892}"/>
          </ac:picMkLst>
        </pc:picChg>
        <pc:picChg chg="add mod">
          <ac:chgData name="Alisdair Cunningham" userId="67e8d9ba-4582-42f1-b26c-e866daa7f65b" providerId="ADAL" clId="{CC6467D8-E767-4095-9C92-09F33AB71C0C}" dt="2024-02-04T21:43:46.040" v="10250" actId="1076"/>
          <ac:picMkLst>
            <pc:docMk/>
            <pc:sldMk cId="60062386" sldId="318"/>
            <ac:picMk id="7170" creationId="{FCF1063B-FF5A-529A-CB9C-DBA003EAAD36}"/>
          </ac:picMkLst>
        </pc:picChg>
        <pc:picChg chg="add mod">
          <ac:chgData name="Alisdair Cunningham" userId="67e8d9ba-4582-42f1-b26c-e866daa7f65b" providerId="ADAL" clId="{CC6467D8-E767-4095-9C92-09F33AB71C0C}" dt="2024-02-04T21:43:37.239" v="10245" actId="1076"/>
          <ac:picMkLst>
            <pc:docMk/>
            <pc:sldMk cId="60062386" sldId="318"/>
            <ac:picMk id="7172" creationId="{825A6B0A-2F17-20D6-6272-95234A897614}"/>
          </ac:picMkLst>
        </pc:picChg>
      </pc:sldChg>
      <pc:sldChg chg="addSp delSp modSp add mod delAnim">
        <pc:chgData name="Alisdair Cunningham" userId="67e8d9ba-4582-42f1-b26c-e866daa7f65b" providerId="ADAL" clId="{CC6467D8-E767-4095-9C92-09F33AB71C0C}" dt="2024-02-04T21:18:31.643" v="10171"/>
        <pc:sldMkLst>
          <pc:docMk/>
          <pc:sldMk cId="2470343375" sldId="319"/>
        </pc:sldMkLst>
        <pc:spChg chg="add mod">
          <ac:chgData name="Alisdair Cunningham" userId="67e8d9ba-4582-42f1-b26c-e866daa7f65b" providerId="ADAL" clId="{CC6467D8-E767-4095-9C92-09F33AB71C0C}" dt="2024-02-04T20:59:54.748" v="9540" actId="313"/>
          <ac:spMkLst>
            <pc:docMk/>
            <pc:sldMk cId="2470343375" sldId="319"/>
            <ac:spMk id="3" creationId="{2FA1671D-CFC6-B40D-5517-A7E751FA4CE2}"/>
          </ac:spMkLst>
        </pc:spChg>
        <pc:spChg chg="mod">
          <ac:chgData name="Alisdair Cunningham" userId="67e8d9ba-4582-42f1-b26c-e866daa7f65b" providerId="ADAL" clId="{CC6467D8-E767-4095-9C92-09F33AB71C0C}" dt="2024-02-04T21:18:31.643" v="10171"/>
          <ac:spMkLst>
            <pc:docMk/>
            <pc:sldMk cId="2470343375" sldId="319"/>
            <ac:spMk id="5" creationId="{D2D54484-8CEE-D063-40B3-6FDB609D0D75}"/>
          </ac:spMkLst>
        </pc:spChg>
        <pc:picChg chg="del">
          <ac:chgData name="Alisdair Cunningham" userId="67e8d9ba-4582-42f1-b26c-e866daa7f65b" providerId="ADAL" clId="{CC6467D8-E767-4095-9C92-09F33AB71C0C}" dt="2024-02-04T20:25:35.782" v="8706" actId="478"/>
          <ac:picMkLst>
            <pc:docMk/>
            <pc:sldMk cId="2470343375" sldId="319"/>
            <ac:picMk id="6" creationId="{73D83DE4-A72B-16E9-95E7-ED28FC110D02}"/>
          </ac:picMkLst>
        </pc:picChg>
      </pc:sldChg>
      <pc:sldChg chg="modSp add">
        <pc:chgData name="Alisdair Cunningham" userId="67e8d9ba-4582-42f1-b26c-e866daa7f65b" providerId="ADAL" clId="{CC6467D8-E767-4095-9C92-09F33AB71C0C}" dt="2024-02-04T21:18:31.643" v="10171"/>
        <pc:sldMkLst>
          <pc:docMk/>
          <pc:sldMk cId="1034833220" sldId="320"/>
        </pc:sldMkLst>
        <pc:spChg chg="mod">
          <ac:chgData name="Alisdair Cunningham" userId="67e8d9ba-4582-42f1-b26c-e866daa7f65b" providerId="ADAL" clId="{CC6467D8-E767-4095-9C92-09F33AB71C0C}" dt="2024-02-04T21:18:31.643" v="10171"/>
          <ac:spMkLst>
            <pc:docMk/>
            <pc:sldMk cId="1034833220" sldId="320"/>
            <ac:spMk id="5" creationId="{D2D54484-8CEE-D063-40B3-6FDB609D0D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iencedirect.com/science/article/abs/pii/S0264837710000384"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ieep.eu/wp-content/uploads/2022/12/Divergence-of-environmental-policy-post-Brexit_IEEP-UK-2022.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theguardian.com/environment/2024/jan/19/the-uk-environmental-protections-dropped-since-brexit"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gov.wales/sites/default/files/publications/2019-05/environment-wales-act-2016-overview.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speeches/the-unfrozen-moment-delivering-a-green-brexi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39726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64314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Godfrey, R., 2012. The political Aspects of Environmentalism in the UK. </a:t>
            </a:r>
            <a:r>
              <a:rPr lang="en-GB" b="0" i="1" dirty="0">
                <a:solidFill>
                  <a:srgbClr val="222222"/>
                </a:solidFill>
                <a:effectLst/>
                <a:latin typeface="Arial" panose="020B0604020202020204" pitchFamily="34" charset="0"/>
              </a:rPr>
              <a:t>IES Analysis</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Flick, C., 1980. The movement for smoke abatement in 19th-century Britain. </a:t>
            </a:r>
            <a:r>
              <a:rPr lang="en-GB" b="0" i="1" dirty="0">
                <a:solidFill>
                  <a:srgbClr val="222222"/>
                </a:solidFill>
                <a:effectLst/>
                <a:latin typeface="Arial" panose="020B0604020202020204" pitchFamily="34" charset="0"/>
              </a:rPr>
              <a:t>Technology and Culture</a:t>
            </a:r>
            <a:r>
              <a:rPr lang="en-GB" b="0" i="0" dirty="0">
                <a:solidFill>
                  <a:srgbClr val="222222"/>
                </a:solidFill>
                <a:effectLst/>
                <a:latin typeface="Arial" panose="020B0604020202020204" pitchFamily="34" charset="0"/>
              </a:rPr>
              <a:t>, pp.29-50.</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Herschy</a:t>
            </a:r>
            <a:r>
              <a:rPr lang="en-GB" b="0" i="0" dirty="0">
                <a:solidFill>
                  <a:srgbClr val="222222"/>
                </a:solidFill>
                <a:effectLst/>
                <a:latin typeface="Arial" panose="020B0604020202020204" pitchFamily="34" charset="0"/>
              </a:rPr>
              <a:t>, R.W., Collier, C.G., Robinson, M., Schumann, A.H., Nicholson, S.E., </a:t>
            </a:r>
            <a:r>
              <a:rPr lang="en-GB" b="0" i="0" dirty="0" err="1">
                <a:solidFill>
                  <a:srgbClr val="222222"/>
                </a:solidFill>
                <a:effectLst/>
                <a:latin typeface="Arial" panose="020B0604020202020204" pitchFamily="34" charset="0"/>
              </a:rPr>
              <a:t>Gâştescu</a:t>
            </a:r>
            <a:r>
              <a:rPr lang="en-GB" b="0" i="0" dirty="0">
                <a:solidFill>
                  <a:srgbClr val="222222"/>
                </a:solidFill>
                <a:effectLst/>
                <a:latin typeface="Arial" panose="020B0604020202020204" pitchFamily="34" charset="0"/>
              </a:rPr>
              <a:t>, P., </a:t>
            </a:r>
            <a:r>
              <a:rPr lang="en-GB" b="0" i="0" dirty="0" err="1">
                <a:solidFill>
                  <a:srgbClr val="222222"/>
                </a:solidFill>
                <a:effectLst/>
                <a:latin typeface="Arial" panose="020B0604020202020204" pitchFamily="34" charset="0"/>
              </a:rPr>
              <a:t>Fairbridge</a:t>
            </a:r>
            <a:r>
              <a:rPr lang="en-GB" b="0" i="0" dirty="0">
                <a:solidFill>
                  <a:srgbClr val="222222"/>
                </a:solidFill>
                <a:effectLst/>
                <a:latin typeface="Arial" panose="020B0604020202020204" pitchFamily="34" charset="0"/>
              </a:rPr>
              <a:t>, R.W., Roberts, G., </a:t>
            </a:r>
            <a:r>
              <a:rPr lang="en-GB" b="0" i="0" dirty="0" err="1">
                <a:solidFill>
                  <a:srgbClr val="222222"/>
                </a:solidFill>
                <a:effectLst/>
                <a:latin typeface="Arial" panose="020B0604020202020204" pitchFamily="34" charset="0"/>
              </a:rPr>
              <a:t>Scanvic</a:t>
            </a:r>
            <a:r>
              <a:rPr lang="en-GB" b="0" i="0" dirty="0">
                <a:solidFill>
                  <a:srgbClr val="222222"/>
                </a:solidFill>
                <a:effectLst/>
                <a:latin typeface="Arial" panose="020B0604020202020204" pitchFamily="34" charset="0"/>
              </a:rPr>
              <a:t>, J.Y., </a:t>
            </a:r>
            <a:r>
              <a:rPr lang="en-GB" b="0" i="0" dirty="0" err="1">
                <a:solidFill>
                  <a:srgbClr val="222222"/>
                </a:solidFill>
                <a:effectLst/>
                <a:latin typeface="Arial" panose="020B0604020202020204" pitchFamily="34" charset="0"/>
              </a:rPr>
              <a:t>Dutartre</a:t>
            </a:r>
            <a:r>
              <a:rPr lang="en-GB" b="0" i="0" dirty="0">
                <a:solidFill>
                  <a:srgbClr val="222222"/>
                </a:solidFill>
                <a:effectLst/>
                <a:latin typeface="Arial" panose="020B0604020202020204" pitchFamily="34" charset="0"/>
              </a:rPr>
              <a:t>, P. and </a:t>
            </a:r>
            <a:r>
              <a:rPr lang="en-GB" b="0" i="0" dirty="0" err="1">
                <a:solidFill>
                  <a:srgbClr val="222222"/>
                </a:solidFill>
                <a:effectLst/>
                <a:latin typeface="Arial" panose="020B0604020202020204" pitchFamily="34" charset="0"/>
              </a:rPr>
              <a:t>Ottle</a:t>
            </a:r>
            <a:r>
              <a:rPr lang="en-GB" b="0" i="0" dirty="0">
                <a:solidFill>
                  <a:srgbClr val="222222"/>
                </a:solidFill>
                <a:effectLst/>
                <a:latin typeface="Arial" panose="020B0604020202020204" pitchFamily="34" charset="0"/>
              </a:rPr>
              <a:t>, C., 2016. River rivers pollution prevention Pollution prevention: Historical. In </a:t>
            </a:r>
            <a:r>
              <a:rPr lang="en-GB" b="0" i="1" dirty="0" err="1">
                <a:solidFill>
                  <a:srgbClr val="222222"/>
                </a:solidFill>
                <a:effectLst/>
                <a:latin typeface="Arial" panose="020B0604020202020204" pitchFamily="34" charset="0"/>
              </a:rPr>
              <a:t>Encyclopedia</a:t>
            </a:r>
            <a:r>
              <a:rPr lang="en-GB" b="0" i="1" dirty="0">
                <a:solidFill>
                  <a:srgbClr val="222222"/>
                </a:solidFill>
                <a:effectLst/>
                <a:latin typeface="Arial" panose="020B0604020202020204" pitchFamily="34" charset="0"/>
              </a:rPr>
              <a:t> of Hydrology and Water Resources</a:t>
            </a:r>
            <a:r>
              <a:rPr lang="en-GB" b="0" i="0" dirty="0">
                <a:solidFill>
                  <a:srgbClr val="222222"/>
                </a:solidFill>
                <a:effectLst/>
                <a:latin typeface="Arial" panose="020B0604020202020204" pitchFamily="34" charset="0"/>
              </a:rPr>
              <a:t> (pp. 584-584). Dordrecht: Springer Netherlands.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901584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Haldon, J., </a:t>
            </a:r>
            <a:r>
              <a:rPr lang="en-GB" b="0" i="0" dirty="0" err="1">
                <a:solidFill>
                  <a:srgbClr val="222222"/>
                </a:solidFill>
                <a:effectLst/>
                <a:latin typeface="Arial" panose="020B0604020202020204" pitchFamily="34" charset="0"/>
              </a:rPr>
              <a:t>Ritvo</a:t>
            </a:r>
            <a:r>
              <a:rPr lang="en-GB" b="0" i="0" dirty="0">
                <a:solidFill>
                  <a:srgbClr val="222222"/>
                </a:solidFill>
                <a:effectLst/>
                <a:latin typeface="Arial" panose="020B0604020202020204" pitchFamily="34" charset="0"/>
              </a:rPr>
              <a:t>, H., Burton, T., </a:t>
            </a:r>
            <a:r>
              <a:rPr lang="en-GB" b="0" i="0" dirty="0" err="1">
                <a:solidFill>
                  <a:srgbClr val="222222"/>
                </a:solidFill>
                <a:effectLst/>
                <a:latin typeface="Arial" panose="020B0604020202020204" pitchFamily="34" charset="0"/>
              </a:rPr>
              <a:t>Hanxomphou</a:t>
            </a:r>
            <a:r>
              <a:rPr lang="en-GB" b="0" i="0" dirty="0">
                <a:solidFill>
                  <a:srgbClr val="222222"/>
                </a:solidFill>
                <a:effectLst/>
                <a:latin typeface="Arial" panose="020B0604020202020204" pitchFamily="34" charset="0"/>
              </a:rPr>
              <a:t>, C. and Walker, G., 2022, October. Lessons from the history of UK environmental policy. The British Academy.</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416618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https://www.parliament.uk/about/living-heritage/transformingsociety/towncountry/landscape/overview/countryside/</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018495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Brookes, S.K. and Richardson, J.J., 1975. The environmental lobby in Britain. </a:t>
            </a:r>
            <a:r>
              <a:rPr lang="en-GB" b="0" i="1" dirty="0">
                <a:solidFill>
                  <a:srgbClr val="222222"/>
                </a:solidFill>
                <a:effectLst/>
                <a:latin typeface="Arial" panose="020B0604020202020204" pitchFamily="34" charset="0"/>
              </a:rPr>
              <a:t>Parliamentary Affairs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(1975mar), pp.312-328.</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Herring, H., 2001. The conservation society: Harbinger of the 1970s environment movement in the UK. </a:t>
            </a:r>
            <a:r>
              <a:rPr lang="en-GB" b="0" i="1" dirty="0">
                <a:solidFill>
                  <a:srgbClr val="222222"/>
                </a:solidFill>
                <a:effectLst/>
                <a:latin typeface="Arial" panose="020B0604020202020204" pitchFamily="34" charset="0"/>
              </a:rPr>
              <a:t>Environment and History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(4), pp.381-401.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831078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455585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application of the Habitats Directive in the UK: Compliance or gold plating? – ScienceDirect</a:t>
            </a:r>
            <a:r>
              <a:rPr lang="en-GB" dirty="0"/>
              <a:t> https://www.sciencedirect.com/science/article/abs/pii/S0264837710000384</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501905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and Carter, N., 2018. Brexit and UK environmental policy and politics. </a:t>
            </a:r>
            <a:r>
              <a:rPr lang="en-GB" b="0" i="1" dirty="0">
                <a:solidFill>
                  <a:srgbClr val="222222"/>
                </a:solidFill>
                <a:effectLst/>
                <a:latin typeface="Arial" panose="020B0604020202020204" pitchFamily="34" charset="0"/>
              </a:rPr>
              <a:t>Revue Française de Civilisation </a:t>
            </a:r>
            <a:r>
              <a:rPr lang="en-GB" b="0" i="1" dirty="0" err="1">
                <a:solidFill>
                  <a:srgbClr val="222222"/>
                </a:solidFill>
                <a:effectLst/>
                <a:latin typeface="Arial" panose="020B0604020202020204" pitchFamily="34" charset="0"/>
              </a:rPr>
              <a:t>Britannique</a:t>
            </a:r>
            <a:r>
              <a:rPr lang="en-GB" b="0" i="1" dirty="0">
                <a:solidFill>
                  <a:srgbClr val="222222"/>
                </a:solidFill>
                <a:effectLst/>
                <a:latin typeface="Arial" panose="020B0604020202020204" pitchFamily="34" charset="0"/>
              </a:rPr>
              <a:t>. French Journal of British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a:t>
            </a:r>
            <a:r>
              <a:rPr lang="en-GB" b="0" i="0" dirty="0">
                <a:solidFill>
                  <a:srgbClr val="222222"/>
                </a:solidFill>
                <a:effectLst/>
                <a:latin typeface="Arial" panose="020B0604020202020204" pitchFamily="34" charset="0"/>
              </a:rPr>
              <a:t>(XXIII-3).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54644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Burns, C., Carter, N., Cowell, R., Eckersley, P., </a:t>
            </a:r>
            <a:r>
              <a:rPr lang="en-GB" b="0" i="0" dirty="0" err="1">
                <a:solidFill>
                  <a:srgbClr val="222222"/>
                </a:solidFill>
                <a:effectLst/>
                <a:latin typeface="Arial" panose="020B0604020202020204" pitchFamily="34" charset="0"/>
              </a:rPr>
              <a:t>Farstad</a:t>
            </a:r>
            <a:r>
              <a:rPr lang="en-GB" b="0" i="0" dirty="0">
                <a:solidFill>
                  <a:srgbClr val="222222"/>
                </a:solidFill>
                <a:effectLst/>
                <a:latin typeface="Arial" panose="020B0604020202020204" pitchFamily="34" charset="0"/>
              </a:rPr>
              <a:t>, F., </a:t>
            </a:r>
            <a:r>
              <a:rPr lang="en-GB" b="0" i="0" dirty="0" err="1">
                <a:solidFill>
                  <a:srgbClr val="222222"/>
                </a:solidFill>
                <a:effectLst/>
                <a:latin typeface="Arial" panose="020B0604020202020204" pitchFamily="34" charset="0"/>
              </a:rPr>
              <a:t>Gravey</a:t>
            </a:r>
            <a:r>
              <a:rPr lang="en-GB" b="0" i="0" dirty="0">
                <a:solidFill>
                  <a:srgbClr val="222222"/>
                </a:solidFill>
                <a:effectLst/>
                <a:latin typeface="Arial" panose="020B0604020202020204" pitchFamily="34" charset="0"/>
              </a:rPr>
              <a:t>, V., Jordan, A., Moore, B. and Reid, C., 2018. Environmental policy in a devolved United Kingdom: Challenges and opportunities after Brexit.</a:t>
            </a:r>
          </a:p>
          <a:p>
            <a:r>
              <a:rPr lang="en-GB" b="0" i="0" dirty="0">
                <a:solidFill>
                  <a:srgbClr val="222222"/>
                </a:solidFill>
                <a:effectLst/>
                <a:latin typeface="Arial" panose="020B0604020202020204" pitchFamily="34" charset="0"/>
              </a:rPr>
              <a:t>Brendan Moore, C.B., </a:t>
            </a:r>
            <a:r>
              <a:rPr lang="en-GB" b="0" i="0" dirty="0" err="1">
                <a:solidFill>
                  <a:srgbClr val="222222"/>
                </a:solidFill>
                <a:effectLst/>
                <a:latin typeface="Arial" panose="020B0604020202020204" pitchFamily="34" charset="0"/>
              </a:rPr>
              <a:t>Gravey</a:t>
            </a:r>
            <a:r>
              <a:rPr lang="en-GB" b="0" i="0" dirty="0">
                <a:solidFill>
                  <a:srgbClr val="222222"/>
                </a:solidFill>
                <a:effectLst/>
                <a:latin typeface="Arial" panose="020B0604020202020204" pitchFamily="34" charset="0"/>
              </a:rPr>
              <a:t>, V. and Jordan, A., 2019. Green Brexit: Rhetoric or Reality?. </a:t>
            </a:r>
            <a:r>
              <a:rPr lang="en-GB" b="0" i="1" dirty="0">
                <a:solidFill>
                  <a:srgbClr val="222222"/>
                </a:solidFill>
                <a:effectLst/>
                <a:latin typeface="Arial" panose="020B0604020202020204" pitchFamily="34" charset="0"/>
              </a:rPr>
              <a:t>Political Insight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(2), pp.37-39.</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80525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211340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Lee, M., 2023. The Aarhus Convention 1998 and the Environment Act 2021: Eroding Public Participation.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992405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Lee, M., 2023. The Aarhus Convention 1998 and the Environment Act 2021: Eroding Public Participation.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2816996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Divergence of environmental policy post Brexit (ieep.eu)</a:t>
            </a:r>
            <a:r>
              <a:rPr lang="en-GB" dirty="0"/>
              <a:t> https://ieep.eu/wp-content/uploads/2022/12/Divergence-of-environmental-policy-post-Brexit_IEEP-UK-2022.pdf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https://www.theguardian.com/environment/2024/jan/19/the-uk-environmental-protections-dropped-since-Brexit</a:t>
            </a:r>
            <a:r>
              <a:rPr lang="en-GB" sz="1200" dirty="0"/>
              <a:t> https://www.theguardian.com/environment/2024/jan/19/the-uk-environmental-protections-dropped-since-brexit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dirty="0"/>
              <a:t> </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578454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267333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632156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https://www.futuregenerations.wales/</a:t>
            </a:r>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49080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Factsheet 1 overview of the Environment (</a:t>
            </a:r>
            <a:r>
              <a:rPr lang="en-GB" dirty="0" err="1">
                <a:hlinkClick r:id="rId3"/>
              </a:rPr>
              <a:t>wales</a:t>
            </a:r>
            <a:r>
              <a:rPr lang="en-GB" dirty="0">
                <a:hlinkClick r:id="rId3"/>
              </a:rPr>
              <a:t>) bill </a:t>
            </a:r>
            <a:r>
              <a:rPr lang="en-GB" dirty="0" err="1">
                <a:hlinkClick r:id="rId3"/>
              </a:rPr>
              <a:t>english</a:t>
            </a:r>
            <a:r>
              <a:rPr lang="en-GB" dirty="0">
                <a:hlinkClick r:id="rId3"/>
              </a:rPr>
              <a:t> (</a:t>
            </a:r>
            <a:r>
              <a:rPr lang="en-GB" dirty="0" err="1">
                <a:hlinkClick r:id="rId3"/>
              </a:rPr>
              <a:t>gov.wales</a:t>
            </a:r>
            <a:r>
              <a:rPr lang="en-GB" dirty="0">
                <a:hlinkClick r:id="rId3"/>
              </a:rPr>
              <a:t>)</a:t>
            </a:r>
            <a:r>
              <a:rPr lang="en-GB" dirty="0"/>
              <a:t> https://www.gov.wales/sites/default/files/publications/2019-05/environment-wales-act-2016-overview.pdf</a:t>
            </a:r>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461289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033483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531852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853579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Unfrozen Moment - Delivering A Green Brexit - GOV.UK (www.gov.uk)</a:t>
            </a:r>
            <a:r>
              <a:rPr lang="en-GB" dirty="0"/>
              <a:t> https://www.gov.uk/government/speeches/the-unfrozen-moment-delivering-a-green-brexit</a:t>
            </a:r>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772605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01/02/2024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secretlibraryleeds.net/2019/12/13/a-brief-history-of-the-leeds-improvement-acts-1755-1842/"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video" Target="https://www.youtube.com/embed/-fd2cCKISBA?feature=oembe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hyperlink" Target="https://www.sas.org.uk/updates/dirty-man-of-europ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hyperlink" Target="https://www.clientearth.org/media/wjob4ysz/clientearth-mcs-briefing-on-the-conservation-of-habitats-and-species-amendment-eu-exit-regulations-2019-ce-en.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https://www.youtube.com/embed/rV8QaVE1MPo?feature=oembed" TargetMode="External"/><Relationship Id="rId6" Type="http://schemas.openxmlformats.org/officeDocument/2006/relationships/image" Target="../media/image22.png"/><Relationship Id="rId5" Type="http://schemas.openxmlformats.org/officeDocument/2006/relationships/hyperlink" Target="https://www.clientearth.org/latest/news/why-the-uk-environment-bill-matters/?gad_source=1&amp;gclid=Cj0KCQiA5fetBhC9ARIsAP1UMgEsVGKszgkyr54T3ZXFDIh7LOWzUht39HUXYbrQM3a5YCoT9DnbtlUaAghGEALw_wcB" TargetMode="Externa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hyperlink" Target="https://www.theguardian.com/environment/2024/jan/19/the-uk-environmental-protections-dropped-since-brexi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www.gov.wales/sites/default/files/consultations/2024-01/environmental-principles-governance-and-biodiversity-targets-white-paper.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gov.wales/sites/default/files/consultations/2024-01/environmental-principles-governance-and-biodiversity-targets-white-paper.pdf" TargetMode="External"/><Relationship Id="rId5" Type="http://schemas.openxmlformats.org/officeDocument/2006/relationships/image" Target="../media/image28.png"/><Relationship Id="rId4" Type="http://schemas.openxmlformats.org/officeDocument/2006/relationships/hyperlink" Target="https://www.gov.wales/environmental-principles-and-governance-wales-post-european-union-exit"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ideo" Target="https://www.youtube.com/embed/RJEJl6SKM4s?feature=oembed" TargetMode="Externa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video" Target="https://www.youtube.com/embed/uampTRW4KbQ?feature=oembed" TargetMode="External"/><Relationship Id="rId5" Type="http://schemas.openxmlformats.org/officeDocument/2006/relationships/image" Target="../media/image32.jpe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hyperlink" Target="https://www.youtube.com/watch?v=lADT6gW0vnc&amp;t=21s" TargetMode="External"/><Relationship Id="rId7"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gov.wales/sites/default/files/consultations/2024-01/environmental-principles-governance-and-biodiversity-targets-white-paper.pdf" TargetMode="External"/><Relationship Id="rId5" Type="http://schemas.openxmlformats.org/officeDocument/2006/relationships/hyperlink" Target="https://naturalresources.wales/evidence-and-data/research-and-reports/state-of-natural-resources-report-sonarr-for-wales-2020/?lang=en" TargetMode="External"/><Relationship Id="rId4" Type="http://schemas.openxmlformats.org/officeDocument/2006/relationships/hyperlink" Target="https://www.greennewdealuk.org/about-us/" TargetMode="External"/><Relationship Id="rId9" Type="http://schemas.openxmlformats.org/officeDocument/2006/relationships/image" Target="../media/image35.png"/></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399722" y="640080"/>
            <a:ext cx="6533321" cy="3566160"/>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4800" dirty="0">
                <a:latin typeface="+mj-lt"/>
                <a:ea typeface="+mj-ea"/>
                <a:cs typeface="+mj-cs"/>
              </a:rPr>
              <a:t>ACNA4004 </a:t>
            </a:r>
          </a:p>
          <a:p>
            <a:pPr algn="ctr">
              <a:lnSpc>
                <a:spcPct val="90000"/>
              </a:lnSpc>
              <a:spcBef>
                <a:spcPct val="0"/>
              </a:spcBef>
              <a:spcAft>
                <a:spcPts val="600"/>
              </a:spcAft>
            </a:pPr>
            <a:r>
              <a:rPr lang="en-GB" sz="4800" dirty="0">
                <a:latin typeface="+mj-lt"/>
                <a:ea typeface="+mj-ea"/>
                <a:cs typeface="+mj-cs"/>
              </a:rPr>
              <a:t>Lecture 12</a:t>
            </a:r>
          </a:p>
          <a:p>
            <a:pPr algn="ctr">
              <a:lnSpc>
                <a:spcPct val="90000"/>
              </a:lnSpc>
              <a:spcBef>
                <a:spcPct val="0"/>
              </a:spcBef>
              <a:spcAft>
                <a:spcPts val="600"/>
              </a:spcAft>
            </a:pPr>
            <a:r>
              <a:rPr lang="en-GB" sz="4800" dirty="0">
                <a:latin typeface="+mj-lt"/>
                <a:ea typeface="+mj-ea"/>
                <a:cs typeface="+mj-cs"/>
              </a:rPr>
              <a:t>Environmental Governance Continued: </a:t>
            </a:r>
          </a:p>
          <a:p>
            <a:pPr algn="ctr">
              <a:lnSpc>
                <a:spcPct val="90000"/>
              </a:lnSpc>
              <a:spcBef>
                <a:spcPct val="0"/>
              </a:spcBef>
              <a:spcAft>
                <a:spcPts val="600"/>
              </a:spcAft>
            </a:pPr>
            <a:r>
              <a:rPr lang="en-GB" sz="4800" dirty="0">
                <a:latin typeface="+mj-lt"/>
                <a:ea typeface="+mj-ea"/>
                <a:cs typeface="+mj-cs"/>
              </a:rPr>
              <a:t>UK and Wales </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444693"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2023 / 2024</a:t>
            </a:r>
          </a:p>
          <a:p>
            <a:pPr algn="ctr"/>
            <a:endParaRPr lang="en-GB" dirty="0"/>
          </a:p>
          <a:p>
            <a:pPr algn="ctr"/>
            <a:r>
              <a:rPr lang="en-GB" dirty="0"/>
              <a:t>05/02/2024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2023/2024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2" name="TextBox 1">
            <a:extLst>
              <a:ext uri="{FF2B5EF4-FFF2-40B4-BE49-F238E27FC236}">
                <a16:creationId xmlns:a16="http://schemas.microsoft.com/office/drawing/2014/main" id="{92B2050D-827C-F6ED-8A89-B20884F1D2B6}"/>
              </a:ext>
            </a:extLst>
          </p:cNvPr>
          <p:cNvSpPr txBox="1"/>
          <p:nvPr/>
        </p:nvSpPr>
        <p:spPr>
          <a:xfrm>
            <a:off x="3122556" y="295548"/>
            <a:ext cx="6644082" cy="707886"/>
          </a:xfrm>
          <a:prstGeom prst="rect">
            <a:avLst/>
          </a:prstGeom>
          <a:noFill/>
        </p:spPr>
        <p:txBody>
          <a:bodyPr wrap="square" rtlCol="0">
            <a:spAutoFit/>
          </a:bodyPr>
          <a:lstStyle/>
          <a:p>
            <a:r>
              <a:rPr lang="en-GB" sz="2000" dirty="0"/>
              <a:t>This lecture will contain the following:</a:t>
            </a:r>
          </a:p>
          <a:p>
            <a:endParaRPr lang="en-GB" sz="20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1050136869"/>
              </p:ext>
            </p:extLst>
          </p:nvPr>
        </p:nvGraphicFramePr>
        <p:xfrm>
          <a:off x="3205066" y="711046"/>
          <a:ext cx="6992679" cy="57912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82716">
                <a:tc>
                  <a:txBody>
                    <a:bodyPr/>
                    <a:lstStyle/>
                    <a:p>
                      <a:pPr algn="ctr"/>
                      <a:r>
                        <a:rPr lang="en-GB" sz="1300" dirty="0"/>
                        <a:t>Slide(s)</a:t>
                      </a:r>
                    </a:p>
                  </a:txBody>
                  <a:tcPr/>
                </a:tc>
                <a:tc>
                  <a:txBody>
                    <a:bodyPr/>
                    <a:lstStyle/>
                    <a:p>
                      <a:r>
                        <a:rPr lang="en-GB" sz="1300" dirty="0"/>
                        <a:t>Topic</a:t>
                      </a:r>
                    </a:p>
                  </a:txBody>
                  <a:tcPr/>
                </a:tc>
                <a:extLst>
                  <a:ext uri="{0D108BD9-81ED-4DB2-BD59-A6C34878D82A}">
                    <a16:rowId xmlns:a16="http://schemas.microsoft.com/office/drawing/2014/main" val="2577364065"/>
                  </a:ext>
                </a:extLst>
              </a:tr>
              <a:tr h="282716">
                <a:tc>
                  <a:txBody>
                    <a:bodyPr/>
                    <a:lstStyle/>
                    <a:p>
                      <a:pPr algn="ctr"/>
                      <a:r>
                        <a:rPr lang="en-GB" sz="1300" dirty="0"/>
                        <a:t>3</a:t>
                      </a:r>
                    </a:p>
                  </a:txBody>
                  <a:tcPr/>
                </a:tc>
                <a:tc>
                  <a:txBody>
                    <a:bodyPr/>
                    <a:lstStyle/>
                    <a:p>
                      <a:r>
                        <a:rPr lang="en-GB" sz="1300" dirty="0"/>
                        <a:t>Recap</a:t>
                      </a:r>
                    </a:p>
                  </a:txBody>
                  <a:tcPr/>
                </a:tc>
                <a:extLst>
                  <a:ext uri="{0D108BD9-81ED-4DB2-BD59-A6C34878D82A}">
                    <a16:rowId xmlns:a16="http://schemas.microsoft.com/office/drawing/2014/main" val="586689555"/>
                  </a:ext>
                </a:extLst>
              </a:tr>
              <a:tr h="282716">
                <a:tc>
                  <a:txBody>
                    <a:bodyPr/>
                    <a:lstStyle/>
                    <a:p>
                      <a:pPr algn="ctr"/>
                      <a:r>
                        <a:rPr lang="en-GB" sz="1300" dirty="0"/>
                        <a:t>4</a:t>
                      </a:r>
                    </a:p>
                  </a:txBody>
                  <a:tcPr/>
                </a:tc>
                <a:tc>
                  <a:txBody>
                    <a:bodyPr/>
                    <a:lstStyle/>
                    <a:p>
                      <a:r>
                        <a:rPr lang="en-GB" sz="1300" dirty="0"/>
                        <a:t>UK governance Pre-Brexit</a:t>
                      </a:r>
                    </a:p>
                  </a:txBody>
                  <a:tcPr/>
                </a:tc>
                <a:extLst>
                  <a:ext uri="{0D108BD9-81ED-4DB2-BD59-A6C34878D82A}">
                    <a16:rowId xmlns:a16="http://schemas.microsoft.com/office/drawing/2014/main" val="3837722624"/>
                  </a:ext>
                </a:extLst>
              </a:tr>
              <a:tr h="282716">
                <a:tc>
                  <a:txBody>
                    <a:bodyPr/>
                    <a:lstStyle/>
                    <a:p>
                      <a:pPr algn="ctr"/>
                      <a:r>
                        <a:rPr lang="en-GB" sz="1300" dirty="0"/>
                        <a:t>5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Early UK environmental governance</a:t>
                      </a:r>
                    </a:p>
                  </a:txBody>
                  <a:tcPr/>
                </a:tc>
                <a:extLst>
                  <a:ext uri="{0D108BD9-81ED-4DB2-BD59-A6C34878D82A}">
                    <a16:rowId xmlns:a16="http://schemas.microsoft.com/office/drawing/2014/main" val="3852937406"/>
                  </a:ext>
                </a:extLst>
              </a:tr>
              <a:tr h="282716">
                <a:tc>
                  <a:txBody>
                    <a:bodyPr/>
                    <a:lstStyle/>
                    <a:p>
                      <a:pPr algn="ctr"/>
                      <a:r>
                        <a:rPr lang="en-GB" sz="13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Environmental Lobby in Britain</a:t>
                      </a:r>
                    </a:p>
                  </a:txBody>
                  <a:tcPr/>
                </a:tc>
                <a:extLst>
                  <a:ext uri="{0D108BD9-81ED-4DB2-BD59-A6C34878D82A}">
                    <a16:rowId xmlns:a16="http://schemas.microsoft.com/office/drawing/2014/main" val="2937946906"/>
                  </a:ext>
                </a:extLst>
              </a:tr>
              <a:tr h="282716">
                <a:tc>
                  <a:txBody>
                    <a:bodyPr/>
                    <a:lstStyle/>
                    <a:p>
                      <a:pPr algn="ctr"/>
                      <a:r>
                        <a:rPr lang="en-GB" sz="13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‘Dirty Man of Europe’</a:t>
                      </a:r>
                    </a:p>
                  </a:txBody>
                  <a:tcPr/>
                </a:tc>
                <a:extLst>
                  <a:ext uri="{0D108BD9-81ED-4DB2-BD59-A6C34878D82A}">
                    <a16:rowId xmlns:a16="http://schemas.microsoft.com/office/drawing/2014/main" val="1523503452"/>
                  </a:ext>
                </a:extLst>
              </a:tr>
              <a:tr h="282716">
                <a:tc>
                  <a:txBody>
                    <a:bodyPr/>
                    <a:lstStyle/>
                    <a:p>
                      <a:pPr algn="ctr"/>
                      <a:r>
                        <a:rPr lang="en-GB" sz="13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Red Tape Challenge</a:t>
                      </a:r>
                    </a:p>
                  </a:txBody>
                  <a:tcPr/>
                </a:tc>
                <a:extLst>
                  <a:ext uri="{0D108BD9-81ED-4DB2-BD59-A6C34878D82A}">
                    <a16:rowId xmlns:a16="http://schemas.microsoft.com/office/drawing/2014/main" val="4124221353"/>
                  </a:ext>
                </a:extLst>
              </a:tr>
              <a:tr h="282716">
                <a:tc>
                  <a:txBody>
                    <a:bodyPr/>
                    <a:lstStyle/>
                    <a:p>
                      <a:pPr algn="ctr"/>
                      <a:r>
                        <a:rPr lang="en-GB" sz="13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EU Referendum</a:t>
                      </a:r>
                    </a:p>
                  </a:txBody>
                  <a:tcPr/>
                </a:tc>
                <a:extLst>
                  <a:ext uri="{0D108BD9-81ED-4DB2-BD59-A6C34878D82A}">
                    <a16:rowId xmlns:a16="http://schemas.microsoft.com/office/drawing/2014/main" val="3512172326"/>
                  </a:ext>
                </a:extLst>
              </a:tr>
              <a:tr h="282716">
                <a:tc>
                  <a:txBody>
                    <a:bodyPr/>
                    <a:lstStyle/>
                    <a:p>
                      <a:pPr algn="ctr"/>
                      <a:r>
                        <a:rPr lang="en-GB" sz="13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‘Governance Gap’</a:t>
                      </a:r>
                    </a:p>
                  </a:txBody>
                  <a:tcPr/>
                </a:tc>
                <a:extLst>
                  <a:ext uri="{0D108BD9-81ED-4DB2-BD59-A6C34878D82A}">
                    <a16:rowId xmlns:a16="http://schemas.microsoft.com/office/drawing/2014/main" val="2867839914"/>
                  </a:ext>
                </a:extLst>
              </a:tr>
              <a:tr h="282716">
                <a:tc>
                  <a:txBody>
                    <a:bodyPr/>
                    <a:lstStyle/>
                    <a:p>
                      <a:pPr algn="ctr"/>
                      <a:r>
                        <a:rPr lang="en-GB" sz="13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UK governance since Brexit</a:t>
                      </a:r>
                    </a:p>
                  </a:txBody>
                  <a:tcPr/>
                </a:tc>
                <a:extLst>
                  <a:ext uri="{0D108BD9-81ED-4DB2-BD59-A6C34878D82A}">
                    <a16:rowId xmlns:a16="http://schemas.microsoft.com/office/drawing/2014/main" val="3895587409"/>
                  </a:ext>
                </a:extLst>
              </a:tr>
              <a:tr h="282716">
                <a:tc>
                  <a:txBody>
                    <a:bodyPr/>
                    <a:lstStyle/>
                    <a:p>
                      <a:pPr algn="ctr"/>
                      <a:r>
                        <a:rPr lang="en-GB" sz="1300"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 Act 2021</a:t>
                      </a:r>
                    </a:p>
                  </a:txBody>
                  <a:tcPr/>
                </a:tc>
                <a:extLst>
                  <a:ext uri="{0D108BD9-81ED-4DB2-BD59-A6C34878D82A}">
                    <a16:rowId xmlns:a16="http://schemas.microsoft.com/office/drawing/2014/main" val="2691238003"/>
                  </a:ext>
                </a:extLst>
              </a:tr>
              <a:tr h="282716">
                <a:tc>
                  <a:txBody>
                    <a:bodyPr/>
                    <a:lstStyle/>
                    <a:p>
                      <a:pPr algn="ctr"/>
                      <a:r>
                        <a:rPr lang="en-GB" sz="13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Early Divergence?</a:t>
                      </a:r>
                    </a:p>
                  </a:txBody>
                  <a:tcPr/>
                </a:tc>
                <a:extLst>
                  <a:ext uri="{0D108BD9-81ED-4DB2-BD59-A6C34878D82A}">
                    <a16:rowId xmlns:a16="http://schemas.microsoft.com/office/drawing/2014/main" val="3145460327"/>
                  </a:ext>
                </a:extLst>
              </a:tr>
              <a:tr h="282716">
                <a:tc>
                  <a:txBody>
                    <a:bodyPr/>
                    <a:lstStyle/>
                    <a:p>
                      <a:pPr algn="ctr"/>
                      <a:r>
                        <a:rPr lang="en-GB" sz="13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UK environmental obligations</a:t>
                      </a:r>
                    </a:p>
                  </a:txBody>
                  <a:tcPr/>
                </a:tc>
                <a:extLst>
                  <a:ext uri="{0D108BD9-81ED-4DB2-BD59-A6C34878D82A}">
                    <a16:rowId xmlns:a16="http://schemas.microsoft.com/office/drawing/2014/main" val="3822902650"/>
                  </a:ext>
                </a:extLst>
              </a:tr>
              <a:tr h="282716">
                <a:tc>
                  <a:txBody>
                    <a:bodyPr/>
                    <a:lstStyle/>
                    <a:p>
                      <a:pPr algn="ctr"/>
                      <a:r>
                        <a:rPr lang="en-GB" sz="13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Welsh governance since Brexit</a:t>
                      </a:r>
                    </a:p>
                  </a:txBody>
                  <a:tcPr/>
                </a:tc>
                <a:extLst>
                  <a:ext uri="{0D108BD9-81ED-4DB2-BD59-A6C34878D82A}">
                    <a16:rowId xmlns:a16="http://schemas.microsoft.com/office/drawing/2014/main" val="3602041683"/>
                  </a:ext>
                </a:extLst>
              </a:tr>
              <a:tr h="282716">
                <a:tc>
                  <a:txBody>
                    <a:bodyPr/>
                    <a:lstStyle/>
                    <a:p>
                      <a:pPr algn="ctr"/>
                      <a:r>
                        <a:rPr lang="en-GB" sz="13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Well-being of Future Generations (Wales) Act 2015</a:t>
                      </a:r>
                    </a:p>
                  </a:txBody>
                  <a:tcPr/>
                </a:tc>
                <a:extLst>
                  <a:ext uri="{0D108BD9-81ED-4DB2-BD59-A6C34878D82A}">
                    <a16:rowId xmlns:a16="http://schemas.microsoft.com/office/drawing/2014/main" val="147123749"/>
                  </a:ext>
                </a:extLst>
              </a:tr>
              <a:tr h="282716">
                <a:tc>
                  <a:txBody>
                    <a:bodyPr/>
                    <a:lstStyle/>
                    <a:p>
                      <a:pPr algn="ctr"/>
                      <a:r>
                        <a:rPr lang="en-GB" sz="13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Environment (Wales) Act 2016</a:t>
                      </a:r>
                    </a:p>
                  </a:txBody>
                  <a:tcPr/>
                </a:tc>
                <a:extLst>
                  <a:ext uri="{0D108BD9-81ED-4DB2-BD59-A6C34878D82A}">
                    <a16:rowId xmlns:a16="http://schemas.microsoft.com/office/drawing/2014/main" val="214520488"/>
                  </a:ext>
                </a:extLst>
              </a:tr>
              <a:tr h="282716">
                <a:tc>
                  <a:txBody>
                    <a:bodyPr/>
                    <a:lstStyle/>
                    <a:p>
                      <a:pPr algn="ctr"/>
                      <a:r>
                        <a:rPr lang="en-GB" sz="13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Brexit: Threat or Opportunity?</a:t>
                      </a:r>
                    </a:p>
                  </a:txBody>
                  <a:tcPr/>
                </a:tc>
                <a:extLst>
                  <a:ext uri="{0D108BD9-81ED-4DB2-BD59-A6C34878D82A}">
                    <a16:rowId xmlns:a16="http://schemas.microsoft.com/office/drawing/2014/main" val="2614235364"/>
                  </a:ext>
                </a:extLst>
              </a:tr>
              <a:tr h="282716">
                <a:tc>
                  <a:txBody>
                    <a:bodyPr/>
                    <a:lstStyle/>
                    <a:p>
                      <a:pPr algn="ctr"/>
                      <a:r>
                        <a:rPr lang="en-GB" sz="13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Green New Deal</a:t>
                      </a:r>
                    </a:p>
                  </a:txBody>
                  <a:tcPr/>
                </a:tc>
                <a:extLst>
                  <a:ext uri="{0D108BD9-81ED-4DB2-BD59-A6C34878D82A}">
                    <a16:rowId xmlns:a16="http://schemas.microsoft.com/office/drawing/2014/main" val="2584544617"/>
                  </a:ext>
                </a:extLst>
              </a:tr>
              <a:tr h="282716">
                <a:tc>
                  <a:txBody>
                    <a:bodyPr/>
                    <a:lstStyle/>
                    <a:p>
                      <a:pPr algn="ctr"/>
                      <a:r>
                        <a:rPr lang="en-GB" sz="13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Summary</a:t>
                      </a:r>
                    </a:p>
                  </a:txBody>
                  <a:tcPr/>
                </a:tc>
                <a:extLst>
                  <a:ext uri="{0D108BD9-81ED-4DB2-BD59-A6C34878D82A}">
                    <a16:rowId xmlns:a16="http://schemas.microsoft.com/office/drawing/2014/main" val="3774179779"/>
                  </a:ext>
                </a:extLst>
              </a:tr>
              <a:tr h="282716">
                <a:tc>
                  <a:txBody>
                    <a:bodyPr/>
                    <a:lstStyle/>
                    <a:p>
                      <a:pPr algn="ctr"/>
                      <a:r>
                        <a:rPr lang="en-GB" sz="13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2023/2024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64442" y="534050"/>
            <a:ext cx="8864160" cy="5262979"/>
          </a:xfrm>
          <a:prstGeom prst="rect">
            <a:avLst/>
          </a:prstGeom>
          <a:noFill/>
        </p:spPr>
        <p:txBody>
          <a:bodyPr wrap="square">
            <a:spAutoFit/>
          </a:bodyPr>
          <a:lstStyle/>
          <a:p>
            <a:r>
              <a:rPr lang="en-GB" sz="2400" dirty="0"/>
              <a:t>Last term, in relation to environmental governance, we covered: </a:t>
            </a:r>
          </a:p>
          <a:p>
            <a:endParaRPr lang="en-GB" sz="2400" dirty="0"/>
          </a:p>
          <a:p>
            <a:pPr marL="342900" indent="-342900">
              <a:buFont typeface="Arial" panose="020B0604020202020204" pitchFamily="34" charset="0"/>
              <a:buChar char="•"/>
            </a:pPr>
            <a:r>
              <a:rPr lang="en-GB" sz="2400" dirty="0"/>
              <a:t>The origins of the United Nations Environmental Program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UNEPs influence on global environmental challenges, via environmental law and MEA’s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IPCC and its influence on international climate change negotiations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origins of the European Union’s influence on environmental law</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UK’s changing role with the EU</a:t>
            </a:r>
          </a:p>
        </p:txBody>
      </p:sp>
    </p:spTree>
    <p:extLst>
      <p:ext uri="{BB962C8B-B14F-4D97-AF65-F5344CB8AC3E}">
        <p14:creationId xmlns:p14="http://schemas.microsoft.com/office/powerpoint/2010/main" val="181621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UK governance Pre-Brexit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16901"/>
            <a:ext cx="9537515" cy="6001643"/>
          </a:xfrm>
          <a:prstGeom prst="rect">
            <a:avLst/>
          </a:prstGeom>
          <a:noFill/>
        </p:spPr>
        <p:txBody>
          <a:bodyPr wrap="square" rtlCol="0">
            <a:spAutoFit/>
          </a:bodyPr>
          <a:lstStyle/>
          <a:p>
            <a:r>
              <a:rPr lang="en-GB" sz="2400" dirty="0"/>
              <a:t>Being a member state of the EU (and EC) for 27 years (since 1973), much contemporary environmental governance within the UK was driven via EU legislation, for example:</a:t>
            </a:r>
          </a:p>
          <a:p>
            <a:br>
              <a:rPr lang="en-GB" sz="2400" dirty="0"/>
            </a:br>
            <a:r>
              <a:rPr lang="en-GB" sz="2400" b="1" dirty="0"/>
              <a:t>Habitats Directive (Council Directive 92/43/EEC)</a:t>
            </a:r>
          </a:p>
          <a:p>
            <a:pPr marL="342900" indent="-342900">
              <a:buFontTx/>
              <a:buChar char="-"/>
            </a:pPr>
            <a:r>
              <a:rPr lang="en-GB" sz="2400" dirty="0"/>
              <a:t>Protection of species via prevention of impacts to their natural ranges</a:t>
            </a:r>
          </a:p>
          <a:p>
            <a:pPr marL="342900" indent="-342900">
              <a:buFontTx/>
              <a:buChar char="-"/>
            </a:pPr>
            <a:endParaRPr lang="en-GB" sz="2400" dirty="0"/>
          </a:p>
          <a:p>
            <a:r>
              <a:rPr lang="en-GB" sz="2400" b="1" dirty="0"/>
              <a:t>Environmental Liability Directive (Directive 2004/35/EC)</a:t>
            </a:r>
          </a:p>
          <a:p>
            <a:pPr marL="342900" indent="-342900">
              <a:buFontTx/>
              <a:buChar char="-"/>
            </a:pPr>
            <a:r>
              <a:rPr lang="en-GB" sz="2400" dirty="0"/>
              <a:t>Polluter pays principle</a:t>
            </a:r>
          </a:p>
          <a:p>
            <a:pPr marL="342900" indent="-342900">
              <a:buFontTx/>
              <a:buChar char="-"/>
            </a:pPr>
            <a:endParaRPr lang="en-GB" sz="2400" dirty="0"/>
          </a:p>
          <a:p>
            <a:r>
              <a:rPr lang="en-GB" sz="2400" b="1" dirty="0"/>
              <a:t>Water Framework Directive (Directive 2000/60/EC)</a:t>
            </a:r>
          </a:p>
          <a:p>
            <a:pPr marL="342900" indent="-342900">
              <a:buFontTx/>
              <a:buChar char="-"/>
            </a:pPr>
            <a:r>
              <a:rPr lang="en-GB" sz="2400" dirty="0"/>
              <a:t>Regular monitoring for water pollution / quality issues</a:t>
            </a:r>
          </a:p>
          <a:p>
            <a:pPr marL="342900" indent="-342900">
              <a:buFontTx/>
              <a:buChar char="-"/>
            </a:pPr>
            <a:endParaRPr lang="en-GB" sz="2400" dirty="0"/>
          </a:p>
          <a:p>
            <a:r>
              <a:rPr lang="en-GB" sz="2400" b="1" dirty="0"/>
              <a:t>Environmental</a:t>
            </a:r>
            <a:r>
              <a:rPr lang="fr-FR" sz="2400" b="1" dirty="0"/>
              <a:t> Impact </a:t>
            </a:r>
            <a:r>
              <a:rPr lang="en-GB" sz="2400" b="1" dirty="0"/>
              <a:t>Assessment</a:t>
            </a:r>
            <a:r>
              <a:rPr lang="fr-FR" sz="2400" b="1" dirty="0"/>
              <a:t> (EIA) Directive (</a:t>
            </a:r>
            <a:r>
              <a:rPr lang="en-GB" sz="2400" b="1" dirty="0"/>
              <a:t>Directive 2011/92/EU)</a:t>
            </a:r>
          </a:p>
          <a:p>
            <a:pPr marL="342900" indent="-342900">
              <a:buFontTx/>
              <a:buChar char="-"/>
            </a:pPr>
            <a:r>
              <a:rPr lang="en-GB" sz="2400" dirty="0"/>
              <a:t>Requirement for new developments to assess environmental impacts and include public participation</a:t>
            </a:r>
          </a:p>
        </p:txBody>
      </p:sp>
      <p:pic>
        <p:nvPicPr>
          <p:cNvPr id="5122" name="Picture 2" descr="European Union | Page 4 | Land Portal">
            <a:extLst>
              <a:ext uri="{FF2B5EF4-FFF2-40B4-BE49-F238E27FC236}">
                <a16:creationId xmlns:a16="http://schemas.microsoft.com/office/drawing/2014/main" id="{BE5BB871-136B-433F-D74C-552C1A9150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720" y="738664"/>
            <a:ext cx="1709068" cy="151610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tails are in the caption following the image">
            <a:extLst>
              <a:ext uri="{FF2B5EF4-FFF2-40B4-BE49-F238E27FC236}">
                <a16:creationId xmlns:a16="http://schemas.microsoft.com/office/drawing/2014/main" id="{51464B56-9DD1-4305-D9AC-C0E3226FA1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96" y="2969915"/>
            <a:ext cx="2124315" cy="21200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7CFDD1F-E2FF-09FA-26E9-8DF349B7E80B}"/>
              </a:ext>
            </a:extLst>
          </p:cNvPr>
          <p:cNvSpPr txBox="1"/>
          <p:nvPr/>
        </p:nvSpPr>
        <p:spPr>
          <a:xfrm>
            <a:off x="68096" y="5200640"/>
            <a:ext cx="2124316" cy="830997"/>
          </a:xfrm>
          <a:prstGeom prst="rect">
            <a:avLst/>
          </a:prstGeom>
          <a:solidFill>
            <a:schemeClr val="bg1"/>
          </a:solidFill>
        </p:spPr>
        <p:txBody>
          <a:bodyPr wrap="square">
            <a:spAutoFit/>
          </a:bodyPr>
          <a:lstStyle/>
          <a:p>
            <a:pPr algn="ctr"/>
            <a:r>
              <a:rPr lang="en-GB" sz="1200" dirty="0"/>
              <a:t>Directives and regulations adopted by the Commission alone in the field of environment (Deters, h., 2019)</a:t>
            </a:r>
          </a:p>
        </p:txBody>
      </p:sp>
    </p:spTree>
    <p:extLst>
      <p:ext uri="{BB962C8B-B14F-4D97-AF65-F5344CB8AC3E}">
        <p14:creationId xmlns:p14="http://schemas.microsoft.com/office/powerpoint/2010/main" val="135858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3790628" y="369197"/>
            <a:ext cx="8315740" cy="6063198"/>
          </a:xfrm>
          <a:prstGeom prst="rect">
            <a:avLst/>
          </a:prstGeom>
          <a:noFill/>
        </p:spPr>
        <p:txBody>
          <a:bodyPr wrap="square" rtlCol="0">
            <a:spAutoFit/>
          </a:bodyPr>
          <a:lstStyle/>
          <a:p>
            <a:r>
              <a:rPr lang="en-GB" sz="2400" dirty="0"/>
              <a:t>However, Britain had environmental governance long before EU laws were introduced under EC membership (in 1973).</a:t>
            </a:r>
          </a:p>
          <a:p>
            <a:r>
              <a:rPr lang="en-GB" sz="2400" dirty="0"/>
              <a:t>Early environmental concern began with local amenity improvement and impacts of economic activities on public health (</a:t>
            </a:r>
            <a:r>
              <a:rPr lang="en-GB" sz="2400" dirty="0" err="1"/>
              <a:t>Godfey</a:t>
            </a:r>
            <a:r>
              <a:rPr lang="en-GB" sz="2400" dirty="0"/>
              <a:t>, 2012).</a:t>
            </a:r>
          </a:p>
          <a:p>
            <a:endParaRPr lang="en-GB" sz="2400" dirty="0"/>
          </a:p>
          <a:p>
            <a:r>
              <a:rPr lang="en-GB" sz="2400" dirty="0"/>
              <a:t>This led to specific and sometimes localised Parliamentary Acts: </a:t>
            </a:r>
          </a:p>
          <a:p>
            <a:pPr marL="342900" indent="-342900">
              <a:buFont typeface="Arial" panose="020B0604020202020204" pitchFamily="34" charset="0"/>
              <a:buChar char="•"/>
            </a:pPr>
            <a:r>
              <a:rPr lang="en-GB" sz="2000" dirty="0"/>
              <a:t>Local Improvement Acts, for example, in Manchester (1792), Derby (1825), and Leeds (1842)</a:t>
            </a:r>
          </a:p>
          <a:p>
            <a:pPr marL="800100" lvl="1" indent="-342900">
              <a:buFont typeface="Arial" panose="020B0604020202020204" pitchFamily="34" charset="0"/>
              <a:buChar char="•"/>
            </a:pPr>
            <a:r>
              <a:rPr lang="en-GB" sz="2000" dirty="0"/>
              <a:t>Often included smoke abatement clauses targeting emissions from factory chimneys</a:t>
            </a:r>
          </a:p>
          <a:p>
            <a:pPr marL="342900" indent="-342900">
              <a:buFont typeface="Arial" panose="020B0604020202020204" pitchFamily="34" charset="0"/>
              <a:buChar char="•"/>
            </a:pPr>
            <a:r>
              <a:rPr lang="en-GB" sz="2000" dirty="0"/>
              <a:t>Rivers Pollution Prevention Act 1876</a:t>
            </a:r>
          </a:p>
          <a:p>
            <a:pPr marL="800100" lvl="1" indent="-342900">
              <a:buFont typeface="Arial" panose="020B0604020202020204" pitchFamily="34" charset="0"/>
              <a:buChar char="•"/>
            </a:pPr>
            <a:r>
              <a:rPr lang="en-GB" sz="2000" dirty="0"/>
              <a:t>Increased river pollution from industries that utilised water in their processes (e.g. textiles) (</a:t>
            </a:r>
            <a:r>
              <a:rPr lang="nl-NL" sz="2000" dirty="0"/>
              <a:t>Herschy, R.W. et al. (1998).</a:t>
            </a:r>
          </a:p>
          <a:p>
            <a:pPr marL="342900" indent="-342900">
              <a:buFont typeface="Arial" panose="020B0604020202020204" pitchFamily="34" charset="0"/>
              <a:buChar char="•"/>
            </a:pPr>
            <a:r>
              <a:rPr lang="en-GB" sz="2000" dirty="0"/>
              <a:t>Alkali Acts (1863 and 1874)</a:t>
            </a:r>
          </a:p>
          <a:p>
            <a:pPr marL="800100" lvl="1" indent="-342900">
              <a:buFont typeface="Arial" panose="020B0604020202020204" pitchFamily="34" charset="0"/>
              <a:buChar char="•"/>
            </a:pPr>
            <a:r>
              <a:rPr lang="en-GB" sz="2000" dirty="0"/>
              <a:t>Emissions from textile, soap, and glass industry was impacting vegetation</a:t>
            </a:r>
          </a:p>
          <a:p>
            <a:pPr marL="800100" lvl="1" indent="-342900">
              <a:buFont typeface="Arial" panose="020B0604020202020204" pitchFamily="34" charset="0"/>
              <a:buChar char="•"/>
            </a:pPr>
            <a:r>
              <a:rPr lang="en-GB" sz="2000" dirty="0"/>
              <a:t>Set the trend for air quality legislation in the UK</a:t>
            </a:r>
          </a:p>
        </p:txBody>
      </p:sp>
      <p:pic>
        <p:nvPicPr>
          <p:cNvPr id="6" name="Picture 2" descr="The Greening of British Party Politics (Issues in Environmental Politics) :  Robinson, Mike: Amazon.co.uk: Books">
            <a:extLst>
              <a:ext uri="{FF2B5EF4-FFF2-40B4-BE49-F238E27FC236}">
                <a16:creationId xmlns:a16="http://schemas.microsoft.com/office/drawing/2014/main" id="{9EA699DE-4E72-5E1B-0337-24D1B23FA8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58"/>
          <a:stretch/>
        </p:blipFill>
        <p:spPr bwMode="auto">
          <a:xfrm>
            <a:off x="-5612" y="369197"/>
            <a:ext cx="3716221" cy="60969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147777C2-4844-EF95-99E9-3EA4629AC0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1378" y="3443721"/>
            <a:ext cx="1812811" cy="19133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733E102-5992-EE1C-7164-5E18DDC4AFD0}"/>
              </a:ext>
            </a:extLst>
          </p:cNvPr>
          <p:cNvSpPr txBox="1"/>
          <p:nvPr/>
        </p:nvSpPr>
        <p:spPr>
          <a:xfrm>
            <a:off x="1413301" y="5453494"/>
            <a:ext cx="2153478" cy="707886"/>
          </a:xfrm>
          <a:prstGeom prst="rect">
            <a:avLst/>
          </a:prstGeom>
          <a:solidFill>
            <a:schemeClr val="bg1"/>
          </a:solidFill>
        </p:spPr>
        <p:txBody>
          <a:bodyPr wrap="square">
            <a:spAutoFit/>
          </a:bodyPr>
          <a:lstStyle/>
          <a:p>
            <a:pPr algn="ctr"/>
            <a:r>
              <a:rPr lang="en-GB" sz="1000" dirty="0">
                <a:hlinkClick r:id="rId5"/>
              </a:rPr>
              <a:t>A Brief History of the Leeds Improvement Acts: 1755 – 1842 – The Secret Library | Leeds Libraries Heritage Blog (secretlibraryleeds.net)</a:t>
            </a:r>
            <a:endParaRPr lang="en-GB" sz="1000" dirty="0"/>
          </a:p>
        </p:txBody>
      </p:sp>
    </p:spTree>
    <p:extLst>
      <p:ext uri="{BB962C8B-B14F-4D97-AF65-F5344CB8AC3E}">
        <p14:creationId xmlns:p14="http://schemas.microsoft.com/office/powerpoint/2010/main" val="249726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411ECF6-3DB6-B1D9-A9B4-898BAB2F8447}"/>
              </a:ext>
            </a:extLst>
          </p:cNvPr>
          <p:cNvSpPr txBox="1"/>
          <p:nvPr/>
        </p:nvSpPr>
        <p:spPr>
          <a:xfrm>
            <a:off x="2240887" y="4142620"/>
            <a:ext cx="9905491" cy="2308324"/>
          </a:xfrm>
          <a:prstGeom prst="rect">
            <a:avLst/>
          </a:prstGeom>
          <a:noFill/>
        </p:spPr>
        <p:txBody>
          <a:bodyPr wrap="square">
            <a:spAutoFit/>
          </a:bodyPr>
          <a:lstStyle/>
          <a:p>
            <a:r>
              <a:rPr lang="en-GB" sz="2400" b="1" dirty="0"/>
              <a:t>Council for the Preservation of Rural England in 1926</a:t>
            </a:r>
          </a:p>
          <a:p>
            <a:pPr marL="1257300" lvl="2" indent="-342900">
              <a:buFont typeface="Arial" panose="020B0604020202020204" pitchFamily="34" charset="0"/>
              <a:buChar char="•"/>
            </a:pPr>
            <a:r>
              <a:rPr lang="en-GB" sz="2400" dirty="0"/>
              <a:t>Campaigned for better preservation of rural land from development</a:t>
            </a:r>
          </a:p>
          <a:p>
            <a:pPr marL="1257300" lvl="2" indent="-342900">
              <a:buFont typeface="Arial" panose="020B0604020202020204" pitchFamily="34" charset="0"/>
              <a:buChar char="•"/>
            </a:pPr>
            <a:r>
              <a:rPr lang="en-GB" sz="2400" dirty="0"/>
              <a:t>Campaigned for green belts and public access to the countryside, leading to:</a:t>
            </a:r>
          </a:p>
          <a:p>
            <a:pPr marL="1257300" lvl="2" indent="-342900">
              <a:buFont typeface="Arial" panose="020B0604020202020204" pitchFamily="34" charset="0"/>
              <a:buChar char="•"/>
            </a:pPr>
            <a:r>
              <a:rPr lang="en-GB" sz="2400" dirty="0"/>
              <a:t>the Rights of Way Act 1932, </a:t>
            </a:r>
          </a:p>
          <a:p>
            <a:pPr marL="1257300" lvl="2" indent="-342900">
              <a:buFont typeface="Arial" panose="020B0604020202020204" pitchFamily="34" charset="0"/>
              <a:buChar char="•"/>
            </a:pPr>
            <a:r>
              <a:rPr lang="en-GB" sz="2400" dirty="0"/>
              <a:t>the Restriction of Ribbon Development Act 1935</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25287" y="369197"/>
            <a:ext cx="11881081" cy="4154984"/>
          </a:xfrm>
          <a:prstGeom prst="rect">
            <a:avLst/>
          </a:prstGeom>
          <a:noFill/>
        </p:spPr>
        <p:txBody>
          <a:bodyPr wrap="square" rtlCol="0">
            <a:spAutoFit/>
          </a:bodyPr>
          <a:lstStyle/>
          <a:p>
            <a:r>
              <a:rPr lang="en-GB" sz="2400" dirty="0"/>
              <a:t>Growing public concern for the state of the environment from the growing sprawl of urban expanses led to the rise of  many charities, groups, societies, and organisations. These </a:t>
            </a:r>
            <a:r>
              <a:rPr lang="en-GB" sz="2400" b="1" i="1" dirty="0"/>
              <a:t>civil society organisations</a:t>
            </a:r>
            <a:r>
              <a:rPr lang="en-GB" sz="2400" dirty="0"/>
              <a:t> have played a crucial role in influencing British and UK policy:</a:t>
            </a:r>
          </a:p>
          <a:p>
            <a:endParaRPr lang="en-GB" sz="2400" dirty="0"/>
          </a:p>
          <a:p>
            <a:r>
              <a:rPr lang="en-GB" sz="2400" dirty="0"/>
              <a:t>	</a:t>
            </a:r>
            <a:r>
              <a:rPr lang="en-GB" sz="2400" b="1" dirty="0"/>
              <a:t>National Trust [for Places of Historic Interest or Natural Beauty] established in 1895</a:t>
            </a:r>
          </a:p>
          <a:p>
            <a:pPr marL="1257300" lvl="2" indent="-342900">
              <a:buFont typeface="Arial" panose="020B0604020202020204" pitchFamily="34" charset="0"/>
              <a:buChar char="•"/>
            </a:pPr>
            <a:r>
              <a:rPr lang="en-GB" sz="2400" dirty="0"/>
              <a:t>Led to the National Trust Act 1907</a:t>
            </a:r>
          </a:p>
          <a:p>
            <a:endParaRPr lang="en-GB" sz="2000" dirty="0"/>
          </a:p>
          <a:p>
            <a:r>
              <a:rPr lang="en-GB" sz="2400" b="1" dirty="0"/>
              <a:t>RSPB in 1889</a:t>
            </a:r>
          </a:p>
          <a:p>
            <a:pPr marL="342900" indent="-342900">
              <a:buFont typeface="Arial" panose="020B0604020202020204" pitchFamily="34" charset="0"/>
              <a:buChar char="•"/>
            </a:pPr>
            <a:r>
              <a:rPr lang="en-GB" sz="2400" dirty="0"/>
              <a:t>growing concern over the protection of birds and the 1872 Bird Protection Act. </a:t>
            </a:r>
          </a:p>
          <a:p>
            <a:pPr marL="342900" indent="-342900">
              <a:buFont typeface="Arial" panose="020B0604020202020204" pitchFamily="34" charset="0"/>
              <a:buChar char="•"/>
            </a:pPr>
            <a:r>
              <a:rPr lang="en-GB" sz="2400" dirty="0"/>
              <a:t>Efforts led to a series of measures culminating in the Bird Protection Act of 1954</a:t>
            </a:r>
          </a:p>
          <a:p>
            <a:pPr algn="r"/>
            <a:r>
              <a:rPr lang="en-GB" sz="2400" dirty="0"/>
              <a:t>	</a:t>
            </a:r>
            <a:endParaRPr lang="en-GB" sz="2000" dirty="0"/>
          </a:p>
        </p:txBody>
      </p:sp>
      <p:pic>
        <p:nvPicPr>
          <p:cNvPr id="2050" name="Picture 2" descr="Historical CPRE images">
            <a:extLst>
              <a:ext uri="{FF2B5EF4-FFF2-40B4-BE49-F238E27FC236}">
                <a16:creationId xmlns:a16="http://schemas.microsoft.com/office/drawing/2014/main" id="{B2587F69-9CC4-F5BE-8EC0-4C132E6120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657" y="4524181"/>
            <a:ext cx="3016350" cy="20260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PRE The countryside charity | London">
            <a:extLst>
              <a:ext uri="{FF2B5EF4-FFF2-40B4-BE49-F238E27FC236}">
                <a16:creationId xmlns:a16="http://schemas.microsoft.com/office/drawing/2014/main" id="{628B62F4-610E-D040-4134-B7EB4E893E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455" t="11371" r="9890" b="11975"/>
          <a:stretch/>
        </p:blipFill>
        <p:spPr bwMode="auto">
          <a:xfrm>
            <a:off x="10984987" y="5451847"/>
            <a:ext cx="1027044" cy="10270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Rspb Logo PNG Vectors Free Download">
            <a:extLst>
              <a:ext uri="{FF2B5EF4-FFF2-40B4-BE49-F238E27FC236}">
                <a16:creationId xmlns:a16="http://schemas.microsoft.com/office/drawing/2014/main" id="{E60845F2-BB0F-C744-28DB-1E7F0DF6E6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35292" y="2969909"/>
            <a:ext cx="1126434" cy="112643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ational Trust - Wikipedia">
            <a:extLst>
              <a:ext uri="{FF2B5EF4-FFF2-40B4-BE49-F238E27FC236}">
                <a16:creationId xmlns:a16="http://schemas.microsoft.com/office/drawing/2014/main" id="{91581667-FC31-DEC7-611C-B63B5D7D9B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8174" y="1648080"/>
            <a:ext cx="778259" cy="1169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442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en-GB" dirty="0"/>
              <a:t>Environmental</a:t>
            </a:r>
            <a:r>
              <a:rPr lang="fr-FR" dirty="0"/>
              <a:t> </a:t>
            </a:r>
            <a:r>
              <a:rPr lang="en-GB" dirty="0"/>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Early</a:t>
            </a:r>
            <a:r>
              <a:rPr lang="en-GB" dirty="0"/>
              <a:t> </a:t>
            </a:r>
            <a:r>
              <a:rPr lang="en-GB" b="1" dirty="0"/>
              <a:t>UK environmental governance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7838661" y="487025"/>
            <a:ext cx="4234070" cy="5940088"/>
          </a:xfrm>
          <a:prstGeom prst="rect">
            <a:avLst/>
          </a:prstGeom>
          <a:noFill/>
        </p:spPr>
        <p:txBody>
          <a:bodyPr wrap="square" rtlCol="0">
            <a:spAutoFit/>
          </a:bodyPr>
          <a:lstStyle/>
          <a:p>
            <a:r>
              <a:rPr lang="en-GB" sz="2000" b="1" dirty="0"/>
              <a:t>National Parks and Access to the Countryside Act 1949:</a:t>
            </a:r>
          </a:p>
          <a:p>
            <a:r>
              <a:rPr lang="en-GB" sz="2000" dirty="0">
                <a:latin typeface="Comic Sans MS" panose="030F0702030302020204" pitchFamily="66" charset="0"/>
              </a:rPr>
              <a:t>“Environmental issues have been well-argued since the late 19th Century when the Liberal MP James Bryce first started a campaign for public access to the countryside. His initial proposition failed but the argument raged on until finally Clement Attlee and the Labour Party passed an Act of Parliament in 1949 to establish National Parks.” </a:t>
            </a:r>
          </a:p>
          <a:p>
            <a:r>
              <a:rPr lang="en-GB" sz="2000" dirty="0"/>
              <a:t>Source: Godfrey, R. (2012, p.1).</a:t>
            </a:r>
          </a:p>
          <a:p>
            <a:endParaRPr lang="en-GB" sz="2000" dirty="0"/>
          </a:p>
          <a:p>
            <a:r>
              <a:rPr lang="en-GB" sz="2000" dirty="0"/>
              <a:t>The Act created a National Parks Commission which during the 1950s oversaw the establishment of 10 national parks (Parliament, 2024)</a:t>
            </a:r>
          </a:p>
        </p:txBody>
      </p:sp>
      <p:pic>
        <p:nvPicPr>
          <p:cNvPr id="7" name="Online Media 6" title="CPRE National Parks Film 1938">
            <a:hlinkClick r:id="" action="ppaction://media"/>
            <a:extLst>
              <a:ext uri="{FF2B5EF4-FFF2-40B4-BE49-F238E27FC236}">
                <a16:creationId xmlns:a16="http://schemas.microsoft.com/office/drawing/2014/main" id="{055DD9A6-5FD3-F719-5383-CABD75CDF2BF}"/>
              </a:ext>
            </a:extLst>
          </p:cNvPr>
          <p:cNvPicPr>
            <a:picLocks noRot="1" noChangeAspect="1"/>
          </p:cNvPicPr>
          <p:nvPr>
            <a:videoFile r:link="rId1"/>
          </p:nvPr>
        </p:nvPicPr>
        <p:blipFill>
          <a:blip r:embed="rId4"/>
          <a:stretch>
            <a:fillRect/>
          </a:stretch>
        </p:blipFill>
        <p:spPr>
          <a:xfrm>
            <a:off x="-5612" y="487025"/>
            <a:ext cx="7761347" cy="5821010"/>
          </a:xfrm>
          <a:prstGeom prst="rect">
            <a:avLst/>
          </a:prstGeom>
        </p:spPr>
      </p:pic>
    </p:spTree>
    <p:extLst>
      <p:ext uri="{BB962C8B-B14F-4D97-AF65-F5344CB8AC3E}">
        <p14:creationId xmlns:p14="http://schemas.microsoft.com/office/powerpoint/2010/main" val="2142787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0628853" cy="369332"/>
          </a:xfrm>
          <a:prstGeom prst="rect">
            <a:avLst/>
          </a:prstGeom>
          <a:noFill/>
        </p:spPr>
        <p:txBody>
          <a:bodyPr wrap="square" rtlCol="0">
            <a:spAutoFit/>
          </a:bodyPr>
          <a:lstStyle/>
          <a:p>
            <a:r>
              <a:rPr lang="en-GB" dirty="0"/>
              <a:t>Module ACNA4004: 2023/2024		</a:t>
            </a:r>
            <a:r>
              <a:rPr lang="en-GB" b="1" dirty="0"/>
              <a:t>Environmental Lobby in Britain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198783" y="493845"/>
            <a:ext cx="11717497" cy="1938992"/>
          </a:xfrm>
          <a:prstGeom prst="rect">
            <a:avLst/>
          </a:prstGeom>
          <a:noFill/>
        </p:spPr>
        <p:txBody>
          <a:bodyPr wrap="square" rtlCol="0">
            <a:spAutoFit/>
          </a:bodyPr>
          <a:lstStyle/>
          <a:p>
            <a:r>
              <a:rPr lang="en-GB" sz="2400" dirty="0"/>
              <a:t>It became clear that civil society was putting pressure on government to address the increasing pollution from industrial sources. Though this was often in piecemeal actions.</a:t>
            </a:r>
          </a:p>
          <a:p>
            <a:endParaRPr lang="en-GB" sz="2400" dirty="0"/>
          </a:p>
          <a:p>
            <a:endParaRPr lang="en-GB" sz="2400" dirty="0"/>
          </a:p>
          <a:p>
            <a:endParaRPr lang="en-GB" sz="2400" dirty="0"/>
          </a:p>
        </p:txBody>
      </p:sp>
      <p:pic>
        <p:nvPicPr>
          <p:cNvPr id="10" name="Picture 9">
            <a:extLst>
              <a:ext uri="{FF2B5EF4-FFF2-40B4-BE49-F238E27FC236}">
                <a16:creationId xmlns:a16="http://schemas.microsoft.com/office/drawing/2014/main" id="{FFF25684-8133-0199-89C9-404956F181B1}"/>
              </a:ext>
            </a:extLst>
          </p:cNvPr>
          <p:cNvPicPr>
            <a:picLocks noChangeAspect="1"/>
          </p:cNvPicPr>
          <p:nvPr/>
        </p:nvPicPr>
        <p:blipFill rotWithShape="1">
          <a:blip r:embed="rId3"/>
          <a:srcRect t="55617"/>
          <a:stretch/>
        </p:blipFill>
        <p:spPr>
          <a:xfrm>
            <a:off x="-1" y="1514028"/>
            <a:ext cx="8030818" cy="1138878"/>
          </a:xfrm>
          <a:prstGeom prst="rect">
            <a:avLst/>
          </a:prstGeom>
        </p:spPr>
      </p:pic>
      <p:sp>
        <p:nvSpPr>
          <p:cNvPr id="13" name="TextBox 12">
            <a:extLst>
              <a:ext uri="{FF2B5EF4-FFF2-40B4-BE49-F238E27FC236}">
                <a16:creationId xmlns:a16="http://schemas.microsoft.com/office/drawing/2014/main" id="{7D6128F0-3A56-3AEB-6709-1E4244BA8C90}"/>
              </a:ext>
            </a:extLst>
          </p:cNvPr>
          <p:cNvSpPr txBox="1"/>
          <p:nvPr/>
        </p:nvSpPr>
        <p:spPr>
          <a:xfrm>
            <a:off x="2336615" y="2375792"/>
            <a:ext cx="6900149" cy="584775"/>
          </a:xfrm>
          <a:prstGeom prst="rect">
            <a:avLst/>
          </a:prstGeom>
          <a:solidFill>
            <a:schemeClr val="bg1"/>
          </a:solidFill>
        </p:spPr>
        <p:txBody>
          <a:bodyPr wrap="square">
            <a:spAutoFit/>
          </a:bodyPr>
          <a:lstStyle/>
          <a:p>
            <a:r>
              <a:rPr lang="en-GB" sz="1600" b="1" i="1" dirty="0">
                <a:solidFill>
                  <a:schemeClr val="bg2">
                    <a:lumMod val="50000"/>
                  </a:schemeClr>
                </a:solidFill>
                <a:effectLst/>
                <a:latin typeface="Arial" panose="020B0604020202020204" pitchFamily="34" charset="0"/>
              </a:rPr>
              <a:t>Source: Brookes, S.K. and Richardson, J.J., 1975. The environmental lobby in Britain. Parliamentary Affairs, 28(1975mar), pp.312-328.</a:t>
            </a:r>
            <a:endParaRPr lang="en-GB" sz="1600" b="1" i="1" dirty="0">
              <a:solidFill>
                <a:schemeClr val="bg2">
                  <a:lumMod val="50000"/>
                </a:schemeClr>
              </a:solidFill>
            </a:endParaRPr>
          </a:p>
        </p:txBody>
      </p:sp>
      <p:pic>
        <p:nvPicPr>
          <p:cNvPr id="15" name="Picture 14">
            <a:extLst>
              <a:ext uri="{FF2B5EF4-FFF2-40B4-BE49-F238E27FC236}">
                <a16:creationId xmlns:a16="http://schemas.microsoft.com/office/drawing/2014/main" id="{2E632FAA-FBFB-8A5A-B46F-74028C2F7103}"/>
              </a:ext>
            </a:extLst>
          </p:cNvPr>
          <p:cNvPicPr>
            <a:picLocks noChangeAspect="1"/>
          </p:cNvPicPr>
          <p:nvPr/>
        </p:nvPicPr>
        <p:blipFill>
          <a:blip r:embed="rId4"/>
          <a:stretch>
            <a:fillRect/>
          </a:stretch>
        </p:blipFill>
        <p:spPr>
          <a:xfrm>
            <a:off x="3405809" y="2964835"/>
            <a:ext cx="8593205" cy="3399320"/>
          </a:xfrm>
          <a:prstGeom prst="rect">
            <a:avLst/>
          </a:prstGeom>
        </p:spPr>
      </p:pic>
      <p:pic>
        <p:nvPicPr>
          <p:cNvPr id="16" name="Picture 15">
            <a:extLst>
              <a:ext uri="{FF2B5EF4-FFF2-40B4-BE49-F238E27FC236}">
                <a16:creationId xmlns:a16="http://schemas.microsoft.com/office/drawing/2014/main" id="{2EDCEEEB-9ECB-8391-2F96-80688061BED9}"/>
              </a:ext>
            </a:extLst>
          </p:cNvPr>
          <p:cNvPicPr>
            <a:picLocks noChangeAspect="1"/>
          </p:cNvPicPr>
          <p:nvPr/>
        </p:nvPicPr>
        <p:blipFill>
          <a:blip r:embed="rId5"/>
          <a:stretch>
            <a:fillRect/>
          </a:stretch>
        </p:blipFill>
        <p:spPr>
          <a:xfrm>
            <a:off x="264807" y="3291774"/>
            <a:ext cx="1622562" cy="1622562"/>
          </a:xfrm>
          <a:prstGeom prst="rect">
            <a:avLst/>
          </a:prstGeom>
        </p:spPr>
      </p:pic>
      <p:pic>
        <p:nvPicPr>
          <p:cNvPr id="17" name="Picture 4" descr="CPRE The countryside charity | London">
            <a:extLst>
              <a:ext uri="{FF2B5EF4-FFF2-40B4-BE49-F238E27FC236}">
                <a16:creationId xmlns:a16="http://schemas.microsoft.com/office/drawing/2014/main" id="{7CE91DCC-3DE0-1C59-43C7-CCD113B4716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455" t="11371" r="9890" b="11975"/>
          <a:stretch/>
        </p:blipFill>
        <p:spPr bwMode="auto">
          <a:xfrm>
            <a:off x="1887369" y="5219002"/>
            <a:ext cx="1027044" cy="1027043"/>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22180E2-233C-CBFD-C4FF-70F721B94909}"/>
              </a:ext>
            </a:extLst>
          </p:cNvPr>
          <p:cNvSpPr txBox="1"/>
          <p:nvPr/>
        </p:nvSpPr>
        <p:spPr>
          <a:xfrm>
            <a:off x="9186317" y="1557437"/>
            <a:ext cx="2885069" cy="738664"/>
          </a:xfrm>
          <a:prstGeom prst="rect">
            <a:avLst/>
          </a:prstGeom>
          <a:solidFill>
            <a:schemeClr val="bg1"/>
          </a:solidFill>
        </p:spPr>
        <p:txBody>
          <a:bodyPr wrap="square">
            <a:spAutoFit/>
          </a:bodyPr>
          <a:lstStyle/>
          <a:p>
            <a:pPr algn="ctr"/>
            <a:r>
              <a:rPr lang="en-GB" sz="1400" b="0" i="0" dirty="0">
                <a:solidFill>
                  <a:srgbClr val="222222"/>
                </a:solidFill>
                <a:effectLst/>
                <a:latin typeface="Arial" panose="020B0604020202020204" pitchFamily="34" charset="0"/>
              </a:rPr>
              <a:t>Conservation Society set up (in 1966) to tackle pressures from population rise (Herring, 2001)</a:t>
            </a:r>
            <a:endParaRPr lang="en-GB" sz="1400" dirty="0"/>
          </a:p>
        </p:txBody>
      </p:sp>
      <p:cxnSp>
        <p:nvCxnSpPr>
          <p:cNvPr id="20" name="Straight Arrow Connector 19">
            <a:extLst>
              <a:ext uri="{FF2B5EF4-FFF2-40B4-BE49-F238E27FC236}">
                <a16:creationId xmlns:a16="http://schemas.microsoft.com/office/drawing/2014/main" id="{52CA1B96-300B-1DEB-416B-D2F2C45884D2}"/>
              </a:ext>
            </a:extLst>
          </p:cNvPr>
          <p:cNvCxnSpPr>
            <a:cxnSpLocks/>
            <a:endCxn id="18" idx="2"/>
          </p:cNvCxnSpPr>
          <p:nvPr/>
        </p:nvCxnSpPr>
        <p:spPr>
          <a:xfrm flipV="1">
            <a:off x="10133993" y="2296101"/>
            <a:ext cx="494859" cy="12654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5064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Dirty Man of Europe’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4128051" y="391886"/>
            <a:ext cx="7951305" cy="4339650"/>
          </a:xfrm>
          <a:prstGeom prst="rect">
            <a:avLst/>
          </a:prstGeom>
          <a:noFill/>
        </p:spPr>
        <p:txBody>
          <a:bodyPr wrap="square" rtlCol="0">
            <a:spAutoFit/>
          </a:bodyPr>
          <a:lstStyle/>
          <a:p>
            <a:r>
              <a:rPr lang="en-GB" sz="2400" dirty="0"/>
              <a:t>Despite a growing pressure and influence of society on governance of environmental issues in Britain, the impacts of industrial pollution continued.</a:t>
            </a:r>
          </a:p>
          <a:p>
            <a:endParaRPr lang="en-GB" sz="2400" dirty="0"/>
          </a:p>
          <a:p>
            <a:r>
              <a:rPr lang="en-GB" sz="2400" b="0" i="0" dirty="0">
                <a:solidFill>
                  <a:srgbClr val="111820"/>
                </a:solidFill>
                <a:effectLst/>
                <a:latin typeface="TradeGothic"/>
              </a:rPr>
              <a:t>“beaches overflowing with sewage, filthy rivers, excessive power station emissions and a poor conservation framework.”</a:t>
            </a:r>
          </a:p>
          <a:p>
            <a:r>
              <a:rPr lang="en-GB" sz="2000" dirty="0">
                <a:solidFill>
                  <a:srgbClr val="111820"/>
                </a:solidFill>
                <a:latin typeface="TradeGothic"/>
              </a:rPr>
              <a:t>Source: Surfers Against Sewage (Online, 2024): </a:t>
            </a:r>
            <a:r>
              <a:rPr lang="en-GB" sz="2000" dirty="0">
                <a:hlinkClick r:id="rId3"/>
              </a:rPr>
              <a:t>Dirty Man of Europe - Surfers Against Sewage (sas.org.uk)</a:t>
            </a:r>
            <a:endParaRPr lang="en-GB" sz="2000" dirty="0"/>
          </a:p>
          <a:p>
            <a:endParaRPr lang="en-GB" sz="2000" dirty="0"/>
          </a:p>
          <a:p>
            <a:r>
              <a:rPr lang="en-GB" sz="2400" dirty="0"/>
              <a:t>Surfers Against Sewage pressure </a:t>
            </a:r>
          </a:p>
          <a:p>
            <a:r>
              <a:rPr lang="en-GB" sz="2400" dirty="0"/>
              <a:t>group set up in 1990.</a:t>
            </a:r>
          </a:p>
          <a:p>
            <a:endParaRPr lang="en-GB" sz="2400" dirty="0"/>
          </a:p>
        </p:txBody>
      </p:sp>
      <p:pic>
        <p:nvPicPr>
          <p:cNvPr id="3074" name="Picture 2" descr="The Dirty Man of Europe: Great British Pollution Scandal: Amazon.co.uk:  Rose, Chris: 9780671710743: Books">
            <a:extLst>
              <a:ext uri="{FF2B5EF4-FFF2-40B4-BE49-F238E27FC236}">
                <a16:creationId xmlns:a16="http://schemas.microsoft.com/office/drawing/2014/main" id="{5E185FC3-869B-EDE9-7595-37CCE3946E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9332"/>
            <a:ext cx="4065932" cy="609678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urfers Against Sewage is formed - Museum of British Surfing">
            <a:extLst>
              <a:ext uri="{FF2B5EF4-FFF2-40B4-BE49-F238E27FC236}">
                <a16:creationId xmlns:a16="http://schemas.microsoft.com/office/drawing/2014/main" id="{B3386537-9DC7-6EDD-A2A4-B0567466D3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3211" y="2996728"/>
            <a:ext cx="2372111" cy="15303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62A7C48-03E9-80D0-FC65-513438EA004A}"/>
              </a:ext>
            </a:extLst>
          </p:cNvPr>
          <p:cNvSpPr txBox="1"/>
          <p:nvPr/>
        </p:nvSpPr>
        <p:spPr>
          <a:xfrm>
            <a:off x="4128051" y="4527122"/>
            <a:ext cx="7871792" cy="1938992"/>
          </a:xfrm>
          <a:prstGeom prst="rect">
            <a:avLst/>
          </a:prstGeom>
          <a:noFill/>
        </p:spPr>
        <p:txBody>
          <a:bodyPr wrap="square">
            <a:spAutoFit/>
          </a:bodyPr>
          <a:lstStyle/>
          <a:p>
            <a:r>
              <a:rPr lang="en-GB" sz="2400" dirty="0"/>
              <a:t>EU Directives (e.g. </a:t>
            </a:r>
            <a:r>
              <a:rPr lang="en-GB" sz="2400" b="0" i="0" dirty="0">
                <a:solidFill>
                  <a:srgbClr val="111820"/>
                </a:solidFill>
                <a:effectLst/>
                <a:latin typeface="TradeGothic"/>
              </a:rPr>
              <a:t>Bathing Water Directive, the Water Framework Directive, and the Urban Waste Water Treatment Directive) </a:t>
            </a:r>
            <a:r>
              <a:rPr lang="en-GB" sz="2400" dirty="0"/>
              <a:t>helped to improve environmental issues in the 1980s and 1990s, with some believing this would not have happened without EU membership.</a:t>
            </a:r>
          </a:p>
        </p:txBody>
      </p:sp>
    </p:spTree>
    <p:extLst>
      <p:ext uri="{BB962C8B-B14F-4D97-AF65-F5344CB8AC3E}">
        <p14:creationId xmlns:p14="http://schemas.microsoft.com/office/powerpoint/2010/main" val="1578030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Red Tape Challenge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3698918" y="519155"/>
            <a:ext cx="8351445" cy="5724644"/>
          </a:xfrm>
          <a:prstGeom prst="rect">
            <a:avLst/>
          </a:prstGeom>
          <a:noFill/>
        </p:spPr>
        <p:txBody>
          <a:bodyPr wrap="square" rtlCol="0">
            <a:spAutoFit/>
          </a:bodyPr>
          <a:lstStyle/>
          <a:p>
            <a:r>
              <a:rPr lang="en-GB" sz="2400" dirty="0"/>
              <a:t>In the lead up to Brexit, there was increasing concern regarding the ‘red tape’ of EU bureaucracy</a:t>
            </a:r>
          </a:p>
          <a:p>
            <a:endParaRPr lang="en-GB" sz="2400" dirty="0"/>
          </a:p>
          <a:p>
            <a:endParaRPr lang="en-GB" sz="2400" dirty="0"/>
          </a:p>
          <a:p>
            <a:endParaRPr lang="en-GB" sz="2400" dirty="0"/>
          </a:p>
          <a:p>
            <a:endParaRPr lang="en-GB" sz="2400" dirty="0"/>
          </a:p>
          <a:p>
            <a:endParaRPr lang="en-GB" sz="2400" dirty="0"/>
          </a:p>
          <a:p>
            <a:pPr algn="ctr"/>
            <a:r>
              <a:rPr lang="en-GB" dirty="0"/>
              <a:t>Source: https://assets.publishing.service.gov.uk/government/uploads/system/uploads/attachment_data/file/69584/pb13728-red-tape-environment.pdf</a:t>
            </a:r>
          </a:p>
          <a:p>
            <a:endParaRPr lang="en-GB" sz="2400" dirty="0"/>
          </a:p>
          <a:p>
            <a:r>
              <a:rPr lang="en-GB" sz="2400" dirty="0"/>
              <a:t>For example, a government review was called into the Habitats Directive:</a:t>
            </a:r>
          </a:p>
          <a:p>
            <a:r>
              <a:rPr lang="en-GB" sz="2400" dirty="0"/>
              <a:t>“The review found that the directives were fit for purpose but there was a growing rhetoric around the imposition of costly EU regulations” Source: Burns and Carter (2018, p. 1)</a:t>
            </a:r>
          </a:p>
        </p:txBody>
      </p:sp>
      <p:pic>
        <p:nvPicPr>
          <p:cNvPr id="7" name="Picture 6">
            <a:extLst>
              <a:ext uri="{FF2B5EF4-FFF2-40B4-BE49-F238E27FC236}">
                <a16:creationId xmlns:a16="http://schemas.microsoft.com/office/drawing/2014/main" id="{10DF35D7-15C1-1FAD-7A44-A201A41A6246}"/>
              </a:ext>
            </a:extLst>
          </p:cNvPr>
          <p:cNvPicPr>
            <a:picLocks noChangeAspect="1"/>
          </p:cNvPicPr>
          <p:nvPr/>
        </p:nvPicPr>
        <p:blipFill rotWithShape="1">
          <a:blip r:embed="rId3"/>
          <a:srcRect l="6521" r="7877"/>
          <a:stretch/>
        </p:blipFill>
        <p:spPr>
          <a:xfrm>
            <a:off x="5612" y="431589"/>
            <a:ext cx="3693306" cy="6096782"/>
          </a:xfrm>
          <a:prstGeom prst="rect">
            <a:avLst/>
          </a:prstGeom>
        </p:spPr>
      </p:pic>
      <p:pic>
        <p:nvPicPr>
          <p:cNvPr id="10" name="Picture 9">
            <a:extLst>
              <a:ext uri="{FF2B5EF4-FFF2-40B4-BE49-F238E27FC236}">
                <a16:creationId xmlns:a16="http://schemas.microsoft.com/office/drawing/2014/main" id="{5FB5A723-EEE2-37F1-7CCB-A474FCA2B43E}"/>
              </a:ext>
            </a:extLst>
          </p:cNvPr>
          <p:cNvPicPr>
            <a:picLocks noChangeAspect="1"/>
          </p:cNvPicPr>
          <p:nvPr/>
        </p:nvPicPr>
        <p:blipFill>
          <a:blip r:embed="rId4"/>
          <a:stretch>
            <a:fillRect/>
          </a:stretch>
        </p:blipFill>
        <p:spPr>
          <a:xfrm>
            <a:off x="4798787" y="1493766"/>
            <a:ext cx="6147510" cy="1558064"/>
          </a:xfrm>
          <a:prstGeom prst="rect">
            <a:avLst/>
          </a:prstGeom>
          <a:ln>
            <a:solidFill>
              <a:schemeClr val="tx1"/>
            </a:solidFill>
          </a:ln>
        </p:spPr>
      </p:pic>
    </p:spTree>
    <p:extLst>
      <p:ext uri="{BB962C8B-B14F-4D97-AF65-F5344CB8AC3E}">
        <p14:creationId xmlns:p14="http://schemas.microsoft.com/office/powerpoint/2010/main" val="2657061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EU Referendum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5816977"/>
          </a:xfrm>
          <a:prstGeom prst="rect">
            <a:avLst/>
          </a:prstGeom>
          <a:noFill/>
        </p:spPr>
        <p:txBody>
          <a:bodyPr wrap="square" rtlCol="0">
            <a:spAutoFit/>
          </a:bodyPr>
          <a:lstStyle/>
          <a:p>
            <a:r>
              <a:rPr lang="en-GB" sz="2400" dirty="0"/>
              <a:t>On 23</a:t>
            </a:r>
            <a:r>
              <a:rPr lang="en-GB" sz="2400" baseline="30000" dirty="0"/>
              <a:t>rd</a:t>
            </a:r>
            <a:r>
              <a:rPr lang="en-GB" sz="2400" dirty="0"/>
              <a:t> June 2016 the United Kingdom (UK) held a referendum on European Union (EU)membership. </a:t>
            </a:r>
          </a:p>
          <a:p>
            <a:endParaRPr lang="en-GB" sz="2400" dirty="0"/>
          </a:p>
          <a:p>
            <a:r>
              <a:rPr lang="en-GB" sz="2400" dirty="0"/>
              <a:t>By a margin of 52% to 48% the British public voted to leave the EU</a:t>
            </a:r>
          </a:p>
          <a:p>
            <a:endParaRPr lang="en-GB" sz="2400" dirty="0"/>
          </a:p>
          <a:p>
            <a:pPr algn="ctr"/>
            <a:r>
              <a:rPr lang="en-GB" sz="2400" dirty="0"/>
              <a:t>“The environment did not feature significantly in the debates leading up to the referendum, which focussed mainly on national sovereignty, immigration and the economy.” </a:t>
            </a:r>
          </a:p>
          <a:p>
            <a:pPr algn="ctr"/>
            <a:r>
              <a:rPr lang="en-GB" dirty="0"/>
              <a:t>Source: Burns and Carter (2018, p. 1)</a:t>
            </a:r>
          </a:p>
          <a:p>
            <a:endParaRPr lang="en-GB" dirty="0"/>
          </a:p>
          <a:p>
            <a:r>
              <a:rPr lang="en-GB" sz="2400" dirty="0"/>
              <a:t>A review into the impacts of Brexit identified a high percentage of the work (80%) conducted by Department for Environment Food and Rural Affairs (Defra) was linked to EU regulations.</a:t>
            </a:r>
          </a:p>
          <a:p>
            <a:endParaRPr lang="en-GB" sz="2400" dirty="0"/>
          </a:p>
          <a:p>
            <a:r>
              <a:rPr lang="en-GB" sz="2400" dirty="0"/>
              <a:t>Many researchers have raised questions over the stability of environmental governance following Brexit.</a:t>
            </a:r>
          </a:p>
        </p:txBody>
      </p:sp>
    </p:spTree>
    <p:extLst>
      <p:ext uri="{BB962C8B-B14F-4D97-AF65-F5344CB8AC3E}">
        <p14:creationId xmlns:p14="http://schemas.microsoft.com/office/powerpoint/2010/main" val="2921727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Governance Gap’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6001643"/>
          </a:xfrm>
          <a:prstGeom prst="rect">
            <a:avLst/>
          </a:prstGeom>
          <a:noFill/>
        </p:spPr>
        <p:txBody>
          <a:bodyPr wrap="square" rtlCol="0">
            <a:spAutoFit/>
          </a:bodyPr>
          <a:lstStyle/>
          <a:p>
            <a:r>
              <a:rPr lang="en-GB" sz="2400" dirty="0"/>
              <a:t>As a result of the referendum, the UK has faced a “Governance Gap” (Burns et al., 2018).</a:t>
            </a:r>
          </a:p>
          <a:p>
            <a:pPr marL="342900" indent="-342900">
              <a:buFont typeface="Arial" panose="020B0604020202020204" pitchFamily="34" charset="0"/>
              <a:buChar char="•"/>
            </a:pPr>
            <a:r>
              <a:rPr lang="en-GB" sz="2400" dirty="0"/>
              <a:t>The UK has benefited from EU input on policy making, and data sharing from institutes such as the European Environment Agency</a:t>
            </a:r>
          </a:p>
          <a:p>
            <a:pPr marL="342900" indent="-342900">
              <a:buFont typeface="Arial" panose="020B0604020202020204" pitchFamily="34" charset="0"/>
              <a:buChar char="•"/>
            </a:pPr>
            <a:r>
              <a:rPr lang="en-GB" sz="2400" dirty="0"/>
              <a:t>The UK will no longer be accountable to Court of the Justice of the European Union (CJEU)</a:t>
            </a:r>
          </a:p>
          <a:p>
            <a:endParaRPr lang="en-GB" sz="2400" dirty="0"/>
          </a:p>
          <a:p>
            <a:pPr algn="ctr"/>
            <a:r>
              <a:rPr lang="en-GB" sz="2400" i="1" dirty="0"/>
              <a:t> “the UK government has been taken to both the CJEU and domestic courts over its failure to implement the EU rules on ambient air quality, and nearly half of cases which the European Commission started against the UK between 2003 and 2017 concerned the environment.” </a:t>
            </a:r>
          </a:p>
          <a:p>
            <a:pPr algn="ctr"/>
            <a:r>
              <a:rPr lang="en-GB" sz="2400" dirty="0"/>
              <a:t>Source: Brendan Moore, C.B., </a:t>
            </a:r>
            <a:r>
              <a:rPr lang="en-GB" sz="2400" dirty="0" err="1"/>
              <a:t>Gravey</a:t>
            </a:r>
            <a:r>
              <a:rPr lang="en-GB" sz="2400" dirty="0"/>
              <a:t>, V. and Jordan, A. (2019, p.37)</a:t>
            </a:r>
          </a:p>
          <a:p>
            <a:endParaRPr lang="en-GB" sz="2400" dirty="0"/>
          </a:p>
          <a:p>
            <a:r>
              <a:rPr lang="en-GB" sz="2400" dirty="0"/>
              <a:t>In the European Union (Withdrawal) Act 2018, powers previously at EU level can either be repatriated to devolved nations (Scotland, Wales, and Northen Ireland), or restricted in place of UK-wide policies.</a:t>
            </a:r>
          </a:p>
        </p:txBody>
      </p:sp>
      <p:pic>
        <p:nvPicPr>
          <p:cNvPr id="6146" name="Picture 2" descr="CJEU's FT v. DW Ruling: Navigating Data Subject Access Requests – Your  Front Page For Information Governance News">
            <a:extLst>
              <a:ext uri="{FF2B5EF4-FFF2-40B4-BE49-F238E27FC236}">
                <a16:creationId xmlns:a16="http://schemas.microsoft.com/office/drawing/2014/main" id="{C7E7C26E-46D6-B9EB-CA76-72C36A21AC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513"/>
          <a:stretch/>
        </p:blipFill>
        <p:spPr bwMode="auto">
          <a:xfrm>
            <a:off x="20891" y="2703071"/>
            <a:ext cx="2185596"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861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UK governance since Brexit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50466" y="369332"/>
            <a:ext cx="9663780" cy="5847755"/>
          </a:xfrm>
          <a:prstGeom prst="rect">
            <a:avLst/>
          </a:prstGeom>
          <a:noFill/>
        </p:spPr>
        <p:txBody>
          <a:bodyPr wrap="square" rtlCol="0">
            <a:spAutoFit/>
          </a:bodyPr>
          <a:lstStyle/>
          <a:p>
            <a:r>
              <a:rPr lang="en-GB" sz="2200" dirty="0"/>
              <a:t>In lieu of EU regulation, UK government needed to transpose laws into domestic laws.</a:t>
            </a:r>
          </a:p>
          <a:p>
            <a:endParaRPr lang="en-GB" sz="2200" dirty="0"/>
          </a:p>
          <a:p>
            <a:r>
              <a:rPr lang="en-GB" sz="2200" dirty="0"/>
              <a:t>One example of this is the Habitat’s Directive (Council Directive 92/43/EEC)</a:t>
            </a:r>
          </a:p>
          <a:p>
            <a:endParaRPr lang="en-GB" sz="2200" dirty="0"/>
          </a:p>
          <a:p>
            <a:r>
              <a:rPr lang="en-GB" sz="2200" dirty="0"/>
              <a:t>This already existed as The Conservation of Habitats and Species Regulations 2017, which have not been amended (since 2019).</a:t>
            </a:r>
          </a:p>
          <a:p>
            <a:endParaRPr lang="en-GB" sz="2200" dirty="0"/>
          </a:p>
          <a:p>
            <a:r>
              <a:rPr lang="en-GB" sz="2200" dirty="0"/>
              <a:t>The regulations are much the same, with the exception that Domestic judicial law is utilised as opposed to European judicial systems, and that protected sites no longer constitute Natura 2000 sites.</a:t>
            </a:r>
          </a:p>
          <a:p>
            <a:endParaRPr lang="en-GB" sz="2200" dirty="0"/>
          </a:p>
          <a:p>
            <a:r>
              <a:rPr lang="en-GB" sz="2200" dirty="0"/>
              <a:t>Two charity organisations, </a:t>
            </a:r>
            <a:r>
              <a:rPr lang="en-GB" sz="2200" dirty="0" err="1"/>
              <a:t>ClientEarth</a:t>
            </a:r>
            <a:r>
              <a:rPr lang="en-GB" sz="2200" dirty="0"/>
              <a:t> and the Marine Conservation Society challenged the legality of the changes in wording, and found them to be lawful, though with a few concerns on </a:t>
            </a:r>
            <a:r>
              <a:rPr lang="en-GB" sz="2200" dirty="0" err="1"/>
              <a:t>intepretation</a:t>
            </a:r>
            <a:r>
              <a:rPr lang="en-GB" sz="2200" dirty="0"/>
              <a:t>.: </a:t>
            </a:r>
          </a:p>
          <a:p>
            <a:r>
              <a:rPr lang="en-GB" sz="2200" dirty="0">
                <a:hlinkClick r:id="rId4"/>
              </a:rPr>
              <a:t>clientearth-mcs-briefing-on-the-conservation-of-habitats-and-species-amendment-eu-exit-regulations-2019-ce-en.pdf</a:t>
            </a:r>
            <a:endParaRPr lang="en-GB" sz="2200" dirty="0"/>
          </a:p>
        </p:txBody>
      </p:sp>
      <p:pic>
        <p:nvPicPr>
          <p:cNvPr id="6" name="Picture 2" descr="Client Earth Case Study | Teaching Resources">
            <a:extLst>
              <a:ext uri="{FF2B5EF4-FFF2-40B4-BE49-F238E27FC236}">
                <a16:creationId xmlns:a16="http://schemas.microsoft.com/office/drawing/2014/main" id="{4B37D1F5-6AA9-6D0C-EC7E-25F90C4FA7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31" y="4706193"/>
            <a:ext cx="2103046" cy="157525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hat is Natura 2000 Network? – Life Feeding Scavengers">
            <a:extLst>
              <a:ext uri="{FF2B5EF4-FFF2-40B4-BE49-F238E27FC236}">
                <a16:creationId xmlns:a16="http://schemas.microsoft.com/office/drawing/2014/main" id="{90F58523-5DBE-E4CF-A3D8-1FA1CD7DE0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754" y="1980372"/>
            <a:ext cx="19050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672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Environment Act 2021</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405270" y="612844"/>
            <a:ext cx="9537515" cy="5632311"/>
          </a:xfrm>
          <a:prstGeom prst="rect">
            <a:avLst/>
          </a:prstGeom>
          <a:noFill/>
        </p:spPr>
        <p:txBody>
          <a:bodyPr wrap="square" rtlCol="0">
            <a:spAutoFit/>
          </a:bodyPr>
          <a:lstStyle/>
          <a:p>
            <a:r>
              <a:rPr lang="en-GB" sz="2400" dirty="0"/>
              <a:t>In 2021, after several years of taking a contested Environment Bill through the parliamentary process, the Environment Act 2021 came into effect.</a:t>
            </a:r>
          </a:p>
          <a:p>
            <a:endParaRPr lang="en-GB" sz="2400" dirty="0"/>
          </a:p>
          <a:p>
            <a:r>
              <a:rPr lang="en-GB" sz="2400" dirty="0"/>
              <a:t>Lengthy Act, made up of multiple parts, including Principles (for example, Polluter Pays principle was retained).</a:t>
            </a:r>
          </a:p>
          <a:p>
            <a:endParaRPr lang="en-GB" sz="2400" dirty="0"/>
          </a:p>
          <a:p>
            <a:r>
              <a:rPr lang="en-GB" sz="2400" dirty="0"/>
              <a:t>Provides a framework for Environmental Protection, enabling new laws to be created</a:t>
            </a:r>
          </a:p>
          <a:p>
            <a:endParaRPr lang="en-GB" sz="2400" dirty="0"/>
          </a:p>
          <a:p>
            <a:r>
              <a:rPr lang="en-GB" sz="2400" dirty="0"/>
              <a:t>Provides a series of targets on environmental aspects (e.g. Air and Water Quality)</a:t>
            </a:r>
          </a:p>
          <a:p>
            <a:endParaRPr lang="en-GB" sz="2400" dirty="0"/>
          </a:p>
          <a:p>
            <a:r>
              <a:rPr lang="en-GB" sz="2400" dirty="0"/>
              <a:t>States that a new Office of Environmental Protection (OEP) is to be established to ensure the government and official bodies comply with the new laws – new independent, domestic watchdog.</a:t>
            </a:r>
          </a:p>
        </p:txBody>
      </p:sp>
    </p:spTree>
    <p:extLst>
      <p:ext uri="{BB962C8B-B14F-4D97-AF65-F5344CB8AC3E}">
        <p14:creationId xmlns:p14="http://schemas.microsoft.com/office/powerpoint/2010/main" val="2567242131"/>
      </p:ext>
    </p:extLst>
  </p:cSld>
  <p:clrMapOvr>
    <a:masterClrMapping/>
  </p:clrMapOvr>
  <p:timing>
    <p:tnLst>
      <p:par>
        <p:cTn id="1" dur="indefinite" restart="never" nodeType="tmRoot">
          <p:childTnLst>
            <p:par>
              <p:cTn/>
            </p:par>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Environment Act 2021</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12034" y="679216"/>
            <a:ext cx="9537515" cy="523220"/>
          </a:xfrm>
          <a:prstGeom prst="rect">
            <a:avLst/>
          </a:prstGeom>
          <a:noFill/>
        </p:spPr>
        <p:txBody>
          <a:bodyPr wrap="square" rtlCol="0">
            <a:spAutoFit/>
          </a:bodyPr>
          <a:lstStyle/>
          <a:p>
            <a:r>
              <a:rPr lang="en-GB" sz="2800" dirty="0"/>
              <a:t>There are mixed views on the Environment Act 2021:</a:t>
            </a:r>
          </a:p>
        </p:txBody>
      </p:sp>
      <p:pic>
        <p:nvPicPr>
          <p:cNvPr id="9" name="Online Media 8" title="RSPB England Director Emma Marsh comments on the Environment Act">
            <a:hlinkClick r:id="" action="ppaction://media"/>
            <a:extLst>
              <a:ext uri="{FF2B5EF4-FFF2-40B4-BE49-F238E27FC236}">
                <a16:creationId xmlns:a16="http://schemas.microsoft.com/office/drawing/2014/main" id="{3DC8C1A6-272D-B7EA-5E52-F8EEC7EA1E0E}"/>
              </a:ext>
            </a:extLst>
          </p:cNvPr>
          <p:cNvPicPr>
            <a:picLocks noRot="1" noChangeAspect="1"/>
          </p:cNvPicPr>
          <p:nvPr>
            <a:videoFile r:link="rId1"/>
          </p:nvPr>
        </p:nvPicPr>
        <p:blipFill>
          <a:blip r:embed="rId4"/>
          <a:stretch>
            <a:fillRect/>
          </a:stretch>
        </p:blipFill>
        <p:spPr>
          <a:xfrm>
            <a:off x="212034" y="2100469"/>
            <a:ext cx="4443896" cy="3332922"/>
          </a:xfrm>
          <a:prstGeom prst="rect">
            <a:avLst/>
          </a:prstGeom>
        </p:spPr>
      </p:pic>
      <p:sp>
        <p:nvSpPr>
          <p:cNvPr id="12" name="TextBox 11">
            <a:extLst>
              <a:ext uri="{FF2B5EF4-FFF2-40B4-BE49-F238E27FC236}">
                <a16:creationId xmlns:a16="http://schemas.microsoft.com/office/drawing/2014/main" id="{80C2CB60-0AD1-0FA9-703D-67CAF22C49FA}"/>
              </a:ext>
            </a:extLst>
          </p:cNvPr>
          <p:cNvSpPr txBox="1"/>
          <p:nvPr/>
        </p:nvSpPr>
        <p:spPr>
          <a:xfrm>
            <a:off x="5407716" y="5385904"/>
            <a:ext cx="6119190" cy="646331"/>
          </a:xfrm>
          <a:prstGeom prst="rect">
            <a:avLst/>
          </a:prstGeom>
          <a:noFill/>
        </p:spPr>
        <p:txBody>
          <a:bodyPr wrap="square">
            <a:spAutoFit/>
          </a:bodyPr>
          <a:lstStyle/>
          <a:p>
            <a:r>
              <a:rPr lang="en-GB" sz="1800" dirty="0"/>
              <a:t>Lee (2023) reviewed the Act and believes it is eroding public participation, a fundament of the Aarhus Convention in UK law.  </a:t>
            </a:r>
          </a:p>
        </p:txBody>
      </p:sp>
      <p:sp>
        <p:nvSpPr>
          <p:cNvPr id="14" name="TextBox 13">
            <a:extLst>
              <a:ext uri="{FF2B5EF4-FFF2-40B4-BE49-F238E27FC236}">
                <a16:creationId xmlns:a16="http://schemas.microsoft.com/office/drawing/2014/main" id="{A0C691EF-1102-9C3C-777A-07587E6F6B05}"/>
              </a:ext>
            </a:extLst>
          </p:cNvPr>
          <p:cNvSpPr txBox="1"/>
          <p:nvPr/>
        </p:nvSpPr>
        <p:spPr>
          <a:xfrm>
            <a:off x="5140187" y="2401356"/>
            <a:ext cx="6654248" cy="2185214"/>
          </a:xfrm>
          <a:prstGeom prst="rect">
            <a:avLst/>
          </a:prstGeom>
          <a:noFill/>
        </p:spPr>
        <p:txBody>
          <a:bodyPr wrap="square">
            <a:spAutoFit/>
          </a:bodyPr>
          <a:lstStyle/>
          <a:p>
            <a:r>
              <a:rPr lang="en-GB" sz="2000" dirty="0"/>
              <a:t>“Even though the Act is now law however, we believe that the details of it do not quite meet the world-leading ambition that the government set out to ensure, particularly around provisions for environmental governance, forest protection, and clean air.”</a:t>
            </a:r>
          </a:p>
          <a:p>
            <a:r>
              <a:rPr lang="en-GB" dirty="0"/>
              <a:t>Source: </a:t>
            </a:r>
            <a:r>
              <a:rPr lang="en-GB" dirty="0" err="1"/>
              <a:t>ClientEarth</a:t>
            </a:r>
            <a:r>
              <a:rPr lang="en-GB" dirty="0"/>
              <a:t> [online] (2022): </a:t>
            </a:r>
            <a:r>
              <a:rPr lang="en-GB" dirty="0">
                <a:hlinkClick r:id="rId5"/>
              </a:rPr>
              <a:t>The UK Environment Act - what's happening now? | </a:t>
            </a:r>
            <a:r>
              <a:rPr lang="en-GB" dirty="0" err="1">
                <a:hlinkClick r:id="rId5"/>
              </a:rPr>
              <a:t>ClientEarth</a:t>
            </a:r>
            <a:endParaRPr lang="en-GB" dirty="0"/>
          </a:p>
        </p:txBody>
      </p:sp>
      <p:pic>
        <p:nvPicPr>
          <p:cNvPr id="15" name="Picture 2" descr="Client Earth Case Study | Teaching Resources">
            <a:extLst>
              <a:ext uri="{FF2B5EF4-FFF2-40B4-BE49-F238E27FC236}">
                <a16:creationId xmlns:a16="http://schemas.microsoft.com/office/drawing/2014/main" id="{175638D7-7AD9-BB46-C494-9D9AD1E858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49235" y="825765"/>
            <a:ext cx="2103046" cy="157525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8D15D4C-357E-BE97-3938-13961C6009F9}"/>
              </a:ext>
            </a:extLst>
          </p:cNvPr>
          <p:cNvSpPr txBox="1"/>
          <p:nvPr/>
        </p:nvSpPr>
        <p:spPr>
          <a:xfrm>
            <a:off x="212034" y="5509892"/>
            <a:ext cx="4505740" cy="369332"/>
          </a:xfrm>
          <a:prstGeom prst="rect">
            <a:avLst/>
          </a:prstGeom>
          <a:noFill/>
        </p:spPr>
        <p:txBody>
          <a:bodyPr wrap="square">
            <a:spAutoFit/>
          </a:bodyPr>
          <a:lstStyle/>
          <a:p>
            <a:r>
              <a:rPr lang="en-GB" sz="1800" dirty="0"/>
              <a:t>RSPB statement on the Environment Act 2021</a:t>
            </a:r>
          </a:p>
        </p:txBody>
      </p:sp>
    </p:spTree>
    <p:extLst>
      <p:ext uri="{BB962C8B-B14F-4D97-AF65-F5344CB8AC3E}">
        <p14:creationId xmlns:p14="http://schemas.microsoft.com/office/powerpoint/2010/main" val="21648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Early Divergence?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895" r="6462"/>
          <a:stretch/>
        </p:blipFill>
        <p:spPr>
          <a:xfrm>
            <a:off x="-5613" y="473696"/>
            <a:ext cx="4140291" cy="5992418"/>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9" name="TextBox 8">
            <a:extLst>
              <a:ext uri="{FF2B5EF4-FFF2-40B4-BE49-F238E27FC236}">
                <a16:creationId xmlns:a16="http://schemas.microsoft.com/office/drawing/2014/main" id="{7AE46D63-6AAB-6821-2CB1-6DD7502F0635}"/>
              </a:ext>
            </a:extLst>
          </p:cNvPr>
          <p:cNvSpPr txBox="1"/>
          <p:nvPr/>
        </p:nvSpPr>
        <p:spPr>
          <a:xfrm>
            <a:off x="4134678" y="473696"/>
            <a:ext cx="4242128" cy="1446550"/>
          </a:xfrm>
          <a:prstGeom prst="rect">
            <a:avLst/>
          </a:prstGeom>
          <a:noFill/>
        </p:spPr>
        <p:txBody>
          <a:bodyPr wrap="square" rtlCol="0">
            <a:spAutoFit/>
          </a:bodyPr>
          <a:lstStyle/>
          <a:p>
            <a:r>
              <a:rPr lang="en-GB" sz="2200" dirty="0"/>
              <a:t>NGO’s and the media are already reporting on examples of divergence from previous standards set by EU legislation (Directives).</a:t>
            </a:r>
          </a:p>
        </p:txBody>
      </p:sp>
      <p:sp>
        <p:nvSpPr>
          <p:cNvPr id="12" name="TextBox 11">
            <a:extLst>
              <a:ext uri="{FF2B5EF4-FFF2-40B4-BE49-F238E27FC236}">
                <a16:creationId xmlns:a16="http://schemas.microsoft.com/office/drawing/2014/main" id="{28374D21-7331-BDA8-8AAD-7AB9CD775149}"/>
              </a:ext>
            </a:extLst>
          </p:cNvPr>
          <p:cNvSpPr txBox="1"/>
          <p:nvPr/>
        </p:nvSpPr>
        <p:spPr>
          <a:xfrm>
            <a:off x="4134678" y="1952575"/>
            <a:ext cx="4236515" cy="4154984"/>
          </a:xfrm>
          <a:prstGeom prst="rect">
            <a:avLst/>
          </a:prstGeom>
          <a:noFill/>
        </p:spPr>
        <p:txBody>
          <a:bodyPr wrap="square">
            <a:spAutoFit/>
          </a:bodyPr>
          <a:lstStyle/>
          <a:p>
            <a:pPr algn="ctr"/>
            <a:r>
              <a:rPr lang="en-GB" sz="2400" b="1" i="1" dirty="0">
                <a:latin typeface="Comic Sans MS" panose="030F0702030302020204" pitchFamily="66" charset="0"/>
              </a:rPr>
              <a:t>Activity</a:t>
            </a:r>
          </a:p>
          <a:p>
            <a:pPr algn="ctr"/>
            <a:r>
              <a:rPr lang="en-GB" sz="2400" b="1" i="1" dirty="0">
                <a:latin typeface="Comic Sans MS" panose="030F0702030302020204" pitchFamily="66" charset="0"/>
              </a:rPr>
              <a:t>Read the following article: </a:t>
            </a:r>
            <a:r>
              <a:rPr lang="en-GB" sz="2400" dirty="0">
                <a:hlinkClick r:id="rId4"/>
              </a:rPr>
              <a:t>https://www.theguardian.com/environment/2024/jan/19/the-uk-environmental-protections-dropped-since-brexit</a:t>
            </a:r>
            <a:endParaRPr lang="en-GB" sz="2400" dirty="0"/>
          </a:p>
          <a:p>
            <a:pPr algn="ctr"/>
            <a:endParaRPr lang="en-GB" sz="2400" dirty="0"/>
          </a:p>
          <a:p>
            <a:pPr algn="ctr"/>
            <a:r>
              <a:rPr lang="en-GB" sz="2400" b="1" dirty="0">
                <a:latin typeface="Comic Sans MS" panose="030F0702030302020204" pitchFamily="66" charset="0"/>
              </a:rPr>
              <a:t>Question: </a:t>
            </a:r>
          </a:p>
          <a:p>
            <a:pPr algn="ctr"/>
            <a:r>
              <a:rPr lang="en-GB" sz="2400" b="1" dirty="0">
                <a:latin typeface="Comic Sans MS" panose="030F0702030302020204" pitchFamily="66" charset="0"/>
              </a:rPr>
              <a:t>Are the new laws stronger for the future of the  environment?</a:t>
            </a:r>
          </a:p>
        </p:txBody>
      </p:sp>
      <p:pic>
        <p:nvPicPr>
          <p:cNvPr id="14" name="Picture 13">
            <a:extLst>
              <a:ext uri="{FF2B5EF4-FFF2-40B4-BE49-F238E27FC236}">
                <a16:creationId xmlns:a16="http://schemas.microsoft.com/office/drawing/2014/main" id="{98A3BDD8-96DB-F1AD-FCAF-4A144F14A7AA}"/>
              </a:ext>
            </a:extLst>
          </p:cNvPr>
          <p:cNvPicPr>
            <a:picLocks noChangeAspect="1"/>
          </p:cNvPicPr>
          <p:nvPr/>
        </p:nvPicPr>
        <p:blipFill>
          <a:blip r:embed="rId5"/>
          <a:stretch>
            <a:fillRect/>
          </a:stretch>
        </p:blipFill>
        <p:spPr>
          <a:xfrm>
            <a:off x="8376806" y="369332"/>
            <a:ext cx="3815194" cy="5428157"/>
          </a:xfrm>
          <a:prstGeom prst="rect">
            <a:avLst/>
          </a:prstGeom>
        </p:spPr>
      </p:pic>
      <p:sp>
        <p:nvSpPr>
          <p:cNvPr id="16" name="TextBox 15">
            <a:extLst>
              <a:ext uri="{FF2B5EF4-FFF2-40B4-BE49-F238E27FC236}">
                <a16:creationId xmlns:a16="http://schemas.microsoft.com/office/drawing/2014/main" id="{6A14FC56-BF9F-A021-8604-AE0BFA9CCD4B}"/>
              </a:ext>
            </a:extLst>
          </p:cNvPr>
          <p:cNvSpPr txBox="1"/>
          <p:nvPr/>
        </p:nvSpPr>
        <p:spPr>
          <a:xfrm>
            <a:off x="8376805" y="5797489"/>
            <a:ext cx="3809583" cy="646331"/>
          </a:xfrm>
          <a:prstGeom prst="rect">
            <a:avLst/>
          </a:prstGeom>
          <a:noFill/>
        </p:spPr>
        <p:txBody>
          <a:bodyPr wrap="square">
            <a:spAutoFit/>
          </a:bodyPr>
          <a:lstStyle/>
          <a:p>
            <a:r>
              <a:rPr lang="en-GB" sz="1200" dirty="0"/>
              <a:t>https://ieep.eu/wp-content/uploads/2022/12/Divergence-of-environmental-policy-post-Brexit_IEEP-UK-2022.pdf</a:t>
            </a:r>
          </a:p>
        </p:txBody>
      </p:sp>
    </p:spTree>
    <p:extLst>
      <p:ext uri="{BB962C8B-B14F-4D97-AF65-F5344CB8AC3E}">
        <p14:creationId xmlns:p14="http://schemas.microsoft.com/office/powerpoint/2010/main" val="1524043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UK environmental obligations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457497" y="2594315"/>
            <a:ext cx="9537515" cy="3600986"/>
          </a:xfrm>
          <a:prstGeom prst="rect">
            <a:avLst/>
          </a:prstGeom>
          <a:noFill/>
        </p:spPr>
        <p:txBody>
          <a:bodyPr wrap="square" rtlCol="0">
            <a:spAutoFit/>
          </a:bodyPr>
          <a:lstStyle/>
          <a:p>
            <a:r>
              <a:rPr lang="en-GB" sz="2400" dirty="0"/>
              <a:t>“Environmental protection principles are also included in international agreements such as the Rio Declaration on Environment and Development 1992. This agreement, signed by 172 governments – including the UK - at the 1992 Earth Summit sets out 27 principles to guide the achievement of sustainable development.”</a:t>
            </a:r>
          </a:p>
          <a:p>
            <a:r>
              <a:rPr lang="en-GB" sz="2000" dirty="0"/>
              <a:t>Source: Welsh Government White Paper “Securing a Sustainable Future: Environmental Principles, Governance and Biodiversity targets for a Greener Wales” (2024), available at: </a:t>
            </a:r>
            <a:r>
              <a:rPr lang="en-GB" sz="2000" dirty="0">
                <a:hlinkClick r:id="rId4"/>
              </a:rPr>
              <a:t>Environmental Principles, Governance and Biodiversity targets for a Greener Wales</a:t>
            </a:r>
            <a:endParaRPr lang="en-GB" sz="2000" dirty="0"/>
          </a:p>
          <a:p>
            <a:endParaRPr lang="en-GB" sz="2400" dirty="0"/>
          </a:p>
          <a:p>
            <a:endParaRPr lang="en-GB" sz="2400" dirty="0">
              <a:solidFill>
                <a:srgbClr val="FF0000"/>
              </a:solidFill>
            </a:endParaRPr>
          </a:p>
        </p:txBody>
      </p:sp>
      <p:sp>
        <p:nvSpPr>
          <p:cNvPr id="6" name="TextBox 5">
            <a:extLst>
              <a:ext uri="{FF2B5EF4-FFF2-40B4-BE49-F238E27FC236}">
                <a16:creationId xmlns:a16="http://schemas.microsoft.com/office/drawing/2014/main" id="{DE185CC1-3635-432A-7BDA-DE033B7D75D5}"/>
              </a:ext>
            </a:extLst>
          </p:cNvPr>
          <p:cNvSpPr txBox="1"/>
          <p:nvPr/>
        </p:nvSpPr>
        <p:spPr>
          <a:xfrm>
            <a:off x="2405270" y="612844"/>
            <a:ext cx="9537515" cy="1569660"/>
          </a:xfrm>
          <a:prstGeom prst="rect">
            <a:avLst/>
          </a:prstGeom>
          <a:noFill/>
        </p:spPr>
        <p:txBody>
          <a:bodyPr wrap="square" rtlCol="0">
            <a:spAutoFit/>
          </a:bodyPr>
          <a:lstStyle/>
          <a:p>
            <a:r>
              <a:rPr lang="en-GB" sz="2400" dirty="0"/>
              <a:t>It should be noted that while new legislation is being drafted and updated in the wake of Brexit, the UK’s environment is not completely unprotected.</a:t>
            </a:r>
          </a:p>
          <a:p>
            <a:endParaRPr lang="en-GB" sz="2400" dirty="0"/>
          </a:p>
          <a:p>
            <a:r>
              <a:rPr lang="en-GB" sz="2400" dirty="0"/>
              <a:t>The UK, in part to many international agreements, for example:</a:t>
            </a:r>
          </a:p>
        </p:txBody>
      </p:sp>
    </p:spTree>
    <p:extLst>
      <p:ext uri="{BB962C8B-B14F-4D97-AF65-F5344CB8AC3E}">
        <p14:creationId xmlns:p14="http://schemas.microsoft.com/office/powerpoint/2010/main" val="1034833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Welsh governance since Brexit</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112644" y="493845"/>
            <a:ext cx="4876800" cy="3785652"/>
          </a:xfrm>
          <a:prstGeom prst="rect">
            <a:avLst/>
          </a:prstGeom>
          <a:noFill/>
        </p:spPr>
        <p:txBody>
          <a:bodyPr wrap="square" rtlCol="0">
            <a:spAutoFit/>
          </a:bodyPr>
          <a:lstStyle/>
          <a:p>
            <a:r>
              <a:rPr lang="en-GB" sz="2400" dirty="0"/>
              <a:t>Recognising the risk of potential divergence in governance post-Brexit, the Welsh Government released a consultation in 2019.</a:t>
            </a:r>
          </a:p>
          <a:p>
            <a:endParaRPr lang="en-GB" sz="2400" dirty="0"/>
          </a:p>
          <a:p>
            <a:endParaRPr lang="en-GB" sz="2400" dirty="0"/>
          </a:p>
          <a:p>
            <a:endParaRPr lang="en-GB" sz="2400" dirty="0"/>
          </a:p>
          <a:p>
            <a:endParaRPr lang="en-GB" sz="2400" dirty="0"/>
          </a:p>
          <a:p>
            <a:endParaRPr lang="en-GB" sz="2400" dirty="0"/>
          </a:p>
          <a:p>
            <a:endParaRPr lang="en-GB" sz="2400" dirty="0"/>
          </a:p>
        </p:txBody>
      </p:sp>
      <p:pic>
        <p:nvPicPr>
          <p:cNvPr id="9" name="Picture 8">
            <a:extLst>
              <a:ext uri="{FF2B5EF4-FFF2-40B4-BE49-F238E27FC236}">
                <a16:creationId xmlns:a16="http://schemas.microsoft.com/office/drawing/2014/main" id="{5C711C88-C0C0-73B5-D953-17FD15122744}"/>
              </a:ext>
            </a:extLst>
          </p:cNvPr>
          <p:cNvPicPr>
            <a:picLocks noChangeAspect="1"/>
          </p:cNvPicPr>
          <p:nvPr/>
        </p:nvPicPr>
        <p:blipFill>
          <a:blip r:embed="rId3"/>
          <a:stretch>
            <a:fillRect/>
          </a:stretch>
        </p:blipFill>
        <p:spPr>
          <a:xfrm>
            <a:off x="4989444" y="412705"/>
            <a:ext cx="5815576" cy="2255381"/>
          </a:xfrm>
          <a:prstGeom prst="rect">
            <a:avLst/>
          </a:prstGeom>
          <a:ln>
            <a:solidFill>
              <a:schemeClr val="tx1"/>
            </a:solidFill>
          </a:ln>
        </p:spPr>
      </p:pic>
      <p:sp>
        <p:nvSpPr>
          <p:cNvPr id="13" name="TextBox 12">
            <a:extLst>
              <a:ext uri="{FF2B5EF4-FFF2-40B4-BE49-F238E27FC236}">
                <a16:creationId xmlns:a16="http://schemas.microsoft.com/office/drawing/2014/main" id="{754A8A53-BD1F-18CE-2302-DA2C24CCAD6D}"/>
              </a:ext>
            </a:extLst>
          </p:cNvPr>
          <p:cNvSpPr txBox="1"/>
          <p:nvPr/>
        </p:nvSpPr>
        <p:spPr>
          <a:xfrm>
            <a:off x="4989445" y="2668086"/>
            <a:ext cx="5815576" cy="646331"/>
          </a:xfrm>
          <a:prstGeom prst="rect">
            <a:avLst/>
          </a:prstGeom>
          <a:noFill/>
        </p:spPr>
        <p:txBody>
          <a:bodyPr wrap="square" rtlCol="0">
            <a:spAutoFit/>
          </a:bodyPr>
          <a:lstStyle/>
          <a:p>
            <a:pPr algn="ctr"/>
            <a:r>
              <a:rPr lang="en-GB" dirty="0"/>
              <a:t>Source: </a:t>
            </a:r>
            <a:r>
              <a:rPr lang="en-GB" dirty="0">
                <a:hlinkClick r:id="rId4"/>
              </a:rPr>
              <a:t>Environmental principles and governance in Wales post European Union exit | GOV.WALES</a:t>
            </a:r>
            <a:endParaRPr lang="en-GB" dirty="0"/>
          </a:p>
        </p:txBody>
      </p:sp>
      <p:pic>
        <p:nvPicPr>
          <p:cNvPr id="15" name="Picture 14">
            <a:extLst>
              <a:ext uri="{FF2B5EF4-FFF2-40B4-BE49-F238E27FC236}">
                <a16:creationId xmlns:a16="http://schemas.microsoft.com/office/drawing/2014/main" id="{D18B9A3E-4D28-5C55-E0CD-5B4FDCEE8BE7}"/>
              </a:ext>
            </a:extLst>
          </p:cNvPr>
          <p:cNvPicPr>
            <a:picLocks noChangeAspect="1"/>
          </p:cNvPicPr>
          <p:nvPr/>
        </p:nvPicPr>
        <p:blipFill>
          <a:blip r:embed="rId5"/>
          <a:stretch>
            <a:fillRect/>
          </a:stretch>
        </p:blipFill>
        <p:spPr>
          <a:xfrm>
            <a:off x="626635" y="2564996"/>
            <a:ext cx="3425735" cy="3429001"/>
          </a:xfrm>
          <a:prstGeom prst="rect">
            <a:avLst/>
          </a:prstGeom>
          <a:ln>
            <a:solidFill>
              <a:schemeClr val="tx1"/>
            </a:solidFill>
          </a:ln>
        </p:spPr>
      </p:pic>
      <p:sp>
        <p:nvSpPr>
          <p:cNvPr id="17" name="TextBox 16">
            <a:extLst>
              <a:ext uri="{FF2B5EF4-FFF2-40B4-BE49-F238E27FC236}">
                <a16:creationId xmlns:a16="http://schemas.microsoft.com/office/drawing/2014/main" id="{64A011F3-9971-4CDB-3E0B-601B17327B8F}"/>
              </a:ext>
            </a:extLst>
          </p:cNvPr>
          <p:cNvSpPr txBox="1"/>
          <p:nvPr/>
        </p:nvSpPr>
        <p:spPr>
          <a:xfrm>
            <a:off x="4123674" y="3577430"/>
            <a:ext cx="6658624" cy="2554545"/>
          </a:xfrm>
          <a:prstGeom prst="rect">
            <a:avLst/>
          </a:prstGeom>
          <a:noFill/>
        </p:spPr>
        <p:txBody>
          <a:bodyPr wrap="square">
            <a:spAutoFit/>
          </a:bodyPr>
          <a:lstStyle/>
          <a:p>
            <a:r>
              <a:rPr lang="en-GB" sz="2400" dirty="0"/>
              <a:t>And in January 2024, the Welsh Government released a White Paper for consultation, on a new Bill for increased environmental protection through revised principles, governance, and targets.</a:t>
            </a:r>
          </a:p>
          <a:p>
            <a:endParaRPr lang="en-GB" sz="2400" dirty="0"/>
          </a:p>
          <a:p>
            <a:r>
              <a:rPr lang="en-GB" sz="2000" dirty="0"/>
              <a:t>Source: </a:t>
            </a:r>
            <a:r>
              <a:rPr lang="en-GB" sz="2000" dirty="0">
                <a:hlinkClick r:id="rId6"/>
              </a:rPr>
              <a:t>Environmental Principles, Governance and Biodiversity targets for a Greener Wales</a:t>
            </a:r>
            <a:endParaRPr lang="en-GB" sz="2000" dirty="0"/>
          </a:p>
        </p:txBody>
      </p:sp>
    </p:spTree>
    <p:extLst>
      <p:ext uri="{BB962C8B-B14F-4D97-AF65-F5344CB8AC3E}">
        <p14:creationId xmlns:p14="http://schemas.microsoft.com/office/powerpoint/2010/main" val="1327973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Well-being of Future Generations (Wales) Act 2015</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0" y="546563"/>
            <a:ext cx="4295553" cy="3046988"/>
          </a:xfrm>
          <a:prstGeom prst="rect">
            <a:avLst/>
          </a:prstGeom>
          <a:noFill/>
        </p:spPr>
        <p:txBody>
          <a:bodyPr wrap="square" rtlCol="0">
            <a:spAutoFit/>
          </a:bodyPr>
          <a:lstStyle/>
          <a:p>
            <a:r>
              <a:rPr lang="en-GB" sz="2400" dirty="0"/>
              <a:t>The Well-being of Future Generations (Wales) Act 2015 is the first globally to require a nation’s future laws / policy’s to consider the outcomes for future generations, not just the short-term economic benefit.</a:t>
            </a:r>
          </a:p>
          <a:p>
            <a:endParaRPr lang="en-GB" sz="2400" dirty="0"/>
          </a:p>
        </p:txBody>
      </p:sp>
      <p:pic>
        <p:nvPicPr>
          <p:cNvPr id="6" name="Online Media 5" title="Lessons on leaving the world better than you found it | Sophie Howe">
            <a:hlinkClick r:id="" action="ppaction://media"/>
            <a:extLst>
              <a:ext uri="{FF2B5EF4-FFF2-40B4-BE49-F238E27FC236}">
                <a16:creationId xmlns:a16="http://schemas.microsoft.com/office/drawing/2014/main" id="{79FF4500-2964-809A-CF8B-8EC44F28E2FC}"/>
              </a:ext>
            </a:extLst>
          </p:cNvPr>
          <p:cNvPicPr>
            <a:picLocks noRot="1" noChangeAspect="1"/>
          </p:cNvPicPr>
          <p:nvPr>
            <a:videoFile r:link="rId1"/>
          </p:nvPr>
        </p:nvPicPr>
        <p:blipFill>
          <a:blip r:embed="rId4"/>
          <a:stretch>
            <a:fillRect/>
          </a:stretch>
        </p:blipFill>
        <p:spPr>
          <a:xfrm>
            <a:off x="4295552" y="1937115"/>
            <a:ext cx="7832650" cy="4425458"/>
          </a:xfrm>
          <a:prstGeom prst="rect">
            <a:avLst/>
          </a:prstGeom>
        </p:spPr>
      </p:pic>
      <p:pic>
        <p:nvPicPr>
          <p:cNvPr id="7170" name="Picture 2" descr="The Well-being of Future Generations | GOV.WALES">
            <a:extLst>
              <a:ext uri="{FF2B5EF4-FFF2-40B4-BE49-F238E27FC236}">
                <a16:creationId xmlns:a16="http://schemas.microsoft.com/office/drawing/2014/main" id="{FCF1063B-FF5A-529A-CB9C-DBA003EAAD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1752" y="3429000"/>
            <a:ext cx="3131289" cy="313128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The Well-being of Future Generations | GOV.WALES">
            <a:extLst>
              <a:ext uri="{FF2B5EF4-FFF2-40B4-BE49-F238E27FC236}">
                <a16:creationId xmlns:a16="http://schemas.microsoft.com/office/drawing/2014/main" id="{825A6B0A-2F17-20D6-6272-95234A89761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058" t="26737" r="5349" b="26615"/>
          <a:stretch/>
        </p:blipFill>
        <p:spPr bwMode="auto">
          <a:xfrm>
            <a:off x="7056616" y="391885"/>
            <a:ext cx="4647761" cy="1441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6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Environment (Wales) Act 2016</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9" name="TextBox 8">
            <a:extLst>
              <a:ext uri="{FF2B5EF4-FFF2-40B4-BE49-F238E27FC236}">
                <a16:creationId xmlns:a16="http://schemas.microsoft.com/office/drawing/2014/main" id="{5303209A-5222-A9DE-5874-1B550ED3A683}"/>
              </a:ext>
            </a:extLst>
          </p:cNvPr>
          <p:cNvSpPr txBox="1"/>
          <p:nvPr/>
        </p:nvSpPr>
        <p:spPr>
          <a:xfrm>
            <a:off x="163034" y="391886"/>
            <a:ext cx="11902468" cy="6001643"/>
          </a:xfrm>
          <a:prstGeom prst="rect">
            <a:avLst/>
          </a:prstGeom>
          <a:noFill/>
        </p:spPr>
        <p:txBody>
          <a:bodyPr wrap="square">
            <a:spAutoFit/>
          </a:bodyPr>
          <a:lstStyle/>
          <a:p>
            <a:r>
              <a:rPr lang="en-GB" sz="2400" dirty="0"/>
              <a:t>After recognising the growing demand on natural resources in Wales, the Welsh Government introduced the Environment (Wales) Act 2016</a:t>
            </a:r>
          </a:p>
          <a:p>
            <a:endParaRPr lang="en-GB" sz="2400" dirty="0"/>
          </a:p>
          <a:p>
            <a:r>
              <a:rPr lang="en-GB" sz="2400" dirty="0"/>
              <a:t>The Act provides an iterative framework that ensures that managing our natural resources sustainably will be a core consideration in decision-making.</a:t>
            </a:r>
          </a:p>
          <a:p>
            <a:endParaRPr lang="en-GB" sz="2400" dirty="0"/>
          </a:p>
          <a:p>
            <a:r>
              <a:rPr lang="en-GB" sz="2400" dirty="0"/>
              <a:t> • The State of Natural Resources Report – Natural Resources Wales (NRW) must produce a report that gives an assessment of natural resources and how well we’re doing to manage them in a sustainable way. </a:t>
            </a:r>
          </a:p>
          <a:p>
            <a:r>
              <a:rPr lang="en-GB" sz="2400" dirty="0"/>
              <a:t>• A National Natural Resources Policy – the Welsh Government must produce a national policy that sets out the priorities, risks and opportunities for managing our natural resources sustainably. The policy will take into account the findings of the State of Natural Resources report. </a:t>
            </a:r>
          </a:p>
          <a:p>
            <a:r>
              <a:rPr lang="en-GB" sz="2400" dirty="0"/>
              <a:t>• Area statements – NRW will produce a local evidence base, which helps to implement the priorities, risks and opportunities identified in the National Policy and how NRW intends to address these.</a:t>
            </a:r>
          </a:p>
        </p:txBody>
      </p:sp>
    </p:spTree>
    <p:extLst>
      <p:ext uri="{BB962C8B-B14F-4D97-AF65-F5344CB8AC3E}">
        <p14:creationId xmlns:p14="http://schemas.microsoft.com/office/powerpoint/2010/main" val="1178784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Brexit: Threat or Opportunity?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4E7155A0-A067-57DD-A405-3DACC0713F99}"/>
              </a:ext>
            </a:extLst>
          </p:cNvPr>
          <p:cNvSpPr txBox="1"/>
          <p:nvPr/>
        </p:nvSpPr>
        <p:spPr>
          <a:xfrm>
            <a:off x="2378765" y="493845"/>
            <a:ext cx="9537515" cy="6001643"/>
          </a:xfrm>
          <a:prstGeom prst="rect">
            <a:avLst/>
          </a:prstGeom>
          <a:noFill/>
        </p:spPr>
        <p:txBody>
          <a:bodyPr wrap="square" rtlCol="0">
            <a:spAutoFit/>
          </a:bodyPr>
          <a:lstStyle/>
          <a:p>
            <a:r>
              <a:rPr lang="en-GB" sz="2400" dirty="0"/>
              <a:t>With all that has been presented, it is clear that Brexit will have an effect on the environmental governance of both the UK and each of its devolved nations.</a:t>
            </a:r>
          </a:p>
          <a:p>
            <a:endParaRPr lang="en-GB" sz="2400" dirty="0"/>
          </a:p>
          <a:p>
            <a:r>
              <a:rPr lang="en-GB" sz="2400" b="1" dirty="0"/>
              <a:t>Threats</a:t>
            </a:r>
          </a:p>
          <a:p>
            <a:r>
              <a:rPr lang="en-GB" sz="2400" dirty="0"/>
              <a:t>- While the current legislation (Environment Act 2019) indicate that some environmental protection is being maintained (to previous EU) standards, there is still the ability to loosen / weaken these laws in future.</a:t>
            </a:r>
          </a:p>
          <a:p>
            <a:r>
              <a:rPr lang="en-GB" sz="2400" dirty="0"/>
              <a:t>- The implementation of laws across devolved nations could lead to increased political fractions and inconsistent methods.</a:t>
            </a:r>
          </a:p>
          <a:p>
            <a:endParaRPr lang="en-GB" sz="2400" dirty="0"/>
          </a:p>
          <a:p>
            <a:r>
              <a:rPr lang="en-GB" sz="2400" b="1" dirty="0"/>
              <a:t>Opportunities</a:t>
            </a:r>
            <a:endParaRPr lang="en-GB" sz="2400" dirty="0"/>
          </a:p>
          <a:p>
            <a:r>
              <a:rPr lang="en-GB" sz="2400" dirty="0"/>
              <a:t>- With the freedom to create novel legislation, the UK could become a world leader in environmental protection</a:t>
            </a:r>
          </a:p>
          <a:p>
            <a:r>
              <a:rPr lang="en-GB" sz="2400" dirty="0"/>
              <a:t>- Take on a stewardship role, demonstrating best principles to other countries and leading by example</a:t>
            </a:r>
          </a:p>
        </p:txBody>
      </p:sp>
    </p:spTree>
    <p:extLst>
      <p:ext uri="{BB962C8B-B14F-4D97-AF65-F5344CB8AC3E}">
        <p14:creationId xmlns:p14="http://schemas.microsoft.com/office/powerpoint/2010/main" val="2382594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Green New Deal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pic>
        <p:nvPicPr>
          <p:cNvPr id="6" name="Online Media 5" title="Why the Green New Deal matters">
            <a:hlinkClick r:id="" action="ppaction://media"/>
            <a:extLst>
              <a:ext uri="{FF2B5EF4-FFF2-40B4-BE49-F238E27FC236}">
                <a16:creationId xmlns:a16="http://schemas.microsoft.com/office/drawing/2014/main" id="{73D83DE4-A72B-16E9-95E7-ED28FC110D02}"/>
              </a:ext>
            </a:extLst>
          </p:cNvPr>
          <p:cNvPicPr>
            <a:picLocks noRot="1" noChangeAspect="1"/>
          </p:cNvPicPr>
          <p:nvPr>
            <a:videoFile r:link="rId1"/>
          </p:nvPr>
        </p:nvPicPr>
        <p:blipFill>
          <a:blip r:embed="rId5"/>
          <a:stretch>
            <a:fillRect/>
          </a:stretch>
        </p:blipFill>
        <p:spPr>
          <a:xfrm>
            <a:off x="720590" y="377845"/>
            <a:ext cx="10775671" cy="6088269"/>
          </a:xfrm>
          <a:prstGeom prst="rect">
            <a:avLst/>
          </a:prstGeom>
        </p:spPr>
      </p:pic>
    </p:spTree>
    <p:extLst>
      <p:ext uri="{BB962C8B-B14F-4D97-AF65-F5344CB8AC3E}">
        <p14:creationId xmlns:p14="http://schemas.microsoft.com/office/powerpoint/2010/main" val="118288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12: </a:t>
            </a:r>
            <a:r>
              <a:rPr lang="fr-FR" dirty="0" err="1"/>
              <a:t>Environmental</a:t>
            </a:r>
            <a:r>
              <a:rPr lang="fr-FR" dirty="0"/>
              <a:t> </a:t>
            </a:r>
            <a:r>
              <a:rPr lang="fr-FR" dirty="0" err="1"/>
              <a:t>Governance</a:t>
            </a:r>
            <a:r>
              <a:rPr lang="fr-FR" dirty="0"/>
              <a:t>: UK and Wales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2023/2024		</a:t>
            </a:r>
            <a:r>
              <a:rPr lang="en-GB" b="1" dirty="0"/>
              <a:t>Green New Deal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035" r="38035"/>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2FA1671D-CFC6-B40D-5517-A7E751FA4CE2}"/>
              </a:ext>
            </a:extLst>
          </p:cNvPr>
          <p:cNvSpPr txBox="1"/>
          <p:nvPr/>
        </p:nvSpPr>
        <p:spPr>
          <a:xfrm>
            <a:off x="2378765" y="493845"/>
            <a:ext cx="9807623" cy="6001643"/>
          </a:xfrm>
          <a:prstGeom prst="rect">
            <a:avLst/>
          </a:prstGeom>
          <a:noFill/>
        </p:spPr>
        <p:txBody>
          <a:bodyPr wrap="square" rtlCol="0">
            <a:spAutoFit/>
          </a:bodyPr>
          <a:lstStyle/>
          <a:p>
            <a:r>
              <a:rPr lang="en-GB" sz="2400" dirty="0"/>
              <a:t>In this lecture we covered the following:</a:t>
            </a:r>
          </a:p>
          <a:p>
            <a:endParaRPr lang="en-GB" sz="2400" dirty="0"/>
          </a:p>
          <a:p>
            <a:pPr marL="342900" indent="-342900">
              <a:buFont typeface="Arial" panose="020B0604020202020204" pitchFamily="34" charset="0"/>
              <a:buChar char="•"/>
            </a:pPr>
            <a:r>
              <a:rPr lang="en-GB" sz="2400" dirty="0"/>
              <a:t>EU Directives that previously enforced Environmental protection in the UK</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Early UK environmental governance, and the role of civil society as an environmental lobby group in UK government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‘Dirty Man of Europe’ status and implementation of EU Directives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lead up to Brexit (red tape challenge) and the governance gap concerns from the referendum outcome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Early changes in UK laws since Brexit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Wales's response to Brexit, with increased legislation to protect the environment</a:t>
            </a:r>
          </a:p>
        </p:txBody>
      </p:sp>
    </p:spTree>
    <p:extLst>
      <p:ext uri="{BB962C8B-B14F-4D97-AF65-F5344CB8AC3E}">
        <p14:creationId xmlns:p14="http://schemas.microsoft.com/office/powerpoint/2010/main" val="2470343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12: Environmental Governance: UK and Wales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2023/2024		</a:t>
            </a:r>
            <a:r>
              <a:rPr lang="en-GB" b="1" dirty="0"/>
              <a:t>Next Session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418215" y="420659"/>
            <a:ext cx="10455348" cy="6063198"/>
          </a:xfrm>
          <a:prstGeom prst="rect">
            <a:avLst/>
          </a:prstGeom>
          <a:noFill/>
        </p:spPr>
        <p:txBody>
          <a:bodyPr wrap="square" rtlCol="0">
            <a:spAutoFit/>
          </a:bodyPr>
          <a:lstStyle/>
          <a:p>
            <a:r>
              <a:rPr lang="en-GB" sz="24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Your Contemporary Challenges &amp; Governance Quiz</a:t>
            </a:r>
          </a:p>
          <a:p>
            <a:endParaRPr lang="en-GB" sz="2400" dirty="0"/>
          </a:p>
          <a:p>
            <a:r>
              <a:rPr lang="en-GB" sz="2400" b="1" dirty="0"/>
              <a:t>Suggested activities: </a:t>
            </a:r>
          </a:p>
          <a:p>
            <a:pPr marL="800100" lvl="1" indent="-342900">
              <a:buFontTx/>
              <a:buChar char="-"/>
            </a:pPr>
            <a:r>
              <a:rPr lang="en-GB" sz="2400" dirty="0"/>
              <a:t>Watch IEMA’s webinar on the Environment Bill: </a:t>
            </a:r>
            <a:r>
              <a:rPr lang="en-GB" sz="2400" dirty="0">
                <a:hlinkClick r:id="rId3"/>
              </a:rPr>
              <a:t>IAQM Webinar: Environment Bill – A new framework of environmental governance (youtube.com)</a:t>
            </a:r>
            <a:endParaRPr lang="en-GB" sz="2400" dirty="0"/>
          </a:p>
          <a:p>
            <a:pPr marL="800100" lvl="1" indent="-342900">
              <a:buFontTx/>
              <a:buChar char="-"/>
            </a:pPr>
            <a:r>
              <a:rPr lang="en-GB" sz="2400" dirty="0"/>
              <a:t>Visit: </a:t>
            </a:r>
            <a:r>
              <a:rPr lang="en-GB" sz="2400" dirty="0">
                <a:hlinkClick r:id="rId4"/>
              </a:rPr>
              <a:t>About Us: Meet the team - Green New Deal UK</a:t>
            </a:r>
            <a:endParaRPr lang="en-GB" sz="2400" dirty="0"/>
          </a:p>
          <a:p>
            <a:pPr marL="800100" lvl="1" indent="-342900">
              <a:buFontTx/>
              <a:buChar char="-"/>
            </a:pPr>
            <a:r>
              <a:rPr lang="en-GB" sz="2400" dirty="0"/>
              <a:t>Read the key findings from the Welsh </a:t>
            </a:r>
            <a:r>
              <a:rPr lang="en-GB" sz="2400" dirty="0" err="1"/>
              <a:t>SoNaRR</a:t>
            </a:r>
            <a:r>
              <a:rPr lang="en-GB" sz="2400" dirty="0"/>
              <a:t> 2020 report: </a:t>
            </a:r>
            <a:r>
              <a:rPr lang="en-GB" sz="2400" dirty="0">
                <a:hlinkClick r:id="rId5"/>
              </a:rPr>
              <a:t>Natural Resources Wales / State of Natural Resources Report (</a:t>
            </a:r>
            <a:r>
              <a:rPr lang="en-GB" sz="2400" dirty="0" err="1">
                <a:hlinkClick r:id="rId5"/>
              </a:rPr>
              <a:t>SoNaRR</a:t>
            </a:r>
            <a:r>
              <a:rPr lang="en-GB" sz="2400" dirty="0">
                <a:hlinkClick r:id="rId5"/>
              </a:rPr>
              <a:t>) for Wales 2020</a:t>
            </a:r>
            <a:endParaRPr lang="en-GB" sz="2400" dirty="0"/>
          </a:p>
          <a:p>
            <a:pPr marL="800100" lvl="1" indent="-342900">
              <a:buFontTx/>
              <a:buChar char="-"/>
            </a:pPr>
            <a:endParaRPr lang="en-GB" sz="2400" dirty="0"/>
          </a:p>
          <a:p>
            <a:r>
              <a:rPr lang="en-GB" sz="2400" b="1" dirty="0"/>
              <a:t>Suggested reading:</a:t>
            </a:r>
          </a:p>
          <a:p>
            <a:pPr marL="342900" indent="-342900">
              <a:buFontTx/>
              <a:buChar char="-"/>
            </a:pPr>
            <a:r>
              <a:rPr lang="en-GB" sz="2000" b="0" i="0" dirty="0">
                <a:solidFill>
                  <a:srgbClr val="222222"/>
                </a:solidFill>
                <a:effectLst/>
              </a:rPr>
              <a:t>Haldon, J., </a:t>
            </a:r>
            <a:r>
              <a:rPr lang="en-GB" sz="2000" b="0" i="0" dirty="0" err="1">
                <a:solidFill>
                  <a:srgbClr val="222222"/>
                </a:solidFill>
                <a:effectLst/>
              </a:rPr>
              <a:t>Ritvo</a:t>
            </a:r>
            <a:r>
              <a:rPr lang="en-GB" sz="2000" b="0" i="0" dirty="0">
                <a:solidFill>
                  <a:srgbClr val="222222"/>
                </a:solidFill>
                <a:effectLst/>
              </a:rPr>
              <a:t>, H., Burton, T., </a:t>
            </a:r>
            <a:r>
              <a:rPr lang="en-GB" sz="2000" b="0" i="0" dirty="0" err="1">
                <a:solidFill>
                  <a:srgbClr val="222222"/>
                </a:solidFill>
                <a:effectLst/>
              </a:rPr>
              <a:t>Hanxomphou</a:t>
            </a:r>
            <a:r>
              <a:rPr lang="en-GB" sz="2000" b="0" i="0" dirty="0">
                <a:solidFill>
                  <a:srgbClr val="222222"/>
                </a:solidFill>
                <a:effectLst/>
              </a:rPr>
              <a:t>, C. and Walker, G., 2022, October. Lessons from the history of UK environmental policy. The British Academy.</a:t>
            </a:r>
          </a:p>
          <a:p>
            <a:pPr marL="342900" indent="-342900">
              <a:buFontTx/>
              <a:buChar char="-"/>
            </a:pPr>
            <a:r>
              <a:rPr lang="en-GB" sz="2000" dirty="0">
                <a:solidFill>
                  <a:srgbClr val="222222"/>
                </a:solidFill>
              </a:rPr>
              <a:t>Welsh Government White Paper “</a:t>
            </a:r>
            <a:r>
              <a:rPr lang="en-GB" sz="2000" dirty="0"/>
              <a:t>Securing a Sustainable Future Environmental Principles, Governance and Biodiversity targets for a Greener Wales” available at </a:t>
            </a:r>
            <a:r>
              <a:rPr lang="en-GB" sz="2000" dirty="0">
                <a:hlinkClick r:id="rId6"/>
              </a:rPr>
              <a:t>Environmental Principles, Governance and Biodiversity targets for a Greener Wales</a:t>
            </a:r>
            <a:endParaRPr lang="en-GB" sz="1600" dirty="0"/>
          </a:p>
        </p:txBody>
      </p:sp>
      <p:pic>
        <p:nvPicPr>
          <p:cNvPr id="9218" name="Picture 2" descr="Natural Resources Wales">
            <a:extLst>
              <a:ext uri="{FF2B5EF4-FFF2-40B4-BE49-F238E27FC236}">
                <a16:creationId xmlns:a16="http://schemas.microsoft.com/office/drawing/2014/main" id="{FF81877B-E3E0-1612-123E-BCFEFC8676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40021" y="3160861"/>
            <a:ext cx="1405343" cy="98583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Green New Deal UK 🌍 (@GreenNewDealUK) / X">
            <a:extLst>
              <a:ext uri="{FF2B5EF4-FFF2-40B4-BE49-F238E27FC236}">
                <a16:creationId xmlns:a16="http://schemas.microsoft.com/office/drawing/2014/main" id="{BED9F2AC-B95E-BAEE-F2AB-FFDFE1AC72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964" y="2301950"/>
            <a:ext cx="858911" cy="8589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2A817570-FA44-EAF1-6B0F-545845D3E273}"/>
              </a:ext>
            </a:extLst>
          </p:cNvPr>
          <p:cNvPicPr>
            <a:picLocks noChangeAspect="1"/>
          </p:cNvPicPr>
          <p:nvPr/>
        </p:nvPicPr>
        <p:blipFill rotWithShape="1">
          <a:blip r:embed="rId9"/>
          <a:srcRect l="13241" r="15047"/>
          <a:stretch/>
        </p:blipFill>
        <p:spPr>
          <a:xfrm>
            <a:off x="10805020" y="5229385"/>
            <a:ext cx="1301750" cy="1207956"/>
          </a:xfrm>
          <a:prstGeom prst="rect">
            <a:avLst/>
          </a:prstGeom>
        </p:spPr>
      </p:pic>
    </p:spTree>
    <p:extLst>
      <p:ext uri="{BB962C8B-B14F-4D97-AF65-F5344CB8AC3E}">
        <p14:creationId xmlns:p14="http://schemas.microsoft.com/office/powerpoint/2010/main" val="2773719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2023/2024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“ACNA4004_Contemporary_Challenges_2023_24_GRP”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05/02/2024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12: Environmental Governance: UK and Wales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3904</Words>
  <Application>Microsoft Office PowerPoint</Application>
  <PresentationFormat>Widescreen</PresentationFormat>
  <Paragraphs>380</Paragraphs>
  <Slides>25</Slides>
  <Notes>22</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TradeGothic</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5</cp:revision>
  <dcterms:created xsi:type="dcterms:W3CDTF">2023-07-26T10:21:48Z</dcterms:created>
  <dcterms:modified xsi:type="dcterms:W3CDTF">2024-02-04T22:02:09Z</dcterms:modified>
</cp:coreProperties>
</file>