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Default Extension="txt" ContentType="application/tx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4" r:id="rId13"/>
    <p:sldId id="267" r:id="rId14"/>
    <p:sldId id="268" r:id="rId15"/>
    <p:sldId id="271" r:id="rId16"/>
    <p:sldId id="269"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0066"/>
    <a:srgbClr val="CC99FF"/>
    <a:srgbClr val="FF66FF"/>
    <a:srgbClr val="CC00CC"/>
    <a:srgbClr val="FF6600"/>
    <a:srgbClr val="87CFAC"/>
    <a:srgbClr val="2539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media/image32.txt>GIF89a&#65533;&#65533;0!&#65533;NETSCAPE2.0!&#65533;&#65533;&#65533;&#65533;&#65533;&#65533;&#65533;&#65533;&#65533;&#65533;&#65533;&#65533;&#2040;&#65533;&#65533;&#65533;&#65533;&#65533;&#65533;&#65533;&#65533;LLL$$$fff&#65533;&#65533;&#65533;&#65533;&#65533;&#65533;&#65533;&#65533;&#65533;&#65533;&#65533;&#65533;ttt&#65533;&#65533;&#65533;&#65533;&#65533;&#1733;&#65533;&#65533;{{{&#65533;&#65533;&#42260;&#65533;


>>>&#65533;&#65533;&#65533;,,,bbb&#65533;&#65533;&#65533;&#65533;&#65533;&#65533;&#65533;&#65533;&#65533;)))&#65533;&#65533;&#65533;&#65533;&#65533;&#262144;777\\\&#65533;&#65533;&#65533;&#65533;&#65533;&#65533;UUUppp&#65533;&#65533;&#65533;999[[[###lllCCC&#65533;&#65533;&#65533;RRR&#65533;&#65533;&#65533;&#65533;&#65533;&#65533;|||HHH000&#65533;&#65533;&#65533;GGG&#65533;&#65533;&#65533;&#65533;&#65533;&#65533;&#65533;&#65533;&#65533;jjj&#65533;@&#65533;pH,&#65533;&#548;r&#65533;l:&#65533;&#1064;tJ&#65533;Z&#65533;&#1580;v&#65533;&#65533;z&#65533;&#65533;xL.&#65533;&#65533;&#65533;z&#65533;n&#65533;&#65533;&#65533;|N&#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C&#65533;I&#65533;&#65533;&#595;(S&#65533;\&#626;&#65533;&#727;0c&#668;I&#65533;&#65533;&#859;8s&#65533;&#65533;&#627;&#65533;&#65533;&#991;@&#65533;
J&#65533;&#65533;&#1123;H&#65533;*]&#692;&#65533;&#1255;PO0&#65533;@&#65533;Q;0pA&#65533;>d&#65533; I&#65533;<&#65533;&#65533; &#65533;&#65533;bN&#65533;Pa&#65533;&#65533;D\H&#65533;&#65533;&#65533;&#65533;E&#65533;@&#65533;:x&#65533;p&#65533;&#65533;jE@&#65533;l&#65533;&#65533;&#65533;!FL 1&#65533;_&#65533;}!&#65533;8&#65533;&#65533;A
*F&#65533;&#65533;`&#65533;
&#65533;X&#65533;&#65533;&#65533;2&#65533;x&#65533;9&#65533;&#65533;&#65533;g <&#65533;Z@&#65533;vCW^&#65533;XcB|&#65533;H0&#65533;&#65533;d2j&#65533;g&#65533;&#65533;@&#65533;&#65533;P&#65533;&#1584;!?~&#65533;p&#65533;8&#65533;&#65533;&#65533;&#65533;DP&#65533;d&#65533;&#65533;Z[_&#65533;0&#65533;x&#65533;0P&#65533;:&#800;&#65533;1&#65533;&#65533;&&#65533;&#65533;&#65533;&#65533;@ &#65533;&#65533;k&#65533;5&#65533;&#65533;A&#65533;&#65533;	. p&#65533;&#65533;k!&#65533;\|P&#65533;	'&#65533;&#65533;A8@&#65533;xN&#65533; &#65533;f&#65533;&#65533;&#65533;&#65533;@/l&#65533;a&#65533;(F)%&#65533;,&#65533;&#65533;@t&#65533;P&#65533;&#65533;&#65533;, p&#65533;+&#65533;pb7|&#65533;&#65533;&#65533;&#65533;	2PP@&#65533;&#65533;&#65533;05T&#65533;&#65533;&#65533;6%;~(&#65533;&&#65533;!&#65533;&#65533;&#65533;	& p&#65533;4&#65533;&#65533;B&#65533;"&#65533;&#65533;&#65533;`d1@	k&#65533;&#65533;&#65533;&#65533;&#65533;&#65533;8&#65533;&#65533;Y*xY&#65533;&#65533;&#65533;J$&#65533;&#65533;B	/&#65533;&#65533;<&#65533;'"4&#65533;&#65533;
,&#65533;&#65533;B<&#65533;0C

&#65533;0&#65533;L0&#65533;
&#65533;R+@H&#65533;0/E)&#65533;&#65533;V&#65533;&#153;&#65533;r"&#65533;@0&#65533;&#65533;&#65533;&#65533;&#65533;&#65533;&#65533;&#65533;C8 &#65533;@&#65533;):&#65533;(1\&#65533;&#65533;`p&#65533;&#65533;)&#65533;&#65533;3&#65533;%&#346;$&#65533;_$&#65533;&#65533;#&#65533;&#65533;&#65533;Ho(&#65533;Y`&#65533;,&#65533;&#65533;&#65533;&#65533;&#65533;&#65533;&#65533;8$`j&#65533;&#65533;Ef&#65533;|&#65533;p&#65533;&#65533;k:!A:&#65533;&#65533;&#65533;#{b'
\pC*&#65533;&#65533;&#65533;B5&#65533;&#65533;B:B&#65533;;&#65533;&#65533;&#65533;B&#65533;p&#65533;`)$&#65533;	&#65533;P'&#65533;
&#65533;&#65533;&&#528;@	&#65533;0Ac&#65533;@&#65533;b&#65533;-&#65533;q&#65533;&#65533;w7&#65533;&#65533;&#65533;$&#65533;N0&#65533;/&#65533;&#65533;nh `@=&#65533;&#65533;@&#1485;&#65533;&#65533;&#65533;&#65533;c&#65533;0@	d&#65533;6&#65533;&#65533;&#65533;&#399;?"!&#65533;<&#272;&#65533;&#65533;&#65533;`mU&#65533;&#65533;L0&#65533;_'&#65533;p&#1545;&#65533;&#65533;&#65533;0&#65533;;#P&#65533;
9H&#65533;&#65533;&p&#65533;C&#65533;&#65533;&#65533;_"<&#65533;ws0&#65533;&#65533;h&#65533;&#65533;&#65533;1&#65533;<&#65533;@&#65533;&&#65533;C&#65533;=H`p&#65533;&#65533;L&#65533;&#65533;T&#65533;&#65533;]j H0h&#65533;;0A&#65533;0`&#65533;&#65533;&#65533; 0X*&#65533;&#65533;&#65533;&#65533;\&#65533;gf&#65533;&#65533;@&#65533;|&#65533;&#65533;&#65533;zP&#65533; w&#65533;
n&#1027;,&#65533;&#65533;@$&#65533;(&#65533;&#65533;&#65533;&#16562;&#65533;&#65533;*L&#65533;"`&#65533;&#65533;&#65533;W&#65533;	ph&#65533;&#65533;&#65533;&#65533;&#65533;&#65533;s&#65533;&#65533;&#65533;T7^a&#65533;&#65533;&#65533;U&#65533;w&#65533;'A&#65533;&#65533;&#65533;&#65533;&#65533;`['&#128;&#65533;2&#1025;*I&#65533;&#65533;O(p&#65533;&#65533;&#65533;l`@	x&#65533;&#65533;&#65533;&#65533;Z1&#65533;&#65533;4&#65533;&#65533;A&#65533;&#65533;&#65533;m&#65533;&#65533;&#65533;&#65533;,&#65533;\&#65533;@&#65533;I4@&#65533;&#65533;&#65533;0c6@Z&#65533;V&#65533;&#65533;)&#65533;&#65533;&#65533;&#65533;&#65533;Fh&#65533;/&#65533;&#65533;
&#65533;j=%&#65533;Al0&#65533;hL&#65533;&#65533;&#65533;&#65533;&#65533;L/`8&#65533;&#65533;&#65533;^&#65533;&#65533;&#65533;K&#65533;&#65533;Q&#65533;&#65533;M.X&#65533;)dP%6*#&#65533;	j`&#65533;vF&#65533;6XPk\p&#65533;&#65533;&#65533;&#65533;&#65533;^&#65533;&#65533;-&#65533;&#65533;+&#65533; B&#65533;&#65533;^RC\t@5&#65533;&#65533;fz&#65533;j&#65533;=&#65533;1&#65533;%F&#65533;ht&#65533;&#65533;&#1584;&#65533;&#65533;`&#65533;`&#65533;&#65533;XT&#65533;T(&#65533;&#1844;&#65533;!L&#65533;@&#65533;7>&#65533;&#65533;&#65533;i>&#65533;(&#65533;	t&#65533;,P&#65533;@*`&#65533;&#65533;S&#65533; &#65533;&#65533;!&#65533;&#65533;Ps&#65533;JU"&#65533;T&#65533;U@h&#316;&#65533;&#65533;
&#65533;&#65533;4&#65533;&#65533;p&#65533;&#65533;&#65533;&#1664; &#65533; f&#65533;&#65533;&#65533;M&#65533;=@J&#65533; &#65533;&#65533;@l0`&#65533;$I&#65533;y&#65533;&#65533;K&#65533;&#65533;	&#65533;&#65533;&#65533;M&#65533;?&#65533;J0&#65533;?&#65533;a&#65533;z0&#1332;&#65533;&#65533;.&#65533;&#65533;&#65533;fp$&#65533;,G&#65533;&#65533;&#65533;u&#65533;u_&#65533;M&#65533;&#65533;H&#65533;"&#65533;&#65533;&#65533;&#65533;&#65533;Hp&#65533;<&#384;&#65533;&#65533;=B&&#1024;&#65533;&#65533;&#65533;&#65533;J&#65533;&#65533;&#65533;&#800;7(&#65533;g&#65533;T&#65533;B<&#65533;UL&#65533;I	P&#65533;B&#65533;~C&#65533;&#65533;d&#65533;&#65533;ZA^&#65533;&#65533;/a8(A
T ],&#65533;&#65533;}qAd&#65533;[&#65533;&#65533;`dX&#65533;7DO%&#65533;&#65533;|K&#65533;&#65533;&#65533;,&#65533;&#65533;A&#65533;`&#65533;&#65533;`&#65533;Q(&#65533;ARH@&#65533;&#65533;v&#65533;&#65533;i&#65533;&#65533;+@&#65533;&#65533;tt&#65533;&#65533;&#65533;*&#65533;A_`&#65533;L
N0&#65533;lP&#65533;&#65533;&#65533;&#65533;!&#65533;3&#65533;_X&#65533;&#65533;.&#65533;&#65533;08&#65533;~P&#65533;&#65533;fS(&#65533;J&#65533;&#65533;&#65533;&#65533;&#65533;%&#65533;bp&#65533;4&#65533;&#65533;&#65533;&#65533;l&#65533;6`&#65533;SP&#65533;l&#65533;&#65533;H&#65533;&#743;&#65533;&#65533;&#65533;P
&#65533;X#kGG&#65533;
&#65533;&#65533;ws&#65533;j[&#65533;&#65533;8&#65533;&#65533;&#65533;)	P&#65533;&#65533;j&#65533;&#65533;V~&#65533;&#65533;| &#65533;&#65533;L&#65533;&#65533;&#65533;&#65533;!a&#65533;k&#65533;&#65533;l&#65533; &#65533;Nqz
&#65533;\&#65533;&#65533;vb&#65533;&#65533;r&#65533;&#65533;	&#65533;t&#65533;p3&#65533;l&#65533;&#65533;h&#65533;&#65533;K&#65533;BM&#65533;&#65533;&#65533;&#65533;&#65533;!x&#65533; &#65533;&#65533;&#65533;&#65533; &#65533;@T&#65533;@)H&#65533;&#65533;&#65533;,@&#65533;W^&#65533;&#65533;&#65533; -a&#65533;~&#65533;p&#1047;&#65533;&#65533;_b+#1&#65533;LK&#65533;A.&#65533;<QD!&#65533;&#65533;R'&#65533;e&#65533;o&#65533;kq2&#65533;&#65533;H&#65533;fIF&#65533;&#65533;&#65533;&#65533;&#65533;&#65533;&#65533;@&#65533;&#65533;&#65533;&#65533;&#65533;(zp&#65533;&#65533;&#65533;&#65533;&#577;&#65533;&#65533;&#65533;&#65533;&&#65533;H&#65533;&#65533;2`&#65533;&#65533;&#65533;`&#65533;'&#65533;&#65533;4`&#65533;#&#65533;&#65533;APP&#65533;&#65533;&#65533;M8_@&#65533;&#65533;&#65533;M&#65533;&#65533;&#65533;&#65533;&#65533;&#65533;&#65533;&#65533;h&#65533;@d&#1025;^&#65533;&#65533;&#65533;]&#65533;	&#65533;&#65533;&#65533;&#65533;uA0&#65533;\&#65533;:&#65533;<&#65533;JP&#65533;{dS&#65533;
&#65533;&#65533;&#65533;g&#65533;-&#65533;kF
X;&#65533; W&#65533;SK&#65533;iP&#65533;&#65533;`0o&#65533;X&#65533;&#65533;>UN&#65533;&#65533;,o(<&#65533;0&#65533;P&#65533;&#65533;&#65533;P&#65533;-&#65533;&#65533;80&#65533;
</(&#65533;&#65533;P&#65533;&#65533;L&#65533;SQ+&#65533;?&#65533;C&#65533;0&#65533;&#65533;&#65533;
X&#65533;!&#65533;&#65533;&#65533;&#65533; &#65533;&#65533;_&#65533;`l&#65533;@&#65533;&#65533;&#1563;B&#65533;A&#65533;&#65533;"p&#65533;>&#65533;]q&#65533;&#65533;&#65533;\&#65533; X&#65533;G:&#65533;fo&#65533;'&#65533;"4&#65533;tw!&#65533;iE&#65533;cBLE&#65533;5r`24 6&#65533;0&#65533;0J&#65533;&#65533;&#65533;p-&#65533;&#65533;<&#65533;T
&#65533;<3&#65533;dH&#65533;&#1572;z&#65533;gC&#65533;a.&#65533;$P@}&#65533;>&#65533;[&#65533;&#65533;-@&#65533;q,&#65533;p42GQ&#65533;&#65533;&#65533;E_D&#65533;E0>&#65533;	x8)&#65533;&#65533;7&#65533;&#65533;&#65533; (@wW&#65533;8&#65533;&#65533;&#65533;5O&#65533;v@Bis&#65533;h(#4&#65533;602 *&#65533;n:&#65533;&#65533;&#65533;
&#65533;&#65533;r86 2&#65533;aeM&#65533;&#65533;&#65533;
p&#65533;C`7&#65533;6&#65533;&#65533;W&#65533;&#65533;Qt9	&#65533;&#65533;&#65533;&#65533;
&#65533;T\&#65533;&#65533;-pp$&#65533;&#65533;&#65533;&#65533;&#65533;&#65533;q5&#65533;&#65533; S&#65533;&#65533;+&#65533;1v&#65533;%52<&#65533;b+&#65533;&#65533;&#65533;A10&#65533;&#65533;~&#65533;&#65533;C03&#65533;&#1784;j=l5&#65533;&#65533;&#65533;I&#65533;dT20&#65533;e./hV&#65533;+&#65533;=0&#65533;&#65533;	&#65533;&#65533;s&#65533;s&#65533;ra3@nFQT.&#65533;7 &#65533;&#65533;D2&#65533; '&#65533;&#65533;0`&#65533;
&#65533;b&#65533;3.)`J&#65533;	&#65533;F&#65533;	&#65533;@_&#65533;
`Opk&#65533;	r8Pl;&#65533;<"#&#65533;&#65533;&#65533;	&#65533;m&#65533;&#65533;s&#65533;&#65533;&#65533;B&#65533;&#65533;&#65533;h&#65533;+7, &#65533;S1&#65533;S&#65533;6&#65533;&#65533;P&#65533;&#65533;Ba&#65533;	f&#65533;&#65533;K&#65533;(e&#65533;&#65533;;PK&#65533;&#65533;9&#65533;&#65533;h)0+&#65533;1s&#65533;&#65533;+*G;&#65533;N&#65533;* &#65533;H&#65533;&#65533;&#65533;&#65533;&#65533;&#65533;&#65533;&#65533;&#65533; ,&#65533;]*&#65533;!&#65533;K&#65533;{p&#65533;q&#565;n&&#65533;&#65533;&#65533;K 0y;`D$P}&#65533; M&#803;&#65533;&#65533;0t&#65533;&#65533;P&#65533;)$&#65533;&#65533;=&#65533;>&#65533;&#65533;&#65533;Ak&#65533;&#65533;/&#65533;&&#65533;D|&#65533;A'>&#65533;B`&#65533;&#65533;&#65533;&#65533;&#65533;&#65533;&#65533;&#65533;Y"&#65533;&#65533;>D a&#65533;lI&#65533;&#721;#la5(@&#65533;cVz&#65533;K y&&#65533;&#65533;y!&#65533;&#65533; @4"&#65533;=&#65533;
&#65533;&#65533;0"&#65533;@&#65533;&#65533;~&#65533;H&#65533;	$J&#65533;&#65533;_!`#&#65533;&#65533;&#65533;6@&#65533;I#pm&#65533;%e(&#65533;i$5P).&#65533;z`3j&#65533;6&#65533;&Sq&#65533;%&#65533;&#769;j&#65533;&#65533;}&#65533;&#65533;&#65533;K&#65533;&#65533;&#65533;&#65533;&#65533;&#65533;`|&#65533;&#65533;X1&#65533;#`J&#65533;>&#65533;:&#65533;ja&#65533;S&#650;?&#1057;5&>)&#65533;66v&#65533;D#f3@&#65533;"Nh,&#65533;#&#65533;&#65533;00&#65533;8z&#65533;&#65533;&#65533;&#65533;X&#65533;&#65533;&#65533;7@:G#&#65533;&#65533;
(&#65533;&#65533;h&#65533;{i&#65533;4y&#65533;&#65533;V#[&#65533;J&#65533;I6&#65533;w(&#65533;&#65533;S2&#65533;&#65533;HP&&#65533;q&#65533;* Lj&#65533;1@i&#65533;&#65533;&#65533;`H'&#65533;&#65533;	#&#65533;Y@!&#65533;~&#65533;v1@h#&#65533;$&#65533;&#65533;j&#65533;6J&#65533;O&#65533;&#65533; &#65533;<j&#65533;03&#65533;#&#65533;&#65533;/p M&#65533; 4&#65533;&#65533;&#65533;Q-&#65533;&#65533;#3g&#65533;a&#65533;&#688;,&#65533;MKjG&#65533;t &#65533;w<C&#65533;0&#65533;&#65533;&#65533;8%&#65533;&#65533;&#65533; mS&#65533;5p &#65533;r&#65533;y"&#65533;&#65533;&#65533;pj&#65533;N8%&#65533;&#1055;&#65533;&#65533;&#65533;j!	G8 6b&#1260;&#65533;&#65533;&#65533;'2w8&#65533;&#65533;!&#65533;&#65533;>&#65533;<&#65533;s&#65533;q7&#65533;zk&#65533;Z&#65533;pz"2&#65533;T&#65533;6&#65533;&#65533;&#65533;d&#65533;M&#65533;W&#65533;x&#65533;&#65533;^b+&#408;&#65533;BP&#65533;<r&#65533;&#65533;N&#65533;s' &#65533;&#65533;&#464;&#65533;?&#65533;&#65533;q&#65533;r7p}p2]A&#65533;&#65533;W&#65533;EU&#65533;P &#65533;; &#65533;&#65533;&#65533;&#65533;&#65533;g&#65533;f&#65533;&#65533;&#65533;&#65533;S7 Pka@;&#65533;o&#65533;&#65533;&#65533;O &#65533;4&#65533;&#65533;&#65533;0&#65533;c_'&#65533;4&#65533;_D &#65533;?&#65533;&#65533;bx&#65533;&#65533;&#65533;&#65533;0&#65533;&#65533;0g&#65533;2&#65533; &#65533;jQ&#65533;	C&#65533;&#65533;&#65533;f(&#1030;&#65533;Hj&#65533;p*5&#65533;
&#65533;&#65533;9i&#65533;Na&#1114;<r
v8@w=&#65533;.&#65533;&#65533;M&#65533;&#65533;&#65533;&#912;P&#65533;&#65533;&#65533;&#65533;?2u&#65533;&#65533;2$&#65533; Zs"&#65533;&#65533;$&#65533;i&#65533;&#65533;&#65533;&#65533;wo&#65533;'&#65533;<&#65533;Zx&#65533;*&#65533;&#65533;Jw&#65533;0&#65533;&#65533;Y&#65533;&#65533;&#65533;&#1136;&#65533;&#65533;s&#65533;o&#65533;'&#65533;&#65533;K|&#65533;'?&#65533;&#65533;<p `ea&#65533;@&#65533;`D&#65533;&#65533;9
&#777;&#65533;&#65533;&#65533;N
&#65533;&#65533;~&#65533;,&#65533;t&#65533;&#65533;&#65533;EB&#65533;X&#65533;0&#65533;p&#65533;0&#65533;&#65533;&#65533;&#65533;&#65533;&#65533;%&#65533;qJ&#65533;&#65533;&#65533;&#65533;&#1598;E&#65533;&#65533;&#65533;&#1248;&#65533;&#874;&#65533;, [
&#65533;#&#65533;&#65533;&#65533;&#65533;``{&#65533;O&#65533;Q&#65533;&#65533;sW&#65533;&#65533;&#65533;&#65533;o&#65533;&#65533;z< 1&#65533;&#65533;Q0&#65533;<&#65533;T&#65533;&#65533;*&#65533;&#65533;w&#65533;&#65533;&#65533;B&#1772;>`&#65533;&#65533;<:Tv:&#169;^&#65533;h&#65533;&#65533;J&#65533;ja&#65533;&#65533;P@&#65533;
&#65533;bV(H&#65533;&#65533;&#65533;v&#65533;drw:&#65533;&#527;&#65533;>&#1037;'-i>&#65533;F&#65533;&#65533;T&#65533;b&#65533;L%&#65533;&#65533;&#517;&#65533;&#65533;&#65533;*i_&#65533;&#65533;%:&#65533;&#65533;egCpM&#65533;&#65533;Q&#65533;&#65533;&#65533;z&#65533;&#65533;&#65533;i&#65533;&#65533;&#65533;+3&#65533;&#65533;q$&#65533;2&#65533;+&#65533;&#65533; P?&#65533;T&#65533;[&#65533;&#65533;&#65533;&#65533;4+0:&#65533;&#65533;&#65533;PC&#65533;@i&#65533;&#65533;&#65533;@&#1644;&#552;0/&#65533;&#1987;&#65533;J&#65533;&#65533;$R0&#65533; P&#65533;y=0JY&#65533;&#65533;}q&#65533;&#65533;,&#65533;&#738;&#65533;&#65533;&#65533;_(&#65533;a&#65533;4&#65533;%P@ |&#1092;0&#65533;&#1612;&#65533;$&#65533;&#65533;&#65533;g&#65533;&#1062;p$p.&#65533;&#65533;&#65533;c`&#65533;&#65533;&#65533;i&#65533;:1 */&#65533;&#65533;&#65533;w(Y&#65533;\&#65533;
&#65533;	&#65533;tpiP"S&#65533;&#65533;&#65533;&#1356;&#65533;6&#65533;&#65533;&#65533;&#65533;&#65533;5(&#65533;&#65533;&#65533;z&#65533;%{&#1072;L
*"&#65533;%p&#65533;&#65533;&#65533;&#65533;f &#65533;ptB&#65533;bF0&#65533;&#65533;&#65533;&#65533;!0&#1307;@&#65533;r&#65533;q&#65533;&#65533;&#65533;\2&#65533;XLP&#65533;	&#65533;&#65533;r[&#65533;&#1788;	&#65533;Gy&#65533;D&#65533;&#65533;;W&#65533;&#65533;:&#65533;B`&#65533;x &#65533;%&#65533;&#1631;&#65533;0&#65533;?9&#65533;ye&#65533;&#984;&#65533;&#1161;&#65533;E&#65533;&#65533;d&#65533;&#65533;s&#65533;	3&#65533;&#65533;&#65533;&#65533; K&#65533;|&#65533;#0&#65533;&#65533;u&#65533;&#1516;5&#65533;&#904;Twj[&#65533;	&#65533;&#65533;3&#65533;&#65533;?&#65533;&#65533;g0&#65533;5&#65533;&#65533;&#65533;&#65533;&#65533;&#65533;&#65533;/5WO&#65533;-&#65533;\&#65533;(w&#65533;&#65533;<WVkq&#65533;&#65533;#&#65533;p&#1026;&#65533;&#65533;&#1962;'&#65533;&#1717;V{&#65533;7&#65533;&#65533;&#65533;P&#65533;kT&#65533;&#65533;&#65533;&#65533;N5#>P&#1553;"M&#65533;&#65533;&#65533;&#65533;&#65533;:&#187;J&#65533;>6&#65533;4&#65533;&#65533;&#65533;v2\&#65533;&#65533;X&#65533;&#1056;&#65533;;&#65533;2~&#65533;8&#65533;&#65533;&#65533;&#65533;&#65533;&#65533;PX&#65533;&#65533;a&#65533;&#65533;'>&&#65533;&#65533;#&#65533;&#65533;&#65533;&#65533;&#65533;&#65533;&#231;0b;[&#65533;X:&#65533;#&#65533;;5&#65533;`.&#65533;q`9&#65533;&#65533;vxYGpx&#65533;&#65533;&#65533;_a&#65533;&#65533;&#65533;<&#65533;.&#65533;w&#65533;_9&#65533;|`&#65533;&#65533;&#65533;&#65533;`&#65533;E&#65533;&#65533;&#65533;
PUV&#65533;is&#65533;P	&#4036;&#65533;
&#65533;,&#65533;d&#65533;&#65533;8*0&#65533;&#65533;&#65533;0,+&#65533;x&#65533;&#65533;&#65533;!a&#144;&#65533;&#65533;+_"!&#65533;5 &#1035;&#65533;&#65533;@:C]&#65533;&#65533;&#65533;C a&#65533;&#65533;Z~	&#65533;v9&#65533;&#642;&#65533;&#808;&#65533;&#65533;&#65533;D&#1959;+pL&#65533;&#65533;&#65533;&#65533;&#65533;&#65533;'&#65533;&#65533;&#65533;~8`&#65533; &#1995;&#935;|A{Y&#65533;&#65533;&#898;'&#65533;&#65533;&#65533;&#65533;I&#65533;&#65533;Q&#65533;b&#65533;&#65533;&#65533;lrNa&#65533;&#65533;&#65533;&#65533;&#65533;&#65533;&#65533;"&#65533;9&#65533;eZm&#65533;P&#65533;&#65533;&#152;&#65533;&#65533;&#65533;0*&#65533;&#65533;S,o&#65533;fi`2&#65533;&#65533;@V&#189;&#65533;M)s&#65533;&#65533;&#65533;&#65533;&#65533;&#65533;Kg&#65533;sIX&&#65533;p&#65533;&#65533;&#65533;&#65533;{&#65533;&#65533;UJ&#65533; D&#65533;&#65533;&#65533;&#65533;S[<&#65533;-JX/
`o&#65533;&#1841;&#65533;h&#65533;&#65533;S#uA49P-&#65533;&#65533;&&#65533;\&#65533;_
 &#65533;0@H1&#65533;x&#65533;&#65533;Ll&#65533;C&#65533;&#65533;&#65533;&#65533;&#65533;&#65533;2&#65533; p&#65533;&#65533;&#65533;1p&#65533;&#65533;&#1421;p&#65533;&#65533;&#65533;(w&#65533;,@&#65533;&#65533;&#65533;&#65533;(U&#65533;&#65533;!&#65533;&#65533;,&#65533;j&#65533;&#65533;P&#65533;&#65533;&#65533;-&#65533;&#65533; &#65533;&#65533;8\&#65533;&#65533;&#65533;&#65533;&#65533;&#65533;P?&#65533;N&#65533;&#1021;&#65533;&#65533;E$&#65533;&#65533;4&#65533;&#664;&#65533;0&#65533;
&#65533;&#65533;:r&#65533;&#65533;`m&#65533;&#65533;&#65533;&#65533;&#65533;&#65533;&#65533;&#65533;P&#65533;j!&#65533;&#65533;@|&#65533;F&#65533;B&#65533;&#65533;k&#65533;&#65533;.&#65533;&&#65533;&#65533;?F&#65533;*p&#65533;&#65533;&#223;C&#65533;?'+&#65533;&#65533;&#65533;~&#65533;&#65533;&#65533; 1&#65533;&#65533;&#65533;@U&#65533;&#65533;&#65533;	&#65533;&#65533;=rM]|&#65533;&#65533;x<&#65533;T&#544;4&#65533;7(&#65533;Wk&#65533;&#65533;&#65533;&#65533; &#65533;i5Z(&#65533;Zd&#65533;#}a#&#65533;&#65533;m&#65533;0&#65533;6&#65533;&#65533;&#65533;ix&#65533;@Y&#65533;E&#65533;&#65533;T.&#65533;M&#65533;&#65533;F&#65533;&#65533;&#65533;&#65533;&#65533;&#65533;&#65533;&#65533;Y&#65533;e&#65533;&#65533;V&#65533;&#65533;m&#65533;G3l&#65533;+b&&#65533;&#65533;&#65533;&#713;&#65533;&#192;`&#65533;a&#65533;&#65533;&#391;&#65533;&#65533;&#65533;&#65533;2Rr&#65533;&#65533;&#65533;$&#65533;&#65533;&#65533;r&#65533;&#65533;&#65533;##0g &#65533;&#65533;&#65533;&#65533;&#65533;3Uu&#65533;&#65533;&#65533;&#65533;h!&#65533;&#65533;&#65533;&#65533;&#65533;&#65533;&#65533;&#65533;k&#65533;&#65533;7Xx&#65533;&#65533;* &#65533;&#65533;j&#65533;&#65533;&#65533;&#65533;p&#65533;&#65533; &#65533;:[{&#65533;{O&#65533;&#65533;&#65533;&#65533;&#65533;&#65533;&#65533;&#65533;a&'&#65533;a&#65533;&#185;&#65533;>^&#65533;&#65533;&#65533;w&#65533;ba&#65533;R&#65533;a&#452;}	|&#65533;%&#65533;&#65533;H&#65533;-&#65533;&#65533;0&#65533;&#65533;p&#65533;@&#65533;&#65533;9v&#65533;&#519;&#65533;&#65533;{&#65533;S&#65533;bE	&#65533;H&#65533;&#65533;&#65533;&#65533;&#65533;&#65533;&#65533;&#65533;gN&#65533;&#65533;f&#65533;`	&#65533;&#65533;-v&#65533;p&#65533;&#65533;C&#65533;8t@&#65533;&#65533;&#65533;&#65533;S&#65533;V-&#65533;/VRb A&#65533;&#65533;#<\|&#65533;&#65533;&#1136;58`&#65533;&#65533;&#65533;GD\q!&#65533;U&#65533;{&#65533;H&#65533;&#65533;&#65533;&#65533;t&#65533;p4I&#65533;v&#65533;H&#65533;&#65533;&#65533;Y&#65533;-&#65533;&#65533;&#65533;v&#65533;<o&#65533;2J"Aa&#65533;
G&#65533;,&#65533;&#9752;&#65533;&#65533;&#65533;&#65533;
&#65533;&#65533;p&#65533;>&#65533;&#65533;&#65533;&#65533;D	&#65533;Xp&#65533;d!&#65533;&#65533;&#65533;&#65533;&#65533;&#65533;&#65533;&#65533;&#65533;0>V&#65533;]&#65533;B&#65533;&#65533;&#65533;|&#65533;V*&#65533;3!8R&#65533;&#65533;&#65533;n&#65533;6&#65533;6&#65533;.&#65533;=&#65533;&#65533;4!&#65533;`.&#65533;7	`&#65533;R&#65533;=&#65533;&#65533;F&#65533;&#666049;Y&#65533;@&#65533;[&#65533; &#65533;&#65533;&#65533;a&#65533;&#65533;(&#65533;&#65533;&#65533;J&#65533;&#65533;!&#65533;&#65533; &#65533;!?Hfxn&#65533;&#65533;&#65533;
AZH&#65533;&#65533;t@&#65533;&#65533; &#545;&#65533;
&#65533;&#65533;&#65533;,<&#65533;&#65533;&#65533;$&#65533;\c&#65533;$&#65533;&#65533;&#65533;&#65533;&#65533;#&#65533;Tx&#65533;e&#65533;&#65533;W,&#65533; 	&#65533;A&#1426;&#65533;@)\&#65533;&#65533;6&#65533;P&#65533;*&#65533;>&#65533;&#65533;(&#65533;a&#65533;&#65533;&#65533;&#65533;`a2&#65533;:&#65533;I$&#65533;	&#65533;|&#65533;'&#65533;!&#65533;`&#65533;@&#65533;>
&#65533;&#65533;GD8&#65533;:Rhe&#65533;d Q$&#65533;ABl&#65533;&#65533;&#65533;Z&#65533; &#65533;&#65533;&#65533;@&#65533;&#65533;L&#65533;&#65533;&#65533;&#65533;1&#65533;_7!&#65533;&#65533;&#65533;&#65533;&#65533;&#65533;&#65533;l"&#65533;+&#65533;U[&#65533;5qz&#65533;&#65533;Y9
&#65533;  &#65533;&#65533;
&#65533;&#1796;J&#65533;ALK+&#65533;&#65533;Z%$p!&#65533;&#65533;&#65533;_'H&#65533;:.8w&&#65533;&#65533;h@&#65533;&#65533;$Z&#1569;&#65533;up&#65533;`(F&#65533;A&#65533;&#65533;&#727;&#65533;?x&#65533;&#65533;"p&#65533;&#65533;b ^G
&#65533;&#65533;a!&#65533;R6D	&#65533;&#65533;g&#65533;&#65533;&#65533; &#65533;&#65533;(`&#65533;`&#65533;&#1022;RX8
&#65533;1@&#668;&#65533;&#65533;t&#65533; *.&#514;~@&#65533;v&#65533;&#65533;U6,&#65533;b&#65533;&#65533;^<n&#65533;&#65533;
"&#65533;&#65533;&#65533;&#65533;gH &#65533;1&#545;D&#65533;&#65533;&#65533;P&#65533;`&#65533;>&#65533;*Zhp&#65533;a&#65533;r&#65533;`&#65533;&#65533;&#65533;&#65533;|`&#65533;&#65533;0&#65533;&#65533;*HA&#65533;n?&#65533;#R&#65533;&#65533;:K&#65533;&#65533;&#65533;t&#65533;>&#65533;`&#65533;&#65533;&#65533;&#65533;&#65533;<&#65533;I+&#65533;&#65533;J&#65533;&#65533;&#65533;&#65533;Q?>&#65533;$`n9(&#65533;&#201;iX&#65533;
\&#65533;&#65533;GP&#65533;&#65533;&#65533;=&#65533;2@&#65533;,&#65533;`&#65533;&#65533;&#65533;?&#65533;&#65533;Z3&#65533;\&#65533;|a&#65533;&#65533;&#65533;hW&#65533;:&#65533;!&#65533;8&#65533;&#65533;rH&#65533;&#65533;&#65533;b&#65533;>r&#65533;:`&#65533;&#65533;&#65533;p&#65533; &#65533;Z&#65533;&#65533;&#65533;n'&#65533;&#65533;
`<7 &#65533;&#65533;:0&#65533;&#65533;&#65533;)&#1798;&#65533;,&#65533;`&#65533;&#65533;
&#65533;0&#65533;?p&#65533;&#65533;&#65533;&#65533;&#1536;&#65533;k	p&#65533;&#65533;	&#65533;&#65533;&#65533;T&#65533;&#65533;b&#65533;&#65533;&#65533;7&#65533;
&#65533;@&#65533;L&#65533;(&#65533;4&#65533;&#65533;&#65533;&#65533;&#65533;&#65533;\E&#196;CB&#65533;&#65533;&#65533;wN&#65533;c0&&#65533;&#65533;O&#65533;&#65533;(&#65533;L&#65533;x&&#65533;_ &#65533;&#65533;(8&#65533;&#65533;&#65533;G&#65533; &#65533;[t"qBn`&#65533;9&#1610;&#65533;) 9&#65533;&#65533;V0&#65533;&#65533;&#65533; &#65533;&#65533;R&#65533;&#65533;$ hY&#723;&#65533;&#65533;&#65533;$&#65533;&@&#65533;&#1312;0@&#65533;jE.&#65533;|&#65533;&#65533;&#65533; &#65533;&#65533;P&#65533;&#65533;&#65533;1&#65533;{&#65533;&#65533;&#65533;&#65533;@X&#65533;e8&#65533;&#65533;&#65533;&#65533; &#65533;&#65533;JP
&#65533;&#65533;&#65533;&#65533;(@&#65533;T&#65533;?xr`&#65533;&#65533;&#65533;Y0A&#1026;&#65533;&#65533;&#65533;8&#65533;j&#65533;&#65533;&#65533;A&#65533;A&#65533;|3&#65533;m&#65533;&#65533;(&#65533;&#65533;&#65533;3&#65533;n0&#65533;&#65533;&#65533;&#65533;&#65533;&#65533;&#65533;
&#65533;:,&#1792;&#65533;^R&#65533;&#520;>&#65533;&#65533;	&#65533;>&#65533;&#65533;/HKF&#65533;&#65533;
S&#65533;xAD&#1045;>&#65533;&#65533;hP&#65533;&#65533;&#65533;tJA&#65533;&#65533;q&#65533;V&#65533;&#65533;9(@&#65533;#ubQ&#65533;*	S|@&#65533;&#65533;\&#65533;&#65533;&#65533;&#65533;)&#65533;&#65533;^&#65533;&#65533;qa`&#65533;@ef@&#65533;Tk/&#65533;&#65533;&#65533;&#65533;	T&#65533;i;&#65533;
*`9,&#65533;M&#65533;m&#1388;+P&#65533;
&#65533;@0@&#65533; .8&#65533;	r&#65533;&#65533;p&#65533;&#65533;=&#65533;v&#65533;&#65533;D@~&#65533;@&#65533;<HI&#65533;&#65533;`D&#65533;(@&#65533;`&#65533;&#65533;&#65533;;&#65533;&#65533;6&#65533;&#65533;[`&#65533;#&#65533;&0\W&#65533;&#65533;&#65533;&#65533;&#65533;&#65533;N@&#65533;#&#65533;&#65533;|&#65533;U\&#65533;&#65533;&#65533;PMP&#65533;&#65533;&#65533;wp@d&#65533;\&#65533;&#65533;:&#65533;6&#65533;
L&#65533;fZ~&#65533;&#65533;Nh&#65533;}&#65533;&#65533;&#65533;&#65533;8A&#65533;r&#65533;A&#65533;`0&#65533;A6&#65533;X-&0J&#65533;I&#65533;&#65533;	&#65533;|&#65533;f&#65533;&#65533;>&#65533;h&#65533;}PV0&#65533;&#65533;@&#1045;8t &#65533;&#65533;&#65533;&#65533;&#65533;&#65533;&#65533;&#65533;&#65533;&#65533;&#65533;&#65533;5&#65533;&#65533;&#65533;&#65533;&#65533;E&#65533;&#65533;&#65533;a&#65533;&#65533;&#65533;&#65533;0MXv9&#65533;&#65533;&#65533;h&#65533;S#p&#65533;&#65533;&#65533;&#65533;v<&#65533;8&#65533;qf&#65533;p&#65533;&#65533;@B2x'&#65533;&#65533;&#65533;`&#65533;&#576;&#65533;&#65533;t&#65533;&#65533;Q&#905;vEj&#1059;&#65533;&#65533;&#65533;&#65533;&#65533;&#65533;&#65533;&#65533;&#65533;A&#65533;&#65533;&#65533;&#65533;	&#65533;&#65533;
@&#65533;&#65533;I-bQ&#65533;L@-&#498;`$&#65533;&#1153;&#65533;dj;&#65533;&#65533;@qJ&#65533;&#65533;Wd&#65533;,Bp&#65533;&#65533;l&#65533;X4&#65533;H&#65533;e&#65533;b0&#65533;&#65533;|]&#65533;NL&#65533;=r&#65533;&#65533;,&#65533;&#65533;u&#65533;&#65533;r&#65533;&#65533;&#65533;&#65533;&#65533;\Dy&#65533;N&#65533;k&#65533;&#1773;0&#65533;&#65533;6&#2091;4&#65533;&#65533;4z0&#65533;&#65533;$&#65533;&#65533;L@&#65533;#&#65533;,&#65533;&#65533;&#65533;&#65533;&#65533; mG&#65533;&#65533;I&#65533;	&#65533;&#65533;G&#65533;E&#65533;p&#65533;mf#X&#65533;b:&#65533;&#65533;p&#65533;GA&#65533;&#891;B&#65533;$&#65533;,&#65533;&#65533;&#65533;k$ '&#65533;	3&#65533;[&#65533;|&#65533;&#65533;!/&#65533;&#65533;&#65533;^t&#65533;&#65533;H'&#65533;&#65533;&#65533;&#65533;}oCP/&#65533;&#65533;&#65533;&#65533; @=&#65533;:&#65533;&#65533;	&#65533;&#65533;&#65533;&#632;K&#42179;I&#65533;&#65533;aH t-0&#65533;&#65533;fW&#65533;%&#65533;&#65533;	&#65533;&#65533;&#65533;P@f&#1027;x&#65533;5&#65533;A^&#65533;o&#65533;&#65533;&#65533;&#65533;Nz&#65533;&#65533;wg&#65533;#&#65533;xy&#65533;5&#65533;f&#65533;&#65533;&#65533;&#65533;&#65533;v&#65533;&#65533;I/z&#65533;@4	x&#65533;&#65533;&#65533;&#65533;&#65533;8&#65533;+&#65533;bS&#65533;&#65533;&#65533;u&#65533;&#65533;&#65533;H&#1024;*7 &#65533;h?&#65533;q/t&#65533;~&#65533;&#65533;M&#65533;fPP &#65533;4&#65533;R&#65533;Z &#65533;7&#65533;	&#65533;}&#65533;~&#65533;&#65533;&#65533;&#399;R&#65533;&#65533;&#65533;%E&#65533;&#65533;Q&#65533;W&#65533;&#65533;&#1598;&#65533;&#65533;}&#65533;w&#65533;H&#65533;&#1928;&#1568;R&#65533;&#65533;&#65533;&#65533;na*@+2A&#65533;;"D&#1665;	&#65533;&#65533;-p&#65533;&#964;&#65533;	L&#65533;&#65533;vI$`x`&#65533;/FN `&#65533;&#65533;&#42956;I&#65533;&#65533;&#65533;[&#65533;_&#65533;7&#65533;&#65533;&#65533;&#65533;~@W >&#65533;&#65533;&P&#65533;lj&#65533;A&#65533;&#65533;&#65533;G&#65533;&#65533;F&#65533;&#65533;O&#65533;di
@>R&#65533;.&#65533;J&#65533;:`F0L&#65533;T&#464;&#65533;&#65533;C
&#65533;&#65533;O&#65533;&#980;&#65533;&#299;$&#65533;&#65533;j`2B&#65533;&#65533;n&#65533;&#65533;K&#65533;&#65533;z&#65533;&#708;&#65533;&#65533;&#65533;&#65533;
@&#65533;K &#65533;t`z&#65533;@c &#65533;&#65533;08&#65533;E &#65533;&#65533;&#65533;&#65533;j&#65533;FJ&#65533;DW&#65533;A&#1135;R&#65533;C&#65533;v&#65533;&#65533;J&#65533;&#65533;G4 &#65533;&#65533;<@
&#65533;&#65533;A&#65533;h&#65533;$d&0&#65533;&#65533;&#46720;&#65533;jg&#65533;:&#65533;&#65533;&#65533;&#762;&#65533;1&#65533;&#65533;K&#65533;$ &#65533;Q&#65533;.&#65533; &#65533;&#65533;.&#65533;&#65533;	&#65533;b&#65533;&#65533;:&#65533;&#65533;h&#65533;&#65533;p&#65533;&#65533;T&#65533;&#65533;`&#65533;&#65533;	&#65533;<11@&#65533;&#65533;SL bk&#65533;2@p&#65533;V&#65533;:&#65533; ~&#65533;b&#65533;X@&#65533;*@!&#65533;!&#65533;2 &#65533;!#2"'R&#65533;(&#65533; Y &#65533;1r&#65533;Q2 &#65533;V&#65533;$s`&#65533;L&#65533;:&#65533;M&#65533;v&#65533;R&#65533;A&#65533;&#65533;&#65533;&#65533;F&#65533;&#1770;&#65533;;$&#65533;&#65533;,%&#65533;@=&#65533;'r&#65533;&#65533;&&#65533;&#65533;,&#65533;h$CR$]@&#65533;\+&#65533;8 &#65533;&#65533;&#65533;&#65533;&#65533;&#65533;&#65533;O&#65533;&#65533;N
U&#65533;?&#65533;&#65533;&#65533;&#65533;&#65533;s p&#65533;^&#65533;"@&#65533;<`R >F&#65533;&#65533;&#1147;&#65533;+&#65533;N&#65533;&#65533;t&#65533;	eI&#65533;s&#65533;hi0s&#65533;t&#65533;/&#65533;0S1&#65533;k&#65533;&#65533;&#65533;&#65533;K&#65533;&#65533;)s&#65533;&#65533;
&#65533;&#65533;&#65533;C&#65533;.&#65533;&#65533;$&#65533;qB&#65533;&#65533;\&#65533;X-&#658;&#65533;&#65533;&#65533;#	&#65533;)I&#65533;T &#65533;\&#65533;&#65533;
,&#65533;&#65533;8I&#65533;&#65533;&#65533;&#65533;O jX&#65533;4&#65533; &#65533;T&#65533;G&#65533;e&#65533;o,&#65533;b.&#65533;&#65533;&#65533;Vaz&#65533;&#65533;&#65533;&#65533;v&#65533;&#65533;a24&#65533;&#65533;Z&#65533;1b$1&#65533;&#65533;2&#65533;&#65533;P4`h&#65533;)&#65533;,&#65533;&#65533;~8&#65533;&#65533;OL &#65533;r&#65533;&#65533;&#65533;&#65533;&#65533;&#65533;T&#65533;&#65533;&#65533;&#65533;&#65533;&#65533;P'&#65533;RH"&#65533;&#65533;&#65533;*&#65533;e&#65533;+&#513;&#65533;#&#65533;\&#65533;*&#65533;&#65533;&#65533;n	p&#65533;&#898;KI&#65533;,`&#65533;i&#65533;J8&#65533;O&#65533;P&#65533;+&#65533;&#65533;&#65533;vT&#65533;&#65533;&#65533;&#65533;&#65533;&#65533;` &#65533;&#65533;&#65533;$&#65533;q&#65533;&#65533; Y@!K&#65533;.&#65533;9u@:&#65533;&#65533;&#65533;:mE&#65533;&#65533;G&#65533;&#65533;&#65533;|&#65533;&#65533;&#65533;l6&#65533;X&#65533;``M9X2&#65533;&#65533;&#1360;&#65533;4c&#65533;&#65533;&#65533;0B&#65533;&#65533;O&#65533;&#65533;0&#65533;&#65533;V@9&#65533;&#65533;&#65533;&#65533;P&#65533;	Q&#65533;P&#65533;P/`&#65533;j&#65533;6&#65533;&#65533;R@@&#65533;&#65533;&#65533;A@&#65533;&#65533;/3K&#65533;&#65533;A&#65533;8a4&#65533;&#65533;&#65533;>t&#65533;&#65533;&#65533;&#65533;&#65533;&#65533;&#65533;&#65533;&#65533;d&#65533;Eo&#65533;,m&#65533;l

&#65533;pIR&#65533;*=&#65533;8Q&#65533;"&#65533;&#65533;
`0M&#65533;Y&#65533;e,P.&#65533;UZq&#65533;Y&#65533;&#65533;Yk;&#65533;D.&#65533;&#762;T&#65533;Mo&#65533;&#65533;&#65533;V_&#844;&#65533;\&#1856;&#65533;&#65533;EC&#65533;p&#65533;|&#65533;&#65533;&#65533;&#1572;E6o&#65533;<!&#65533;%.`&#65533;J&#65533;y&#65533;iU@&#65533;&#65533;&#65533;Z&#65533;l&#65533;z&#65533;&#65533;&#65533;&#65533;SS&#65533;uF&#65533;[u@&#65533;z&#65533;B&#65533;d&#65533;r&#65533;&#65533;&#65533;&#65533;&#65533;&#65533;S&#65533;P&#65533;&#65533;&#65533;s\&#65533;&#65533;TO@L0@fv&#65533;R&#65533;Nh&#65533;M]&#65533;B&#65533;&#65533;&#65533;4&#65533;&#65533;&#65533;&#65533;9&#65533;F&#65533;D.&#65533;&#65533;&#65533;B&#65533;&#935;Y	&#65533;&#65533;
&#65533;&#65533;BK&#65533;&#65533;X&#65533;v&#65533;&#65533;M&#65533;7&#368;!&#65533;:&#65533;ai&#65533; 	&#65533;=a&#65533;&#65533;&#65533;.&#65533;H &#65533;PTJ&e2dEB&#1600;%D&#65533;`S&#65533;&#65533;&#65533;$&#65533;.&#65533;&#65533;&#65533;&#65533;&#65533;.&#65533;M&#65533;
&#65533;&#65533;&#65533;| x&#65533;4&#65533;&#65533;)&#65533;:&#65533;2&#65533;&#65533;&#65533;&#65533;&#65533;*&#65533;&#65533;@&#65533;1&#65533;:v+&#65533;&#65533;rr x7YM'$&#65533;gv&#65533;&#65533;&#65533;-N&#65533;A&#65533;&#65533;&#65533;&#65533;5&#65533;ST&#65533;&#65533;&#1569;[&#65533;&#65533;&#65533;xV3&#65533;&#65533;pK`&#65533;&#65533;+q 
&#65533;&#65533;K&#65533;&#65533;&#58846;&#65533;"&#65533;&#65533;qp@r&#65533;&#208;?I&#65533;&#65533;r@&#65533;&#65533;)J&#65533;&#65533;&5\`&#65533;$&#65533;:&#65533;v&#65533;&#65533;&#65533;O@q&#65533;&#65533;lHI&#65533;Zm6&#65533;&#65533;j"&#65533;^&#65533;L&#65533;&#65533;v&#65533;g/&#65533;,\@E+&#65533;n&#65533;&#65533;&#65533;k<@
6-d@x&#65533;IJz	w&#65533;&#65533;4&#65533;j&#65533;&#65533;)Crca&#65533;&#65533;&#65533;&#65533;}&#65533;G&#65533;sX p&#65533;-&#65533;&#1309;&#65533;x POS&#65533;&#65533;S&#65533;&#65533;-@mw&#65533;`&#65533;&#65533;&#65533;5@W &#65533;&#65533;t((&#65533;Gl&#65533;&#65533;&#65533;2&#65533;H &#65533;a|p&#65533;t&#65533;&#65533;T	T&#65533;&#65533;>&#65533;xbAL`&#65533;	&#65533;&#65533;&#65533;&#65533;&#65533;&#65533;&#65533;T&#65533;
%&#65533;* &#65533;&#65533;4&#65533;`&#65533;&#65533;*a-e&#65533;; P1&#65533;8&#65533;&#65533;T&#65533;&#65533;xl&#1504;al&#65533;em4V&#65533;&#65533;&#65533;`&#65533;|&#65533;2&#65533;&#65533;-&#65533;j&#65533;d&#65533;&#65533;&#778;&#65533;"&#65533; D&#65533;&#65533;^&#65533;&#65533;&#1560;&#65533;&#65533;&#65533;&#1376;&#65533;&#1331;q&#65533;0I&#65533;GJ &#65533;;#i&#65533;S&#65533;F&#65533;&#65533;&#65533;&#65533;&#65533;&#65533;r&#65533;&#65533;SSg&#65533;Z&#65533;bv&#65533;&#65533;*&#65533;S&#65533;7&#65533;&#65533;z&#65533;&#65533;U&#65533;o&#65533;&#65533;d&#65533;&#65533;&#65533;D&#398;D&#65533;&#65533;z|&#65533;T&#65533;fYR3
&#65533;&#65533;-&#65533;&#270;&#65533; ^&#65533;&#65533;V&#65533;y&#65533;@&#65533;X&#65533;b&#65533;&#65533; A"&#65533;&#65533;&#65533;>&#65533; &#618;&#65533;$G&#65533;&#65533;
	&#65533;Mxux&#65533;"&#65533;w.&#65533;<h&#65533;&#1826;&#65533;&#65533;5&#221;&#1102;zu@&#931;[F y&#65533;&#65533;&#65533;&#65533;&#65533;]}P&#65533;&#65533;%&#65533;&#65533;@`&#65533;1&#65533;&#65533;T&#65533;&#65533;&#65533;`&#65533;`?0bT8&#65533; &#65533;&#65533;D
&#65533;&#65533;&#1439;&#65533;&#65533;&#65533;&#65533;&#65533;&#65533;&#65533;&#65533;&#65533;&#1920;&#65533;&#65533;L&#65533;gP-&#1232;`g&#65533;k&#65533;T!W&#65533;&#65533;t&#65533;&#65533;L&#2595; 8D&#65533;4i&#65533;&#65533;&#65533;&#65533;Z&#65533;w~&#1110;{&#65533;\t&#65533;q&#65533;"vNV&#65533;&#65533;9&#65533;&#65533;&#65533;&#65533;M@Kr&#65533;&#65533;`
&#65533;G6 hK$&#65533;:&#65533;>&#1646;&#65533;F&#65533;&#65533;&#65533;E&#65533;&&#65533;`R&#65533;&#65533;fz	DB&#65533;&#1722;V&#65533;&#65533;&#65533;.&#65533;&#65533;
@v&#65533;M&#65533;@&#65533;&#65533;@&#65533;&#65533;L$`eW&#65533;&#1646;@8&#65533;&#65533;c&#65533;&#65533;&#65533;+&#65533;;0&#65533;&#65533;Jz&#65533;[&#65533;.&#65533;,&#65533;&#65533;#&#65533;&#65533;&#65533;+&#65533;&#65533; &#65533;we&#65533;&#65533;@&#65533;&#65533;
p &#65533;=&#65533;&#65533;f&#65533;&#65533;;;	zo&#65533;p&#65533;:v&#65533;&#65533;&#65533; Vu&#354;{	<m&#65533;,&#65533;&#65533;c%&#65533;&#65533;&#65533;C!&#65533;&#65533;&#65533;&#65533;f&#65533;C3&#65533;!&#65533;&#65533;#&#65533;&#65533;#&#65533;&#1659;V&#65533;c&#1496;9&#65533;l&#65533;0&#65533;&#65533;b&#65533;&#65533;J&#65533;X#&#65533;&#65533;A&#65533;T&#65533;zr&#65533;&#65533;&#65533;-%&#65533;&#65533;&#65533;&#65533;#&#65533;&#65533;&#65533;&#65533;&#65533;%\5&#65533;6&#65533;&#65533;m&#65533;&#65533;MBd&#65533;p@&#65533;-0&#65533;&#65533;&#65533;&#65533;&#65533;&#65533;&#65533;&#65533;&#65533;&#65533;&#65533;&#347;&#65533;M&#65533;&#65533;	&#65533;CLL&#65533;h&#65533;&#65533;&#65533;f&#65533;&#397;`&#65533;N&#65533;&#65533;&#65533;@&#65533;&#65533;&#65533;&#65533;&#65533;Ngxa&#65533;S&#65533;#@+\ &#65533;&#65533;!`|&#65533;]&#65533;f&#65533;G&#65533;&#65533;Dz@&#65533;qM&#65533;W&#65533;o&#1752;KQ4&#931;&#65533;&#65533;&#65533;&#65533;&#65533;&#65533; &#65533;&#65533;/&#65533;B&#65533;:a&#65533;&#65533;&#65533;&#65533;	t&#65533;&#65533;&#65533;
&#65533;&#65533;&#65533;DV&#870;&#65533;T&#65533;&#65533;`\&#65533;y&#65533;&#65533;-&#65533;"&#65533;&#65533;&#65533;l'&#65533;&#65533;!*&#65533;@@&#65533;7&#65533;x&#65533;&#65533;&#929;&#65533;4	&#65533;&#1247;@&#537;&#65533;&#65533;&#65533;&#65533;f9&#65533;&#65533;&#1212;1n&#65533;&#65533;C&#65533;[
WBD&#65533;&#65533;&#65533; M_&#65533;&#65533;>&#65533;Ki&#65533;&#65533;&#65533;{
&#65533;&#65533;&#65533;&#65533;`&#65533;b&#955;3&#1816;&#65533;&#65533;&#65533;&#65533;}K\&#65533;V&#65533;&#65533;&#65533;l &#65533;_&#65533;&#65533;&#11411;p&#65533;&#65533;L&#65533;&#65533;
&#1689;&#65533;w&#65533;&#65533;&#65533;%&#65533;&#65533;&#65533;'&#65533;&#65533;&#65533;&#65533;&#65533;&#65533;&#65533;W&#1613;`&#65533;7&#65533;l&#65533;3F&#1893;;&#65533;&#65533;&#65533;@&#65533;&#65533;&#65533;&#65533;Cc6&#65533;&#225;&#65533;&#65533;&#65533;7&#65533;N&#65533; &#1777;&#65533;&#65533;#zW&#65533;Z&#65533;&#65533;`J&#65533;&#571;1&#65533;}&#65533;&#65533;&#65533;&#65533;q&#65533;&#65533;&#65533;&#65533;<&#65533;&#65533;!@&#65533;#a(&#65533;10@&#65533;&#65533;s&#65533;0&#65533;&#1701;&#65533;}B&#65533;&#65533;cbz&#65533;#&#65533;&#65533;&#65533;&#65533;&#65533;&#65533;`>&#65533;&#65533;&#65533;&#65533;&#65533;&#1943; &#65533;&#1811;&#65533;&#1380;&#65533;&#65533;`.&#65533;R&#65533;y
&#65533;
&#65533;z&#65533;{&#65533;>@&#65533;.2&#65533;&#65533;&#65533;{&#65533;&#65533;he;&#670;z.B&#1172;&#65533;&#65533;1&#65533;$"&#65533;&#65533;D&#65533;&#65533;&#65533;&#65533;Z@Br|
&#65533;&#65533;&#65533;@H&#65533;&#65533;&#65533;&#65533;^&#65533;e&#65533;&#65533;&#1005;&#65533;&#65533;&#65533;!&#65533;^qD&#65533;IX	`2 `&#65533;&#65533;2&#65533;&#65533;&#65533;`R#\&#65533;iC@&#65533;"o&#1505;D&#65533;&#1697;&#65533;v&#65533;&#65533;&#65533;{&#65533;^_si ~"?&#65533;x&#65533;&#12761;yWL&#1249;&#65533;&#65533;C&#65533;&#65533;w&#65533;C}d%Rx!&#65533;&#65533;@}&#65533;&#65533;&#65533;K&#65533;&#65533;&#65533;z&#65533;&#65533; M&#65533;&#65533;&#65533;&#65533;R'&#65533;&#65533;&#65533;%&#65533;&#65533;|
VF&#65533;m&#65533;6!&#65533;csc`&#65533;&#65533;1&#65533;l>&#65533;&#65533;&#65533;0B&#65533;&#65533;&#65533;9&#65533;n&#65533;&#65533;&#65533;C4\&#65533;paDX&#65533;1Tpm&#65533;&#65533;=&#65533;&#65533;=&#272;\&#65533;l%&#65533;1=&#65533;&#1297;&#65533;`&#65533;L&#65533;&#65533;&#65533;pA&#65533;Tr&#65533;&#65533;&#1701; &#65533;*&#65533;&#65533;&#65533;&#65533;&#65533;&#65533;&#65533;Ha&#65533;&#65533;>}`ul&#65533;.mP7&#65533;&#65533;BDH3&#65533;N&#65533;&#65533;&#65533;&#65533;&#65533;`bAc&#65533;&#65533;&#65533;&#65533;0&#65533;&#65533;H&#65533; &#65533;&#65533;&#65533;&#65533;&#65533;&#65533;&#65533;&#65533;&#65533;&#65533;?1&#65533;&#65533;
G7H&#65533;&#65533;&#65533;&#65533;E&#65533;&#65533;&#65533;.&#366;`&#65533;&#65533;&#65533;	2&#65533;&#65533;&#65533;U&#65533;&#65533;#&#65533;&#65533;&#65533;&#65533;&#65533;|&#65533;&#65533;&#65533;Ay&#65533;^&#409;&#65533;&#65533;&#65533;0o&#65533;&#65533;I&#65533;&#65533;Q&#65533;L&#65533;&#65533;Q&#5888;\&#65533;(&#65533;&#65533;&#65533;&#65533;t2&#65533;zM&#65533;&#65533;&#65533;&#65533;(&#65533;&#65533;@&#65533;&#65533;)-&#65533;&#65533;&#65533;;&#65533;n&#65533;&#65533;P&#65533;&#65533;&#65533;&#65533;v&#65533;%&#65533;J&#65533;&#65533;&#65533;M&#65533;&#65533; &#65533;
&#65533;q2z&#65533;&#65533;G&#65533;}&#65533;Xhx &#355;Y&#65533;P|&#65533;*c&#65533;&#65533;uRrq&#65533;&#65533;L&#65533;+i&#65533;&#65533;&#65533;&#65533;#.V-{v/&#65533;\(-&#65533;B0&#65533;&#65533;&#1104;`&#65533;(&#65533;&#65533;&#65533;fp!34&#65533;w,&#1296;
&#65533;&#65533;0&#1080;&#65533;&#65533;A&#65533;&#65533;^&#65533;^Y&#65533;c&#21392;&#65533;s&#65533;~F&#65533;<&#65533;&#65533;bY&#1617;&#65533;&#65533;&#65533;&#65533;H&#65533;}f&#65533;p&#65533;&#65533;&#65533;4&#65533;
&#65533;`&#65533;&#65533;&#65533;w&#65533;&#65533;&#65533;3&#65533; 2&#65533;&#65533;&#65533;&#65533;&#65533;%&#65533;6&#65533;@Fd0&#65533;{/-`&#65533;187&#65533;&#65533;+&#65533;&#65533;AS!&#65533;&#65533;&#65533;&#65533;s0&#65533;D&#1036;&#65533;&#1604;&#65533;8paB&#65533;&#65533;&#65533;-d&#65533;&#65533;S`PFKp&#65533;&#1136;
	vB&#65533;,&#65533;&#65533;&#65533;&#65533;&#65533;+&#65533;&#65533;&#65533;=&#65533;&#65533;4>p&#65533;!&#65533;i;R&#65533;$H&#65533;ha&#65533;&#65533;&#65533;g#&#65533;&#65533;&#65533;&#65533;&#65533;P&#65533;&#65533;`&#65533;&#65533;&#65533;B&#65533;&#65533;`&#65533;&#65533;&#65533;E&#65533;I6&#65533;&#65533;&#65533;
m&#65533;&#65533;&#65533;{&#65533;K9$&#65533;p&#65533;t&#65533;1&#65533;Q6&#65533;9&#65533;P| &#65533;@&#65533;Cev&#65533;B(&#65533; \&#65533;P0&#65533;.c}&#65533;l&#1166;@&#65533;4&#65533;&#65533;/&#65533;&#65533;&#65533;Zz[.m%&#65533;&#65533;&#65533;&#65533;=&#65533;*&#65533;
j&#65533;&#1536;&#65533;*&#65533;&#65533;D=&#65533;V4&#1888;C&#65533;2A&#65533;&#65533;p&&#65533;)Tb&#65533;l&#65533;&#65533;T&#772;&#65533;&#65533;mh./&#65533;Q&#1673;&#65533;&#65533;],&#65533;'&#65533;L&#65533;[&#65533;S-t<&#65533;&#65533;&#1387;&#65533;&#65533;<@&#65533;P&#65533;&#65533;S&#65533;PB:|&#65533;&#65533;*0-&#65533;&#1792;&#65533;0}%LpR5&#65533;&#65533;&#65533;&#65533;bF&#65533;pBX*&#65533;B&f&#459;&#65533;0&#65533;&#65533;y(&#1044;	3<qNS&#65533;&#65533;&#65533;Y&#65533;k&#65533;!$&#65533;&#65533;|&#1025;&#780;&#65533;9&#65533;&#65533;&#65533;	&#65533;`&#65533;4<&#65533;		&#65533;@)/uQ&#65533;&#65533;%8B
s&#65533;&#65533;A&#65533;&&#65533;<&#65533;z&#65533;A&#65533;&#65533;N&#65533; \A&#65533;&#65533;FL&#65533;9q&#65533;&#65533;&#65533;&#65533;A&#65533;&#65533;d&#622;&#1340;&#65533;&#65533;C&#65533;=&#65533;&#65533;,>l&#65533;&#65533;&#65533;8IW&#65533;x&#65533;0&#65533;SX&#65533;r&#65533;P&#65533;&#65533;`&#65533;&#65533;q &#65533;5O&#65533;&#65533;&#65533;&#278;&#65533;&#65533;&#65533;q&#65533;i&#65533;8&#65533;m+@&#65533;&#65533;!p&#65533;z0&#65533;&#65533;&#866;~F&#65533;A&#65533;&#65533;8	uy0&#315;<&#65533;&#65533;AF&#65533;\&#65533;9p&#65533;&#65533;8x&#65533;&#65533;k>&#65533;&#65533;&#65533;&#65533;?2h&#65533;&0&#65533;&#1025;"og`&#65533;&#65533;&#65533;8 s&#65533;&#1536;	r`x@7&#65533;&#65533;x]0&#65533;=p!F@/kpMU#&#65533;p&#65533;&#65533;qq	#&#65533;&#65533;&#65533;&O&#65533;&#65533;+:&#65533;>9&#65533;E&#65533; 
@/&#65533;@K&#65533;n&#65533;&#65533;&#65533;4xA"@&#65533;&#65533;"=t&#65533;&#1225;&#65533;TE&#65533;a&#65533;P&#65533;P&#65533;&#65533;vj&#65533;a&#65533;`&#65533;&#65533;g&#65533;Zx0&#65533;d<&#65533;?C&#65533;x6&#65533;1AWFA&#65533;&#65533;&#65533;&#65533;,n$\	&#65533;y&#65533;I&#65533;[&#65533; Y6y&#65533;6&#65533;iL&#65533;L&#65533;e8;&#65533;AY &#65533;U&#65533;&#65533; &#65533;$&#65533;&#65533;)&#65533;&#65533;^&#65533;O&#65533;I&#65533;&#65533;&#65533;&#65533;&&#65533;&#65533;f&#65533;&#65533;&#65533;N&#65533;@&#65533;&#65533;.&#65533;A	j&#65533;&#65533;`&#65533;&#65533;gc&#65533;P6Ai&#65533;&#65533;PO&#65533;&#65533;	>8'A\h&#65533;&#65533;.[&#65533;&#65533;=&#65533;j&#65533;&#65533;&#65533;O&#65533;&#65533;'W*P	H&#65533;&%@D&#65533;%&#65533;&#65533;<=&#65533;&#65533;&#65533;|&#65533;%5`&#65533;(i.&#65533;=C&#65533;&#65533;&#65533;OP&#65533;gr1&#65533;&#65533;&#65533;&#65533;\7I&#65533;&#65533;)Eg&#65533;&#65533;&#65533;&#65533;KL&#65533;Jd &#65533;&#65533;NrA&#1434;&#65533;E&#65533;&#783;&#65533;B&#65533;D&#65533;5&#65533;&#65533;^&#65533;%&#65533;&#65533;=PE_&#65533; A&#65533;&#65533;&#65533;&#65533;&#65533;j(&#65533;&#65533;J&#65533;&#65533;&#65533;&#65533;M&#65533;B&#65533;"8&#65533;l&#65533;VN&#65533;B&#955;&#65533; &#65533;h&#65533;(&&#65533;W&#1497;'h&#11553;&#65533;&#65533; &#65533;h&#65533;6&#65533;j(&#65533;	iY&#65533;	nj&#65533;>`&#65533;*&#65533;kRP&#65533;Eb
}&#65533;OEp&#65533;&#65533;^&#65533;&#65533;&#65533;&#65533;X&#65533;%D&#65533;.&#65533;A	h&#65533; &#65533;&#65533;&#65533;>0&#65533;\/&#65533;&#65533;&#65533;&#65533;OF&#65533;A[&#65533;08u&#65533;	&#65533;y&#65533;	&#65533;&#65533;&#65533;&#65533;&#65533;&#65533;K^hI&#65533;\&#65533;JE.&#65533;&#65533;&#65533;`&#65533;T&#65533;+&#65533;&#65533;Zw&#65533;R"&#65533;;U&#65533;0&#65533; &#65533;&&#65533;&#65533;&#65533;UIP&#65533;Pxs>*&#65533;n&#65533;=&#65533;&#65533;k&#65533;&#65533;+&#65533;&#65533;0&#65533;&#65533;
&#65533;&#65533;4@\&#65533;&#65533;&#65533;><:&#65533;&#65533;q&#65533;&#65533;X&#65533;U11
&#65533;)&#65533;&#65533;	y\&#65533;<&#65533;'&#65533;&#65533;&#65533;L&#65533;&#65533;q&#65533;Z&#65533;&#65533;M&#65533;L&#65533;&#65533;
&#65533;&#65533;&#65533;&#65533;{C&#65533;&#1724;&#65533;@'&#65533;!*&#65533;&#65533;!&#65533;&#65533;,2&#65533;&#65533;&#65533;PP&#65533;&#65533;q&#65533;[&#1601;ok&#65533;&#65533;&#65533;&#65533;&#65533;&#65533;&#65533;o&#65533;&#65533;@&#65533;&#65533;A"A&#65533;&#65533;&#65533;<&#65533; +&#65533;f &#65533;&#65533;@.&#1068;W&#454;
&#65533;&#65533;&#65533;B&&#65533;&#65533;+2&#65533;&#65533;&#65533;&#65533;&#65533;0&#65533;&#65533;&#65533;Y&#918;&#65533;&#65533;&#65533;&#65533;F&#65533;!3!2&#65533;&#65533;&#65533;v&#65533;$&#65533;	&#65533;&#65533;&#65533; &#65533;/[8AoD&#65533;cR&#65533;&#65533;&#65533;[&#65533;&#65533;'&#65533;&#65533;&#65533;&#65533;m@&#65533;`@&#65533;^&#65533;=&#65533;&#65533;&#65533;&#65533;+&#65533;&#65533;Tu&#65533;&#65533;V&#65533;L&#65533;YP&#1628;&#65533;P&#65533;&#65533;&#65533;K&#65533;&#65533;"pG&#65533;&#65533;&#65533;&#65533;&#65533;[&#65533;R&#65533;A&#65533;&#65533;C&#65533;C&#65533;g&#65533;&#965;(~&#65533;&#65533;&#65533;.&#65533;&#65533;	)&#1563;	N&#65533;-&#65533;&#65533;&#65533;L&#65533;A7P*&#65533;&#65533;m&#65533;y&#65533;4;iYK&#65533;Nz
u&#65533;aK
&#65533;wr&#65533;&#65533;5&#65533;PP&#65533;&#65533;+y&#65533;W&#65533;&#65533;&#65533;&#65533;L^k
&#991;S&#65533;,j
+&#65533;,f&#65533;&#65533;&#1340;&#65533;d&#65533;Q:&#65533;&#65533;c&#65533;&#65533;0&#1025;_$ &#65533;h&#65533;&#65533;&#65533;&#65533;&#65533;&#65533;?&#65533;&#65533;.O&#65533;&#65533;@&#65533;T&#65533;&#65533;/&#65533;&#65533;
&#65533;v&#65533;&#65533;_/&#65533;`&#2027;&#65533;&#65533;&#65533;&#65533;_&#65533;&#65533;&#65533;;Q&#65533;	9&#65533;e&#65533;&#65533;&#65533;[&#65533;&#65533;&#65533;&#65533;{&#65533;Z&#65533;&#65533;&#65533;&#65533;j&#65533;%S R&#65533;&#65533;&#65533;`+2&#65533;&#65533;&#65533;@&#65533;u~&#65533;&#65533;MK&#65533;&#65533;&#65533;&#65533;&#65533;&#65533;&#65533;(R&#65533; ^&#65533;q&#65533;g.IC&#65533;t&#65533;&#65533;&#65533;&#65533;@y,&#65533;@&#65533;&#65533;&#65533;&#65533;&#65533;&#65533;&#65533;&#65533;0&#65533;&#65533;dn&#65533;k&#65533;2P&#65533;y=!&#599;&#65533;&#65533;&#65533;&#65533;&#65533;&#65533;7&#65533;>&#65533;2&#65533;&#1731;&#65533;PDxMO&#65533;&#65533;o&#65533;&#65533;&#65533;-&#65533;L@&#65533;h&#65533;&#1965;&#65533;&#65533;M&#65533;&#65533;`&#65533;&#65533;&#65533;&#65533;&#65533;qA&#65533;	`4U&#65533;5&#65533;&#65533;&#65533;&#65533;
KC&#65533;&#65533;&#65533;&#65533;%&#65533;&#65533;&#65533;&#65533;&#65533;\&#65533;&#65533;1&#65533;&#65533;&#65533;&#65533;A&#65533;7t&#65533;&#65533;_&#65533;&#65533;p&#65533;b&#65533;&#65533;&#65533;&#65533;&#65533;H&#65533;&#65533;&#65533;&#65533;&#65533;K&#65533; D&#65533;5&#65533;8&#65533;&#145;&#65533;&#65533;&#65533;S&#65533;&#65533;&#65533;&#65533;J<x&#65533;+&#65533;&#65533;&#65533;&#65533;&#313;&#65533;&#65533;&#65533;m&#65533;&#65533;`&#65533;&#65533;)1&#65533;H&#65533;YN&#65533;X&#65533;&#65533;&#65533;Kb!&#65533;&#65533;&#203;&#65533;U&#65533;&#65533;A&#65533;uAH&#65533;&#65533;&#65533;&#65533;&#65533;&#65533;T&#65533;,S&#65533;&#65533;W&#65533;&#65533;&#65533;&#65533;&#65533;&#65533;&#65533;t&#65533;&#65533;=&#65533;}&#65533;o&#65533;1}&#1294;T\&#65533;&#1550;&#65533;&#65533;&#65533;&#65533;#.&#65533;Oi&&#65533;&#65533;&#1299;q&#65533;
|EU&#65533;&#65533;lE&#65533;%&#65533;U&#65533;&#65533;&#65533;&#65533;R&#1817;&#65533;&#65533;`&#65533;H&#65533;k4&#65533;G&#65533;&#65533;&#65533;&#65533;&#65533;&#65533;4&#65533;&#65533;`\&#65533;&#65533;P}1&#65533;W&#65533;]'&#335;&#65533;&#65533;&#504;&#65533;$B&#65533;&#65533;p&#777;&#65533;&#65533;&#65533;'
&#65533;9Y&#65533;]&#65533;&#65533;\&#65533;b&#65533;&#65533;&#65533;&#65533;&#65533;&#1255;&#65533;&#65533;|a&#65533;r&#65533;U<&#65533;&#65533;&#65533;&#65533;&#65533;]Q&#65533;q&#65533;	4!&#65533;&#1092;&#65533;&#65533;&#65533;9%&#65533;&#65533;ac&#65533;]&#65533;&#65533;Y&#65533;c{$(t@&#65533;&#65533;&#65533;zb?.&#65533;
&#65533;Gjx #&#65533;&#65533;&#65533;HZ&#65533;&#1781;Q2u2&#65533;&#65533;`&#65533;?&#65533;&#583;&#543;&#65533;&#65533;b: &#65533;&#65533;Bfd	&#65533;Y&#65533;&#65533;&#65533;U&#65533;@Mu&#65533;&#65533;i&#65533;[)@&#65533;&#65533;@&#65533;O_&#65533;&#65533;=&#65533;&#768;&#65533;b&#65533;&#65533;@(d&#65533;&#65533;&#65533;&#65533;dFD&#65533;\z&#65533;&#1812;_<5A
&#65533;_&#1544;&#65533;cA	&#65533;d&#65533;
b&#65533;$&#65533;S&#65533;Z 0`U&#65533;&#65533;?&#65533;&#65533;&#65533;C&#65533;&#65533;d@&#65533;&#65533;	P@&#65533;xI&#65533;&#65533;&#65533;G&#65533;&#65533;&#65533;D&#65533;&#65533;&#65533;M&#65533;D&#65533;6f&#35872;&#65533;&#65533;P:$f&#65533;h&#65533;vi$*Z&#65533;&#65533;&#65533;x&@&#65533;
&#65533;a&#65533;&#1969;&#65533;&#65533;&#65533;d&#65533;X&#65533;&#65533;_&#65533;&#65533;J6&#65533;&#65533;Vbf&#65533;@I&#65533;&#65533;&#65533;&#65533;&#65533;8&#624;e%v&#1053;&#65533;?,@f&#65533;Xfd&#65533;*c&#65533;&#65533;&#65533;Q`M&#65533;&#65533;K&#65533;&#65533;\'&#65533;M&#65533;<&F&#65533;g&#65533;&#65533;@&#65533;8W&#65533;]&#1925;&#65533;&#65533;&#65533;&#65533;&#65533;g&#65533;R$&#65533;gH$	&#65533;>4&#65533;,V&#65533;&#65533;&#65533;>&#65533;!&#65533;&#65533;&#65533;&#65533;H\&#65533;&#65533;<&#65533;&#28405;bX&#65533;&#65533;L@8	4&#65533;&#65533;}&#65533;n&#65533;&#65533;A&#65533;&#65533;&#65533;&#65533;@T(&#65533;x&#65533;&#65533;&#65533;&#65533;P&#65533;&#65533;&#65533;&#1032;&#65533;&#65533;&#65533;7&#65533;&#65533;&#65533;&#65533;K&#65533;r&#65533;
<Q@&#65533;q&#65533;&#65533;K&#65533;&#65533;&#65533;
&#65533;@&#65533;&#65533;t&#65533;&#65533;'&#65533;&#65533;&#65533;	&#65533;&#65533;4&#65533;&#65533;&#65533;&#65533;&#65533;&#65533;&#65533;&#65533;&#65533;
ifp&#65533;&#65533;&#65533;C[H&#65533;h&#65533;&#65533;c&#680;&#65533;V&#65533;&#65533;	&#65533;&#65533;&#65533;H&#65533;&#65533;&#65533;&#65533;&#65533;h&#65533;&#65533;zT5\&#65533;&#65533;&#65533;&#65533;X&#65533;&#65533;&#65533;&#65533;)&#65533;:
t&#65533;y&#65533;&#65533;xH&#65533;
g&#65533;&#65533;&#65533;&#65533;&#65533;X&#65533;&#65533;&#65533;@&#224;&#65533;&#12544;\&#65533;&#65533;&#65533;L&#65533;,&#65533;G&#65533;&#65533;[!f&#65533;aa&#65533;X&#65533;\&#65533;rz&#65533;&#65533;&#65533;&#65533;&#65533;*x&#65533;&#65533;&#65533;J&#65533;&#65533;&#65533;&#65533;&#65533;&#65533;&#65533;!&#65533;	P&#65533;&#65533;&#65533;&#1886;1HU&#65533;y&#65533;&#65533;Q&#65533;a%&#65533;&#65533;W&#1576;&#1780;Y(&#65533;&#65533;+X&#65533;?&#65533;M&#65533;&#65533;&#65533;&#65533;&#65533;8&#65533;&#65533;@x&#65533;LU&#65533;$HCP&#65533;&#65533;rz&#65533;&#65533;&#65533;gDu&#65533;O=I&#65533;y	&#65533;&#65533;&#65533;&#65533;@
&#65533;&#65533;@LTJ&#65533;&#65533;@&#65533;lb%%}1"&#65533;&#65533;&#65533;@p&#65533;&#65533;&#65533;&#65533;|&#65533;&#65533;&#65533;<&#65533;4`*i(&#511;d L&#65533;&#65533;&#65533;&#65533;&#65533;&#65533;?&#65533;&#65533;&#65533;&#65533;&#65533;&#65533;&#65533;&#65533;&#65533;&#65533;&#65533;&#65533;&#65533;&#65533;$&#65533;!M&#65533;"&#65533;&#65533;&#65533;:b&#65533;N,&#65533;&#65533; M&#65533;&#65533;i&#65533;&#65533;F&#65533;&#65533;&#65533;&#65533;+&#65533;&#65533;&#65533;&#65533;&#65533;i&#65533;&#65533;&#65533;&#65533;&#65533;x&#65533;t&#65533;&#65533;&#1416;&#65533;	&#65533;t&#65533;f&#65533;&#65533;`&#65533;5O&#1562;&#65533;xB\Ii:&#65533;&#65533;&#1198;Hw&#65533;&#65533;&&#65533;40&#65533;&#65533;)9*Y1&#65533;(&#65533;t&#65533;&#65533;&#65533;X&#26753;&#65533;Y&#65533;&#65533;&#65533;&#65533;@	$&#65533; &#65533;`&#65533;1&#65533;+&#65533;&#65533;&#65533;&#65533;&#65533;&#65533;Z&#65533;&#65533;&#65533;&#1481;&#65533;z&#65533;&#41294;K&#65533;&#65533;O9&#65533;bAT&#65533;D<l&#65533;&#65533;&#65533;&#65533;`&#65533;	&#65533;&#65533;&#65533;[&#65533;.&#65533;,&#65533;
|@&#65533;&#65533;&#65533;&#65533;&#65533;&#65533;D
&#65533;&#65533;u&#65533;&#65533;+`&#65533;	 @d&#65533;&#65533;&#65533;&#65533;&#65533;&#65533;&#65533;&#413;8E&#65533;Ji}&#1032;&#65533;/&#65533;&#65533;@&#65533;&#65533;&#65533;&#65533;;&#65533;&#65533;&#65533;&#65533;q&#834;D,&#65533;@&#65533;&#65533;&#65533;L&#65533;X&#65533;/@{&#65533;&#65533;&#65533;lp&#65533;&#65533;8&#65533;&#65533; &#65533;&#65533;&#65533;&#65533;&#65533;&#65533;&#65533;
&#65533;&#65533;	&#65533;&#65533;&#65533;2.&#65533;&#65533;&#65533;&#65533;@T&#768;H&#65533;&#65533;&#65533;P&#65533;l&#65533;3&#65533;&#65533;b&#65533;oSA&#65533;0&#65533;&#65533;d&#65533;yA&#65533;&#172;&#65533;&#65533;&#65533;&#65533;g5&#65533;p&#65533;&#65533;fS&#65533;&#65533;&#65533;&#65533;@&#65533;&#65533;&#65533;1'@&#65533;@"&#65533;d&#65533;	&#1838;&#65533;n&#65533;&#65533;&#65533;&#65533;A]@
&#65533;&#65533;1qKY&#65533;L&#65533;z&#65533;&#65533;^&#65533;N>q'E%{1&#65533;&#65533;J&#896;-&#65533;@&#65533;&#65533;&#65533;&#65533;&#65533;&#65533;5m&#65533;)&#65533;'&#65533;&#65533;)]&#65533;&#65533;&#65533;&#65533;@&#65533;&#65533;&#65533;@1&#65533;O&#65533;&#65533;S&#65533;&#892;&#65533;k6Fz&#65533;%/2&#65533;Gd&#65533;X@&#65533;=&#65533;&#65533;&#1877;&#65533;x&#65533;l&#65533;&#65533;CA&#65533;&#65533;&#65533;o#&#65533;5&#65533;@&#65533;&#65533;@&#65533;1&#65533;*R&#65533;&#65533;x&#65533;&#65533;X&#65533;,&#65533;&#65533;l&#65533;+&#65533;&#65533;&#65533;&#65533;&#65533;M*f&#65533;;&#65533;&#65533;]\&#65533;&#65533;&#65533;&#65533;&#65533;Do&#65533; &#65533;&#65533;&#65533;&#65533;&#65533;&#65533;&#65533;&#65533;&#65533;&#65533;@K&#65533;&#65533;r&#65533;&#65533;YP@
H&#65533;&#562;&#334;&#65533;&#65533;&#65533;, &#65533;%&#768;&#65533;0&#65533;<&#65533;=&#65533;A&#65533;&#65533;&#65533;p&#65533;0{f:	&#65533;&#65533;I[
&#65533;C&#65533;&#65533;L&#65533;	&#65533;x@	&#65533;&#65533;&#65533;p&#65533;@p@P&#65533;@&#65533;m&#65533;"&#65533;
X0&#65533;&#65533;H&#65533;N\&#65533;V&#65533;3&#65533;G&#65533;_&#65533;M&#65533;F(8&#65533;I&#65533;	&#65533;&#65533;&#65533;&#65533;O&#65533;]&#65533;&#65533;&#65533;*&#65533;&#65533;.&#65533;&#337;&#65533;y&#65533;\&#65533;&#65533;&#65533;&#65533;5q&#65533;&#65533;&#65533;&#65533;<&#65533;&#65533;|&#65533;&#65533;h&#65533;&#65533;&#65533;d&#65533;<&#65533;K&#65533;&#65533;j&#65533;Vi,M3BJ&#65533;za@&#63361;^<a_k	T&#65533;&#65533;2@dFy&#65533;&#65533;&#65533;Z&#65533;bWb&#65533;`ga&#65533;&#65533;d&#65533;B&#65533;9&#65533;
L\&#606;&#65533;;d&#65533;fg&#1628;&#65533;&#65533;$&#65533;/	.	&#65533;&#65533;H@&#65533;&#65533;&#65533;o&#65533;-&#65533;p&#65533;o,&#65533;&#65533;1U"`p&#65533;xXf&#65533;j&#65533;&#65533;&#1035;&#65533;6&#1716;&#65533;\&#65533;&#65533;i&#65533;&#65533;&#65533;&#65533;&#65533;&#65533;&#1793;&#65533;Z&#65533;&#65533;&#65533;&#65533;v&#147;&#65533;W&#65533;S	3&#65533;&#65533;N(@
pl&#65533;&#65533;&#65533;&#65533;&#65533;&#65533;&#65533;p&#65533;T-&#65533;&#65533;	x&#65533;&#65533;&#65533;#&#65533;@&#65533;&#65533;7&#65533;@\&#65533;s,G&#65533;&#65533;&#65533;H	&#65533;&#65533;&#65533;&#65533;rhXk&#65533;&#65533;"_p&#65533;i&#65533;&#65533;&#65533;&#65533;|&#65533;&#65533;&#65533;&#65533;3&#65533;&#65533;&#65533;&#65533;@h&#65533;&#65533;B&#65533;@&#65533;p"&#65533;&#65533;O&#65533;&#65533;&#65533;f&#65533;,&#65533;rorB&#65533;&#65533;r&#65533;*'&#65533;&#65533;x&#65533;&#65533;Y&#1024;&#65533;`.{&#65533;&#65533;u&#65533;&#65533;<&#65533;&#65533;q&#65533;&#65533;E&#65533;&#65533;&#65533;V&#65533;&#65533;YHj&#1481;&#65533;&#65533;b&#65533;&#65533;&#65533;;&#65533;&&#65533;&#65533;i&#65533;&#65533;&#65533;C&#65533;&#65533;&#65533;&#65533;"%&#65533;7{&#65533;&#65533;V&#65533;&#65533;&#65533;&#65533;f/&#65533;&#65533;&&#65533;&#65533;&#65533;h&#65533;&#65533;&#65533;@&#65533;j9m&#65533;&#65533;2&#65533;&#65533;&#65533;&#65533;c#&#65533;d(&#65533;/`&#65533;&#65533;&#65533;8&#65533;&#65533;&#65533;/&#65533;&#65533;y@&#65533;&#65533;@$&#65533;&#65533;D@&#65533;@	&#65533;08&#65533;@&#454;&#65533; &#65533;&#65533;Xt];Z&#65533;&#472;&#65533;&#65533;aD{-q&#65533;AHw&#65533;&#65533;I&#65533;u&#65533;,&#65533;;&#65533;(&#65533;&#65533;&#65533;u&#65533;I&#65533;	\@&#65533;zlh{&#65533;]&#65533;p&#65533;&#65533;&#65533;@x&#65533;&#65533;&#65533;&#65533;&#65533;&#65533;x&#65533;n&#65533;&#65533;XP%&#65533;7&#65533;&#65533;h&#65533;&#65533;&#65533;
&#65533;"&#65533;6&#65533;l8&#65533;&#65533;&#65533;&#65533;o&#65533;&#1405;H&#65533;&#65533;&#65533;&#65533;c&#65533;U&#65533;&#65533;&#65533;&#65533;&#65533;3|&#65533;S&#65533;,@P&#65533;&#65533;_&#65533;&#65533;&#65533;^&#65533;&#65533;)&#65533;&#65533;&#65533;&#1492;&#383;;A&#65533;&#65533;&#65533;7&#65533;_&#65533;&#65533;]We:&#65533;&#65533;&#65533;3WPB&#65533;s&#65533;L/&#65533;g&#65533;&#65533;&#65533;s&#65533;/L&#65533;&#786;&#65533;&#65533;&#65533;+4&#65533;&#65533;&#65533;&#65533;a&#65533;&#983;K&#65533;d&#1236;&#65533;^&#65533;"&#65533;[!(&#65533;&#855;&#65533;&#65533;-&#65533;&#65533;&#65533;<^sj|&#65533;x&#65533;&#65533;l&#65533;B&#65533;M&#291;&#65533;}&#65533;8&#65533;Y&#65533;P&#65533;&#1636;K&#65533;lD&#65533;&#65533;M`&#65533;&#65533;)(&#65533;&#65533;&#65533;&#65533;&#65533;4&#65533;&#65533;&#65533;&#65533;&#65533;=&#65533;&#65533;&#65533;&#65533;]&#65533;Do&#65533;&#65533;&#65533;(&#65533;	B&#65533;&#65533;&#65533;z&#65533;G&#65533;&#65533;&#254;&#65533;eG4&#65533;H&#65533;&#65533;&#65533;&#65533;&#65533;/&#65533;@`]&#65533;&#65533;m&#65533;#&#65533;&#65533;&#65533;k&#65533;R;}&#827;&#65533;&#65533;&#65533;0&#65533;G@n&#65533;A&#65533;&#457;&#65533;&#65533;)&#65533;&#65533;&#65533;&#65533;F!x&#65533;&#65533;&#65533;&#65533;&#65533;&#685;&#65533;A&#65533;&#65533;&#65533;G&#65533;&#1662;>&#65533;&#940;&#65533;Io&#65533;&#65533;&#65533;<&#65533;;&#65533;R*&#65533;u&#65533;&#65533;
&#65533;}&#65533;?&#65533;&#65533;vY2!&#65533;&#65533;}&#65533;}&#65533;P&#65533;@Hj&#65533;&#65533;&#65533;&#65533;&#65533;	&#65533;<&#65533;<U&#65533;F&#65533;&#65533;HB&#65533;0$&#65533;&#65533;&#65533;&#65533;&#65533;	&#65533;OhT:&#65533;V&#65533;E&#65533;&#7265;0&#65533;If&#65533;!}&#65533;gtZmfT0&#65533;&&#65533;&#65533;&#65533;&#65533;w|^U&#65533;8&#65533;&#65533;(&#65533;&#65533;&#65533;&#65533;&#65533;&#65533;&#65533;&#65533;&#65533;&#65533;&#65533;'&#65533;&#65533;&#65533;-C&#65533;&#65533;P<&#65533;%&#65533;&#65533;/&#141;Q&#65533;&#65533;<&#65533;&#65533;&#65533;T&#65533;[&#65533;\]:&#65533;&#65533;&#65533;&#65533;@(&#65533;&#141;&#65533;&#65533;&#65533;&#65533;&#21023;%&#65533;&#65533;&#65533;&#65533;&#65533;k&#65533;&#65533;&#65533;&#65533;B&#65533;&#65533;&#65533;&#65533;]]&#65533;'+&#65533;&#65533;&#65533;&#65533;v&#65533;}&#65533;%&#65533;&#65533;$&#65533;&#65533;@&#65533; &#65533;X&#65533;m	&#65533;6`&#65533;&#65533;&#65533;&#65533;&#65533;h&#65533;i&#65533;&#65533;c&#65533;hN&#65533;8&#65533;F&#65533;)&#65533;&#1827;&#8466;&#65533;&#65533;&#65533;&#3109;K&#65533;z48x&#65533;BBN&#65533;A&#65533; Q&#455;)(l&#65533;&#65533;cAN&#65533;Z&#65533;&#65533;G%&#65533;&#65533;S&#65533;&#1987;&#65533;&#65533;&#65533;*W&#65533;Tt&#65533;&#65533;&#65533;#&#65533;[&#65533;&#65533;&#65533;&#65533;!`J&#65533;&#65533;&#65533;t &#65533;@C&#65533;/V&#65533;8&#65533;&#65533;&#65533;'Ll&#65533;h&#65533;1H3V&#445;&#160;&#65533;v&#65533;(&#65533;&#458;&#65533;g"&#65533;!&#65533;q&#65533;i&#65533;R&#65533;&#65533; V
&#65533;&#65533;JV&#65533;@b&#65533;Z0}p&#65533;G?&&#65533;&#65533;&#65533;&#65533;&#65533;Tz&#65533;xeu&#65533;=&#65533;&#245;&#65533;&#65533;&#65533;&#65533;&#65533;o?&#65533;B%)#p&#65533;j$&#65533;D&#65533;jq&#65533;"D&#65533;7BF`&#65533;&#65533;&#65533;&#65533;Ds&#876;&#65533;:&#65533;&#65533;&#65533;&#65533;&#65533;&#65533;&#65533;@)[@&*&#65533;rh&#65533;&#65533;&#65533;M&#65533;l&#65533;!&#65533;&#65533;@`&#65533;l&#65533;&#65533;&#65533;f&#65533;&#65533;&#65533;Ra&#65533;G	&#65533;j&#65533;&#65533;Dx&#65533;&#65533;&#65533;&#65533;kf<#&#65533;9&#65533;H -$&#65533;H#&#65533;<&#65533;&#65533;l&#65533;&#65533;4&#65533;,&#65533;H*&#65533;I	@P&#65533;&#65533;\8&#65533;=&#65533; &#65533;p<A&#65533;&#65533;&#308;&#65533;P&#65533;&#65533;&#65533;/&#65533;&#65533;&#65533;
&#65533;&#1600;9&#65533;$&#65533;z&#65533;&#65533;&#65533;
-&#65533;D&#65533;&#65533;]TH!e&#65533;&#65533;H!m }&#65533;&#65533;&#65533;&#65533;S &#65533;r%&#65533;&#65533;O?55UHh&#65533;&#65533;F`m&#65533;&#65533;W_&#65533;5V[Y=&#65533;&#1012;&#65533;@&#65533;4&#65533;N&#65533;&#65533;*8&#65533;|&#65533;+
&#65533;&#65533;.&#65533;&#65533;Ax&#65533;B+&#65533;<&#65533;&#65533;&#65533;Ln&#65533;&#65533;&#65533;&#65533;	T&#65533;&#65533;&#65533;!&#65533;&#65533;o&#65533;&#65533;&#65533;"|-&#65533;&#65533;"}/&#65533;#&#65533; &#65533; &#65533;(0&#65533;&#65533;mh&#65533;Z&#65533;&#65533;&#65533;4X8a&#65533;)(&#65533;&#65533;J&#65533;&#4492;7&#65533;x&#65533;#&#65533; &#65533;C&#65533;&#65533;C&#65533;&#65533;)P&#65533;&#65533;j&#65533;A&#65533;|&#65533;As&#857;`&#65533;
&#65533;mF\&#65533;&#65533;*&#65533;@
P&#65533;&#65533;$&#65533;@&#65533;j &#65533;&#65533;&#65533;&#65533;j&#65533;!&#65533;&#65533;r.&#65533;V&#65533;&#65533;&#65533;<&#65533;&#65533;&#65533;m;&#65533;2&#65533;&#65533;B&#65533;&#65533;&#65533;&#65533;&#65533;$&#65533;x&#65533;^&#65533;&#65533;&#65533;&#65533;o&#65533;&#65533;&#65533;W#}+`&#65533;6j,&#65533;&#65533;=r<q&#65533;9&#65533;&#65533;&#65533;&#65533;&#65533;&#65533;&#65533;&#65533;&#65533;hX&#65533;&#65533;&#65533;&#65533;&#65533;h&#65533;&#65533;R&#1053;&#65533;x&#65533;9M?&#65533;]uuhW&#65533;zHL&#65533;MQ&#65533;&#65533;&#65533;&#65533;<&#65533;&#65533;aG|&#65533;.5`
&#65533;y&#65533;{&#65533;&#65533;On&#65533;&#65533;{|&#65533;=&#65533;o&#65533;&#65533;&#65533;W}&#65533;&#65533;#|&#65533;&#65533;1&#2044;&#65533;e&#65533;&#65533;QH &#65533;l&#65533;&#65533;&#65533;(v&#65533;:&#65533;&#65533;&#65533;&#65533;	$&#65533;&#65533;&#65533;&#65533;&#65533;d!&#65533;J&#65533;\&#65533;&#65533;d&#65533;`"&#65533;&#65533;S&#65533;&#65533;&#1390;&#65533;&#65533;&#65533;&#65533;&#65533;&#65533;&#65533;&#65533; !`ah&#65533;&#65533;&#65533;L&#65533;"c&#65533;&#65533;R&#65533;&#65533;&#65533;&#65533;5Qn&#65533;&#65533;&#65533;&#65533;&#65533;&#65533;&#65533;B&#65533;&#65533;@&#65533;&#65533;&#65533;.`D&#65533;&#65533;0&#65533;&#65533;&#65533;s&#65533;h&#65533;&#65533;0&#65533;I`&#65533;Q&#65533;b<-w&#65533;3&#65533;&#65533;'&X&#65533; &#65533;P&#65533;(0&#65533;&#65533;&#65533;&#65533;E&#65533;Q>&#65533;&#65533;&#65533;8&#65533;&#65533;/_&#65533;&#65533;&#65533;&#65533;
&#65533;&#65533;&#65533;&#65533;O}&#65533;&#65533;[&#24488;9D&#65533;lk&#65533;&#65533;&#49663;&#65533;% 1`&#65533;.&#65533;&#65533;&#65533;e&#65533;be&#65533;<VT40&#65533;v&#65533;&#65533;0w&#65533;#|,&#65533;B&#65533;)/&#65533;A
&#1026;&#65533;`n&#65533;&#65533;"&#65533;&#65533;&#65533;&#65533;PD&#65533;
&#65533;&#713;pD&#65533;=X@	d&#65533;\&#65533;&#65533;&&#65533;Ep&#65533;&#65533;&#65533;A9q&#65533;&#65533;q&#65533;&#65533;dg;&#1897;$@"	&#65533;&#65533;&#65533;N&#65533;&#65533;[7&#65533;'>&#65533;&#65533;&#65533;{&#65533;&#1246;&#65533;];&#65533;5&#65533;D@i&#65533;H&#65533;	2&#65533;_&#65533;s&#65533;&#65533;&#65533;]?&#65533;yQd4&#65533;>&#65533;(GA`3h&#65533;:A&#65533;&#65533;&#65533;*&#65533;&#65533;w&#65533;&#65533;F0&#65533;&#65533;x3MA&#65533;z&#65533;A&#65533;-x&#65533;$61&#65533;,&#65533;&#65533;&#65533;Xb&#65533;&#65533;&#65533;&#65533;'&#65533;&#65533;
U&#65533;,&#65533;&#65533;r&#65533;&#65533;f&#65533;&#65533;&#65533;&#253;&#65533;_&#65533;z&#65533;&#65533;&#65533;&#65533;&#1358;`&#65533;n;8&#65533;&#65533;\&#65533;&#65533; JX&#65533;e&#65533;j&#65533;&#65533;@_&#65533;&#40243;z&#65533;{e&#65533;&#65533;r K&#65533;&#65533;r&#65533;&#65533;c&#65533;5&#65533;E&#65533;f&#58073;&#65533;&#65533;b&#65533;&#65533;&#65533;.s&#65533;]&#65533;GD&#65533;/bN&#65533;&#65533;&#65533;&#65533;&#65533;"!&#65533;v&#65533;&#65533;%-g&#65533;&#65533;&#794;&#65533;("AP&#65533;v&#65533;Y&#65533;T&#65533;&#65533;&#65533;'&#65533;&#65533;&#65533;[`&#65533;V&#65533;&#65533;m&#65533;K^.`&#65533;&#65533;&#65533;&#65533;Y&#65533;+&#65533;q&#65533;&#65533;&#65533;Q^8&#65533;U&#65533;&#65533;&#65533;&#65533;&#65533; &#65533;&#65533;AJ&#65533;&#65533;jN&#65533;&#65533;&#323;&#65533;0&#65533;&#65533;J&#65533;F'&#65533;t]&#65533;&#65533;W&#65533;&#65533;<&#65533;&#65533;G&#65533;!X&#65533;J&#65533;&#65533;&#65533;&#65533;;&#65533;&#65533;g&#65533;&#65533;&#65533;>&#65533;&#65533;x&#65533;&#65533;!&#65533;&#65533;&#65533;&#65533;&#65533;t&#65533;*&#65533;&#65533;&#65533;_&#65533;&#65533;U%&#65533;&#65533;&#65533;$&#65533;&#65533;&#65533;V&#65533;&#65533;
\@@"&#65533;&#65533;&#65533;)&#65533;@	&#65533;&#65533;&#304;*pA2&#65533;&#65533;&#65533;Y&#65533;C&#65533;&#65533;&#65533;&#65533;&#65533;9:&#65533;Ve&#65533;&#1830;T&#65533;R&#65533;(&#65533;QjQIF2&#65533;9&#65533;`&#65533;&#65533;&#65533;&#65533;lf&#65533;&#65533;&#65533;e&#65533;&#65533;@
nv&#65533;&#65533;Y`/&#65533;&#65533;&#65533;&#65533;&#65533;&#65533;
t&#65533;.&#65533;J&#65533;&#65533;
`;&#65533;&#65533;}hE&#65533;&#956;&#65533;&#65533;rP&#65533;&&#65533;&#65533;T&#65533;&#65533;b&#65533;&#65533;qiLgzV&#65533;&#65533;U&#65533;&#24207;&#65533;&#65533;&#65533;:P@B_ &#65533;x&#65533;&#65533;&#65533;l&#65533;|Qt&#65533;4&#65533;Aw?&#65533;R&#65533;&#65533;&#65533;2&#65533;&#1534;64&#65533;&#65533;&#65533;&#65533;S&#65533;m&#65533;YJR&#65533;&#726;$&#65533;M&#65533;&#65533;B&#65533;&#65533;q&#65533;v&#65533;{mlg{&#65533;&#65533;&#65533;&#65533;9 
&#65533;6&#65533;E
&#65533;&#65533;&#65533;&#65533;&#65533;X&#65533;&#65533;&#65533;&#65533;mpv&#65533;&#65533;&#65533;&#65533;&#65533;&#65533;&#65533;w&#65533;&#65533;&#65533;mF (&#65533;`&#65533;
2 7yI&#65533;}&#65533;&#65533;&#65533;&#65533;p&#65533;&#65533;&#65533;&#65533; \Ch&#65533;&#65533;&#65533;.&#65533;r&#1024;&#65533;&#65533;5&#65533;	&#65533;u&#65533;&#65533;9:%zr&#65533;&#65533;|&#65533;Eg9aw&#918;&#65533;&#65533;&#65533;&#65533;,g&#65533;ansu&#65533;&#65533;*&#65533;&#1982; &#65533;(&#65533;&#500;&#65533;2&#65533;l&#65533;&#65533;&#65533;&#65533;1C&#65533;j&#65533; 6hX&#65533;FD&#65533;&#65533;&#798;PA&#65533;&#65533;!}&#65533;&#65533;A"&#65533;&#65533;&M$T&#65533;&#65533;&#65533;&#65533;&#852;3X`&#65533;#-&#65533;&#65533;J&#65533;&#65533;&#65533;	&#65533;`&#65533;-&#65533;h&#65533;&#19562;v&#65533;&#65533;	8&#65533;D`S&#65533;K&#65533;b&#65533;&#65533;&#65533;F&#65533;&#65533;&#65533;&#65533;	%&#65533;A&#65533;O&#65533;w&#65533;&#995;P&#65533;\*&#65533;&#65533;&#65533;W#C&#65533;&#65533;&#885;(&#65533;&#65533;&#65533;&#1832;&#65533;(En&#65533;]&#65533;G&#65533;&#65533;&#65533;V&#65533;&#65533;U&#65533;\&#65533;&#65533;&#2023;&#65533;V&#65533;&#65533;&#65533;&#65533;}&#65533;&#65533;F("&#65533;T&#65533;fE_&#65533;&#65533;&#65533;&#65533;X6T&#65533;"&#65533;&#65533;&#65533;&#65533;`s0R&#65533;z&#65533;&#65533;A&#65533;&#65533;&#65533;#1:P&#65533;&#65533;
&#65533;AJD&#65533;&#65533;K&#65533;&#65533;&#65533;&#65533;&#65533;&#65533;&#65533;b&#65533;&#65533;3&#1025;&#65533;1?&#65533;&#65533;7&#65533;&#65533;&#65533;&#65533;&#65533;DS$h&#65533;&#65533;&#65533;)+&#65533;S=&#65533;&#65533;&#65533;&#65533;&#65533;NB&#65533;/&#65533;&#65533;@&#65533;&#65533;@&#65533;@&#65533;@313
&#65533;>	\.&#65533;&#65533;&#65533;a&#65533;&#65533;&#65533;&#65533;&#1138;&#65533;&#65533;{9&#65533;&#65533;B@&#65533;&#65533;@&#65533;&#65533;U{&#65533;&#1536;@&#65533;&#65533;&#65533;&#65533;P&#65533;&#65533;s&#65533;;|&#65533;]X&#65533;&#65533;&#65533;:$9&#65533;h8&#65533;&#65533;!&#65533;&#65533;&#65533;B&#65533;&#65533;B0C&#65533;&#65533;%-&#65533;&#65533;\"&#65533;q&#65533; &#65533;@&#65533;H&#65533;XB&#65533;B;L&#65533;P&#65533;&#676;&#65533;I?&#65533;&#65533;&#65533;a0[&#65533;Vz&#65533;4&#65533;<&#65533;0&#65533;&#65533;2lDG&#65533;&#65533;&#65533;!\NZ&#65533;E&#65533;&#65533;9<&#65533;
`&#65533;HB:4&#65533;;,E&#65533;8Z&#1621;&#65533;X&#65533;&#65533;&#65533;&#65533;u&#65533;&#65533;&#65533;X0Z&#65533;aJ&#65533;,&#65533;.&#65533;&#65533;&#65533;G&#65533;E&#776;&#65533;&#65533;GZ:(1O&#65533;&#65533;&#65533;F&#65533;&#65533;vI&#65533;9)&#65533;P&#65533;a&#65533;&#65533;CS&#65533;Fo&#65533;<`)&#65533; &#65533;&#65533;&#65533;&#1723;H.k&#65533;{&#65533;H&#65533;&#65533;D&#65533;&#65533;4c&#65533;&#65533;XD&#65533;{&#65533;G.&#810;&#65533;&#65533;b\@&#65533;B&#65533;&#65533;&#65533;&#65533;&#65533;&#65533;5W&#65533;&#65533;Z[&#65533;&#1097;&#65533;d(&#65533;&#65533;`&#65533;s&#65533;&#65533;&#65533;/ &#65533;o&#65533;H&#65533;&#773;&#65533;H>&#65533;rT&#65533;v&#65533;;&#65533;&#65533;&#65533;Qb;*
&#65533;@&#65533;&#65533;@M&#65533;M&#65533;I&#65533;&#65533;I&#65533;&#65533;&#65533;j&#65533;@&#65533;&#65533;&#65533;3&#65533;&#65533;&#65533;&#65533;&#65533;&#65533;&#65533;F&#65533;K&#65533;H&#65533;&#65533;&#65533;&#65533;&#65533;&#65533;&#65533;&#65533;H&#65533;&#65533;JaEV&#65533;4L&#65533;[;(&#65533;J&#65533;L&#65533;&#65533;&#65533;&#65533;&#65533;&#65533;J&#65533;&#65533;&#688;&#65533;4O%&#65533;J&#65533;LK&#65533;\K&#65533;lK&#65533;|K&#65533;&#65533;K&#65533;&#65533;K&#65533;&#65533;K&#65533;&#65533;K&#65533;&#65533;K&#65533;&#65533;K&#65533;&#65533;K&#65533;&#65533;K&#65533;L&#65533;L&#65533;,L&#65533;<L&#65533;LL&#65533;\L&#65533;lL&#65533;|L&#524;L&#604;L&#684;L&#764;L&#65533;&#65533;L&#65533;&#65533;L&#65533;&#65533;L&#65533;&#65533;L&#65533;M&#65533;M&#65533;,M&#65533;<M&#65533;LM&#65533;\M&#65533;lM&#65533;|M&#1548;M&#1628;M&#1708;M&#1788;M&#65533;&#65533;M&#65533;&#65533;M&#65533;&#65533;M&#65533;&#65533;M&#65533;N&#65533;N&#65533;,N&#65533;<N&#65533;LN&#65533;\N&#65533;lN&#65533;|N&#65533;N&#65533;N&#65533;N&#65533;N&#65533;&#65533;N&#65533;&#65533;N&#65533;&#65533;N&#65533;&#65533;N&#65533;O&#65533;O&#65533;,O&#65533;<O&#65533;LO&#65533;\O&#65533;lO&#65533;|O&#65533;&#65533;&#65533; !&#65533;d@!&#65533;&#65533;&#65533;&#65533;CCC&#65533;&#65533;&#65533;&#65533;&#65533;&#65533;&#65533;&#65533;&#65533;&#65533;&#65533;&#65533;&#65533;&#65533;&#719855;QQQ666BBByyy&#65533;&#65533;&#65533;&#65533;&#65533;&#42130;&#65533;&#65533;&#65533;&#65533;&#65533;&#65533;&#65533;&#65533;&#65533;&#65533;&#65533;&#65533;&#65533;&#65533;&#65533;&#65533;VVV&&&]]]&#65533;&#65533;&#65533;&#65533;&#65533;&#65533;aaa+++&#65533;&#65533;&#65533;&#65533;&#65533;&#65533;&#65533;&#65533;&#65533;;;;===&#65533;&#65533;&#65533;&#65533;&#65533;&#65533;KKKjjj&#65533;&#65533;&#65533;&#65533;&#65533;&#65533;&#65533;&#65533;&#65533;OOO~~~222XXX&#65533;&#65533;&#65533;###ppp&#65533;&#65533;&#65533;&#65533;&#65533;&#65533;GGG&#65533;&#65533;&#65533;&#65533;&#65533;&#65533;&#65533;&#65533;&#65533;uuullleee&#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65533;&#65533; &#65533;W&#664;-o&#348;Y&#65533;R&#904;8&#65533;&#65533;&#65533;S&#65533;&#65533;&#65533;\h&#65533;hA&#65533;I&#65533;4pA"`&#65533;&#65533;@&#65533;&#65533;@&#65533;&#65533;&#65533;_&#65533;F9`&#65533;
,\&#65533;&#65533;A&#65533;8t&#65533;&#65533;ah&#65533;&#65533;&#65533;q&#65533;&#535;&#65533;B&#65533;&#65533;F&#65533;PP&#65533;&#65533;	&#65533;W0&#257;&#265;	(&#65533;&#65533;&#65533;
&#65533;z&#681;g&#65533;&#65533;-&#65533;p&#65533;"&#65533;	&#65533;&#65533;0&#65533;x&#65533;&#65533;t&#65533; ?&#65533;&#65533;
&#65533;&#65533;&#65533;&#65533;l&#65533;A&#65533;&#1996;t 	0&#65533;&#65533;0@z&#65533;&#65533;6&#65533;=&#65533;}(&#65533;|&#65533;0@5<&#65533;@g&#65533;&#65533;&#1804;P&#65533;}&#65533;&#65533;
#`)f&#65533;8\&#65533;c%th&#65533;k&#65533;&#65533;9$<Y&#65533;&#65533;`&#65533;&#65533;&#65533;&#65533;.&#65533;0(&#65533;&#65533;	&#65533;&#65533;,&#65533;`&#65533;&#65533;&#65533;&#65533;&#65533;p&#65533;&#1473;R&#65533;'&#65533;&#65533;&#65533;	&#512;C&#65533;cf&#65533;"L&#65533;&#65533;>@&#199;&#65533;&#65533;&#65533;&#1691;&#65533;0&#65533;&#65533;*<&#65533;&#65533;&#65533;&#65533;&#65533;*b&#65533;&#65533;[&#65533;{&#65533;@&#65533;&#65533;&#65533;&#65533;&#65533;P&#65533; &#65533;@@y&#65533;&#65533;&#65533;&#65533;&#65533;&#168;&#65533;Z0&#65533;6&#65533;B	&#65533;&#65533;&&#65533;&#12320;&#65533;:&#65533; &#65533;&#65533;&#65533;[&#65533;8&#65533;&#65533;&#65533;.&#65533;`H4&#65533;&#65533;@&#65533;GH&#65533;&#65533;&#65533;	A3 &#65533;8&#1729;&#65533;h&#65533;nl&#65533;&#65533;n7&#65533;&#65533;&#65533;&#65533;(&#65533;&#65533;&#65533;&#65533;Iw8&#65533;&#65533;&#65533;&#65533;&#65533;"&#65533;0&#65533;(&#1824;C	+` "&#65533;F&#604;&#65533;&#65533;"&#65533;p%&#65533;8$p&#65533;&#65533;X&#65533;&#65533;ol&#65533;	x&#65533;6x&#65533;~&#65533;@wr&#65533;/&#65533;&#65533;
3&#65533;&#65533;@*&#65533;`5&#65533;&#65533;Bh@&&#65533;
&#65533;@?&#65533;p&#65533;{&#65533;&#65533;A5&#65533;H-&#65533;RCB*&#65533;	&#65533;&#65533;&#65533;!&#65533;&#65533;	&#65533;)4&#65533;&#65533;@w0Tk+i&#65533;4&#65533;/&#65533;
p&#65533;%&#65533;L&#65533;&#65533;&#65533;&#65533;Vxf&#65533;&u7S&#65533;&#65533;@&#65533;&#65533;t&#65533;&#65533;
NW&#65533;)&#65533;&#65533;z2 &#65533;&#65533;&#65533;o&#65533;&#65533;&#65533;M+(&#65533;B&#65533;3r&#65533;
&#65533;&#65533;&#65533;&#1568;&#65533;&#65533;&#364;0&#65533;&#65533;&#65533;"&#800;C&#65533;&#65533;&#65533;&#65533;	p&#65533;7!= &#65533;d$&#65533;&#65533;	&#65533;)0&#65533;~1&#65533;&#65533;J&#65533;&#65533;@z&#65533;&#65533;4&#65533;i&#65533;Xxp&#65533;&#65533;&#65533;?*%#|`&#1537;"&#65533;&#65533;[&#65533;F?&#65533;6&#65533;&#65533;&#65533;&#65533;Q&#65533;	&#65533;0&#65533;.K-&#65533;&#65533;"&#437;
l $00&#65533;&#65533;=@_pp&#65533;&#65533;!&#65533;@&#65533;&#65533;F&#65533;&#65533;&#65533;=&#65533;&#65533;&#65533;~&#65533;E&#65533;&#841;&#65533;(zp&#65533;X&#65533;5@&#65533;~d&#65533;&#65533;&#65533;&#65533;(?&#65533;&#65533;
|&#65533;&#65533;T G &#65533;2 &#65533;X@|&#65533;n@D&#65533;&#65533;nL&#65533;W&#65533;&#65533;&#65533;	H	&#65533;&#65533;X&#65533;&#65533;!h&#65533;&#65533;&#65533;$&#65533;&#65533;&#1536;&#65533;&#65533;&#65533;&#65533;B&#65533;&#65533;1&#65533;&#65533;y&#65533;0&#65533;F&#65533;&#65533;&#65533;E	:	@e*&#65533;($&#65533;R3&#65533;=L&#65533;&#65533;&#65533;r&#65533;`&#65533;-s&#65533;KUbF&#65533;&#65533;&&#65533;&#65533;@&#65533;&#65533;p4
4&#65533;&#65533;@&#65533;&#65533;&#65533;f&#65533;&#65533;D`t^P&#65533;&#65533;&#65533;&#65533;&#65533;:&#65533;&#65533;&#65533;j38&#2034;&#65533;	&#65533;m&#65533;&#65533;A&#65533;%D`&#65533;&#65533;&#65533;t&#65533;&#1312;(H@@&#65533;&#65533;R$`XLH&&#65533;&#65533;A`&#65533;&#65533;@&#65533;y&#65533;&#65533;v&#65533;g&#65533;S%h&#65533;&#65533;z&#65533;&#65533;
&#65533;&#65533;0d&#65533;&#65533;`r&#65533;	> &#65533;&#65533;Pm&#65533;N &#65533;C&#576;XY&#65533;@&#65533;&#65533;&#65533;&#65533;<P@l8`A8 &#65533;<&#65533;P&#65533;?,&#65533;&#65533;^&#65533;*&#65533;D&#386;&#5996;Hd&#65533;2&#65533;&#65533;&#65533;&#65533;&#65533;!;&#65533;:B	&#65533;&#65533;&#65533;&#65533;Q+T0QE&#65533;2HA"&#65533;&#65533;&#65533;&#65533;R&#65533;o&#65533;
B&#65533;&#65533; &#65533;&#65533;Y&#151;&#65533;&#65533;@&#65533;&#65533;&#65533;`&#65533;&#65533;`&#65533;Yijpo&#65533;&#65533;&#65533;&#65533;X0Ul&#65533;&#65533;&#65533;&#65533;&#65533;!&#65533;wB;@&#2042;&#65533;l&#65533;+ &#65533;)A&#65533;1&#65533;&#65533;(&#65533;&#65533;&#1446;x&#65533;&#65533;&#65533;&#65533;n#4&#65533;l&#65533;^w&#65533;0&#65533;&#65533;,&#65533;&#65533;&#65533;&#65533;&#65533; &#65533;@&#65533;&#65533;&#65533;X&#65533;Xd	x&#65533;	&#65533;&#65533;]&#65533;&#65533;&#65533;7H&#65533;(&#65533;&#65533;9&#65533;h&#65533;$B`&#65533;`L&#65533;&#65533;&#65533;hI&#65533;|%&#65533;CM.P&#65533;&#65533;&#65533;&#65533;q&#65533;&#65533;@@&#65533;&#65533;AP)I%&#65533;!&#65533;<@* `:&#65533;0=a&#65533;&#65533;(A&#65533;z&#525;wL&#65533;A&#65533;&#28578;&#65533;&#65533;&#65533;&#65533;F`&#65533;&#65533;&#65533;&#65533;%&#65533;+@&#65533;F1&#65533;&#65533;F1&#65533;@&#65533;	&#65533;&#65533; &#65533;*L&#65533;&#65533;&#65533;!&#65533;&#65533;&#65533;4&#65533; &#65533;*&S&#65533;p&#65533;&#65533;&#65533;&#65533;p&#65533;&#65533;&#65533;%+&#65533;Z&#65533;E&#65533;7&#65533;&#1187;p&#65533;&#65533;,&#65533;&#65533;&#65533;5x(&#65533;@xIe&#65533;&#65533;@&#65533;&#65533;C&#65533;&#65533;&#65533;&#65533;h&#65533;S&#65533;w&#65533;&#65533;3H0t&#65533;&#65533;&#65533;&#65533;&#65533;&#65533;_>P&#65533;	$&#65533;&#65533;:s&#65533;H&#65533;&#65533;&#65533;\&#65533;<`6 &#65533;bjP&#65533; &#65533;&#65533;&#65533;&#65533;&#65533;\RWJZ|p&#65533;X0&#65533;&#65533;&#65533;&#65533;t&#65533;d&#65533;`g&#65533;&#65533;hjp&#65533;&#65533;&#65533;&#65533;&#65533;&#65533;&#65533;&#65533;&#65533;&#65533;
&#65533;v"&#65533;&#65533;"I&#65533;&#65533;&#65533;&#65533;&#65533;&#65533;@ne6PA&#65533;&#10497;<&#65533;k&#65533;ABA&#65533;&#65533;&#65533;&#65533;{&#1831;&#65533;	p&#65533;Ag'&#65533;A&#65533;a&#65533;&#65533;&#65533;h&#65533;&#65533;XH
&#65533;@@&#65533;&#65533;&#65533;&#65533; ?#8@&#65533;&#65533;	&#65533;&#65533; X&#65533;&#65533;P&#1058;<&#65533;&#65533;&#65533;&#65533;&#65533;&#65533;~&#65533;&#65533;&#65533;H&#65533;&#65533;z
&#65533;&#65533;&#65533;&#65533;H@&#65533;K$Xf|0&#65533;BL&&#65533;&#65533;'
&#65533;&#65533;f&#65533;Vu)&#1481;&#65533;0Nr&#65533;:&#65533;&#65533;1`&#65533;&#65533;&#65533;&#65533;h&#65533;n	&#65533;&#1168;&#65533;n&#65533;&#65533;^&#65533;&#65533;&#65533;.hb&#65533;&#65533;&#65533;&#65533;&#65533;{)8&#65533;{&#65533;91&#1317;&#65533;y&#65533;y&#65533;&#65533;&#65533;&#65533; :x&#65533;
&#65533;&#65533;&#65533;@1HA&#65533;^&#65533;h&#65533;&#65533;&#65533;X&#65533;&#65533;~$&#65533;iI&#65533;&#65533; <&#65533;&#65533;&#65533;<h$f0&#65533;&#65533;&#65533;&#65533;%&#65533;&#65533;+p&#65533;8{&#65533;!H&#65533;~&#65533;N&#65533;zH &#65533;b&#65533;&#65533;+b&#65533;&#65533;&#65533;&#65533;&#65533;&#65533;&#65533;&#65533;&#65533;&#65533;;&#65533;&#65533;dK&#65533;&#65533;W&#65533;&#65533;	&#65533;Vb/3&#65533;e6&#65533;I&#65533;B&#65533;&#65533;6pO<&#65533;&#65533;40y&#65533;&#65533;	&#65533;}`>&#65533;#=&#65533;%f5l&#65533;&#65533;|v-&#65533;&#65533;&#65533;&#65533;&#65533;&#65533;w&#65533;&#65533;&#65533;8&#65533;@w&#65533;=&#65533;p&#65533;&#65533;	&#65533;'G&#65533;4&#65533;5J&#65533;&#65533;&#65533;b	&#65533;5&&#65533;9&#65533;5&#65533;E&#65533;&#65533;$0~8&#65533;p@: }&#65533;Bz&#65533;	Y&#65533;H E&#65533;&#65533;d@1`&#65533;&#65533;Bf|&#65533;(&#65533;P8h&#65533;&#65533;&#65533;hEy&#65533;&#65533;U&#65533;)&#65533; c/GP&#65533;&#65533;6&#65533;&#65533;&#65533;U5uS'pY&#65533;t&#65533;e@&#65533;&#65533;u@&#65533;R,Vr&#65533;ad,Y&#65533;&#65533;_p3&#65533;)&#65533;5&#65533;&#65533;k:e3&#65533;|%r&#65533;&#65533;H&#65533;!&#65533;&#65533;
!H:&#65533;9&#65533;@@&#65533;&#65533;7`z&#65533;POf&#65533;>&#65533;7&#65533;&#65533;&#65533;0&#65533;&#65533;  S&#65533;!&	&#65533;(Y@k)&#65533;xd&#65533;a5@&#65533;&#65533;E@&#65533;Z&#65533;#0*&#65533;*`&#65533;p&#65533;h&#65533;&#65533;&#65533;<)&#65533;zr&#65533;7&#65533;(&#65533;"0&#65533;&#1348;
p6&#65533;&#65533;^s&#65533;&#65533;&#65533;*;`&#65533;&&#65533;&#65533;| 70r&#65533;&#65533;&#65533;$#&#65533;Sg&#65533;	&#65533;UH&#65533; p+&#65533;@G&#65533;&#65533;&#65533;&#65533;	&#65533; v(]V&&#65533;&#65533;P7&#65533;y&#65533;P*&#65533;&#65533;zT&#65533;&#65533;&#65533;i&#65533;&#65533;(&#65533;T/&#65533;&#65533;&#65533;&#65533;&#65533;&#65533;8&#65533;&#1137;&#65533;&#65533;{DE&#65533;"&#65533;`&#65533;&#65533;&#65533;&#65533;	&&#65533;&#65533;[&#65533;9&#65533;/&#65533;$&#65533;&#65533;h&#65533;d(4&#65533;.&#65533;`^4&#65533;N&#65533;&#65533;&#65533;&#65533;&#65533;yw&#65533;
&#65533;y&#65533;#)&#65533;ST&#65533;\&#65533;3&#65533;&#65533;&#65533;&#65533;h&#65533;'&#65533;"PI1&#65533;Lv&#65533;" &#65533;&#65533;]&#65533;A;30&#65533;a&#65533;U"C9 &#65533;jf0r&#65533;o&&#65533;&#65533;&#65533;&#65533;D&#65533;	p2b&#65533;&#65533;!&#65533;&#65533;&#65533;&#65533;
*&#65533;I&#65533;1(&#65533;+P&#65533;p7&#65533;`&#65533;	&#65533;&#65533;&#65533;(&#65533;iP&#65533;@ng w*P&#65533;&#65533;&#65533;&#65533;P8$`&#65533;&#65533;&#65533;$@(Zx	 P&#65533;&#65533;g1&#65533;0K&#246;&#65533;
&#65533;6&>h>t89		&#65533;&#65533;&#65533;&#65533;&#65533;&#65533;&#65533;=09?&#65533;v;&#65533;&#65533;&#65533;&#65533;&#289;&#65533;DD8&#65533; ^&#65533;09&#65533;&#65533;8&#65533;v9d&#65533;&#65533;&#65533;)&#65533;&#65533;&#65533;&#65533;r@&#65533;&#65533; &#65533;;P&#65533;&#65533;(
l&#65533;5P&#65533;St&#65533;Qx&#65533;&#65533;&#65533;	&#65533;&#65533;&#65533;&#65533;	&#65533;:}1&#65533;&`&#65533;&#65533;&#65533;&#65533;}&#65533;,;&#65533;&#65533;&#65533; qD`&#65533;\&#65533; %&#65533;&#65533;@.&#65533;>&#65533;v&#65533;	&#65533;&#65533;&#65533;&j&#65533;&#65533;&#65533;	&#65533;H$&#65533;B&#65533;Gp&#65533;&#65533;&#65533;DnHy&#65533;&#65533;b&#65533;LY&#65533;1&#65533;&#65533;F&#65533;&#65533;&#65533;&#65533;6&#65533;&#65533;&#65533;`I&#65533;&#65533;w~i&#65533; E@&#65533;&#65533;@&#65533;M/&#65533;}&#65533;`P&#65533;%PM*&#65533;k&#65533;V&#589;0s &#65533;&#65533;&#65533;f&#65533;q%2&#1054;jH&#65533;&#65533;	&#65533;%&#65533;o&#65533;I&#65533;&#65533;@)i&#65533;
&#65533;`&#65533;&#65533;3&#65533;y"&#65533;&#65533;&#65533;I&#65533;&#65533;&#65533;@#&#65533; 1 &#65533;&#65533;	P&#65533;&#65533;$&#65533;&#65533;&#65533;,&#65533;&#65533;&#65533;&#65533;6&#65533;&#65533;&#65533;@&#65533;%&#65533;@&#65533;&#65533;$P&#65533;:&#1038;39M&#65533;!P&#65533;G&#65533;	&#65533;Y&#65533;&#1976;	&#65533;&#65533;&#65533;9&#65533;(&&#65533;L&#65533;&#65533;P&#65533;&#65533;1&#65533;&#65533;=&#65533;&#65533;&&#65533;&#65533;	&#65533;j&#65533;?*	&&#65533;&#65533;&#65533;@&#65533;1&#65533;&#65533;	0y&#65533;@&#65533;&#65533;&#65533;&#65533;Y9&#65533;m&0&#65533;X"&#65533;&#65533;^&#65533;&#65533;@&#65533;&#65533;Z&#65533;=&#65533;@j&#746;&#65533;&#65533;N&#65533;	&#65533;A&#65533;t%&#65533;y1&#65533;`&#65533;a&#65533;A&#65533;{&#65533;&#65533;:P&#65533;]&#65533;2T&#65533;&#65533;1P&#65533;&#65533;@p&#65533;&#65533;&#65533;Q&#65533;&#65533;4>&#65533;0&#65533;&#65533;a3&#65533;&#65533;&#63602;&#65533;660&8&#65533;&#65533;&#65533;#&#65533;&#65533;&#65533;3&#65533;]&#65533;0'&#65533;&#65533;'&#65533;&#65533;f	&#65533;p_j&#65533;jV&#65533;hH*r2&#65533;&#65533;tj&#65533;%&#65533;&#65533;&#65533;W&#65533;0&#65533;:&#65533; &#65533;G&#65533;H(G^s&#65533;J&#65533;<&#65533;8&#65533;@&#65533;&#15867;+*t&#65533;&#65533;n&&#65533;+ &#65533;&#65533;Do;EWyK&#65533;B&#65533;W"&#65533;&#65533;&#65533;&#65533;!&#65533;D$#&#65533;0&#65533;&#65533;&#65533;}|&#65533;&#65533;!G&#65533;9&#65533;&#65533;I>&#65533;&#65533;&#65533;r&#65533;5&#65533;&#65533;&#65533;&#65533;&#65533;&#65533;&#1543;|&#65533;7P)&#65533; P0<4&#65533;&#65533;&#65533;&#65533;&#65533;;&#65533;(&#65533;r2#`oC&#65533;&#65533;&#65533;7E&#65533;	&#65533;&#65533;1W4NH/P&#1415;E&#65533;&#65533;Q&#65533;Q4E)&#65533;&#65533;O9+#&#65533;q&#65533;CKDI&#65533;0&#65533;x&#65533;I&#65533;&#65533;&#65533;q&#65533;&#65533;&#65533;FP!pWb>&#65533;&#65533;ksz&#65533;%6&#65533;(&#65533;:&#65533;P5%Dj <l&#3808;&#65533;;mW&#65533;)&#65533;.&#65533;}*&#65533;U&#65533;&#65533;&#65533;c(&#65533;&#65533;1&#65533;N&#65533;Y&#65533;r&#65533;&#65533;c&#772;4&#65533;+ J&#65533;&#65533;H&#65533;&#65533;S&#65533;@&#65533;&#65533;w&#65533;&#65533;= &#65533;&#1643;`]f7&#65533;&#65533;&#65533;+6&#1083;&#65533;P&#65533;<E&#65533;&#65533;	C&#65533;&#65533;&#65533;]&#65533;&#939;&#65533;xT&#65533;	&#65533;@&#65533;&#65533;p&#65533;&#65533;3 f&#65533;wJL&#65533;Q&#65533;&#65533;&#65533;$I&#65533;7&#65533;|p&#65533;&#65533;&#65533;&#65533;G&#65533;|7&#65533;1 &#65533;&#65533;[&#65533;&#65533;chH&#65533;L&#65533;l&#65533;&#65533;+;I/+&#65533;&#65533;&#65533;&#65533;W&#65533;&#65533;\yB&#65533;&#65533;I*2p&#65533;&#65533;0pQb!) >&#65533;&#65533;s&#65533;&#65533;&#65533;T#&#65533;2&#65533;`&#65533;bL&#65533;tx4 &#65533;&#65533;&#65533;&#65533;d&#65533;&#65533;&#65533;&#65533;P&#65533;(<p&#65533;&#65533;&#65533;$9-&#65533;,&#65533;&#524;6&#65533;x/&#65533;&#65533;&#65533;8&#65533;&#1045;&#65533;&#814;!&#65533;&#65533;&#65533;i&#65533;&#65533;j:&#65533;	t &#65533;&#65533;"mH&#65533;&#65533;l&#65533;!&#65533;&#65533;. &#65533;&#65533;&#65533;&#65533;&#65533;&#65533;78`&#65533;4g&#1337;&#65533;a;&#65533;&#65533;3&#65533;8&"<@*nT&#65533;&#65533;C&#65533;%7&#65533;&#65533;&#65533;!@@&#65533;&#65533;&#65533;v&#660;&#65533;f&#65533;&#65533;&#65533;&#65533;L-&#65533;r&#65533;&#65533;&#65533;P&#65533;&#65533;&#65533;F1&#65533;31+&#65533;&#65533;&#65533;f-	&#65533;WBd&#1667;09&#65533;{+&#65533;&#65533;l4S&#65533;d&#65533;&#65533;&#65533;&#65533;&#65533;&#65533;
&#65533;t&#802;6S &#65533;&#65533;&#65533;&#65533;&#65533;&#65533;,&#65533;,&#65533;&#65533;Q=&#65533;&#65533;l&#65533;&#65533;&#65533;=&#65533;L&#65533;&#548;&#65533;a=&#65533;f;`j&&#65533;&#65533;M&#65533;&#65533;H&#1784;d&#65533;0&#65533;~{=.&#65533;&#65533;l&#65533;&#65533;%<`i(&#65533;0&#65533;1P&#65533;&#65533;&#65533;&#65533;K*&#65533;C$&#65533;&#65533;/p&#65533;	0&#65533;0&#65533;&#65533;`&#65533;&#65533;&#65533;W&#186;&#65533;&#65533;`(&#65533;poMZ-&#65533;&#65533;<@&#65533;-&#65533;&#65533;&#65533;&#65533;&#65533; l#@&#1614;&#65533;&#65533;=&#65533;&#65533;q&#65533;&#65533;&#36886;&#65533;&#65533;0v&#65533;V&#65533;&#65533;&#65533;g&#65533;&#65533;8P
yn}*&#65533;&#65533;&#65533;		&#65533;&#65533;&#65533;59&#65533;$2@i&#65533;&#65533;2%&#65533;\&#65533;E&#65533;+#&#65533;X%&#65533;Q&#65533;&#65533;N-&#65533;&#65533;&#65533;oTXp&#65533;6#"&#65533;&#65533;&#65533;&#1081;&#65533;D&#65533;&#65533;2<#,&#65533;&#65533;&#65533;&#65533;&#65533;	&#65533;&#65533;&#65533;&#65533;L'r%&#65533;&#65533;&#65533;&#65533;&#65533;&#65533;4&#65533;&#65533;c&#65533;&#65533;&#65533;a&#65533;B&#65533;[&#65533;di).><&#65533;&#65533;	C&#65533;k|&#65533;k)&#783;X&#65533;&#65533;q&#65533;*	&#630;z~z9&#65533;&#65533;&#1072;&#65533;	%@&#65533;&#65533;&#65533;&#65533; ],&#65533;(&#65533;&#65533;&#1378;A)@*&#65533;	&#65533;&#65533;&#65533;&#65533;OCz&#65533;&#65533;&#65533;*&#65533;P&#65533;&#65533;& &#65533;&#65533;&#65533;&#65533;&#65533;&#65533;
&#65533;/&#65533;&#65533;&#65533;&#65533;Tt4@`&#2023;&#65533;&#65533;&#65533;&#65533;D&#65533;n	&#65533;G&#65533;&#65533;&#1965;,&#65533;&#65533;&#65533;&#65533;&#65533;&#65533;Q@&#506;&#65533;:&#65533;&#65533;&#65533;A&#65533;M&#65533;53&#65533;pa;&#658;@&#65533;&#65533;(-8T&#219;!n&#65533;9&#65533;&#65533;H&#65533;&#65533;0P&#65533;> 0D&#65533;&#65533;V>&#65533;&#65533;~&#65533;!&#65533;/'&#65533;&#65533;&#65533;&#65533;&#65533;&#65533;=lR&#65533;&#65533;	%&#65533;&#65533;&#65533;N&#65533;`0&#65533;M&#65533; )&#65533;&#65533;yn
&#65533;&#65533;&#65533;CE!&#65533;&#65533;&#65533;&#65533;&#65533;:
2&#65533;&&#65533;&#65533;&#65533;5$&#65533;1	P&#65533;?P&#65533;Zh&#65533;m&#65533;&#65533;&#65533;@.&#65533;&#65533;,`FN?&#65533;{&#65533;%?&#1071;&#65533;&#65533;&#65533;A7@*&#65533;$0&#65533;!&#65533;&#65533;r&#65533;&#1176;&#65533;&#65533;&#65533;#&#65533;&#65533;@:&#65533;&#65533;&#65533; g&#65533;~&#65533;x
&#65533;a&#65533;&#65533;&#65533;N$q&#65533;&#65533;&#65533; &#65533;2v&#65533;&#1124;#&#65533;<&#65533;&#65533;&#65533;R2&#65533;&#65533;k&#65533;&#65533;&#65533;d.@&#65533;&#65533;kB&#65533;?CK*&#65533;b&#65533;&#65533;A&#65533;uw,>+&#65533;V	P&#65533;&#65533;2&#65533;&#65533;&#65533;@d&#65533;28)/&#65533;&#65533;&#65533;&#65533;`;Pp3&#65533;O&#65533;s&#65533;1?&#65533;g&#65533;0&#65533;y&#65533;Z@6&#65533;&#65533;&#65533;&#65533;-&#65533;&#65533;&#65533;&#65533;&#65533;%0&#65533; 8H8&#65533;&#65533;`R&#65533;&#65533;&#65533;&#65533;&#65533;&#65533;&#560;&#65533;&#65533;&#65533;&#65533;bQ&#65533;&#65533;&#65533;q"@&#65533;"&#65533;i&#65533;&#65533; &#65533;&#65533;&#65533;&#65533;
&#65533;H&#65533;Z0PA&#65533;&#65533;`#A
,hr&#65533;&#65533;&#65533;&#65533;&#65533;,&#65533;&#65533;&#65533;B&#65533;{*&#65533;&#65533;:0&#65533;S&#65533;&#65533;&#65533;&#65533;&#65533;&#65533;Ij&#65533;Y&#65533;&#65533;&#65533;/?&#65533; 3&#65533;yA@#&#65533;L&#65533;&#65533;!B&#65533;&#65533;&#434;&#65533;&#65533;:tX&#65533;&#65533;&#65533;Z&#65533;u&#65533;&#65533;8NdL&#65533;1&#65533;"!RNp&#65533;A&#65533;&#661;&#65533;&#65533;&#65533;&#65533;_!&#65533;*`&#65533;d2c	4($&#65533;N&#65533;R&#65533;&#65533;5&#65533;0&#65533;#\,~P`&#65533;PRJ&#65533;&#65533;DA&#1201;"s&#1720;&#65533;A>*&#65533;&#65533;
0?6y&#33363;!&#1661;,o&#65533;Kp&#65533;/&#65533;*&#65533;&#65533;p&#65533;&#65533;VA9pl&#65533;C&#65533;
&#65533;&#65533;&#65533;&#65533;&#65533;&#1864;&#65533;&#65533;D&#65533;&#65533;"&#65533;&#65533;&#65533;K&#65533;
&#65533;`&#65533; 
/.T&#65533;&#65533;&#65533;@0Z&#65533;&#4576;&#65533;>&#65533;&#65533;-/E;&#65533;&#65533;K+0&#65533;&#65533;qP&#65533;&#65533;&#65533;&Hob&#65533;+&#65533;@&#65533;.`&#65533;i<}#)p&#65533;[&#65533;b0=:`&#65533;&#65533;[7&#65533;&#65533;&#65533;&#65533;&#65533;&#65533;&#65533;&#65533;U&#65533;BJ&#65533;
&#65533;0&#65533;8\&#65533;&#65533;VT&#65533;1TfY!,&#65533;&#65533;=&#65533;&#65533;F&#65533;0AwB&#65533;d&#65533;@`&#65533;HP&#65533;&#65533;&#65533;&#65533;B&#65533;A3&#1344;&#65533; &#65533; A^?&#65533;H$+p&#65533;&#65533;2E&#65533;bB`&#65533;A;"n&#65533;&#65533;+P	&#65533;&#65533;&#65533;u*&#1635;B>&#65533;&#65533;&#65533;&#65533;"L	..&#1610;-&#65533;`b&#65533;&#65533;P\4&#65533;0&#65533;&#65533;A0,7&#65533;&#65533;&#65533;&#65533;)&#65533;AB&#65533;&#65533;f&#65533;&#65533;&#65533;&#65533;8&#65533;%&#65533;@&#65533;&#65533;&#65533;X&#65533;Cx&#65533;fC	&L&#65533;&#65533;:`&#65533;j;&#1842;&#65533;&#65533;&#65533;&#65533;A5&#65533;&#65533;&#65533;&#65533;&#65533;&#65533;&#65533;&#65533;&#65533;|&#65533;&#65533;&#65533;y)&#65533;&#65533;T&#65533;C4&#65533;Wd  D&#65533;B> &#65533;*i6&#65533;&#65533;-%&#65533;5&#65533;&#65533;&#65533;&#65533;P&#65533;'&#65533; %'8&#1552;&#65533;&#65533;pB&#65533; P&#65533;&#65533;&#65533;[`'$&#65533; 5&#65533;&#65533;&#65533;
&#65533;Pc&#65533;&#65533;>&#65533;&#65533;n&#65533;C&#65533;>3&#65533;&#65533;&#65533;2&#65533;l7&#65533;&#1227;&#65533;&#65533;&#65533;F&#65533;@`&#65533;&#65533;&#142;&#65533;0C8&#65533;r:LpA&#65533;]&#65533;A&#65533;&#1677;&#65533;&#65533;*&#65533;&#65533;
&#65533;U &#65533;B&#65533;&#65533;0t&#65533;&#65533;Xb	&#65533;A&#65533;&#776;&#65533;u&#65533;&#65533;&#65533;&#65533;(&#65533;>&#65533;&#65533;'00&#65533;u&#65533;C&#65533;&#65533;#X2&#800;U&#65533;T&#65533;	&#65533;)&#65533;&#65533;&#65533;&!&#65533;&#65533;&#65533;<L$&#65533;PCE&#65533;&#65533;&#65533;&#65533;&#65533;aPC&#65533;&#65533;&#65533;J&#65533;&#65533;&#65533;k7T&#65533;&#65533;N{&#65533;
@5&#65533;&#65533;&#65533;&#1796;0&#1074;>.&#65533;pC<\&#65533;.&#65533;&#65533;&#65533;&#65533;'&#65533;pY
&#65533;t0!h&#65533;&#65533;&#65533;C&#65533;&#65533;$&#65533;&#65533;&#65533;QC&#65533;=<&#65533;=<&#65533;&#65533;#&&#65533;&#65533;&#65533;&#65533;&#65533;&#65533;&#65533;&#65533;[0&#65533;_&#65533;&#65533;p@&#65533;&#65533;&#65533;"=&#65533;&#65533;!&#65533;,&#65533;91P&#65533;&#65533;`&#65533;&#65533;&#65533;+`&#65533;@:"&#65533;O&#65533;&#65533;&#65533;M,h&#65533;%&#65533;&#1389;T&#65533;q
@&#65533;8`&#65533;'4&#65533; .&#65533;&#65533;&#65533;l&#386;	&#65533;k:@&#65533;&#65533;&&#65533;*(I&#65533;&#875;\ &&#65533; &#65533;&#512;F(0&#65533;=e`ic`&#65533;Q4&#65533;9&#65533;#2&#65533;&#65533;,&#65533;&#65533;&#65533;D&#65533;&#65533;&#65533;X&#65533;&#65533;:&#65533;E+&#65533;Z&#65533;&#65533;&#65533;m$p6P@	&#65533;
&#65533;Fn&#65533;T&#65533;&#1552;|@&&#65533;A7a&#65533;<&#65533;0&#65533;?&#65533;&#65533;2&#65533;&#65533;&#65533;@t&#65533;X0&#65533;&#65533;LV`&#65533;,&#65533;&#65533;
zp&#65533;<&#65533; &#65533;&#65533;&#65533;D&#65533;R&#65533;&#65533;T@B&#65533;&#65533;/pA~&#65533;&#65533;t}p$&#65533;4&#65533;&#65533;&#65533;V "H&#65533;1x\$>&#65533;&#65533;&z&#65533;&#65533;"k&#65533;&#65533;&#65533;&#65533;W&#65533;&#65533;&#65533;L&#65533;&#65533;&#65533;l&#65533;&#139;@&#65533;L&#65533;`u$&#65533;&#65533;	d&#65533;&#65533;&#65533;Sx&#65533;&#65533;&#65533;J"&#65533;&#65533;&#65533;&#65533;&#65533;&#65533;x0`>&#65533;&#65533;=M&#65533;#T0i,`&#65533;&#1736;&#65533;&#65533;	<&#65533;&#65533;p&#65533;&#65533;&#65533;&#65533;y&#65533;,&#65533;R`&#65533;&#65533;&#65533;&#65533;R&#65533;&#65533;Av&#65533;Z>X<p

&#65533;&#65533;&#65533;&#65533;M&#65533;&#65533;&#65533;H+ &#65533;.{&#65533;&#65533;&#65533;(@&#65533;&#65533;&#65533;	&#65533;,&#65533;&#65533;&#65533;@(B&#65533;&#65533;&#65533;0&#546;O{n&#1078;&#65533;ohA.&#65533;&#65533;&#65533;&#65533;h[4-@M`&#65533;m&#65533;i&#65533;c&#65533;e&#65533;U}&#65533;&#1643;&#65533;J0&#65533;&#65533; *&#65533;&#65533;&#65533;:T"i@&#65533;&#65533; <&#1026;&#65533;(&#65533;
@0&#65533;&#65533;%&#65533;&#65533;Jk@&#1024;&#65533;&#65533;&#65533;&#65533;(8&#65533;X&#65533;&#65533;&#65533;"&#65533;@J0&#65533;X&#65533;&#65533;!P&#65533;>&#65533;n^m;l!&#65533;&#65533;`p&#65533;&&#65533;E&#65533;@&#65533;&#65533;J&#65533;H&#65533;&#65533;&#65533;X&#65533;H&#65533;&#65533;$Q&#65533;&#65533;	&#65533;	A&#65533;&#65533;=&#65533;&#65533;P&#65533;)&#65533;&#65533;/ &#65533;&#65533;l@&#65533;(p&#65533;&#65533;	&#65533;"&#65533;)n&#65533;[NZE@&#65533;&#65533;HF5&#65533;&#65533;&#1670;&#65533;-b&#65533;&#65533;&#65533; 4&#65533;&#65533;&#65533;S;1_I$&#65533;@&#65533;&#65533;z	<`H&#65533;&#65533;|	&#65533;O&#65533;&#65533;&#65533;&#65533;&#65533;&#65533;$+&#65533;&#65533;&&#65533;&#65533;&#65533;R&(&#65533;&#65533;
&#65533;x&#65533;&#65533;`Y&#541;)A
f&#65533;&#65533;&#65533;&#65533;&#65533;0|&#65533;&#1136;8&#65533;&#65533;x&#65533;&#65533;d&#65533;&#65533;!&#65533;&#65533;&#65533;&#65533;x,&#65533;&#65533;$&#65533;&#65533;&#65533;V=&#65533;&#65533;&#65533;<&#65533;8&#65533;&#65533;6&#65533;A
&#65533;&#65533;&#65533;`
9rm&#65533;&#541;&#65533;$\3*&#65533;&#65533;&#65533;&#65533;PP&#65533;&#65533;@ &#65533;A&#65533;&#65533;&#65533;&#65533;G&#65533;>&#65533;&#65533;l&#65533;X&#65533;&#65533;X2&#65533;&#65533;J&#65533;&#65533;&#65533;0&#65533;A<&#65533;&#65533;H&#65533;&#65533;s/X&#65533;&#65533;v]&#65533;IZC&#65533;&#581;&#65533;&#65533;&#65533;&#65533;
&#65533;c\0
&#65533;&#1550;z&#65533;BP&#65533;A&#65533;	&#65533;&#65533;	N`&#65533;o&#65533;&#65533;>&#65533;`&#65533;(&#65533;&#65533;@&#65533;A4&#65533;&#65533;R{&#65533;XM&#65533;jb&#65533;h1s&#65533;&#65533;&#65533;Q#`&#65533;&#65533;&#65533;> s&#65533;
]&#987;M`&#65533;jW&#65533;&#65533;K&#65533;8&#65533;&#65533;&#65533;"l&#65533;E&#65533;&#65533;oT&#65533;&#65533;i&#65533;&#65533;&#65533;:&#65533;0^&#65533;,&#65533;&#65533;&#65533;k|&#25550;&#65533;{&#65533;&#65533;Es9&#65533;"GZ@OV&#65533;&#65533;&#65533;@\ *&#65533;&#65533;&#316;T&#65533;'&#863;&#65533;&#65533;t@&#65533;&#65533;O&#65533;&#1168;&#65533; &#36360;&#65533;&#65533;:&#65533;ccC&#65533;A	&#65533;&#65533;v&#65533;gfFkP&#65533;t&#65533;&#65533;&#65533;!&#65533;&#65533;D&#65533;&#65533;<&#65533;qE&#65533;&#65533;&#65533;&#65533;xQSc&#65533;c&#65533;
J`+&#65533;`&#65533;W&#65533;R&#65533;&#65533;&#65533;&#65533;&#65533;&#65533;&#37978;vL1&#65533;&#65533;&#65533;j6&#65533;&#65533;&#65533;&#65533;
&#65533;&#65533;	(&#65533;&#65533;5"&#65533;&#65533;P4&#65533;g\&#65533;&#65533;0&#65533;&#65533;}&#65533;Y=&#65533;\<&#65533;&#65533;66jwd2@&#65533;&#65533;k7&#65533;oZ&#65533;&#65533;&#65533;&#65533;&#65533;O&#65533;G&#65533;&#65533;	&#34016;>&#65533;&#65533;&#65533;<&#65533;&#65533;64&#65533;1&#65533;&#65533;&#65533;&#579;,K&#65533;&#65533;)&#65533;&#65533;oq&#65533;&#65533;&#65533;&#65533;,&#65533;-&#65533; v&#766;&#65533;^&#65533;{&#65533;&#65533;2a&#65533;5+
&#65533;;4 Y&#65533;&#65533;&#65533;	-&#65533;}&#65533;G&#65533;&#65533;B>&#65533;,`&#65533;6w&#65533;&#65533;^?&#65533;	&#65533;5#&#65533;T&#65533;'&#65533;&#65533;2p`R&#65533;h%2 *zt&#65533;&#65533;&#65533;&#65533;+@!p9&#65533;TS;&#65533;&#65533;&#65533;&#65533;&#65533;ry&#65533;&#65533;&#65533;0&#1445;5&#65533;5P&#65533;@&#65533;UX0&#65533;&#65533;o&#65533;f &#65533;<u50,&#65533;&#65533;&#65533;0&#65533;F&#65533;&#65533;m&#65533;-D(,r&#65533;p&#65533;#&#65533;v&#65533;@0&#65533;&#65533;J&#65533;  `g!"&#65533;I&#65533;&#65533;ijn&#520;r&#65533;q((&#65533;&#65533;}&#65533;&#65533;
&#65533;&#65533;i&#65533;&#65533;&#65533;&#65533;&#65533;(6&#65533;p&#65533;&#65533;#)&#65533;&#65533;&#65533;lB}&#65533;4@t&#65533;s&#65533;`a9
|&#65533;t&#65533;d,&#65533;&#65533;X&#240;&#65533;&#65533; .&#65533;&#65533;&#360;&#65533;32j&#65533;&#65533;H&#65533;&#65533;m&#65533;_&#65533;:[&#65533;o&#65533;&#65533;	\5&#65533;&#65533;ee&#65533;&#65533;7&#65533;&#65533;&#65533;&#65533;#&#65533;(I(
&#65533;C&#65533;	L&#65533;	6&#65533;&#65533;*&#65533;1PQ&#65533;G6&#65533;%G&#65533;&#65533;8~&#65533;&#65533;&#65533;9L&#65533;&#65533;&#65533;&#65533;&#65533;5w&#65533;&#65533;&#65533;`&#65533;&#65533;'&#65533;?&#65533;&#65533;&#65533;`&#65533;tG&#65533;&#65533;&#65533;&#65533;&#65533;&#65533;&#65533;d&#65533;&#65533;&#1473;&#65533;P&#65533;		@&#65533;6&#65533;&#65533;C\4P6 %&#65533;&#65533;4&#65533;&#65533;&#65533;r!&#65533;&#65533;c! &#65533;&#65533;<&#332;u*0 &#65533;	&#65533;u&#65533;&#65533;&#65533;D&#65533;&#65533;Z&#65533;&#65533;\3&#65533;@&#65533;&#65533;&#65533;&#65533;&#65533;&#65533;Y&#65533;&#65533;XN&#65533;&#65533;	&#65533;&#65533;8 0&#65533;H&#65533;@!&#65533;E!&#65533;A60=`S&#65533;p&#65533;&#65533;
&#65533; 8PZ&#65533;&#65533;*&#65533;q&#65533;u&#65533;^&#65533;
&#65533;6W		&#65533;68&#65533;&#65533;&#65533;&#65533;j"%&#65533;,4&#65533;&#65533;X&#65533;&#65533;&#65533;&#65533;%"`&#65533;&#65533;&#65533;'
5P9&#65533;9&#65533;&#65533;@&#65533; &#65533;&#65533;Y%*&#65533;1!p&#65533;&#65533;)&#65533;&#65533;&#65533;w-@&#65533;}&#65533;p&#65533;&#65533;PS&#65533;2&#65533;&#65533;&#65533;'N#o&#291;%t&#65533;YD&#65533;&#65533;	>&#65533;	&#65533;&#65533;@K&#65533;	2 (&#65533;9K&#65533;&#65533;&#65533;&#65533;&#65533;p>&#65533;AO&#65533;*m&#65533;?&#65533;0(pl&#65533;&#65533;&#65533;&#65533;&`I&#65533;&#65533;&#65533;)@&#65533;&#65533;H&#65533;0&#65533;&#65533;6&#65533;a&#65533;&#65533;&#65533;m&#65533;%s*&&#486;#&#65533;
&#65533;y(&#65533;@&#65533;E&#65533;&#115504;&#65533;&#65533;?H<&#65533;[`&#65533;6EcY&#65533;&#65533;i&#65533;&#65533;I&#65533;3&#65533;
p6&#65533;(&#65533;9\&#65533;X&#65533;e &#65533;&#65533;&#65533;.P"&&#65533;V6M&#65533;VBu=&#65533;e&#65533;4*&#65533;&#65533;Qd&#65533;&#65533;p$I &#65533;8&#65533;!&#65533;&&#65533;&#65533;b&#65533;=Zvj&#65533;t &#65533;?0@&#65533;SJ&#65533;&#65533;&#65533;YN;E&#65533;&#65533;`b&#65533;t5&#65533;&#65533;r(?&#65533;P&#65533;&#65533;&#65533;&#65533;
&#65533;*&#65533;A&#65533;&#65533;X&#65533;&#65533;uJ&#65533;&#65533;&#65533;M&#65533;X&#65533;&#65533;&#65533;&#65533;&#65533;#&#65533;B&#65533;&#65533;9&#65533;&#65533;&#65533;5:p&#65533;&#65533;&#65533;&#65533;= WUN&#65533;p@R&#65533;&#65533;
	5`S2`X&#65533;T	&#65533;C&#65533;&#65533;&#65533;I<@&#65533;&#65533; `&#777;
,&#65533;Zc&#65533;O&#65533;j&#65533;&#65533;Zwbw&#65533;&#65533;&#65533; (&#65533;	A&#65533;M)&#65533;&#65533;&#65533;eX&#65533;|$"m3#(&#65533;j&#65533;&#65533;?&#65533;&#65533;X&#65533;&#65533;&#65533;&#65533;Pu&#65533;&#65533;&#65533;#&#1183;T#
&#65533;|h&#174;'E&#65533;"&#65533;&#65533;J%dr&#65533;&#65533;`WT&#65533;v&#65533;&#65533;/&#65533;&#65533;+&#65533;%c&#65533;e&#65533;&#65533;A&#65533;&#65533;I/&#65533;>&#65533;&#65533;;&#65533;Fp&#65533;&#65533;&#65533;	F$: &!z&#65533;&#65533;&#65533;&#65533;&#65533;]aS&#65533;B&#65533;:&#65533;b&#65533;&#65533;Ek
&#65533;&#65533;H1 P&#65533;&#65533;&#65533;*&#65533;v&#65533;&#65533;&#65533;_j8H&#65533;&#65533;E[&#65533;&#65533;@&#65533;&#65533;&#65533;&#65533;&#65533;&#65533;~
0&#65533;$&#65533;T&#65533;l&#65533;#&#65533;&#65533;&#65533;&#65533; &#65533;&#65533;C&#65533;
&#65533;&#65533;z&#65533;&#65533;l_&#65533;s&#65533;Fq&#65533;	?0&#65533;&#65533;&#65533;O&#65533;2P&#65533;&#65533;&#65533;&#65533;&#65533;&#65533;&#65533;&#65533;&#65533;&#65533;j<v'Cx&#65533;&#65533;J"b&#65533;2!&#65533;R2u&#65533;&#65533;@&#65533;&#65533;&#65533;`d&#65533;&#605;&#65533;;&#65533;`7&#65533;&#65533;&#65533;c!&#65533;D	&#65533;&#65533;&#65533; %#&#65533;'&#65533;&#65533;&#65533;&#65533;&#65533;PX@&#65533;&#65533;&#762;&#60658;2p*Jk'p&#65533;&#65533;&#65533;&#65533;&#1756;=&#65533;&#470;+&#65533;&#65533;&#65533;~&#523;&#65533;%&#65533;9&#65533;@$&#65533;&#65533;aj&#65533;RTRB-p&`&#65533;! &#65533;`&#65533;`*&#65533;&#65533;&#65533;k#&#65533;&#65533;_&#65533;c&#65533;$"&#65533;4&#65533;&#65533;5Lf&#65533;&#65533;&#65533;(&#65533;&#65533;&77&#65533;r&#65533;@a@&#65533;&#65533;&#65533;&#65533;&#65533;&#65533;&#65533;X-0O&#65533;P&#65533;s&#65533;<&#65533;%&#65533;`*/&#65533;}&#65533;&#65533;&#65533;+&#65533;1PY3&#65533;b&#65533;&#65533;&#65533;&#65533;;a&#65533;0&#65533;&#65533;&#65533;&#65533;"pv&#65533;&#65533;&#65533;)&#65533;t&#65533;]&#65533;
|iz&#65533;>F&#826;&#65533;A1&#65533;PPH&#65533;1&#65533;@&#65533;$&#65533;&#65533;&#65533;6&#65533;&#65533;&#65533;`r&#65533;&#65533;&#65533;y&#65533;J&#65533;&#65533;!&#65533;&#65533;&#65533;?&#65533;E &#65533;&#65533;P&#65533;s&#65533;&#65533;&#65533;#St&#65533;Ic&#65533;&#65533;IAY&#65533;K&L&#65533;&#65533;&#65533;&#65533;<&#65533;*&#65533;ST"!&#65533;}<&#65533;I&#65533;tpO&#65533;&#65533;&#65533;n&#65533;&#65533;F\.&#65533;&#65533;&#65533;&#65533;y<l&#65533;G&#65533;_&#65533;&#65533;U&#65533;&#65533;9&#65533;&#65533;<&#65533;;|l&#65533;*II9&#65533;X=&#65533;_&#65533;&#65533;;&#65533;&#65533;&#65533;G&#65533;&#65533;&#65533;|&#65533;&#65533;&#588;\&#784;&#65533;<&#65533;&#65533;$&#65533;&#65533;l&#65533;	&#65533;&#65533;&#65533;^&#65533;)&#65533;;Q&#65533;A&#65533;\&#65533;,&#65533;&#65533;j&#65533;|&#65533;&#961;&#844;0&#65533;&#970;&#65533;&#65533;&#65533;&#1420;&#65533;&#1895;&#65533;<PE&#65533;&#65533;3_
&#65533;W&#65533;}&#65533;:&#65533;3"pl&#210;&#65533;&#65533;A\9&#65533;R&#65533;|(1&#65533;&#920;&#65533;&#65533;&#65533;&#65533;-&#65533;4P&#65533;e&#65533;&#65533;&#65533;&#65533;&#65533;}&#65533;I`&#65533;&#65533;,&#65533;>&#65533;&#685;&#65533;&#65533;FL>P&#65533;&#65533;Y#&#65533;8&#65533;&#65533;(&#65533;&#65533;&#65533;0&#65533;` &#65533;&#65533;
%u&#65533;F,0GL=/&#65533;&#65533;C&#65533;00&#65533;x3&#65533;-
>`(]}&#65533;&#65533;a&#65533;&#65533;0&#65533;t&#65533;&#65533;0"&#65533;&#65533;,&#65533;Jk&#65533;P&#65533;r&#65533;'ps&#65533;;0&#65533;DR&#65533;@&#368;&#65533;0Y$Xl&#1543;&#65533;&#65533;9&#65533;&#65533;&#785;?\$&#65533;p	&#65533;3&#65533;&#65533;7Ca&#65533;&#65533;F<zd&#65533;&#65533;`&#65533;(&#65533;&#65533;&#65533;%&#65533;~&#65533;&#65533;&#65533;&#65533;&#65533;&#65533;&#1458;&#65533;l&#65533;-&#1759;-vm&#65533;&#65533;md&#65533;}=&#65533;&#65533; &#65533;&#65533;m&#1891;0z&#65533;:&#653;&#65533;&#65533;&#1760;7:&#65533;T&#1347;P&#65533;%&#65533;&#65533;,}&#65533;&#65533;0J't&#65533;r&#65533;H&#65533;&#65533;<&#65533;f(EK<&#65533;=&#65533;&#65533;&#65533;yA&#65533;'psB&#65533;&#65533;+&#65533;&#65533;&#65533;A&#65533; o&#65533;&#65533;&#65533;F7&#65533;&#65533;&#65533;&#65533;&#65533;-1&#65533;)&#65533;&#65533;&#65533;<p)!@&#65533;&#65533;+]'&#65533;F&#65533;]&#65533;!@&#65533;&#65533;&#65533;&#65533;]&#65533;&#637;@ &#65533;?p<&#65533;&#65533;>`|&#65533;%Z&#65533;:&#65533;?&#65533;Uq&#65533;Z!&#65533;*yU&#65533;P&#65533;=#m&#65533;@&#65533;&#65533;[.&#65533;@+&#1101;&#65533;&#65533;x&#65533;[L-0=&#65533;7p)&#65533;&#65533;&#65533;9&#65533;<&#65533;I0p-@&#65533;r2^&#65533;%y&#65533;8&#65533;,\n&#65533;@
 0&#65533;&#782; "&#65533;tL&#65533;&#37902;dY&#65533;$&#65533;&#65533;X&#65533;&#65533;~&#65533;&#65533;@*ppA&#65533;d&#65533;W&#65533;!T&#65533;&#65533;XE&#65533;&#65533;&#65533;&#45984;&#65533;K&#65533;	&#65533;:&#65533;T4&#65533;&#288;&#65533;x&#65533;&#65533;&#65533;PTU&#1002;j&#65533;&#65533;/&#65533;1P&#65533;&#65533;&#65533;&#65533;C&#65533;'&#65533;&#65533;.&#65533;&#1614;?@5&#65533;7&#65533;xn$ /&#65533;&#65533;p &#65533;&#65533;0 &#65533;&#65533;<8/&#65533;&#65533;&#65533;&#65533;$Vq&#65533;&#65533;+&#65533;&#65533;RQ&#65533;&#65533;&#1024;&#65533;&#65533;.&#65533;&#65533;o%&#65533;&#787;&#65533;&#65533;&#65533;&#65533;&#65533;&#65533;,&#65533;?l8$ &#65533;&#65533;w&#65533;(&#65533;&#65533;'?&#65533;&#65533;v(&#65533;&#65533;]&#65533;&#65533; &#65533;&#65533;&#65533;&#65533;3&#65533;&#65533;9&#65533;y&#65533;4&#65533;&#65533;&#65533;@&#65533;&#65533;)&#65533;=o&#65533;&#65533;&#65533;(&#65533;&#65533;@w&#65533;M&#65533;&#65533;&#65533;Q/&#65533;SO&#65533;Uo&#65533;W&#65533;&#65533;Y&#65533;&#65533;[&#65533;&#65533;]&#65533;&#65533;_&#65533;a/&#65533;cO&#65533;eo&#65533;g&#65533;&#65533;i&#65533;&#65533;k&#65533;&#65533;m&#65533;&#65533;o&#65533;q/&#65533;sO&#65533;uo&#65533;w&#65533;&#65533;y&#65533;&#65533;{&#65533;&#65533;}&#65533;&#65533;&#65533;&#65533;/&#65533;&#65533;O&#65533;&#65533;o&#65533;&#65533;&#65533;&#65533;&#65533;&#65533;&#65533;&#65533;&#65533;&#65533;&#65533;&#65533;&#65533;&#65533;&#65533;&#65533;/&#65533;&#65533;O&#65533;&#65533;o&#65533;&#65533;&#65533;&#65533;&#65533;&#65533;&#65533;&#65533;&#65533;&#65533;&#65533;&#65533;&#65533;&#65533;&#65533;&#65533;&#65533;/&#65533;&#65533;O&#65533;&#65533;o&#65533;&#65533;&#65533;&#65533;&#65533;&#65533;&#65533;&#65533;&#65533;&#65533;&#65533;&#65533;&#65533;&#65533;&#65533;&#65533;/&#65533;&#65533;O&#65533;&#65533;o&#65533;&#65533;&#65533;&#65533;&#65533;&#65533;&#65533;&#65533;&#65533;&#65533;&#65533;&#65533;&#65533;&#65533;&#65533;&#65533;/&#65533;&#65533;O&#65533;&#65533;o&#65533;&#463;&#65533;&#623;&#65533;&#65533;&#65533;&#65533;&#65533;&#65533;&#65533;&#65533;&#65533;&#65533;/&#65533;&#65533;O&#65533;&#65533;o&#65533;&#1487;&#65533;&#1647;&#65533;&#65533;&#65533;&#65533;&#65533;&#65533;&#65533;&#65533;&#65533;&#65533;/&#65533;&#65533;O&#65533;&#65533;o&#65533;&#65533;&#65533;&#65533;&#65533;&#65533;&#65533;&#65533;&#65533;&#65533;&#65533;&#65533;&#65533;&#65533;/&#65533;&#65533;O&#65533;&#65533;o&#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p&#65533;&#669;K&#65533;&#65533;&#1915;x&#65533;&#65533;&#65533;&#759;&#65533;&#2047;&#65533;L&#65533;&#65533;&#65533;&#200;+^&#824;&#65533;&#65533;&#464;#K&#65533;L&#65533;&#65533;&#65533;&#728;3k&#65533;&#825;&#65533;&#65533;&#992;C&#65533;M&#65533;&#65533;&#65533;&#1256;S&#65533;^&#890;5&#65533;@!&#65533;d@!&#65533;&#65533;&#65533;&#65533;&#65533;&#65533;&#65533;&#65533;&#65533;&#65533;&#65533;&#65533;&#65533;&#65533;&#65533;&#65533;&#65533;&#65533;&#65533;&#65533;&#65533;&#693;&#65533;&#65533;&#65533;&#65533;&#65533;&#65533;&#65533;&#65533;&#65533;&#65533;&#65533;&#65533;&#65533;&#65533;&#65533;&#65533;&#65533;&#65533;&#65533;&#65533;&#65533;&#65533;&#65533;&#65533;&#65533;&#65533;&#65533;&#65533;&#65533;&#65533;&#65533;&#65533;&#65533;&#65533;&#65533;&#65533;&#65533;&#65533;&#65533;&#65533;&#65533;dddLLL>>>---###'''999CCCTTT]]]sss&#65533;&#65533;&#65533;&#65533;&#65533;&#65533;&#65533;&#65533;&#65533;&#65533;&#65533;&#1790;&#65533;&#65533;&#65533;&#65533;&#65533;&#65533;&#65533;&#65533;&#65533;&#65533;&#65533;)))


777RRRxxx&#65533;&#65533;&#65533;DDDKKKlll&#65533;&#65533;&#65533;vvv&#65533;&#65533;&#65533;&#65533;&#65533;&#65533;222ccchhh[[[}}}&#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K&#65533;L&#65533;&#65533;&#65533;&#718;h&#65533;&#65533;&#65533;&#65533;&#967;>&#65533;&#65533;&#65533;9&#65533;h&#1027;N&#65533;&]Z&#65533;&#65533;&#1520;G&#65533;&#65533;&#65533;&#65533;m&#1459;[&#65533;&#65533;m;7I&#65533;&#65533;&#65533;&#65533;&#65533;&#65533;P&#65533;&#65533;&#836;&#65533;&#65533;&P&#65533;&#65533;&#65533;9_&#65533;&#65533;&#65533;t&#65533;&#65533;e;r^&#65533;&#65533;&#65533;&#12934;G&#2045;&#65533;w&#6924;&#65533;&#65533;v^t0&#65533;&#65533;8&#65533;O&#1470;&#65533;B&#65533;&#65533;S~&#65533;7&#65533;&#65533;&#65533;&#65533;{&#65533;	]&#65533;&#65533;8No0&#65533; .&#65533;&#65533;s&#1923;j'&#65533;t&#65533;B&#65533;<&#65533;e(&#65533;k&#65533;t&#65533;&#65533;+&#65533;H&#1928;&#65533;&#65533;f|(&#65533;W&#65533;&#65533;&#65533;&#65533;&#65533;j&#65533;&#65533;(c*4&#65533;&#65533;8n&#65533;Z=&#65533;&#65533;&#65533;&#1986;&#65533;&#65533;&#65533;hn&#65533;5!&#65533;/&#65533;&#65533;&#65533;g&#65533;&#65533;V&#65533;&#65533;=9U&#65533;&#65533;&#65533;&#65533;&#65533;Y&#65533;&#65533;&#65533;,&#65533;&#65533;&#65533;y&#65533;&#65533;&#65533;`&#65533;&#704;&#65533;&#65533;&#65533;&#65533;&#65533;&#65533;YK&#65533;mZ&#65533;T&#65533;=&#65533;H"&#65533;&#65533;!'&#65533;&#65533;&#65533;&#65533;9&#65533;&#65533;&#65533;&#65533;b&#65533;&#65533;	z&#65533;&#65533;&#65533;	&#65533;&#65533;?QY!&#65533;32&#65533;&#65533;&#65533;&#65533;&#65533;#&#65533;&#65533;&#65533;&#65533;D!&#65533;&#65533;&#65533;@&#65533;(&#65533;&#65533;&#65533;j	&#65533;&#65533;&#65533;&#65533;&#65533;>&#65533;:&&#65533;&#65533;p&#65533;&#65533;{?&#65533;&#23480;&#65533;&#65533;I&#65533;&#65533;&#65533;z&#65533;&#65533;&#65533;&#65533;&#65533;*&#65533;&#65533;6&#65533;&#48276;&#65533;
+N&#65533;&#65533;b)$&#65533;~&#65533;&#65533;&#65533;&#65533;&#65533;&#65533;&#1305;&#65533;*&#65533;&#1026;&#65533;a&#65533;&#65533;\;&#65533;&#65533;Or+&#65533;&#65533;/&#65533;&#1737;&#65533;0&#65533;&#65533;h&#65533;&#65533;&#65533;{&#65533;&#954;&#43364;&#1578;+&#65533;&#65533;&#65533;&#1723;&#65533;&#65533;/&#603;&#65533;&#65533;pR&#65533;&#65533;&#65533;	&#65533;&#65533;&#65533;&#65533;&#1179;&#1918;&#65533;cB&#65533;J{&#65533;$&#65533;
;z0&#65533;x^&#65533;&#65533;&#297;N&#65533;&#65533;&#506;Ul-&#65533;&#65533;&#65533;&#65533;&#766;j	&#65533;&#65533;&#2010;&#65533;&#65533;&#65533;&#65533;R&#65533;&#65533;#;&#65533;I(&#65533;&#65533;&#65533;&#65533;&#65533;'&#5939;&#65533;([&#65533;4&#65533;VM&#65533;&#1043;&#65533;&#65533;&#1292;&#65533;[o&#65533;4.}&#65533;&#65533;O&#65533;&#65533;&#65533;\&#65533;K&#65533;o&#65533;&#65533;<&#65533;&#65533;&#65533;&#1435;&#65533;5&#65533;&#884;vkg&#65533;&#65533;<&#65533;&#65533;&#65533;lo&&#65533;`&#65533;$p&#65533;0&#65533;8&#65533;&#65533;D&#65533;Y&#65533;v&#65533;l&#65533;l<v&#65533;t&#65533;&#65533;vH"&#65533;&#65533;L@A\&#65533;&#65533;&#65533;dp&#65533;T&#65533;Ax&#65533;&#65533; &#65533;&#65533;&#65533;&#65533;#(@B%&#65533;@&#65533;&#65533;x&#1747;&#65533;&#65533;g&#65533;&#760;&#65533;|&#1879;{)&#65533;|&#65533;	(&#65533;&#65533;
+&#65533;&#65533;B&#65533;&#65533;g &#65533;.X&#65533;&&#65533;&#65533;j80&#65533;&#65533;&#65533;&#65533;0C&#65533;&#65533;@&#65533;4pP&#65533;$&#65533;&#65533;&#65533;=&#65533;r-&#214;8&#65533;&#65533;rEn#&#65533;rWl&#65533;&#65533; &#65533;&#65533;@n&#65533;8&#65533;`H&#65533;&#65533;&#65533;@&#65533;&#65533;&#65533;$&#513;@&#65533;&#65533;#&#65533;U&#65533;=&#65533;5(&#65533;@0&#65533;&#65533;=PS&#65533;&#65533;'&f&#65533;[&#65533;A\&#65533;&#65533;&#65533;&#65533;9V&#65533;&#1328;&#65533;&#65533;&#65533;&#65533;   &#65533;&#65533;@
&#65533;A	`&#1025;&#1039;;P&#65533;w&#65533;&#65533;&#65533;&`@&#65533;D$&#65533;&#65533;9&#65533;#&#65533;&#65533;C6'&#65533;&#65533;	&#65533;@/8&#65533;&#65533;&#65533;&#65533;&#65533;&#65533;&#564;0 !x@&#65533;&#65533;&#1536;5&#65533;
&#65533;8&#65533;&#65533;&#65533;&#65533;&#65533;&#65533;x4&#65533;y#k&#65533;&#65533;+&#65533;&#65533;G&#65533;&#65533;&#65533;,&#65533;#^p&#65533;&#65533;Shb&#65533;&#65533;&#65533;&#65533;48&#65533;"/&#65533;&#65533;&#65533;&#65533;B[&#65533;&#65533;h>ins&#1625;j0&#65533;R	&#65533;f&#65533;&#65533;&#65533;KB&#65533;R3$&#65533;&#65533;d&#65533;&#65533;)`&#65533;b0&#65533;J&#882;I4&#65533;+B&#65533;_F`>&#65533;&#65533;1&#65533;&#65533;4q@&#65533; &#65533;`&#65533;z&#65533;`p&#65533;&#65533;&#65533;&#65533;&#65533;=&#65533;&#65533;&#65533;|&#1962;&#65533;&#65533;h&#65533;&#65533;&#65533;&#65533;xXd'&#65533;&#1025;&#65533;&#65533;&#65533;&#65533;!*&#65533;A&#65533;z&#65533;&#65533;T E&#65533;a&#65533;&#65533;&#65533;&#65533;3&#65533;&#65533;N1&#65533;4&#65533;&#65533;&#65533;+&#65533;b&#65533;&#65533;F	&#65533;&#65533;v&#65533;0,H&#65533; &#65533;&#65533;Jp&#65533;v&#65533;?U&#65533;>&#65533;&#65533;&#65533;hb&#1256;G&#65533;$|`&#65533;&#65533;i6&#65533;&#1281; &#65533;&#65533;
d,&#65533;&#65533;@&#65533;D
V&#1027;T,%&#65533;i
Z&#65533;&#65533;&#65533;&#65533;*&#65533;&#65533;h&#65533; &#65533;	&#1527;&#65533;&#&#65533;&#65533;Q&#65533;&#65533;@5&#65533;&#65533;A@&#65533;8&#65533;p`X&#65533;
`Z&#65533;&#65533;8k&#65533;&#65533;9&#65533;&#65533;k&#65533;Y,&#65533;C7&#65533;I$&#65533;0&#65533;&#65533;&#65533;&#65533;F&#65533;&#65533;&#65533;A\p=&#65533;&#65533;]&#65533;&#65533;8`&#65533;&#65533;n9K&#65533;6&#65533;@p&#65533;&#65533;[&#65533;@4nH&#65533;+"%(&#65533;9&#65533;Z&#65533;x3(&#65533;@,P&#65533;X&#65533;&#65533;8H&#65533;"P&#65533;&#65533;&#65533;~`&#65533;&#65533;&#65533;fW&#65533;&#65533; &#65533;R&#65533;|"&#65533;l&#65533;&#65533;8&#65533;{&#65533;z&#65533;.&#65533;s(k
\&#65533;&#65533;&#65533;&#65533;TqF&#65533;YB@&#65533;&#1773;A^#|&#65533;&#7586;:0&#65533;2<&#65533;&#65533;&#65533;&#1523;&#65533;h@&#65533;8?8&#65533;"`&#65533;/_&#65533;&#65533;p #N&#65533;`&#65533;&#65533;N&#65533;`T&#770;&#65533;&#65533;&#65533;&#65533;&#65533;H&#65533;&#65533;&#65533;&#65533;E&#65533;Eh&#65533;T@&#65533;&#65533;&#65533;&#1542;&#65533;&#65533;x&#65533;&#65533;k!@x&#65533;i&#65533;&#65533;u &#65533;&#65533;&#65533;.&#65533;&#65533;&#65533;&#65533;&#65533;&#65533;s
v&#65533;&#65533;90&#65533;k&#65533;&#65533;&#65533;W&#65533;&#65533;$&#65533;@
 ,r&#1435;U&#65533;3&#65533;OA"&#65533;&#65533;)&#65533;A	tK _&#65533;&#65533;5z&#65533;X&#65533;&#65533;W&#65533;&#65533;O&#1088;&#65533;&#65533;&#65533;&#65533;H&#65533;,&#65533;S&#65533;Lr7&#65533;I&#65533;&#65533;U&#65533;&#65533;&#65533;&#65533;&#65533;R&#65533;&#65533;0V&#65533;&&#65533;&#65533;9(&#65533;&#65533;hd&#65533;P2&#1582;&#65533;,&#65533;,&#65533;=&#65533;|A&#65533;&#65533;4&#65533;&#65533;4&#65533;&#65533;l<mP\[@&#65533;X@8&#65533;&#65533;Tv<&#65533;^&#65533; *&#65533;X&#65533;&#65533;&#1806;x&#65533;r(Nq&#65533;3&#65533;@&#1564;&#65533;yL &#65533;X&#65533;u&#65533;4&#65533;&#65533;gZ3&#65533;!&#65533;&#65533;"i&#65533;\A&#65533;&#65533;L|y&#65533;&#65533;2&#65533;&#65533;&#65533;&#65533;&#65533;@&#65533;.uG&#65533;&#65533;&#65533;&#65533;8p&#65533;&#65533;&#323;&#65533;&#65533;&#65533;~&#65533;5&#65533;p&#65533;&	&#65533;&#65533;w9&#65533;&#65533;z@&#65533;&#65533;&#65533;<&#65533;&#65533;`&#65533;&#65533;&#65533;&#65533;p&#65533;tp&#65533;&#65533;@|&#65533;_&#65533;&#494;y&#65533;&#65533;&#65533;q&&#65533;Ap&#65533;\&#65533;&#65533;&#65533;x&#65533;&#65533;&#65533;8b*&#1921;FP&#65533;e&#65533;&#65533;&#65533;&#65533;&#65533;&#65533;&#65533;&#65533;h&#65533; &#65533;&#65533;&#65533;&#65533;&#65533;BO3&#65533;&#65533; (&#65533;f&#65533;&#65533;,&#65533;&#65533;&#1096;&#65533;&#65533;`5&#65533;&#65533;4p&#65533;&#65533;,@&#65533;v&#65533;&#65533;_&#65533;&#65533;7&#65533;
&#703;&#65533;&#65533;&#65533;&#65533;&#65533;rDA&#65533;&#65533;zs&#1545;&#65533;&#65533;&#65533;Y&#65533;E&#65533;&#1187;&#65533;&#65533;/pb&#65533;&#65533;&#65533;&#65533;=&#65533;A&#65533;]7&#65533;B5O( 5%0]&#65533;C|&#65533;w% ? r&#65533;v
Ok&#65533;&#65533;&#65533;&#65533;G&#65533;us&#65533;=;&#65533;(&#65533;3&#65533;p:`y@y&#65533;3&#65533;&#65533;&#65533;&#65533;&#65533;:&#65533;3y`&#65533;&#65533;&#65533;n&#65533;Eh&#65533;y8c|&#65533;D'fY]&#65533;&#65533;&#65533;'f	p|)@&#1956;&#65533;S`&#355;t&#65533;U57&#65533;~p&#65533;4paT&#65533;&#65533;&#65533;&#65533;\\&#65533;U&#65533;|3&#65533;&#65533;=&#65533;&#65533;1&#65533;'&#65533; /&#65533;:=&#65533;09P	@ 1&#65533;:&#65533;;&#65533;&#65533;&#65533;w%&#65533;F#48@&#65533;&#65533;0&#65533;&#65533;$&#65533;5Oh&#65533;&#65533;?&#65533;{&#65533;'zU&#65533;@ Y/&#65533;h&#65533;&#65533;&#65533;&#65533;xA40&#65533;&#65533;p&#65533;s&#65533;&#65533;i0&#950;&#65533;W&#65533;6Yq8!pu&#65533;R &#65533;D&#65533;[&#65533;ur89&#65533;&#65533;&#65533;~(&#65533;=p?```p8&#65533;&#65533;8&#65533;Bh	&#65533;d-&#65533;&#65533;}`&#65533;&#65533;&#65533;V"P&#65533;r&#65533;$ -E5a
9!&#65533;6&#65533;PV+p&#65533;5Z&#65533;V@s&#65533;}&#65533;`n&#65533;*u&#65533;s&#65533;&#65533;uFr&#65533; "&#65533;&#65533;&#65533;&#65533;&#65533;s&#65533;&#65533;&#65533;#{&#65533;&#65533;&#65533;V&#65533;L&#65533;&#65533;<&#65533;*&#65533;
&#65533;v G3&#65533;&#65533;`&#65533;n&#65533;'M&#65533;R&#65533;V&#65533;&#65533;p0d&#65533;&#65533;%{&#65533;&#65533;h&#65533;z3`A-@Op^(&#65533;WW&#1160;&#65533;%&#65533;(1&#65533;&#65533;&#65533;&#65533;B
&#65533;&#65533;&#65533;&#65533;&#65533;1@&#65533;.py&#65533;~&#65533;&#65533;~&#1333;&#65533;&#65533;&#65533;k&#65533;&#65533;@&#65533;&#65533;7GCW(&#65533;29&#65533;&#65533;&#65533;U*&&#65533;h
pi,P&#65533;Uz)&#65533;&#65533;6&#65533;&#65533;&#65533;K,B &#65533;&#65533;F&#65533;_'&#65533;&#65533;&#65533;&#65533;&#65533;-&!&#65533;	&#65533;&#65533;p&#65533;B&#65533;&#1024;&#65533;p8R&#65533;=&#53703;2&#65533;=&#65533;y&#65533;&#825;&#65533;&#65533;L+p?b&#65533;z&#65533;&#65533;$&#65533;&#1177;98pi*@&#65533;&#65533;	&#65533;K)V7ZlMxA&#65533;&#65533;=<&#65533;$p^PD &#65533;*&#65533;o&#65533;*&#65533;hy76 947PrY"&#65533;&#65533;&#65533;&#65533;=+&#65533;|(4&#65533;P?&#65533;8 @&#871; &#65533;l&#65533;&#65533;PW&#65533;w&#65533;&#65533;dn&#65533;g'&#65533;y&#65533;&#65533;&#65533;@&#65533;({&#65533;@&#65533;)&#65533;&#65533;(@J&#65533;&#65533;&#65533;7G&#65533;&#65533;]&#65533;&#65533;&#65533;0&#65533;&#65533;&#65533;&#65533;&#65533;6&#65533;&#65533;L<p/p"G&#65533;{&#65533;AbO&0&#65533;&#65533;&#65533;&#1715;.&#65533;&#65533;r&#65533;fN&#65533;`&#65533;vA'&#65533;&#65533;&#65533;&#65533;U&#65533;l(&#65533;1J&#65533;&#65533;b&#65533;a7e&#65533;u&#65533;&#1036;uOz&#65533;\&#65533;2w9G>&#65533;F]&#65533;h`&#65533;-&#65533;v&#65533;&#65533;l&#65533;e&#65533;&#65533;5&#65533;D&#65533;&#65533;&#65533;W&#65533;&#65533;3yY&#65533;`]&#65533;e0&#65533;R{&#65533;	&#65533;&#65533;&#65533;&#65533;&#65533;&#65533;&#65533;&#65533;&#65533;&#65533;&#65533;&#65533;|D&#65533;&#65533;dt&#65533;&#65533;M@&#65533;p&#65533;&#65533; G&#65533;&#396;&#65533;C{&#65533;p*J&#65533;SQ&#65533;76&#1054;&#65533;&#65533;0&#65533;F&#65533;&#65533;:WNg&&#65533;
p&#65533;&#65533;&#65533;&#65533;#&#65533;&7&#65533;Aw=6&#65533;|
	&#65533;&#65533;&#65533;&#65533;PsT&#65533;&#65533;3&#65533;&#65533;&#65533;&#65533;Q&#65533;&#65533;#tr&#65533;&#65533;+V&#65533;&#65533;v&#65533;&#65533;h"&#65533;&#65533;;&#65533;R&#65533;:&#65533;S%&#65533;
&#65533;Y`&#65533;t&#65533;d&#65533;&#65533;mP&#65533;U&#65533;&#65533;
&#65533;s5`&#65533;L&#65533;p&#65533;g&#65533;&#65533;&#65533;&#65533;`&#65533;
	&#65533;*i&#65533;&#65533;&#65533;5vM&#65533;R9!(&#65533;l&#65533;&#65533;&#65533;&#65533;p&#65533;I&#65533;p;t/pu+&#65533;&#65533;1$&#65533;&#65533;G`p&#65533;$&#65533;X]2Pl&#65533;
&#65533;, &#65533;(v&#65533;&#65533;&#65533;
&#65533;oW&#65533;&#65533;0&#65533;$n&#65533;J&#65533;5+&#65533;&#65533;/"P&#65533;z&#65533;`&#65533;&#65533;+&#65533;&#65533;T&#65533;&#65533;&#65533;;" &#65533;U`ms&#65533;&#65533;fr&#65533;2+&#65533;:< &#65533;0&#65533;&#65533;&#41611;&#65533;&#65533;=&#65533;&#65533;&#65533;`&#65533;&#65533;&#65533;&#65533;&#65533;&#65533;&#65533;;B&#65533;ff&#65533;uY&#568;i&#65533;
&#65533;&#65533;K=&#65533;&#65533;&#65533;&#65533;U&#65533;&#65533;&#65533;&#65533;&#65533;&#65533;`&#65533;00P&#65533;&#65533;B &#65533;&#65533;! &#65533;;&#65533;&#65533;!}&#65533;&#1550;&#65533;&#65533;&#65533;d&#65533;&#65533;y&#65533;8&#65533;&#646;n%a&#65533;&#48605;&#65533;2"&#65533;&#65533;&#65533;&#65533;&9Y&#65533;Y1&#65533;&#65533;&#65533;q&#571;&#65533;&#65533;&#65533;&&#65533;&#65533;
&#65533;&#65533;&#65533;3R &#65533;&#65533;zC8P&#65533;?gE&#1798;s8&#65533;&#65533;0@&#65533;x0&#65533;&#65533;&#65533;+&#65533;@0&#65533;H
@<&#65533;l&#65533;&#65533;&#65533;&#65533;e:&#65533;X3&#65533;'w$2&#65533;&#65533;b&#65533;&#65533;&#1790;&#65533;0p&#65533;G&#65533;&#65533;&#65533;@`<&#65533;#kM&#65533;&#65533;S&#65533;)-&#65533;&#65533;r~d4`&#65533;&#1414;&#65533;q40&#65533;&#65533;_8&#65533;9p@:&#65533;'>&#65533;~08~/H~+&#65533;&#65533;&#65533;X5X>&#65533;%`W&#65533;=&#65533;H`&#65533;&#65533;0l&#65533;4&#65533;>kN&#65533;&#65533;&#65533;&#65533;&#65533;&#65533;u&#65533;) &#65533;i&#65533;&#65533;`x@,p"&#65533;]&#65533;I*&#65533;&#65533;&#1876;&#65533;0&#65533;J!&#65533;/P&#65533;&#65533;e90&#65533;&#65533;	&#65533;'@&#65533;;&#65533;3&#65533;y9*&#65533;~&#65533;&#65533;&#65533;0~&#65533;&#65533;&#65533;&#65533;&#65533;&#65533;&#65533;c?&#65533;)~&#65533;3P&#65533;	P8a&#65533;:&#65533;&#65533;&#65533;&#65533;1&#65533;&#65533;&#65533;&#65533;&#65533;W&#65533;&#65533;3&#65533;&#65533;E&#65533;i&#1083;&#65533;&#65533;l&#65533;&#65533;`&#65533;TD]&#65533;	&#65533;V&#65533;&#65533;&#65533;N"`l'&#65533;`	@m&#65533;&#65533;<tG&@B00@&#65533;&#65533;>&#65533;&#65533;h 88&#65533;#T&#65533;$TB&#65533;&#65533;&#65533;@&#65533;08@#t&#65533;&#65533;&#65533;&#758;&#65533;k&#65533;&#65533;J8&#65533;&#65533;"&#919;&#65533;Xp"&#65533;/
	&#65533;&#65533;&#65533;9=P<&#65533;&#823;&#65533;A1&#65533;@&#65533;20&#65533;&#65533;&#65533;<P&#65533;9&#65533;&#65533;&#65533;r&#65533;U	#m&#65533;q&#65533;i&#65533;>&#65533;*&#65533;&#65533;(p{&#65533;&#65533;&#65533;&#65533;o&#65533;Q=&#65533;4{&#65533;&#65533;c&#65533;&#65533;&#65533;&#65533;+:&#65533;:&#65533;^`:&#65533;u-&#65533;&#65533;&#65533;4&#65533;&#65533;R&#65533;S*&#65533;&#65533;0&#65533;&#65533;&#1443;&#65533;w&#65533;&#65533;>&#65533;P&#65533;X&#65533;9&#65533;&#65533;&#65533;&#65533;&#65533;&#65533;WJ&#65533;&#65533;&#940;\&#65533;&#65533;4&#65533;}&#65533;M&#65533;0&#65533;&#818;	&#65533;&#65533;l&#65533;]'&#65533;&#65533;&#65533;w&#65533; &#65533;U&#65533;P&#65533;`Z
&#65533;&#65533;N&#65533;LJ:p&#65533;<&#65533;&#65533;U$&#65533;&#65533;&#65533;/	O:@&#65533;5&#1700;&#65533;D&#65533;}&#65533;&#65533;1&#65533;&#65533;`&#65533;+&#65533;0@&#65533;&#65533;&#65533;&#65533;&#65533;&#65533;&#65533; @W+&#65533;%p&#65533;&#65533; Q&#65533;&#65533;Zn'&#843;t&&#65533;F$&#65533;-]Ji&#65533; &#65533;&#65533;&#65533;}&#65533;&#65533;&#65533;m&#65533;&#65533;&#1276;&#65533;	&#65533;k$&#65533;&#65533;&#65533;&#65533;7`&#65533;<'&#65533;&#65533;&#65533;&#65533;4`&#65533;&#65533;#p&#65533; ?@,&#65533;=&#65533;&#65533;&#65533;X-@~&#65533;R&#65533;&#65533;&#65533;]&#65533;&#65533;&#65533;&#65533;~t&#65533;&#65533;&#65533;&#65533;&#65533;j(&#65533;&#65533;N#&#65533;q&#65533;&#65533;h&#65533;&#65533;V&#65533;&#65533;	&#65533;&#65533;&#65533;&#65533;&#65533;_0mc&#65533;)K&#65533;s$I&#65533;&#65533;&#601;&#65533;&#65533;.&#65533;&#65533;&#1227;0`a4&#65533;u8ZF&#65533;p&#65533;0`&#65533;L&#65533;Q&#65533;&#65533;&#1215;&#65533;7&#65533;&#65533;&#65533;A&#552;&#65533;&#65533;&#65533;&#65533;vN&#65533;&#1261;X^p&#65533;l
il&#65533;&#65533;&#65533;&#65533;z&#65533;&#65533;&#65533;N&#65533;u>`&#65533;3)&#65533;&#65533;&#65533;&#65533;&#65533;&#65533; 8&#65533;pR&#65533;&#65533;&#65533;`&#65533;&#65533;&#65533;&#65533;,3&#65533;&#1068;&#65533;&P&#65533;:kw&#65533;&#65533;{,82`&#65533;&#65533;&#65533;7&#65533;U&#261; &#65533;&#65533;|&#65533;&#65533;&#65533;&#65533;&#65533;&#65533;&#65533;\JJ&#65533;v&#65533;?Y&#65533;^9r&#65533;&#65533;&#65533;s&#65533;< &#65533;	&#65533;&#65533;0 \=&#65533;;&#65533;@7&#65533;Uc&#65533;&#65533;^1&#65533;&#65533;9 &#65533;r&#65533;:&#65533;{(&#65533; ~(&#65533;&#65533;e[n&#65533;C&#65533;&#65533;&#65533;}&#65533;&#65533;&#65533;
;&#65533;
A=&#65533;&#65533;y&#65533;&#46240;P#&#65533;Il7|&#65533;&#65533;3&#65533;5&#65533;&#65533;E@`&#65533;&#65533;i&#65533;&#65533;&#65533;PR&#65533;P&#65533;@/&#65533;&#850;J&#65533;&#65533;NaIJ.&#65533;&#65533;&#65533;&#65533;X&#65533;v&#65533;&#65533;&#65533;&#65533;=&#65533;~>&#65533;&#65533;s+&#65533;r&#65533;7&#65533;W&#65533;=&#65533;.&#65533;4&#65533;
&#65533;&#65533;02 q&#65533;&#65533;c<PQ&#65533;UVL&#65533;&#65533;o&#65533;T&#65533;B?&#65533;&#65533;&#65533;-&#65533;p&#65533;x@&#65533;H&#65533;&#65533;1NI&#65533;|&#65533;H&#65533;&#65533;=3p:`2Ph[&#65533; `C&#65533;&#65533;&#65533;&#65533;P&#65533;&#65533;&#65533;`&#65533;&#65533;&#65533;&#65533;<A&#65533;\(!&#65533;&#65533;*&#65533;0&#65533;):>&#65533;&#65533;&#65533;&#65533;t3&#65533;&#65533;Y%Yp7.(&#65533;&#65533; &#65533;&#65533;&#65533;&#65533;&#65533;_&#65533;&#65533;^&#65533;&#65533;&#65533;&#65533;p&#65533;	&#65533;5&#65533;&#65533;.
&#65533;&#65533;@&#65533;&#65533;_&#65533;	/&#65533;j&#65533;&#65533;&#65533;&#65533;e<&#65533;&#65533;T2&#65533;>"p=&#65533;$?&#65533;&#65533;O&#65533;&#65533;0cA&#65533;!!&#65533;&#65533;&#65533;&#65533;&#1576;&#65533;&#65533;P&#1185;&#65533;&#65533;&#65533;r&#65533;&#65533;&#65533;rQ&#65533;&#65533;&#65533;	
b&#65533;&#65533;C &#65533;&#698;&#65533;
+;&#65533;+&#65533;&#65533;&#65533;&#65533;c&#65533;H s&#65533;&#65533;&#65533;Zl&#65533;8;J&#1080;|&#65533;-=M]
&#65533;Pr&#65533;q&#65533;&#65533;&#65533;&#130;B&#65533;&#65533;&#65533;r&#65533;S.&#1922;&#65533;#Cas 2`&#65533;&#65533;pp#&#65533;Q&#65533;y	&#321;{&#65533;0&#65533;&#65533;E&#65533;&#65533;Z"(6&#65533;&#65533;&#65533;&#65533;&#65533;&#65533;hp@&#65533;&#194;&#65533;\93Yk&#65533;&#661;,[&#65533; &#65533;&#65533;&#65533;&#65533;8&#65533;&#65533;&#65533;&#65533;>&#65533;Hp@&#65533;	#0 &#65533;&#65533;$&#65533; #&#65533;L3(U&#65533;&#65533; "4&#65533;&#65533;,+Z&#65533;D&#65533;H&#65533;C&#65533;A&#65533;`	&#65533;2*&#65533;@&#65533;
l&#65533;&#65533;&#65533;&#65533;&#65533;&#65533;8&#65533;&#65533;&#65533;&#65533;&#65533;&#65533;&#65533;CC7&#65533;v&#65533;#_&#65533;&#65533;5CX&#65533;&#65533;PH&#65533;&#65533;&#65533;Z_&#65533; &#65533;t&#65533;`h1"&#65533;&#65533;&#65533;&#1652;k&#65533;~6&#264;&#65533;\K8&#65533;&#65533;W&#65533;&#65533;=&#65533;&#65533;&#1123;F	C&#65533;&#65533;pi&#65533;&#65533;D&#65533;&#65533;&#65533;`@&#65533;1&#65533;&#65533;&#65533;&#65533;v&#65533;d&#65533;&#587;?&#65533;>&#65533;&#65533;&#65533;Vx!&#65533;d&#65533;&#65533;t&#65533;&#65533;&#65533;B&#480;&#65533;XZ&#65533;&#65533;&#65533;&#65533;&#1026;$&#65533;&#65533;&-&#65533;<dp&#65533;
&#65533;fl&#664;&#65533;^&#65533;n&#65533;a+t&#65533;&#65533;&#65533;}Ke&#65533;&#65533;"-&#65533;(	`&#65533;&#65533;%;P&#65533;&#65533;)d&#65533;A&#65533;&#65533;&#65533;&#65533;C^p&#65533;%3&#65533;p&#65533;I~u&#65533;d&#65533;J&#65533;W&#65533;!"&#65533;&#65533;!0 8&#65533;J2&#65533;*&#65533;&#65533;&#65533;&#65533;`&#65533;&#65533;D&#1193;&#65533;C&#65533;w*&#65533;h&#65533;&#65533;#,&#65533;&#65533;)&#65533;P&#65533;H&#65533;i&#5250;J(`8LuAb%b&#65533;3&#65533;&#65533;A	~Z(#&#65533;p&#65533;tcx&#65533;<&#65533;&#65533;T)lD&#65533;*L&#65533;8&#65533;@#@&#65533;&#65533;y&#65533;&#65533;&#1489;&#65533;&#1930;k&#65533;&#65533;&#65533;`I,j&#65533;
&#65533;`&#65533;&#65533;@m&#65533;&#549;)&#65533;P&#65533;
&#65533;&#65533;&#65533;&#65533;&#65533;&#734;`&#65533;&#65533;&#65533;&#65533;&#65533;\&#65533;C'&#65533;E&#65533;&#1605;&&#65533;n&#65533;&#65533;&#65533;&#65533;&#65533;%=PV.	-&#65533;&#65533;'H&#65533;B&#65533;&#478;&#65533;^&#65533;&#65533;H&#65533;B&#65533;&#65533;@&#65533;w&#65533;Iw	&#65533;<P&#65533;%XU"&#65533;&#65533;I&#65533;n&#65533;&#65533;K@E)&#65533;&#65533;&#65533;|&#65533;aP1&#65533; R&#65533;/8\&#65533;H@0&#65533;&#65533;	g&#65533;|&#65533;&#65533;&#65533;F&#65533;&#65533;&#65533;&#65533;@&#65533;&#65533;&#65533;&#65533;&#65533;F&#65533;!A&#65533;0A&#65533;%=&#1027;
3&#65533;&#65533;&#65533;&#65533;&#65533;&#65533;< B2&#65533;`@M#4@4&#65533;&#65533;(@&#65533;&#800;f&#65533;&#65533;@&#65533;&#65533;&#65533;A	&#65533;&#65533;@&#65533;&#65533;b
,h&#65533;&#65533;&#1610;t&#8871;C&#65533;;&#65533;&#65533;43&#65533;&#65533;,&#65533;`I|2e>X&#65533;&#65533;:\pA&#65533;&#65533;&#65533;.ln&#65533;&#65533;&#65533;D&#65533;41&#65533;&#65533;'	&#65533;	
&#65533;4&#65533;P&#65533;'&#65533;&#65533;Bc&#65533;&#65533;&#65533;&#65533;/&#1020;m&#65533;&#65533;&#65533;&#65533;'&#65533;&#65533;&#65533;&#65533;
:`&#65533;&#65533;&#65533;&#65533;@t&#65533;l&#1710;&#65533;&#65533;&#65533;h&#194;&#65533;<&#65533;0,
&#65533;&#65533;H2&#65533;TIC&#65533;W~&#65533;&#65533;&#65533;L
 J&#65533;&#65533;`#&#65533;Y#&?&#65533;K&#65533;cAu	&#65533;$&#65533;2(Qf<`&#65533;\&#65533;&#65533;qAt&#65533;	p&#65533;&#65533;@&#65533;\&#65533;&#65533;&#65533;&#65533;&#963;&#65533;&#65533;U&#65533;&#65533;d&#65533;
&#65533;iV&#65533;&#65533;h&#65533;,&#65533;d&#65533;&#65533;&#65533;&#65533;tP &#65533;J&#880;&#65533;A^`&#65533;&#65533;`$&#65533;J~&#65533;&#65533;&#65533;~&#65533;x&#65533;YW&#65533;&#65533;&#65533;&#65533;2&#65533;&#65533;&#65533;h0L&#65533;[&#65533;&#65533;&#65533;&#65533;&#65533;8bSAA&#65533;&#65533;&#65533;b&#65533;`.&#65533;&#65533;"$ Xbt&#65533;&#65533;&#65533;1!&#65533;%&#65533;&#65533;a&#65533;&#65533;&#65533;&#65533;L&#65533;=&#65533;H&#65533;4&#65533;&#65533;i1B&#65533;hI&#65533;'&#65533;Q&#65533;F&#65533;&#65533;&#65533;&#65533;&#65533;&#65533;7TnsD&#65533;&#65533;&#65533;QKk&#65533;`*5	&#65533;&#65533;`&#65533;@&#65533;$+&&#65533;EQ.&#65533;j&#65533;eLO `&#65533;&#65533;&#65533;v&#65533;\&#65533;.`&#65533;#J &#65533;&#65533;q$&#65533;&#65533;d0&#969;&#65533;D&#65533;&#65533;&#65533;&#1025;&#65533;~	&#65533;	&#65533;P&#65533;&#65533;&#65533;Z
&#65533;&#639;&#65533;E&#65533;>X&#65533;d&#477;M&#65533;)8&#65533;@M&#65533;&#65533;&#65533;$H-&#65533;&#65533;tJ&#65533;&#65533;	#O/&#65533;&#65533;R&#65533;JAx(&#65533;*"h&#65533;	B`Z`&#65533;u&#1747;&#65533;&#65533;&#65533;d0u(D{9&#1116;j&#65533;&#65533;&#65533;P&#65533;h&#65533;&#65533;(&#65533;&#1941;O&#65533;&#65533;4&#65533;2&#65533;&#788;|U`n&#65533;@&#65533;&#65533;Lf&#65533;[&#65533;|&#65533;M/&#65533;&#1264;&#65533;q&#65533;&#65533;&#65533;*
&#65533;f&#65533;&#65533;&#65533;&#65533;A&#65533;P@&#65533;&#65533;Vf&#65533;8,&#65533;&#65533;&#65533;&#65533;&#65533;ZO&#65533;	,`&#65533;&#65533;2&#65533;z&#65533;&#65533;l&#65533;&#1391;&#65533;u&#65533;o,&#65533;&#65533;VP&#65533;&#65533;&#65533;&#65533;(&#65533;T&#65533;&#65533;&#751;&#65533;#&#65533;&#65533;&#65533;&#65533;Kl&#65533;&#65533;Zn0&#65533; 3 '&#65533;jJ&#65533;&#65533;A&#65533;&#694;yQ]u"&#65533;&#65533;&#65533;6"&#65533;&#65533;&#65533;.	\V@&#65533;B x&#65533;2&#65533;T&#65533;)B&#405;&#65533;r&#65533;&#65533;&#65533;&#65533;v&#65533;$&#65533;&#65533;&#65533; &#65533;&#1546;&#65533;m&#65533;i&#65533;&#65533;n&#65533;8(@N&#65533;&#65533;q&#65533;&#65533;&#65533;D&#65533;k_&#65533;S&#65533;&#663;y&#65533;&#65533;[Gpw&#65533;&#65533;&#65533;&#65533;xfIxr&#65533;Z&#65533;&#65533;&#65533;(`&#65533;&#65533;:&#65533;&#65533;R&#65533;2&#65533;&#65533;w&#65533;Np&#597;&#65533;n&#65533;&#65533;&#65533;&#65533;&#65533;&#65533;f8i b&#65533;&#65533;&#65533;&`&#65533;&#65533;&#65533;&#65533;&#352;K&#65533;	W&#65533;x&#65533;&#65533;&#286;&#65533;A&#65533;b&#65533;keDE&#65533;:6&#696;&#65533;
&#65533;d>Q
&#65533;vE5&#65533;F/&#65533;H&#65533;(k&#65533;&#65533;&#65533;X&#65533;)s\&#65533;&#65533;\MD&#65533;&#65533;<7&#65533;44&#65533;&#65533;&#65533;&#1346;1&#65533;0%d`-&#65533;x&#65533;&#65533;m&#65533;&#65533;&#65533;&#65533;\&#65533;6p&#65533;&#65533;&#65533;W&#65533;&#65533;&#65533;&#65533;l&#65533;i&#65533;&#65533;{j&#65533;|&#65533;(&#65533;	&#65533;&#65533;&#65533;2Q&#65533;q:&#65533;&#65533;E&#755;&#65533;&#65533;$&#65533;&#65533;&#1627;f&#65533;&#65533;
&#65533;i=&#65533;DE&#65533;i&#65533; ;&#65533;5&#65533;&#65533;&#65533;&#65533;@&#65533;&#65533;&#3328;?l&#65533;&#65533;&#65533;(&#65533;&#65533;&#65533;vNk&#65533;&#65533;&#65533;_&#65533;	&#65533;9|&#65533;&#65533;&#65533;&#65533;\&#65533;H7&#65533;&#65533;&#65533;j&#65533;&#65533;&#65533;&&#65533;&#65533;
P&#65533;&#65533;T&#65533;p&#65533;K)&#65533;
&#65533;&#65533;;+&#65533;@F&#65533;&#65533;h&#65533;q&#65533;&#65533;&#65533;w&#65533;~#&#65533;&#970;w"&#65533;&#65533;rP&#65533;m&#65533;&#65533;&#65533;	/q&#65533;&#65533;&#65533;&#65533;&#65533;8fp&#65533;
&#65533;&#65533;&#65533;4&#65533; &#65533;&#65533;#&#65533;&#65533;&#836;&#778;B&#65533;"&#65533;_&#65533;f-&#65533;@&#65533;&#65533;A&#65533;&#65533;<&#65533;&#65533;!&#65533;&#65533;&#65533;&#65533;&#1708;d>&#65533;F&#65533;	u&#65533;%!0&#65533;6&#1033;&#65533;@sW&#65533;&#65533;&#961;&#65533;u&#65533;|x&#65533;1&#65533;{ao&#65533;lK$&#65533;&#65533;K&#65533;&#65533; &#65533;&#65533;T&#65533;s<&#65533;tW`&#65533;&#65533;#&#65533;3&#65533;&p&#65533;d&#65533;&#65533;K&#65533;a]v&#65533;&#65533;r&#65533;{&#65533;oV[&#65533;&#65533;&#65533;z&#65533;&#65533;q&#65533;&#65533;Z&#65533;x&#65533;&#1455;C~&#65533;&#65533;&#65533;&#65533;qi@j&#65533;&#65533;6!&&#65533;&#65533;&#65533;[4&#65533;&#65533;P~&#65533;xI&#65533;{&#65533;&#65533; }U&#65533;&#65533;a&#65533;>&#65533;>&#65533;&#65533;K&#65533;t&#65533;&#65533;{&#65533;&#65533;&#65533;&#65533;}&#65533;?&#65533;%:&#65533;/:Xg3q&#1250;&#65533;0&#65533;q	8&#65533;b&#65533;7&#65533;&#65533;&#65533;&#65533;&#65533;&#65533;&#65533;Q&#65533;&#65533;d&#65533;^&#65533;dL&#65533;M&#65533;J&#65533;H&#65533;&#65533; &#1995;&#65533;&#65533;&#65533;Df#&#65533;D&#65533;~.
@q&#65533;\&#65533;L&#65533;b3'~&#65533;k&#65533;&#65533;x$&#65533;K{R	`&#65533;&#65533;:&#65533;>,&#65533;~&#65533;&#65533;j1>H&#65533;h&#65533;&#65533;&#65533;	&#65533;E*p9@g&#65533;{1&#65533;>T&#65533;&#65533;@@&#65533;P&#65533;&#65533;$&#65533;1&#65533;&#65533;&#65533;&#65533;M&#65533;&#65533;-H&#65533;`$&#65533;	7&#65533;H&#65533;&#65533;w&#65533;&#65533;oI&#65533;&#65533;c&#65533;#&#65533;&#65533;&#1937;0"A&#65533;&#65533;&#65533;f`ZkQ
&#65533;&#65533;&#743;&#65533;!&#65533;d&#65533;&#65533;&#65533;d&#65533;&#65533;Y&#65533;b!	&#65533;&#65533;#$^&#65533;r&#65533;vht{&#65533;&#65533;&#65533;%&#65533;&#65533;&#65533;/&#65533;&#65533;9&#65533;&#65533;[ &#65533;/&#65533;&#65533;kAP&#65533;&#65533;&#65533;X&#65533;X~&#65533;&#65533;pPxh&#65533;>&#65533;&#65533;xg&#65533;p5&#65533;&#65533;!&#65533;zmh&#65533;&#807;&#65533;&#65533;X&#65533;&#65533;&#65533;t;&#65533;&#65533;%`&#65533;&#65533;&#65533;&#65533;0 &&#65533;&#65533;&#65533;&#65533;*&#65533;&#65533;&#65533;&#65533;&#65533;&#65533;h&#65533;&#552;&#65533;&#65533;=pq&#65533;+&#65533;'0ZI&#65533;Aa&#65533;!&#65533;*&#65533;&#65533;&#65533;f3&#65533;P@@0&#65533;&#65533;F
&#65533;s&#65533;&#65533;ij4&#65533;&#43534;&#65533;B&#65533;&#65533;&#65533;'&#65533;&#65533;2@&#65533;2:'0:&#65533;&#65533;6W&#65533;H[&#65533;&#65533;&#65533;&#65533;&#65533;D/&#65533;&#65533;&#65533;	&#65533;@m9&#65533;'&#65533;&#65533;uh&#65533;&#65533;z0&#65533;&#65533;0&#65533;PP'&#65533;3&#65533;9y^<0&#65533;&#65533;&#65533;B9&#65533;`Q&#65533;F&#65533;&#65533;!@&#65533;&#65533;&#65533;p&#65533;s
&#65533; ,1&#65533;&#65533;&#65533;:&#65533;S&#65533;Dh&#65533;V&#65533;&#65533;&#65533;A&#65533;Z	&#65533;&#65533;&#65533;1P&#65533;&#65533;&#65533;=&#65533;&#65533;9&#65533;8&#65533;&#65533;&#1841;g&#65533;&#65533;'&#65533;&#65533;H+wh&#65533;&#65533;&#65533;R0&#65533;Q&#65533;&#65533;&#1010;'&0s&#65533;&#65533;&#65533;&#65533;(&#65533;8&#65533;vi&#65533;&#65533;&#65533;&#65533;q(&#65533;&#65533;5P6@:&#65533;)C&#65533;H{&#65533;X&#65533;0&#65533;jq&#65533;q,&#65533;&#65533;&#65533;&#65533;&#65533;1&#65533;)&#65533;d6&#65533;bQ&#65533;&#65533;&#65533;&#65533;Pv3&#65533;&#65533;&#65533;Y&#65533;&#65533;,p&#65533;6&#65533;&#65533;&#65533;&#65533;&#65533;&#65533;&#65533;&#65533;&#65533;&#65533;!0<&#65533;;&#65533;i>&#65533;n	&#65533;&#65533;&#65533;0&#65533;1&#65533;Y&#65533;J&#65533;H&#65533;&#65533;&#65533;&#65533;	}"`&#65533;B&#65533;&#65533;:
&#65533;+&#65533;&#65533;/&#65533;&#65533;&#65533;@&#65533;&#65533;H~&#65533;9.4&#65533;:zP&#65533;3`	3&#65533;&#65533;&#65533;@*pt&#65533;&#65533;_&#65533;)1&#65533;q&#38903;it&#65533;&#609;u&#65533;&#65533;=&#65533;&#65533;&#65533;&#65533;&#65533;&#65533;&#65533;a#&&#65533;&#65533;&#65533;&#65533;&#65533;&#65533;-Px&#65533;40faX&#65533;*M&#65533;&#65533;?/>&#65533;)
e&#65533;&#65533;[&#65533;"&#65533;&#65533;1&#65533;<&#65533;&#65533;O&#65533;4&#65533;my&#65533;&#65533;&#65533;&#607;Y
y&#65533;'&#65533;&#65533;&#65533;&#65533;[&#65533;#&#65533;&#65533;&#65533;v;P!&#948;[$&#65533;E&#65533;A)&#65533;,&#65533;O&#65533;i&#65533;&#65533;W
&#65533;sdTh&#65533;x&#65533;&#65533;&#65533;f&#1271;S&#65533;/5`-+&#65533;+Y&#65533;&#65533;&#65533;y1&#65533;&#65533;!&#65533;yi&#65533;k43q2&#65533;&#65533;X&#1761;&#65533;6&#65533;/&#65533;	&#65533;&#65533;	&#65533;&#65533;W&#65533;&#65533; &#65533;&#65533;&#65533;&#1706;Q6 &#65533;&#65533;JS&#65533;&#65533;&#65533;&#65533;NB2&#65533;&#65533;p&#65533;@`{&#65533;&#618;6&#65533;A&#65533;&#65533;
l&#65533;$d'd&#432;&#65533;&#65533;j &#65533;&#65533;&#65533;&#65533;p&#65533;Z&#65533;xh&#65533;&#65533;XY&#17068;&#65533;:_&#65533;',p+&#65533;&#65533;*
&#65533;la&#65533;&#65533;))p&#65533;&#65533;'z&#65533;8&#65533;&#65533;&#65533;&#65533;%&#65533;
&#65533;R&#65533;j&#65533;&#65533;48&#65533; < 4#!+&#1070;&#65533;j\ &#65533;&#65533;@&#65533;&#65533;I5&#65533;&#65533;+[R',&#65533;&#65533;(&#65533;@&#65533;D0@]&#65533;,8&#65533;?A&#65533;&#65533;&#65533;&#65533;i&#65533;w&#433;8Ka`B-&#65533;&#65533;&#65533;&#65533;&#65533;
 +@y&#65533;&
B!<@&#65533;E&#65533;K&#65533;&#65533;&#65533;&&#65533;R+_$ 2&#65533;{3&#1074;&#65533;&#65533;&#65533;j&#65533;>&#65533;&#65533;%&#65533;&#65533;&#65533;`&#65533;*&#65533;V&#65533;&#65533;:&#65533;l{&#65533;n&#65533;S&#65533;&#65533;E6*&#65533;&#65533;	2y #>@T6 g&#65533;&#65533;$8X&#65533;&#65533;&#65533;&#65533;&#65533;U&#65533;&#65533;&#65533;&#1590;&#65533;&#65533;&#65533;!&#65533;9&#65533;&#65533;&#65533;'&#65533;(&#65533;7@1P&#65533;&#65533;k0=&#1410;5 &#65533;@p	&#65533;&#65533;
w	'&#1529;&#65533;JI6+&#65533;&#65533;K&#65533;.h&#65533;&#65533;&#48948;&#65533;&#65533;  @&#65533;3&#65533;&#65533;&#65533;6-`&#65533;c&#65533;&#65533;&#65533;&#65533;&#65533;g&#65533;&#65533;@b+d&#65533;e&#65533;?&#65533;&#65533;&#65533;&#65533;&#65533;&#65533;K&#65533;#&#65533;&#1195;Q&#65533;&#65533;&#65533;:P1&#65533;h?p	7&#65533;}&#65533;&#65533;k&#65533;&#1588;&#65533;q&#65533;&#65533;9&#65533;&#65533;Z&#65533;L&#65533;v<&#65533;&#65533;00	`k!&#65533;'&#65533;`u&#65533;|&{&#65533;
)!&#65533;&#65533;&#65533;&#65533;&#65533;&#65533;2l&#65533;&#65533;&#65533;;,&#65533;&#65533;&#65533;&#65533;+&#65533;&#65533;#&#65533;
&#65533;e&#65533; @}#
&#65533;&#65533;&#65533;E&#65533; 0&#65533;)&#65533;|9&#65533;&#65533;V&#65533;&#65533;&#65533;[j&#65533;&#65533;&#65533;_&#65533;:\p&#65533;&#65533;2sy{k&#65533;9&#65533;f&#65533;[w	&#65533;Nda&#65533;&#65533;Z&#65533;&#65533;&#65533;&#332;&#65533;y&#65533;&#65533;{lg&#65533;}&#65533;&#65533;&#65533;&#65533;&#65533;P&#65533;&#65533;na&#65533;r&#65533;&#65533;T&#65533;Q>&#65533;t&#65533;&#65533;&#65533;&#467;&#65533;&#65533;2
&#65533;&#65533;Y&#65533;&#65533;u!&#65533;&#65533;"`#"&#65533;&#65533;&#65533;&#65533;
#&#65533;&#65533;n&#65533;e&#65533; /UV!]&#65533;{&#65533;P&#65533;i&#65533;&#65533;F&#65533;l&#65533;X&#65533;.&#65533;&#65533;4&#65533;
P&#65533;p&#65533;&#65533;d&#65533;"" a&#65533;L&#65533;ul&#500;&#65533;<&#65533;,&#65533;&#65533;R!BG&#65533;&#65533;&#65533;  p&#65533;$
&#65533;_ks&#65533;&#65533;&#65533;O&#65533;&#65533;?&#65533;&#65533;&#65533;&#65533;&#65533;X!&#65533;&#828;50&#65533;}&#65533;&#65533;&#65533;21F&#65533;0&#65533;c&#65533;G&#65533;&#65533;&#65533;&#65533;moa	&#65533;&#65533;&#65533;&#65533;!&&#65533;
w3&#65533;y&#65533;&#117854;&#65533;&#65533;1v&#65533;&#65533;f`#*2&#65533;&#65533;7&#65533;L~$-&#65533;w&#855;$&#65533;&#65533;h&#1137;&#65533;&#906;&#65533;&#65533;&#65533;V&#65533;&#65533;`T&#65533;c&#65533;H&#65533;&#65533;&#65533;k&#65533; &#65533;&#65533;r
N&#65533;Y&#857;&#65533;0&#65533;&#65533;C&#65533;3f&#747;&#65533;&#65533;&#65533;&#65533;(&#65533;Z&#65533;&#65533;&#1404;2E]$&#65533;b&#65533;1&#65533;4K&#65533;N&#65533;&#65533;&#65533;@`e&#65533;&#65533;&#65533;"J!&#65533;'V-=&#65533;/&#65533;&#65533;`-&#65533;
&#65533;Id&#65533;&#201;0g&#65533;	&#65533;&#65533;!&#65533;(ppg11+*@&#1006;C&#65533;4&#65533;&#65533;_&#65533;&#65533;&#65533;"&#65533;2&#65533;&#65533;/&#65533;&#65533;&#65533;&#65533;7&#65533;&#65533;&#65533;&#65533;E&#65533;&#65533;9&#65533;&#65533;l"&#65533;J&#65533;&#65533;T
&#65533;&#65533;&#65533;&#65533;F&#65533;&#1525;<&#65533;&#65533;*C!,&#65533;L&#65533;&#65533;V,&#65533;&#65533;l&#65533;Q&#65533;&#65533;&#65533;]&#1616;=&#65533;&#65533;}&#65533;J&#65533;&#65533;&#65533;&#65533;b<&#65533;)&#65533;kp&#65533;0/[b&#65533;&#65533;&#65533;|&#65533;&#65533;&#65533;&#1716;&#65533;]&#65533;&#65533;&#65533;{84H&#65533;.@?&#65533;j+&#65533;&#65533;m"&#65533;&#65533;	&#65533;&#65533;&#65533;&#493;&#65533;7&#51179;m&#1793;l&#65533;&#65533; &#65533;&#65533;J!&#35634;)`&#65533;&#65533;B&#65533;"R&#65533;&#65533;&#65533;&#1918;&#65533;&#65533;&#65533;&#65533;]&#65533;f&#65533;b&#65533;)*&#65533;hK1$>&#65533;&#65533;&#65533;&#65533;&#65533;&#65533;&#65533;&#65342;&#65533;]&#65533;&#1004;&#65533;&#65533;&#65533;&#65533;.&#65533;&#65533;&#65533;6&#65533;&#65533;&#65533;&#65533;&#1136;&#65533;dX&#65533;&#65533;&#65533;0&#65533;&#785;I&#65533;I(&#65533;&#65533;&#65533;&#65533;&#65533;]&#65533;&#65533;&#65533;&#65533;Mbx"@&#65533;&#65533;&#65533;!&#65533;&#65533;1&#65533;&#1895;z&#65533;5&#65533;&#65533;&#65533;&#65533;&#65533;&#65533;e$? &#65533;q&#65533;'&#65533;&#65533;&#65533;&#65533;"&#65533;tJ&#8507;&#65533;&#65533;&#65533;e&#65533;8Q&#65533;&#367; &#65533;&#65533;	&#65533;>&#65533;:=&#65533;+&#65533;&#65533;&#65533;&#65533;&#65533;S&#65533;j&#65533;&#1325;&#65533;&#65533;&#65533;&#65533;&#65533;mn&#65533;&#1043;?&#65533;&#65533; SU]&#65533;&#65533;+&#65533;&#65533;&#65533;iN&#65533;qw&#1090;>&#1604;&#65533;&#65533;&#65533;
h-y&#65533;(&#65533;= &#65533;1&#65533;_#&#65533;&#65533;&#65533;&#65533;5&#65533;&#65533;&#65533;&#65533;edRM;&#65533;b&#65533;&#65533;&#956;h~JL&#65533;&#65533;&#65533;&#65533;
0,@&#65533;~&#65533;&#65533;@&#65533;&#65533;:&#65533;N&#65533; &#65533;	i9`p&#65533;&#65533;&#65533;&#65533;&#65533;.&#65533;&#65533;&#65533;&#65533;,&#65533;&#65533;.&#65533;&#238;&#65533;&#65533;&#65533;&#65533;'&#65533;&#65533;&#65533;&#65533;'&#1663;;Rk@&#65533;q<&#65533;q5&#65533;&#65533;&#65533;g~&#65533;.&#65533;&#65533;&#65533;&#65533;?&#65533;&#1026;n&#1357;^<&#65533;:&#65533;&#65533;#&#65533;Nm,&#65533;&#65533;#&#65533;0&#65533;V&#65533;&#65533;v}&#65533;U:&#65533;&#65533;&#65533;v&#65533;-&#65533;Q#&#65533;P&#65533;&#65533;@P&#65533;@2 &#65533;nA/&#65533;&#65533;&#65533;E&#982;&#65533;&#65533;&#65533;B&#65533;&#65533;&#65533;^&#65533;&#65533;&#65533;&#65533;&#808;&#65533;+V&#65533;&#65533;+@8&#65533;-&#65533;C&#65533;)>&#65533;/&#1039;&#65533;&#65533;&#65533;&#65533;6 &#65533;5&#65533;P&#65533;}.M3I&#65533;t&#65533;&#65533;S&#65533;h&#65533;&#65533;&#65533;hZ&#65533;#&#65533;&#65533;&#65533;l&#65533;b6 &#65533;1&#65533;Fa&#65533;&#65533;&#65533;+&#65533;&#219;`&#65533;`Ja&&#65533;&#65533;&#65533;&#924;&#65533;n&#65533;P&#65533;&#65533;&#65533;&#65533;dx&#65533;1&#65533;Y&#65533;"&#65533;l9:&#65533;s'pyc:&#65533;&#65533;&#65533;&#65533;&#65533;&#65533;?&#65533;%p&#65533;&#65533;
&#65533;&#65533;&#65533;r-t&#65533;&#65533;.&#65533;&#65533;;&#65533;&#65533;&#65533;8&#65533;&#65533;(&#1620;v7&#65533;&#65533;&#65533;`A %1&#65533;&#65533;&#65533;r&#1015;u&#65533;&#65533;&#65533;}{&#65533;O(&#1007;&#65533;&#65533;&#65533;&#65533;&#65533;&#65533;a3>&#65533;&#65533;-@&#65533;&#65533;&#65533;!Zc&#65533;&#65533;&#65533;&#65533;&#65533;&#65533;&#65533;&#65533;&#65533;&#65533;&#65533;&#65533;&#65533;&#65533;&#65533;&#65533;&#65533;&#65533;&#65533;&#65533;&#65533;&#65533;&#65533;&#65533;&#65533;&#65533;&#65533;&#65533;&#65533;&#65533;&#65533;&#65533;&#65533;&#65533;&#65533;&#65533;&#65533;&#65533;&#65533;"2))<&#65533;*)(2.::'3,(+*&#65533;&#65533;&#942;+1)
&#65533;&#65533;&#65533;2"&#65533;&#65533;&#65533;&#65533;&#65533;&#65533;&#65533;&#65533;&#65533;&#65533;&#65533;&#65533;&#65533;&#65533;&#65533;&#65533;&#65533;&#65533;&#65533;&#65533;&#65533;&#65533;&#65533;!&#65533;6()b  &#65533;,&#65533;c&#65533;8|&#65533;&#65533;C
>^&#65533;&#65533;&#65533;&#65533;&#388;!T&#192;&#65533;&#1078;&#65533;RT&#65533;=s&#65533;\&#65533;&#65533;Y&#65533;f;&#65533;6s&#65533;&#65533;i3F&#65533;*~&#65533;&#65533;&#202;2&#65533;&#65533;(D&#65533;80 &#289;&#65533;a3&#65533;(@&#65533;	)_&#65533;<4&#65533;&#65533;&#65533;s&#65533; u*&#755;m)&#65533;n&#65533;&#669;&#65533;I&#65533;&#65533;9&#65533;&#65533;&#65533;&#65533;U&#65533;K&#65533;~&#65533;5CIm&#65533;&#65533;t&#20672;8&#65533;&#65533;&#958;&#65533;lI0&#65533;&#725;&#65533;b&#65533;&#793;n&#65533;)Z &#65533;&#65533;&#65533;&#65533;&#65533;p
&#65533;&#65533;&#65533;.&#65533;&#65533;-&#65533;&#65533;;&#65533;/&&#65533;&#1850;;s&#65533;-&#65533;&#65533;&#65533;S!n&#65533;:&#65533;1&#65533;&#65533;&#65533;+nX&#65533;T&#65533;k&#65533;&#65533;&#65533;B&#65533;&#65533;&#65533;n&#65533;&#65533;&#65533;&#65533;>e&#65533;R&#65533;&#65533;t&#227;_&#65533;>&#65533;&#65533;64 &#65533;#C
&#65533;&#65533;&#65533;'&#65533;&#65533;5&#65533;&#1558;&#65533;&#65533;35b&#65533;&#65533;&&#65533;x&#65533;IR^{;&#65533;&#65533;&#65533;P&#65533;J&#65533;&#65533;?(&#65533;&#65533;_&#65533;&#65533;0&#65533;v&#65533;9&#65533;&#65533;&#65533;&#65533;&#65533;&#65533;"&#526;&#65533;&#65533;&#65533; (3RX&#65533;&#65533;6&#65533;&#65533;&#65533;&#65533;&#65533;u&#65533;$gK#&#65533;&#65533;'&#65533;&#65533;&#65533; @)NAW8:&#65533;`d&#285;&#65533;&#65533;YUn&#65533;[`T@&#65533;@_&#65533;`do&#65533;pB
'HP&#65533;#&#65533;&#65533;&#65533;
&d6&#65533;)0&#65533;&#65533;&#65533;4&#65533;&#65533;M]jhM8&#65533;&#65533;e2&#65533;&#65533;+.4&#65533;&#65533;&#65533;&#65533;`_&#65533;M>&#65533;&#65533;&#65533;&#65533;y&#65533;W&#65533;X&#65533;c&#65533;&#65533;&#680;&#65533;&#65533;&#65533;&#65533;&#65533;&#65533;&#65533;&#65533; 
&#65533;&#65533;&#65533;&#65533;i&#65533;&#65533;&#65533;&#65533;0i&#65533;-&#65533;&#65533;-RYh&#65533;}&#65533;&#23594;Z&#65533;i&#65533;&#65533;&#65533;T&#65533;Qd&&#65533;&#65533;&#9515;&#65533;ZI&#65533;)&#65533;&#222;@&#65533;0&#65533;+-((&#65533;0&#65533;&#65533;&#1777;&#65533;6+c&#65533;&#65533;&#427;&#65533;&#65533;r&#65533;&#65533;Aa&#65533;&#65533;&#65533;&#65533;I&#65533;&#65533;&#65533;&#65533;(&#65533;&#65533;+Hp.&#65533;&#294;&#65533;&#65533;*&#65533;1,/'&#65533;Nlq#T&#65533;&#65533;,&#65533;&#65533;&&#65533;&#550;'&#65533;&#65533;&#65533;!&#65533;4&#65533;&#65533;&#722;&#65533;q&#65533;&#65533;|&#65533;&#65533;7B&#65533;&#65533;H9F].&#65533;rB&#65533;"SZ&#65533;0&#2034;^u&#65533;
 (3&#65533;&#155;&#65533;&#65533;9Sl&#65533;&#65533;[O&#65533;@&#65533;.&#65533;@&#1964;&#1327;&#65533;&#65533;&#65533;&#65533;,@&#65533;&#65533;t&#65533;&#65533;S&#65533;&#65533;&#65533;&#65533;]g-,&#65533;9&#1770;&#65533;!#&#65533;&#65533;Bj&#65533;P&#65533;!)x&#65533;Z&#65533;F7Bh8@0?&#65533;t&#65533;&#65533;R&#65533;m&#65533;'x&#65533;&#65533;&#65533;yy&#65533;U&#65533;?&#65533;U&#65533;Cez&#43767;&#65533;:&#47699;N&#65533;&#65533;C&#65533;&#65533;!&#65533;&#65533;^:Q&#65533;.&#65533;Q&#65533;.U4$&#65533;&#65533;!/&#65533;#&#304;"L&#65533;D	Qsv&#65533;&#65533;&#65533;&#65533;~&#65533;
&#1884;&#65533;w$%&#65533;B&#65533;&#65533;
&#65533;&#65533;&#65533;1]&&#65533;o&#65533;&#65533;&#65533;&#65533;7&#65533;&#65533;&#65533;&#65533;&#65533;&#65533;<&#65533;&#65533;&#65533;&#65533;&#65533;&#65533;5&#65533;&#65533;&#65533;&#65533;&#65533;_P&#65533;&#65533;&HA
&#65533;&#65533;&#65533; )&#65533;x&#65533;&#65533;&#65533;+ &#65533;&#65533;&#65533;2&#1024;&#65533;&#65533;&#65533;b&#65533;&#65533;&#65533;&#65533;aNpl&#65533;>&#65533;\&#1026;&#65533;&#65533;2frp&#65533;&#65533;20DH&#65533;7&#65533;5&#65533;G&#65533;A,&#65533;&#65533;i&#65533;&#65533;Z&#65533;0&#1273;&#65533;&#65533;&#65533;\&#65533;g&#65533;&#65533;hL&#65533;&#65533;[0&#13145;P&#65533;&#65533;HG3&#65533;@a&#65533;&#65533;&#65533;QX&#65533;DC&#65533;&#65533;>&#65533;V&#65533;&#65533;&#65533;&#65533;&#65533;&#65533;&#65533;&#65533;&#65533;&#65533; O&#65533;r&#65533;[&#65533;&#65533;&#65533;/&#65533;.t&#65533;&#65533;b7&#65533;&#65533;9&&#140;&#65533;&#65533;(&#1400;&#65533;&#65533;&#65533;&#65533;;r&#65533;@&#65533;C&#65533;&#65533;h&#65533; +&#65533;&#65533;p&#65533;&#65533;-E&#65533;N]&#65533;&#65533;a&#65533;d&#65533;hy&#65533;&#65533;(-h&#65533;&#65533;&#65533;Le&&#65533;,&#65533;f2YMhR3&#65533;D&#65533;6&#65533;&#65533;&#65533;n&#65533;r&#65533;|&#65533;
&#65533;&#65533;C&#65533;&#65533;&#65533;&#65533;&#65533;&#65533;
&#65533;&#65533;&#65533;mvs&#65533;(P&#65533;	.a&#65533;&#65533;&#65533;8&#65533;&#1602;p58&#65533;.3&#65533;e@M&#65533;&#65533;&#65533;o&#65533;p@+T&#65533;&#65533;E`&#65533;k&#65533;5&#65533;	&#65533;H&#65533;&#65533;T
f0&#65533;&#1316;8@)H&#65533;&#1174;&#65533;&#65533;0E0&#65533;&#65533;&#65533;8-&#65533;&#65533;w&#65533;x&#65533;5&#65533;z@T&#65533;f&#65533;B%*P=&#65533;&#65533;&#65533;6&#65533;A	&#65533;&#65533;&#65533;&#65533;V&#65533; &#65533;&#65533;&#65533;&#65533;&#299;`=&#65533;@S,@58$P`&#65533;=&#65533;&#65533;&#65533;:&#542;^&#65533;
| &#65533;&#65533;!D&#65533;,2Hs&#65533;&#65533;QI^&#65533;&#65533;d<@&#65533;&#65533;&#65533;qN&#65533;&#65533;d';&#618;&#65533;&#65533;&#65533;&#65533;d&#65533;&#65533;( &#65533;&#65533;4&#65533;&#65533;\X!X&#65533;&#65533;&#65533;&#65533;D+&#65533;&#65533;[&#65533;`(&#65533;R&#129;&#65533;q&#65533;&#65533;&#65533;Wn&#65533;&#65533;&#65533;D&#65533;&#65533;<I&#65533;n3&#1610;&#65533;Jk.8&p&#65533;Y&#65533;&#65533;&#65533;M&#65533;#&#65533;&#65533;b;&#65533;&#65533;&#65533;m;L&#65533;Zr&#65533;8&#65533;OR@&#65533;W-&#65533;&#65533;&#65533;&#65533;Pt&#65533;&#65533;E&#65533;Q,1&#65533;2v}yE&#610;e&#65533;&#65533;&#65533;&#65533;G&#65533;p&#65533;&#65533;&#961;&#65533;&#65533;B;n\&#65533;k&#65533;z&#65533;&#65533;(*&#65533;py&#65533;&#65533;&#65533;&#65533;&#65533;*&#65533;&#65533;ty&#65533;&#65533;Fbl)&#65533;&#65533;s&#65533;&#65533;>@&#65533;Q&#65533;Zt?&#65533;&#65533;N&#65533;&#65533;&#65533;X&#65533;&#65533;&#65533;&#65533;&#13678;&#65533;&#65533;\Xu&#65533;&#65533;&#65533;B&#65533;J&#65533;&%&#65533;&#65533;#R&#65533;&#65533;&#65533;+P&#65533;&#65533;&#65533;&#65533;&#65533;&#65533;b&#65533;;&#65533;&#65533;&#65533;&#65533;E&#65533;\&#65533;&#65533;(Wxg.8&#65533;&#65533;(&#65533;_]``.&#65533;p#&#65533;&#65533;&#65533;#&#65533;&#65533;/&#65533;&#65533;]&#65533;7I,&#65533;I&#65533;&#65533;5d&#65533;&#65533;s&#65533;&#65533;-&#65533;&#65533;&#65533;.&#65533;Dj^`&#65533;&#65533;HnN&#65533;<&#65533;6&#65533;d&#65533;&#65533;/&#65533;&#65533;&#65533;2'&#65533;[@&#65533;%{NW&#65533;3Z&#65533;&#65533;$9&#65533;R&#65533;!&#65533;HE&#65533;y&#65533;0&#65533;&#65533;M&#65533;0&#65533;W&#65533;&#1948;U^f&#65533;:&#65533;9n&#65533;&#65533;B-&#65533;Q&#65533;&#65533;&#65533;:)&#65533;+f&#65533;&#695;&#65533;&#65533;&#65533;U&#65533;&#65533;`&#65533;L&#65533;&#65533;#&#65533;Uy&#65533;&#65533;QMK&#65533;&#65533;&#65533;&#65533;&#65533;7t&#65533;&#65533;&#65533;&#589868;&#274;&#65533;UZ&#65533;e"MXC&#65533;G&#65533;&#65533;&#65533;&#1166;	&#65533;&#65533;,o&#1520;&#1982;_&#65533;&#65533;&#65533;&#50197;&#65533;A&#65533;Y&#65533;ee&#65533;&#65533;&#65533;Xhj&#65533;"&#65533;&#65533;&#65533;
&#65533;)9:&#1094;.&#65533;&#65533;#l&#65533;&#65533;&#65533;&#600;&#65533;u`&#65533;"#\&#65533;,&#65533;&#65533;b&#65533;C&#65533;*K[' &#1418;\&#65533;%&#65533;&#65533;&#65533;L &#65533;@}&#65533;"&#65533;&#65533;&#65533;&#65533;B:&#65533;&#65533;Tb&#65533;8&#65533;&#65533;&#65533;`I&#65533;&#398;&#65533;\&#65533;&#65533;
&#65533;(7&#65533;&#65533;&#65533;C&#65533;|&#65533;&#65533;&#65533;&#65533;@&#65533;L&#65533;&#65533;&#65533;&#65533;&#65533;&#65533;&#65533;H&#65533;&#65533; &#65533;p&#65533;pL&#65533;&#65533;&#65533;u&#732;'\&#65533;9d&#65533;&#65533;&#65533;&#65533;\?&#65533;.&#65533; &#65533;&#1958;&#65533;Uz&#65533;6&#65533;UE&#65533;&#65533;&#65533;d'@&#65533;&#65533;C8i&#65533;.&#65533;&#65533;~&#65533;&#65533;$&#65533;\&#65533;&#65533;&#65533;&#65533;8O&#65533;w&#65533;&#2018;|jp&#65533;q&#65533;G&#65533;{&#65533;E&#65533;7J8A&#65533;&#65533;>&#65533;&#65533;&#65533;nu&#65533;&#65533;&#65533;&#65533;&#65533;&#65533;d&#65533;w=@&#65533;&#65533;D|&#65533;&#65533;w&#65533;&#65533;&#65533;k&#65533;&#65533;&#65533;&#65533;&#65533;O&#65533;&#65533;&#1797;_&#65533;&#65533;&#65533;>&#65533; D&#65533;L&#65533;Q30x&#224;o&#65533;SL&#65533;&#65533;&#1383;$&#65533;Q.&#65533;VF&#65533;h-FD&#65533;1~&#65533;&#65533;]Gn&#65533;&#65533;P&#65533;iZr&#65533;`L&#65533;"&#65533;&#65533;Wb*&#65533;>0.&#65533;J&#65533;X
&#65533;&#65533;&#65533;&#65533;`J=` &#65533;&#65533;h&#65533;`&#65533;&#65533;#&#65533;&&#65533;PP&#65533;&#65533;1&#65533;w&#65533;ggA&#65533;	s&#65533;l&#65533;1&#65533;&#65533;>t&#65533;sx&#65533;&#65533;te&X+&#65533;&#65533;&#65533;d&#357;9&#65533;-&#65533;@&#65533;&#65533;Ep3x]<`&#65533;lp|C&#65533;]&#65533;	&#65533;&#65533;dM&#65533;&#65533;&#65533;%p0&#65533;&#65533;&#65533;9&#65533;&#65533;&#65533;&#65533;&#65533;&#65533;"&#65533;&#65533;&#65533;uXD&#65533;	&#689;6`XkP~*&#65533;t&#65533;&#65533;~&#65533;&#65533;yk	&#65533;&#65533;&#65533;`uy? &e&#65533;6&#65533;B@PF&#65533;&#65533;!&#65533;&#65533;]&#65533;&#65533;{&#65533;&#65533;(m&#65533;wH* E?r&#42443;'X
&#65533;&#65533;&#65533;h
P`/&#65533;	 +w&#65533;&#65533;&#65533;f&#65533;z&#65533;<&#65533;$(&#65533;eF3&#65533;`&#65533;}`/KC&#65533;&#65533;&#65533;5p&#65533;&#65533;L&#65533;iH'pes&#65533;@5`e&#65533;`uF,&#65533;&#1546;&#65533; &#65533;&#65533;G&#65533;E&#65533;'p&#65533;&#1864;&#65533;&#65533;&#65533;-&#65533;]&#65533;w&#65533;&#65533;v&#65533;&#65533;&#65533;x&#65533;&#65533;&#65533;&#65533;6&#65533;&#65533;&#65533;&#65533;6&#65533;&#65533;
x'&#65533;&#65533;&#65533;*p&#65533;-&#65533;/:6&#65533;&#65533;&#65533;x,&#65533;`r1z&#65533;pf&#65533;&#65533;b5W	I*!&#65533;,0&#65533;?{&#65533;IW&#65533;&#65533;X&#65533;&#518;l&#65533;v&#65533;HW* &#65533;(&#65533;&#65533;&#65533;&#65533;G1&#65533;&#65533;H&#65533;&#65533;&#1030;&#65533;&#65533;qq"&#65533;&#65533;&#65533;U&#65533;&#65533;&#65533;P&#65533;&#65533;&#65533;&#65533;&#65533;	c
@e,&#834;&#65533;&#65533;8&#65533;	&#65533;&#65533;&#65533;&#65533;
Q&#65533;G?&#65533;&#65533;&#65533;&#4&#65533;&#65533;0Z&#65533;	$w&#65533;u^8+cA&#65533;&#65533;hH6&#65533;&#65533;y&#65533;pL&#65533;z&#65533;&&#65533;er&#65533;&#65533;&#1288;&#65533;&#65533;t&#65533;bs&#65533;=&#65533;@3f&#65533;&#65533;&#65533;&#65533;0 &#65533;&#65533;&#65533;tqe&#65533;e-&#65533;}&#65533;@&#65533;&#65533;&#65533;f&#65533;v&#65533;N&#65533;Qld2@)&#65533;&#65533;&#65533;U&#65533;&#65533;6&#65533;&#65533;g.&#65533;w&#65533;&#65533;G&#65533; `v&#65533;	@Wg&#65533;6a&#65533;&#65533;^&#65533;&#65533;&#65533;9&#65533;ea&#65533;&#65533;&#65533;7@&#65533;3PF&#65533;&#65533;F5&#65533;]&#65533;B&#65533;uyIC)
<g&#65533;&#65533;&#65533;9&#65533;&#65533;G&#65533;t&#65533;&#65533;&#65533;&#65533;&#65533;&#65533;/o(`J?&#65533;=&#65533;5&#65533;&#1630;&#65533;&#65533;&#65533;u P&#65533;@&#65533;&#65533;&#65533;&#697;&#65533;&#65533;&#65533;v3v
&#65533;sC&#65533; &#65533;(&#65533;&#65533;{k&#65533;9ay&#65533;>&#65533;&#65533;&#65533;y&#65533;:&#65533;
)3&#65533;-&#65533;&P@&#65533; &#65533;&#65533;"z&#65533;&#65533;X&#65533;c&#65533;&#65533;w&#65533;&#65533;@&#65533;&#65533;&#65533;&#65533;&#1752;_9q&#65533;@a&#65533;&#65533;&#65533;&#65533;&#65533;&#65533;&#65533;W4&#65533;&#65533;p&#65533;"!0&#65533;P8 &0^'&#65533;&#65533;#
&#65533;&#65533;&#65533;&#65533;&#65533;)
&#65533;&#65533;
&#65533;&#65533;p&#65533;Er&#65533;*#&#65533;&#65533;&#65533;;&#65533;@1&#65533;g&#65533;j&#65533;l&#65533;	&#65533;&#65533;(>&#65533;&#65533;)b8&#65533;v&#65533;&#65533;yQj*&#809;3c2&#65533;J
&#65533;&#65533;&#65533;0@&#65533;1&#65533;p6A&#65533;*b&#65533;q&#65533;&#65533;&#65533;Y&#65533;VgP'0b&#65533;[+"&#65533;%`&#65533;_]&#65533;
|$&#65533;	#7$rV
/f/&#65533;
&#65533;&#65533;0&#65533;-&#65533;F&#65533;VV&#65533;&#65533;&#65533;
&#65533;&#65533;&#1797;s&#65533;lT4	&#65533;~f$}8(&#1050;&#65533;&#65533;&#65533;&#65533;&#65533;&#65533;&#65533;2&#65533;&#65533;&#65533;&#65533;*@&#65533;k&#1646;[&#65533;z&#65533;j-lu&#65533;i
&#65533;&#65533;]8&#65533;&#65533;	PIgAf&#65533;&#65533;A	&#65533;w&#65533;y&#65533;&#65533;&#65533;	&#65533;&#65533;
&#65533;&#65533;
p&#65533;&#65533;}&#65533;<#7W&#65533;*
&#747;n&#65533;`&#65533;&#65533;>&#65533;5&#65533;&#65533;&#65533;&#65533;&#65533;&#65533;&#65533;`e&#65533;#[f&#65533;+p&#65533;&#65533;<&#65533;&#65533;&#65533;	&#65533;&#65533;/&#65533;&#65533;&#65533;&#65533;\&#65533;aw&#65533;3&#65533;p&#65533;&#65533;	&#65533;&#65533;&#65533;fYy]C&#65533;&#65533;&#65533;?U&#65533;&#65533;&#65533;&#65533;_&#65533;&#65533;&#65533;P4&#65533;F'&#65533;8&#65533;%&#65533;&#65533;&#65533;&#65533;&#65533;&#65533;&#65533;)Ih&#675;\ea$(&#401;&#65533;9^{&#928;&#65533;&#337;&#65533;&#65533;&#65533;jX&#65533;&#65533;`&#65533;&#65533;B&#65533;&#65533;&#65533;&#65533;TF;&#65533;&#65533;8W&#65533;s&#65533;&#65533;&#65533;&#65533;&#65533;3	&#65533;&#65533;fPP&#65533;&#65533;g&#65533;&#65533;&#65533;&#65533;&#65533;&#65533;&#65533;&#65533;&#65533;&#65533;x&#65533;&#65533;&#65533;&#65533;&#65533;Cp&#65533;&#65533;&#65533;-&#65533;&#65533;&#65533;A&#65533;X[&#65533;9a&#65533;&#65533;&#65533;].&#65533;y`&#65533;&#65533;&#65533;&#65533;&#65533;;&#65533;#q&#65533;&#65533;&#65533;h&#535;&#65533;&#65533;F~+&#65533;&#65533;*&#65533;B+&#65533;8&#65533;2p3&#65533;O/P&#65533;&#65533;<&#65533;&#65533;0&#65533;&#65533;&#65533;
N&#65533;&#65533;&#1893;&#65533;jJ&#65533;&#65533;&#65533;&#65533;C&#65533;CE&#65533;&#65533;&#65533;K	Y&#65533;\&#65533;&#25327;&#65533;&#44743;@s&#65533;&#65533;!@&#65533;<&#65533;&#65533;k&#65533;r&#65533;Lg[&#65533;+1&#65533;&#65533;`&#65533;&#1056;2PB2&#65533;,&#65533;C0l/0&#65533;&#65533;&#212;&#65533;&#65533;&#65533;&#65533;&#65533;&#65533;+
&#65533;&#65533;4jI%&#65533;6b)hL&#65533;&#65533;"@&#65533;&#65533;&#65533;F.&#65533;&#65533;&#65533;2 &#65533;&#65533;&#65533;&#65533;;?~j&#65533;FK&#409;&#65533;w&#65533;a&#65533;&#65533;&#280;s0&#65533;&#65533;+&#65533;&#65533;&#65533;6&#1033;h&#65533;6 	&#65533;9@"&#65533;&#65533;`<&#65533;&#65533;&#65533;&#65533;Y&#65533;&#65533;&#65533;	&#65533;3&#757;&#65533;&#65533;&#1084;&#65533;1&#65533;&#65533;&#65533;&#65533;&#65533;2&#65533;.&#65533;&#65533;&#65533;C1&#65533;&#65533;%&#515;l&#65533;&#65533;&#65533;|&#65533;C&#65533;	&#65533;&#65533;&#65533;&#65533;E&#65533;&#65533;&#65533;<aw&#65533;!&#65533;&#65533;&#65533;E&#1393;9&#65533;H&#65533;7&#65533;<&#65533;C6&#521;&#65533;c<&#65533;k&#794;~&#65533;&#65533;c&#65533;&#407;Q&#484;&#65533;g&#65533;&#65533;B|$&#65533;&#65533;ri&#65533;f&#65533;Sc@&#65533;Yi&#65533;&#65533;#&#65533;&#65533;5&#65533;&#65533;@3&#65533;<&#65533;
`9&#65533;
&#65533;&#65533;&#65533;&#65533;f&#65533;&#65533;4&#65533;f&#65533;4	&#65533;&#904;i&#65533;f:p&#65533;&#65533;S&#65533;&#65533;L&#65533;&#65533;&#65533;"Y&#65533;&#65533;4&#65533;&#65533;(&#65533;M&#65533;&#65533;&#65533;W&#65533;&#65533;&#65533;&#65533;Oa&#65533;&#65533;&#65533;c&#65533;|&#65533;&#65533;L&#65533;|&#65533;&#65533;&#65533;&#65533;&#65533;&#65533;,&#65533;&#65533;&#65533;&#790;&#65533;&#65533;Y+
&#65533;@	`=PP-&#65533;p~&#65533;&#65533;3P'&#65533;9&#65533;(&#65533;"&#65533;#&#65533;$@V%`&#65533;&#65533;&#65533;PO@&#65533;'&#65533;P5&#65533; &#65533;8+&#65533;&#65533;&#156;&#65533;&#65533;&#65533;/&#65533;*)&#65533;=2_&#164;&#65533;&#65533;&#65533;	Sm=&#65533;2p=&#65533;0&#65533;&#1891;	 p!hTN&#65533;d&#65533;&#65533;&&#65533;&#65533;3&#65533;M&#65533;r&#65533;&#65533;&#65533;&#65533;?&#65533;&#995;	`&#65533;&#65533;&#65533;&#1465;K&#65533;r&#65533;t]&#65533;5q&#65533;&#65533;&#65533;&#65533;&#1458;&#65533;M&#65533;`p`@&#1564;&#65533;&#410;&#65533;&#65533;&#65533;&#1008;&#65533;`&&#65533;&#65533;&#65533;&#65533;&#65533;MG&#65533;&#65533;F?tY&#65533;04{z&#1704;&#65533;D&#65533;&#65533;&#65533;&#65533;&#65533;w&#647; n&#65533;!L&#65533;&#65533;&#65533;&#65533;P&#344;q)G&#65533;&#65533;&#65533;2 &#1067;&#65533;X+&#65533;&#65533;&#65533;-0yP<sF&#65533;&#65533;M&#65533;x&#65533;5>pT&#65533;kD7@	 v&#65533;-&#65533;-m&#557;&#65533;&#65533;5&#65533;1&#65533;q&#65533;&#65533;&#65533;TA&#65533;%&#65533;&#65533;L-G&#65533;4 R&#65533;U0`e`&#1994; 5@&#65533;&#65533;&#65533;&#65533;&#65533;zq&#65533;2&#65533;&#614;&#65533;&#65533;&#65533;&&#65533;$ &#65533;@]&#65533;0&#65533;`&#65533;#&#65533;0&#65533;&#65533;&#65533;C8|y&&#65533;&#65533;&#65533;h&#65533;&#65533;&#65533;&#65533;&#572;	&#65533;&#65533;&#65533;&#65533;YR&#65533;&#65533;"=`&#65533;d&#65533;&#318;&#65533;&#65533;]&#65533;f&#65533;&#65533;3&#65533;&#65533;pPp&#65533;&@&#65533;&#65533;Nqd
&#65533;&A&#65533;\@`,&#1068;t&#65533;W&#65533;`KF&#65533;1&#65533;&#65533;&#65533;&#65533;&#65533;@1c&#65533;&#65533;E&#65533;&#65533;&#65533;L&#65533;&#65533;&#65533;
&#65533;5:P!A &#65533;pR8P&#65533;&#65533;R0S25&#65533;&0U9@&#65533;&#65533;A!$&#65533;N&#65533;`%&#65533; &#65533;&#65533;&#1908;&#65533;?&#65533;&#65533;&#65533;6&#65533;&#65533; &#65533;&#65533;0&#65533;c&#1309;@&#65533;+&#65533;srk> &#65533;&#65533;&#65533;&#65533;s5b&#65533;K&#65533;&#65533;&#1803;&#65533;&#65533;~&#65533;&#65533;	&#65533;&#65533;9\&#65533;nY@L^<&#65533;;56?p9&#65533;4&#65533;&#65533;0.&#65533;L&#1428;&#1748;&#65533;&#65533;N&#65533;&#65533;$N&#65533;4N(&#65533;/00%q&#65533;"?&#65533;`4&#65533;?&#65533;&#65533;&#2821;&#65533;&#65533;)0X&#65533;P-w2G&#65533;K;&#65533;W.&#65533;&#65533;&#65533;&#65533;78PFa&#65533;q&#65533;&#65533;&#65533;&#65533;&#65533;&#65533;	&#65533;5p<u&#65533;&#65533;?PaA&#65533;4`+4&#65533;MN&#65533;&#65533;&#65533;&#65533;&#65533;&#65533;3pe&#65533;g=,&#65533; &#65533;6&#65533;&#65533;&#65533;&#65533;&#65533;&#65533;&#65533;&#65533;&#65533;	&#1854;	m&#65533;&#65533;K+&#65533;a%&#65533;&#65533;&#65533;&#65533;&#65533;7@{&#65533;B&#65533;&#65533;:&#65533;&#65533;#&#65533;BM&#65533;m&#65533;\&#65533;&#65533;mtN&#816;N;&#65533;&#65533;&#65533;&#65533;:&#65533;/&#65533;7@&#65533;
P&#65533;c&#65533;W&#65533;&#65533;&#65533;&#65533;&#65533;&#65533;	U%`&#65533;&#65533;Pb&#65533;&#65533;v&#1545;Z&#65533;&#65533;(&#65533;&#65533;&#65533;&#65533;&#65533;eY&#65533;&#65533;&#65533;&#716;:&#65533;&#65533;&#65533;?N&#65533;?N&#65533;&#65533;N&#65533;OM&#708;&#65533;D&#1468;&#65533;4P&#65533;TL&#65533;T6`&#65533;&#65533;&#65533;&#65533;&#65533;&#65533;&#65533;Tu&#65533;S
&#65533;&#65533;"@&#65533;r&#65533;0&#65533;-p&#65533;&#65533;&#65533;&#65533;eq&#65533;	&#65533;&#65533;&#65533;2Ppx&#65533;&#65533;&#65533;&#65533;&#65533;R&#65533;8@&#65533;&#65533;&#65533;&#65533;&#65533;yH&#65533;S&#65533;&#65533;&#65533;Yjz&#65533;&#65533;&#65533;&#65533;&#698;&#65533;&#65533;z8J[k{&#65533;&#65533;&#65533;&#65533;&#1771;&#65533;[&#65533;&#65533;C&#65533;&#65533;&#65533;P&#65533;&#65533;&#65533;3&#1116;&#65533;&#65533;&#65533;l&#65533;&#65533;`|p@&#65533;&#65533; Q&#65533;&#65533; "N@&#65533;p~&#65533;&#65533;0&#65533;&#65533;&#65533;&#65533;&#65533;?0?b&#65533;&#65533;?A_&#65533;?&#65533;&#65533;0&#65533;&#65533; a&#65533;
8d&#65533;&#65533;a&#200;c&#65533;@&#65533;Q&#37001;)X&#65533;&#65533;&#65533;-*uAd%U&#65533;@&#65533;&#65533;Ft&#65533;&#65533;&#65533;&#861;4?~\&#522;J&#280;&#65533;&#65533;&#1113;?g.]&#65533;&#65533;)&#1187;1&#65533;:Z5&#65533;&#65533;1Fx&#65533;
&#65533;&#65533;&#65533;&#65533;`%&#65533;%+&#65533;,&#65533;b`5&#65533;&#1849;tk&#65533;H&#65533;&#65533;&#65533;	z&#65533;5kf&#65533;&#65533;&#65533;&#65533;m&#65533;r1&#326;&#65533;/^&#65533;&#65533;P&#65533;G
&#65533;)&#65533;&#65533;&#65533;G&#65533;9&#65533;6]&#65533;B&#65533;&#1388;Y&#65533;&#65533;&#65533;&#65533;&#1652;i&#806;&#65533;&#65533;&#65533;&#65533;2z&#65533;&#65533;`!&#65533;&#65533;&#65533;&#65533;5&#1472;<&#65533;&#65533;:\8w&#65533;#&#65533;&#65533;&#65533;&#65533;/X&#65533;.&#65533;&#65533;t&#65533;3TTZ&#65533;&#65533;&#65533;&#65533;'&#395;&#65533;&#65533;=
&#27491;&#65533;&#65533;&#65533;D&#65533;&#65533;&#735;`Q)&#65533;&#65533;&#65533;&#65533;&#65533;&#65533;&#65533;&#65533;&#65533;	&#65533;T	d _
"(&#65533;&#65533;>&#65533;`<(&#65533;&#65533;V(!N&#65533;&#65533;b0&#65533;-|8C&&#65533;x&#65533;&#65533;(&#65533;&#65533;b&#65533;&#65533;&#65533;&#65533;AQ&#65533;&#65533;UW&#65533;6&#65533;(BC&#65533;&#65533;Hz&#65533;&#65533;c~&#65533;&#65533;&#65533;&#65533;D&#65533;d&#65533;J.&#65533;d&#65533;N>	e&#65533;RNIe&#65533;Sn&#65533;$&#65533;R"be&#65533;^~&#65533;#<&#65533;@&#65533;&#65533;&#65533;xc&#65533;j&#65533;"G"	$&#65533;r&#65533;Ig&#65533;v&#1929;g
\2&#65533;e&#65533;{&#65533;	&#65533;q&#65533;&#65533;f&#65533;&#65533;&#26250;.z&#65533;&#65533;pC&#65533;&#65533;J
&#65533;&#65533;&#65533;^&#65533;i&#65533;&#65533;&#65533;&#65533;&#65533;|&#65533;&#65533;f&#65533;&#65533;&#65533;Yh&#65533;&#65533;p&#65533;j&#65533;&#65533;`[&#65533;&#65533;&#1771;&#65533;&#65533;6&#65533;n&#65533;&#65533;&#65533;o&#65533;r&#65533;&&#65533;&#65533;s&#65533;
&#65533;\&#65533;&#65533;&#65533;&#65533;`&#65533;&#65533;&#65533;&#65533;&#65533;5&#65533;&#65533;
B&#65533;&#65533;&#65533;F&#65533;~&#65533;&#65533;@&#65533;&#65533;b&#65533;&#65533;
3X(&#65533;&#65533;&#944;
jX!&#65533;&#65533;&#65533;A;&#65533;!$&#65533;&#65533;!&#65533;&#65533;&#65533;b&#65533;&#65533;&#65533;&#48070;&#65533;z&#65533;b&#65533;-&#65533;p"
|"

?q&#65533;&#65533;&#65533;&#65533;&#65533;,TL&#65533;&#65533;\<C8&#792;	&#65533;"&#65533;&#65533;I&#65533;`2&#65533;*&#65533; &#65533;(&#65533;&#65533;r&#65533;2&#65533;Ls&#65533;+&#65533;=&#65533;&#65533;&#65533;:<&#65533;3&#65533;>&#65533;C&#65533;&#65533;&#65533;]t&#65533;D&#65533;&#65533;@9N B9Q&#65533;3u8V_&#65533;&#65533;8&#65533;d=8^&#65533;8_&#65533;&#65533;1&#65533;&#65533;6&#65533;l&#65533;m@&#65533;n&#65533;&#65533;&#65533;&#65533;`f&#65533;&#65533;A0p&#65533;v&#65533;&#65533;m&#65533;
$@&#65533;&#65533;&#65533;7&#65533;+&#65533;C6&#65533;&#1517;&#65533;x&#65533;+ &#65533;&#65533;&#65533;K&#65533;&#65533;[&#65533;y&#65533;&#65533;&#65533;z&#65533;k:	&#65533;&#65533;&#65533;&#65533;&#65533;&#1636;&#65533;&#39635;&#65533;:&#65533;
&#65533;`2&#65533;&#1998;;&!&#65533;&#65533;{&#65533;&#65533;|&#65533;&#65533;O|&#65533;&#65533;'j|&#65533;&#65533;/&#65533;|&#65533;&#65533;?}&#65533; `&#65533;&#65533;&#65533;&#65533;D	&#65533;&#65533;p&#65533;}&#65533;&#2047;&#65533;&#65533;&#65533;x~&#65533;&#65533;_}&#65533;&#65533;&#65533;>,&#271;&#65533;~&#65533;&#65533;&#65533;<&#65533;&#65533;&#65533;&#65533;&#65533;&#65533;&#65533;o;M&#65533;n,&#65533;h@*&#65533;v&#65533;&#65533;&#65533;&#65533;&#65533;&#65533;&#65533;&#65533;&#65533;/&#65533;>&#65533;&#65533;&#65533;`1&#65533;?&#65533;O&#65533; ,&#65533;&#65533;(h&#65533;&#65533;0&#65533;&#65533;'&#65533;&#65533;p&#65533;'l&#65533;mH&#65533;&#65533;&#65533;:&#65533;&#65533;&#65533;C&#1853;&#65533;w2,bx<&#1936;}Hl"&#65533;&#65533;&#65533;(Jq&#65533;&#65533;&#65533;X&#65533;&#65533;&#65533;&#65533;#N1w<&#65533;&#65533;&#65533;&#65533;&#65533;/&#65533;q&#65533;T&#65533;&#65533;&#65533;E2&#144;&#65533;h&#65533;&#65533;&#65533;g&#65533;8&#65533;1&#65533;&#65533;&#65533;`uw&#65533;:&#65533;&#65533;z&#65533;p&#65533;&#65533;(&#65533;0ZQ&#65533;b&#65533;&#65533;X&#65533;@*r&#65533;&#65533;l&#65533;"&#65533;&#65533;&#65533;G6&#62224;&#65533;!&#65533;&#65533;&#65533;-:r&#65533;&#65533;&#65533;'&#65533;XI.~2z&#65533;&#65533;!&#65533;&#65533;&#65533;)~r&#65533;&#65533;l&#65533;+&#65533;&#65533;W~&#65533;~&#65533;c&#65533;JU&#65533;r&#65533;&#65533;&#65533;/&#65533;&#65533;s&#65533;&#65533;&#65533;#&#65533;I&#65533;5"s&#65533;&#65533;&#65533;(s&#65533;&#65533;fJs&#65533; ,&#65533;&#65533;N&#65533;&#65533;ij&#65533;&#1830;7[J&#65533;&#65533;2&#65533;#&#65533;&#65533;/&#65533;i&#65533;t&#65533;&#65533;&#65533;&#65533;&;3&#65533;Nb0&#65533;&#65533;&#65533;;&#65533;h&#65533;{F&#65533;&#65533;&#65533;d$&#65533;&#65533;U*&#65533;&#65533;&#65533;&#65533;&#65533; H&#65533;*&#65533;&#65533;&#65533;&#65533;|"A&#65533;&#65533;&#65533;3&#65533;&#65533;&*&#65533;I&#1100;&#65533;&#65533;f&#65533;&#65533;G&#65533;&#65533;>&#65533;&#1101;U&#65533;C&#65533;Fr&#1305;&#65533;&#65533;F_&#65533;&#917;&#65533;t&#65533;&#65533;&#65533;&#65533;M&#65533;H&#1244;&#65533;T&#65533;7&#65533;&#65533;-w
&#1312;&&#1255;D5&#65533;K&#65533;(&#1316;6&#65533;&#65533;Lm*<&#65533;&#65533;Q&#65533;Ju&#65533;&#65533;&#65533;jM&#65533;&#65533;&#1388;&#65533;&#65533;&#65533;Z&#65533;&#65533;W&#65533;
&#1456;&#65533;u&#65533;d-&#65533;Y&#970;&#1460;&#65533;u&#65533;lm&#65533;[&#65533;
&#1528;&#65533;u&#65533;t&#65533;&#65533;]&#65533;&#1532;&#65533;u&#65533;|&#65533;&#65533;_&#65533;
&#65533;&#65533;
v&#65533;&#65533;-&#65533;a&#65533;&#65533;&#65533;*v&#65533;&#65533;m&#65533;c&#65533;&#65533;Jv&#65533;&#65533;&#65533;&#65533;e/&#65533;&#65533;&#65533;jv&#65533;&#65533;&#65533;&#65533;g?&#65533;&#1034;v&#65533;&#65533;-&#65533;iO&#65533;&#65533;&#1322;v&#65533;&#65533;m&#65533;k_&#65533;&#65533;&#65533;v&#65533;&#65533;&#65533;&#65533;mo&#65533;&#65533;&#65533;&#65533;v&#65533;&#65533;&#65533;&#65533;o&#65533;&#65533;
w&#65533;&#65533;2-&#65533;q&#65533;&#65533;&#65533;&#65533;*w&#65533;&#65533;m&#65533;s&#65533;&#65533;&#65533;Jw&#65533;&#1325;&#65533;u&#65533;&#65533;&#65533;&#65533;jw&#65533;&#65533;&#65533;&#65533;w&#65533;&#65533;&#65533;&#65533;w&#65533;&#65533;-&#65533;y{!&#65533;d@!&#65533;&#65533;&#65533;&#65533;lll&#65533;&#65533;&#65533;&#65533;&#65533;&#65533;&#65533;&#65533;&#65533;&#65533;&#65533;&#65533;&#65533;&#65533;&#65533;&#65533;&#65533;&#65533;&#65533;&#65533;&#65533;&#65533;&#65533;&#65533;&#65533;&#65533;&#65533;&#65533;&#65533;&#65533;&#65533;&#65533;&#1328;&#65533;&#65533;&#65533;&#65533;&#65533;zzzdddOOO===666:::CCCRRR&#65533;&#65533;&#65533;&#65533;&#65533;&#65533;nnnDDD   $$$&#65533;&#65533;&#65533;&#65533;&#65533;&#18529;&#65533;YYY&#65533;&#65533;&#65533;&#65533;&#65533;&#65533;}}}rrraaa&#65533;&#65533;&#65533;&#65533;&#65533;&#65533;&#65533;&#65533;&#65533;&#65533;&#65533;&#65533;&#65533;&#65533;&#65533;&#65533;&#65533;&#65533;&#65533;&#65533;&#913;&#65533;&#65533;&#65533;&#65533;&#65533;&#65533;&#65533;&#65533;---


kkk&#65533;&#65533;&#65533;III111uuu&#65533;&#65533;&#65533;VVV(((^^&#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K&#65533;L&#65533;&#65533;&#65533;&#728;3k&#65533;&#825;&#65533;&#65533;&#992;C&#65533;M&#65533;&#65533;&#65533;&#1256;S&#65533;^&#890;&#65533;&#65533;&#1520;c&#734;M&#65533;&#65533;&#65533;&#1784;s&#65533;&#65533;&#891;&#65533;&#65533;&#65533;&#65533;&#65533;N&#65533;&#65533;&#65533;&#65533;&#531;+_&#956;&#65533;&#65533;&#65533;&#1059;K&#65533;N&#65533;&#65533;&#65533;&#65533;&#1587;k&#65533;&#957;&#65533;&#65533;&#65533;&#65533;&#203;O&#65533;|&#65533;&#65533;&#1259;_&#65533;&#65533;R&#65533;&#65533;&#65533;&#735;&#65533;~}&#65533;&#65533;&#65533;&#2047;^&#65533;&#65533;&#65533;&#65533;&#65533;&#65533;&#65533;G &#65533;S&#65533;'.&#65533;`/&#65533;&#65533;&#65533;`&#65533;r_-Vh&#709;&#65533;8&#65533;!,&#65533;&#65533;B!$~&#65533;J&#65533;&#65533;&#65533;&#65533;H&#65533;&&#65533;8_(&#65533;&#65533;$/&#65533;&#65533;
&#65533;&#65533;\&#65533;&#65533;#1&#65533;hJ&#65533;&#65533;L8"&#65533;&#65533;&#65533;H
&#65533;&#65533;&#65533;&#65533;&#65533;{C&#65533;&#65533;fH&y`&#65533;M&#435;dfQ&#65533;&#65533;&#65533;Sr&#65533;&#65533;<UJ&#65533;e!&#65533;%&!E&#65533;&#65533;&#600;&#65533;lYdel&#65533;x&#65533;!o
&#65533;&#65533;ng:W&#65533;9&#65533;&#65533;h*'&#65533;s0!&#65533;wy&#65533;9&#65533;)&#65533;&#65533;&#65533;&#65533;&#25095;J&#65533;(&#65533;&#65533;&#14418;&#65533;.&#65533;&#65533;&#65533;&#65533;NJ(&#65533;&#65533;"&#65533;/&#65533;&#65533;&#65533;&c&#65533;&#65533;h&#65533;6&#65533;h&#65533;&#65533;jk&#65533;&#65533;&#65533;&#65533;*&#65533;&#65533;&#65533;#&#65533;&#65533;r&#48184;6&#65533;)&#65533;&#65533;N9&&#65533;+,&#65533;&#65533;2Kg&#65533;v;&#15088;6&#65533;&#65533;$&#926;8&#65533;&#65533;&#65533;&#65533;	h&#65533;{9+&#65533;&#65533;&#65533;"Z&#65533;!&#65533;&#65533;&#1709;(&#65533;&#65533;&#65533;.&#65533;O^&#1751;&#65533;&#65533;&#1211;&#65533;&#65533;&#65533;
,&#65533;&#65533;&#1960;d.&#65533;&#65533;&#65533;o{&#65533;&#65533;&#65533;o&#65533;&#65533;+&#65533;`&#65533;&#65533;#&#65533;&#65533;&#65533;&#65533;&#65533;&#65533;&#65533;{o&#65533;&#65533;R&#65533;&#65533;&#65533;o.&#65533;@<AH0<&#65533;@ @&#65533;&#65533;o\p&#65533;Vj&#65533;svI&#65533;`&#65533;d&#65533;A!p&#65533;&#65533;&#65533;O{&#65533;&#65533;p@&#65533;n&#65533;J&#65533;&#65533;pm0&#65533;"}.&#65533;
  &#65533;&#65533;0&#65533;&#65533;&#65533;&#65533;%&#65533;&#65533;&#65533;&#65533;%&#65533;&#65533;B
L A'&#65533;&#187;&#65533;&#65533;*a$o>&#65533;&#65533;e&#65533;(4&#65533;&#65533;$&#65533;&#65533;x0&#65533;&#65533;&#1026;`&#65533;
&#65533;-&#65533;&#65533;&#65533;&#65533;&#65533;z&#65533;&#65533;&#65533;&#65533;~8&#1541;&#65533;&#65533;2&#65533;&#65533;&#65533;3&#65533;&#65533;&#1072;&#65533;&#65533;&#65533;&#65533;&#65533;&#65533;&#65533;+/&#65533;&#59310;&#65533;&#65533;&#65533;&#65533;H*&#65533;A5&#65533;P&#65533;&#65533;&#65533;@&#65533;&#65533;&#65533;g&#65533;|)^/&#65533;<&#65533;&#65533;>&#65533;&#65533;8&#65533;K&#65533;-<`&#65533;3&#816;;9&#65533;&#1452;&#65533;.&#65533;&#65533;&#65533;K_&#65533;&#65533;&#25707;pA	 0&#65533;&#65533;&#65533;`:(&#65533;&#65533;&#65533;&#65533;Q&#65533;N]Z&#65533;V&#65533;&#65533;g&#65533;&#65533;&#65533;&#65533;Th&#65533;&#65533;&#65533;N{H&#65533;&#65533;&)&#65533;0&#65533;
&#65533;5&#65533;&#65533;I&#65533;b&#65533;&#65533;$&#65533;&#65533;X&#65533;R;\*&#65533;&#65533;&#65533;<`@2&#65533;&#65533;&#65533;&#65533;>&#65533;&#65533;&#65533;t&#65533;&#65533;&#65533;@&#65533;&#65533;&#65533;r&#65533;&#65533;&#65533;&#65533;Z&#65533;&#65533;&#2036;8&#65533;X{&#65533;&#65533;@&#65533;&#65533;&#65533;&#65533;&#65533;E/`&#65533;	&#65533;&#65533;&#65533;`5&#65533;&#65533;>&#65533;&#65533;sAR&#65533;,&#65533;&#65533;&#65533;[&#65533;DV&#65533;&#65533;&#65533;&#65533;&#65533;?&#65533;
&#65533;	@!x&#65533;
.&#65533;&#65533;
|&#65533;&#1643;l&#65533;&#65533;&#65533;&#65533;&#65533;*&#65533;gH&#65533;&#65533;2/&#65533;&#65533;~&#65533;@H=X"-i,&#65533;%&#65533;&#65533;8P&#65533;&#65533;&#65533;>0&#65533;&#65533;.Ya&#65533;<&#65533;6&#891;&#65533;&#65533;!h&#65533;<P&#65533;t &#65533;m&#65533;&#65533;&#65533;4&#65533;&#65533;&#65533;v&#65533;&#65533;I2h&#65533;&#65533;&#65533;&#65533;{&#534;k.&#65533;7&#65533;7&#65533;
&#65533;&#65533;&#65533;|&#65533;b`;&#65533;i&#65533;:*+P&#65533;;&#65533;&#65533;=qh&#65533;&#65533;# A&#65533;&#65533;&#65533;X !0@h@&#65533;&#65533;&#65533;&#65533;;&#65533;Nh?&#65533;&#65533;&#65533;&#65533;&#65533;`&#65533;&#65533;j&#65533;E&#65533;&#65533;(@	l&#65533;&#65533;@@&#65533;&#65533;&#65533;#&#65533;&#65533;o&#65533;
8Z&#65533;<QihZl&#65533;&#65533;1&#65533;A&#65533;&#65533;&#65533;0&#65533;&#65533;&#65533;&#65533;&#65533;5&#65533;&#65533;t=&#65533;&#65533;	7@&#65533;P&#1163;$&#65533;&#65533; @&#65533;&#65533;Q$&#65533;L_ &#65533;
x&#65533;&#65533;&#1900;&#65533;p&#65533;&#65533;B&#65533;&#65533;8a&&#65533;?&#65533;B&#65533;&#65533;&#1239;Y&#65533;Z|&#65533;&#65533;?&#65533;&#65533;Z"&#65533;(&#65533;>&#65533;&#65533;&#65533;&#65533;&#65533;[&#65533;>@1`j!&#65533;`&#65533;0-&#65533;;&#65533;&#65533;&#65533;&#65533;&#1310;&#65533;5(|&#65533;&#65533;5&#65533;(&#65533;AP}5&#65533;&#65533;,`&#65533;,PP&#65533;D &#65533;5&#65533;	.&#65533;&#65533;$ &#65533;UD `P&#65533; &#65533;&#65533;K$/Z&#65533;&#65533;&#65533;&#1207;&#65533;&#65533;&#65533;V
h@=p&#65533;&#65533;
&#65533;&#65533;&#65533;"&#65533;&#65533;n&#65533;&#65533;$0&#65533;&#65533;7&#65533;J &#65533;'&#65533;@xD&#65533;[&#65533;&#637;&#65533;o&#65533;&#65533;&#65533;P&#65533;&#65533;X&#65533;&#65533;G.&#65533;&#65533;'&#65533;&#65533;&#65533;'1&#47553;&#65533;&#65533;&#65533;@p&&#65533;&#65533;&#65533;&#65533;&#65533;Uo&#65533;B&#1459;&#65533;&#65533;&#65533;&#65533;7&#65533;&#65533;&#882;&#65533;fV@&#65533;@`]5T&#65533;&#65533;S&#65533;&#65533;&#65533;&#65533;	&#65533;`&#65533;<&#65533;&#281;(&#65533;&#65533;&#65533;&#65533;S&#65533;&#65533;P&#65533;3<&#65533;&#65533;&#65533;&#65533;&#65533;&#65533;	&#65533;&#65533;&#65533;	&#65533;&#65533;~P&#65533;&#65533; &#65533;&#44096;&#65533;&#65533;&#65533;$&#65533;~&#65533;zT &#65533;bt &#1540;
&#769;L&#65533;&#998;C&W&#65533;&#65533;"&#65533;&#65533;&#65533;&#440;&#65533;&#65533;J@&#65533;&#65533;&#65533;H-&#65533;&#65533;L&#65533;  &#65533;&#65533;^&#65533;&#65533;&#65533;&#65533;&#65533;,&#65533;(&#65533;ko&#65533;3&#65533;&#65533;W3&#65533;&#65533;V&#65533;&#65533;&#65533;&#65533;0&#65533;5&#65533;&#65533;(&#65533;b0&#65533;&#65533;@m&#65533;P&#65533;&#65533;&#65533;&#65533;!&#65533;&#65533;&#513;4&#65533;&#65533;I(&#65533;&#65533;&#65533;&#65533;A	F&#65533;HG&#65533;`'&#65533;m%P&#65533;x&#65533;&#1092;&#65533;0D]a&#65533;g%&#65533;7<&#65533;^&#65533;&#65533;&#65533;&#65533;&#65533;&#65533;&#65533;&#65533;6&#65533;&#65533;&#65533;{&#65533;&#65533;`&#1219;&#65533;&#65533;&#65533;)&#65533;&#65533;&#65533;&#65533;&#65533;&#65533;3A<rto&#65533;&#65533;&#65533;/&#65533;p&#65533;&#65533;&#65533;9 t&#65533;N`q&#65533;&#65533;&#65533;&#65533;&#65533;&#65533;@cQ&#65533;
&#65533;&#65533;&#65533;&#483;{&#65533;&#65533;@~&#65533;&#65533;Q&#65533;
&#65533;3&#65533;A&#65533;&#65533;&#65533;&#65533;10&#65533;&#952;g0|&#65533;`L&#65533;&#65533;	&#65533;4&#65533;&#65533;&#832;
!u&#65533;&#65533;&#65533;@%X+&#65533;)ZL=&#65533;&#65533;&#65533; s&#65533;&#65533;&#65533;8&#65533;l!&#65533;&#65533;&#65533;&#65533;&#65533;&#65533;x{Cc&#65533;O@&#464;``&#65533;&#65533;&#65533;_&#65533;&#65533;D&#65533;P&#65533;&#65533;&#65533;&#65533;6&#65533;@
&#65533;8z&#65533;w&#65533;+&#65533;/&#65533;	&#65533;&#1680;X&#65533;eG{&#65533;=6
&#65533;&#65533;$&#65533;&#65533;&#65533;&#65533;&#65533;&#65533;o$X&#65533;bN@5$D	B&#65533; &#65533;2 &#65533;N&#65533;&#65533;&#65533;`&#65533;70b&#65533;&#65533;'&#576;&#2020;&#65533;&#65533;&#65533;-&#4226;&#65533; &#65533;8C&#65533;jD&#65533;&#65533;&#65533;&#65533;&#65533;P'	%&#65533;~3&#65533;8&#65533;&#65533; t3 s@Ph&#65533;&#65533;}1vUn>`U&#65533;&#65533;i&#324;&#65533;U	&#65533;Wh&#65533;&#65533;L_=&#65533;1&#65533;&#65533;h&#65533;5aH?y&#65533;R7f&#65533;0&#65533;&#65533;&#65533;4r &#65533;'}&#65533;&#65533;B7%&#65533;Mm0Pp3&#65533;&#65533;&#65533;&#65533;*&#65533;.&#65533;&#65533;&#65533;&#65533;&#65533;&#65533;&#65533;&#65533;^&#65533;&#65533;|[&#65533;^=&#65533;&#65533;&#65533;{'&#65533;&#65533;L&#65533;w#`T&#65533;gpH&#194;$ [2&#65533;O6&#65533;'pB0s&#65533;Sp5&#65533;v&#65533;s1&#65533;&#65533;&#65533;B&#742;&#65533;Fc&#65533;'&#65533;&#65533;w|&#65533;&#65533;y&#65533;G&#65533;&#65533;&#65533;&#65533;&#65533;l&#65533; z&#65533;#=&#65533;(Z&#65533;&#65533;-&#65533;g&#65533;&#65533;IPD&#65533;`gC&#65533;MP&#65533;%@D7&#65533;&#65533;&#65533;v&#65533;@}&#65533;sy&#65533;XS:w&#65533;$&#65533;8QH40c)&#65533;\&#65533;&#65533;b&#65533;&#65533;>TGb0 bF&#65533;TD;pi'	&#65533;t&#1683;&#65533;&#65533;&#65533;3 t&#65533;&#65533;&#1472;&#65533;&#65533;0r&#65533;&#65533;U2&#65533;Z&#65533;y&#679;+&#65533;X&#65533;X?m&	
&#65533;w&#65533;U &#65533;E&#65533;&#65533;PCZ&#65533;&#65533;&#65533;C&#65533;,&#65533;&#65533;&#65533;@gH&#65533;`r&#65533;x&#65533;3-&#65533;>&#65533;wo&#65533;&#65533;&#65533;&#65533;>&#65533;&#65533;&#65533;&#65533;P&#65533;/&#65533;&#65533;&#65533;&#65533;	G'P6&#65533;&#65533;&#65533;&#65533;{&#65533;&#65533;&#65533;&#65533;&#65533;&#65533;&#65533;5*Xkg]&#65533;PL(^6&#65533;x&#65533;&#65533;&#65533;s!&#65533;]/&#65533;&#1044;P&#65533;RYC`&#65533;&#65533;[&#65533;&#65533;C&#65533;H&#24065;C&#65533;"&#65533;H&&#65533;/&#65533;&#65533;-&#65533;&#65533;&#1409;&#65533;`GO3;&#65533;&#65533;(?&#65533;uU&#65533;%Zb&#65533;n&#65533;&#65533;X? &#65533;y&#65533;7$&#65533;'&#65533;@ &#65533;&#65533;Y&#65533;&#65533;&#65533;&#65533;:&#65533;:P)&#65533;'p-&#65533;`3&#65533;&#65533;&#65533;&#1547;&#65533;Q&#65533;&#65533;_&#65533;&#65533;N&#65533;!9	!+&#65533;&#65533;	&#65533;&#65533;^&#65533;&#65533;*&#65533;?&#65533;:&#65533;40y&#65533;P)`P7f&#65533;&#65533;&#65533;&#65533;&#65533;&#65533;lH&#65533;&#356;=&#65533;&#65533;4{D)`J&#65533;s&#65533;Smk&#65533;ip&#65533;&#65533;&#65533; J&#65533;(	.`&#65533;7	0,]&#65533;&#65533;&#65533;<&#65533;&#65533;h@&#65533; &#65533;&#65533;yl#&#65533;&#65533;2c &#65533;&#65533;v&#65533;&#65533;&#65533;j&#65533;_&#65533;$P\&#65533;@p&#65533;i*&#65533;,e&#65533;y&#65533;iS&#65533;&#65533;D&#65533;2&#65533;%l&#65533;G-&#65533;)&#65533;4N3R&#65533;c&#65533;&#65533;@&#65533;' Jx&#65533;&#65533;/&#65533;G&#65533;5A&#65533;&#65533;&#65533;&#65533;&#65533;0u&#65533;U&#65533;&#65533;&#1025;&#65533;@  &#65533;u&#65533;	&#65533;
&#65533;7s;.Z&#65533;&#65533;s&#65533;&#65533;[1 9&#65533;*&#65533;3@&#65533;u.&#65533;M&#65533;8 &#65533;&#65533;1&#65533;&#65533;&#65533;&#65533;o(&#65533;D&#65533;`p&#65533;5 B&#65533;&#65533;G&#65533;&#65533;&#65533;9	&#65533;(&#65533;&#65533;U#@%&#65533;&#65533;/&#65533;u&#65533;rA2&#2305;uL$ &#65533;&#65533;/&#65533;ZF&#65533;&#65533;:&#65533;b6b&#65533;&#65533;nM#&#65533;&#65533;I&#65533;!&#65533;*fX}&#65533;z&#65533;&#65533;0g2&#65533;m&#65533;)P`&#65533;$J&#65533;-&#65533;*&#65533;GW&#65533;&#65533;&#65533;&#65533;&#65533;&#65533;&#65533;[U&#65533;&#65533;&#65533;,&#65533;=&#65533;4&#65533;&#65533;

&#65533;u&#65533;l76P&#65533;#Y&#65533;&#65533;&#65533;&#65533;wc0+PJJ&#65533;&#65533;&#1036;/&#65533;&#65533;K$&#65533;@7&#65533;)NN&#65533;+&#65533;&#65533;cv&#65533;&#65533;&#65533;&#65533;)]&#65533;&#65533;&#65533;[p&#65533;&#65533;&#65533;&#65533;Z&#65533;&&#65533;k#&#65533;&#65533;,&#65533;10&#65533;&#65533;r&#65533;@@/&#65533;$&#65533;FX&#65533;&#65533;&#1589;<0&#65533;&#65533;&#65533;4&#65533;&#65533;6&#65533;9c# W&#65533;T&#65533;
&#65533;J#&#65533;&0%&#65533;&#65533;P&#65533;"&#65533;qQ"&#65533;?`&#65533;&#65533;&#65533;Zp`&#65533;]f&#65533;&#65533;&#65533;@&#65533;)I&#65533;x&#65533;&#65533;&#65533;
&#65533;h{}&#65533;`&#65533;G&#65533;&#65533;*&#65533;&#65533;ZI&#65533;xvUL'p&#65533;&#65533;b? &#65533;&#65533;&#1324;&#65533;&#65533;`<&#65533;&#65533;`?@K&#65533;&#65533;&#65533;A=&#65533;`&#65533;Z&#65533;0&#65533;P&#65533;<&#65533; "&#65533;$&#65533;&#65533;*&#65533;4&#65533;" (&#65533;7; &#65533;&#65533;5)P&#65533;&#65533;&#65533;&#65533;&#65533;&#65533; &#65533;&#65533;X&#65533;&#65533;1&#65533;&#65533;&#65533;&#65533;&#65533;&#65533;&#65533;&Z&#65533;&#65533;&#65533;%&#65533;&#65533;z&#65533;@;+&#65533;&#65533;Vl7&#65533;=&#65533;m&#65533;{,`	Zt&#583;&#65533;&#65533;:&#65533;I&#65533;i&#65533;vuR&#65533;#p&#65533;&#65533;;O&#1234;&#65533;&#65533;7p}&#65533;w&#65533;&#65533;;[b&#65533;;&#65533;6&#65533;G2N&#65533;&#65533;&#65533;vb&#65533;wc&#65533;&#65533;;&#65533;&#65533;7'@&#65533;w&#65533;{Vw&#65533;&#65533;)/&#65533;6&#65533;=;&#65533;&#20191;7&#65533;&#65533;&#65533;yK&#65533;&#65533;&#65533;&#65533;ph&#65533;n&#65533;&#65533;&#65533;8&#65533;]&#65533;&#65533;&#1029;&#65533;q&#65533;z&#65533;_&#65533;&#65533;&#65533;&#65533;d&#65533;Y&#65533;&#65533;+ C&#65533;3"`l&#65533;4z&#3205;4(
 @?&#65533;&#65533;&#65533;f&#65533;&#65533;
&#65533;K&#65533;0&#65533;&#65533;&#65533;&#65533;9y$P&#143;&#65533;&#65533;`w&#65533;q&#65533;+V0<&#65533;p&#65533;3t&#65533;'1&#65533;&#65533;{&#65533;,&#65533;L&#65533;&#65533;:&#65533;&#65533;a&#65533;> Z&#65533;&#65533;J+&#65533;c`7&#65533;?&#65533;#&#1042;UJ&#65533;\&#65533;&#65533;&#65533; >&#65533;-`3&#1636;k&#65533;&#65533;u&#65533;&#1495;&#273;&#65533;&#65533;&#1108;&#65533;&#65533;c&#65533;&#65533;3NII&#65533;&#65533;I.&#65533;E4&#65533;&#65533;&#65533;@&#65533;&#65533;gGa&#65533;&#65533;&#65533;},e&#65533;z&#65533;&#65533;#R- &#65533;f&#65533;\&#65533;&#65533;,P&#65533;L&#65533;&#65533;,7&#65533;fwk(&#1039;&#65533;Z9&#65533;&#65533;&#65533;&&#65533;&#65533;$&#65533;&#65533;&#65533;7&#65533;8&#65533;&#65533;&#65533;&#65533;+#&#65533;<p@&#65533;"&#65533;&#65533;&&#65533;&#65533;&#65533;pr&#65533;&#65533;Q&#65533;N&#65533;&#65533;r`&#65533;&#65533;9P&#65533;:&#65533;&#2593;y&#65533;V&#65533;&#65533;<&#65533;v3&#65533;&#65533;&#65533;&#65533;&#1510;&#65533;P(@&#65533;&#65533;{I&#65533;&#65533;1
&#65533;'&#65533;&#521;L&#65533;&#65533;{#&#65533;&#65533;A&#65533;&#65533;J&#407;&#65533;&#65533;u&#65533;Sw&#65533;R;&#65533;&#65533;&#65533;&#65533;&#65533;&#65533;3]&#65533;&#65533;,&#65533;&#65533;w;&#65533;&#65533;#pDVC&#65533;&#65533;XD&#65533;-&#65533;&#65533;n.&#65533;>p&#65533;S&#65533;|&#65533;&#65533;o&#65533;/&#65533;&#65533;
(&#65533;E&#65533;3&#65533;&#65533;
p(&#65533;&#65533;Gl&#65533;YM&#1423;-&#65533;&#65533;&#65533;&#65533;&#65533;&#65533;&#65533;0&#65533;&#65533;&#65533;&#65533;x{&#65533;2&#65533;`&#65533;&#65533;&#65533;^&#1746;P&#65533;L&#65533;&#65533;'$,&#65533;E&#65533;t^&#1057;=&#65533;\-&#65533;p-=+&#65533;3&#65533;!&#65533;pL&#65533;&#65533;-P&#65533;k?&#65533;>&#65533;p&#65533;&#65533;&#65533;&#65533;%D?&#65533;;+&#65533;&#65533;&#65533;$@@&#65533;&#65533;&#65533;&#65533;8&#65533;&#65533;&#65533;K&#65533;<p&#65533;&#65533;9:&#65533;Ks"8&#65533;&#65533;@&#65533;&#65533;t&#65533;&#65533;&#65533;aj&#65533;&#65533;&#65533;?&#65533;&#65533;&#65533;&#65533;&#65533;&#65533;>&#65533;&#65533;+&#65533;&#1025;6+&#65533;)`&#65533;&&#65533;&#65533;&#65533;QF%&#65533;hDu;&#65533;&#65533;&#65533;&#65533;$&#65533;&#65533;&#65533;&#65533;&#65533;U&#65533;&#65533;.'&#65533;&#65533;M&#65533;U/-	&#65533;&#65533;&#1539;&#65533;z&#65533;&#65533;&&#65533;&#65533;xZS(P&#1002;
&#65533;&#65533;M6&#65533;&#65533;&#426;w&#65533;&#65533;HU)|2&#65533;&&#65533;o&#65533;&#65533;&#65533;&#65533;
&#65533;&#65533;4&#65533;F&#65533;'&#65533;&#65533;d\?@P&#65533;&#65533;K&#65533;&#65533;7&#65533;&#65533;d&#65533;&#65533;0&#65533;P&#65533;)&#65533;$`b/&#65533;X$m&#1156;&#65533;&#65533;&#65533;B&#65533;&#65533;t&#1297;&#65533;&#65533;&#65533;c&#65533;N&#65533;&#65533;h&#65533;`gp"&#65533;&#65533;;#&#1977;&#65533;P&#65533;&#65533;&#65533;&#65533;&#65533;	@&#65533;>0&#1471;mF@ &#65533;N&#65533;&#65533;Q$&#65533;Ep7&#65533;j&#65533;&#65533;0's&#1371;&#65533;&#65533;*&#65533;&#65533;Q&#65533;>&#65533;&#65533;&#65533;&#1729;&#1897;&#65533;&#65533;879?&#65533;&#1544;&#65533;f&#65533;&#65533;M&#65533;&#65533;&#65533;&#65533;&#1732;	'&#65533;&#65533;&#65533;&#65533;&#65533;5&#65533;&#65533;j$&#65533;&#65533;-&#65533;&#65533;&#65533;&#65533;&#65533;7&#65533;&#65533;K&#65533;;&#585;&#65533;G&#65533;&#65533;&#65533;&#832;&#65533;&#65533;x6&#65533;&#65533;&#65533;<&#65533;&#65533;&#65533;&#65533;&#65533;;&#65533;&#65533;&#65533; &#65533;$y&#65533;&#65533;&#65533;A&#65533;mB&#65533;&#65533;&#65533;&#65533;E&#65533;y&#65533;>FV&#65533;&#65533;u5@&#776;&#65533;qY&#65533;.&#65533;(&#65533;&#65533;[u&#65533;m&#65533;&#65533;a]&#65533;&#65533;A&#65533;&#65533;tp&#65533;&#65533;qX&#65533;&#65533;#&#65533;&#65533;&#65533;5k&#65533;&#65533;E&#65533;&#65533;Ss&#65533;C&#65533;.|1G&#65533;:CV0&#65533;&#65533;&#65533;&#65533;@<pB&#65533;&#65533;Y&#65533;&#65533;&#65533;	&#65533;Gt!#{&#65533;@&#65533;g&#65533;+&#65533;&#65533;&#65533;+o&#65533;9&#65533;&#65533;&#1030;&#65533;&#65533;&#65533;&#65533;&#65533;&#65533;&#65533;&#65533;&#65533;&#65533;Z4&#65533;&#65533;T&#65533;D+&#65533;8MV&X`@-&#65533;&#65533;&#65533;&#65533;_&#65533;N&#65533;&#65533;T&#65533;&#65533;ve&#65533;&#65533;&#65533;&#65533;T&#65533;&#65533;T(/&#65533;&#65533;*&#65533;&#65533;&#65533;&#65533;&#65533;&#65533;@^]&#65533;5&]&#65533;&#465;&#65533;&#65533;&#65533;-&#65533;;p~&#65533;0&#65533;#7&#65533;&#65533;&#65533;&#65533;&#65533; 0&#65533;uZ&#65533;o&#65533;H-P&#65533;&#65533;&#65533;&#65533;.&#65533;*po&#65533;Y&#65533;M&#65533;{&#65533;E&#65533;C"&#65533;;&#65533;&#65533;&#65533;<&#65533;F&#65533;&#65533;&#65533;1&#65533;?&#65533;.]&#65533;&#65533;=k&#65533;&#65533;Yb&#65533;&#65533;&#65533;6F&#1299;&#65533;&#65533;t&#65533;&#65533;&#65533;&#65533;pp01&#65533;&#65533;&#65533;8&#65533;&#65533;C@)9IYiy&#65533;&#65533;&#65533;&#65533;&#65533;&#65533;&#65533;&#65533;	*:JZjz&#65533;
&#65533;&#1185;!";&#65533;&#65533;&#65533;1S&#65533;2H&#65533;pR3cCa&#65533;&#65533;*klL&#65533;&#65533;q&#65533;p &#65533;ss&#65533;&#65533;&#65533;&#65533;q&#65533;1q&#65533;&#65533;}&#65533;a&#65533;&#65533;1&#65533;A&#65533;&#65533;&#65533;/?O_o&#65533;	&#65533;Aap&#65533;&#65533;Q&#65533;^&#65533;&#65533;cED\z&#65533;&#65533;&#65533;+V|&#65533;&#65533;Y&#65533;&#65533;n&#65533;P@&#306;&#65533;&&#1370;q&#65533;#<&#65533;&#65533;1r&#388;B&#65533;4&#65533;&#65533;W&#65533;&#65533;&#65533;&#65533;	4&#65533;&#1057;D&#65533;(&#65533;a&#65533;&#65533;-F&#65533;C	&#65533;p&#520;&#65533;k&#65533;7JLT&#65533;&#65533;&#65533;C&#65533;&#65533;0&#65533;&#65533;1&#65533;&#65533;y&#1041;&#65533;B&#65533;8z(&#65533;&#65533;0&#65533;p	&#65533;&#65533;/F*%&#65533;&#65533;&#65533;wk&#65533;&#332;;~&#65533;&#65533;bD2&#65533;&#65533;$d&#65533;-&#65533;&#65533;&#65533;&#65533;D$&#65533;q&#65533;&#65533;&#65533;D&#65533;Ht&#65533;&#65533;)E&#65533;oX6<&#65533;'&#65533;V$&#65533;&#65533;(&#130;I/* &#65533;p;&#65533;&#65533;&#65533;&#795;;&#65533;&#65533;&#65533;D&#336;b&#65533;@&#65533;&#65533;&#65533;&#65533;xm &#65533;HC&#65533;&#65533;&#65533;&#65533;&#1156;&#65533;8&#65533;&#65533; ,Q&#65533;0$)&#65533;&#65533;k&#65533;J&#65533;3&#65533;h0&#65533;@&#65533;E&#65533;
&#65533;&#1792;H&#65533;-&#65533;`&#65533;>(	X&#65533;B[3r&#65533;,D&#65533;&#65533;@&#1026;&#65533; @t&#65533;&#65533;@&#65533;&#65533;&#65533;'4;&#65533;@&#65533;&#65533;U3&#65533;&#65533;B&#65533;&#832;C&#65533;2!%&&#65533;6&#65533;I>e&#65533;RN&#65533;&#65533;
Y"&#65533;0,&#65533;&#65533;&#65533;p&#65533;/&#65533;'&#65533;&#65533;-0C&#65533;6&#65533;\&#65533;&#65533;B@ P&#65533;&#65533;&#65533;&#65533; 	&#65533;  v&#65533;+&#65533;`(&#65533;@&#65533;&#65533;ATNJi&#65533;&#65533;v&#65533;&#65533;&#65533;8&#65533;&#65533;&#65533;j&#65533;&#65533;C&#65533;$@"/&#65533;	&#65533;&#65533; By&#65533;&#65533;&#65533;f &#65533;?pP&#65533;`&#65533; 2&#65533;p&#65533;&#65533;l&#65533;S>bI&#65533;t%&#65533;&#65533;b&#65533;&#65533;T&#65533;,/&#65533;&#65533;&#65533;&#65533;0&#65533;&#65533;&#576;J&#65533;pD(&#65533;&#65533;H&#65533;e&#65533;(Ko&#65533;&#65533;>h&#65533;&#65533;&#65533;&#65533;F&#65533;&#65533;&#65533;.&#65533;l&#65533;&#65533;&#65533;&#65533;8`&#65533;&#65533;lx,,&#65533;R"&#65533;&#65533;-&#65533;&#65533;&#65533;P&#2045;o&#65533;&#65533;b.&#65533;&#65533;')&#65533;&#65533;/&#65533;20&#65533;&#65533;&#65533;O&#65533;&#65533;&#65533;L&#944;A&#65533;!&#65533;l&#65533;&#65533;&#65533;&#65533; &#65533;&#65533;wLt&#65533;F&#227;&#163;6&#1263;F&#65533;`&#65533;&#65533;&#65533;z&#65533;B&#65533;H>&#560;C"#&#65533;&#65533;!&#65533;0&#65533;C8&#65533;vH#&#65533;{t&#65533;n&#65533;&#65533;	&#65533;N&#65533;6&&#65533;&#65533;&#65533;/>0&#65533;&#65533;&#65533;0&#65533;Z&#65533;8M1&#65533;B&#65533;8#4&#65533;1\&#65533;&#1187;r&#141;y&#26247;&#292;CW&#65533;!/&#65533;&#65533;&#65533;,pH&#65533;&#65533;&#65533;'&#65533;:Ln&#65533;C&#65533;&#65533;&#65533;=LR&#65533;0&#65533;n|&#65533;+&#65533;0>x+m&#65533;w&#65533;&#65533;&#65533;&#65533;{&#65533;c'.&#1244;B@4O0&#1250;&#65533;&#65533;&#65533;&#65533;I~&#65533;&#65533;-|&#65533;&#65533;#&#65533;8$,&#628;&#65533;,&#65533;5I
`&#65533;y(a`&#65533;&#65533;&#65533;p	&#65533;&#65533;8&#65533;&#65533;4P&#65533;1H&#65533;@&#65533;X$d&#65533;&#65533;&#65533;&#65533;.&#47840;&#65533;>D&#65533;o&#65533;&#65533;_&#65533;&#65533;p?&#65533; &#65533;y&#65533;Z&#65533;	&#65533;&#65533;PWb0|D1`R^&#65533;DOa&#65533;&#65533;&#65533;&#65533;&#65533;L&#65533;&#65533;&#65533;H&#65533;[Vp&#65533;PqB=`Qp&#65533;&#65533;&#65533;$6&#65533;!$N2&#65533;&#65533;&#65533;&#65533;d,&#65533;c. &#65533;&#65533;.t&#65533;Ab&#65533;R&#65533;,&#65533;G;&#65533;&#65533;&#65533;&#65533;s&#65533;P &#65533;h$&#65533;&#65533;&#65533;`0N&#65533;D&#65533;$&#65533;"&#65533;q&#65533;&#65533;&#65533;I&#65533;&#65533;&#65533;&#65533;&#65533;)&#65533;&#65533;&&#568;&#65533;&#65533;&#65533;&#65533;&#65533;^&#65533;&#65533;&#65533;&#65533;&#65533;Qb&#65533;@	&#65533;&#65533;&#65533;&D	&#65533;X&#65533;b&#65533;&#65533;@aLGI&#65533;&#65533;?&#65533;&#65533;#&#65533;-&#65533;U&#65533;Ipl&#65533;'
&#65533;&#65533;&#65533;&#65533;&#65533;&#65533;Ts.@&#65533;7&#65533;{&#65533;,&#65533;&#65533;&#65533;R&#65533;(&#65533;&#65533;&#65533;1&#65533;&#65533;&#65533;&#65533;)@&#65533;\hG]&&#63196;Pp$&#1347;p&#65533;'&#65533;&#65533;&#65533;"&#65533;es&#65533;&#65533;&#1284;lC&#65533;"^8[DxZ0&#65533;K&#65533;r.&#65533;&#65533;8Y&#65533;&#65533;%&#65533;?+&#65533;&#65533;X&#65533;~jt&#65533;&#65533;(&#1963;&#65533;<L&#65533;@&#65533;H&#65533;J "v~R&#65533;&#65533;H&#65533;1&#65533;Q&#65533;@v&#65533;&#65533;&#65533;&#65533;&#65533;&#65533;&#65533;Dp&#65533;&#65533;&#65533;O&#65533;GT&#65533;&#65533;  &#65533;&#65533;&#65533;&#65533;
e&#65533;@&#65533;&#65533;,&#65533;@N&#65533;-&#65533;&#65533;&#65533;5}
&#65533;~"@{?R&#65533;0&#65533;&#65533;	@Z&#65533;&#65533;V&#65533;9&#65533;&#65533;&#65533;&#65533;h@&#65533;&#65533;<	_"6p&#65533;8&#65533;u&#65533;&#65533;T&#343;&#65533;&#65533;&#65533;U#w&#65533;&#65533;B+&#65533;&#65533;&#65533;&#65533;%&#65533;&#65533;@&#65533; &#65533;	&#65533;G&#65533;&#65533;&#65533;&#65533;5&#65533;:31&#65533;&#65533;.&#65533;&#65533;&#65533;&#65533;V&#65533;P&#65533;&#65533;.&#65533;(
&#65533;%&#1553;h&#65533;&#65533;&#65533;&#780;xl1A&#65533;&#65533;&#65533;2&#65533;!&#65533;&#65533;D&#232;&#65533;:s#&#65533;@I&#65533;&#65533;&#65533;w&#65533;d&#65533;Y&#65533;&#65533;p&#65533;&#1932;&#65533;c&#65533;&#65533;&#260;&#65533;l&#65533;8&#65533;&#1837;&#65533;E`!B&#65533;`u&#65533;Umr&#65533;&#65533;Z&#65533;23C&#65533;F0&#65533;&#65533;&#65533;6#&#65533;&#65533;^i&#65533;W0<&#65533;!<`&#65533;&#65533;&#65533;w&#65533;&#65533;&#65533;dS&#65533;|@&#65533;tpL@&#65533;&#65533;&#65533;=&#65533;&#65533;&#65533;&#65533;S&#65533;4&#65533;`Hp&#65533;x&#65533;&#65533;=&#65533;y&#65533;&#65533;R]&#65533;&#65533;&#65533;OWchj*&#65533;bp&#65533; O5&#65533;&#65533;&#65533;&&#65533;&#65533;0&#65533;g&#65533;&#65533;P&#65533;&#65533;&#65533;&#65533;&#65533;`6@&#65533;Yyc
0@f&#65533;fR&#65533;@&#65533;q*&#1027;&#65533;C&#65533;V&#65533;&#65533;&#65533;[&#65533;x&#65533;^&#65533;&#65533;&#65533;&#1024;	|&#65533;&#65533;L&#65533; v&#65533;&#65533;LgO&#65533;x0 #Y>&#65533;]&#65533;&#65533;@5#&#65533;&#65533;(&#65533;`@&#65533;&#65533;&#65533;,(&#65533;T&#65533;{&#65533;&#294;#&#65533;@e&#65533;3mV&#65533;&#65533;F&#65533;&#65533;^#&#65533;	J&#65533;GS &#65533;&#65533;#&#512;@&#1026;&#65533;@&#1628;H@&#65533;&#65533;&#1050891;&#65533;	h&#65533;g &#65533;@&#65533;1&#65533;,&#65533;&#65533;&#65533;8&#65533;&#65533;&#65533;&#65533;&#65533;&#65533;&#65533;&#65533;&#65533;#&#65533;A&#65533;&#65533;&#65533;*s&#65533;&#65533;&#65533;l&#65533;&#65533;&#65533;&#65533;&#65533;.&#65533;,&#65533;&#65533;<J>#&#65533;A	V&#65533;&#65533;60&#65533;|`&#65533;&#65533;&&#65533;&#65533;&#65533;*^&#65533;DAz&#65533;w&#65533;&#65533;&#65533;<&#65533;&#65533;(&#65533;(B@@d&#65533;&#65533;vu&&#65533;&#1537;	&#1299;&#65533;&#65533;x&#65533;&#65533;a&#65533;&#65533;&#65533;,&#65533;&#65533;&#65533;m	`&#65533;&#65533;E&#65533;&#65533;D&#65533;&#65533;9~0&#65533;Y&#65533;&#65533;b&#65533;&#65533;&#65533;&#65533;Z&#65533;V&#65533;C	zV&#65533;	x@&#65533;ac)B&#65533;&#65533;&#65533;-8&#65533;&#65533;N|&#65533;&#65533;&#65533;&#65533;1&#65533;&#65533;&#65533;&#65533;&#65533;x&#1024;&#65533;&#65533;.0&#65533;`&#65533;&#65533;&#65533;*&#65533;&#65533;&#65533; &#65533;`{&#65533;&#65533;":&#65533;`B&#65533;	&#65533;&#65533;`&#65533;&#1952;; &#65533;&#65533;-&#65533;&#22534;IBmP&#65533;&#65533;&#214180;&&#65533;`	&#65533;&#65533;&#556;&#65533;&#65533;n&#65533;&#390;&#65533;&#65533;<|{&#321;h&#65533;6(&#65533;&#65533;&#65533;&#65533;&#65533;h&#65533;g&#65533;&#65533;&#65533;&#65533;&#65533;X&#65533;u3]&#65533;&#65533;B&#65533;d:&#65533;&#65533;a&#65533;v@&#65533;w&#65533;h&#65533;w
O&#65533;&#65533;&#65533;]s I&#65533;@0&#65533;9&#65533;m&#65533;9&#65533;"`[&#65533;%"&#65533;&#65533;yaF&#65533;\!&#65533;.&#65533;+&#65533;&#450;-&#65533;5P@.&#65533;V&#65533;R&#65533;$&#65533;r&#65533;gPx&#65533;&#65533;&#65533;"&#65533;}&#65533;8p;p&#65533;&#65533;5)&#65533;q|&#65533;&#65533;N&#65533;&#65533;&#65533;u:&#65533;g&#65533;@&#65533;p=&#65533;&#65533;&&#65533;'&#65533;8&#65533;&#65533;~&#65533;~&#65533;&#65533;'&#65533;6 &#65533;1@S&#65533;9@9@?`].H&#65533;&#65533;&#65533;?&#65533;#2@&#65533;&#65533;d.&#65533;&#65533;{)&#65533;'&#65533;v8&#65533;\7Y&#65533;&#65533;&#65533; H&#65533;Vk&#65533;p&#65533;&#65533;<&#65533;B&#65533;8&#65533;+>&#65533;55`&#65533;i&#65533;&#65533;@&#65533;b&#65533;;hf:&#1099;~u8>&#65533;'p{P&#65533;nd<r)0\g.&#65533;&#65533;&#65533;p&#65533;/pY&#65533;&#65533;&#65533;^&#65533;i&#65533;@&#65533;(`&#65533;5(&#65533;&#65533;&#65533;&#65533;	.&#65533;5@9&#65533;p&#65533;6P&#65533;&#65533;&#65533;ze&#65533;'&#65533;2@n&#65533;&#65533;+b&#65533;%5&#65533;&#65533;&#65533;&#65533;@:&#65533;l)0sP &#65533;x&#65533;&#872;9s&#65533; &#65533;s&#65533;{fv(&#65533;&#65533;&#65533;.&#65533;'&#65533;8p&#65533;A&#65533;r&#65533;#u&#65533;^&#65533;o&#65533;&#65533;&#65533;)&#65533;&#65533;&#65533;&#65533;&#65533;x	&#65533;&#65533;
P?4I%&#65533;/&#65533;&U&#65533;@&#65533;&#65533;z&#65533;E&#65533;&#65533;;@8&#65533;p,P1&#65533;m+&#65533;)/&#65533;&#65533;]&#65533;5&#65533;x^F&#65533;w7&#65533;.&#65533;C,"&#65533;a&#65533;&#65533;&#65533;&#65533;	&#65533;&#65533;&#65533;v.&#65533;&#65533;O  &#65533;&#65533;&#65533;f	&#65533;&#65533;kD	4&#65533;&#65533;&#65533;&#65533;@&#65533;&#65533;)&#65533;"`i&#65533;:&#65533;&#65533;[)&#65533;G~;0&#65533;[&p2&#65533;*&#65533;&&#65533;a&#65533;\	pt&#65533;Q/&#65533;]YV&#65533;t1EH&#65533;&#65533;`&#65533;o^&#65533;&#65533;y&#65533;&#65533;&#65533;f&&#65533;s&#65533;I&#65533;f&#65533;&#65533;Z&#65533;&#65533;%P&#65533;&#65533;QA@&#65533;&#65533;&#65533;&#1630;&vb5&#65533;GX&#65533;&#65533;$&#65533;[?&#65533;(=p(&#65533;23&#65533;&#65533;#&#65533;&#65533;W^&#65533;&#65533;&#65533;&#65533;&#65533;PR&#65533;P&#65533;&#65533;pb&#65533;&#65533;&#65533;&#65533;h&#65533;&#65533;&#65533;&#65533;&#65533;6"!&#65533;q&#65533;P&#65533;R&#65533;)Z&#65533;&#65533;H:&#65533;U&#65533;E(&#65533;&#65533;#&#65533;U&#65533;	#
&#1365;8;&#65533;	&#65533;^c&#65533;&#65533;&#65533;&#65533;&#65533;A8&#65533;h&#65533;p(&#65533;&#65533;@Jp&#65533;&#65533;&#65533;P!&#65533;g_&#65533;&#65533;]&#65533;&#65533;(&#65533;9&#65533;x&#65533;w1+&#65533;w&#65533;	2&#65533;03&#65533;#
*&#65533;&#65533;&#65533;3}&#65533;&#65533;<&#65533;6P&#65533;&#65533;#<@&#65533;&#65533;&#65533;&#65533;FF&#65533;0&#65533;Z$&#65533;&#65533;`5&#65533;&#65533;bkw&#65533;;L&#38160;`@&#65533;%	&#65533;J&#65533;a&#65533;%	!&#65533;0$PgnqK&#65533;PW&#65533;&#65533;&#65533;&#65533;]P&#65533;&#65533;&#65533;&#65533;&#65533;	c7&#65533;,&#65533; &#65533;su&#65533; \&#65533;&#65533;\X&#65533;&#65533;z&#65533;&#65533;y.&#65533;&&#65533;tG{&#65533;;&#65533;u)&#65533;&#65533;!&#65533;&#65533;&#65533;( &#65533;c&#65533;&#65533;&#65533;yNq[R
" O&#65533;-&#65533;+F&#65533;&#65533;&#65533;&#65533;&#65533;^@ !UR&#65533;t&#65533;&#65533;1&#65533;"%&#65533;&#65533;&#65533;&#65533;l:&#65533;&#65533;H&#65533;& v|A&#65533;&#65533;"&#65533;r'@>@n&#65533;&#65533;`[	&#65533;t\&#65533;&#65533;w	&#65533; M&#65533; \^cs&#65533;&#65533;(&#65533;&#65533;4&#65533;i?&#65533;`&#65533;&#65533;<&#65533;&#65533;Q&#65533;&#1039;_&#65533;4&#65533;dXW&#65533;06p{.6.&#65533;&#65533;'&#1168;&#65533;&#65533;, 4&#65533;.P&#65533;}&#65533;&#65533;&#65533;z&#65533;f&#65533;&#65533;5@G"&#65533;]&#65533;&#65533;&#65533;&#65533;&#65533;&?&#65533;&#65533;&#65533;pcJ&#65533;&#65533;&#65533;&#65533;i&#65533;'ku'$F &#65533;W.&#65533;%6&#65533;&#1167;	`'+ &#65533;%&#65533;&#1075;\&#65533;b"&#1611;Y&#65533;L&#65533;+&#65533;e&#65533;k&#65533;&#65533;	0&#65533;{&#65533;CS&#65533;c&#65533;$>R[&#65533;c&#65533;@0!0&#65533;&#65533;&#65533;*Q&#65533;&#65533;D&#65533;y&#65533;n+	@S&#65533;M2&#65533;&#65533;&#65533;I&#65533;&#65533;.&#65533;&#65533;W&#65533;&#65533;&#65533;&#1547;&#65533;+&#65533;w&#65533;&#65533;$&#65533;&#65533;"&#65533;&#170;&#65533;PkGzAiq&#65533;R'	&#65533;&#65533;$X&#65533;&#1732;k7&#65533;i	&#65533;R&#65533;`X3&#65533;U&#65533;p;&#65533;&#65533;&#65533;&#65533;&#65533;&#65533;&#1243;3&#65533;;07C&#65533;* q(1>&#65533;&#65533;6&#65533;! &#65533;&#65533;L'b&#65533;&#65533;@&#65533;0&#65533;&#65533;&#65533;l&#65533;/&#65533;!`&#65533;&#65533;	&#65533;)@K!&#65533;aOQ9$=`U&#65533;Mp&#65533;\&#1000;yB<	H&#65533;
&#65533;%&#65533;&#65533;\,&#65533;AI&#65533;cf,YR>&#1560;adn`@&#65533;9?@~0&#65533;.i&#65533;&#65533;&&#65533;&#65533;-@&#65533;&#65533;&#65533;&#65533;&#65533;&#65533;&#65533;&#65533;&#922;h&#176;&#65533;&#65533;>&#65533;T/P&#65533;q&#65533;&#65533;Pd+&#65533;&#65533;0&#65533;
&#65533;&#65533;@8&#65533;S	0p&#65533;&#65533;&#65533;&#65533;ek
2 O&#65533;&#65533;w&#65533;&#65533;&#65533;&#65533;&#65533;&#1102;~U:p&#65533;&&#65533;%&#65533;"4&#65533;&#65533;&#65533;h&#65533;/p&#65533;m[&#65533;&#1520; e*@&#65533;&#65533;qg4-&#65533;&#65533;&#65533;9&#65533;&#65533;&#65533;W&#65533;P\rc7&#65533;&#65533;&#65533;&#65533;&#65533;&#65533;>6		 &#65533;9F0P"&#65533;&#65533;&#65533;&#65533;@&#65533;&#65533;:&#65533;&#65533;&#65533;&#65533;H(; &#65533;'6a&#65533;&#65533;&#65533;&
	0&#65533;0&#65533;#&#65533;<&#65533;Er&#1435;,0&#65533;&#1109;&#65533;&#65533;&#65533;&#65533;&#65533;:03>`&#65533;&#466;&#1452;&#65533;&#65533;z&#65533;C@C)0SQCjRq
&#65533;r&#65533;&#65533;v?`@L2 pY,&#65533;L!&#65533;D49&#65533;&#65533;7,&#65533;&#65533;@&#65533;@pm*&#65533;&#65533;D&#65533;&#65533;};p&#65533;&#65533;'P@&#65533;&#65533;F&#65533;&#65533;1&#65533;&#65533;%ET&#65533;&#65533;[!&#65533;&#65533; H&#65533;&#65533;&#65533;;&#65533;&#65533;d&#65533;p0&#65533;%	&#65533;&#65533;Y&#1244;
&#65533;&#65533;)3j&#65533;&#65533;&#65533;&#65533;[&#65533;?&#65533;"2&#65533;&#65533;]&#567;&#65533;K=&#65533;&#65533;&#65533;&#65533;&#65533;I&#408;P`&#842;&#65533;=&#65533;j:&#65533;&#65533;* Pf&#65533;&#1090;&#65533;|&#65533;)u&#65533;&#65533;&#65533;&#65533;.`&#789;&#65533;&#65533;&#65533;Jz&#65533;&#65533;U&#65533;&#65533;~Yh&#65533;&#65533;&#65533;?p(&#65533;&#1511;@"a&#65533;&#65533;&#65533;&#65533;4&#65533;(&#65533;w[R7&#65533;&#65533;8 c&#65533;&#65533;&#65533;;&#65533;k(&#65533; ;&#65533;&#65533;6&#65533;&#877;~%&#1431;`&#65533;b&#65533;n&#65533;xl&#65533;&#65533;&#65533;c&#65533;&#65533;_&#3604;&#65533;&#65533;&#65533;)m&#65533;:&#65533;.	Pg&#65533;&#65533;))&#65533;&#65533;	/5,},&#65533;\&#65533;	&#65533;&#65533;&#65533;&#65533;$&#65533;	&#65533;&#65533;&#65533;&#65533;U	&#65533;&#65533;&#65533;&#65533;+&#65533;&#65533;&#65533;$p"&#65533;&#65533;&#65533;.@&#65533;&#65533;&#65533;A&#65533;`&#65533;_?&#65533;&#65533;&#65533;&#65533;&#65533;M-*&#65533;&#65533;&#65533;%&#65533;8?&#65533;:&#65533;.&#65533;Ag&#65533;&#65533;&#65533;Wb&#65533;uY&#65533;k$&#65533;3S&#65533;6-	8	&#65533;2&#65533;&#65533;0&#65533;&#65533;&#65533;&#65533;gS&#65533;&#65533;&#65533;k_&#65533;#)&#65533;1oLPV@&#65533;&#1040;&#65533;*	FP?&#65533;&#65533;&#65533;Q&#65533;`&#942;&#65533;4&#65533;&#65533;1T&#65533;$>y6S&#65533;&#65533;%58&#65533;{8m6&#65533;	&#65533;&#65533;!0&#65533;&#65533;&#65533;&#65533;7|w &#65533;/&#65533;&#65533;&#65533;&#65533;
&#65533;1&#65533;f&#65533;AJ
c&#65533;W&&#65533;&#1704;&#65533;)&#65533;&#65533;"w6&#65533;&#65533;&#65533;,&#65533;&#65533;&#65533;V&#65533;:&#65533;&#65533;&#65533;@au&#65533;&#65533;wy1&#65533;&#65533;&#65533;,+&#65533;&#65533;r&#65533;&#65533;&#65533;~&#65533;2 &#1382;zQ&#65533;&#65533;TR`V&#65533;+&#65533;PvbK&#65533;pV&#65533;&`&#65533;&#65533;&#65533;U&#65533;&#65533;&#65533;&#65533;&#65533;&#65533;&#65533;&#65533;+
=.&#65533;&#65533;.&#65533;&#65533;~:&#65533;u:&#65533;+&#65533;'A&#65533;aJCx&#1740;
&#65533;&#65533;I&#65533;&#1958;&#65533;[R&#65533;{	
-&#65533;(`@{&#65533;&#65533;7&#65533;-Q&#65533;&#65533;&#65533;=&#65533;&#65533;&#65533;&#65533;m&#65533;6@&#65533;&#65533;&#65533;@&#65533;&#65533;&#65533;&#65533;&#723;&#65533;v&#65533;Y&#65533;DL&#1073;`&#65533;&#65533;&#65533;&#65533;4&#65533;>	&#65533;`g&#65533;&#65533;&#65533;,	&#65533;7&#65533;]&#65533;&#65533;'w&#540;&#65533;&#65533;&&#65533;&#65533;D&#65533;$&#65533;3_&#65533;e&#65533;N3&#65533;&#65533;&#65533;&#241;&#65533;&#65533;&#65533;&#65533;&#65533;@&#65533;&#65533;&#65533;8&#1505; J&#65533;P#&#65533;&#65533;P'.&#65533;u8z&#65533;&#65533;-&#65533;+&#65533;&#65533;:&#65533;&#65533;&#65533;&#65533;M&#47813;&#65533;y&#65533;&#65533; @&#65533;&#65533;&#65533;&#65533;&#65533;$Ol:	  O&#65533;I&#65533;t!:&#65533;&#65533;&#65533;`&#65533;ia	&#65533;[$&#65533;~&#65533;;&#65533;&#65533;RY&#65533;	&#65533;$vVP}&#65533;k	G&#65533;&#65533;&#65533;&#65533;&#65533;'&#65533;+	+`WP&#65533;&#65533;s!3	T&#65533;&#65533;-1&#65533;
	h&#65533;&#65533;_
&#988;&#65533;=#&#65533;&#65533;&#65533;@!&#65533;d2&#65533;:&#65533;&#65533;&#65533;&#65533;&#65533;t&#65533;&#65533;1&#65533;&#65533;&#1251;&#65533;8&#65533;^^&#65533;.&#65533;&#65533;4&#65533;.	&#65533;&#65533;J&#65533;	,Aj3&#65533;?&#65533;&#65533;&#65533;&#65533;&#65533;"1%&#65533;&12*/&#65533;&#65533;&#65533;&#65533;&#65533;6&#65533;&#65533;&#65533;&#65533;9&#65533;;*&#65533;&#65533;&#65533;&#65533;&#65533;&#65533;&#65533;&#65533;&#65533;&#65533;&#65533;&#65533;%37
&#65533;
'&#65533;&#65533;&#65533;430&#65533;%;7&#65533;-&#65533;"+&#65533;&#65533;*?&#65533;5$&#65533;4&#65533;.&#65533;!.485&#65533;&#65533;&#65533;57H&#65533;&#65533;AC&#65533;&#65533;f&#65533;&#65533;&#65533;
&#65533;ZaC&#1999;&#65533;P!&#65533;&#65533;C2&#65533;&#65533;&#65533;Z9 &#65533; &#65533;&#65533;G[&#65533;&#65533;&#65533;P_&#65533;|&#65533;l&#65533;
&#65533;&#65533;B(T
J&#65533;&#65533;Q[
R&#65533;&#65533;&#65533;&#65533;&#65533;S&#65533;"HDtl&#65533;L&#65533;&#65533;&#65533;7"$J&#65533;&#65533;GJ&#65533;1&#65533;m&#65533;&#65533;c&#65533; &#65533;p&#65533;&#65533;E$h&#65533;&#65533;s&#65533;&#65533;<&#1568;&#65533;&#65533;&#65533;&#65533;&#65533;&#65533;A&#65533;38P&#65533;&#65533;uS5k&#65533;&#65533;|&#65533;&#65533;P^&#65533;$&#65533;'8&#65533; &#65533;&#65533;&#65533;0&#65533;&#65533;P&#65533;&#65533;&#65533;&#65533;X &#65533;&#65533;&#65533;&#65533;&#65533;&#65533;&#65533;*A&#65533;U
&#65533;&#65533;&#65533;&#65533;!&#65533;!>&#65533;&#65533;H&#65533; >x&#65533;&#65533; v8&#65533;@p~P&#1123;&#65533;(&#65533;&#65533;`&#65533;&#65533;}!&#65533;&#65533;&#65533;a1z&#65533;x&#65533;&#65533;&#65533;&#65533;%|_9#&#65533;`&#65533;&!&#65533;&#65533;j&#65533;&#65533;&#65533;I&#65533;&Z&#65533;t#H%@&#65533;&#65533;&#65533;&#65533;K&#65533;|h&#65533;&#65533;x0&#128;&#65533;$&#65533;9&#65533;&#65533;&#65533;&#1996;4&#65533;8&#65533;/&#65533;&#65533;&#65533;Y"&#65533;
|&#65533;&#65533;&#65533;&#65533;Ak&#65533;&#65533;0&#65533;&#65533;=5&#65533;4&#65533;h&#65533;y3T&#65533;&#65533;0&#65533;|&#65533;l&#65533;&#65533;&#65533;&#65533;&#65533;+ &#65533;n6j&#65533;@h&#65533;e;&#65533;&#1053;!
4&#65533;&#65533;_#&#65533;]&#65533;9N&#65533;S8U&#1024;3&#65533;&#65533;&#65533;fBRXK&#65533;&#65533;(&#65533;&#65533;
4&#65533;2m&#65533;BBhxa&#65533;iv&#65533;&#65533;p.&#65533;&#65533;&#65533;$&#65533;Cm&#65533;	3d&#65533;xp@"&#65533;&#65533;&#65533;&#65533;&#65533;&#65533;4&#65533;&#65533;`&#65533;&#65533;%?7&#65533;0(&#65533; &#65533;&#65533;)-	&#65533;&#65533;_&#65533;V.&#65533;Wb-&#65533;&#235;&#65533;&#65533;C9&#65533;-&#65533;ip&#65533;8&#65533;&#1027;Q&#65533;&#65533;&#65533;&#65533;!
`&#65533;&#65533;&#65533;@0k8U	&#65533;B&#65533;&#65533;&#65533;o8&#65533;8D&#65533;&#65533;&#65533;X(HM\z&#65533;H&#65533;U&#65533;&#65533;&#65533;]&#65533;@&#65533;p!&#65533;+&#65533;"&#65533;&#65533;l(7&#1904;A`?DP%&#65533;&#65533;&#65533;
&#65533;&#65533;&#65533;&#65533;LP[(&#65533;@  &#65533;&#65533;?l&#65533;&#65533;PP&#65533;&#65533;&#867;@&#65533;&#65533;T&#65533;&#65533;J&#65533;&#65533;("&#65533;&#65533;&#65533;w&#65533;e8=d&#65533;&#65533;.&#65533;-&#65533;&*&#65533;&#65533;A&#65533;S&#65533;&#65533;&#65533;&#65533;]=&#65533;&#65533;!&#65533;&#65533;%	&#65533;&#65533;&#65533;&#65533;&#65533;&#65533;&#824;&#65533;&#65533;3HE@8&#65533;`<&#65533;p&#65533;9&#65533;&#65533;&#65533;&#65533;&#65533;&#65533;&#65533; &#65533;_?&#65533;p&#65533;&#65533;&#65533;@Cw4tu&#65533;<&#65533;&#65533;&#65533;8T&#65533;v!GE=&#65533;&#1288;&#65533;&#65533;&#65533;"|&#65533;&#65533;&#189;&#65533;&#1093;"H.&#65533;&#65533;!` p&#65533;ciGs&#65533;&#65533;&#65533;$lT&#65533;	&#65533;&#65533;0&#65533;&#65533;&#1226;C?&#65533;&#65533;&#65533;&#65533;+&#65533;<&#65533;/<=<Qk.m&#65533;&#65533;&#65533;N&#65533;\&#65533;&#65533;&#65533;v&#65533;d&#65533;>&#65533;&#65533;Q(B&#65533;&#65533;&#65533;&#65533;&#65533;9D&#65533;B!&#65533;8d3C&#65533;&#65533;NP&#65533;&#65533;9&#65533;F4_.&#65533;
&#65533;OK)x&#65533; &#65533;&#65533;	&#65533;&#1995;Fx4&#65533;d&#65533;P&#65533;c&#65533;m&#65533;{&#65533;4$0&#65533;}l&#65533;1&#65533;Pp2v&#512;P&#65533;&#65533;&#65533;&#65533;&#65533;<+&#65533;&#65533;&#65533;&#65533;%;<&#65533;&#65533;R&#65533;&#1943;&#65533;&#65533;&#65533;&#65533;&#65533;&#65533;&#65533;&#65533;d&#65533;&#65533;P&#65533;f&#65533;&#65533;&#65533;&#65533;Z`G&#65533;&#65533;&#65533;"
&#65533;&#65533;W&#65533;L%8&#65533;&#1555;F&#65533;&#65533;&#65533;(`p&#1263;6@&#65533;4.&#65533;t&#65533;x	9@>1=&#65533;f&#65533;R&#65533;d|&#65533;&#65533;&#65533;w&#65533;^/`@%*&#65533;&#65533;iA&#65533;>&#65533;5M,3 &#65533;*t&#65533;&#65533;&#65533;&#65533;&#65533;2
F&#65533;&#65533;:&#65533;&#65533;&#65533;&#65533;EM}&#65533;\&#65533;&#65533;~&#65533;&#65533;x >&#65533;|FD&#65533;&#65533;Uh&#65533;@&#65533;&#65533;Y&#65533;&#65533;&#65533;&#65533;Zu&#65533;&#65533;x&#65533;`Ao&#65533;&#65533;\h&#524;&#65533;&#65533;t&#65533;&#65533;|&#65533;$&#65533;&#65533;B&#65533;=D(&#65533;&#65533;&#65533;&#65533;	D2&#65533;a<p&#65533;~P&#65533;&#65533;$&#65533;&#65533;&#65533;&#65533;&#65533;&#65533;T&#65533;a&#65533;&#65533;Mb&#65533;f&#65533;&#65533;&#65533;L#&#65533;&#65533;&#65533;q&#65533;&#65533;f3&#65533;z&#65533;&#65533;k&#65533;&#65533;v&#65533;9 &#65533;&#65533;&#65533;&#65533;&#65533;dM&#65533;&#65533;>&&#65533;	&#65533;&#65533;*H**&#65533;W&#65533;&#65533;+H&#65533;l`&#65533;&#65533;&#65533;p)&#1025;38&#65533;&#65533;&#65533;p&#65533;&#65533;ip&#65533;&#65533;&#65533;&#65533;$@&#65533;p&#65533;%-&#65533;@&#65533;NF&#65533;H &#65533;&#65533;&#65533;JA&#65533;%&#65533;&#65533;)_&#289;*>ku&#65533;k&#65533;&#65533;&#65533;B&#65533;&#65533;Ro4A&#65533;A&#65533;L&#65533;? P4&#65533;t&#65533;&#65533;!&#65533;&#65533;A&#65533;&#384;&#65533;	>8Y&#65533;w\&#65533;&#65533;T&#65533;B	&#1716;&#65533;&#65533;`&#65533; 1&#65533;&#65533;^F@(g0&#65533;AQ&#65533;u*q&#65533;}&#65533;&#65533;&#65533;&#65533;&#65533;V&#65533;k&#65533;p&#65533;.\\;&#65533;&#65533;&#65533;&#65533;&#65533; <OD&#65533;&#65533;$&#65533;&#65533;nrVAJ&#65533;
h&#65533;&#65533;&#1601;F&#65533;AN&#65533;&#65533;X8	&#65533;k&#65533;&#65533;&#65533;&#65533;@:&#65533;&#65533;(&#65533;&#65533;&#65533;"&#65533;$&#65533;&#65533;&#65533;&#65533;&#65533;$rW&#65533;(
&#65533;&#65533;&#65533;&#1349;&#65533;&#587;sc&#65533;/l&&#65533;&#65533;$b &#65533; t&#65533;1/}&#65533;?&#65533;&#65533;$&#65533;k&#65533;;X
p&#65533;&#65533;xA@&#65533;&#65533;MN&#65533;&#65533;e&#65533;&#65533;&#65533;&#65533;ZV&#65533;4&#65533;&#65533;=P&#65533;~a&#65533;,&#65533;&#65533;`3_&#65533;&#65533;]&#65533;&#65533;&#65533;&#65533;l&#65533;>qL"`.pl8dGaF- :&#65533;(
&#65533;&#65533;&#65533;&#65533;p&#65533;&#593;DLhG&#65533;&#65533;&#65533;Z&#65533;&#65533;&#65533; &#65533;&#65533;(A&#65533;&#1795;hy&#65533;X@l&#65533;wd&#65533;&#65533;G&#65533;&W|&#65533;&#65533;Yw&#65533;"&#65533;^o&#65533;&#65533;B&#65533;`R&#65533;&#65533;&#65533;&#65533;y&#65533;&#65533;&#65533;&#65533;RE&#65533;/p@W&#65533;&#65533;&#65533;,&#65533;&#65533;&#65533;u&#65533;&#65533;PQ&#65533;&#65533;&#65533;&#65533;&#65533;M&#65533;&#65533;&#65533;&0&#65533;-L`&#65533;&#65533;&#65533;
&#65533;U^a&#65533; >6`,&#65533;!&#65533;M&#65533;&#65533;1&#65533;&#65533;6PUt&#65533;&#65533;&#65533;&#65533;&#65533;&#65533;&#65533;H&#65533;,&#65533;H@&#65533;&#65533;&#65533;F^&#65533;&#65533;&#65533;&#65533;.&#65533;d&#65533;&#65533;%&#65533;[<&#65533;-I&#65533;p&&#65533;%&#65533;&#65533;]@tE&#65533;&#65533;F&#65533;&#65533;]gp&#65533;&#65533;5jP5Q:-a&#65533;&#1781;&#65533;A&#65533;H0&#65533;o&#65533;&#65533;&#65533;&#65533;&#65533;/ &#65533;C:*&#65533;&#563;&#65533;U0k|@&#65533;<&#65533;&#65533;4&#65533;_&#65533;@&#65533;!&#65533;$&#65533;&#65533;]&#65533;&#65533;@vT<&#65533;WB&#65533;.00@B]p&#65533;&#65533;&#65533;`=`@Z &#65533;&#65533;=&#65533;A$`&#65533;&#65533;7&#65533;&#65533;&#65533;&#65533;D&#65533;8KH&#65533;&#133;&#65533;x&#65533;&#65533;&#65533;&#65533;i&#65533;0&#65533;Def&#65533;"&#65533;&#65533;T;&#65533;&#65533;fE&#65533;&#65533;B&#65533;&#65533;&#65533;;:A9x&#65533;R&#65533;&#65533;>&#65533;&#65533;?&#65533;!v&#65533;&#65533;&#65533;&#65533;&#65533;@dQ&#65533;|&#65533;&#65533;&#65533;&#65533;&&#65533;3"&#65533;&#1024;&#65533;&#65533;&#65533;u%[&#65533;25@&#65533;R&#65533;x&#65533;&#65533;&#65533;&#65533;&#65533;&#65533;&#65533;.&#65533;&#65533;&#65533;(x	 &#65533;&#65533;L&#65533;p&#65533;&#65533;,602&#65533;&#65533;&#65533;&#65533;7Y&#65533;E&#65533;&#65533;&#65533;^&#64325;&#65533;&#65533;m	A=&#65533;&#65533;5q5XA;&#65533;`/p&#65533;V&#65533;@&#65533;y&#65533;&#65533;?U&#65533;&#65533;%0'&&#65533;5&#65533;#	Q-&#65533;j&#65533;&#65533;Les0&#65533;&#65533;*6&#65533;<&#65533;!&#65533;F&#65533;&#65533;F$ &#65533;9&#65533;tVwu&#1383;d&#65533;&#65533;^6q&#65533;&#65533;iK&#1540;&#65533;&#65533;&#65533;Z8&#65533;T&#65533;&#65533;0
&#65533;2&#65533;=g/p&#65533;4t!M&#4143;!0&#65533;&#65533;&#65533;&#65533;% K&#65533;lt&#65533;r/@.&#65533;qC&#65533;&#65533;&#65533;@r&#65533;=&#65533;O!&#1410;[&#65533;&#65533;8&#65533;&#65533;AC&#65533;&#65533;Q&#65533;1&#65533;&#65533;2 T`/&#65533;&#65533;&#65533;EA&#65533;W&#65533;&#65533;&#65533;&#65533;&#65533;(#,&#65533;10k&#65533;&#65533;XRTbA&#65533;&#65533;S"&#65533;quV&#65533;&#65533; (p(q&#65533;	&#65533;p)`~!q"Y&#65533;&#65533;
&#65533;&#65533;&#65533;d=&#65533;kN&#65533;&#65533;Y&#65533;&#65533;+&#65533;s&#65533;/)0#&#65533;&#65533;&#65533;&#65533;&#65533;&&#1481;&#65533;X&#65533;\2R &#65533;&#65533;-pzD!&#65533;K&#65533;7&#65533;&#65533;R``"&#65533;!c&#65533;H;&#65533;-p1&#65533;&#65533;0- 3I&#65533;^5&#65533;&#65533;&#65533;z&#65533;' h0&#65533;&#65533;}$F&#65533;&#65533;E &#65533;m&#65533;&#65533;&#65533;&#65533;m&#65533;&#65533;c&#65533;9
`@&#65533;?
&#65533;20&#65533;&#65533;6aE&#65533;1P&#65533;h&#65533;&#65533;&#65533;GM&#65533;&#65533;&#65533;$K&#65533;*&#65533;jA&#65533;Y&#65533;&#65533;&#65533;&#65533;EM#&#65533;@@&#65533;&#65533;&#65533;3&#65533;&#65533;&#65533;8f&#65533;b&#587;&#65533;&#65533;~&#65533;&#65533;#&#65533;%&#65533;&#65533;1&#65533;&#65533;&#65533;dC2&#65533;&#65533;}'@N&#65533;&#65533;Do&#65533;&#65533;&#65533;&#65533;&#1352;&#65533;&#65533;hfp%
hv&#65533;"&#65533;;&#65533;[	p2Y&#65533;f&#65533;
&#65533;0&#65533;t&#65533;&#65533;*&#65533;&#65533;&#65533;&#65533;&#65533;2&c&#65533;cT&#65533;&#65533;P@`p(&#65533;,`H&#65533;&#65533;4&#65533;8&#65533;v@w&#65533;&#65533;&#65533;&#65533;I&#65533;&#65533;I&#65533; ,&#65533;@&#65533;z&#65533;&#65533;M&#65533;9rr"&#65533;7@AS&#842432;&0&#65533;&#65533;&#65533;:0o~&#65533;?&#65533;9P&#65533;&#65533;&#65533;&#65533;!&#65533;&#65533;S&#65533;&#65533;x&#65533;X8&#65533;_&#65533;&#65533;&#65533;&#65533;xX&#65533;&#65533;1&#65533;&pD;h!@v+`Z&#65533;&#65533;K&#65533;&#65533;&#65533;&#65533;&#65533;@&#65533;&#65533;&#65533;HD&#65533;i	&&#65533;&#65533;&#65533;G&#65533;&#65533;:]&#65533;O.&#65533;#0c$&#65533;&#65533;8&#65533;&#65533;&#65533;&#65533;,`"P0&#65533;	&#65533;!@dGD~&#65533;&#65533;&#65533;? W&#65533;QY&#65533;xV&#65533;D&#65533;	&#65533;t9&#65533;&#65533;&#65533;~;&#65533;"`)&#65533;&#65533;f&#65533;&#65533;iY=&#65533;,p/@12&#1504;&#65533;`&#65533;Z&#65533;R&#65533;&#65533;&#65533;&#65533;i&#65533;X/p>P&#65533;,<&#65533;&#65533;p&#65533;p&#65533;@ &#65533;3Yb&#65533;v	P0&#65533; P&#65533;&#65533;&#65533;#&#65533;&#65533;72&#65533;&#65533;W?&#65533;&#65533;  DZ&#65533;&#65533;&#65533;O&#65533;p=&#65533;c=&#1037;&#65533;&#65533;r&#65533;%@z&#65533;&#65533;&#65533;&#65533;&#65533;=(Z&#65533;&#548;&#65533;&#65533;F-&#65533;L6&#65533;&#65533;&#359;56&#65533;}t&#65533;.&#65533;M&#65533;&#65533;
%&#65533;Ec&#65533;J,&#65533;&#65533;8{8&#486;&#65533;b&8&#65533;
4&#65533;&#65533;P)}A&#65533;J0 $s&#65533;&#65533;
w+ %`&#65533;>W%&#65533;!&#65533;&#65533;&#65533;A>P@&#65533;&#65533;&#65533;A&#65533;&#65533;&#65533;&#65533;&#65533;&#65533;=)&#65533;`&#65533;&#65533;&#65533;325!&#65533;@P&#65533;@&#65533;&#65533;n&#65533;2n&#65533;&#65533;&#1188;&#65533;&#65533;&#65533;YC h&#65533;Z&Lp&#65533;Ha0&#65533;&#65533;zv%&#65533;&#65533;&#65533;Z&#65533;*!&#65533;Z&#65533;&#65533;*&#65533;&#65533;B4&#65533;&#65533;g&#65533;0&#65533;&#65533;$PB&#65533;&#65533;&#65533;&#65533;G&#65533;&#65533;&#65533;&#65533;&#65533;PuQ8&#65533;&#65533;~(&#65533;&#65533;p5 &#65533;&#65533;&#65533;p&&#65533;x&&#65533;>6&#65533;&#65533;u[&#65533;@p
&#65533;yx&#65533;&#65533;=9&#65533;&#129;	@&#1039;&#65533;&#65533;
2>`(&#65533;&#65533;&#65533;uv
,&#65533;t&#65533;&#65533;&#65533;`+&#65533;,&#65533;&#65533;u
&#65533;A&#65533;&#65533;&#65533;>hI3fZd*&#65533;<6%`&#65533;&#65533;r00_Y&#65533;&#65533;N&#65533;O&#65533;TH&#65533;vA&#65533;&#65533;(&#65533;}&#65533;&#65533;&#65533;:&#65533;)&#65533;&#65533;&#65533;8=@&#65533;&#65533;YP@&#65533;"@&#65533;-&#65533;&#65533;&#65533;+
&#65533;&#65533;-\&#65533;z&#65533;.w&#65533;&#65533;E7&#65533;&#65533;x&#65533;8&#65533;2&#65533;&#65533;92&#65533;	%X&#65533;&#65533;&#65533;{&#65533;&#65533;
&#3111;&#65533;/&#65533;3&#65533;&#65533;&#65533;|P!&#65533;x&#65533;&#65533;HT&#65533;uc+&#65533;&#1064;RX"&#65533;&&#65533;&#65533;&#65533;&#65533;&#65533;	&#65533;&#65533;;P&#65533;&#65533;&)`+&#65533;&#65533;mM&#65533; :03&#65533;&#65533;&#65533;]&#65533;#o#&#65533;4&#65533;g&#65533;&#65533;&#65533;&#65533;`&&#1739;"&#65533;&#65533;{?L&#65533;	2&#1565;&#65533;&#65533;&#65533; *fb&#65533;+<9&#535;&#65533;0&#65533;
(M&#65533;`1&#1281;&#65533;&#65533;&#65533;&#65533;&#65533;9&#65533;60&#65533;8 i*`&#65533;&#65533;dSP&#65533;#::&#65533;&#135;&#65533;N,b&#65533;&#65533;@@&#65533;`;&#65533;<&#65533;6&#65533;G:L&#65533;&#65533;Pp&#65533;&#65533;&#65533;&#65533;0n(0_&#65533;+&#65533;X&#65533;P&#65533;&#65533;U'&#65533;&#65533;5<&#351;t&#65533;@&#65533;&#65533;P&#65533;&#65533;$5&#65533;&#65533;&#65533;1 &#65533;&#65533;s*@&#65533;&#65533;%^2&&#65533;'4/&#65533;&#65533;&#182;+&#65533;`.;?&#65533;&#65533;KP-,;,9&#65533;K$&#65533;&#65533;?&#65533;]&#65533;&#65533;T&#65533;&#65533;&#65533;.&#65533;L&#65533;0@&#65533;&#65533;<&#65533;&#65533;z&#65533;&#65533;&#65533;&#262;p&#65533;I,@&#65533;&#65533;&#65533;c&#65533;&#65533;&#65533;&#65533;#&#65533;&#65533;&#669;&#65533;&#65533;&#65533;%&;&#65533;8&#65533;!h$>5QF&#65533;i<?&#65533;V)&#65533;&#65533;'pHe&#65533;&#65533;&#65533;Y@&#65533;:&#65533;&#65533;&#65533;?&#65533;8,&#65533;&#65533;Cw!&#65533;q&#65533;&#65533;&#65533; &#65533;&#65533; U&#65533;ea6m&#65533;&#65533;&#65533;6p&#65533;Pmy&#65533;lmm&#65533;ir&#1458;(&#65533;&#65533;KR&#65533;,=&#65533;&#65533;&#65533;q&#65533;jq[&#626;&#65533;%&#65533;&#65533;&#65533;&#623;&#65533;&#65533;r&#65533;`&#65533;S&#65533;0&#65533;&#211;&#65533;>P5P&#65533;T&#65533;&#65533;>&#65533;f&#65533;5&#65533;3{&#65533;5
-&#65533;K&#65533;&#65533;&#65533;O&#65533;6&#65533;C&#65533;&#65533;&#65533;&#65533;C&#65533;&#65533;&#65533;&#65533;&#65533;&#65533;@&#65533;`&#65533;&#65533;@&#65533;&#65533;&&#65533;[&#65533;&#65533;&#65533;&#65533;&#65533;9`&#65533;?&#65533;zE^(&#65533;&#65533;9&#1527;j|(&#65533;&#65533;&#65533;&#65533;Hh&#65533;&#65533;&#65533;5&#378;1&#65533;&#65533;&#65533;&#65533;&#65533;&#65533;&#65533;&#65533;&#65533;&#1168;&#65533;)&`r&#65533;%&#65533;b&#65533;>Ru&#65533;}&#65533;0h&#65533;&#65533;9&#65533;&#65533;&#65533;&#1600; &#65533;X&#65533;&#1787;&#65533;&#65533;&#65533;&#65533;-<tm40&#65533;&#65533;uk*&#65533;&#65533;&#65533;&#65533;&#65533;e&#65533;&#65533;IR$
&#65533;2P&#65533;&#65533;&#65533;Y&#65533;&#65533;&#65533;&#65533;irT&#65533;>&#65533;vmOK&#65533;&#1659;+$&#65533;&#65533;D&#65533;&#65533;&#65533;#$&#65533;<&#65533;0&#65533;S&#65533;@P@&#65533;&#65533;c&#65533;&#65533;u2&#65533;|&#65533;U%i&#65533;d&#65533;RS&#65533;p&#65533;&#65533;&#65533;&#65533;&#65533;m&#65533;&#65533;N#&#65533;&#65533;&#65533;%&#65533;/&#65533;&#65533;&@&#65533;&#1087;&#65533;&#65533;b/&#65533;;&#65533;'&#65533;@&#65533;T&#65533;&#65533;&#65533;&#65533;:&#65533;p&#65533;&#65533;&#65533;&#593;&#65533;&#65533;&#65533;&#65533;&#65533;m	&#65533;m&#65533;:{&#65533;90&#65533;`#&#65533;&#205;I3 :2&#65533;&#7403;A&#65533;K.90F#&#65533;vM&#65533;&#65533;a&#65533;&#65533;2@P;&#65533;&#65533;_&#65533;	h5&#65533;p4P&#65533;&#65533;0&#65533;&#65533;9&#65533;1&#65533;w&#65533;&#65533;&#65533;rN&#65533;5N&#65533;D&#65533;n&#65533;[&#65533; &#65533;"&#65533;&#65533;&#65533;!;&#65533;^$P&#65533;k&#65533;U&#65533;v&#65533;&#65533;&#65533;/&#65533;&#65533;&#65533;&#65533;H&#65533;=dV&#65533;&#65533;&#65533;qZ&#65533;~&#65533;&#65533;y&#65533;1P&#65533;&#65533;&#65533;&#65533;r/&#65533;.&#65533;&#65533;}&#65533;w&#65533;g%p&#65533;4N&#65533;0&#65533;&#65533;6-n=`&#65533;&#65533;$r&#65533;&#65533;&#65533;&#65533;>&#65533;&#65533;|EB&#65533;&#65533;&#65533;n&#65533;#^&#65533;&#65533;&#65533;&#65533;1&#65533;`r5&#65533; "&#65533;	@P:&#65533;,Z&#65533;3&#146;&#65533;&#65533;"`&#65533;&#65533;&#65533;>z(&#65533;=&#65533;&#65533;~&#65533;?]&#65533;&#65533;>&#65533;&#65533;0&#65533;&#65533;`&#1268;@]&#65533;A0JF&#65533;|5'&#65533;	O|K&#65533;&#65533;2&#65533;&#65533;&#65533;d&#65533;&#65533;E&#65533;&#65533;&#14540;Z&#65533;&#65533;&#65533;?&#65533;1&#65533;&#65533;&#65533;&#65533;X1&#65533;&#65533;&#65533;.Pk&#65533;&#65533;&#65533;&#65533;o&#65533;V&#65533;F&#65533;
	&#65533;O&#65533;M>&&#65533;>?&#65533;&#65533;r&#65533;&#65533;&#65533;&#65533;&#65533;,`&#65533;+&#65533;&#65533;BQ'Y&#65533;&#65533;L&#65533;)p&#65533;&#65533;sg&#65533;)@Pa&#65533;&#65533;&#65533;9&#65533;h&#65533;5&#65533;94&#65533;2&#65533;&#65533;/&#65533;"&#65533;>&#65533;l&#65533;K_&#65533;&#65533;&#65533;%p&#65533;'&#65533;&#65533;&#65533;un_&#65533;&#65533;>&#65533;&#65533;&#65533;!&#65533;&#65533;}&#65533;>&#65533;&#65533;&#65533;
&#65533;&#65533;&#65533;&#65533;$2&#65533;&#65533;&#65533;^&L&#65533;&#65533;&#65533;&#65533;&#65533;r&#65533;<&#65533;X&#65533;&#65533;&#65533;,N5&#65533;&#65533;&#65533;re)u&#65533; `&#65533;dk&#65533;&#65533;&#65533;2`&#65533;@86P&#65533;&#65533;&#65533;U}b&#65533;&#65533;@^LF&#65533;&#65533;&#65533;&#65533;&#65533;&#65533;&#65533;}&#65533;&#65533; ;! &#65533;&#65533;&#65533;&#65533;00PHPd0P&#65533;&#65533;&#65533;&#65533;&#65533;Q3s&#65533;"&#65533;&#65533;&#65533;&#65533;&#65533;	*:J&#697;&#65533;&#65533;&#65533;&#65533;&#65533;sYcy)D&#65533;&#65533;&#65533;!k&#65533;S&#65533;&#65533;&#65533;&#65533;&#65533;S&#407665;S&#65533;r&#65533;Z&#65533;&#65533;&#1576;``&#65533;&#65533;+&#65533;&#65533;&#65533;&#65533;&#65533;^:&#65533;	>&#65533;&#65533;&#65533;&#65533;]&#65533;a&#65533;@!+&#65533;&#65533;&#65533;Hj&#65533;Xp&#65533;"&#65533;@4&#65533;&#65533;`!|&#65533;&#536;pm&#65533;f+Z&#65533;&#65533;&#65533;&#65533;
	0 &#65533;f&#1484;6&#554;&#65533;A&#65533;&#65533;bu&#65533;6&#65533;&#65533;'6&#65533;&#65533;AB2&#65533;Xt&#65533; D;8`&#65533;t&#65533;&#65533;S)V&#1331;&#65533;&#785;&#65533;h&#65533;&#65533;L&#65533;&#1664;!&#65533;#,&#65533;&#65533;|P&#65533;X&#65533;&#65533;&#65533;>Jp&#65533;&#65533;Vx&#65533;bD	&#65533;a4p&#65533;&#245;`&#65533;}92]?:&#65533;W&#65533;E&#65533;K>X&#65533;&#65533;!G&#65533;&#65533;N&#65533;&#65533;iA,.&#65533;&#65533;&#65533;&#65533;	BP@ D&#65533;\&#65533;&#65533;&#65533;&#65533;&#65533;&#65533;nh&#65533;a&#65533;&#65533;&#65533;Pw\&#65533;&#65533;,+A&#65533;	d&#65533;&#65533;&#65533;&#65533;
&#612;&#65533;r&#65533;&#65533;&#1676;1&#65533;&#65533;!&#65533;&#65533;&#65533;H&#65533;$&#65533;&#258;&#65533;&#65533;&#65533;p&#65533;X&#65533;&#65533;&#65533;&#65533;	:&#65533;&#65533;H&#65533;%D&#65533;&#65533;+&#65533;&#65533;]&#65533;
.&#65533;I,&#65533;&#65533;&#65533;&#65533;A:4&#65533;#&#65533; &#65533;<t&#65533;&#65533;&#65533;&#65533;&#65533;&#65533;&#65533;&#129;0&#65533;<,&#65533;B&#65533;&#869;&#65533;>&#65533;&#65533;H`&#65533; '&#1941;&#65533;&#65533;S;Xe&#65533;&#65533;0&#65533;\&#65533;7d# xI&#65533;x&#65533;&#65533;"&#65533;P&#65533;>&#65533;&#65533;&#65533;8!&#65533;
0&#65533;&#65533;f&#65533;	&#65533;&#65533;&#65533;p&#65533;R&#65533;
&#65533;&#65533;Ap&#65533;g&#65533;V=&#65533;PM&#65533;&#65533;x&#65533;C	.&#65533;&#65533;<&#65533;&#65533;X9&#65533;%&#65533;9&#65533;We&#65533;4&#65533;$Q&#65533;r&#65533;&#46128;@!=&#65533;&#65533;J@:&#65533;&#65533;&#65533;A&#65533;&#65533;&#65533;2&#65533;#&#65533;&#65533;z#&#65533;&#65533;&#1830;R&#65533;(@l&#65533;n/&#65533;&#65533;&#65533;1&#65533;&#65533;&#65533;wI)&#65533;&#65533;i&#65533;&#65533;&#65533;&#65533;
&#1328;&#65533;q&#65533;&#65533;j&#65533;&#585;	n&#1360;&#65533;Z&#65533;&#65533;C	| U#&#65533;&#65533;@&#65533;{nB@>X&#65533;&#65533;PX&#65533;&#1209;&#65533;&#65533;M<&#65533;&#65533;\&#65533;&#65533;{&#65533;,&#65533;&#65533;&#65533;8`
&#65533;E&#65533;{&#65533;&#65533;&#65533;&#65533;>9&#65533;p&#65533;&#65533;:&#65533;-p&#65533;IP@B
8&#65533;&#65533;
&#65533;&#65533;&#65533;@&#65533;&#65533;C6x&#65533;&#65533;S'&#65533;P&#189;M4(&#65533;&#65533;&#65533;&#230;|&#65533;MB&#146;,&3&#65533;.&#65533;5=U&#65533;&#65533;&#65533;E&#65533;,&#65533;&#65533;&#65533;&#65533;&#65533;	`&#1579;*&#65533; Q&#65533;&#65533;pB&#65533;&#65533;r&#65533;eR&#65533;S:x&#65533;&#65533;&#65533;&#65533;I&#65533;&#65533;&#65533;&&#65533;@<&#65533;&#65533;,&#65533;&#65533;@&#65533;&#65533;&#978;C&#65533;=0Zt&#65533;C&#65533;&#65533;I&#65533;&#65533;M<H&#65533;&#65533;&#65533;&#65533;&#65533;H
&#65533;L&#65533;&#65533;J&#65533;&#65533;F&#65533;"T&#65533;< &#65533;7&#65533;1\&#65533;&#65533;&#65533;&#65533;&#65533;(-&#65533;`&#65533;	&#799;&#65533;&#65533;&&#65533;s&#65533;j'&#65533;T&#65533;&#65533;&#65533;&#65533;&#1024;&#65533;&#65533;?9/&#65533;&#65533;t&#65533;&#65533;&#65533;>&#65533; &#65533;'&#65533;&#65533;f&#1376;&#65533;&#38020;&#65533;&#65533;&#65533;&#65533;9&#65533;&#65533;&#65533;&#65533;@p&#65533;8&#1203;&#65533;q&#65533;@&#65533;`&#196;&#65533;+ &#65533;f&#65533;&#65533;&#65533;&#65533;&#65533;&#65533;+:&#65533;&#65533;&#65533;MO
&#65533;&#65533;&#65533;N&#65533;&#65533;d5&#65533;^d&#65533;&#65533;&#65533;&#65533;<&#65533;3&#65533; \|&#65533;&#65533;&#65533;>@&#65533;$J&#65533;3Xb<P&#65533;H@vlG&#65533;=x&#65533;JU&#65533;4&#65533;&#65533;&#65533;~&#65533;&#65533;p *&#65533;&#65533;&#65533;HzD&#65533;I&#65533;(@0&#65533;&#65533;&#65533;@h&#65533;&#65533;Zn&#65533;h`&#65533;&#65533;a&#65533;&#65533;&#65533;)&#65533;&#65533;	G !2,.&#65533;R`&#65533;&#65533;`&#65533;&#1008;@V&#65533;P@&#65533;c>&#1601;x&#65533;6&#65533;@ @&#65533;@(&#65533;_Y4&#65533;&#65533;x&#65533;&#65533;,&#65533;&#65533;?&#65533;&#65533;f&#65533;&#65533;&#65533;&#65533;&#65533;P&#393;&#65533;@&#65533;&#65533;-2+ &#65533;&#65533;&#65533;&#65533;R&#65533;2D$@\&#65533;&#65533;l$9x &#65533;&#65533;&#65533;&#65533;&#65533;"+&#65533;&#65533;&#65533;c< &#65533;&#65533;&#65533;&#1024;&#65533;1&#65533;&#65533;@ &#65533;&#65533;(&#65533;&#65533;&#65533;?&#65533;hX&#65533;#&#65533;%D.H&#65533;&#65533;N&#65533;&#65533;&#65533;j@A&#65533;q5&#65533;@~&#65533;&#65533;&#65533;&#65533;\t&#65533;Y&#65533;&#65533;>&#65533;&#65533;&#65533;F&#65533;M&#65533;&#65533;.&#65533;P}`&#65533;&#65533;&#65533;a#$&#65533;&#65533;Fr&#65533;K&#65533; &#65533;&#65533;)&#65533;|&#65533;&#65533;bLr'&#65533;&#65533;&#1316;JB&#65533;&#65533;&#65533;	j&#65533;Y^bt&#65533;DH.&#65533;@`9&#65533;`&#65533;&#65533;,0A@&#1026;&#65533;&#65533;&#65533;&#65533;c! &#65533;&#65533;&#65533;5&#65533;&#65533;R@&#65533;r&#65533;&#65533;&#65533;&#65533;v&#65533;A&#1408;&#65533;&#65533;VM'&#65533;&#65533;&#65533;&#1536;qMcaO&#65533;
&#65533;&#194;@$&#65533;&#65533;^&#65533;&#65533;&#65533;&#794;&#65533;&#65533;&#65533;-&#65533;'&#65533;&#65533;&#65533;&#65533;+&#65533;  &#65533;&#65533;`00&#65533;&#65533;&#65533;`&#65533;=`&#65533;mok[&#1590;&#65533;&#65533;&#65533;OlUp&#65533;&#65533;&#65533;0&#65533;&#65533;D&#65533;&#65533;<K&#65533;;&#65533;&#65533;
J&#65533;&#65533;A&#65533;&#65533;.h!>&#65533;u&#65533;$s&#65533;E&#65533;PQ&#65533; &#249;	&#65533;V&#65533;&#65533;M&#65533;
&#65533;qH&#1037;&#65533;jv&#65533;He&#65533;&#65533;4 &#65533;B&#65533;&#65533;s'&#65533;&#65533;&#65533;&#65533;:&#65533;I`&#65533;&#65533;~&#65533;&#65533;@0&#65533;&#65533;6&#65533;K&#65533;&#65533;&#402;1>&#65533;&#65533;&#65533;`&#65533;&#65533;&#65533;&#65533;&#65533;&#65533;&#65533;m-hAN&#65533;&#65533;2&#65533;&#65533;&#65533;&#65533;&#65533;l-&#65533;	&#65533;_jl&#65533;&#65533;&#65533;6:&#65533;~,&#65533;v&#30494;H&#65533; oPh&#65533;@o[&#65533;&#65533;H@P&#65533;&#65533;|&#65533;eX&#65533;`&#65533;3&#65533;&#65533;&#65533;&#65533;$&#65533;!&#65533;&#65533;0&#65533;&#65533;B&#65533;y$u&#65533;J&#65533;LaQZ&#65533;&#65533;&#65533;&#1400;8|&#65533;&#65533;&#65533;&#65533;&#65533;&#65533;`&#65533;:&#65533;P|&#65533;(&#65533;x&#65533;&#65533;H&#65533;&#65533;b5+Of&#65533;d&#65533;y>&(&#65533;t&#65533;]&#65533;&#65533;&#65533;&#65533;&#65533;#&#65533;*D&#65533;&#65533;Yn&#65533;&#65533;F&#65533;&#65533;-&#65533;&#65533;	&#65533;&#65533;d&#65533;A
|&#65533;h`&#65533;&#65533;D&#1004;&#65533;5+{&#65533;&#65533;f&#65533;&#65533;.&#65533;L7&#65533;&#65533;&#65533;H@K6&#65533;&#65533;&#65533;8&#65533;&#65533;I&#65533;&#65533;&#65533;Md&#65533;``&#65533;Yv&#65533;j&#65533;z&#65533;&#65533;&#65533;&#65533;T&#1740;&#65533;@&#65533;7&#65533;&#65533;
QB.&#65533;&#65533;&#65533;U&#65533;
&#65533;&#65533;t&#65533;&#65533;O&#65533;&#65533;&#65533;:?H`&#65533;}9Z}&#65533;&#65533;&#65533;8&#65533;l&#65533;Q&#65533;z,&#65533;t`&#65533;&#65533;&#65533;&#65533;@&#65533;&#65533;&#65533;&#65533;&#65533;&#65533;&#65533;{d&#65533;*&#65533;&#65533;&#65533;{&#65533;&#65533;:&#65533;&#65533;@O&&#65533;	&#65533;?0&#65533;&#65533;@&#65533;%t!&#65533;AN&#65533;&#65533;&#65533;'&#1660;&#65533;&#65533;&#1024;z&#65533;&#65533;&#65533;&#65533;4&#65533;&#65533;	l&#65533;&#65533;1&#65533;&#65533;&#65533;&#65533;R&#65533;.;&#65533;&#718;v4x&#65533;e&#65533;=`&#65533;&#65533;B&#65533;8	p&#65533;&#65533;u('u)6&#65533;&#65533;&#65533;) 0&#65533;mu3r&#65533;=&#65533;A&#65533;N`C&#65533;&#65533;|&#65533;&#65533;&#65533;5hx*&#65533;&#65533;qF &#65533;&nH@4 &#65533;&#65533;&#65533;0&#65533;	`&#65533;(&#65533;Zv&#65533;&#1466;&#65533;&#65533;&#65533;&#65533;&#65533;&#65533;&#65533;&#65533;v&#373;&#65533;-oo&#65533;&#65533;&#65533;&#65533;=&#65533;&#65533;&#65533;&#65533;&#65533;&#65533;&#65533;&#65533;&#65533;7r&#65533;d&#65533;&#65533;G&#65533;g&#65533;&#65533;&#65533;&#65533;&#65533;D&#65533;&#65533;UAX@	&#65533;&#65533;&#65533;&#65533;&#65533;&#65533;&#65533;&#65533;Dn&#65533;&#65533;&#65533;t &#65533;o;&#65533;	@V@`d&#65533;&#65533;&#65533;&#65533;YgP}0EC,&#65533;&#65533;c&#65533;R&#65533;/n&#65533;08&#65533;&#65533;2&#65533;&#65533;&#65533;I&#65533;^&#65533;&#65533;&#65533;&#65533;W%&#65533;W~H4&#65533;e	H&#65533;:&#65533;"&#65533;S&#65533;&#65533;Q@&&#65533;\$Pw#&#65533;&#561;	@I&#65533;a&#65533;&#65533;&#65533;0O a5i	'34&#65533;'` @&#65533;|&#11648;&#65533;&#65533;-'&#65533;" &#65533;W2&#65533;&#65533;w$&#65533;`&#65533;:&#65533;s&#65533;&#65533;c&#65533;&*0T;`?&#65533;&#65533;pA3&#65533;&#65533;, 4[&#65533;h&#65533;t&#65533; O&#65533;&#65533;?/ &#65533;D&#65533;w
&#65533;$&#65533;lFg&#65533;?Pw>&#65533;y'j&#65533;Uj&#65533;&#65533;]1&#65533;&#65533;!,&#65533;;3p$&#65533;&#65533;e&#65533;p&#65533;&#65533;Ad&#65533;&#65533;r&#65533;0&#65533;P 6&#65533;+r&#65533;&#65533;pkVQ&#65533;&#1330;R&#65533;&#451;Bap&#65533;2&#65533;&#65533;&#65533;f`&#65533;&FW7&#65533;#p&#65533;x&#65533;=&#65533;/`Mx&#65533;&#65533;	
&#65533;&#65533;&#65533;&#65533;o&#65533;&#65533;&#65533;<p&#65533;&#65533;&#65533;&#65533;&#65533;&#65533;s	&#65533;b&#65533;&#65533;&#65533;+&#65533;&#65533;Po/&#65533;
7&#65533;c&#65533;.@20|@-p&#577;@&#65533;EZw`&#65533;&#65533;`&#65533;8&#65533;&#65533;fp&#65533;&#65533;6Pw&#65533;g&#65533;O*&#65533;	`&#65533;	&#65533;&#65533;&#65533;HD$&#65533;&#65533;aps&#65533;+
+'yS, )&#65533;MI&#65533;&#65533;&#65533;"Pb9Pb- PO%&#65533;&#65533;&#65533;&#65533;Sq&#65533;&#65533;&#65533;H&#65533;0W&#65533;%k&#65533;I&#65533;qn&#65533;v&#65533;Tg6&#65533;J8&#65533;1 ) /0&#65533;&#65533;R&#65533;&#65533;P,`&#65533;&#65533;1&#1430;&#65533;&#65533;W*`&#65533;O&#65533;&#65533;&#65533;$/@&#65533;&#65533;=&#65533;FN&#601;	&#65533;Qa&#65533;i&#65533;F&#65533;mVW&#65533;&#65533;a&#65533;3Q&#65533;vct&#65533;y`&#65533;t&#65533;FwhW$&#65533;h
y-&#65533;&#65533;&#65533;&#65533;DA&#65533;wD&#65533;F&#65533;&#65533;&#65533;/) 6g&#1094;&#65533;&#65533;W&#65533;&#65533;&#65533;9&#65533;]&#65533;e3@&#65533;&#65533;&#65533;&#605;&#65533;&#65533;&#29709;S* &#65533;(J&#65533;EP|&#65533;&#65533;&#65533;&#65533;&#65533;4&#65533;&#65533;G\C4VHs&#65533;#]&#65533;YI!&#65533;8&#65533;&#352;a&#65533;&&#65533;:&#65533;&#65533;&#65533;&#65533;&#65533;X8YeC&#65533;)&#65533;`A&#65533;>&#65533;&#65533;	 &#65533;&#65533;&#65533;&#65533;>p&#65533;&#65533;&#1177;&#65533;&#65533;6&#65533;
&#65533;&#65533;@`13&#65533;g	&#65533;AM&#65533;&#65533;&#65533;&#65533;&#65533;;&#65533;&#65533;&#65533;&#43233;-&#65533;_T&#65533;&#65533;`bGv6Q&#65533;&#65533;&#65533;P-PZ"%&P& &#65533;&#65533;L&#1601;7&#65533;&#65533;&#65533;&#65533;&#65533;&#65533;0K7`u&#65533;\J&#65533;&#65533;&#65533;&#65533;&#65533;qzc&#65533;&#65533;&#65533;&#65533;&#65533;E[&#65533;e&#65533;P<&#65533;&#65533;&#65533;f&#65533;'p=&#65533;wC&#1443;&#65533;D&#65533;&#1703;&#65533;&#65533;tY&#65533;"hZ&#65533;&#65533;&#65533;&#65533;m&#65533;R0&#65533;&#65533;'&#65533;b+&#65533;&#65533;r
&#65533;&#65533;&#65533;c7V&#65533;&#65533;&#65533;&#65533;&#65533;&#65533;jj&#65533;&#65533;	&#65533;&#65533;S0T&#65533;&#65533;~c&#65533;2&#486;fq0&#65533;&#65533;&#65533;J_&#65533;&#65533;&#65533;*&#65533;&#1056;&#65533;&#65533;&#65533;W	&#65533;X?=&#65533;:&#65533;&#65533;&#65533;&#65533;&#65533;S&#65533;&#65533;&#65533;&#11741;&#65533;&#65533;&#65533;&#65533;4&#65533;&#65533;&#685;1&#65533;&#65533;&#65533;W:p2P(&#65533;/&#65533;q&#65533;&#65533;
Cd&#65533;A&#65533;J&#65533;H&#1389;&#65533;&#682;&#65533;&#457;&#65533;&#65533;&#65533;F&#65533;`&#18098;P&#65533;&#65533;&#65533;?&#65533;&#65533;=p&#65533;=&#65533;k&#65533;&#65533;	" L&#65533;&#65533;&#65533;Z&#65533;{-&#65533;&#65533;&#65533;&#65533;&#65533;&#65533;&#65533;j&#65533;&#65533;Z&#65533;&#65533;P@&#65533;&#65533;&#65533;&#587;P&#65533;&#65533;&#65533;&#65533;5{+&#65533;& &#65533;&#65533;u&#65533;J9&#65533;4fc4&#65533;?7Kc!@,&#65533;&#65533;a&#65533;&#65533;P/&#65533;'C;&#65533;Dk&#65533;4f&#65533;&#756;	"R0&#65533;c&#65533;!&#65533;R[S+&#65533;&#65533;dA&#65533;&#65533;&#65533;]&#65533;]&#65533;x-&#65533;[&#65533;d&#757;[&#65533;&#65533;h&#758;j&#1782;d[&#65533;q&#65533;&#65533;\&#65533;%&#65533;&#65533;&#65533;>p&#65533;g&#65533;*&#65533;aVJ&#65533;8&#65533;`	MWh&#65533;&#65533;&#65533;[h&#65533;&#65533;k&#65533;vhe&#65533;&#65533;&#65533;@Z&#65533;&#65533;&#65533;&#65533;&#65533;&#65533;~f&#65533;'&#65533;_M+&#65533;	&#65533;&#65533;&#65533;&#65533;&#65533;h(&#65533;&#65533;&#65533;&#65533;&#65533;K34&#65533;&#65533;+&#65533;) &#65533;8@&#65533;p&#65533;&#65533;&#65533;&#65533;&#65533;&#65533;&#1787;&#65533;&#65533;@&#65533;@@&#65533;&#65533;K&#65533;&#65533;K&#65533;{&#65533;&#65533;&#65533;&#65533;&#65533;&#48952;&#65533;&#65533;&#65533;+&#65533;&#65533;&#65533;&#65533;&#65533;&#1787;&#65533;&#764;&#65533;{&#65533;&#65533;&#65533;&#65533;@3&#65533;&#65533;4&#65533;%&#65533;3&#65533;&#65533;wW&#65533;&#65533;p&#65533;&#65533;&#65533;="q&#65533;&#65533;8&#65533;6&#65533;&#65533;&#65533;f'!A9&#65533;&#65533;&#767;&#65533;&#65533;&#65533;&#65533;,&#65533;L&#65533;&#65533;&#65533;`nwvi&#65533;&#65533;&#65533;&#65533;&#23295;@&#65533;&#65533;C&#65533;Q&#65533;W&#65533;&#65533;fL&#65533;&#65533;0&#65533;8L&#65533;8&#65533;Y&#65533;!,&#65533;t&#65533;&#65533;&#65533;	&#65533;P8&#65533;&#65533;&#65533; &#65533;780<`&#65533;7\&#65533;ZYQwO6&#65533;&#65533;>&#65533;&#65533;&#65533;Cp&`QWOGlO&#65533;9&#65533;M&#65533;&#65533;O&#65533;Q,&#65533;SL&#65533;Ul&#65533;W&#65533;&#65533;Y&#65533;&#65533;[&#65533;&#65533;]&#65533;&#65533;_&#65533;a,&#65533;cL&#65533;el&#65533;g&#65533;&#65533;i&#65533;&#65533;k&#65533;&#65533;m&#65533;&#65533;o&#65533;q,&#65533;sL&#65533;ul&#65533;w&#65533;&#65533;y&#65533;&#65533;{&#65533;&#65533;}&#65533;&#65533;&#513;,&#515;L&#517;l&#519;&#65533;&#521;&#65533;&#523;&#65533;&#525;&#65533;&#527;&#593;&#65533;,&#595;L&#597;l&#599;&#65533;&#601;&#65533;&#603;&#65533;&#605;&#65533;&#607;&#673;,&#675;L&#677;l&#679;&#65533;&#681;&#65533;&#683;&#65533;&#685;&#65533;&#687;&#753;,&#755;L&#757;l&#759;&#65533;&#761;&#65533;&#763;&#65533;&#765;&#65533;&#767;&#65533;&#65533;,&#65533;&#65533;L&#65533;&#65533;l&#65533;&#460;&#65533;&#620;&#65533;&#65533;&#65533;&#65533;&#65533;&#65533;&#65533;&#65533;&#65533;&#65533;,&#65533;&#65533;L&#65533;&#65533;l&#65533;&#1484;&#65533;&#1644;&#65533;&#65533;&#65533;&#65533;&#65533;&#65533;&#65533;&#65533;&#65533;&#65533;,&#65533;&#65533;L&#65533;&#65533;l&#65533;&#65533;&#65533;&#65533;&#65533;&#65533;&#65533;&#65533;&#65533;&#65533;&#65533;&#65533;&#65533;&#65533;,&#65533;&#65533;L&#65533;&#65533;l&#65533;&#65533;&#65533;&#65533;L!&#65533;d@!&#65533;&#65533;&#65533;&#65533;&#65533;&#65533;&#65533;&#65533;&#65533;&#65533;&#65533;&#65533;&#65533;&#65533;&#65533;&#65533;&#65533;&#65533;&#1203;&#65533;&#65533;&#65533;&#65533;&#65533;pppbbbffflllyyy&#65533;&#65533;&#65533;&#65533;&#65533;&#65533;&#65533;&#65533;&#65533;&#65533;&#65533;&#65533;&#65533;&#65533;&#65533;&#65533;&#65533;&#1447;&#65533;&#65533;jjjAAA&&&666DDDQQQ&#65533;&#65533;&#65533;&#65533;&#65533;&#65533;&#65533;&#65533;&#65533;&#65533;&#65533;&#65533;&#65533;&#65533;&#65533;LLL###&#65533;&#65533;&#65533;&#65533;&#65533;&#65533;&#65533;&#65533;&#65533;&#65533;&#65533;&#65533;&#65533;&#65533;&#65533;&#65533;&#65533;&#65533;&#65533;&#65533;&#65533;&#65533;&#65533;&#65533;HHH&#65533;&#65533;&#65533;tttZZZ:::]]]===+++TTT}}}---&#65533;&#65533;&#65533;111&#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K&#65533;L&#65533;&#65533;&#65533;&#728;3k&#65533;&#825;&#65533;&#65533;&#992;C&#65533;M&#65533;&#65533;&#65533;&#1256;S&#65533;^&#890;&#65533;&#65533;&#1520;c&#734;M&#65533;&#65533;&#65533;&#1784;s&#65533;&#65533;&#891;&#65533;&#65533;&#65533;&#65533;&#65533;N&#65533;&#65533;&#65533;&#65533;&#531;+_&#956;&#65533;&#65533;&#65533;&#1059;K&#65533;N&#65533;&#65533;&#65533;&#65533;&#1587;k&#65533;&#957;&#65533;&#65533;&#65533;&#65533;&#203;O&#65533;&#65533;&#65533;&#65533;&#65533;&#1259;_&#1022;&#65533;&#65533;&#65533;&#65533;&#65533;&#735;O&#65533;&#65533;&#65533;&#65533;&#65533;&#65533;&#65533;&#2031;1&#65533;&#65533;&#65533;8&#65533;&#65533;_:P&#65533; &#65533;`
,&#65533;@<&#65533;&#65533;&#65533;PP&#65533;`&#65533;&#65533;&#65533;x&#65533;Ad&#65533;&#65533;#`&#65533;	&#65533;`&#128;&#65533;&#65533;b8%&#65533;&#65533;&#65533;'X&#65533;&#65533;`J(D@@
PB*&#65533;&#65533;3DA
&#65533;&#65533;&#65533;
,&#65533;&#65533;&#65533;D&#65533;&#65533;tx&#65533;&#65533;-&#65533;&#65533;B*&#65533;bB
4C	&#544;A&#65533;&#65533;&#65533;d&#65533;&#65533;&#65533;&#65533;&#65533;B$0&#65533;&#65533;&#65533;&#65533;B&#65533;&#165;&#65533;8&#65533; ^`&#65533;7&#65533; A&#65533;&#65533;&#65533;@-&#65533;&#65533;&#65533;&#65533;&#65533;0 &#65533;&#65533;T&#65533;&#65533;&#65533;0&#65533;"&#65533;&#65533;&#65533;E&#65533;:&#65533;&#65533;&#65533;	0&#65533;#&#65533;&#65533;+&#65533;F+&#65533;&#65533;&#1206;&#65533;8*&#65533;\&#65533; .&#65533;&#65533;&#65533;&#65533;&#65533;&#65533;&#65533;t&#1027;&#65533;&#65533;=t&#65533;&#65533;  &#65533;&#65533;B&#1054;`&#65533;|&#65533;&#65533;,&#65533;:C&#65533;&#65533;/&#65533;7&#1840;;&#65533;`&#65533;
(&#65533;g;&#65533;&#65533;&#65533;&#65533;_W@&#65533;&&#65533;PB:p&#65533;@!,&#65533;B&#65533;&#65533;*DP&#65533;4&#65533;&#65533;	&#1142;&#65533;&#65533;2 @&#65533;&#65533;:H2&#65533;p&#65533;/dP&#65533;6\ &#65533;&#65533;&#1290;&#65533;&#65533;0<&#65533;&#65533;&#65533;&#65533;&#65533;&#65533;<&#65533;0C&#65533;&#58528;1&#65533;&#65533;&#65533;&#65533;@@*L&#65533;@B5T&#65533;m&#65533;ERp@&#65533;0&#65533;&#65533;(&#65533;	%&#65533;&#65533;&#147;t+k3&#65533;L@%&#65533;\&#1518;}&#65533;'&#65533;&#65533;&#65533;0@&#65533;A&#65533;&#65533;@&#65533;&#65533;2,&#65533;&#65533;&#65533;&#65533;&#65533;&#65533;x@&#65533;&#65533;B&#65533;&#65533;&&#65533;mV@&#65533;&#65533;&#65533;5!&#65533;B&#65533;yk:d&#65533;&#65533;	&#65533;&#649;&#65533;W_=(*p0&#65533;<\C&#65533;&#65533;&#65533;&#65533;B	&#65533;&#65533;&#65533;&#1082;
&#65533;@*(&#65533;&#65533;&#65533;@#8&#1794;&#65533;p&#65533;&#65533;&#65533;&#65533;-8&#1974;	d&#65533;X&#65533;&#65533;.a&#65533;:&#65533;&#65533;&#65533;&#65533;&#65533;.&#65533;6&#65533;P&#65533;&#65533;&#438;&#65533;@b&#65533;&#221;(&#65533;D&#65533;&#65533;j&#65533;T Z.&#65533;&#65533;j&#65533;@&#65533;0(%&#65533;&#65533;&#65533;`&#65533;&#65533;&#65533;&#65533;&#65533;&#65533;%&#65533;&#65533;Zp&#65533;&#65533;0&#65533;+&#65533;&#1283;&#65533;&#65533;~T&#65533;V&#65533;&#65533;v&#65533;&#65533;&#65533;&#65533;/&#65533;A8&#65533;:H&#65533;&#65533;&#65533;?&#65533;&#65533;7&#65533;&#65533;v&#65533;&#65533;&#65533;B&#65533;sEJ&#65533;&#65533;&#65533;&#65533;&#65533;&#65533;"&#65533;Z`	 &#65533;&#65533;&#65533;&#65533;yP&#65533;&#65533;g&#65533;&#65533; P&#65533;&#65533;&#65533;`b&#65533;&#65533;&R&#65533;&#65533;&#432;!`&#65533;&#65533;0N&#65533;&#65533;&#65533;&#65533;{\A\@&#65533;&#65533;@&#65533;t0&#65533;Z&#65533;D&#65533;""i&#65533;&#65533;`&#65533;&#65533;pP&#65533;C%&#65533;.&#65533;&#65533;&#65533;o&#65533;&#65533;&#65533;.p&#65533;,&#65533;%&#1025;P5&#65533;L `kA:&#65533;Z`@4&#65533;&#65533;&#65533;&#65533;p&#65533;(H&#65533;3&#65533;&#65533;vPL&#65533;&#65533;&#65533;Di`&#65533;&#65533;)7pM\&#65533;&#65533;&#1266;GP&#65533;&#65533;&#65533;#&#65533;&#65533;)&#1657;FD&#65533; \&#65533;Vd&#65533;&#65533;&#65533;&#65533;&#65533;)&#65533;l&#65533;['&#65533;&#65533;:&#65533;&#65533;&#1824;e-&#65533;&#65533;A&#65533;62&#65533; &#65533;	8`&#65533;&#65533;0&#65533;&#65533;&#65533;6&#65533;&#65533;9&#65533;&#65533;&#65533;	&&#65533;&#65533;3&#65533;@&#65533;&#65533;h&#65533;"R&#65533;H*&#65533;&#65533;B&#65533;&#65533;
F&#65533;&#65533;@,&#65533;j&#65533;q+b&#65533;@&#65533;&#65533;&#65533;b"&P&#65533;
&#65533;&#65533;(&#65533; &#65533;&#65533;&#65533;&#65533;&#65533;+g&#65533;&#65533;5J&#65533;*&#65533;&#65533;&#65533;=&#65533;T?&#193;p&#65533;|&#65533;&#65533;(#tP?d&#65533;h@gw&#65533;&#65533;`a&#65533;@2&#65533;Y&#65533; &#65533;&#1307;D&#65533;3&#65533;p&#65533;&#65533;&#65533;&#65533;:&#65533;&#65533;&#65533;\ vs&#65533;4&#65533;&#426; F&#65533;&#65533;&#65533;x&#65533;xF&#65533;&#65533;>&#65533;^>&#65533;&#65533;S@&#65533;R&#65533;K&#65533;&#65533;
&#65533;&#65533;<&#65533;&#65533;P&#65533;&#65533;&#65533;&#65533;~&#65533;&#65533;`&#65533;&#65533;&#65533;&#65533;&#65533;{L&#65533;&#65533;x&#65533;|&#65533;&#65533;Y&#65533;d&#65533;{&#65533;&#65533;&#65533;&#65533;ZF"Ai	L&#65533;P&#1762;&#665;&#65533;Z!&#65533;0"&#65533;	&#65533;&#858;P&#65533;6&#65533;
&#65533;x&#65533;h&#65533;$1Gh&#65533;&#65533;&#65533;&#65533;&#65533;
&#65533;+&#65533;&#65533;@&#65533;&#65533;&#65533;&#65533;L@@&#65533;&#65533;&#65533;B`&#65533;^%7l&#65533;&#65533;@l&#65533;&#65533;&#65533; 1&#1536;8&#65533;&#65533;@&#65533;&#65533;0&#65533;$&#65533;&#65533;T&#65533;~9&#65533;3.]&#65533;M&#65533;.d&#65533;&#65533;&#65533;P&#65533;&#1521;:k&#65533;c_%`+f&#65533;&#65533;D&#65533; &#637;V!&#65533;~&#65533;A0&#65533;&#65533;=&#65533;~"&#65533;@&#65533;y&#65533;c*&#65533;F &#65533;&#65533;@m&#65533;&#769;,7&#65533;&#65533;&#65533;y3,&#65533;.&#65533;:&#65533;@&#65533;&#65533;Y&#65533;&#65533;&#65533;&#65533;"8@H&#65533;Yx&#65533;q(N&#65533;&#65533;&#65533;X:v&#65533;&#1542;0&#65533;;	&#65533;g&#65533;`&#65533;V&#65533;p7&&#65533;*D&#65533;#
`&#65533;&#65533;'&#65533;~&#65533;A&#65533;lj	&#65533;&#65533;%&#65533;&#65533;&#65533;70&#65533;&#65533;@&#65533;&#65533;&#65533;&#65533;e&#65533;&#65533;&#65533;&#65533;b&#65533;5!&#65533;&#65533;T@&#65533;%&#65533;jP&#65533;&#65533;&#65533;kB'&#65533;&#65533;lhHNu&#65533;&#65533;:&#65533;f&#65533;&#65533;@&#65533;&#65533;yPPG&#65533;`&#65533;a&#65533;&#65533;&#65533;&#65533;"&#65533;&#65533;v`H&#65533;&#65533;>&#65533;&#65533;&#65533;&#65533;&#65533;7&#65533;"d&#65533; ~&#65533;D>}E+&#65533;&#65533;
&#65533;[&#65533;p_&&#65533;aK&#65533;&#65533;&#65533;&#65533;&#65533;5&#65533;|%Y<Az&#65533;!&#65533;7K7X&#65533;&#65533;&#65533;&#65533;0&#65533;$.&#65533;&#65533;s&#65533;&#65533;+&#65533;Q&#65533;t&#65533;&#65533;L&#65533;(8&#65533;G&#1856;&#65533;7p&#65533;XA
T&#65533;7&#65533;^
A^@e&#65533;&#65533;&#65533;&#65533;f`&#65533;&#65533;&#1074;&#65533;&#65533;&#65533;%&#65533;2.&#65533;_8}\&#65533;Y&#65533;&#65533;&#65533;&#65533;]&#65533;7&#65533;j&#65533;X&#65533;0&#65533;&#65533;jt&#65533;&#65533;&#1000;Ec&#65533;&#65533;&#65533;&#65533;&#65533;&#65533;&#65533;	JL&#65533;&#65533;1&#1079;+&#65533;&#65533;&#65533;&#65533;&#65533;&#65533;8D&#65533;&#65533;	L&#65533;2(&#65533;s&#65533;&#65533;@Zhv&#65533;&#65533;^G&#65533;&#65533;&#65533;&#65533;B&#65533;Z&#65533;N<&#65533;&#65533;&#65533;biw&#65533;Ps&#179;,&#65533;U&#65533;dm&#65533;	`m.&#65533;*&#65533;&#65533;x&#65533;&#65533;&#65533;&#65533;"p+/}&#65533;&#65533;Q&#65533;v&#65533;&#65533;/$^[&#65533;&#65533;&#65533;&#65533;&F}&#65533;6-&#65533;&#65533;&#65533;/&&#65533;2&#65533;R&#65533;&#65533;B(-e&#65533;&#65533;!h&#65533;P&#65533;C&#65533;&#65533;@&#65533;ec&#65533;&#65533;`m&#65533;'|5`r&#65533;0&#65533;W-&#65533;::Fp&#65533;&#65533;g&#65533;a&#65533;b)&#65533;I&#65533;0u0&#65533;&#65533;&#65533;&#65533;T&#65533;R&#65533;&#65533;/&`(56 H&#65533;@%P=Qas6&#65533;&#65533;&#65533;QX=&#65533;3-P_&#65533;&#65533;/&#65533;&#65533;U:7P&#65533;&#65533;&#65533;&#65533;&#65533;&#65533;&#65533;&#65533;&#65533;&#65533;C$&#65533;pPU&#65533;&#65533;&#65533;BO&#65533;~&#65533;&#65533;N-&#65533;VF;&#65533;4&#65533;Vq&#65533;&#65533;&#65533;d&#65533;r`(`=&#1035;7d&#65533;&#65533;r#&#65533;k&#65533;&#65533;&#65533;@&#65533;-&#65533;@&#65533;&#65533;K&#65533;&#65533;A f&#65533;2+&#65533;E&#65533;AL&#65533;&#65533;e&#65533;0&#65533;|3&#65533;kp&#65533;0`q&#65533;&#65533;]mU-6`q&#65533;3ju2&#65533;@?`&#65533;&#65533;&#65533;&#65533;&#65533;R09`&#65533;&#65533;&#65533;p7#&#65533;f%&#65533;&#65533;&#65533;&#65533;&#65533;VH&#65533; &#65533;&#65533;uG&#65533;&#65533;&#65533;t$&#1032;&#65533;F)&#65533;SM&#65533;&#65533;u&#65533;&#65533;XG;&#65533;&#65533;&#65533;&#65533;6+&#65533;(e&#65533;@]g&#65533;&#1032;&#65533;&#65533;(&#65533;:&#65533;>&#65533;0{<
&#65533;&#65533;&#65533;`1p7&#1671;&#65533;&#65533;&#65533;7&#65533;7&#65533;7&#65533;.`&#65533;5g&#65533;',i&#65533;Jy&#65533;(3&#65533;6pzohm!&#65533;W&#65533;|&#65533;2&#65533;&#65533;8&#65533;* I>&#65533;d5&#65533;&#65533; :&#65533;83&#65533;0]&#65533;&#65533;%&#65533;&#65533;&#1231;&#65533;&#65533;&#65533;&#65533;TVu~&#65533;&#65533;&#65533;S[&#65533;$1&#65533;&#65533;/&#65533;&#65533;&#65533;&#65533;h&#65533;&#65533;`&#65533;.&#65533;&#150;0&#65533;P/D&#65533;8&#65533;`uP&#65533;&#65533;&#65533;"`r&#1236;>	@&#65533;&#65533;6/&#65533;&5&#65533;d&#65533;&#65533;`&#65533;eJ&#65533;&#65533;|4 &#65533;,&#65533;ek	Kgtd=`0&#65533;T-&#65533;&#65533;V)@r&#65533;>PQ&#65533;q&#65533;&#65533;F	&#65533;&#65533;8&#65533;o(h&#65533;&&#65533;@;&#65533;O$p&#65533;&#65533;yw0&#65533;&#65533;&#65533;&#65533;&#65533;0&#65533;J-'0&#65533;&#65533;&#65533; e&#65533;Y,&#65533;&#65533;0&#65533;&#65533;&#65533;&#65533;&#65533;&#65533;-&#65533;0or&#65533;&#65533;&#65533;h&#65533;$@&#65533;2`u|&#65533;-&#65533;i&#65533;&#65533;S#p&#65533;&#1461;&#65533;(F&#65533;mERb l&#65533;S0y&#65533;@p}&#65533;&#65533;&#65533;[2&#65533;&#65533;&#65533;P-u&#65533;&#65533;&#65533;&#65533;R&#65533;&#65533;&#65533;&#65533;8&#65533;8!&#65533;&#65533;&#65533;&#65533;0&#65533;E&#65533;=E&#65533;&#65533;6&#65533;&#65533;/h%2p7Z&#65533;&#65533;&#1242;uD&#65533;&#65533;&#65533;&#65533;&#65533;&#65533;&#65533;.&#65533;&#65533;&#65533;TuoyF@&#65533;$&#65533;&#65533;h=&#65533;&#65533;&#65533;&#65533;&#65533;@,&#65533;&#65533;fJp\&#65533;|&#65533;&#65533;&#65533;ud~&#65533;&#65533;y&#65533;5-#&#65533;&#65533;&#65533;&#65533;#&#65533; ZbDu&#65533;&#65533;l&#65533;Rv&#65533;Q=(	-8&#65533;U6&#65533;P&#65533;? K	&#65533;&#65533;&#65533;A2&#402;9&#65533;&#65533;6&#65533;&&#65533;&#65533;&#65533;f@&#65533;"
PL&#65533;&#65533;S&#65533;=&#65533;&#65533;&#65533;&#65533;N590#&#65533;B&#65533;E8&#65533;x&#65533;@&#65533;(&#65533;&#65533;`&#65533;&#65533;p&#65533;a=(&#86826;&#65533;-&#65533;	&#65533;P&#65533;-5P&#65533;&#65533;&cP*0j&#65533;&#65533;&#65533;0PV"&#65533;,U&#65533;&#65533;&#65533;&#65533;zy&#65533;&#65533;&#65533;&#65533;a&#65533;CN&#65533;5&#65533;0#`l&#65533;&&#65533;^&#65533;&#65533;8&#65533;&#65533;&#65533;&#65533;&#65533;6f&#65533;&#65533;a=?&#65533;&#995;&#65533;&#65533;`&#65533;&#65533;=h=&&#65533;e&#65533;7&#65533;&#65533;&#65533;&#65533;&#65533;hL&#65533;C&#65533;l {(&#65533;DtU8&#65533;Xe&#65533;(
&#65533;;F"`&#65533;4V^&#65533;J&#65533;&#65533;Y/&#65533;&#65533;&#65533;&#65533;@,6&#65533;&#65533;Q4p&#65533;=@&#1109;&#65533;S,@&#65533;N&#65533;P&#65533;&#65533;&#65533;#&#65533;>#p&#65533;w&#65533;&#65533;&#65533;!h^( H&#65533;&&#65533;	&#65533;9P<]&#65533;!&#65533;j&#65533; &#65533;>#V&#65533;g&#65533;&#65533;k&#65533;&#65533;@&#65533;&#65533;&#65533;&#65533;&#65533;1&#65533;U&#65533;uh&+/@&#65533;
&#65533;&#65533;&#65533;z&#65533;&#65533;|&#65533;w&#65533;2&#65533;g0i&#65533;K&#65533;&#65533;0&#65533;U7-&#65533;&#65533;&#65533;_&#65533;&#65533;&#65533;&#437;0;&#65533;&#65533;&#65533;pZ|)&#65533;&#65533;&#65533;*&#65533;&#65533;&#65533;K&#65533;&#65533;:&#65533;&#65533;&#65533;&#65533;4Y&#65533;&#65533;d >&#65533;(&#1083;&#65533;&#65533;&#65533;&#65533;&#65533;&#65533;9I@$@&#65533;G&#65533;;)`m'@&#65533;&#65533;PPX-1
&#65533;&#65533;>&#65533;T&#65533;&#65533;&#65533;4+-3&#65533;$&#65533;&#65533;0&#65533;V&#65533;[~2
&#65533;&#65533;`&#65533;&#65533;Q&#65533;&#65533;&#65533;&#65533;&#65533;&#65533;&#65533;&#65533;&#65533;&#65533;&#1299;&0&#65533;"ur&#65533;~&#65533;+~&#65533;&#65533;fRdF'&#65533;y&#65533;7&#65533;\&#65533;&#65533;&#65533;{k5-V% &#65533;8&#65533;&#65533;g&#65533;r&#65533;&#65533;yQ&#65533;(@U&#1640;&#65533;-&#65533;&#65533;^&#65533;m=&#65533;&#65533;&#65533;&#65533;&#1160;@&#65533; &#65533;&#65533;2&#65533;&#65533;&#1058;h&#65533;&P&#65533;0
&#65533;%|B&#65533;"&#3016; m<&#65533;	&#65533;H&#65533;2C&#65533;&#65533;e[&#65533;;&#65533;&#65533;&#65533;&#65533;&#65533;R&#65533;&#65533;&#325;&#65533;&#65533;KY  &#65533;$&#65533;W&#65533; j$&#65533;ur&#65533;K`m-&#65533;!&#65533;0&#65533;?@&#65533;$Y
 sHh&#65533;&#65533;/P:5&#65533;R"PdS$&#65533;Y6`&#65533;&#65533;q&#65533;@&#65533;`&#65533;&#65533;&#65533;&#65533;26&#65533;:&#65533;&#65533;&#65533;?PS&#65533;x&#65533;
0	`/&#65533;&#65533;&#65533;9&#65533;&#65533;&#65533;&#65533;&#65533;&#65533;e&#65533;T&#33383;Z4&#65533;&#65533;E&#65533;H&#65533;L&#65533;&#65533; '-;w&#65533;&#1798;&#65533;F&#65533;&#450;&#65533;lV&#65533;.&#65533;@N.Lb]L=@&#65533;&#65533;22!@O&#1331;5 &#65533;&#65533;;p&#65533;I<w3V&#65533;_a&#215;.0&#65533;&#65533;&#65533;&#65533;&#65533;47&#65533;Z&#65533;&#65533;	 &#65533;4&#65533;&#65533;&#65533;S&#65533;lh&#65533;&#651;l&#898;p19@5#0 0%&#65533;&#65533;.&#65533;@ &#65533;) &#65533;2&#65533;5N&#65533;&#65533;u&#65533;B&#65533;x&#65533;&#65533;%U&#65533;<&#65533;	l7@q~&#65533;&#65533;&#65533;$ 5L<&#65533;&#65533;&#65533;b}&#65533;&#65533;@$@]>:&#65533;l&#65533;r&#65533;&#1779;G&#65533;&#65533;2&#65533;&#65533;{@&#65533;9&#65533;&#65533;&#65533;,&#65533;J/F&#65533;3&#65533;&#65533;<x;5&#65533;&#65533;&#65533;&#65533;*&#675;&#65533;&#65533;3(S$&#65533;&#65533;#&#65533;&#65533;&#65533;'&#65533;&#65533;Pm(&#599;-~&#65533;/&#65533;|&#65533;!&#65533;&#65533;P&#65533;aCi&#65533;&#65533;w]Rz]$5'&#65533;&#65533;)0%0&#65533;&#65533;}L)&#65533;&#65533;&#65533;8&#65533;3&#65533;9H#&#65533;&#65533;@`al&#65533;+@yj&#65533;`&#65533;&#65533;u&#65533;Z	&#65533;]=&#65533;#-&#65533;&#65533;
&#65533;&#65533;&#65533;-79&#65533;!xgrQ"&#65533;p;}&#65533;(&#65533; &#65533;&#65533;C#Rf9&#65533;&#65533;O
n)&#65533;&#65533;+&#65533;&#65533;66&#65533;&#65533;&#65533; &#65533;&#65533;G
&#65533;8[9&#65533;Yu&#1733;&#65533;&#65533;h	0&#65533;&#65533;&#65533;&#65533;&#65533;&#4320;&#65533;&#65533;K%&#65533;TQ&#65533;&#65533;a&#65533;"&#65533;ws&#65533;K&#65533;,<&#65533;&#65533;;&#65533;dD>H.&#65533; &#65533;$@1&#65533; &#65533;&#65533;&#65533;&#65533;~&#65533;&#65533;&#65533;&#65533;&#65533;adB+	@&#65533;&#65533;/@,&#65533;(WG&#65533;&#65533;&#65533;&#65533;b&#65533;w#&#65533;&#65533;l&#65533;&#65533;&#65533;&#65533;&#65533;&#65533;&#65533;m,@+S&#65533;&#65533;,T&#65533;@&#65533;&#65533;A8&#65533;+&#65533;&#1604;&#65533;&#65533;&#65533;&#65533;07&#65533;e{&#65533;&#65533; nt(F"6	_^-7&#1051;&#65533;8g&#65533;&#65533;&#65533;I@ &#65533;0$&#65533;&#65533;*&#65533;4&#65533;\mBTB&#65533;04&#65533;4&#65533;&#65533;@&#65533;&&#65533;x&#65533;!tg&#65533;&#65533;&#46920;&#65533;B&#65533;8P&#65533;8l&#65533;&#65533;&#65533;&#65533;YP&#65533;&#65533;P&#65533;&#65533;-&#65533;katw^	&#65533;&#1744;&#65533;>&#65533;&#65533;f/&#65533;>qK/-&#65533;&#65533;	&&#65533;4P&#65533;^&#65533;.&#65533;&#65533;&#65533;&#65533;&#65533;^ &#65533;&#65533;<	% &#65533;O&#65533;&#65533;c&#65533;&#65533;&#65533;&#65533;@&#65533;Fj&#65533;9&&#1062;&#65533;b&#65533;-N&#65533;}p&#65533;3&#65533;&#1548;&#49932;&#65533;&#65533;4&#65533;&#65533;&#38111;&#65533;3&#65533;$&#65533;>=>@0&#65533;&#65533;&#65533;"&#65533;&#65533;.@O&#65533;&#65533;&#1438;&#65533;&#65533;&#65533;&#65533;vf%u&#65533;&#65533;&#65533;@Nu&#65533;&#65533;C:P&#65533;7v=&#65533;/&#65533;&#65533;&#1238;&#65533;"&#65533;M&#65533;~K&#65533;:&#65533;&#65533;&#65533;&#65533;9l&#1606;&#65533;t&#65533;&#65533;J  &#65533;&#65533;&#65533;&#65533;&#22878;&#65533;&#65533;&#1038;&#65533;5&#65533;&#65533;&#65533;&#65533;&#65533;#u&#65533;z&#65533;=&#65533;7&#65533;b_&#65533;W&#65533;&#65533;A&#65533;&#65533;%F.&#65533;&#65533;&#65533;&#65533;_>&#65533;_%&#65533;h-pkF&#65533;&#65533;_i&#65533;&#65533; W&#65533;&#65533;&#65533;&#65533;&#65533;&#65533;&#65533;F=&#65533;&#65533;2259&#65533;O	"N&#1945;&#65533;&#65533;Za&#65533;?$&#65533;&#65533;&#65533;&#65533;P&#65533;M1&#65533;&#65533;=`&#65533;&#65533;]&#65533;/&#65533;8|&#65533;,&#65533;&#65533;&#65533;9y/	&#65533;|@&#65533;@>&#65533;r&#65533;&#65533;"-&#65533;&#58400;&#65533;&#65533;SQ>&#65533;&#65533;&#65533;&#65533;H&#65533;O&#65533;&#65533;&#65533;&#65533;?`&#340;P&#65533;&#65533;&#65533;]&#65533;&#1080;9&#65533;&#65533;&#65533;r&#65533;&#65533;&#65533;&#65533;cx&#65533;&#65533;hH&#65533;&#65533;&#65533;&#65533;&#65533;3	&#65533;s&#65533;&#65533;8&#65533;1&#65533;&#65533;&#65533;(:JZjz&#65533;&#65533;&#65533;&#65533;&#65533;&#65533;&#65533;&#65533;
+;&#65533;&#65533;j{&#65533;&#65533;&#65533;J[jr3&#65533;C&#65533;B{&#65533;&#65533;<28&#65533;&#65533;z#2)r&#65533;&#65533;Aq&#65533;#&#65533;&#65533;&#65533;&#65533;;N^n~&#65533;&#65533;&#65533;>&#65533;^&#65533;&#923;.&#65533;&#65533;&#65533;&#65533;P|&#65533;#9&#65533;2&#65533;Ex&#65533;
!b&#65533;&#65533;F0;0&#65533;&#65533;&#419;E&#65533;&#65533;Y&#65533;&#65533;1&#65533;&#397;&#65533;\&#65533;N&#65533;&#65533;I'`&#65533;&#65533;&#65533;A&#65533;I&#65533;UX&#65533;&#65533;G6&#65533;X&#65533;~&#65533;&#65533;4&#65533;&#1057;D&#65533;&#65533;&#65533;I3]
~<nX&#65533;&#65533;HB&#65533;D&#65533;0&#65533;&#65533;&#65533;]X&#65533;&#65533;&#65533;&#8986;=&#65533;6&#65533;ZWH&#1241;&#65533;&#65533;U&#65533;x&#65533;&#65533;Xp&#65533;&#65533;Dh&#65533;&#65533;&#1326;1r&#65533;&#65533;&#65533;#&#65533;&#65533;!F&#65533;&#65533;&#65533;l&#1653;&#65533;+[&#65533;t&&#65533;n&#65533;&#65533;@P&#65533;&#65533;(E<&#280;&#65533;&#65533;&#65533;&#65533;|&#65533;S2&#65533;C&#65533;&#65533;(&#65533;B&#65533;B&#65533;&#65533;&#65533;<&#65533;&#65533;&#65533;l&#65533;#@&#65533;k&#65533;w&#65533;&#65533;&#65533;&#65533;E0>&#65533;&#65533;&#65533;|&#65533;&#65533;M<&#65533;&#65533;&#65533;&#141;&#65533;&#65533;&#65533;&&#65533;7w^
9y&#65533;Hq&#65533;$7S&#65533;?&#65533;yH&#65533;P&#65533;&#65533;C&#65533;v<&#65533;&#65533;&#65533;{&#65533;&#65533;F00&#65533;$&#65533;&#65533;!@8&#65533;&#65533;z&#65533;&#65533;&#65533;Hb&#65533;&b&#65533;K:T&#65533;CrIbh&#65533;&#65533;#	`ys&#65533;	&#65533;&#65533;&#65533;0&#65533;&#65533;&#65533;Dxb&#65533;F	UA&#65533;&#65533;+H&X&#65533;&#65533;@&#65533;&#65533;&#65533;&#65533;&#65533;
+4&#65533;5&#65533;&#65533;&#65533;A
*&#65533;&#65533;&#65533;H&#65533;&#65533;f&#65533;0&#65533;X,&#65533;tE&#65533;Pj&#65533;&9*&#65533;p#;t&#65533;.0&#65533;!'&#65533;P&#65533;5&#65533;&#65533;
&#65533;&#65533;8&#65533;&#65533;&#65533;N&#65533;fV&#65533;&#65533;pR&#65533;{!@&#65533;3p&#65533;h&#65533;:$&#65533;P09H#&#65533;&#65533;k&#65533;`&#65533;&#65533;@&#65533;FJi&#65533;&#65533;&#65533;Z&#65533;	8&#65533;&#65533;&#65533;&#65533;&#65533;g&#65533;&#65533;&#65533;@&#65533;D4&#65533;&#65533;&#65533;7&#65533;c&#65533;7&#65533;P&#65533;'&#65533;&#65533;&#65533;	!&#65533;p:&#65533;&#65533;&#65533;&#65533;&#65533;&#65533;n&#65533;&#65533;PB&#65533;&#65533;B&#65533;&#65533;&#65533;&#65533;&#65533;&#65533;&#65533;@&#65533;&#65533;&#65533;, &#65533; <0&#65533;&D&#65533;@&#65533;`&#65533;-&#65533;%B,0n&#65533;&#426;&#65533;q&#65533;G@C5&#65533;&#65533;&#65533;&#65533;&#901;z&#65533;7&#65533;&#65533;&#65533;+&#65533;&#65533;&#65533;X~0&#65533;x&#65533;A&#65533;,&#1773;&#65533;&#65533;P@	&#65533;~&#65533;q&#65533;F&#65533;&#561;&#65533;`&#65533;&#65533;J29&#65533;`o7!(@$'kP-&#65533;&#65533;&#65533;&#65533;&#65533;@8&#2032;&#65533;ca&#65533;p	&#65533;D&#65533;&#65533;r&#65533;$&#65533;&#65533;\&#65533;
c:&#65533;&#65533;&#65533; 7&#65533;&#65533;
&#65533;&#1667;&6D6W(|&#1025;/&#65533;0&#65533;)&#1882;oN&#65533;!&#65533;bD6&#65533;&#65533;n&#65533;&#65533;RB&#65533;&#65533;&#65533;4<p&#65533;6Y&#65533;z&#65533;@n&#65533;&#65533;&#65533;&#65533;1P&#65533;&#65533;t.d@&#65533;&#65533;O&#65533;!&#65533;&#65533;@&#65533;^b~`&#511272;&#65533;&#65533;&#887;&#65533;	&#65533;&#65533;&#65533;&#65533;< &#65533;J'(p&#65533;&#1175;&#65533;&#65533;6&#65533;&#65533;&#65533;&#65533;&#65533;|&#65533;&#65533;k&#65533;Hh&#65533;&#65533;7;&#288;&#65533;
12V&#65533;`&#65533;@&#65533;b&#65533;<&#65533;8&#65533;	Np$@/&#65533;&#65533;&#1060;g.G`&#65533;&#65533;&#65533;>V&#65533;dm~$,&#6494;3&#65533;4o/&#65533;@P+&#65533;&#365;&&#65533;@&#65533;&#65533;&#65533;-(@&#65533;#"&#1122;|&#65533;N;&#65533;&#65533;&#65533;NG&#65533;&#65533;,&#65533;&#1464;h&#65533;(J1&#65533;&#65533;BQ&#65533;&#65533;&#65533;&#65533;&#65533;&#65533;`&#65533;&#65533;j&#65533;&#65533;H&#65533;4&#1537;t&#65533;:&#65533;r
	J&#65533;p(I&#65533;4&#65533;&#65533;!X&#65533;&#65533;
8"(&#65533;&#65533;H&#65533;
&#65533;A&#65533;&#65533;R&#65533;&#65533;
X&#65533;t&#65533;&#65533;b&#65533;Ns&#65533;&#65533;L'&#65533; 0&#65533;_&#65533;&#65533;(HI&#65533;&#65533;&#65533;&#65533;0&#65533;&#65533;&#65533;(,&#65533;&#65533;&#51523;D&#65533;&#65533;<&#65533;a&#65533;jI&#65533;X&#65533;&#65533;&#65533;\p&#65533;B&#65533;&#65533;&#65533;&#65533;E&#65533;&#1580;&#65533;i&#65533;.(&#65533;\&#65533;	&#65533;xH#H&#65533;7_&#65533;&#1220;3b0&#65533;>BX &#65533;&#65533;"&$II&#65533;C&#65533; xJ)&#65533;	&#65533;&#65533;C&#65533;&#65533;~$K(&#612; &#65533;&#65533;&&#65533;o&#65533;=^<&#65533;&#65533;&#65533;i&#65533;&#65533;`&#65533;&#65533;&#65533;j[&#65533;$&>&#65533;&#65533;&#65533;&#65533;0@&#65533;hHp&#65533;&#65533;T N&#1890;o&#65533;@J&#65533;&#65533;&#65533;D5&#65533;T+-D:&#65533;&#65533;
p\&#65533;A&#65533;&#65533;&#65533;&#65533;&#65533;'Hfr&#65533;&#65533;$&#65533;(A,_J&#65533;&#1280;/&#65533;O@&`&#65533;=&#65533;&#65533;&#65533;&#65533;X&#65533;u&#65533;&#65533;;&#65533;&#65533;d&#65533;&#65533;&#65533;&#65533;X`&#1034;&#65533;p&#65533;&#65533;H&#65533;AV&#65533;1&#65533;&#65533;i&#65533;@,p&#65533;D@$a&#65533;Kw&#65533;S&#65533;&#65533;U&#65533;kKNpT&#65533;u&#65533;FS&#65533;&#65533;&#65533;l&#65533;P&#65533;^j&#65533;Y&#65533;@R&#65533;k&#543;8&#65533;5p&#65533;@&#1024;&#65533;&#65533;.&#65533;jS[QpF&#65533;&#1432;&#65533;&#65533;h^t&#65533;&#65533;&#65533;&#65533;&#65533;R`@&#65533;D&#65533;&#65533;N&#1451;&#65533;.&#1592;1Bk&#1381;&#65533;&#65533;&#65533;&#65533;&#65533;q<&#65533;G|#&#65533;&#65533;hx,)&#65533;)+' &#65533;i&#65533;T&#65533;&#65533;0h*&#65533;&#65533;&#65533;&#65533;k10&#65533;&#65533;<P!&#65533;&#65533;&#65533;Hy&#65533;!P0&#65533;&#65533;``&#65533;n&#65533;&#65533;&#65533;&#65533;&#65533;`X&#65533;@&#65533;%J&#589;<	}'&#65533;&#65533;1&#65533;&#65533;
&#65533;&#65533;U&#65533;r&#65533;&#65533;&#65533;	&#65533;&#65533;&#65533;(	0&#65533;Tr`*&#65533;&#65533;&#65533;N&#65533;a&#65533;&#65533;&#65533;xF&#65533;
&#65533;&#65533;$&#65533;&#65533;&#65533;v<&#65533;&#65533;&#65533;)Q*&#65533;f)&#65533;y@*&#65533;&#65533;\H&#65533;n&#65533;Ti&#65533;K&#65533;<&#65533;?G&#65533;rD*&#65533;"[&#65533;&#570;&#65533;kN1&#65533;d{&#60672; &#65533;&#65533;&#65533;@X#@&#65533;qt&#65533;&#1476;&#65533;&#448;&#832;&#65533;(@&#65533;D &#65533;&#65533;LI&#65533;>H&#65533;&#16560;yz&#65533;&#65533;IZ2b&#65533;[&#65533;@;!&#65533;&#65533;&#65533;m`&#65533;(&#65533;&#65533;r&#65533;&#65533;Gd3"HA
&#65533;@a&#65533;&#65533;a&#65533;&#65533;l&#65533;D&#65533;&#65533;&#65533;&#65533;&#65533;&#65533;&#65533;&#65533;&#65533;&#65533;H&#65533;>#&#65533;&#65533;&#65533;&#65533;&#65533;&#65533;`&#65533;;1&#65533;&#65533;&#65533;+D&#65533;&#65533;/XVr&#65533;&#65533;x#&#65533;&#65533;&#65533;L,&#65533;&#65533;:&#65533;&#65533;&#65533;&#65533;&#65533;&#65533;(&#65533;&#65533;&#65533;&#65533;h&#65533;{&#65533;BA&#65533;&#65533;&#65533;&#65533;&#65533;&#65533;&#65533;t`&#65533;,&#65533;&#65533;J&#65533;&#65533;C&#65533;&#65533;&#65533;&#65533;&#65533;v&#65533;&#65533;&#65533;k&#65533;0&#65533;&#65533;G&#65533;}SI08M&#65533;E*,&#65533;&#65533;&#1161;&#65533; '"&#65533;:&#65533;&#65533;&#65533;+&#65533;d6&#65533;{%]&#65533;\&#65533;X&#65533;V&#65533;I`&#65533;n&#65533;{( N&#65533;N;B(&#65533;x)y.&#65533;&#65533;wDe&#65533;TNvC@&#65533;Z&#65533;&#65533;7&#65533;&#65533;&#65533;&#65533;(&#65533;&&#65533;]&#65533;)&#65533;&#65533;.&#65533;&#65533;&#65533;&#65533;&#65533;&#65533;&#65533;&#65533;&#65533;q&#65533;&#65533;&#65533;&#65533;Qt&#65533;$,&#65533;~&#65533;9F0&#65533;&#65533;&#65533;&#65533;&#65533;@	X&#1441;&#65533;&#65533;&#65533;n&#65533;`ALP0&#65533;`(&#65533;&#65533;`&#65533;A&#65533;&#65533;-*>&#65533;&#65533;&#65533;&#65533;&#65533;&#65533;cP&&#65533;`&#65533;&#65533;&#65533;]&#65533;&#65533;&#65533;o&#65533;9Lp&#65533;h&#65533;&#1360;
&#65533;&#65533;&#65533;q&#65533;&#65533;U&#65533;*P  &#65533;&#65533;3!&#65533;[&#65533;&#65533;&#65533;
&#65533;l" M'P<I&#65533;&#65533;D/&#65533;&#65533;0W2&#65533;&#65533;a&#65533;v&#65533;G&#65533;&#65533;P&#65533;&#65533;'&#65533;;,&#65533;&#65533;&#65533;*&#65533;&#65533;1&#65533;!&#65533;p&#65533;
 Ve&#65533;&#65533;&#65533;7&&#65533;1&#65533;E&#65533;&#65533;&&#65533;&#65533;&#65533;&#65533;&#65533;S&#65533;S8&#65533;%@&#65533;g&#65533;&#65533;j*&#65533;k&#65533;p&#65533;&#65533;/!%&#65533;U96X&#65533;
&#65533;&#65533;i&#65533;&#65533;pLI&#65533;n&#65533;@kT&#519;&#65533; &#65533;&#65533;4Wi?&#65533;&#65533;&#65533;h&#65533;&#65533;&#65533;&#65533;3eL"P.$P4&#65533;d&#65533;+&#65533;C&#65533;&#65533;&#65533;1&#65533; SZ&#1543;&#65533;(
(p&#65533;;&#65533;m$&#65533;&#65533;_H
p30p&#65533;/&#65533;#4&#65533;0&#65533;O&#65533;e	&#65533;&#65533;&#65533;&#65533;aL&#65533;GHDP&#65533;hh&#65533;&#65533;&#65533;&#65533;&#65533;4&#65533;{&#65533;"$&#65533;8&#65533;&#65533;&#65533;&#65533;&#65533;cTF&#65533;
*@ZwFi&#65533;&#65533;_&#65533; &#65533;[#&#65533;t&#65533;&#65533;
1	/po&#65533;h&#65533;I&#65533;&#1282;p&#65533;&#65533;)P&#65533;1&#65533;&#65533;&#65533;&#65533;N&#65533;0&#65533; h9&#65533;&#65533;Yxd&#65533;w&#65533;&#65533;&#65533;&#65533;&#65533;&#65533;&#65533;DL&#65533;{&#65533; &#65533;&#65533; `&#65533;&#65533;&#65533;&#65533;&#65533;z{&#65533;Ypy&#65533;@y&#65533;' l&#65533;&#65533;&&#65533;5&#65533;&#65533;D&#65533;&#65533;$&#65533;&#65533;uh &#65533;&#65533;&#65533;@9&#65533;&#65533;&#1330;K0&#65533;&#65533;&#65533;9Q&#65533;h&#65533;'V&#65533;%q&#65533;$!&#65533;&#65533;t&#65533;&#65533;`&#65533;5
^i&#65533;&#65533;&#65533;&#65533;&#65533;&#65533;&#65533;&#65533;&#65533;{&#65533;&#65533;eW$q&#65533;@5&#65533;E&#65533;S&#65533;&#65533;n&#65533;Kgi&#65533;&#65533;&#65533;10J#P&#65533;&#65533;1&#65533;{&#65533;;&#65533;$NG&#65533;
I&#65533;&#65533;)u&#65533;h.`&#65533;&#65533; =&#65533;V&#65533;&#65533;f&#65533;&#65533;&#65533;&#65533;&#65533;&#65533;&#65533;E&#65533;&#65533;&#65533;&#65533;T&#65533;&#65533;&#65533;&#65533;Ir+&#65533;C&#65533;
&`&#65533;R&#65533;`&#65533;VEa&#65533;1)&#65533;*&#65533;M5P~&#65533;=&#65533; &#65533;&#65533;&#65533;$&#65533;&#65533;@&#65533;&#65533;&#65533;p7a4&#65533;&#1040;34?&#1048;&#65533;&#65533;&#65533;&#65533;&#65533;&#65533;&#65533;I
,&#65533;2&#65533;&#65533;&#65533;x&#65533;Y3&#65533;l&#65533;&#65533;&#65533;&#65533;`&#65533;&#65533;04i&#65533;GWA&#65533;&#65533;t&#65533;&#65533;:&#65533;&#65533;
s&#65533;I&#65533;&#65533;&#65533;gX&#65533;$P&#65533;&#65533;&#65533;&#65533;=&#65533;7	7&#65533;G&#65533;&#65533;s&#65533;&#1036;&#65533;&#65533;r{&#65533;&#65533;&#65533;&#65533; &#65533;&#65533;&#65533;&#65533;I7=9&#65533;&#65533;h
&#65533;u&#65533;f&#65533;P&#65533;	&#65533;"o&#65533;&#65533;&#65533;W@&#65533;`&#65533;&#65533;&#65533;@&#65533;&#65533;&#65533;&#65533;&#65533;u&#65533;&#65533;@&#65533;9&#65533;/&#2212;&#65533;&#65533;&#1952;:&#65533;M&#65533;g&#65533;&#65533;0&#65533;P&#65533;	JE&#65533;&#65533;&#65533;&#65533;&#65533;l
&#65533;&#65533;5${9&#65533;n&#65533;&#65533;&#65533;&#65533;G&#65533;&#65533;&#816;&#65533;H* &#65533;4&#1614;RJ&#65533;&#65533; &#65533;&#65533;&#65533;]6	&#65533;
IY&#65533;O
pagt*&#65533;l"4p&#65533;&#65533;0&#65533;P&#65533;&#65533;&#65533;6&#65533;&#65533;&#65533;Y&#65533;&#65533; &#65533;&#65533;I'&#65533;h&#65533;&#65533;
V&#65533;Zz'&#65533;&#65533;&#516;&#65533;&#65533;&wJ	&#65533;&#65533;&#65533;JAK	Ng&#65533;w&#65533;r&#65533;H&#65533;&#65533;&#65533;&#65533;&#65533;&#65533;!&#65533;&#1697;&#65533;j
+:	3 &#65533;&#65533;&#37821;
&#1637;
&#65533;*TZ&#65533;&#65533;/e
&#65533;&#65533;(g&#65533;*N&#65533;Q&#65533;)N&#65533;j&#65533;&#65533;&#65533;oU&#65533;&#65533;&#65533;P&#65533;&#662;&#65533;J&#65533;&#65533;&#65533;4	`&#65533;&#65533;&#65533;`q&#65533;u&#144;l&#65533;&#44043;&#65533;$&#65533;P!&#65533;&#65533;
&#65533;(cR&#621;&#65533;%&#65533;
&#65533;&#65533;&#65533;&#65533;iZP&#65533;
&#65533;&#65533;&#65533;k&#65533;&#65533;P&#65533;&#65533;&#65533;&#65533;z&#65533;&#65533;0&#65533;%&#65533;(u&#65533;&#683;1&#65533;&#65533;&#65533;&#65533;&#65533;8&#65533;!&#65533;&#65533;&#65533; w-P&#65533;3MK&#65533;Y&#65533;&#65533;@0T"@&#1194;n$`&#65533;(&#65533;&#65533;&#65533;&#65533;&#65533;8r&#65533;j&#65533;&#65533;:&#65533;U&#65533;>&#1408;f&#65533;&#65533;&#65533;&#65533;,MAr&#65533;&#65533;;&0&#65533;&#65533;&#65533;&#65533;&#65533;&#65533;
E&#65533;N&#65533;a,&#65533;&#65533;?&#65533;&#65533;&#65533;&#65533;&#65533;A&#758;&#65533;Z"&#65533;9	&#65533;&#65533;&#65533;&#65533;i&#65533;a&#65533;|&#65533;&#65533;0&#65533;&#65533;&#65533;+)&#65533;&#65533;&#65533;&#65533;34&#65533;&#65533;;&#65533;&#65533;&#65533; `;&#65533;&#65533;&#65533;&#65533;&#65533;&#65533;F;&#65533;&#65533;k&#65533;k&#146;&#65533;&#65533;?y
%p&#65533;r&#65533;c!&#65533;(m;&#65533;&#65533;J&#705;&#65533;&#65533;9&#65533;&#65533;&#65533;_@2p&#65533;g&#65533;*&#65533;H&#65533;&#65533;&#65533;&#65533;+&#65533;5&#65533;&#65533;&#65533;8`eLr/	&#65533;&#65533;&#65533;&#65533;0&#65533;&#65533;+&#65533;r&#65533;Y&#65533;&#65533;+&#65533;"	p&#65533;&#65533;&#65533;&#65533;&#1883;&#65533;I6?&#65533;&#65533;$'&#65533;a&#65533; &#65533;&#65533;B&#1470;&#65533;;&#65533;@&#65533;&#65533;`&#65533;&#65533;&#65533;P&#65533;6 Q\&&#65533;&#65533;&#65533;P&#65533;&#65533;&#65533;&#65533; &#65533;h&#65533;1&#65533;8	&#65533;
&#65533;&#65533;&#65533;9&#65533;&#65533;bY&#65533;:f)&#65533;sxh&#65533;&#65533;q/&#65533;&#65533;"&#65533;}FL&#65533;&#65533;&#65533;&#65533;&#65533;&#65533;;&#65533;&#65533;&#65533;C&#65533;&#65533;#H;&#65533;&#65533;x
&#65533;,;pM6|&#65533;*l@&#65533;@&#65533;&#65533;@0&#65533;7%<K&#65533;
,&#65533;Q&#65533;TH&#65533;&#65533;&#65533;&#65533;&#65533;&#65533;&#284;C p&#65533;4&#1080;&#65533;&#65533;&#65533;e&#65533;&#65533;u\.&#65533;&#65533;A9`&#65533;&#65533;0=&#65533;(#<t&#65533;{x3;&#65533;&#65533;r&#65533;&#65533;&#65533;&#65533;&#65533;&#65533;:&#65533;&#65533;.&#65533;.&#65533;#&#65533;&#1048;&#65533;&#65533;!&#65533;&#65533;\&#65533;X!7]I,&#65533;&#65533;&#65533;9&#65533;&&#65533;&#416;&#65533;*&#65533;.U&#65533;m+&#65533;l&#65533;.8:`&#2317;&#65533;L&#158;8W&#65533;&#65533;&#65533;@ &#65533;,q&#65533;Wy0&#65533;s&#65533;&#65533;&#65533;&#1260;&#65533;2&#65533;39&#65533;&#721;&#1735;m1&#65533;&#1995;&#250;&#65533;.&#65533;Bzz&#65533;``	&#65533;E\&#65533;"&#65533;\&#65533;&#65533;&#65533;|
&#65533;&#65533;O&#65533;&#65533;&#65533;&#65533;#&#65533;&#65533;&#65533;&#65533;,PpWb&#625;&#65533;&#18236;&#65533;|&#65533;&#65533;;;&#65533;&#65533;&#65533;s2&#65533;&#65533;=&#65533;  M&#65533;"&#65533;P,@( &#65533;
&&#65533;,&#65533;8&#65533;&#65533;D&#65533;u/;&#65533;>[, &#65533;&#65533;r&#65533;l&#65533;)"&#65533;&#65533;&#65533;&#65533;&#65533;&#65533;8	5&#65533;&#65533;&#65533;&#65533;[<&#65533;U7W&#65533;&#65533;&#65533;0&#65533;T9P70&#65533;t&#65533;&#65533;\&#65533;\&#65533;|&#1816;&#65533;1@&#65533;&#65533;&#65533;&#65533;p&#65533;3	&#65533;&#65533;&#65533;0FL&#65533;T&#65533;&#65533;&#65533;&#65533;&#65078;wL)&#65533;&#65533;&#65533;&#65533;&#65533;&#65533;DJ&#65533;RJ&#65533;&#65533;&#65533;0&#65533;&#65533;I8
04  &#65533;&#65533;@t'5"@	8&#65533;e&#65533;@e&#65533;&#65533;&#65533;F&#65533;FMl&#65533;[\&#65533;,&#65533;&#812;&#65533;R#?G&#65533;&#65533;fO&#65533;dR,qO&#65533;a&#1536;&Y&#65533;U&#65533;D&#65533;38;&#65533;J&#65533;2lL&#65533;&#65533;&#65533;#&#65533;.0&#65533;h&#1587;&#502;T$&#65533;I0&#65533;&#65533;0&#65533;&#65533;&#65533;b&#65533;)&#65533;rP&#65533; :`z&#65533;U&#65533;&#65533;<&#65533;MaCq/@&#65533;!&#65533;&#65533;&#65533;U&#65533;&#65533;&#65533;&#65533;&#65533;.p&#65533;}:&#65533;&N(3&#65533;&#743;&#65533;&#65533;G#8&#65533;&#65533;m&#65533;#&#65533;&#65533;T&#65533;&#65533;
 4pJ&#65533;
&#65533;<)&#65533;&#65533;&#65533;&#65533;k&#65533;Pp -&#65533;27&#65533;&#65533;&#1419; &#65533;&&#65533;[&#65533;&#65533;`,&#65533;F&#65533;!7p`-@D&#65533;&#65533;Y%&#65533;z&#65533;^&#65533;o&#65533;&#65533;&#65533;&#65533;&#65533;0&#65533;6&#65533;&#65533;Jm&#65533;&#65533;&#65533;D&#65533;2@&#65533;*&#65533;8&#65533;&#65533;p&#786;&#65533;&#65533;&#65533;&#65533;&&#65533;&#65533;+&#65533;5&#65533;&#65533;?i&#65533;&#65533;&#65533;&#65533;*&#65533;&&#65533;&#65533;n&#65533;%P(&#65533;&#65533;^*&#65533;%)&#65533;:P&#65533;&#65533;&#65533;}4WU&#65533;*pu&#65533;@%L1	9&#65533;N.}&#65533;&#65533;av&#65533;x)&#65533;UsP&#65533;&#65533;&#65533;&#65533;H&#65533;8&#65533;&#65533;!+&#65533;"&#65533;"r&#65533;>&#65533;1&#65533;&#65533;+&#65533;&#65533;u&#65533;&#65533; 0 &#393;&#65533;4@&#65533;4&#65533;R.&#65533; &#65533;&#65533;&#65533;&#65533;&#65533;/&#65533; &#65533;&#65533;3&#65533;9&#65533;YY&#65533;&#65533;&#65533;&#65533;&#65533;A&#65533;N&#65533;&#65533;{&#65533;'&#65533;&#65533;&#65533;|&#65533;&#65533;E1&#65533;C"p&#65533;&#1442;&#65533;&#65533;+ &#65533;9&#65533;6&#65533;5&#65533;+&#65533;&#65533;zBU&#65533;$&#65533;)f&#65533;Y&#65533;&#65533;*&#65533;&#65533;p&#65533;&#65533;&#65533;&#65533;&#65533;&#65533;&#65533;<&#65533;X&#65533;&#65533;&#65533;+&#65533;o&#65533;&#65533;&#65533;&#65533;>$4&#65533;&#65533;&#65533;W&#65533;&#65533;&#65533;%&#65533;|&#65533;^&#65533;&#65533;oMt#&#65533;&#65533; `	&#65533;&#65533;&#65533;&#65533;j&#65533;&#65533;&#65533;W&#65533;d&#65533;b&#1796;T&#2352;&#65533;9&#65533;,&#65533;OL&#65533;&#65533;&#1217;L.`91&#65533;:@!u&#65533;&#65533;&#65533;&#236;&#65533;T&#65533;&#65533;&#65533;&#65533;{w&#65533;D&#65533;&#65533;g)%&#65533;/&#65533;20&#65533;&#65533;r&#65533;&#65533;&#65533;?&#65533;&#65533;&#65533;VJ=&#65533;ZO&#65533;&#65533;q7)&0&#65533;&#65533;&#65533;	;&#65533;8&#65533;!&#238;&#65533;&#65533;&#65533;L&#65533;&#65533;&#65533;&#65533;&#65533;&#1358;p&#65533;_K]&#65533;&#65533;&#65533;&#65533;@F&#65533;`&#65533;&#65533;&#65533;aB&#65533;&#65533;$p&#65533;&#65533;&#65533;&#65533;D&#65533;&#65533;&#65533;?&#65533;&#65533;g5&#65533;&#65533;>a 9&#65533;@ p&#65533;&@0&#65533;&#65533;&#1595;&#65533;&#65533;&#942;&#65533;&#65533;&#24385;&#65533;&#65533;e6&#65533;`{&#65533;S&#65533;&#65533;&#65533;&#65533;&#65533;&#65533;&#65533;,&#65533;&#65533;&#65533;,::&#65533;&#65533;&#65533;:,++)%@@>&#65533;.<<&#65533;&#65533;&#65533;>&#65533;&#65533;&#65533;&#65533;&#65533;&#65533;-;&&#65533;&#65533;&#65533;&#65533;&#65533;&#65533;&#65533;&#65533;&#65533;&#65533;&#65533;&#65533;&#65533;&#65533;&#65533;&#65533;&#65533;&#427;&#65533;&#617;&#65533;&#65533;).%&#65533;*	3;1?&#65533;&#65533;*2&#65533;"3:@&#65533;&#65533;&#696;&#65533;&#65533;&#65533;&#65533;&#65533;&#65533;&#65533;&#65533;&#682;(0&#65533;&#65533;&#65533;(8
&#65533;|&#65533;&#65533;&#65533;&#65533;&#65533;a,H&#65533;cvkUD&#65533;&#65533;q&#65533;&#65533;&#65533;&#65533;I&#65533;&#65533;&#595;&&#65533;&#65533;&#1487;!2|`V&#65533;&#65533;&#65533;h4&#65533;PB&#65533;+&#65533;e&#65533;pAD&#65533;&#65533;P]hL&#65533;&#1255;P&#2037;&#65533;J-TM &#65533;&#65533;&#65533;+>&#65533;5i&4&#65533;q&#65533;BMH&#65533;h&#65533;qD&#65533;T*&#65533;&#759;&#65533;_|R&#65533;&#65533;&#65533;#&#65533;&#65533;&#65533;#&#65533;&#65533;L&#65533;&#65533;&#65533;a&#65533;&#65533;#&#65533;hq&#65533; &#65533;zS&#65533;B%&#65533;6&#65533;X&p&#65533;&#65533;&#37132;&#65533;R`&#65533;&#65533;&#65533;8&#65533;&#65533;&#65533;&#65533;&#65533;&#65533;&#1422;&#65533;u&#65533;&#65533;&#65533;+&#65533;8T&#65533;:&#65533;&#65533;&#65533;&#65533;&#65533;&#65533;%q&#65533;L6&#65533;&#65533;&#65533;f&#65533;X&#65533;&#65533;&#65533;h&#1808;&#65533;&#65533;&#65533;{&#65533;&#65533;!&#65533;&#1620;&#65533;w&#65533;~&#1719;t/&#65533;&#65533;{&#800;&#65533;&#65533;&#65533;&#65533;	&#65533;&#65533;_&#65533;p&#65533;R&#65533;&#65533;A&#65533;r&#65533;&#1330;&#65533;t&#65533;e&#65533;&#4482;Utu1&#65533;&#65533;@&&#768;A*&#65533;W&#65533;.&#65533;`&#65533;&#65533;&#65533;0&#65533;n&#65533;Rz&#65533;E&#65533;&#65533;|&#65533;eh&#65533;t"IP,&#65533;&#65533;&#65533;0}rA&#65533;&#65533;Z^PE&#65533;@I&#65533;L&#65533;y&#65533;&#65533;`B&#65533;&#65533;-&#65533;&#65533;&#65533;+&#65533;B;T&#65533;"&#65533;&#65533;&#65533;&#65533;&#65533;X&#65533;;&#65533;&#65533;1H MS<&&#65533;&#65533;&#65533;5&#65533;R&#65533;3&#65533;&#65533;	P@W4&#65533;\s&#65533;( &#65533;P&#65533;&#65533;*0&#65533;Z&#65533;.j&#65533;&#65533;&#65533;&#65533;&#65533;y	&#65533;K&#65533;
&#65533;0&#65533;'P&#1027;r&#65533;&#65533;&#65533;`yn9&#65533;8`&#65533;&#65533;1&#65533;FkK&#65533;(&#65533;&#65533;D&#65533;&#65533;&| &#65533;-X&#65533;&#65533;'<&#1568;S&#65533;KB{
=&#65533;&#65533;F.&#65533;&#65533;&#65533;&#65533;&#65533;&#65533;&#65533;&#65533;^h/&#65533;5&#65533;
&#65533;&A&#65533;@&#65533;4&#65533;&#65533;&#65533;9&#65533;p&#65533;&#65533;&#65533;i&#65533;&#65533;&#65533;l&#65533;&#65533;J_|&#65533;&#65533;`A&#65533;A&#512;%(1&#65533;8&#65533;s&#65533;&#65533;&#65533;&#711;&#65533;4&#65533;&#65533;&#65533;'&#65533;@&#65533;&#65533;/w,4&#65533;&#65533;&#65533;.+Cj-&#1568;@&#65533;p\1L&#65533;4&#65533;&#65533;7&#65533;&#65533;8&#65533;&#65533;&#429;&#65533;&#65533;&#65533;&#65533;@,&#65533;Iy&#65533;&#65533;t&#65533;0C
&#65533;f&#65533;&#65533;&#65533;&#65533;P&#65533;*&&#65533;B&#65533;&#65533;x&#65533;.<&#806;f'&#65533;&#65533;*&#65533;&#65533;&#65533;{&#65533;&#65533;`p&#65533;$&#65533;&#65533;[,&#368;T
&#65533;^oY&#65533;&#65533;-Z&@&#65533;	0@~&#65533;^&#65533;&#65533;&#65533;&#65533;&#65533;x&#65533;%&#65533;&#65533;&#65533;&#65533;&#898;GK&#65533;
&#65533;x&#65533;&#65533;7&#65533;&#65533;&#65533;)4&#65533;W&#65533;@&#65533;0&#65533;&#65533;&#65533;y&?&#65533;&#65533;&#65533;p&#65533;&#65533;&#65533;d&#934758;&#65533;0d&#65533;&#65533;k&#65533;&#65533;&#65533;Xw&#65533;,&#65533;.&#65533;&#65533; &#65533;C&#65533;s&#65533;d&#65533;&#65533;'v@1&#65533;-&#65533;}<I&#65533;p&#65533;&#65533;&#65533;&#65533;z;H&#65533;@4 &#65533;&#65533;82H&#65533;7&#65533;&#65533;&#65533;&#65533;&#65533;x&#65533;[_Q&#65533;,&#65533;u&#65533;&#65533;:&@&#65533;"&#516;$ =>'f<k&#65533;.&#65533;	&#65533;@ 
P&#65533;&#65533;&#65533;eU;&#65533;g&#65533;Ex N/B&#65533;A./P6n#6@#S&#65533;7`.`&#65533;)&#65533;2&#65533;;&#65533;&#65533;=&#65533;/&#65533;r@&#65533;
h]&#65533;&#65533;_"&#65533;X&#65533;`o&#65533;` &#65533;,&#65533;&#65533;AIVm&#65533;&#65533;&#65533;t&#65533;D&#65533;%e`3#8A&#65533;3|h&#65533;)LP .&#65533;&#65533;&#65533;a&#65533;&#65533;&#65533;0&#65533;(C9&#65533;&#65533;&#65533;@/&#65533;!/r&#65533;&#65533;K &#65533;&#873;N&#65533;j&#65533;5d&#65533;?&#65533;&#65533;3}&#65533;D&#65533;&#65533;bV&#1032;&#1660;&#65533;&#65533;k&#65533;us	&#65533;&#65533;&#65533;&#65533; &#1536;<&#65533;&#65533;&#65533;&#65533;@l&#65533;&#65533;&#65533;&#65533;p(X&#65533;N&#65533;&#65533;4&#65533;Qw&#17173;S&#65533;&#65533;&#65533; x&#65533;&D&#65533;&#65533;&#65533;!tC&#65533;&#65533;&#65533;EJL&#65533;&#65533;&#65533;Yd)&#65533;q&&#65533;le#&#65533;E&#65533;&#65533;&#65533;a &#65533;@Fp&#65533;&#65533;h&#65533;0J bP\@?&#65533;&#65533;&#65533;&#65533;&#65533;z<&#65533;0O&#65533;E&#65533;&#65533;)x&#65533;&#65533;DL0&#65533;D&#65533;&#65533;&#65533;1h,&#65533;&#65533;&#415;&#65533; &#65533;&#65533;L)S&#65533;&#1459;&#65533;&#65533;&#65533;	&#65533;&#65533;H&#65533;&#65533;s&#65533;^pK&#817;M&#65533;&#65533;<&#1025;j*&#65533;&#65533;kmjT&#65533;&#65533;X&#65533;T$&#65533;8`&#65533;&#65533;n]	&#65533;@&#65533;`1&#65533;<&#65533;&#65533;&#65533;4ibA9&#65533;z&#65533;&#65533;>`&#65533;"&#65533;`@{Z&#65533;DO&#65533;&#65533;[&#65533;h&#65533;&#65533;"SW&#65533;&#65533;"P&#65533;&#65533;&#65533;i,&#65533;JM&#65533;V&#65533;&#65533;&#65533;&#65533;i&#65533;&#65533;4iJ
0&&#65533;&#65533;&#65533;P&#65533;n&#65533;&#65533;&#65533;BS&#65533;&#65533;&#65533;Qt&#65533;u&#65533;  n6Q&#65533;&#65533;,&#65533;L&#65533;~-&#65533;	&#65533; &#65533;*X&#65533;'&#889;^.JG@&#65533;&#65533;)P	mJ;G&#65533;AzI2&#416;&#65533;A&#65533;&#65533;&#65533;&#65533;&#65533;&#65533;&#65533;&#65533;V&#65533;=&&#65533;&#65533;&#65533;&#65533;"x$K&#65533;&#65533;&#65533;&#65533;x&#65533;xz&#65533;[&#270;&#65533;}"&#65533;&#65533;V&#65533;	&#65533;)H&#65533;:&#1027;&#65533;p&#65533;&#65533;"p&#65533;U@&#65533;(&#65533;@@ &#65533;&#65533;@&#65533;&#65533;@&#65533;&#65533;&#65533;&#2008;&#65533;&#65533;HA&#65533;>A&#65533;,&#65533;\&#65533;-&#65533;bG&#65533;&#65533;
&#65533;&#65533;l&#65533;nh &#65533;8&#65533;Ad&#65533;&#65533; &#1536;&#65533;{M&#65533;&#65533;!&#65533;&#65533;P&#65533;&#65533;``#XG &#65533;&#65533;&#65533;&#65533;&#65533;&#65533;0&#630;&#65533;&#65533;&#1283;&#65533;j	&#65533;&#65533;,&#65533;x &#65533;/&#65533;&#65533;/@0&#65533;&#65533;4&#65533;3J&#65533;|&#65533;^"&#65533;@&#65533;&#65533;&#65533;
xA.&#65533;&#65533;&#65533;Y&#65533;&#65533;D&#65533;.1&#65533;#&#65533;&#65533;&#65533;@&#6330;&#65533;-"&#65533;&#65533;\.&#963;w&#65533;&#65533;&#65533;&#65533;&#65533;&#65533;T7&#65533;D#`&#1078;&#65533;&#65533;&#30069;&#65533;&#65533;qL &#65533;D
t-&#704;&#65533;0x&#65533;.0&#65533;| 3&#65533;&#65533;&#65533;5&#65533;&#65533;&#65533;&#65533;&#65533;'&#65533;&#65533;&#65533;W&#65533;
&#65533;&#65533;
&#65533;dP&#65533;&#54147;&#65533;>&#65533;@&#65533;&#65533;&#65533;s&#65533;&#65533;&#65533;H&#65533;j&#65533;&#65533;[&#65533;&#65533;BS&#65533;&#65533;&#65533;\b1&#65533;Z	<&#65533;&#65533;|@&#65533;5H&#65533;V &#65533;P&#65533;fk@&#65533;[	&#65533;x&)LZ&#65533;&#65533;&#65533;&#65533;Q&#65533;&#65533;mT&#65533;&#65533;&#436;;p&#65533;&#65533;&#65533;/&#65533;&#65533;&#65533;&#1335;h &#65533;&#65533;pTl &#65533;&#65533;0&#65533;&#65533;&#65533;e&#65533;T&#65533;&#65533;
&#65533;&#65533;&#65533;&#65533;&#65533;	^&#65533;U<@t4C&#65533;&#65533;'&#65533;&#65533;&#65533;&#65533;&#65533;&#65533;&#65533;&#65533;&#65533;A\y7&#65533;#&#65533;$&#941;&#65533;&#65533;s&#65533;&#65533;cM#&#65533;#L@&#65533;;&#65533;syD@&#65533;t#`&#65533;`}&#65533;u&#65533;&#65533;@Y&#65533;&#65533;&#65533;K&#65533;&#65533;&#65533;&#65533;(&#65533;&#65533;&#242564;V&#65533;&#65533;&#65533;&#65533;&#65533;&#65533;&#65533;	<S&#65533;i'}&#65533;&#65533;&#65533;8`#&#65533;np&#65533;[&#65533;-&0&#65533;&#65533; 6H&#65533;*`&#65533;&#65533;&#65533;#&#65533;)&#65533;x-n&#65533;&#65533;&#65533;#(&#65533;;Sf&#65533;&#65533;|&#65533;&#65533;*@P&#65533;;`U&#65533;vo&#65533;}&#65533;b*&#65533;&#65533;p8&#65533;:PA&#65533;&#65533;&#65533;S&#65533;|&#65533;# c&#65533;p0F&#65533;a&#65533;&#65533;q&#65533;u+&#65533;gVh&#65533;	#&#65533;X&#65533;u&#65533;/tykH&#65533;&#65533;s`&#65533;"*,&#65533;F"&#65533;k@	&#65533;P"&#65533;/&#65533;j	`X&#65533;@&#65533;pJ-&#65533;&#65533;&#65533;i&#65533;Wn&#65533;RC$&#65533;|') 0n&#515;n&#65533;E&&#65533;O&#65533;&#65533;1C&#65533;&#65533;|F&#65533;/&#65533;&#65533;#:0;p&#65533;&#65533;80x(&#65533;&#65533;/&#65533;+&#65533;6&#65533;Ba&#65533;l&#65533;)dC&#65533;&#65533;G4,v'&#65533;	K&#65533;&#65533;&#65533;&#65533;")@&#65533;&#65533;&#65533;!E&#65533;&#65533;>rQ=&#65533;5&#65533;"4&#65533;$`w`1&#65533;&#65533;&#65533;&#65533; &#65533;&#65533;-&#65533;]&#1670;&#65533;=&#65533;eC&#65533;&#65533;&#432;;&#65533;3&#65533;"ydz&#65533;&#65533;i!)`l&#65533;7`&#65533;XzjE&#65533;d@)#)&#65533;&#65533;&#65533;0V.&#65533;,$Q<&#65533;4(`&#65533;4RIS&#65533;&#65533;&#65533;&#65533;8&#65533;Iey&#65533;iC}&#65533;w&#65533;&#65533;&#65533;b&#65533;&#65533;`b @vYa`].Tt:&#65533;p@PSz&#65533;&#65533;&#65533;&#65533;B&#65533;F&#65533;q0&#65533;9&#65533;&#65533;&#65533;&#65533;<&#65533;!?&#65533;&#65533;i&#65533;'&#65533;&#65533;&#65533;'&#65533;&#65533;&#65533;&#65533;&#65533;&#65533;&#65533;N&#65533;h&#65533;&#65533;3+&#65533;(W&#65533;JU&#65533;&#65533;	&#65533;j2&#65533;o P$&#65533;85&#65533;&#65533;-P&#65533;Sf&#65533;&#65533;/x&#65533;&#65533;D&#65533;&#1161;&#65533;8yy!f&#65533;&#65533;b&#65533;cm6&#65533;&#65533;4&#65533;1&#65533;@R&#65533;&$&#65533;Py'&#65533;S@&#65533;&#694;9&#65533;g[%&#65533;7&#65533;9&#65533;&#65533;&#65533;&#65533;r&#65533;@8&#65533;&#65533;brU&#440;/0)	&#65533;#;&#65533;&#65533;&#65533;	&#65533;&#65533;@|&#65533;&#65533;c&#65533;&#65533;1X	0S]&#65533;Q&#65533;A&#65533;P&#65533;[&#65533;rc&#65533;&#65533;?&#65533;9&#65533;X&#65533;3&#65533;&#65533;`M&#65533;qgy&#65533;&#65533;#bw&#65533;&#65533;[&#65533;R&#65533;	&#65533;F4&#65533;U	&#65533;&#65533;m&#1624;P&#65533;	&#342;&#65533;&#65533;%X4 &#65533;K&#65533;)&#65533;&#65533;&#65533;,)05&#65533;n&#65533;&#65533;k&#65533;&#65533;&#65533;&#65533;1&#65533;P>	&#65533;+&#65533;q&#65533;&#65533;&#65533;&#65533;&#65533;?&#65533;0&#65533;&#65533;&#65533;n&#65533;c&#65533;X6qC&#65533;	o&#65533;)&#65533;&#65533;Q(&#65533;)&#65533;&#65533;p&#65533;&#65533;&#65533;=&#65533;$&#65533;z!&#65533;&#65533;&#65533;&#65533;Y&#65533;&#65533;&#65533;&#65533;t&#65533;&#65533;&#65533;	&#65533;&#65533;*&#65533;&#65533;  <@M&#65533;&#609;Z|Q&#65533;9&#65533;&#65533;&#65533;(&#65533;5&#65533;P!@!&#65533;&#65533;	&#65533;k4&JZ'&#65533;
*&#65533;H&#65533;05&#65533;E&#65533;&#65533;!;peb&#65533;/
&#65533;&#65533;6?XG&#65533;T&#65533;&#65533;Xt1&#65533;&#1381;&#325;&#65533;&#65533;&#65533;IL 
:0$&#65533; &#65533;%z&#65533;&#65533;M&#65533;i&#65533;	&#65533;S&#65533;&#65533;U:&#65533;&#65533;&#65533;Ov&#65533;&#65533;&#65533;&#65533;8&#65533;C&#65533;mY&#65533;1$k &#65533;R&#1576;&#65533;&#65533;Y&#65533;r&#65533;&#65533;}&#65533;&#65533;&#65533;&#65533;&#65533;Tg&#65533;q&#65533;-50T&#65533;#jM&#65533;I&#65533;s&#65533;TEjo&#65533;&#65533;&#65533;&#65533;!u&#65533;'&#65533;	#&#65533;&#65533;&#65533;&#1705;&#65533;&#65533;&#65533;&#1511;&#65533;&#65533;&#65533;c	&#65533;;sv&#65533;&#359;}z&#65533;&#65533;&#65533;_Yq6&#65533;&#65533;&#65533;	&#65533;V&#65533;&#65533;&#43769;&#65533;&#65533;&#65533;P&#65533;L/&#65533;&#65533;8&#65533;&#65533;@(&#65533;Y&#65533;&#65533;&#65533;&#65533;&#65533;&#65533;&#65533;b&#65533;_4&#65533;T;<&#65533;&#65533;&#65533;G&#65533;&#65533;j&#65533;&#1946;
&#65533;&#65533;'H&#65533;e^z&#65533;V&#65533;t&#65533;
&#65533;m.`&#65533;&#1688;&#65533;&#65533;V=p&#65533;F&#65533;&#65533;&#65533;&#684;&#65533;&#65533;&#65533;T&#1962;~+&#65533;g&#65533;B&#65533;|1&#65533;&#65533;)&#1766;k &#65533;ja&#65533;&#65533;*&#65533;.K%&#65533;&#65533; &#65533;5Uo&#65533;&#65533;&#65533;y&#65533;&#65533;`0&#65533; &#65533;D.&#855;&#65533;&#65533;&#65533;&#65533;&#65533;\@'@&#65533;j&#65533;/c/&#1238;&#65533;:&#65533;=&#65533;&#65533;&#65533;@0&#65533;+`&#65533;02E&#65533;yo&#65533;&#65533;9&#65533;&#65533;k:&#65533;&#65533;$+&#65533;2&#65533;}Z&#65533;&#65533;\&#65533;b?&#65533;&#65533;4W9@25&#65533;&#65533;X&#65533;&#65533;&#65533;cz&#65533;X&#65533;fswK&#65533;&#60613;+#&#65533;s8&#586;&#65533;jZJ&#65533;&#65533;&#65533;j&#65533;(&#65533;&#65533;&#65533;[&#65533;k&#65533;&#740;&#65533; 1&#65533;	9&#65533;&#65533;&#65533;&#65533;&#65533;3&#65533;&#65533;&#65533;&#65533;&#65533;&#65533;&#65533;>^&#65533;&#65533;Z@&#65533;u7&#1633;L&#1781;&#65533;&#562;&#65533;%&#65533;K&#65533;5&#65533;[&#65533;e!}t;U&#65533;&#65533;&#65533;&#65533;[&#65533;&#65533;~&#65533;&#65533;&#65533;L&#65533;&#65533;&#65533;Z&#65533;*;+&#65533;j&#65533;J&#65533;&#65533;V&#65533;&#65533;&#65533;?&#65533;kaa&#65533;&#65533;`&#65533;&#65533;M8&#65533;Ek|7&#65533;&#65533;&#65533;Y+&#65533;&#65533;oK&#65533;&#65533;g&#65533;@(	&#65533;&#65533;&#65533;s&#65533;D&#65533;&#65533;&#65533;&#65533;R1&#65533;&#65533;&#65533;u&#65533;&#65533;p&#65533;&#65533;
&#65533;&#65533;e&#545;&#65533;A*&#65533;&#65533;2Cc&#65533;c&#65533;k%&#65533;I9V&#65533;&#65533;&#65533;&#65533;S&#65533;&#65533;&#65533;&#65533;&#65533;apw&#65533;	@p*&#65533;)&#65533;6&#65533;}&#65533;h&#65533;&#65533;)&#65533;'&#65533;RDJ&#65533;&#65533;{1F&#1492;70&#65533;vV&#65533;p0&#65533;&#65533;R&#65533;&#65533;2&#830;Wi&#65533;&#65533;*p&#65533;&#65533;?0X&#65533;&#65533;&#65533;
]/\&#65533;%&#368;&#65533;&#65533;&#65533;&#65533;&#65533;&#65533;&#65533;]&#65533;[(&#65533;&#65533;&#65533;7Y&#65533;%&#65533;w$&#65533;/&#65533;vM&#65533;

$@&#65533;&#65533;K&#65533;&Q u%`&#65533;&#65533;M+V&#65533;,&#1150;&#65533;Z&#65533;/&#65533;&#65533;&#65533;&#65533;&#65533;&#65533;<[P&#65533;0 &#65533;V&#558;&#65533;&#65533;"&#65533;
&#65533;&#65533;&#65533;&#65533; +&#65533;'&#65533;,&#624;^&#65533;R&#65533;,&#65533;&#65533;&#65533;	h&#65533;wl&#65533;&#65533;`&#65533;&#65533;&#65533; &#65533;&#65533;*&#65533;&#65533;&#65533;&#65533;P&#65533;&#1468;:&#65533;&#65533;&#65533;&#65533;1 3&#65533;h&#65533;&#65533;&#65533;&#65533;&#65533;&#65533;|"&#65533;&#65533;&#65533;&#65533;&#65533;>&#65533;&#65533;&#65533;`j&#65533;&#65533;&#714;&#65533;a&#65533;,&#65533;&#65533;&#65533;&#65533;|&#481;&#65533;Ve&#65533;#&#65533;&#490;`&#65533;&#65533;&#1044;4&#65533;W5`"&#65533;&#65533;&#65533;h;&#65533;&#65533;&#65533;&#65533;&#65533;&#65533;&#65533;}h!&#65533;J&#65533;' &#65533;&#65533;&#65533;&#65533;H&#65533;&#65533;l&#65533;385pXl9&#65533;!&#65533;bR
&#65533;]D&#65533;6&#65533;&#65533;&#65533;&#65533;}\N&#65533;&#65533;50&#65533;&#65533;	@&#65533; ="&#65533;{&#65533;|&#65533;X&#65533;&#663;&#65533;&#65533;=.&#65533;&#65533;B!&#65533;7PAc&#65533;&#65533;Nb#&#65533;C-&#65533;i&#65533;r&#65533;u&#65533;F&#65533;=&#65533;&#65533;*Y&#65533;&#65533;}&#65533;Sr&#65533;F*&#65533;|&#65533;p&#65533;'&#65533;B)@40&#65533;T&#65533;{&#65533;&#65533;"`2	c&#65533;K&#65533;&#65533;&#65533;&#1274;&#65533;3&#1500;&#65533;&#1644;&#65533;&#65533;&#65533;W,&#65533;p7@&#65533;7&#65533;&#65533;&#65533;3P&#65533;=&#65533;&#65533;&#1712;M&#65533;&#65533;6&#65533;&#1708;M$@&#65533;_-%&#65533;&#65533;&#65533;@&#65533;&#65533;i&#65533;&#65533;&#65533;&#65533;&#65533;&#65533;	j&#65533;&#65533;=&#65533;&#65533;&#1629;}&#65533;&#65533;!&#65533;P;&#65533;E,@&#65533;
&#65533; :&#65533;&#65533; &#65533;&#65533;M&#65533;&#65533;&#65533;&#65533;:&#65533;&#65533;\S$&#65533;&#65533;&#65533;&#65533;&#65533;$&#65533;	&#65533;&#65533;`&#65533;&#65533;p&#65533;j4&#65533;F&#65533;&#65533;&#65533;&#65533;&#1179;&#65533;&#1024;&#65533;Z`\&#65533;u&#1659;&#65533;&#65533;&#65533;&#65533;|&#65533;
&#65533;!&#65533;C&#65533;&#65533;q&#65533;W&#65533;&#65533;&#65533;#s&#65533;&#65533;&#65533;&#65533;&#65533;&#1581;&#65533;!&#65533;&#65533;Ah$&#65533;&#65533;&#65533;.1&#65533;&#65533;-&#65533;P&#65533;y(A&#65533;$+&#65533;&#1643;&#65533;&#65533;.n&#65533;i&#38925;l"&#65533;&#65533;8&#65533;b&#65533;.&#65533;F&#65533;&#581;&#65533;&#65533;3&#65533;UI&#1256;&#472;&#65533;k&#676;{
"J&#65533;&#65533;&#65533;&#65533;5&#65533;&#65533;}+&#65533;2PT&#65533;&#65533;8&#65533;&#65533;^n6&#1345;q&#65533;R&#696;m0&#65533;&#65533;D~*@,&#65533;&#65533;,^#&#65533;	 &#65533;&#65533;F"&#65533;&#1639;&#65533;&#65533;&#65533;{n6&#65533;;&#65533;&#65533;j|&#65533;:&#65533;	~M:P~ .A:D&#65533;3&#65533;(7&#65533;#4s&#65533;Z&#65533;&#65533;.&#65533;o&#65533;F<&#65533;x&#65533;&#65533;&#65533;&#65533;&#65533;&#65533;[&#65533;&#65533;&#1172;	&#65533;&#65533;&#65533;&#65533;q&#65533;&#65533;&#65533;-C&#65533;&#65533;>b&#65533;&#65533;p&#65533;&#65533;&#65533;6%jn?&#65533;&#65533;&#65533;&#65533;&#65533;2&#65533;#&#65533;J&#65533;&#65533;&#65533;}* &#65533;&#65533;&#65533;&#65533;&#65533;7&#65533;&#65533;&#65533;&#65533;Y&#65533;	&#65533;&#65533;&#65533; &#65533;&#65533;^&#65533;&#65533;T&#65533;&#65533;2x&#65533;)&#65533;&#65533;$&#65533;&#65533;2&#65533;&#65533;$z&#65533;<)&#65533;&#65533;&#65533;&#65533;Ne&#65533;^r\&#65533;&#65533;+&#65533;o&#65533;&#65533;,*&$&#65533;3&#65533;e&#65533;-&#65533;&#65533;_&#65533;&#65533; &#65533;
&#65533;:&#65533;&#65533;&#65533;
p&#65533;.&#65533;&#65533;&#65533;	50&#65533;&#65533;ioq&#65533;z^)O&#65533;&#65533;&#65533;&#65533;&#65533;N&#65533;2&#65533;R%`}&#65533;,&#65533;$Z&#65533;&#65533;G&#65533;&#65533;W&#65533;&#65533;&#65533;&#65533;1ff&#65533;=&(&#65533;&#65533;B&#65533;0&#65533;&#65533;<pM&#65533;V'&#65533;)>/&#65533;&#65533;# &#65533;`e1&#65533;&#65533;(L*&#65533;&#65533;&#65533;"&#65533;&#65533;^&#65533;&#65533;&#65533;&#65533;&#65533;:a&#65533;bq&#52588;&#65533;P&#65533;&#65533;&#65533;(j&#65533;	t&#65533;&#65533;2s&#65533;&#65533;&#65533;&#65533;S&#65533;&#65533;8&#65533;fm&#65533;&#65533;1_&#65533;3&#65533;&#65533;'&#65533;&#65533;YFri&#65533;&#65533;&#65533;	T&#65533;&#65533;&#754;&#65533;|&#65533;}4aj&#65533;&#65533;&#65533;"&#65533;&#65533;&#65533;&#1747;&#65533;Mn&#65533;#n&#65533; f&#65533;&#65533;f&#65533;&#65533;a&#65533;\&#65533;C&#65533;&#65533;{	&#65533;&#65533;<PQU&#65533;&#65533;"@Q*&#65533;-02ur&#65533;&#65533;ap&#65533;&#65533;&#65533;B@Xhx&#65533;&#65533;&#65533;S&#65533;&#65533;)9IY9@2&#65533;&#65533;CA&#65533;
ZJ&#65533;hB&#1266;9ab&#1626;*`p&#65533;&#65533;P&#65533;J&#65533;&#65533;S&#65533;r&#65533;,<L\,l&#65533;&#65533;&#65533;&#65533;L&#65533;&#65533;&#816;q&#65533;p&#666704;r&#65533;&#65533;&#65533;;#&#65533;"&#65533;C&#65533;&#65533;&#65533;c&#65533;&#65533;&#65533;&#65533;sB&#65533;&#65533;&#65533;zr2r&#65533;Z&#65533; `r&#65533;# &#65533;v4(p&#65533;&#65533;HX8(&#65533;
&#65533;\&#65533;&#65533;`,#16]&#65533;&#65533;H&#65533;&#65533;0&#65533;&#65533;&#198;&#65533;&#65533;H&#65533;&#65533;&#65533;&#65533;&#65533;_&#65533;m&#65533;&#65533;&#65533;&#925;<{&#65533;&#65533;AC&#65533;#FX&#65533;0&#65533;ER|&#65533;6&#65533;&#65533;a&#65533;Q=&#65533;&#65533;&#65533;&#65533;;x&#65533;XPb&#65533;q"P&#65533;X &#65533;Ax&#65533;)&#65533;&#65533;2f
&#65533;&#65533;&#65533;&#65533;&#65533;J(&#65533;7C&#65533;&#65533;66&#65533;&#65533;&#65533;&#65533;&#65533;&#65533;&#65533;(0&#65533;_&#65533;tT&#65533;U&#65533;&#65533;O&#65533;n&#65533;&#65533;u&#65533;F&#65533;&#65533;hE&#65533; &#65533;F=&#65533;&#65533;&#65533;-BH&#65533;&#65533;&#65533;>&#65533;&#65533;&#65533;7&#65533;&#65533;&#65533;&#65533;B&#65533;&#65533;3.&#65533;&#65533;&#65533;!`"$|&#65533;`&#65533;&#504;&#65533;@&#65533;P&#65533;D&#65533;	&#65533;K&#65533;@&#65533;&#65533; qC&#65533;g&#65533;&#65533;-&#65533;!&#65533;F&#65533;
0V`&#65533;&#65533;S7@0&#65533;A&#65533;&#50332;"&#65533;p+&#65533;w&#65533;8&#65533;i&#65533;O,&#65533;&#65533;o(&#65533;`;&#65533;&#65533;&#65533;8Rg?!8NMP&#65533;k'A&#65533;&#65533;&#65533;&#65533;`&#65533;X&#65533;!&#65533;Y&#65533;&#65533;Id&#65533;&#65533;|&#65533;J&#65533;m"B9&#65533;0&#65533;&#65533;p&#65533;-&#65533;&#65533;t&#65533;+&#65533;&#65533;&#65533;b*&#65533;@/T&#65533;C+&#65533;&#65533;H&#65533; &#152;&#65533;&#65533;&#65533;&#65533;[j&#65533;&#65533;A8 	/&#65533; &#65533;xP@$&#65533;&#65533;$&#65533;&#65533;AB"\&#65533;&#65533;q7&#65533;VH&#65533;&#65533;&#228;&#65533;&#65533;4&#65533;0&#65533;&#65533;!%@&#65533;&#65533;&#65533;*)&#65533;&#65533;*&#65533;&#65533;FP*!.9"&#65533;&#186;+&#65533;&#65533;&#65533;&#65533;C4&#65533;&#65533;&#65533;BPB&#65533;5&#65533;	&#1110;&#65533;&#163;&#65533;&#65533;&#65533;PB&#65533;*|A&#65533;&#65533;&#65533;&#65533;&#65533;7&#65533;&#65533;&#65533;~&#65533;&#65533;
&#65533;&#65533;."	&#65533;2&#65533;F&#1931;o&#65533;&#65533;&#65533;A4  &#217;&#65533;)I0>o&#65533;$&#65533;!&#1840;&#65533;"&#65533;&#65533;E&#65533;! Pg%1d&#65533;&#65533;&#65533;P@&#65533;38y"&#704;&#65533;&#65533;/&#512;&#65533;`&#65533;Bd&#65533;&#65533; &#65533;<>!|,&#146;&#65533;\&#65533;B!7&#65533;&#195;&#65533;&#65533;&#249;&#65533;&#65533;s!&#1468;&#65533;&#65533;K&#1004;&#65533;5M&#65533;&#65533;h`&#65533;0\6&#65533;O&#65533;&#65533;&#211;W=9C&#65533;&#65533;`&#65533;P&#65533;	&#65533;N&#65533;@&#65533;e&#65533;`w&#65533;9&#65533;B!`&#65533;;0M&#65533;e&#65533;&#65533;&#65533;&#1280;&#65533;&#65533;6X@&#65533;&#65533;6&#65533;&#65533;C6\&#65533;7&#65533;6U&#65533;&#65533;o&#65533;&#65533;&#65533;&#1744;H&#65533;sA&#65533;o&#65533;Y&#65533;(&#65533;&#65533;x&#65533;&#65533;&#65533;&#65533;&#65533;Y8.&#65533;&#65533;{&#65533;&#65533;&#65533;0&#65533;p&#65533;
L&#65533;@&#65533;@z&#65533;&#65533;?}&#65533;&#65533;O}	(&#65533;&#65533;&#65533;&#65533;BXo&#65533;&#65533;=SO&#65533;"&#65533;_.:&#65533;[n&#65533;&#65533;_A&#1988;&#65533;_A&#65533;&#65533;&#65533;B 4&#65533;&#65533;&#65533;&#65533;?&#65533;&#65533;r&#65533;_=&#65533;
$&#65533;R^)&#65533;&#65533;W&#65533; &#65533;&#41571;*A&#65533;=&#65533;X&#65533;&#65533; H&#65533;l&#65533;#|&#65533;8&#65533;@&#65533;l&#65533;u&#65533;&#65533;t@,4&#65533;m&#65533;&#65533;&#65533;i&#65533;c&#65533;B&#65533;0@&#65533;;&#65533;&#65533;$*q&#65533;Ll&#65533;&#65533;V0&#65533;$&#832;&#65533;N&#65533;&#65533;&#65533;&#65533;&#65533;,&#65533;B&#522;H&#65533;&#65533;0&#65533;q&#65533;d&#65533; 
T&#65533;2&#65533;q&#65533;ll&#65533;&#65533;&#65533;8&#65533;q&#65533;t&#65533;&#65533;&#65533;&#65533;<&#65533;q&#65533;|&#65533;&#65533;&#65533;@
r&#65533;&#65533;,&#65533;!&#65533;&#65533;D*r&#65533;&#65533;l&#65533;#	&#65533;HJr&#65533;&#65533;&#65533;&#65533;%/&#65533;&#65533;Ljr&#65533;&#65533;&#65533;'?	&#65533;P&#65533;r&#65533;&#65533;,&#65533;)O&#65533;&#65533;T&#65533;r&#65533;&#65533;l&#65533;+_	&#65533;X&#65533;r&#65533;&#65533;&#65533;&#65533;-o&#65533;&#65533;\&#65533;r&#65533;&#65533;&#65533;/	&#65533;`
s&#65533;&#65533;,&#65533;1&#65533;&#65533;&#65533;d*s&#65533;&#65533;l&#65533;3&#65533;	&#65533;hJs&#65533;&#1324;&#65533;5&#65533;&#65533;&#65533;ljs&#65533;&#65533;&#65533;7&#65533;	&#65533;p&#65533;s&#65533;&#65533;,&#65533;9&#969;&#65533;t&#65533;s&#65533;&#65533;l&#65533;;&#65533;	&#65533;x&#65533;s&#65533;&#65533;&#65533;&#65533;=&#65533;&#65533;|&#65533;s&#65533;&#65533;&#65533;?&#65533;	&#1024;
t&#65533;-&#65533;A&#65533;&#1028;*t&#65533;/m&#65533;C
&#1096;Jt&#65533;&#65533;&#65533;E/&#65533;&#1100;jt&#65533;&#65533;&#65533;G?
&#1168;&#65533;t&#65533;$-&#65533;IO&#65533;&#1172;&#65533;t&#65533;&#65533;!&#65533;d@!&#65533;&#65533;&#65533;&#65533;&#65533;&#65533;&#65533;&#65533;&#65533;&#65533;&#65533;&#65533;&#65533;&#65533;&#65533;&#65533;&#65533;&#65533;&#629;&#65533;&#65533;&#65533;&#65533;&#65533;&#65533;&#65533;&#65533;{{{pppnnnhhh```]]]XXX&#65533;&#65533;&#65533;&#65533;&#65533;&#65533;&#65533;&#65533;&#65533;&#65533;&#65533;&#1523;&#65533;&#65533;111!!!$$$FFFeee<<<&#65533;&#65533;&#871;&#65533;&#65533;HHHTTTRRROOOCCC888444///***&#65533;&#65533;&#65533;&#65533;&#65533;&#65533;&#65533;&#65533;&#65533;&#65533;&#65533;&#65533;&#65533;&#65533;&#1791;&#65533;&#65533;&#65533;&#65533;&#65533;&#65533;&#65533;&#65533;&#65533;&#65533;&#65533;&#65533;&#65533;&#65533;&#65533;&#65533;&#1261;&#65533;&#65533;~~~&#65533;&#65533;&#284;&#65533;&#65533;ttt&#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K&#65533;L&#65533;&#65533;&#65533;&#728;3k&#65533;&#825;&#65533;&#65533;&#992;C&#65533;M&#65533;&#65533;&#65533;&#1256;S&#65533;^&#890;&#65533;&#65533;&#1520;c&#734;M&#65533;&#65533;&#65533;&#1784;s&#65533;&#65533;&#65533;&#65533;[<xo&#65533;0pA0h&#65533;&#65533;&#65533;u&#65533; x!	&#65533;k&#65533;&#1024;B0&#65533;&#464;!&#65533;&#65533;&#65533;&#65533;&#65533;&#767;`a
<<&#65533; &#65533;x&#65533;|&#65533;&#65533;|&#65533;&#65533;g&#65533;&#65533;j&#65533;&#65533; P&#65533;&#65533;!&#65533;&#65533;_C"t0	$8P&#65533;$&#65533;`&#65533; vp&#65533;&#65533;&#65533;B
*TBz&#65533;&#65533;&#65533;
&#65533;&#65533;&#132;&#65533;&#65533;&#65533;.&#65533;&#65533;&#2254;:&#65533;&#65533;B0&#65533; A1&#65533;&#65533; &#65533;&#65533;&#65533;-&#65533;g&#65533;	&#65533;@#@9&#65533;x&#65533;B,&#65533;@Qj0%&#65533;]&#65533;Or &#65533;&#65533;x&#65533;&#65533;&#65533;&#65533;&#65533;0&#65533;&#65533;m&#65533;&#65533;j&#65533;@44&#65533;&#65533;&#65533;&#65533;&#65533;A	&#65533; BV&#65533;&#1154;l&#65533;"'&#65533;(<&#256;
9``A
P&#65533;<JX&#65533;&#65533;&#65533;|*&#65533;&#65533;);D&#65533;&#65533;
&#65533;&#65533;&#65533;/&#65533;&#65533;&#65533;&#778;N&#65533;R&#65533;&#65533;'&#65533;@@-t&#65533;"[&#65533;(&#65533; 
3<{&#65533;&#1214;W&#65533;&#65533;&#65533;~#A(&#65533;A
&#288;&#65533;-&#65533;&#65533;&#65533;&#65533;&#65533;&#65533;B&#65533;jp&#65533;"&#65533;&#65533;&#65533;:DA:&#65533;&#65533;&#65533;"X&#65533;&#65533;&#65533;&#1451;&#65533;
X&#65533;*&#65533;&#65533;&#65533;)-<&#65533;&#65533;y&#65533;U@	3&#65533;&#65533;%&#65533;w&#65533;c3&#65533;(&#65533;hA&#1382;&#1154;
'&#65533;&#65533;K&#65533; &#65533;w&#65533;)W&#65533;&#65533;=+H&#65533;&#65533;zb&#65533;%&#65533;&#65533;o5&#65533;ks%x{#&#65533;&#65533;AO&#65533;-&#65533;@B&#797;&#65533;0&#65533;+&#65533;0&#1025;&#65533;&#65533;g&#65533;0&#65533;&#327; p&#65533;&#65533;3&#65533;T&#65533;
5$&#65533;I&#65533;ls
	l o8&#65533;&#65533;""&#65533;&#65533;&#65533;A	+hB&#65533;&#65533; &#65533;{&#65533;`A&#65533;+&#65533;A&#65533;h	&#65533;w&#65533;w&#65533;&#65533;@&#65533;&#65533;&#65533;&#65533; 
5&#65533;i"&#65533;`&#65533;&#65533;&#65533;-&#1840;$0&#65533;&#65533;^
:&#65533;&#65533;&#65533;5&#65533;&#65533;

&#65533;&#65533;@&#65533;&#65533;&#65533;&#65533;{&#65533;S&#65533;&#65533;	&#65533;O &#65533;1.&#65533;PshJ
E&#65533;@,x&#65533;|zM&#65533;$-&#65533;&#65533;8&#65533;&#65533;c	&#65533;=H&#65533;@&#1054;#tp&#65533;
&#65533;`%&#65533;@&#65533;2P&#65533;&#65533;&#65533;k&#65533;p&#65533;+P@&#65533;q&#65533;&#65533;&#65533;&#65533;&#65533;&#65533;*0&#65533;!@&#65533;	@&#65533;&#65533;_&#65533;&&#65533;>&#65533;3(&#65533;&#65533; &#65533;G&#65533;&#65533;k&#65533;2!0dP&#65533;(&#65533;\&#65533;&#65533;A&#65533;>&#65533;@A&#65533;&#65533;	&#65533;&#65533;&#65533;6&#65533;D&#65533;`3P&#1473;2&#65533;&#65533;&#65533;@m&#65533;B&#1048;&#65533;&#65533;&#65533;&#65533;P&#65533;&#65533;&#65533;&#65533;&#65533;T&#65533;GD&#65533;&#65533;&#65533;&#65533;h&#65533;&#65533;1>H&#65533;&#65533;" 9U&#65533;2X#
	&#65533;`&#65533;w&#1448;P&#65533;z&#65533;c/H&#65533;P&#65533;&#65533;&#65533;#a&#65533;&#65533;a`b&#65533;&#65533;&#65533;&#65533;@j&#65533;F[&#65533;	&#65533;&#65533;&#65533;P&#65533;m&#65533;&#65533;&#65533;&#65533;x&#65533;&#65533;$.h&#65533;&#65533;&#65533;&#65533;&#65533;
@0&#65533;C&#65533;&#65533;&#65533;b&#65533;&#65533;&#65533;`&#65533;&#65533;&#65533;c&#65533; t&#65533;&#65533;&#65533;1&#65533;&#65533;2+d&#65533;&#65533;&#65533;=a&#65533;g"^PM9&#65533;v&#65533;&#65533;A!3&#65533;&#65533;&#65533;&#65533;6&#65533;&#65533;XO}=&#65533;&#65533;&#65533;&#65533;&#65533;&#65533;e&#65533;=H&#65533;&#65533;i0&#65533;=&#65533;&#65533;&#65533;&#1292;u$&#65533;gz&#65533;&#65533;&#65533;s&#65533;&#65533;xI&#65533;&#65533;O\!@@&#65533;:&#65533;&#65533;A< t H&#65533;D&#65533;F&#65533;&#65533;&#65533;&#65533;&#65533;8&#65533;8&#65533;=9&#65533;&#65533;"`5| &#65533;&#65533;&#65533;A&#65533;&#65533;&#65533;&#65533;&#65533;c&#65533;&#65533;&#65533;&#65533;<&#65533;&#65533;&#65533;K&#65533;`94&#65533;gU&#65533;&#65533;B&#65533;@O&#65533;&#65533;&#65533;M,&#65533;&#65533;G&#65533;&#65533;&#789;,&#65533;&#65533;
&#65533;&#65533;:+@=-0&#65533;At&#65533;&#65533;A0#Tx&#65533;&#65533;n&#65533;&#65533;&#65533;&#65533;&#65533;l4
(&#65533;@ &#65533;w&#65533;t{&#65533;	j*&#65533;&#65533;&#65533;r&#65533;&#65533;XK&#65533;&#65533;^ p&#65533;&#65533;AQ&#65533;(&#65533;&#65533;&#65533;&#65533;@&3K&#65533;&#65533;&#65533;L2LD&#65533;&#65533;&#205;/P&#65533;&#65533;4&#65533;&#65533;*&#65533;@&#65533;&#65533;&#65533;&#65533;
&#65533;6h&#65533;&#65533; &#65533; b&#65533;!p&#65533;&#65533;a&#65533;&#65533;&#293;&#65533;Lp=&#65533;9&#65533;&{!&#65533;  !&#65533;&#65533;A&#65533;A&#65533;%&#65533;&#65533;j&#65533;k&#65533;h&#65533;/&#65533;&#65533;&#65533;w&#65533;&#65533;&#65533;&#65533;]W&#65533;\x0&#1357;/-`&#65533;&#65533;&#65533;&#65533;.&#65533;!j&#65533;&#65533;&#65533;U&#65533;v&#65533;o|&#279;&#65533;4&#65533;%P&#65533;&#65533;.&#65533;&#65533;A&#65533;&#65533;u1|Tg L&#65533;&#65533;"&#41043;&#65533;aY&#1568;&#65533;&Hk!j&#65533;H&#65533;b&#65533;&#65533;n&#1026;$~\&#65533;&#65533;&#65533;&#65533;&#65533;&#65533;-&#65533;QWy&#65533;U"(h&#65533;&#65533;"&#65533;&#65533;&#65533;!f	q&#65533;Q&#65533;w6p&#65533;]AP&#65533;
&#65533;D&#65533;&#65533;PX&#65533;-&#65533;45&#65533;<&#65533;&#65533;&#65533;|&#65533;&#876;&#65533;&#65533;&#65533;&#65533;Q&#65533;tav
&#65533;&#65533;&#65533;&#65533;&#65533;
x&#65533;zrP&#65533;(`mfDH&#65533;l&#65533;,&#65533; &#65533;
9&#65533;&#65533;&#1263;&#65533;&#65533;&#65533;;&#65533;P&#65533;5&#65533;W-&#65533;A
&#65533;&#65533;XuPJz&#65533;&#65533;(&#65533;&#1312;:<&#65533;%!b&#65533;&#65533;7&#65533;&#65533;&#65533;n&#65533;&#65533;&#65533;&#65533;9b&#65533;U&#65533;^&#65533;D&#65533;80&#65533;&xd	&#65533;`wRR&#65533;&#65533;&#253;
8k&#65533;&#65533;&#65533;k&#65533;.&#65533;PH&#65533;	h&#65533;Q&#65533;+j&#65533;p~&#65533;"&#65533;Kr"&#65533;y=&#65533;bFJkFN&#65533;&#65533;&#65533;h&#65533;&#65533;&#65533;c<&#65533;&#11248;&#65533;&#65533;Au&#65533;%&#1017;&#65533;G>&#65533;&#65533;&#65533;%&#65533;&#65533;8&#65533;&#65533;c!xA&#65533;&#65533;&#65533;$T&#65533;&#65533;&#65533;&#65533;&#65533;H&#65533;dD&#65533;&#65533;&#65533;&&#65533;&#65533;&#65533;m&#65533;&#65533;47`&#65533;&#65533;T`#0:k&#65533;_&#65533;&&#65533;-R&#65533;&#65533;O&#65533;&#65533;&#65533;Gb1xP@j&#1473;&#65533;]&#65533;&#65533;&#65533;^&#65533;&#58863;&8P&#1521;&#65533;n&#65533;&#65533;&#65533;&#65533;{&l &#65533;&#65533;[Ad&#65533;&#65533;xEw&#65533;C&#65533;&#65533;=pN&#65533;Y?&#65533;&#65533;~&#65533;&#65533;inP&#65533;|&#65533;2`&#65533;&#65533;&#65533;&#65533;M&#65533;&#65533;@&#65533;&#65533;&#65533;&#65533;@>&#65533;&#901;!&#65533;&#65533;&#65533;&#65533;&#65533;&#65533;&#65533;M&#1293; $@&#65533;D/	&#65533;&#65533;&#65533;&#65533;&#65533;&#65533;E&#65533;&#65533;!&#65533;&#367;}.&#65533;&#65533; &#65533;Pj@&#65533;&#65533;+=&#65533;:kn\&#65533;7B&#65533;&#65533;B&#65533;	&#65533;&#65533;z&#65533;&#65533;X'<-&#65533;&#65533;&#65533;:&#65533;&#65533;x&#65533;&#65533;&#65533;eLguv
&#65533;
0)&#65533;&`&#65533;@&#65533;$&#65533;
$&#65533;u>*&#65533;&#65533;=0@9&#65533;&#65533;&#65533;d&#65533;r&#65533;1&#65533;&#65533;DUy
P)&#210;8&#65533; |&#65533;@&#65533;>&#65533;&#65533;&#65533;u&#65533;g &#65533;1&#65533;=&#65533;`&#807;&#65533;{0&#65533;&#65533;&#65533;,%&#65533;:&#65533;!K&#65533;&#65533;&#65533;&#65533;&#65533;&#65533;&#65533;$&#65533;P&#65533;&#1335;8
&#65533;Wt	`&#65533;$F2#0&#65533;-FU~?&#65533;@&#65533;.&#65533;sk&#65533;u&#65533;q&#65533;&#65533;l8	1&#65533;$
p,EtG&&#65533;@&#65533;&#65533;&#65533;@&#65533; &#65533;&#65533;*P-&#65533;"&%&#65533;5P)&#65533;&#65533;C&#65533;%&#65533;,3&#65533;&#65533;&#65533;@c9~&#65533;&#65533;c&#65533;&#65533;&#65533;&#65533;&#65533;&#65533;<@&|&#65533;&#65533;%/PH0s	&#65533;&#65533;	&#65533;hE&#65533;.;&#65533;&#65533;+&#65533;G+&#1033;&#65533;&#65533;=&#65533;>&#65533;&#65533;&#65533;&#65533;"@~&#65533;1&#65533;&#65533;?)@&#65533;&#65533;8|&#65533;4q&#65533;9TVX}&#65533;&#65533;F	&#1768;	&#65533;G &&#65533;TS}4F &#65533;/&#65533;&#65533;&#65533;&#65533;&#65533;U6T%&#65533;&#65533;&#65533;&#65533;c  &#65533;,&#65533;/		6@%@j&#65533;&#65533;G
rH5 'p)&#65533;q&#65533;&#65533;&#65533;&#65533; y&#65533;&#65533;&#65533;k&#65533;&#65533;$&#65533;;&#65533;z&#65533; &#65533;e"
&#65533;&#65533;&#65533;<&#65533;&#65533;&#65533;&#65533;?PPMX&#65533;&#65533;&#65533;&#65533;8&#65533;?&#65533;;@&#65533;&#65533;&#65533;&#65533;&#65533;&#65533;"0w&#65533;&#527;&#65533;&#65533;&#65533;WQ,&#65533;.&#65533;&#65533;Z+F&#65533;/&#65533;n&#65533;&#65533;0&#65533;&#65533;;'&#65533;&#65533;:b&#65533;m&#65533;&#65533;3$&#65533;$&#65533;v&#65533;/&#65533;&#65533;6&#65533;P&#65533;|&#65533;Q&#1160;&#65533;i&#65533;&#65533;0r&#65533;h4&#65533;Fi1Md4&#65533;*@&&#65533;h&#65533;%	&#1034;&#65533;iR&#65533;&#65533;A8&#65533;&#65533;&#65533;%0'p00/&#65533;/p &#65533;&#65533;C8&#65533;k&#65533;&#65533;nf9	&#65533;J&#65533;&#65533;&#65533;&#65533;&#65533;&#65533;&#65533;@rpN&#65533;Dp0p5y=3@.- 6}	b!"ID0&#65533; ,&#65533;0%`_&#65533;&#1037;&#65533;&#65533;*&#65533;&#65533;".&#65533;:P+p&#65533;&#65533;D&#65533;(,&#65533; &#65533;g&#65533;&#65533;@`@&#65533;&#65533;&#65533;0&#65533;y&#65533;1*&#65533;#2&#65533;k&#65533;50t&&#65533;z&#65533;&#65533;'@&#65533;&#65533;&#65533;&#65533;&#65533;S(@p1k &#65533;&#65533;I&#65533;&#65533;eZj32&#65533;&#65533;&#65533;sP<&#65533;&#65533;9 @@&#65533;c&#65533;&#65533;&#65533;&#550;5J&#65533;&#65533;Zj&#65533;&#65533;u`&#65533;f	&#65533;&#65533;`&#377;J&#65533;`&&#65533;PSU&#65533;=PVCE&#65533;&#65533;&#65533;d&#65533;y&#65533;&#65533;&#65533;#h|&#65533;&#65533;&#65533;&#1169;*&#65533;<!&#65533;&#65533;n&#65533;&#65533;8Grr&#65533;*&#65533;c&#65533;+-&#65533;r&#65533;&#65533;&#65533;4&#65533;&#65533;Y&&#65533;p('0'`&#65533;`&#&#65533;&#65533;&#65533;Z&#65533;&#65533;Jr?0: 3&#65533;(&#65533;C9*&#65533;&#682;: &#65533;(A&#65533;&#65533;&#65533;Hr>&#65533;&#65533;"&#65533;&#65533;&#65533;&#65533;~&#65533;a&#65533;&#65533;0&#65533;&#65533;s&#65533;59P&#65533;&#65533;&#65533;S#&#65533;&#65533;#&#65533;pb&#65533;&#584;#&#65533;5&#65533;&#1073;&#65533;&#65533;#&#65533;&#65533;H2&#65533;(Jf&#65533;&#65533;&#65533;y)&#65533;&#65533;Y^:&#65533;@0&#65533;;,P&#65533;&#65533;&#65533;hr:&#65533;@`#e&#65533;&#65533;g&#65533;&#65533;&#3727;9&#65533;8 %:T&#65533;ZX&#65533;&#65533;!&#1529;&#65533;&#65533;%P&#65533;>T&#1585;&#65533;&#65533;&#65533;&#1041;4 A<&#65533;&#65533;&#65533;&#65533;\&#65533;&#65533;&#65533;&#65533;?Pe1&#65533;&#65533;o)&#65533;&#65533;s&#65533;
&#65533;
8&#65533;1&#65533;&#65533;W&#65533;&#65533;Y&#65533;&#65533;&#65533;&#65533;&#65533;&#65533;&#65533;&#65533;&#65533;&#65533;&#1710;-&#65533;g&#65533;	Q&#65533;&#65533;Q&#65533;m&#65533;&#65533;&#65533;&#65533;&#65533;|&#725;&#199;&#65533;&#65533;p&#65533;&#65533;Zr&#65533;&#65533;&#65533;98-0&#65533;#|0p&&#65533;X*0&#65533;&#65533;&#65533;&#65533;&#65533;&#65533;&#65533;&#65533;&#65533;&#65533;&#65533;&#65533;&#65533;j&#65533;&#65533;&#65533;+&#65533;pY&#65533;&#65533;z&#65533;&#65533;&#65533;&#65533;#75 9&#65533;W&#65533;cz>B&#65533;&#65533;P&#65533;q&#65533;q&#1783;P"&#65533;&#65533;hi&#65533;&#65533;&#65533;&#65533;&#65533;&#65533;Z&#65533;&#65533;&#65533;+y'(&#65533;99&#65533;;&#65533;31&#65533;+&#65533;}[w>&&#65533;+@&#65533;&#65533;"
&#65533;&#65533;z&#65533;:&#65533;7&#65533;&#1467;&#65533;&#65533;&#765;:8&#65533;&#153;&#65533;&#65533;ku&#65533;T3*&#65533;?&#63193;0&#65533;&#65533;"&#65533;8
9&#65533;d&#65533;&#65533;;&#65533;&#65533;+&#65533;&#762;&#65533;k&#65533;&#65533;&#65533;&#65533;&#65533;;&#65533;&#65533;&#65533;&#65533;&#65533;&#65533;`&#65533;%&#65533;&#65533;B<&#65533;v&#1816;s&#65533;&#65533;.&#65533;E&#65533;&#65533;&#65533;&#65533;&#65533;;&#65533;<i&#65533;&#828;&#65533;&#65533;	&#65533;7 &#65533;&#65533;{0z&#65533;&#65533;&#65533;!C
WG#0-&#65533;&#271;;&#65533;&#65533;;&#811;&#65533;&#65533;-|&#65533;&#65533;&#65533;&#65533;&#65533;&#65533;I-&#65533;&#65533;>=&#65533;b
 %&#65533;&#65533;WGY&#65533;Z&#65533;&#65533;M&#65533;&#65533;&#65533;&#65533;&#65533;(&#65533;+&#65533;&#65533;4&#65533;&#1893; &#65533;SC&#65533;&#65533;v:+p&#65533;P&#65533;s?&#65533;&#65533;&#65533;&#65533;O&#1652;&#65533;&#65533;&#65533;j&#65533;P\&#65533;*\&#65533;U&#65533;\&#65533;:P&#65533;x&#65533;&#65533;;'`&#65533;,&#65533;&#65533;Z|&#65533;&#65533;&#65533;&#65533;&#65533;S&#65533;&#65533;&#65533;,&#65533;v&#65533;?&#65533;&#65533;;&#65533;&#65533;&#1311;&#1945;&#65533;&L_&#65533;c&#65533;&#65533;&#65533;l&#65533;&#65533;&#65533;&#65533;&#65533;&#65533;[&#65533;&#65533;&#65533;&#65533;&#65533;d
&#65533;@&#559;&#65533;s?@&#65533;&#65533;3b(&#65533;&#65533;&#65533;&#65533;&#65533;M{&#65533;&#65533;&#65533;&#65533;&#65533;,&#773;`&#931;]&#65533;&#65533;&#264;&#65533;
`g%4&#65533;&#65533;L&#65533;5ZW&#65533;\&#675;&#65533;	0$~&#65533;,~&#65533;&#65533;	{&#65533;&#65533;&#903;@L&#65533;Ul^&#65533;&#65533;a&#65533;G&#65533;&#65533;,&#65533;#w|&#65533;&#65533;&#65533;&#65533;,	&#65533;:7&#65533;&#65533;&#65533;&#65533; &#65533;x&#65533;\{&#65533;&#65533;&#65533;&#65533;&#65533;&#65533;&#966;&#65533;\&#65533;1z&#65533;NY!&#65533;&#65533;'&#65533;&#65533;&#65533;\uK&#65533;(&#65533;&#65533;0&#893;&#65533;&#65533;t&#65533;j&#65533;	:&#65533;&#65533;a'&#65533;4&#65533;i&#65533;61&#65533;&#65533;i&#65533;&#1009;K&#65533;O&#65533;&#705;&#962;PJ&#65533;w&#65533;&#65533;&#65533;&#65533;&#65533;&#65533;&#65533;&#65533;&#65533;#&#838;}&#65533;B&#65533;&#65533;Yz&#65533;Q-+&#65533;X&#65533;6`&#65533;e`%pz &#65533;X]&#65533;&#65533;mz&#398;l&#65533;&#65533;_M&#1158;&#65533;9&#65533;&#65533;7&#65533;&#65533;&#65533;&#65533;&#65533;&#65533;*&#65533;}&#65533;0&#65533;4&#65533;&#65533;f&#65533;U^&#65533;r&#65533;&#65533;L&#65533;&#65533; &#65533;&#65533;b&#65533;]&#65533;&#65533;4&#65533;'&#65533;&#65533;|&#65533;&#65533;x&#65533;R=&#65533;&#65533;T&#65533;&#636;%c&#65533;&#65533;&#65533;h&#1675;<T#&#65533;&#65533;&#65533;}&#65533;0u"&#65533;&#1674;&#65533;&#65533;'&#65533;1&#65533;Ec&#65533; C-^ &#65533;&#65533;Z&#65533;&#65533;&#65533;I&#882;&#65533;&#1484;&#65533;G&#1361;&#1276;&#65533;$&#65533;;&#65533;&#65533;FH&#65533;&#65533;;&#65533;	&#65533;.,`&#65533;&#65533;_&#65533;<@&#65533;&#65533;&#65533; &#65533;DN&#65533;	-&#65533;5&#65533;&#65533; Wl P&#65533;,&#65533;+2X1&#65533;/&#65533;&#65533;&&#65533;&#65533;&#65533;&#65533; 9w=&#65533;.&#65533;&#65533;&#65533;'e&#65533;&#65533;&#65533;m&#65533;A&#65533;&#65533;
&#65533;<&#65533;@&#65533;&#65533;&#65533;T&#65533;&#65533;&#65533;&#65533;&#65533;x&#65533;&#65533;z%9&#65533;%&#65533;&#506;8&#65533;&#65533;Ma&#65533;&#65533;l&#807;`&#526;0&#65533;&#65533;%&#65533;]&#65533;0&#65533;<&#65533;&#65533;M=&#2004;&#65533;K8&#65533;&#65533;j
s<Z'&#65533;&#1241;&#65533;&#65533;&#65533;
&#65533;&6\eb5P&#65533;F&#65533;&#13088;&#65533;A.&#65533;`\Q)&#65533;&#65533;&#65533;Z5&#65533;q	&#65533;&#65533;&#65533;<&#65533;"1P 0&#65533;&#65533;&#65533;&#65533;&#65533;&#65533;&#65533;=1x&#65533;&#65533;1&#65533;V%&#65533; &#65533;&#65533;Q&#65533;&#65533;&#65533;&#65533;&#65533;&#65533;&#65533;&#65533;n&#65533;&#65533;&#65533;*>&#65533;P&#1898;&#604;&#65533;&#65533; &#65533;&#65533;59Wg&#65533;W&#65533;&#65533;&#65533;&#65533;.&#65533;^
p8V&#65533;`&#65533;'`=&#65533;&#65533;N&#65533;&#65533;&#65533;n-a(&#65533;#&#65533;Zkr5&#65533;0&#65533;&#65533;&#65533;vh&#65533;&#65533;&#65533;2&#65533;'9&#65533;&#65533;&#65533;&#65533;&#899;&#65533;	&#65533;nR&#65533;&#65533;5S>N&#632;&#65533;&#65533;k&#65533;&#1674;&#65533;&#65533;&#65533;&#1892;\&#1682;&#65533;&#65533;f&#65533;&#65533;&#65533;$/_|&#65533;&#65533;&#65533;&&#65533;P&#65533;&#65533;P&#59699;&#65533;N_ &#57504;&#65533;u&#65533;&#65533;%&#65533;<&#65533;SE&#65533;?6&#65533;&#65533;.&#65533;&#65533;
&#217;&#65533;x `r&#65533;&#65533;P`&#65533;&#65533;f&#65533;&#65533;&#65533;06&#65533;j&#65533;s0./p&#65533;m&#65533;.P2&#65533;Tt&#65533;&#658;&#65533;&#65533;)&#65533;&#65533;&#65533;e2a&#65533;&#65533;&#65533;	m&#65533;&#65533;&#65533;x&#65533;&#65533;&#65533;#'l&#65533;&#65533;z&#65533;&#65533;&#65533;+.&#65533;Xk&#65533;%P&#65533;Y&#65533;@_%	&#65533;&#65533;~&#65533;l&#65533;?&#65533;&#65533;\&#65533;&#65533;\&#65533;&#65533;&#65533;	&#1573;&#65533;&#65533;D&#65533;>?&#65533;Y&#65533;&#65533;&#65533;%z`=+p&#65533;n&#65533;}[-&#65533;.&#65533;P&#65533;:'&#65533;?3&#65533;&#65533;&#65533;&#65533; &#349;&#65533;s&#65533;&#65533;&#65533;P&#65533;3&#65533;&#65533;&#65533;D&#65533;&#65533;%&#65533;`AU/_&#65533;T&#65533;&#65533;$*&#65533;&#65533;&#65533;@z&#65533;(0al&#998;\&#65533;&#65533;&#65533;&#65533;p&#65533;S;p&#1352;&#65533;&#65533;&#65533;&#962;&#65533;&#65533;kr&#65533;lO&#65533;&#65533;&#65533; S&#65533;u&#65533;&#65533;-&#65533;`3&#65533;g&#65533;yrpVa&#65533;&#65533;&#65533;p&#65533;5`&#65533;-&#65533;#7&#65533;O&#65533;&#65533;&#65533;>&#65533;&#65533;^4&#65533;&#65533;&#65533;&#65533;C`x&#65533;&#65533;&#65533;&#65533;&#65533;&#65533;&#65533;&#65533;&#65533;qB&#65533;1&#65533;2&#65533;&#65533;(0c&#65533;&#65533;&#65533;r&#65533;&#65533;I&#65533;&#65533;&#65533;&#65533;&#65533;&#65533;&#65533;&#65533;&#65533;&#65533;
+;&#65533;KKKx&#65533;&#65533;&#65533;&#65533;&#65533;&#65533;&#65533;\&#65533;&#65533;&#65533;&#65533;!b&#65533;&#65533;&#65533;`&#65533;&#65533;&#65533;&#65533;r&#65533;|&#65533;&#65533;+&#65533;Z]&#65533;&#65533;a&#65533;&#1235;m&#65533;&#65533;"3&#65533;&#65533;&#65533;&#65533;&#65533;&#65533;&#65533;A&#65533;	Q&#65533;&#65533;&#65533;&#65533;&#65533;&#65533;&#65533;o&#65533;&#65533;m&#65533;bH&#65533;&#65533;&#65533;<&#65533;&#65533;d&#65533;0CS&#65533;C&#65533;"@&#65533;&#65533;C	&#65533;+w&#65533;&#1094;	&#65533;&T&#65533;&#65533;&#65533;{dx&#65533;&#65533;3&#65533;&#925;&#65533;T&#65533;&#65533;&#1727;4&#65533;&#65533;W&#65533;@&#65533;&#65533;&#65533;&#20998;&#65533;||x&#65533;`6&#65533;5RyC&#65533;/&#65533;&#65533;&#65533;lM&#65533;l&#1786;}&#65533;&#65533;&#65533;&#65533;lA&#65533;&#65533;&#529;&#65533;&#65533;&#65533;kJ7&#65533;;a&#65533; Xh$&#65533;#@&#65533;>&#65533;&#65533;F`j&#65533;&#65533;&#65533;&#65533;&#65533;&#65533;}&#65533;&#65533;&#65533;v&#65533;"&#65533;+i&#65533;`@&#65533;{;&#65533;~;&#65533;k&#65533;&#65533;h\&#560;&#65533;#VCr`@&#65533;&#65533;&#65533;&#65533;T:j(P&#65533;1&#65533;&#65533;&#499;\P&#65533;&#329;H?&#65533;&#65533;&#231;&#65533;Q"&#65533;&#65533;&#65533;&#65533;U&#65533;&#65533;&#65533;&#65533;TH#&#65533;&#65533;&#65533;]&#65533;&#65533;&#65533;&#65533;&#65533;&#65533;2&#65533;&#65533;6&#65533;&#65533;B&#65533;V&#65533;&#65533;`&#65533;&#65533;&&#65533;&#65533;&#65533;)&#65533;BR&#65533;&#354;&#65533;p`&#65533;i!8&#65533;&#65533;\&#65533;&#65533;&#65533;'t&#65533;&#65533;h&#65533;&#65533;&#65533;&#65533;@i#&#65533;^	1&#65533;A&#39792;&#65533;}6&#1928;&#65533;?&#65533;c&#65533;&#65533;&#65533;&#65533;Q"<&#65533;G&#65533;5&#65533;&#65533;&#65533;"8&#65533;"$&#65533;&#65533;N&#65533;&#65533;<GA,j@B&#65533;&#65533;=&#65533;
&#65533;R&#65533;>,xB`*-x&#65533;	&#65533;&#65533;&#65533;&#65533;6DP&#65533;
&#65533;&#65533;e&#1024;&#65533;9&#1929;g&#65533;m&#65533;&#65533;&#65533;`!&#65533;&#65533;&#65533;&#65533;p&#65533;r&#65533;t&#65533;&#65533;<&#65533;P&#65533;i&#65533;I&#65533;J&#65533;g&#65533;i&#65533;&#65533;&#65533;s&#65533;&#65533;0Czd&#65533;O3&#65533;V&#65533;":P`O)(&#65533;C&#65533;!P&#65533;&#65533;&#65533;g&#65533;&#65533;&#65533;&#65533;&#65533;F&#65533;&#65533;R
0:W"8<&#65533;&#65533;L@!&#65533; &#65533;hpL&#65533;&#65533;&#65533;b&#65533;&#65533;&#65533;
|`&#65533;&#65533;Z+(/>0&#65533;&#65533;&#65533;C@Y&&#65533;&#65533;
&#65533;&#65533;A
&#65533;`&#65533;^&#65533;&#65533;s&#65533;E+&#65533;k&#65533;&#65533;&#65533;&#132;&#65533;P/[&#65533;!u&#65533;@&#65533;n&&#65533;&#65533;B&#65533;C.+@pBz&#65533;u&#65533;&#65533;&#65533;4&#65533;&#65533;&#65533;&#65533;3|&#65533;&#65533;j&#65533;&#65533;&#65533;&#65533;&#65533;&#65533;&#65533;&#65533;p&#65533;&#65533;6&#65533;@&#65533;&#65533;&#65533;"&#1154;	&#65533;4&#65533;&#65533;?&#65533;t&#65533;J'&#65533;hpA+/i
2/"&#65533;L%@&#65533;8&#65533;&#331;CY$&#65533;`@&#65533;&#65533;^xlYH0/@s&#65533;&#65533;&#65533;&#65533;&#65533;=$<&#65533;&#65533;k&#65533;w&#65533;'hp&#65533;&#65533;K&#65533;x&#65533;<`ej&#65533;&#65533;i^&#65533;2&#65533;`4'9`5&#19012;&#65533;&#65533;&#65533;,H&#65533;!&#65533;~bA,od&#65533;&#65533;T0&#65533;>"D&#65533;&#65533;
&#65533;'&#65533;

Q`&#65533;&#65533;&#65533;O|"^&#1434;&#65533;D`&#65533;	&#65533;'&#65533;B	&#65533;P@&#65533;K&#65533;&#65533;&#65533;"6&#65533;`&#65533;
&#1304;Ht&#65533;&#65533;&#65533;U&#65533;&#65533;&#65533;&#65533;&#65533;#&#65533;*&#65533;J&#65533;
&&#65533;@C&#65533;&#65533;|"&#65533;&#65533;&#65533;R&#65533;&#65533;&#65533;&#65533;&#65533;!i&#65533;&#65533;3&#65533;&#65533;&#65533;&#65533;&#65533;
&#65533;oQ&#65533;&#65533;E>&#65533;&#65533;OHx2&#65533;&#65533;&#65533;xt&#705;&#65533;&#65533;r&#65533;&#65533;&#65533;&#65533;&#65533;&#65533;:P1a &#512;xz&#65533;&#65533;&#65533;4&#65533;&#65533;&#65533;&#65533;d&#65533;$&#65533;&#65533;&#65533;&#65533;aX&#65533;&#65533;D&#65533;&#65533;	&&#65533;&#65533;&#65533;	&#65533;&#65533;&#65533;&#65533;}&#65533;6!&#65533;NxH&#1551;L`&&#65533;&#65533;m2&#65533;&#65533;&#65533;&#65533;%&#65533;&#65533;&#1000;&#65533;&#65533;&#65533;0\&#65533;,&#65533;B7x&#65533; &#65533;$&#65533;0&#960;&#65533;&#65533;S&#65533;&#1289;mG!&#65533;q,&#65533;)8&#65533;n&#65533;,M&#65533;`pQC&#65533;%/Y	&&#65533;&#65533;&#65533;j&#65533;&#65533;{&#65533;B40&#65533;T&#65533;u$H+ZW:qA`d0&#65533;&#65533;z&&#65533;DI0	&#65533;&#65533;`&#165;&#65533;&#65533;@:&#65533;&#65533;}&#65533;W&#65533;&#65533;a&#65533;&#65533;"&#65533;le&#65533;&#65533;&#65533;{,&#65533;'~&#65533;&#65533;&#65533;&#65533;J&#65533;M&#65533;&#65533;,'ND&#65533; &#65533;&#65533;&#65533;s&#65533;&#65533;]&#65533;*"P(&#65533;D&#65533;&#65533;sq&#65533;\W&#65533;&#65533;&#65533;&#65533;V&#65533;A&#65533;&#65533;4&#1244;mh6&#65533;N&#65533;&#65533;`&#65533;&#1645;p&#65533;^j`8;&#65533;&#65533;&#65533;}>&#269;&#65533;E&#65533;t&#184;&#65533;2&#65533;
b&#65533;&#1048;&#65533;"HA@&#65533;&#65533;`&#65533;&#65533;B&#65533;&#65533;&#65533;t&#65533;;H&#65533;&#65533;&#65533;&#65533;BP&#65533;&#65533;q#&#65533;I&#65533;&#65533;D&#65533;X&#65533;! &#65533;&#65533;t&#65533;\]EFp&#65533;@&#65533;b &#65533;@B%"&#65533;,&#65533;&#65533;&#1290;?w$&#65533;&#65533;:`&#65533;<q	QUT&#65533;`D&#65533;&#65533;a&#65533;\&#65533;&#65533;A@&#65533;&#65533;$ ?&#65533;&#65533;'&#65533;&#65533;8&#65533;&#65533;4&#65533;e&#65533;a&#1504;&#65533;<0&#1306;&#65533;r&#65533;\D<&#65533;!v&#65533;3&#65533;&#65533;_I&#65533;&#65533;&#65533;/&#65533;&#65533;&#65533;&#65533;&#220;&#65533;)&#65533;&#65533;&#65533;~&#65533;$T&#65533;&#65533;&#65533;&#65533;&#65533;&#65533;D&#65533;&#1824;,&#923;fQ~s4&#65533;j&#65533;&#65533;&#65533;L&#1025;&#65533;&#520;
&#65533;&#65533;n &#65533;O&#65533;`&#65533;&#65533;8&#65533;&#65533;8p&#65533;&#65533;&#65533;&#65533;&#65533;@A&#65533;&#1781;&#65533;7p&#65533;N&#65533;&#65533;K&#1306;nZ&#65533;&#65533;vlI&#65533;dt&#65533;hAp&#65533;T@&#65533;@&#65533;	q&#65533;$$YL &#65533;&#65533;k&#65533;&#65533;+~&#1013;9&#65533;&#616;&#65533;Z&#65533;&#65533;&#65533;|&#65533;&#65533;&#65533;C&#65533;&#65533;&#65533;&#65533;&#65533;Gp&#65533;3&#65533;&#65533;b&#65533;&#65533;fj&&#65533;	B&#65533;&#65533;&#65533;&#65533;j:T&#65533;&#65533;&#65533;(&#65533;b,&#65533;TM&#65533;S&#65533;&#65533;&#65533;7&#65533;r&#65533;&#65533;)o&#65533;R&#65533;j``&#65533;`iJ&#65533;2&#65533;[eT0k;&#65533;k)g1G\v&#65533;&#65533;&#65533;&#65533;G&#65533;W/&#65533;x&#65533;jgo&#65533;&#486;&#65533;&#65533;V
f&#65533;&#65533;^&#65533;&#65533;H&#65533;!6&#65533;&#65533;&#65533;&#65533;Yy6&#65533;l@Ea(&#65533;@&#65533;&&#1594;&#65533;@z&#1353;&#65533;g&#65533;&#65533;2&#65533;&#65533;&X@&#65533;.@&#65533;&#65533; &#65533;&#65533;jP
&#65533;`(H&#65533;&#65533;|&#65533;&#65533;Q&#65533;H&#65533;&#65533;Bv,l`E&#65533;-T- &#65533;'N&#65533;gVk;i1xO&#65533;]&#65533;&#65533;&#65533;@AS0S&#65533;z&#65533;&#65533;?hAt&#65533;&#65533;5&#65533;9&#65533;&#65533;&#65533;z8m&#65533;&#290;&#65533;D&#65533;&#65533;5&#4263;&#65533;,&#65533;.&#65533;&#65533;&#65533;&#65533;"'b&#65533; piX&#65533;atye&#65533;(&#65533;&#65533;&#65533;&#65533;&#613;Le^1&#65533;I]&#65533;&#65533;3Ln&#65533;&#29342;&#65533;&#65533;!Z`HD&#65533;4&#65533;&#65533;!N&#65533;&#65533;&#65533;&#65533;&#65533;O"&#65533;&#65533;&#65533;&#65533;&#65533;V'N&#65533;&#65533;rz'W&#65533;&#65533;wU+&#65533;|&#65533;&#65533;i&#65533;&#65533;p6&#65533;&#65533;&#65533;&#65533;;&#65533;/&#65533;&#65533;&#65533;z&#65533;S&#65533;@&#65533;S&#65533;&#934;?}&#65533;w
F&#65533;ZB&#65533;&#65533;&#65533;&#65533;!&#65533;C0&#65533;&#65533;&#65533;aU>&#65533;&#65533;&#65533;&#65533;e#;@&#65533;|&#65533;&#65533;&#65533;#&#65533;&#65533; &#65533;	&#65533;&#65533;,&#65533;t&#65533;|&#65533;&#65533;&#65533;&#65533;"&#65533;N&#65533;C&#65533;&#65533;p
&#65533;&#65533;&#65533;;.8&#65533;&#65533;@&#65533;&#65533;&#65533;r&#65533;"&#65533;t&#65533;u>&#65533;&#65533;3&#65533;5*\P&#65533;&#65533;{~&#65533;&#65533;&#65533;)&#65533;&#65533;m&#65533;&#206;&#65533;.&#65533;$&#65533;&#65533;3&#65533;{&#65533;v'&#65533;@#&#65533;0'&#65533;&#65533;&#65533;&#65533;&#65533;n^&#65533;&#65533;&#65533;
&#879;&#65533;p?&#65533;r&#65533;&#65533;&#65533;-2 &#65533;&#65533;&$P&#65533;N=c`&#65533;8&#65533;O&#65533;&#65533;,&#2023;s&#65533;&#65533;D`"&#65533;0, $r8&#65533;7o'!/&#65533;+ 2$&#1637;
L$w&#65533;&#65533;o&#65533;p&#65533;.}&#65533;"bpi&#65533;X&#65533;&#65533;/&#65533;}&#65533;&#65533;x0pm&#65533;	*`&#65533;kf&#65533;&#65533;5P6`|&#65533;-6&#65533;&#65533;>&#65533;R8D8&#65533;&#65533;&#65533;_&#65533;&#65533;&#65533;V&#65533;
&#65533;"&#65533;@D&#65533;&#65533;zj@X&#65533;% dp&#65533;1&#65533;&#65533;,&#65533;p&#65533;;P6 0&#65533;&#65533;:/&#65533;5&#65533;'&#65533;pB&#65533;&#65533;&#65533;m`&#65533;&#65533;:J&#65533; &#65533;&#65533;0&#65533;&#65533;&#65533;+&#65533;#&#65533;&#65533;&#384;2h&#65533;s&#65533;1&#65533;Jh&#65533;Z!p&&#65533;d&#65533;&#65533;	&#65533;&#65533;p'&#65533;&#456;&#65533;&#65533;E&#65533;&#65533;)*`l&#65533;&#65533;+&#65533;8&#65533;h&#65533;7&#65533;l&#65533;&#65533;&#65533;&#65533;&0``%&#65533;h$&#65533;&#65533;g&#640;&#65533;&#65533;W&#65533;@&#65533;&#65533;)&#65533;FP&#65533;C( dW&#65533;&#65533;&#65533;&#65533;&#330;Pl1&#65533;&#65533;&#65533;p&#65533;&#65533;^&#1512;&#65533;&#65533;&#65533;N&#65533;.&#65533;&#65533;M&#65533;B&#65533;&#65533;&#65533;P&#65533;Q&#1550;&#65533;&#65533;rBS&#65533;7$0"&#65533;&#65533;h &#65533;&#65533;&#65533;Wr}&#65533;7&#65533;%&#615;&#65533;&#65533;&#595;&#65533;mU&#65533;n&#65533; &#65533;&#65533;G"&#65533;9&#65533;E&#65533;$&#65533;&&#65533; %6&#65533;R+9&#65533;;0TQ&#65533;&#642;j&#65533;02&#65533;&#65533;+&#65533;&#65533;&#65533;k)s&#65533; &#65533;.0&#65533;&#65533;&#65533;&#65533;]=&#65533;&#65533;&#65533;P!@2!6&#65533;W&#65533;&#65533;	@p&#1044;&#65533;&#65533;<p&#65533;v&#65533; 	&#65533; &#65533;5PRu&&#65533;PQ&#65533;&O&#65533;`K/&#65533;&#65533;&#65533;5/.&#65533;&#65533;&#65533;
6&#65533;O9&#65533;vy&#65533;&#65533;[&#65533;@e&#65533; .&#65533;n&#65533;)&#65533;&#65533;0&#65533;W&#65533;&#65533;&#65533;B&#65533;&#65533;&#65533;&#65533;&#1664;@0&#65533;C&#65533;&#65533;qip50m&#65533;&#65533;g+&#65533;&#65533;;) &#65533;p&#65533;0{&#65533;P&#65533;&#65533;r&#65533;I&#65533;&#65533;&#65533;&#65533;  2&#65533;J&#65533;&#65533;&#65533;p#0)&#65533;B&#65533;&#65533;9&#65533;c&#65533;*&#65533;`&#65533;	j&#65533;@P:`&#65533;&#65533;&#65533;&#65533;&#65533;3/p&#65533;&#65533;'&#65533;&#65533;A@kUK\&#65533;d&#65533;&#65533;&#65533;F&#65533;&#65533;P+&#65533;ZX&#65533;?&#65533;V,&#65533;%&#65533;&#65533;&#65533;&#65533;&#65533;ei&#65533;&#65533;&#65533;zL&#65533;?&#65533;U&#65533;&#65533;&#65533;#0&#65533;&#65533;&#65533;W&#65533;&#65533;&#65533;*&#65533;) &#65533;x&#744;&#65533;&#65533;&#65533;&#65533;B&#65533; &#65533;&#65533;0&#65533;&#65533;<:&#65533;@&#65533;8t&#65533;pg&#65533;&#65533;!&#65533;@&#65533;0&#65533;"&#65533;7&#65533;B$22&#65533;&#65533;K&#65533;Q+&#65533;!pW@#&#65533;0
p&#65533;&#65533;&#65533;h&#65533;N&#65533;@+&#65533;EA'5f&#65533;&#65533;q8Z&#65533;&#65533;&#65533;G&#65533;&#65533;zZ&#65533;&#65533;2&#437;j! %&#143566;U&#65533;&#65533;&#65533;&#65533;&#65533;&#65533;&#65533;&#65533;X&#65533;&#65533;X+0&#65533;&#65533;`%&#65533;#@<&#65533;@&#65533;&#65533;X&#65533;&#65533;z&#65533;XP<&#65533;&#65533;&#65533;&#65533;KJ0c&#65533;&#65533;)&#65533;&#65533;&#65533;z&#65533;&#65533;l&#65533;9&#65533;&#65533;[&#65533;&#65533;	p&#65533;&#65533;&#65533;&#65533;&#65533;]p&#65533;&#65533;"9P&#65533;5 ;p/&#65533;!&#65533;`6PV&#65533;&#65533;.&#65533;&#65533;&#65533;:C&#65533;'&#65533; 4@5&#65533;&&#65533;cZ&#65533;h&#65533;&#65533;&#65533;&#65533;&#65533;<&#65533;&#65533;:PcA&#65533;$&#65533;W&#65533;OiNu"
>&#65533;&#65533;&#65533;9&#65533; : 7&#65533;&#65533;&#65533;&#65533;g	PP{&#65533;&#65533;G&#65533;0`T+p*&#65533;`&#65533;&#65533;&#65533;&#65533;3&#65533;&#65533;7&#65533;&#65533;&#65533;&#65533;@1H&#65533;$&#65533;ez+&#65533;D&#65533;
Y&#65533;	&#65533;&#65533;@&#3308;&#1072;N&#65533;4pR{&#65533;&#65533;&#65533;~&#65533;&#65533;&#1552;&#65533;&#65533;0i&#65533;B&#65533;5&#65533;v&#65533;&#65533;&#65533;?0&#65533;&#65533; &#65533;&#65533;&#65533;M+&#65533;&#65533;&#65533;
_i&#65533;&#65533;
@*&#65533;,0&#65533;&#65533;v$&#65533;z~)&#65533;&&#65533;&#65533;&#65533;&#65533;&#65533;2x&#65533;0aL
&#65533;&#65533;B&#65533;O&#65533;&#65533;?m&#65533;I>&#65533;)
J'&#65533;@&#65533;v&#65533;"&#65533;C&#65533;&#65533;&#65533;`&#65533;"2p3&#65533;&8&#65533;x&#65533;)&#65533;7&#65533;Z&#65533;%0&#65533;&#65533;yZ&#65533;B&#65533;&#65533;88p&#65533;0&#65533; 4@&#65533;)&#2319;m&#65533;&#65533;;5&#65533;&#65533;&#65533;3&#65533;&#65533;9&#65533;?04h &#167;0&#65533;:o&#65533;&#65533;&#65533;&#65533;&#65533;y+&#65533;&#65533;- &#65533;&#65533;&#65533;.&#65533;$&#65533;&#65533;:&#65533;*&#65533;&#65533;=:&#65533;&#65533;3&#65533;<&#65533;*)&#65533;&#65533;&#65533;P(&#65533;=H&#65533;&#65533;@&#65533;pROu&#65533;`0&#65533;P&#65533;&#65533;&#65533;q&#65533;Z&#65533;q.[W&#65533;&#65533;A&#65533;&#65533; 0&#65533;&#65533;&?&#65533;&#65533;1`-&#65533;&#65533;&#65533;&#65533;&&#65533;&#65533;&#65533;B?&#65533;9&#65533;&#65533;!&#18322;{&#65533;5	&#65533;z&#65533;2p&#65533;&#65533;e1&#1064;&#65533;`&#65533;&#65533;y&#65533;&#65533;~&#65533;&#65533;L&#65533;@&#65533;&#65533;"&#65533;#&#65533;&#65533;f&#65533;&#65533;h&#65533;`&#65533;&#65533;1&#65533;&#65533;/`&#65533;;&#65533;%`&#65533;&#2000;&#65533;(0J&#65533;+(j&#65533;L^H&#65533;E&#65533;@7&#65533;P&#65533;&#290;&#65533;&#65533;&#65533;&#65533;O<[&#65533;&#292;
 &#65533;&#65533;&#65533;\&#65533;&#65533;)-*%0P&#65533;(PR&#45516;&#65533;&#65533;:l&#65533;&#65533;fl&#65533;&#65533;&#65533;/&#65533;O&#65533;A&#65533;&#65533;6&#65533;&#65533;&#65533;&#65533;\&#65533;0&#65533;&#65533;"&#65533;&#65533;&#65533;&#65533;3&#65533;&#65533;)8}&#65533;tZ&#65533;`m&#65533;&#65533;1p&#849;&#65533;Wj&#65533;&#65533;h%&#65533;&#65533;&#65533;&	#&#65533;&#65533;vp& &#65533;'&#65533;&#65533;K,&#65533;&#65533;&#65533;e&#65533;L&#966;U&#65533;#wY&#65533;&#65533;&#65533;&#65533;]&#65533;-&#65533;G&#65533;&#65533;&#65533;&#65533;&&#65533;i&#65533;X&#65533;&#1237;&#65533;/Dt &#65533;&#65533;k&#65533;&#65533;@i&#65533;<.&#65533;&#756;Lq &#65533;&#65533;&#65533;!#0&#65533;&#65533;&#65533;&#65533;V&#65533;I&#65533; :&#65533;&#198;ep&#65533;&#65533;&#65533;&#65533;&#65533;&#65533;l&#65533;&#65533;&#65533;&#65533;	&#65533;&#65533;&#65533;&#65533;;0&#65533;&#65533;&#65533;&#65533;&#65533;<@&#65533;&#65533;&#65533;%&#65533;6&#65533;&#1215;&#65533;&#65533;&#65533;K
&#65533;&#65533;K&#65533;=&#65533;x&#65533;&#65533;&#65533;<7&#65533;&#65533;\&#65533;&#65533;&#65533;@&#65533;&#65533;2&#65533;&#65533;&#65533;&#65533;&#65533;&#65533;b&#65533;&#65533;&#1651;&#65533;&#1621;&#65533;&#65533;&#65533;y1&#65533;a=&#65533;>&#65533;/`	&#65533;h&#65533;&#65533;&#65533;&#65533;GC&#65533;&#65533;X& &#134;&#65533;&#65533;&#65533;$q&#587;1p,P&#65533;60d&#65533;^&#65533;&#65533;	7&#65533;&#65533;&#65533;w	&#1083;&&#65533;pf&#65533;&#65533;&#65533;`-&#65533;&#65533;&#65533;V,@3P&#65533;*&#1108;&#65533;&#65533;&#65533;&#65533;&#65533;&#65533;@|&#65533;X&2&#65533;&#65533;&#65533;
&#1226;0M&#65533;&&#65533;\&#65533;Sp7U" `	&#65533;	&#65533;&#65533;&#65533;&#65533;&&#65533;4&#65533;{K&#65533;&#65533;&#65533;&#65533;N*i&#65533;&#65533;&#65533;1 &#65533;&#65533;&#65533;
,&#65533;J<[&#65533;&2)0z/&#1682;\&#65533;C&#65533;&#65533;T &#65533;Y&#65533;&#65533;2&#65533;8&#7674; >&#65533;&#65533;:&#65533;&#65533;+&#65533;K:&#65533;&#65533;&#65533;%&#65533;*&#65533;&#65533;&#65533;
&#65533;&#65533;&#65533;% d0&#65533;4&#65533;@S't&#65533;i&#65533;&#65533;j&#65533;	*&#65533;&#65533;&#65533;&#65533;1&#65533;:Q&#65533;&#65533;kHyh&#65533;`{@&#65533;/qC&#65533;&#65533;@4&#65533;&#65533;W:&#65533;&#65533;&#65533;`&#65533;u&#65533;}D&#65533;
&#65533;&#27713;&#65533;&#65533;8 &#65533;&#65533;&#65533;&#65533;!&#65533;hP#&#65533;P&#65533;r%&#65533;0&#65533;wJ"&#65533;&#65533;-&#65533;	&#65533;&#65533;&#65533;@&#65533;&#65533;&#65533;&#65533;&#65533;&#65533;&#552;&#65533;&#65533;)&#65533;&#65533;?'&#65533;&#1578;&#65533;&#922;"&#65533;)p&#410;&#65533;2&#65533;k&#65533;@y$&#65533;-&#65533;53&#65533;&#65533;]&#1025;"&#65533;&#65533;T9&#65533;@@&#65533;@&#65533;G&#65533;&#65533;GK&#65533;&#65533; &#65533;q&#65533;8-&#65533;&#65533;vZ&#65533;&#65533;G`]&#65533;"&#65533;&#65533;&#65533;&#65533;}&#65533;s&#65533;S&P&#65533; f&#65533;&#65533;&#65533;`&#65533;&#65533;&#65533;&#65533;&#65533;&#65533;&#65533;3&#1600;&#65533;.^ U&#65533;?K&#65533;@%&#65533;&#65533;,%.&#65533;&&#65533;zH2&#65533;&#65533;&#65533;&#65533;&#65533;&#65533;5&#65533;)p&#65533;&#65533;&#65533;&#65533;&#65533;&#1902;7j&#874;>&#65533;G&#65533;&#65533;
&#65533;&#65533;&#65533;4,&#65533;	&#65533;&#65533;&#478;S,@&#65533;&#65533;&#65533;p&#1182;!Nu&#65533;&#65533;&#65533;vD>&#65533;&#65533;7&#65533;&&#65533;_N&#65533;!&#65533;&#65533;&#65533;&#65533;&#65533;^&#65533;Hh&#1853;l=&#1221;@	&#65533;&#65533;E8&#65533;&#65533;F,&#65533;to&#65533;&#1466;o!&#65533;&#65533;&#65533;0&#65533;&#65533;&#1007;&#65533;&#65533;!&#65533;&#65533;&#65533;#@&#65533;P&#65533;I%&#65533;&#65533;u&#65533;&#65533;&#65533;?&#65533;&#65533;&#65533;@( 2&#65533;@>&#65533;S&#65533;/p&#65533;qfn&#65533;&#65533;/&#65533;.3H&#65533;&#65533;.&#65533;Gc$&#65533;&#65533;&#65533;&#65533;&#65533;7p&#65533;&#65533;&#65533;Pv&#65533;`&#65533;&#65533;h1&#65533;&#65533;&#65533;&#65533;H&#65533;&#623;
&#65533;@&#65533;&#65533;&#65533;91&#65533;&#65533;&#65533;&#65533;&#65533;Y&#65533;&#65533;&#65533;$&#65533;
?#2&#65533;&#65533;K&#65533;6&#65533;E%`&#65533;&#65533;&#65533;r&#65533;2&#65533;wA&#65533;&#65533;/=&#65533;h&#65533;V7&#65533;&#65533;X1&#65533;&#65533;&#65533;)p&#65533;&#65533;&#65533;&#65533;&#65533;&#65533;Ik=&#65533;&#65533;&#65533;&#65533;&#65533;&#65533;&#65533;&#65533;&#65533;&#65533;&#65533;&#65533;&#65533;&#65533;&#65533;&#65533;&#65533;&#65533;&#65533;&#65533;:"!<,&#65533;-6&#65533;&#65533;&#65533;&#65533;&#65533;9;&#65533;&#65533;&#65533;0 &#65533;&#65533;+3&#65533;&#65533;&#65533;&#65533;&#452;&#65533;&#65533;-&#65533;&#65533;&#65533;&#719;&#65533;:&#65533;<&#65533;&#65533;=&#65533;&#65533;&#65533;&#65533;&#65533;&#65533;&#65533;"<2";<1&#65533;(&:.1,&#65533;&#65533;01&#65533;&#65533;	,&#65533;D0&#358;&#65533;&#65533;&#65533;!&#65533;[FhT&#65533;WEH`&#65533;eA&#65533;@D&#2044;)&#65533;b&#65533;&#65533;D^&#65533;&#562;&#65533;&#719;1&#65533;&#65533;@&#65533;2<DX$&#65533;D&#65533;
$tH&#65533;@c&#65533;!'&#65533;x&#596;R&#65533;&#65533;r&#65533;&#65533;&#65533;!\<2
	&#65533;+$&#65533;&#65533;&#65533;&#65533;r&#65533;&#65533;&#65533;1&#65533;&#65533;&#65533;&#65533;rd&#1271;p&#65533;:p&#65533;C&#65533;B&#65533;"8&#65533;&#65533;&#65533;&#386;,TP&#65533;t@&#65533;$(&#65533;0,&#65533;&#65533;&#65533;&#65533;&#347;f&#65533;&#65533;&#65533;B$}&#65533;<I&#65533;30&#65533;uk&#65533;p&#65533; p&#65533;&#65533;&#65533;&#1520;?&#65533;h&#65533;&#65533;&#65533;&#65533;n&#65533;puh&#65533;j&#800;&#65533;&#65533;&#65533;"F&#65533;&#65533;;&#65533;&#65533;&#65533;&#65533;%&#65533;&#65533;- wm&#65533;[Il&#65533;&#65533;aK&#1481;8&#65533;&#65533;&#65533;/&#65533;&#65533;D&#2044;&#65533;&#65533;X:@&#65533;&#65533;&#65533;&#65533;B)&#65533; 3l@&#65533;D&#65533; &#65533;A	w&#65533;&#65533;(@4&#65533;.-x&#65533;-(&#65533;&#65533;2&#65533;yg&#65533;$1&#65533;p&#65533;V}&#65533;&#65533;pQ2|v&#65533;
&#65533;&#65533;&#65533;z&#27171;"ts&#65533;'LfM&#65533;&#65533;&#65533;h7&#65533;P\:&#65533;aL&#65533;&#65533;7(&#65533;BJ;$&#65533;I&#65533;(&#65533;l&#65533;A
7&#65533;b&#65533;&#65533;U&#65533;&#1094;*&#65533;"&#65533;&#65533;f"&#65533;d&#65533;Az>&#65533;&#65533;&#1253;&#65533;&#65533;;&#65533;a!&#65533;&#65533;k&#65533;&#65533;`&#65533;L&#65533;9&#65533;p[w&#1888;&#65533;
&#65533;&B#&#65533;&#65533;&#65533;&#65533;<0^&#65533;&#626;&#65533;&#65533; &#135;&#2037;&(%/Pp"7&#65533;&#65533;&#65533;R;&#65533; A&#65533;&#65533;x&#65533;&#65533;(&#65533;&#65533;xX&#65533;&#65533;&#65533;I&#44271;`&#65533;,,5d*&#65533;&#65533;	X&#65533;&#65533;&#65533;&#65533;C-8`A>""&#65533;&#65533;&#65533;&#65533;&#65533;&#65533;C0&#65533;Ka&#1906;&#1753;%+&#65533;&#65533;&#65533;&#65533;x)0:&#65533;:$0`&#65533;&#65533;&#65533;&#65533;'8&#65533;&#65533;*1$&#65533;B&#65533;lP&#65533;@&#65533;
&#65533;&#65533;M&#65533;P&#65533;7XkH&#65533;H0&#65533;5&#65533;`C&#65533;&#65533;`8	&#65533;7&#65533;&#65533;C&#65533;*C&#65533;&#65533;&#65533;&#65533;$&#65533;&#65533;t{&#65533;0&#65533;<&#65533;w&#65533;h]&#65533;&#65533;&#1356;&#65533;&#65533;AT&#65533;&#65533;>4&#65533;&#65533;&#65533;&#65533;&#65533;1&#65533;&#1070;1&#65533;p&#65533;&#65533;&#65533;&#65533;v&#65533;t&#65533;&#65533;%&#65533;8@)l&#65533;&#65533;
&#65533;'X&#65533;(""(P&#65533;&#65533;".HP]&#65533;&#65533;MI'pd&#65533;,&#65533;&#65533;&#65533;&#65533;&#65533;&#65533;&#65533;&#65533;&#65533;@&#65533;&&#65533;P5>&#65533;S&#65533;	*&#1538;A;&#65533;`&#65533;!&#65533;&#65533;&#65533;	&#65533;A&#65533;&#65533;Y &#65533;&#65533;`&#65533;&#65533;&#779;&#65533;&#65533;&#65533;UB	;&#65533;&#65533;8,&#65533;A$@&#65533;	n"&#144;8&#65533;PA&#65533;&#65533;&#65533; &#65533;)x&#65533;|$1&#65533;N&#65533;&#65533;&#65533;g&#65533;.&#65533;&#65533;&#65533;Y&#65533;Cj&#65533;E8&#65533;!&#65533;&#512;+&#65533;
&#65533;&#65533;&#65533;&#65533;0`A>&#65533;&#65533;x&#65533;&#65533;@&#65533;`y&#65533;a%l`&#65533;&#65533;&#65533;!&#65533;	p&#65533;&#65533;&#65533;&#65533;&#65533;&#65533;Q D&#65533; +&#65533;&#65533;gHc&#65533;&#65533;Q&#65533;&#992; s&#65533;&#1025;&#65533;&#65533;&#65533;&#65533;`&#65533;O\&#65533;>p&#65533;&#65533;&#65533;&#1025;P&#65533;Z&#65533;&#65533;&#65533;&#65533;&#65533;(
p&#65533;&#65533;&#65533;,;&#65533;&#65533;&#65533;&#65533;&#65533;&#65533;A&#65533;&#65533;&#65533;&#65533;&#65533;8&#65533;H&#65533;`&#65533;E&#65533;%A8&#65533; &#65533;8Y&#65533;&#65533;&#1792;]&#65533;&#65533;"n&#65533;&#65533;&#65533;&#65533;2&#65533;&#65533;&#65533;&#65533;&#65533;)"&#65533;&#65533;&#65533;&#65533;->&#65533;&#65533;Wy:&#65533;/@&#65533;52&#65533;0&#65533;v&#1024;c]0 &#65533;&#65533;>'&#65533;&#65533;fjA6&#65533;1&#65533;&#65533;&#65533;&#1188;4A&#65533;&#65533;&#65533;&#65533;&#65533;&#65533;:&#65533;&#65533;@H&#65533;&#65533;@&#65533;H&#65533;V&#65533;&#65533;&#65533;&#65533;?Vq&#65533;kNS,&#65533;&#65533;H&#65533;x %PY)&#65533;&#65533;?&#65533;&#65533;&#65533;&#65533;&#65533;A&#65533;&#65533;&#65533;h@&#65533;&#65533;r&#65533;$&#65533;h"&#65533;8&#65533;0 @&#65533;D&#65533;&#65533;f&#65533;m,h3&#65533;a&#65533;&#65533;@&#65533;&#65533;&#65533;c0&#65533;`S$&#65533;&#65533;lt&#65533;;&#65533;1&#65533;&#65533;&#65533;MR&#65533; &#65533;&#65533;)@<oQ&#65533;RB&#65533;(&#65533;D:U00&#542;&#65533;KB<&#65533;?&#65533;GNR&#65533;&#65533;Dt&#65533;8[&#65533;Z0+&#65533;&#65533;`&#65533;"&#65533;&#65533;!&#1856;[FL&#65533;&#65533;&#65533;j24)&#1600;&#65533;&#65533;&#65533;K&#65533;&#65533;&#65533;( &#65533;&#65533;&#65533;a!&@&#65533;&#65533;&#65533;&#65533;C&#65533;@&#65533;:	&#65533;u&#65533;3FS&#65533;&#65533;&#65533;&#65533;&#65533;&#65533;X&#65533;8&#65533;&#65533;&#768;*&#65533;&#65533;"R&#65533;&#65533;&#65533;&#65533;&#914;&#65533;HP&#65533;Z&#65533;&#65533;2&#1025;|D&#65533;L&#65533;&#65533;&#360;h&#65533;&#65533;&#65533;%`t{-(j',&#65533;<&#65533;&#65533;,`)&#65533;TD$&#65533;#&#65533;]&#65533;(&#65533;&&#65533;#&#65533;&#65533;;%&#65533;4&#65533;Y*&#65533;D	&#65533;7~&#65533;&#65533;(`{&#65533;-D0.&#65533;&#65533; &#65533;&#65533;2`&#65533;X@OA
&#65533;&#65533;&#65533;&#65533;&#65533;L020&#65533;I&#65533;&#65533;y&#65533;H&#1024;&#65533;Z2&#65533;a0@&#65533;@v&#65533;
&#65533;A&#65533;&#65533;&#65533;&#65533;&#65533;*&#65533;\x&#65533;+7-
&#809;&#65533;&#5672;So{&#65533;&#65533;Q >@&#65533;&#65533;&#65533; &#65533;&#65533;&#65533;]&#65533;~&#65533;&#65533;&#65533;&#65533;&#65533;&#65533;n&#65533;&#65533;&&#65533;%&#65533;&#65533;&#65533;&#65533;&#65533;&#65533;KL&#65533;&#65533;&#65533;s&#65533;xa&#65533;8'&#65533;c&#65533;K&#65533;qV&#65533;F#&#65533;&#65533;t=&#65533;=&#65533;&#65533;r&#65533;R&#65533;&#1952;&#65533;W&#65533;:&#65533;@&#65533;&#65533;R2<&#65533;&#65533;\&#2230;D&#65533;:	hHx&#65533;&#65533;3&#65533;&#65533;&#65533;&#65533;&#664;c&#65533;&#65533;&#65533;&#65533;@6&#65533;&#65533;&#65533;PY&#65533;< &#65533;&#128;O?&#65533;
&#1830;&#65533;I#&#65533;p&#65533;&#65533;&#65533;&#65533;&#65533;Z&#65533;&#65533;&#65533;&#65533;&#642;?&#65533;&Q&#65533;$p&#65533;;[ U$"&#65533;&#65533;	&#65533;'&#65533;`&#65533;&#65533;&#65533;"&#65533;I\&#65533;@&#65533;3&#65533;&#65533;&#65533;9&#65533;&#65533;	&#65533;@&#65533;#!k&#65533;&#65533;&#65533;M&#65533;>&#65533;&#65533;&#65533;&#65533;&#65533;&#65533;h&#65533;<&#65533;r&#65533;>&#65533;AD&#65533;&#65533;P@&#65533;&#65533;&#65533;:&#65533;&#65533;&#65533;)&#65533;j&#65533;&#65533;&#65533;&#65533;&#65533;&#65533;?Re&#65533;)0&#65533;&#65533;Z9&#65533;&#65533;%&#65533;V&#65533;&#65533;&#65533;&#65533;&#65533;&#65533;&#65533;A@b&#65533;&#65533;&#65533;&#65533;&#65533;P|6&#65533;S&#65533;&#65533;&#65533;	&#65533;&#65533;e&#65533;z)!8&#65533;J?&#65533;>yq&#65533;&#65533;`&#65533;@&#65533;=<p9X&#65533;f~
a@@&#65533;@h
P&#65533;&#65533;&#65533;{&#65533;,."&#65533;&#65533;Vb&#65533;&#65533;&#65533;&#65533;&#65533;&#1344;&#65533;_&#65533;0&#65533;n&#65533;&#994;&#65533;&#65533;&#65533;&#65533;
H`&#65533;&#65533;&#65533;b8&#65533;^&#65533;2TO&#65533;&&#65533;(&#65533;,&#65533;N&#65533;&#65533;{,e&#65533;Ph&#65533;*&#65533;&#65533;&#65533;&#65533;&#65533;&#65533;I&#65533;AG&#65533;}&#65533;&#65533;h&#65533;`&#65533;D@&#65533;&#65533;&#65533;&#65533;&#65533;&#1708;[e`<&#65533;&#65533;>S&#65533;$B^&#65533;&#65533;&#65533;`F&#65533;&#65533;z&#65533;1
&#65533;`&#65533;V&#65533;K ;&#65533;T&#65533;.\P&#65533; &#65533;&#65533;p&#65533;|7&#65533;&#65533;7p,`u .0s&#65533;&#65533;6P&#65533;g&#65533;&#65533;&#65533;"5p&#65533;U&#65533;{&#65533;&#65533;Ab&#65533;70<&#65533;uA%&#65533;T	0&#65533;/&#65533;i&#65533;&#65533;(PW&#65533;H&#65533;&#65533;n&#65533;&#65533;f&#65533;8&#65533;n7&#65533;>&#65533;&#65533;109-&#65533;R(&#65533;,&&#65533;&#65533;"0&#65533;* j&#65533;v+`
 8::&#65533;&#65533;&#65533;)p%&#65533;&#65533;a8/`&#65533; `&#65533;&#65533;S5&#65533;&#65533;;&#65533;''r9&#65533;5R&#65533;P!&#65533;,&#65533;6&#65533;&#65533;rH&#65533;&#65533;W\{&#65533;'&#65533;&#65533;
&#65533;'&#65533;D4p^`&#65533;R*&#65533;&#65533;09W3&#65533;&#65533;&#65533;&#65533;&#65533;[&#65533;&#65533;p*&#65533;&#65533;&#65533;&#65533;W(3&#65533;a&#65533;JGo&#65533;&#65533;"&#65533;]o(0&#65533; p
&#65533;c)09t&#65533;&#65533;sH`#p$&#65533;&&#65533;&#65533;&#2001;10&#65533;&#65533;5Qs&#65533;m&#65533; &#65533;e&#65533;g~&#65533;&#65533;5&#65533;&#65533;&#65533;&#65533;&#65533;&#65533;&4&#65533;&#65533;&#65533;&#65533;B&#65533;u0<&#65533;S1 _&#65533;pz&#65533;00&#65533;$&#65533;yo]&#65533;8`a&#65533;H	@#&#65533;&#65533;&#65533;&#65533;&#65533;&#65533;&#65533;sC%8&#65533;&#65533;8t&#65533;&#65533;&#65533;VRB@&#65533;|(uq&#65533;t&#65533;&#65533;
 U&#65533;&#65533; &#65533;s&#65533;C&#65533;&#65533;&#65533;Q3&#65533;?&#65533;&#65533;!z&#65533;9&#65533;&#65533;33`JL&#1355;&#65533;&#65533;}&#65533;&#65533;&#65533;>Q&&#65533;M&#65533;&#65533;(&#65533;&#65533;P&#65533;&#65533;x&#65533;Pr8&#65533;~&#65533;~&#65533;ii&#65533;&#65533;&#65533;&#65533;17&#65533;Gp&#65533;vT1&#65533;qE&#65533;@ymV&#65533;&#65533;	&#65533;*&&#65533;6`+&#65533;&#65533;?&#65533;p(VX&#65533;
&#65533;x &#65533;&#65533;eo&#65533;	P-&#65533;d&#65533;&#65533;&#65533;&#65533; &#65533;&#65533;# 4&#65533;C-&#65533;b`!@&#65533;:&#65533;xp&#65533;+ &#65533;&#65533;v(&#65533;
w	&#65533;&#65533;q&#65533;3 &#65533;g2&#65533;&#65533;  &#65533;;j6&#65533;n&#65533;&#65533;&#65533;d&#65533;&#65533;y&#65533;T	 &#65533;&#65533;&#65533;7PG&#65533;&#65533;P$-pRf&#65533;&#65533;&#65533;Y	!&#65533;&#65533;yG&#65533;&#65533;&#65533;&#65533;&#65533;x&#65533;*%T&#65533;%0`@\$j &#65533;l&#65533;&#65533;&#65533;&#65533;P7&#65533;@&#65533;B&#65533;r&#65533;0s&#65533;&#65533; T@`%pr?&#65533;&#65533;&#65533;$&#65533;x&#65533;&#65533;&#65533;&#65533;-#Dc2@&#65533;w&#65533;&#65533;P&#65533;&#65533;uD&#65533;	8`&#65533;&#65533;Fo&#65533;E&#65533;w#M&#65533;&#65533;ZIK&#65533;'&#1591;&#65533;f&#65533;I&#65533;&x &#65533;&#65533;&#65533;	&#65533;&#65533;Y,&#65533;+&#65533;&#64961;&#65533;&#65533;3&#65533;)@K#&#65533;?@%&#65533;F~&#65533;t&#65533;-40'&#65533;&#65533;&#1491;z&#1187;&#65533;`;H#&#65533;&#65533;&#1304;&#65533;p&#65533;&#65533;e6p&#65533;&#65533;?cr%@ &#65533;~f&#65533;:;p^P&#65533;&#65533;@&#65533;&#195;&#65533;W&#65533;&#65533;&#65533;v1 @v"&#65533; @&#65533;&#65533;<@l&#65533;_g&#65533;&#65533;%&#1157;&#65533;e&&#65533;PmV&#65533;&#65533;1&#65533;&#65533;&#65533;H&#65533;&#65533;&#65533;$ ~$FY)@`&#65533;(&#65533;&#65533;&#65533; 0@0&#65533;&#65533;X&#65533;T-U&#65533;&#65533;0&#65533;H&&#65533;&#65533;&#65533;Jj&#65533;&#65533;&#65533;8&#65533;&#65533;J)`@&#65533;:&#65533;2`c1&#65533;&#65533;&#65533;q&#65533;&#65533;&#65533;A&#65533;)&#65533;&#65533;&#65533;&#65533;
	0&#65533;f<`a&#65533;&#65533;&#65533;T&#65533;&#65533;;	&#65533;I&#65533;j&#65533;&#65533;9kYZW*@&#65533;&#65533;&#65533;3 #<Xhe&#65533; -W3&#65533;1&#65533;&#65533;&#65533;2&#65533;Z	&#65533;$Gbb&#65533;&#65533;&#65533;77p(5{a,&#65533;&#65533;&#65533;&#65533;&#65533;&#65533;P&#65533;K&#65533;1&#65533;Q&#65533;!@&#65533;&#530;&#65533;&#65533;&#65533;::8&#65533;&#65533;XyUh&#65533;m&#65533;&#65533;&#65533;F&#65533;&#65533;&#65533;`&#65533;&#65533;&#1327;&#65533;@&#65533;
;P&&#1064;&#65533;@&#65533;=&#65533;@&#1897;&#65533;9 uw@v&#65533;{q,&#65533;}&#65533;,v		2&#65533;&#65533;s&#65533;&#65533;&#65533;&#11783;&#65533;r&#65533;&#65533;':kA	&#65533;qi-&#65533;Kt" p5`q&#65533;&#65533;w&#65533;&#65533;&#65533;&#65533;&#65533;M#&#65533;&#65533;)d1@&#65533;&#65533;+&#65533;&#65533;yA9 &#65533;&#65533;!&#65533;o$&#65533;&#65533;&#65533;&#65533;9&#65533;H&#65533;&&#65533;cz&#65533;&#65533;Qq&#65533;&#65533;&#65533;&#65533;&#65533;A&#65533;k&#65533;B&#65533;Y-&#65533;&#65533;&#65533;v&#65533;8H&#65533;*&#65533;j&#65533;E&#65533;&#65533;`&#65533;x1W&#65533; *p&#65533;&#65533;RcS{&#65533;Q&#65533;`]&#65533;!&#65533;&#65533;&#1040;&#65533;0)&#65533;|&#65533;&#65533;N&#65533; 2&#65533;Qx&#65533;&#65533;P}'&#65533;&#65533;D&#65533;&#65533;&#65533;&#65533;&#65533;&#65533;Ef&#65533;&#65533;g&#65533;&#65533;&#65533;&#65533;b&#65533;w#&#65533;&#65533;&#65533;&#65533;H#&#65533;)&#65533;	P[]h9&#65533;54;02v"&#65533;V1&#65533;&#65533;&#65533;&#65533;1&#65533;%&#65533;&#65533;&#65533;zr&#65533; 0&#65533;&#65533;&&#65533;@ &#65533;!&#65533;&#240;&#65533;J&#65533;&#763;&#65533;&#65533;	&#65533;4:`p&#65533;'`&#65533;&#65533;@&#65533;&#65533;,&#65533;W&#65533;&#65533;&#65533;1p+ c&#65533;P&#65533;-&#65533;k	&#65533;&#65533;P;a&C&#65533;n&#65533;&#65533;@:@&#65533;&#65533;x&#65533;&#65533;P3&#3601;&#65533;%&#65533;AW&#65533;C&#65533;&#65533;&#65533;7&#65533;@C&#65533;Z!&#65533;T&#65533;&#65533;&#65533;&#65533;&#65533;&#65533;R&#65533;&#65533;l{&#65533;!l|&#65533;,P&#65533;,&#65533;) @&#65533;&#65533;-k&#65533;&#65533;&#65533;Q`zV&#65533;!@&#211;&#65533;f&#65533;&#65533;`A-&#65533;&#65533;&#65533;)	[:,&#65533;&#65533;&#65533;&#65533;_*`&#65533;&#65533;J&#65533;&#331;&#65533;\&#65533;&#65533;&#65533;&#65533;u&#65533;}r&#65533;j&#65533;&#65533;&#65533;&#65533;&#65533;&#65533;&#65533;&#1451;&#65533;=py&#65533;!_fa&#65533;&#65533;S&#65533;&#65533;e&#65533;b&#65533;&#65533;@cJ&#65533;E/P&#65533;&#65533;&#65533;t&#65533;$&#65533;E&#65533;!&p&#1185;&#65533;]K&#65533;&#65533;&#65533;qEU&#65533;&#65533;pD&#65533;{&#65533;&#65533;>ce7&#65533;&#65533;"&#65533;&#65533;&#65533; mW&#65533;&#65533;.`3Y&#65533;&#1095;&#65533;&#65533;8 &#65533;&#1173;@
0&#65533;&#65533;&#65533;G'&#65533;&#819;0T &#65533;&#65533;\&#65533;&#65533;Zs$ &#65533;&#65533;&#65533;&#65533;&#65533;&#65533; :3p&#65533;&#65533;,t&#65533;0&#65533;9&#65533;W5P&#65533;&#65533;R&#65533;&#65533;,)&#65533;(&#65533;&#65533;;	Y&#65533;&#9712;Lsf&#65533;z&#65533;&#65533;?&#65533;'&#65533;&#65533;&#65533;&#65533;:&#65533;;-&#65533; 5&#65533;&#65533;2!$ WY&#2001;&#65533;a&#1671;&#65533;&#65533;#&#65533;'&#65533;\&#65533;&#65533;0&#65533;&#65533;&#65533;&#65533;0Q&#1103;&#65533;&#65533;&#65533;&#65533;&#65533;lE&#65533;&#65533;&#65533;#-1&#65533;&#65533;&#65533; J&#65533;&#65533;)&#1405;P(&#65533;s&#65533;n&#65533;!&#65533;_&#65533;&#65533;&#1740;&#65533;I&#65533;&#65533;="p&#65533;&#65533;pZ<&#65533;
W}0WU*#&#65533;&#65533;&#65533;	&#1071;{&#65533;i%&#65533;,&#65533;&#65533;lj&#65533;z&#641;&#65533;&#65533;&#65533;&#65533;&#65533;&#65533;&#65533;&#65533;&#65533;&#65533;B&#65533;&#65533;>&#65533;tA&#65533;2A&#65533;&#65533;&#65533;70&#65533;&#65533;&#323;&#65533;]0&#65533;&#1207;p)~qK&#65533;6ZPpL&#65533;&#65533;Z`&#65533;00&#65533;&#65533;&#65533;&#65533;&#65533;=&#65533;A:&#65533;&#65533;&#65533;i|&#65533;&#65533;&#65533;&#65533;5&#65533;&#65533;&&#65533;&#65533;&#65533;!$&#65533;&#65533;0&#65533;1J &#65533;18&#65533;&#65533;&#1740;&#65533;|&#65533;&#65533;>'1`&#65533;n&#65533;L&#65533;&#65533;&#65533;&#65533;1&#65533;&#65533;&#481;<P&#65533;&#65533;&#65533;{&#65533;IX	3&#65533;X-&#1859;<&#65533;!5&#65533;&#65533;&#65533;x&#65533;&#65533;&#65533;P2@&#65533;&#65533;&#65533;T&#65533;<&#65533;;p&#65533;!@&#65533;7m&#65533;+&#65533;&#65533;bR`&#1549;&#65533;PB"l&#65533;&#65533;w&#65533;'&#1846;J&#65533;&#65533;5&#65533;&#65533;G;9&#65533;&#65533;o!&#65533;&#65533;&#65533;&#65533;v&#65533;(".w5&#65533;A&#65533;J&#65533;\&#65533;&#65533;:&#65533;.&#65533;0@Hr&#65533;&#65533;&#65533;X&#65533;&#65533;&#65533;@&#65533;{N3&#65533;5&#65533;iL1&#65533;a&#65533;!)q&#65533;&#65533;}&#65533;J&#600;(&#65533;&#65533;&#65533;dI&#65533;&#65533;)R&#629;&#65533;i]&#65533;&#65533;&#65533;@&#65533;&#65533;4&#65533;&#65533;!&#65533;&#65533;&#65533;&#65533;&#65533;&#65533;=2&#65533;r&#65533;&#65533;&#65533;N7W&#65533;&#65533;Q&#65533;&#65533;&#65533;G&#65533;P&#65533;&#65533;q3p&#65533;W0P%&#65533;&#65533;gJ&#65533;,)/&#65533;&#65533;8&#65533;&#65533;&#65533;&#65533;7e0&#65533;&#65533;:&#65533;4&7N&#65533;L&#65533;&#65533;&#65533;&#65533;P:&#1649;mV.&#65533;&#249;&#65533;7&#65533;/&#65533;w&#65533;KG$b&#65533;,V&#65533;&#65533;&#65533;:a&#65533;t&#65533;&#65533;@&#65533;&#65533;&#65533;F&#65533;&#65533;&#65533;D&#65533;&#65533;vO'&#65533;+ |>&#986;#&#65533;f&#1221;&#65533;4p&#65533;jp&#65533;C&#65533;&#65533;&#65533;UB'&#65533;&#65533;&#65533;&#65533;R&#65533;&#65533;&#573;ss.&#65533;:&#65533;A&#65533;&#65533;&#65533;p&#65533;Q7(&#65533;Y&#65533;@.&#65533;&#65533;&#65533;N4&#65533;<.&#65533;i&#953;&#65533;&#65533;&#65533;w&#65533;&#65533;&#65533;&#65533;&#65533;r]v&#65533;&#65533;/&#1805;\&#65533;&#65533;&#65533;&#65533;&#65533;&#65533;j&#65533;&#65533;Oo	g&#65533;&#65533;],&#65533;&#65533;&#65533;L8&#1990;&#65533; &#65533;(&#65533;&#65533;&#65533;`&#65533;}&#65533;0&#65533;6&#65533;,&#65533;&#65533;&#65533;&#65533;&#65533;&#65533;@b&#65533;q&#65533;&#65533;&#65533;R&#65533;aa&#65533;sq&#65533;&#65533;&#65533;p&#65533;&#65533;&#65533;&#65533;&#65533;	 &#65533;&#65533;&#65533;&#65533;&#65533;&#65533;iz&#65533;&#65533;&#65533;&#65533;&#65533;&#65533;Z&#65533;"3p&#65533; &#65533;&#65533;&#65533;0&#65533;&#65533;&#65533;&#65533;3LL&#65533;i|\&#65533;&#65533;&#65533;&#65533;&#65533;&#65533;m
S&#65533;&#65533;&#65533;&#65533;&#65533;&#65533;&#65533;0&#65533;	Cr&#65533;qbS,&#65533;:Pr&#65533;s&#65533;&#65533;<&#65533;&#65533;
&#65533;B&#65533;&#65533;`&#65533;&#65533;"&#65533;-&#65533;&#65533;&#65533;W&#65533;&#65533;&#65533;&#65533;p`&#65533;1&#65533;J@0&#65533;`B&#65533;	&#824;&#65533;&#65533;&#65533;>&#65533;&#65533;\v
&#65533;&#277;,[>&#65533;&#65533;a&#65533;@@&#65533;!Al9dC&#65533;2&#65533;T&#65533;&#65533;&#65533;)4t&#65533;&#65533;&#65533;&#65533;
&#65533;Z&#65533;*&#1026;&#65533;&#65533;XX`8&#65533;&#1201;epP&#1089;&#65533;
&#65533;D&#65533;4~&#65533;Tf&#65533;$&#1661;|#&#65533;`bg&#65533;>&#65533;&#65533;J&#65533;sGE&#65533;E&#65533;/&#65533;&#65533;cCt&#65533;&#65533;&#65533;&#65533;0\&#65533;&#65533;&#65533;&L&#65533;(A&#65533;&#65533;<&#65533;f&#65533;&#65533;&#65533;=&#65533;&#65533;8&#65533;&#636;&#65533;&#65533;h&#65533;a&#194;x&#65533;@r)vpo&#65533;x&#65533;&#65533;[OC&#65533;	&#65533;V9&#65533;(	&#65533;%Q
X&#65533;&#65533;&#65533;&#324;&#65533;1&#65533;&#1536;&#65533;A&#65533;4X&#65533;!&#65533;&#65533;&#320;&#65533;&#65533;&#65533;	&&#65533;p&#65533;
&#65533;&#65533;`&#65533;o&#65533;&#65533;&#65533;uzA!5&#65533;&#65533;&#65533;=&#65533;&#65533;&#65533;`-&#65533;5]t&#65533;Hbt&#65533;&#65533;@c.&#65533;&#65533;:&#65533;U&#65533;WP3&#65533; &#65533;@9pp&#65533;4 &#65533;&#65533;&#65533;&#65533;@&#65533;&#65533;U3t&#65533;;&#65533;8b&#65533;E&#65533;=B'@[7&#65533;'eb&#65533;P&#65533;i&#65533;0@&#65533;9&#65533;p&#65533;-&#65533;&#65533;RLj&#65533;@&#65533;4&#65533;'&#65533;&#65533;A
&#65533;C;&#65533;6x&#1026;3h&#65533;&#65533;dZ7&#65533;&#65533;&#65533;~8&#65533;pCI&#65533;&#1813;L&#65533;(=Jjo&#35843;7&#65533;E&#65533;Q1&#65533;@&#1481;&#65533;bs&#65533;&#65533;&#1618;&&#65533;&#65533;b&#65533;r&#65533;&#65533;61&#65533;&#65533;&#65533;1&#65533;&#65533;&#65533;&#65533;&#65533;&#65533;"&#512;B&#65533;&#65533;&#65533;B&#65533;AG+&#65533;@&#65533;l&#65533;&#65533;&#65533;&#65533;&#65533;_Y`&#65533;&#65533;&#65533;&#65533;&#65533;@&#65533;c&#320;B@*8&#652;&#65533;&#65533; &#65533;Q9-&#65533;C&#65533;qP&#65533;p&#65533;&#65533;AX@&#65533;&#65533;B	< &#65533;&#65533;&#65533;o&#65533;}Q,&#65533;&#65533;;.&#65533;	P&#251;&#65533;|&#65533;_;&#65533;	&#65533;&#65533;&#65533;&#65533;		&#65533;jqD",&#65533;1&#65533;&#1296;	g@&#65533;&#65533;z+j&#65533;J_&#65533;1Dx &#65533;+&#65533;&#1453;;9&#65533;&#65533;A
	&#65533;%@1&#524;8@&#65533;tY
&#792;&#65533;&#65533; @.D &#65533;&#65533;&#65533;7 P`&#65533;&#65533;j&#65533;~&#65533;T&#65533;J-&#65533;&#65533;&#65533;Bv&#65533;;18&#65533;g&#65533;,&#65533;F&#65533;&#65533;}&#65533;$+:&#65533;&#65533;&#65533;95&#65533;&#866;&#65533;
&#65533; d&#65533;&#65533;&#65533;5&#65533;@&#65533;8&#65533;&#65533;}g&#65533;;MC&#65533;CS&#65533;&#65533;&#65533;&#65533;P&#65533;&#65533;8&#65533;&#65533;&#65533;d4 v&#65533;}&#65533;&#65533;&#65533;&#65533;&#65533;&#65533;&#65533;&#65533;&#65533;&#65533;&#65533;@&#65533;@&#65533;&#65533;&#65533;*&#1187;~D&#65533;&#65533;S&#65533;&#65533;D&#65533;&#65533;&#65533;&#65533;Pw&#65533;&#65533;qo0&#65533;&#894;&#65533;u	&#65533;@&#65533;[p&#65533;&#65533;&#65533;K&#65533;&#65533;&#65533;&#65533;w&#65533;F#p+qL&#65533;&#65533;w&#65533;&#65533;5C7p&#65533;&#65533;&#65533;&#65533;:&#65533;&#65533;&#65533;x0&#65533;I&#65533;&#65533;&#65533;	6p&#65533;8&#65533;<&#65533;&#65533;_&#65533;@&#65533;_&#65533;@&#65533;&#65533;'&#65533;VH&#65533;$&#65533;@U0p&#65533;:6&#65533;Q&#65533;F&#65533;	&#65533;AC&#65533;0&#65533;&#65533;&#65533;&#65533;X&#65533;&#163;&#65533;,zB}&#65533;[
f&#65533;.	&#65533;"&#65533;&#65533;d3&#65533;h&#65533;D&#65533;&#65533;&#65533;V`-&#65533;c&#65533;#nPh&#65533;&#65533;t&#65533;&#65533;8&#65533;&#65533;D
&#65533;@&#658;&#65533;&#65533;V&#65533;?&#65533;&#65533;~Z`&#65533;&#65533;@'&#65533;
QV&#65533;*&#65533;&#65533;&#65533;&#65533;A&#65533;4`&#65533;K&#65533;&#65533;&#65533;&#65533;=&#65533;&#65533;Y&#65533;b4ZP&#65533;X&#65533;&#65533;@&#65533;@&#65533;&#65533;&#65533;&#65533;IM	F&#65533;&#65533;
D HA"3&#65533;&#65533;&#65533; &#65533;X&#65533;&#65533;&#65533;O0y&#65533;&#65533;8hR&#65533;,&#65533;&#65533;	&#65533;>&#65533;<&#65533;,0L&#65533;&#804;%x&#65533;&#65533;8&#65533;&#65533;&#65533;&#65533;f3b0&#65533;i&#65533;&#65533;&#65533;	PUbs%6h&#65533;&#65533;&#65533;&#65533;&#65533;&#65533;+R&#65533;f&#65533;&#65533; &#65533;&#65533;,U8&#65533;&#65533;p48^&#65533;&#65533;&#65533; &#65533;&#65533;F5&#1037;&#65533;&#1109;&#65533;&#65533;(&#65533;u&#65533;"&#65533;&#65533;&#794;*P&#65533;&#65533;&#65533;'0AT4\0&#65533;%6O&#65533;r&#65533;&#65533;h
@&#65533;&#65533;&#65533;&#65533;&#65533;&#65533;R&#65533;&#65533;Rh&#65533;V&#65533;'o&#65533;&#65533;,D&#65533;&#65533;v&#65533;&#65533;0&#65533;/&#65533;~JY6&#65533;&#65533;`&#65533;*'Z&#65533;
&#65533;&#65533;=	x/&#65533;&#65533;&#65533;Y}&#65533;&#65533;&#65533;&#669;&#65533;:&#65533;&#65533;$&#65533;&#65533;g&#65533;&#65533;&#65533;&#65533;6&&#65533;L&#65533;*&#65533;&#65533;`@&#65533;&#65533;&#65533;&#65533;X&#65533;+&#65533;|V&#65533;&#65533;\Id&#65533;&#65533;nB@&#65533;&#65533;&#65533;&#65533; &#65533;&#952;&#65533;L&#65533;SZ&#65533;&#65533;*O&#65533;&#65533;Z&#65533;'&#65533;&#65533;L5&#65533;&#65533;&#65533;*u!y&#65533;&#65533;&#65533;&#65533;C-I&#65533;
0`&#65533;&#65533; (&#65533;
&#512;uVM&#65533;F`(&#65533;|&#65533;&#65533;%0&#65533;>&#65533;&#65533;&#65533;&#65533;]euY&#65533;Z&#65533;&#65533;O<&#65533;gf&#65533;qx&#65533;&#65533;&#65533;&#65533;%\&#65533;":8@
&#65533;&#65533;&#65533;{Y&#65533;Q62X&#65533;&#65533;g$F &#65533;&#65533;&#65533;w&#65533;&#65533;&#65533;&#65533;5&#65533;M&#65533;{&#65533;@&#65533;&#65533;*&#65533;w&#65533;&#65533;&#65533;&#65533;`&#65533;-&#65533;n&#65533;&#65533;&#65533;`&#65533;P&#65533;&#1547;&#65533;&#65533;@j@[&#65533;&#65533;&#65533;&#65533;{&#65533;&#65533;&#65533;&#65533;bP&#65533;"&#65533;&#65533;&#65533;H&#65533;r&#65533;kd&#65533;4p-o@&#65533;B(8&#65533;F&#65533;&#65533;&#65533;I$H&#65533;Pa&#65533;V&#65533;&#65533;`j@&#65533;&#65533;HXp&#65533;&#65533;&#65533;1&#65533;&#65533;9&#65533;(&#65533;2
&#65533;&#65533;$.&#65533;	6&#65533;	&#65533;&#65533;&#65533;W*&#65533;&#65533;&#65533;&#65533;)v&#65533;8&#65533;&#65533;`&#65533;D&#65533;8&#65533;	i_&#65533;o&#65533;y&#65533;X0&#65533;&#65533;Q&#65533;&#65533;&#65533;&#1824;&#65533;&#65533;A'6	F&#65533;&#65533;&#65533;V&#65533;k9&#65533;<&#65533;&#65533;`,&#65533;&#65533;&#65533;&#65533; &#65533;&#65533;&#65533;u@e&#65533;k^s&#65533;&#65533;&#65533;&#65533;
2&#65533;PD()&#65533;&#65533;&#65533;;&#65533;`&#65533;&#65533;P&#65533;&#65533;:-V&#65533;&#65533;Y&#65533;` &#65533;&#65533;z7&#65533;&#65533;Uz&#65533;t&#65533;&#65533;* &#65533;"&#65533;x&#65533;&#65533;U&#65533;U&#65533;&#65533;&#65533;&#65533;`&#65533;,&#65533;O-?[DZ,(&#65533;6l&#65533;&#65533;L&#65533;&#65533;&#65533;&#65533;w)p&#65533;^&#65533;&#65533;/z1t&#65533;W	&#65533;&#65533;&#65533;&#65533;N&#65533;S&&#65533;&#65533;"&#65533;%P/Fy5&#65533;&#65533;	j&#1038;&#65533;)&#65533;&#65533;Wlt&#65533;s&#65533;&#65533;&#65533;&#65533;
  ag$0&#65533; &#65533;&#65533;S&#65533;Y&#1984;g&#65533;8&#65533;v
j"&#65533;w&#65533;N&#1588;&#65533;8<F1&#65533;w&#65533;&#65533;&#65533;H&#65533;&#65533;'F&#65533;&#1429;&#1538;&#65533;&#1373;&#65533;&#65533;&#65533;
&#65533;&#65533;&#65533;&#65533;&#65533;&#22897;.&#65533;&#65533;&#65533;.&#65533;`0'&#979;~&#65533;+&#65533;v&#65533;R&#65533;`<&#65533;&#65533;=&#65533;^ &#65533;&#65533;wB&#64595;6&#65533;&#65533;&#65533;&#65533;&#65533;&#65533;&#65533;&#65533;&#482;&#65533;&#65533;`&#65533;A&#407;`&#65533;&#65533;&#65533;&#65533;o-&#65533;o&#65533;>/&#65533;&#65533;&#65533;&#65533;&#65533;&#65533;&#65533;V&#65533;&#65533;&#65533;&#65533;p?&#65533;&#65533;&#65533;&#65533;&#65533;&#65533;z&#835;&#65533;&#65533;&#65533;G&#65533;&#65533;&#65533;3&#65533;WE&#65533;@gFQv;!s[$&#65533;&#65533;&#65533;&#65533;&#65533;T&#65533;X6&#65533;@K&#65533;&#65533;e2 
Af&#65533;&#65533;&#65533;`p&#65533;&#65533;8~P&#65533;Z_y&#65533;&#65533;B&#65533;&#1504;&#65533;{%h<'&#65533;&#65533;j+(&#65533;d&#65533;~&#65533;&#65533;J.&#65533;$ +&#65533;E&#65533;&#65533;-&#65533;4&#65533;W?&#65533;6&#65533;W8KR&#65533;&#65533;&#2004;&#388;}3pD&#65533;&#65533;U&#65533;e&#65533;w&#1584;&#65533;&#65533;&#65533;m(8;-&#65533;M&#65533;&#65533;&#65533;
&#65533;&#65533;1&#10693;&#65533;R&#65533;.n(&#65533;a&#65533;w8;]&#65533;`&#65533;&#65533;	pS|h{~E&#65533;6&#65533;&#65533;&#65533;&#65533;4&#65533;&#65533;&#1285;&#65533;&#65533;&#65533;l&#65533;&#65533;A&#65533;Na&#65533;&#65533;&#451;&#65533;c.&#65533;&#65533;&#65533;*&#65533;&#65533;&#65533;&#65533;{A}&#65533;&#65533;&#65533;ce&#65533; &, &#65533;&#65533;p&#65533;Ks*&#65533;h&#65533;H&#65533;.&#65533;[X&#65533;&#65533;P&#65533;P&#65533;&#65533;5b&#65533;&#65533;&#65533;8&#65533;&#65533;&#65533;"P&#65533;X&#65533;&#65533;(&#65533;(&#65533;&#65533;&#65533;P?u%wI&#65533;C1&#904;&#65533;%;&#65533;&#525;&#65533;&#1944;&#65533;($02&#65533;&#65533;&#65533;I&#65533;&#65533;&#65533;}&#65533;&#65533;M&#65533;&#65533;;7&#65533;ja&#65533;&#65533;&#65533;^&#65533;&#65533;&#65533;&#65533;(&#65533;yn&#754601;p&#65533;&#65533;A&#65533;&#65533;2&#65533;&#65533;&#65533;&#65533;&#65533;&#65533;	&#65533;	4>@&#65533;>&#65533;T&#65533;&#65533;(&#65533;O&#65533;&#65533;%&#65533;0T6p&#65533;&#65533;&#65533;&#65533;&#65533;%&#65533;&#65533;7&#65533;&#65533;6&#65533;&#65533;&#65533;a&#65533;@pr&#65533;G&#65533;Rq&#65533;s4@pRY &#65533;B-&#65533;r&#65533;&#65533;&#65533;&#65533;'&#65533;r-$&#65533;`:&#65533;&#65533;&#65533;&#65533;9&#65533;&#65533;
&#65533;&#65533;Ob&#65533;&#65533;&#65533;	Ix70!&#65533;Pn&#65533;/G&#65533;!`6&#65533;&#65533;H&#65533;V&#65533;&#65533;	&#65533;&#65533;g&#65533;&#65533;&#65533;
0&#65533;	'&#65533;#&#65533;)p&#65533;2&#65533;9$&#65533;)P&#65533;P&#65533;&#65533;&#65533;!g&#65533;p&#65533;&#65533;&#65533;(	&#65533;&#65533;&#65533;&#65533;&#38575;	&#65533;&#65533;)&#65533;&#65533;I&#65533;&#65533;i&#65533;&#65533;&#65533;&#65533;&#65533;&#65533;&#65533;&#65533;&#603;&#65533;&#38655;	&#65533;&#65533;)&#65533;&#65533;I&#65533;&#65533;i&#65533;&#457;&#65533;&#617;&#65533;&#65533;&#604;&#65533;&#65533;&#65533;	&#65533;&#65533;)&#65533;&#65533;I&#65533;&#65533;i&#65533;&#1481;&#65533;&#1641;&#65533;&#65533;&#605;&#65533;&#65533;&#65533;	&#65533;&#65533;)&#65533;&#65533;I&#65533;&#65533;i&#65533;&#29278;&#39518;&#65533;&#604;&#65533;&#65533;&#65533;&#65533;	&#65533;&#65533;)&#65533;&#65533;I&#65533;&#65533;i&#65533;&#65533;&#65533;&#65533;&#65533;&#65533;&#65533;&#65533;&#607;&#65533;&#65533;&#65533;	&#65533;*&#65533;J&#65533;j&#65533;&#65533;&#65533;	&#65533;&#65533;&#672;&#65533;
&#65533;*&#65533;J&#65533;j&#65533;&#65533;&#65533;&#65533;&#65533;&#673;&#65533;
&#65533;!*&#65533;#J&#65533;%j&#65533;'&#65533;&#65533;)&#65533;&#65533;+&#674;-&#65533;/
&#65533;1*&#65533;3J&#65533;5j&#65533;7&#65533;&#65533;9&#65533;&#65533;;&#675;=&#65533;?
&#65533;A*&#65533;CJ&#65533;Ej&#65533;G&#65533;&#65533;I&#65533;&#65533;K&#676;M&#65533;O
&#65533;QZ&#65533;&#65533;!&#65533;d@!&#65533;&#65533;&#65533;&#65533;&#65533;&#65533;&#65533;&#65533;&#65533;&#65533;&#65533;&#65533;&#65533;&#65533;&#65533;&#65533;&#65533;&#65533;&#65533;&#65533;&#65533;&#65533;&#65533;&#65533;&#181;&#65533;&#65533;&#65533;&#65533;&#65533;&#65533;&#65533;&#65533;&#65533;&#65533;&#65533;&#65533;&#65533;&#30947;&#65533;&#65533;&#65533;&#65533;vvv[[[AAA222%%%NNN|||&#65533;&#65533;&#65533;&#65533;&#65533;&#998;&#65533;&#65533;VVV...:::hhh&#65533;&#65533;&#65533;"""SSSnnn&#65533;&#65533;&#65533;&#65533;&#65533;&#65533;&#65533;&#65533;&#65533;rrr\\\&#65533;&#65533;&#65533;&#65533;&#65533;&#65533;&#65533;&#65533;&#1976;&#65533;&#65533;<<<fffGGGzzzccc&#65533;&#65533;&#65533;III)))&#65533;&#65533;&#65533;&#65533;&#65533;&#1159;&#65533;&#65533;444&#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K&#65533;L&#65533;&#65533;&#65533;&#728;3k&#65533;&#825;&#65533;&#65533;&#992;C&#65533;M&#65533;&#65533;&#65533;&#1256;S&#65533;^&#890;&#65533;&#65533;&#1520;c&#734;M&#65533;&#65533;&#65533;&#1784;s&#65533;&#65533;&#65533;&#65533;[&#65533;&#1947;&#65533;&#65533;&#65533;&#531;/&#65533;Q&#65533;&#65533;&#65533;&#537;O&#65533;N&#65533;&#65533;o&#65533;&#65533;k&#65533;&#65533;&#65533;&#65533;&#65533;&#699;L&#65533;I&#65533;&#65533;|&#65533;AQ?Oo&#65533;(&#65533;&#65533;&#2009;?&#65533;<>;&#65533;&#65533;&#65533;?&#65533;&#65533;&#65533;&#65533;w&#65533;~&#65533;&#1984;&#65533;&#65533;&#833;&#65533;&#65533;Ht
j# }&#65533;!a&#65533;&#65533;LHaz&&#65533;&#65533;4n&#157;{&#65533;!&#65533;r~&#65533;xxb3!j&#65533;&#65533;&#65533;&#65533;\&#65533;&#65533;2&#65533;&#65533;"%6&#65533;xL&#65533;:&#65533;&#65533;#&#65533;>c'&#65533;&#65533;(I&#65533;E&#65533;z&#65533;q&#65533;$&#65533;M&#65533;&#65533;&#65533;"&B2&#65533;YV	&#789;vI&#65533;&#65533;3^	&#65533;^&#58530;#d&#183;&#65533;b&#65533;&#65533;&&#65533;5Fgp,J&#65533;"&#65533;r&#1714;&#65533; qjg&#65533;&#65533;	&#65533;&#18305;&#65533;&#65533;'&#65533;h&#65533;&#65533;%&#65533;(.t&#65533;I&#65533;&#65533;t&#65533;&#65533;&#65533;.&#65533;&#65533; Z&#65533;$&#65533;&#65533;&#65533;iH&#65533;&#65533;&#65533;&#65533;&#65533;&#65533;&#1706;&#65533;&#65533;&#65533;g&#65533;&#65533;&#65533;&#487;&#65533;L&#65533;Jj&#65533;4&#65533;Z&#65533;+&#65533;j&#65533;k&#65533;D&&#65533;&#65533;&#65533;&#65533;&#65533;&#65533;*&#65533;&#65533;&#65533;&#65533;&#65533;|&#65533;~&#65533;&#65533;&#65533;&#65533;&#65533;&#65533;`&#65533;&#65533;&#65533;	m&#65533;&#65533;N&#65533;_&#65533;wZK&#65533;&#65533;&#65533;&#65533;k&#65533;&#65533;&#1966;&#65533;,&#65533;&#65533;&#65533;&#65533;&#65533;&#39602;.q&#65533;&#65533;h&#65533;&#65533;&#411;&#700;&#65533;&#65533;k&#65533;#&#65533;/&#65533;&#65533;&#65533;-&#65533;u&#65533;&#65533;&#65533;&#65533;&#65533;&#65533;&#65533;"&#65533;&#65533;-&#65533;&#65533;&#65533;{k&#65533;&#65533;~&#65533;i&#65533;&#65533;^.&#65533;B&#65533;1&#65533; &#65533;Y&#65533;&#65533;&#65533;s&#65533;iSl&#694;&#65533;,\Z&#65533;%7s8"&#65533;F&#65533;&#674;&#65533;&#65533;z5&#65533;&#808;&#65533;=o&#65533;&#65533;&#65533;&#65533;*&#65533;&#65533;K&#65533;f&#65533;<&#65533;&#65533;&#65533;e&#65533;&#65533;&#65533;&#65533;Wo&#65533;&#998;e&#65533;&#65533;&#65533;&#65533;&#65533;j&#65533;&#65533;^&#65533;\62b&#65533;[.&#65533;&#65533;&#65533;&#65533;&#65533;"&#65533;Lx)7&#65533;3hm&#65533;X&#65533;&#65533;&#65533;&#65533;%&#1118;&#65533;m	&#65533;&#65533;8Z&#65533;&#1756;=&#65533;&#65533;&#65533;&#65533;}8&#65533;&#65533;=&#65533;&#65533;r#&#65533;t&#1369;&#65533;&#65533;&#65533;X&#65533;&#65533;&#65533;&#65533;&#65533;^&#65533;&#65533;&#65533;S&#65533;F&#65533;&#65533;;&#600082;&#65533;O&#825;&#1383;>&#65533;&#65533;&#65533;&#65533;0&#65533;&#65533;&#65533;^&#65533;&#65533;&#65533;&#65533;2(&#65533;k&#65533;&#65533;&#65533;&#65533;&#65533;&#65533;t&#65533;&#65533;&#65533;N9m&#65533;&#173;x&#466;j.&#65533;&#65533;A&#65533;6{&#65533;&#65533;oz&#65533;&#65533;k&#65533;t&#65533;&#65533;&#65533;{&#65533;&#65533;&#1898;&#65533;&#65533;&#65533;s?&#65533;&#65533;bVo&#65533;&#46532;&#65533;>&#65533;&#65533;&#65533;)x&#65533;&#65533;&#65533;O&#65533;&#65533;&#65533;&#65533;J&#65533;&#65533;&#65533;X&#65533;&#65533;@&#65533;&#65533;/&#65533;&#65533;`&#65533;,&#65533;:"I&#65533;&#65533;`&#65533;9&#65533;&#623;h&#65533;&#65533;&#65533;2&#65533;?&#65533;O&#65533;&#65533;&#65533;&#65533;Q&#65533;A&#65533;I&#65533;&#65533;&#65533;EM&#550;&#682;&#65533;P&#65533;!&#65533;&#65533;B&#65533;&#65533;&#65533;5|&#65533;#$B:Ob+L&#65533;&#65533;d(&#65533;&#65533;]0&#65533;&#65533;a&#65533;&#65533;sD&#65533;4&#65533;&#65533;&#65533;P&#65533;4&#65533;b&#65533;uV&#65533;a&#65533;&#65533;x&#65533;&#65533;&#65533;hjY\&#65533;&#65533;&#65533;h7&#65533;&#65533;&#65533;rP&#65533;&#65533;&#65533;|&#65533;E&#65533;y&#1097;h$ckW>9&#1200;&#65533;L|^w&#65533;fG1&#65533;&#65533;}\<_&#65533;&#65533;G&#65533;&#65533;,&#65533;Q&#65533;&#65533;gC7Fp7C&#65533;&#65533;&#65533;&#388;R&#65533;&#65533;;s&#65533;&#65533;&#65533;&#65533;I&#65533;&#65533;&#65533;d&&#65533;&#563;O"&#65533;^&#65533;&#65533;!&#65533;&#65533;SI&#65533;&#65533;&#65533;&#65533;^+&#65533;H&#65533;&#65533;z7&#65533;&#65533;&#65533;t&#65533;&#65533;&#65533;&#65533;R5&#65533;L%&#65533;8)H&#217;&#65533;&#65533;&#65533;$&#65533;.~)<Xv-j&#65533;&#65533;2&#65533;^>rx&#588;&&#65533;iI&#65533;q-7&#65533;t&#65533;&#65533;$&#65533;D&#65533;&#65533;&&#65533;&#65533;<7&#65533;&#65533;6&#65533;&#65533;5&#65533;&#65533;&#65533;6[q&#65533;&#65533;&#65533;&#1660;Z;&#65533;?Dr&#65533;&#65533;&#65533;&#65533;&#65533;&#65533;&#65533;&#65533;o&#65533;B,#+&#65533;9&#65533;R&#65533;T&#65533;Thuy23&#65533;;+&#65533;;WH&#898;Y&#65533;7&#65533;XD:&#653;&#65533;&#65533;{&#65533;&#65533;&#65533;/IS&#65533;&#65533;&#65533;q&#65533;&#65533;i#OJK&#65533;j&#65533;ti-&#65533;X&#65533;&#65533;wmTAE&#65533;R&#65533;&#65533;&#1313;&#65533;&#65533;&#65533;&#65533;"&#65533;1&#65533;m&#65533;&#65533;
&#65533;C&#65533;&#65533;&#65533;p&#65533;H&#65533;&#554;&#65533;v}&#65533;&#65533;O8&#65533;&#65533;70-&#1364;`UeV&#65533;&#65533;&#740;&#65533;&#65533;&#65533;N&#65533;&#65533;O&#65533;*&#65533;&#65533;&#65533;p&#65533;'&#65533;&#65533;:&#1498;f&#65533;&#65533;&#65533;c_&#65533;&#65533;&#65533;vr=,&#65533;&#65533;&#65533;&#65533;~zT&#65533;+-&#65533;Pz&#341;&#65533;&#65533;m=(eO9Y&#65533;-&#65533;@&#65533;_&#65533;&#65533;M&#65533;&#1074;&#65533;&#65533;jc	&#65533;@&#65533;&#65533;Uh&#65533;J&#65533;P!&#65533;Zn&#65533;&#65533;Cz&#65533;&#65533;@&#65533;&#65533;&#914;&#1013;&#65533;&#65533;&#65533;&#65533;&#65533;#&#65533;&#1463;t&#65533;le&#65533;&#65533;@B&#65533;&#65533;em&#65533;&#65533;ovS&#65533;|,iy"&#65533;&#65533;8&#65533;(&#65533;X&#65533;l&#1993;&#65533;{&#65533;&#65533;Z&#65533;,tU"&#65533;p&#65533; 	L`&#65533;o"`&#65533;` &#65533;&#65533;&#65533;d&#65533;^&#65533;&#65533;JW&#65533;:&#65533;&#65533;NP8`&#65533;>&#65533;&#65533;{&#65533;&#65533;&#65533;B&#65533;&#65533;&#65533;C&#65533;&#65533;&#65533;i	S&#65533;&#65533;&#65533;&#65533;p*&#65533;&#65533;s&#65533;8&#433;&#65533;?&#65533;&#65533;
<"8*&#65533;&#1865;&#65533;V\&#65533;5&#65533;p&#65533;&#65533;&F&#65533;&#65533;&#65533;(h&#65533;&#65533;&#65533;&#65533;&#65533;`&#65533;P&#65533;L&#65533;&#65533;&#65533;x&#65533;&#65533;kp&#2027;&#65533;&#65533;~dP&#65533;,&#65533;&#65533;&#65533;	h&#65533;D D&#65533;/@A	he` &#65533;&#65533;2&#65533;s&#65533;&#65533;&#1078;&#65533;&#65533;Y@b (&#65533;`2&#65533;A2`bH&#65533;&#65533;4&#65533;&#65533;&#65533;Gp$&#65533;di&#65533;&#65533;&#65533;z]&#65533;4&#65533;HP8 5@t%&#65533;&#1824;&#65533;&#65533;Ad&#65533;T&#65533;&#65533;&#65533;&#1132;nuO&#65533;&#65533;`&#65533;&#65533;A&#65533;	8` &#65533;&#65533;vfc3&#65533;&#65533;T&#65533;&#1706;-&#65533;&#65533;&#65533;&#65533;$&#65533;&#65533;
@P&#65533; &#65533;&#65533;x&#65533;&#65533;>c&#65533;Y/e/&#65533;}&#183;&#65533;{""&#65533;@	&p&#65533;8&#65533;&#65533;&#65533;J&#65533;p &#65533;&#65533;P&#65533;&#65533;&#65533;&#65533;&#65533;&#65533;&#65533;9&#65533;4DR&#65533;P&#65533;&#65533;&#65533;&#65533;(
&#65533;_sX=&#65533;&#65533;&#65533;g&#65533;%&#65533;&#65533;3u&#65533;U&#2047;2&#65533;X`P&#65533;&#65533;L	d>`&#65533;4&#65533;&#65533;&#65533;50:&#65533;Ew&#65533;&#65533;&#65533;&#65533;&#65533;|&#2047;Csr-&#65533;q&#65533;&#65533;<&#65533;&#65533;&#65533;H 4&#65533;0&#65533;&#65533;&#65533;&#65533;&#65533;@&#65533; &#65533;&&#65533;a$&#65533;&#65533;W|`&#65533;l&#65533; ,H&#65533;&#65533;(J&#65533;1x&#65533;&#65533;6J&#65533;SWB(&#65533;&#65533;&#65533;C&#771;&#65533;{&#65533;&#65533;&#65533;9&#65533;&#65533;e&#65533;&#65533;X&#65533;&#65533;s&#65533;<8&#65533;B&#65533;F&#65533;W&#65533;	@&#65533;&#1920;`B&#65533;&#65533;&#65533;$P&#65533;&#65533;p<#&#65533;&#1921;o&#65533;&#65533;&#65533;&#65533;gu&#65533;&#65533;&#65533;&#65533;&#65533;7&#65533;&#65533;&#65533;&#65533;&#65533;=&#65533;&#65533;&#65533;&#65533;&#65533;&#65533;&#65533;/&#65533;&#65533;&#65533;I&#65533;`Ow&#65533;h&#65533;&#65533;&#65533;&#65533;&#65533;wr~`&#65533;`&#65533; &#65533;A.?&#65533;?Y&#65533;&#1591;&#1877;.&#65533;-&#65533;&#65533;&#65533;&#65533;!&#65533;%&#65533;@v&#65533;&#65533;a0l&#65533;&#65533;2Pc&#65533;&#65533;&#65533;X&#65533;&#65533;
`&#65533;b8&#65533;qV&#65533;vR&#65533;B,.&#65533;F1W&#65533;&#65533;>p(&#65533;s&#65533;&#65533;~&#65533; =`@5&#65533;c&#65533;.&#65533;2&#65533;c6&#65533;&#65533;&#65533;&#65533;8pc%&#65533;|&#1312;8&#65533;
`6 &#65533;-&#65533;> &#65533;&#65533;apenh&#65533;:&#65533;n&#65533;5&#65533;(`<&#65533;r&#65533; , y&#65533;w3&#65533;&#65533;a&#65533;&#65533;=w_&#65533;&#65533;&#65533;&#65533;P/g&#65533;0~6&#65533;@&#65533;3&#65533;{V(&#65533;}~&#65533;GI$a&#1319;&#65533;&#65533;M&#65533;&#65533;0&#65533;	 &#65533;0Pc&#1029;&#65533;&#65533;&#65533;P6&#65533;a0Pf&#65533;@=&#65533;p&#65533;@%`?p"&#65533;MXw&#275;d&#65533;&#65533;N&#65533;E&#65533;0&#65533;P&#65533;	pa6&#65533;1&#65533;-&#65533;9&#65533;&#65533;&#65533;&#65533;0P&#65533;&#65533;t&#65533;&#65533;sC=?P3&#65533;&#65533;&#65533;&#200;&#65533;@6&#65533;&#65533;#Q&#65533;&#65533;u&#65533;.p&#65533;&#65533;&#65533;#&#65533;a&#65533;'+&#65533;a$&#65533;&#65533;p&#65533;&#65533;P&#65533;% |}&#65533;z?&#65533;|_&#65533;a:&#65533;&#65533;&#65533;y0x&#65533;&#65533;eR3&#65533;M&#65533;uI&#1482;Po&#65533;%(&#37763;@0~+P&#65533;0&#65533;&#65533;g&#65533;&#65533;&7`&#65533; &#65533;&#65533;&#65533;R&#65533;&#65533;*@&#65533;&#65533;0&#65533;l1e&#65533;&#65533;r&#65533;t&#65533;&#65533;&#65533;S&#65533;Q<&#65533;&#65533;90&#65533;v&#65533;^&#65533;a&#65533;9&#65533;;&#65533;4@lI	
 &#65533;&#65533;pP&#65533;&#65533;d}&#65533;&#65533;&#65533;&#65533;a&#65533;d&#65533;&#65533;b!&#594;.&#460;&#65533;D?&#65533;&#65533;&#65533;KW>&#1046;U{x&#65533; &#65533;&#65533;&#65533;8&#65533;;P|&#65533;v7f&#65533;t&#65533;00^:@&#65533;&#65533;&#65533;7&&#65533;&#65533;vq&#65533;w&#65533;e&#65533;&#65533;&#65533;&#65533;`&#65533;09&#1032;&#65533;&#65533;V[&#473;g&#65533;9 j7&#65533;c)&#65533;&#65533;pcbj&#65533;H&#1801;&#65533;&#65533;a$&#1624;@  &#65533;&#65533;&#65533;}&#65533;h&#65533;&#65533;Z	50wF4`&#65533;&#1362;`r`&#65533;&#65533;z&#65533;4s&#65533;v
&#65533;&#65533; &#65533;&#65533;&#65533;&#65533;B&#65533;@&#65533;F&#65533;f%&#65533;&#65533;&#65533;&#65533;z)&#65533;&#65533;&#65533;&#65533;6&#65533;&#65533;&#65533;7&#65533;a&#65533;&#65533;&#65533;&#65533;&#65533;&#65533;(/:g`'&#65533;p"&#65533;b!&#65533;q&#65533;&#65533;&#65533;x&#65533;Wk&#65533;fA&#65533;&#65533;S&#65533;0&#65533;B&#65533;`P;&#65533;&#65533;	&#65533;y&#65533;&#65533;&#65533;&#65533;&#1624;G&#65533;&#65533;>P|F`&#65533;7,&#65533;&#65533;&#65533;&#65533;&#65533;8=pl5j59&#65533;,&#1053;&#65533;&#65533;@	&#65533;)&#65533;&#65533;/@&#65533;`&#65533;I&#65533;&#1184;j(&#65533;t&#65533;&#65533;&#65533;*&#65533;0b&#65533;&#65533;&#1569;&#65533;&#65533;@&#65533;ck70&#65533;&#65533; 4&#65533;a7p"&#65533;j0
&#164112;0&#65533;{'&#65533;&#1065352;@*p&#65533;&#65533;&#65533;g.&#65533;	&#65533;&#65533;&#65533;2&#65533;&#65533;%8&#65533;a -:&#65533;ltH&#65533;&#65533;&#65533;&#65533;&#65533;q&#65533;P&#65533;&#65533;4&#65533;>= &#65533; &#65533;&#65533;&#65533;I&#65533;50&#65533;'*&#65533;:&#65533;t&#65533;&#65533; 0&#65533;a#]&#65533;.P&#65533;&#27238;X&#65533;Jp&#65533;G &#65533;xUg&#65533;&#65533;/&#65533;_^f@&#34184;&#65533;&#65533;aO&#65533;m>&#65533;XnvS~PV(H&#65533;`&#65533;6( &#65533;7&#65533;>`'&#1634;`&#65533;p|&#65533;&#65533;v&#65533;c&#65533;i&#65533;&#65533;&#65533;&#65533;&#65533;&#65533;g&#65533;&#65533;Z+&#65533;&#65533;&#65533;&#65533;w~g20&#65533;6&#65533;&#65533;&#65533;&#65533;jxd&#1561;u&#65533;q&#65533;&#65533;&#65533;)&/p&#65533;&#65533;&#515;&#1288;&#65533;&#65533;&#65533;6&#65533;&#33426;,&#65533;&#65533;P;&#65533;2&#65533;&#65533;&#65533;&#65533;&#65533;&#65533;jqG
`&#65533;O&#65533;&#65533;&#65533;&#65533;@&#65533;&#65533;yA&#65533;a!&#2926;&#65533;oX;Y&#65533;;"&#65533;KIW&#65533;@&#65533;`$ &#65533;&#65533;&#65533;G&#65533;_&#65533;&#65533;&#65533;vL(o,&#65533;&#65533;&#65533;&#65533;&#65533;&#65533;&#65533;&#65533;&#65533;`&#65533;&#65533;pgbO&#65533;c&#35210;4p,&#65533;0&#65533;= g&#65533;&#65533;a0&#65533;&#65533;&#65533;&#760;V&#65533;f&#65533;;&#65533;&#65533;c*P&#65533;T&#65533;&#65533;w!&#65533;&#65533;2 &#65533;@&#65533;&#65533;<x&#65533;&#65533;z&#65533;&#65533;&#65533;v`&&#65533;&#65533;Z	;&#65533;&#65533;KC%&#65533;&#65533;a7&#65533;G&#65533;<&#65533;&#65533;&#65533;&#65533;0P1p=&#65533;
&#65533; &#65533;?&#65533;&#65533;&#65533;&#65533;,@&#65533;I)gMc)&#65533;&#65533;;&#65533;!k;&#65533;GK&#65533;yrMx&#65533;&#65533;pyT7&&#65533;w&#65533;-&#65533;~&#65533;&#65533;5@y&#65533;5&#65533;&#65533;&#65533;&#65533;k &#65533;&#65533;I&#65533;V&#65533;@&#65533;:&#65533;&#65533;&#65533;g#p~X&#65533;&#65533;F&#65533;Y&#65533;4&#1053;gw&#65533;/&#65533;!z&#65533;Ik w73@&#65533;&#65533;&#65533;~&#65533;&#65533;+0&#65533;&#65533; 0zc&&#65533;&#65533;&#65533;&#1660;9&#65533;|&#65533;&#242;&#65533;&#65533;{&#65533;8 &#65533;&#65533;H0e]&#65533;&#65533;7&#65533;[-&#65533; &#65533;@e&#65533;7Fw$&#65533;!7
&#65533;P[&#65533;|K&#65533;
&#65533;&#65533;	&#65533;&#65533;c|&#65533;:&#65533;&#461;&#65533;&#65533;L&#65533;&#65533;%&#65533;#5vi<&#65533;&#65533;&#65533;&#65533;11&#65533;&#65533;K;&#65533;&#65533;&#65533;-@&#65533;(&#65533;k&#65533;&#65533;e&#65533;&#65533;3Pi&#65533;f&#65533;&#65533;&#65533;&#65533;&#65533;&#65533;x&#44278;<)p&#65533;&#65533;9\&#65533;^Kc&#65533;7&#1415;*T&#744;&#65533;: &#65533;0&#65533;x&#65533;&#65533;=&#65533;*&#33362;`r&#27014; )&#65533;=&#65533;v&#65533;	&#3548;'&#65533;&#65533;t&#835;0@&#65533;&#65533;&#65533;&#65533;&#65533;E&#65533;E&#65533;&#65533;	&#65533;o&#65533;&#65533;,&#65533;&#65533;l"&#65533;c	&#65533;&#65533;&#65533;p&#65533;&#65533;p'@&#65533;a&#65533;&#65533;8p&#65533;p0&#65533;&#65533;p&#65533;&#65533;a#&#65533;/gW/&#65533;&#226;	?&#65533;&#65533;n&#65533;(&#65533;i$kS&#65533;2*@&#65533;&#65533;J&#65533;-&#65533;<&&#65533;&#65533;P:&#65533;4`&#163;6&#65533;&#65533;C&#65533;&}`(@(P&#65533;&#65533;&#65533;&#65533;&#65533;a&#65533;&#65533;&#65533;&#65533;L&#65533;&#65533;&#65533;a&#65533;. &#65533;&#65533;G&#65533;&#65533;z&&#65533;`&#65533;&#65533;&#65533;&#65533;i&#65533;&#65533;<&#65533;@s(A&#65533;$&#65533;&#65533;&#65533;cu&#65533;&#65533;&#65533;&#1271;&m&#65533; =[*&#65533;lA;P&#65533;z&#65533; ?&#65533;&#65533;@&#65533;&#65533;p&#65533;&#65533;&#65533;00&#65533;hR&#65533;'&#65533;&#65533;&#65533;04Q&#65533;j&#65533;&#65533;&#65533;$ 5oj(&#65533;<&#65533;3Z<&#65533; 5&#65533;^.&#65533; &#65533;p&#65533;&#1707;&#65533;]&#65533;4D&#65533;:&@&#65533;&#65533;7&#65533;&#65533;&#65533;ic&#65533;{&#65533;&#65533;(&#65533;a&#65533;&#65533;3&#65533;fi&#1028;&#65533;&#65533;V}&#65533;&#65533;&#65533;'-+&#65533;dM&#65533;&#65533;&#65533;&#65533;|&#65533;+&#65533;|&#65533;&#65533;]&#65533;;L@?&#65533;&#65533;&#65533;/P &#65533;7(&#65533;&#65533;3&#65533;)b &#65533;&#65533;)- &#65533;%&#65533;&#1525;:&#65533;&#65533;t74&#65533; &#846;&#65533;&#65533;>&#65533;&#65533;&#65533;{*&#65533;&#65533;a<&#65533;n&#65533;5&#65533;!&#65533;&#65533;&#65533;&#65533;&#65533;&#1465;&#65533;@p&#65533;y&#65533;&#65533;=&`&#65533;M:&#65533;`&#65533;p pNY&#65533;&#879;&#65533;&#65533;N&#65533;t8&#65533;&#65533;&#65533;\&#65533;&#65533;m	AH0`(3j]F&#65533; &#65533;?H&#65533;&#65533;e&#65533;-&#65533;&#65533;%L&#65533;|&#65533;aU~&#65533;'&#65533;'&#65533;&#65533;h)@&#65533;&#65533;<&#65533;&#65533;"&#65533;+&#65533;&#65533;Nxl,&#65533;k@&#65533;&#65533;2&#65533;&#65533;&#65533;!&#65533;&#65533;&#65533;&#65533;&#866;&#65533;&#65533;	"&#65533;&#65533;*&#65533;&#65533; &#65533;&&#65533;\&#65533;&#65533;!&#65533;&#65533;{= y&#65533;qN.&#65533;Xzy]-&#65533;&#65533;a&#65533;&#65533;&#65533;&#65533;#&#65533;&#65533;P&#65533;m&V]&#65533;&#65533;Q&#65533;&#65533;a&#865;@&#65533;1&#65533;&#65533;08+p&#65533;&#65533;=I&#65533;&#42553;&#65533;O	a&#1320;R&#65533;&#65533;p&#65533;&#65533;&#65533;B&#65533;&#65533;1~*&#65533; &#65533;.*&#65533;&#65533;&#65533;W&#65533;0&#65533;&#65533;	&#65533;,o8@3&#65533;p^&#65533;&#65533;&#65533;E&#65533;	l'0&#65533;&#65533;&#1552;&#65533;&#65533;B;&#65533;&#65533;&#65533;&#65533;&#65533;&#1526;&#65533;&#65533;&#65533;!!n}&#65533;&#65533;{@P&#65533;&#65533;*?@)pw=p&#65533;&#65533;&#1796;&#65533;&#44118;&#65533;&#65533;{6&#65533;f&#65533;&#65533;&#65533;1&#497;&#65533;&#65533;&#339;&#65533;&#65533;&#65533;&#65533;&#65533;&#65533;&#65533;-&#65533;'!&&#65533;a&#65533;T5&#65533;&#65533;&#65533;n)m&#1307;&#65533;@&#65533;79&#331;&#65533;U&#65533;&#65533;(&#65533;&#65533;>c&#65533;&#65533;5P&#65533;&#65533;&#65533;&#65533;&#65533;&#65533;M?C!&#65533;&#65533;_-&#65533;0&#65533;7/u&#65533;_"&#65533;&#65533;&#65533;A&#65533;02>'&#65533;5!L?&#65533;9P&#65533;&#65533;P&#65533;&#37812;B&#65533;&#65533;&#65533;$?&#1029;&#65533;&#65533;r&#65533;&#65533;+CtC&#492;&#65533;8b&#65533;$&#65533;&#65533; P5&#65533;&#65533;*&#65533;&#65533;&#65533;,	9&#65533;k&#65533;&#65533;I'&#65533;~c&#65533;	&#65533;g&#65533;\&#65533;aI&#65533;&#65533;!&#65533;>jZ&#65533;g A+&#65533;&#456;#H"&#65533;&#65533;&#65533;2&#65533;_&#65533;&#790;&#65533;&#65533;H&#65533;F+2&#65533;&#65533;&#65533;&#65533;&#65533;Z?&#65533;&#65533;&#1509;&#65533;&#65533;&#65533;&#65533;&#65533;A`x&#65533;&#65533;&#65533;x&#65533;&#65533;&#65533; &#65533;&#65533;b!1&#65533;&#65533;&#65533;A!&#65533;c0 ):JZjz:
&#65533;z&#65533;&#65533;&#65533;c&#65533;I&#65533;&#1552;3&#65533;A&#65533;&#65533;J&#65533;0&#65533;Y&#65533;b&#65533;*Zc1[q&#65533;&#65533;&#65533;&#65533;&#696;&#65533;-=M]m0C&#65533; &#65533;&#1672;&#65533;M&#65533;&#65533;&#65533;&#1580;(
&#1640;&#1264;&#65533;s3&#65533;y#A&#65533;|&#65533;&#65533;j&#65533;&#65533;(&#65533;@a&#65533;*4U&#65533;6&#65533;MjxS'i&#65533;&#65533;L7X&#535;&#59108;s1z&#65533;2$H>L``N&#65533;&#65533;G&#65533;X&#65533;&#65533;&#65533;Fg/`&#65533;&#65533;w&#65533;&#65533;'"D&#65533;&#65533;(s&#65533;0G &#794;&#1059;&#65533;&#65533;6&&#65533;&#65533;&#65533;}&#65533;&#65533;&#65533;a&#65533;&#65533;Tgr&#65533;3&#65533;&#1585;&#65533;&#65533;&#65533;&#65533;R\&#65533;D&#65533;&#65533;c#uTd&#65533;U&#140;&#65533;&#65533;&#65533;*&#65533;!(J&#65533;*&#65533;&#65533;&#65533;&#65533;&#65533;%&#65533;&#65533;&#65533;A_&#65533;&#65533;&#65533;&#65533;#&#65533;~&#65533;&#65533;&#65533;q&#65533;:&#65533;&#65533;V&#65533;@1&#65533;&#65533;&y[&#65533;&#65533;#Ub&#531;&#65533;&#65533;&#65533;&#65533;"&#65533;J&#65533;}H&#65533;L4&#65533;&#65533;F&#65533;jn}&#65533;&#65533;u*XC5V&#65533;p&#65533;&#37343;y{&#65533;.&#65533;&#65533;&#65533;&#65533;r0&#65533;&#65533;r&#65533;&#65533;&#902;$&#65533;&#65533; n&#65533;}&#65533;&#65533;wR&#65533;Yj&#65533;&#65533;&#65533;/T&#65533;@I8&#1043;t&#65533;	&#65533;&#65533;6&#65533;pAc&#65533;i&#65533;&#65533;W&#65533;&#65533;W_&#65533;B&#65533;&#65533;h"AN&#65533;&#65533;7&#65533;&#65533;"&#65533;s<8h&#65533;aYrq&#65533;&#65533;0&#65533;(&#1392;:T&#65533;&#65533; 4&#65533;&#65533;&#65533;h&#65533;&D&#65533;&#65533;W&#65533;&#65533;d&#65533;RNY&#65533;!&#65533;&#65533;Xj&#65533;7$` C7p&#65533;&#65533;k)&#65533;&#65533;-&#65533;P&#65533;O&#65533;&#65533;P&#65533;'&#65533;&#65533;d&#65533;&#65533;&#65533;s	J#&#65533;mt&#65533;&#65533;{$&#65533;&#65533;,0&#65533;&#65533;&#65533;&#65533;&#65533;Ay!&#65533;l>&#65533;&#65533;xj&#65533;C\*&#65533;&#65533;:&#65533;&#65533;& &#65533;&#217;
,D&#65533;&#65533;V&#65533;&#65533;.5*5&#65533;&#65533;s&#65533;Q&#65533;A&#65533;p`PF@&#65533;&#65533;&&#65533;
&#65533;&#65533;
&#65533;%&#65533;&#65533;&#65533;L"&#65533;0	3hid&#65533;5(&#65533;&#65533;M&#65533;`%C&#65533;0.H&#65533;l&#65533;$&#65533;&#65533;&#65533;&#65533;7eE&#65533;!&#65533;5	8&#65533;A_&#65533;&#65533;*@6&#65533;t&#65533;B)&#65533;&#65533;&#65533;&#65533;&#65533;&#65533;Fn&#65533;&#65533;&#65533;&#65533;&#65533;&#65533;hi9&#65533;
!&#65533;0&#65533;&#65533;&#65533;J&#65533;&#65533;	(R&#65533;eY&#65533;"&#65533;{Lb
8(	`&#65533;&#65533;4&#65533;&#65533;&#65533;;&#65533;&#65533;&#65533;in&#158;1L
&#65533;&#65533;&#65533;q&#65533;&#65533;mv&#65533;&#65533;&#65533;&#65533;J&#65533;&#65533;&#65533;S'<B&#65533;&#65533;&#65533;
&#65533;&#65533;g	&#65533;&#65533;&#65533;&#65533;%0&#65533;)&#65533;&#65533;1I&#65533;&#65533;&#65533;&#1680;@&#65533;4p 9#lyp3&#925;&#65533;K#&#65533;]&#65533;=&#65533;"/&#65533;&#65533;>&#65533;Z&#65533;&#65533;&#65533;&#65533;&#65533;;l&#65533;C_{'&#65533; &#65533;!\&#65533;&#65533;!&#65533;&#65533;&#65533;&#65533;/&#65533;;@1G&#65533;&#65533;X&#65533;&#65533;&#65533;&#65533;B&#65533;w&#65533;&#65533;&#65533;p&#65533;&#65533;z&#65533;z=bv&#1857;<&#65533;&#65533;&#65533;B&#65533;&#65533;&#65533;`$&#65533;&#65533;9&#65533;&#65533;LpO{&#65533;10@788&#65533;EA<0_&#65533;&#65533;&#65533;&#65533;to#&#65533;&#65533;&#65533;T&#65533;&#65533;&#65533;&#65533;	=&#33719;&#65533;&#65533;&#65533;c&#65533;&#65533;	&#65533;H
:&#65533;&#65533;&#65533;&#65533;T&#65533;]4a=N&#65533;!&#65533;&#65533;\&#65533;D&#65533;%&#65533;&#65533;  m e&#65533;&#65533;&#65533;&#524;&#65533;&#65533;d&#65533;eZ&#65533;&#65533;i&#65533;`&#65533;h&#2047;&#65533;A&#65533;&#65533;&#65533;`&#65533;>&#b&#65533;p&#65533;&#65533;@`&#65533;&#65533;&#65533;&#65533;&#65533;L&#65533;&#65533;&#65533;&#65533;&#65533;A&#65533;&#65533;2&#65533;f]`&#65533;7K&#65533;&#65533;&#65533;6d&#531;~\&#65533;~`k&#65533;P&#65533;C&#65533;&#65533;&#65533;&#65533;&#65533;	&#65533;&#65533;;.&#65533;@H&#65533;,&#65533;&#65533;&#65533;&#65533;L`*&#65533;&#65533;&#65533;&#65533;&#65533;	&#65533;&#65533;$&#65533;9&#65533;&#1478;&#65533;&#65533;&#1796;X&#65533;"\P&#65533;Q&#65533;~&#65533;@&#65533;D&#65533;&#65533;&#65533;&#65533;&#65533;&#65533;!&#65533;&#65533;&#65533;q&#65533;&#65533;d&#1623;&#65533;&#65533;x,&#65533;
@&#65533;..p&#65533;&#65533;&#65533; &#65533;VB&#65533;$x@&#65533;&#65533;G &
C&#65533;&#65533;&#65533;&#65533;e^&#65533;z&#65533;&#65533;2&#65533;&#65533;M&#65533; &#65533;s&#65533;&#65533;r&#65533;&#1842;B1".&#65533;eK &#65533;0&#65533;p&#65533;Fg&#65533;&#65533;%o&#65533;!&#65533;S+&#65533;&#65533;+RP)Cl &#65533;9&#65533;X0&#65533;D`@'&#65533;D&#65533;21&#65533;W&#1110;&#65533;{&#65533;h&#65533;&#65533;&#65533;y9&#65533;.p&#65533;l&#65533;FI,@v{&#65533;&&&#65533;s%6&#65533;h&#65533;&#65533;`i0&#65533;&#65533;&#65533;@b&#65533;9&#65533;nB&#65533;&#65533;&#65533;*&#65533;&#65533;uB&#65533;&#65533;y&#65533;hx&#65533;W"&#65533;&#65533;;&#65533;X&#65533;"F&#65533; &#65533;X&#65533;	&#65533;&#631;&#65533;&#65533;"&#65533;&#65533;&#65533;i&#65533;,&#65533;&#65533;&#65533;&#65533;.&#65533;c.@" &#65533;T&#65533;&#65533;&#65533;&#65533;p&#65533;&#65533;|&#65533;"&#65533;&#65533;&#65533; &#65533;&#65533;|S&#65533;&#65533;&#65533;&#65533;&#65533;d:!m&#65533;&#65533;$!&#800;)uynp&#65533;P&#65533;>8&#65533;V&#65533;*V&#65533;@&#65533;@&#65533;H&#65533;8@&#65533;,&#65533;&#65533;&#65533; &#65533;&#65533;&#65533;&#65533;E&#65533; &#65533;&#65533;T&#65533;yX&#65533;&&#65533;#]!Qc&#65533;&#1327;g&#65533;XA&#65533;6&#65533;
t nXh	&#65533;&#65533;&#65533;&#65533;&#65533;Q&#65533;! &#65533;%&#65533;&#65533;#XQ&#328;&#65533;I&#65533;%u&#65533;ep;\v&#65533;&#65533;&#65533;wGA&#65533;&#65533;&#65533;&#65533;&#65533;>&#65533;&#65533;&#962;&#65533;&#65533;&#65533;v&#65533;&#65533;p&#65533;(,0&#65533;C(&#65533;XlFH&#65533;&#65533;&#65533;&#65533;6]&#65533;&#65533;&#65533;&#65533;7&#65533;&#65533;&#65533;,&#65533;+h&#65533;&#65533;&#65533;&#65533;&#65533;<0&#65533;&#65533;&#65533;&#65533;p	<&#1429;A0-`&#65533;)~@&#65533;&#65533;p&#65533;&#65533;`(&#65533;&#65533;|!&#65533;4B=D&#65533;&#65533;&#65533;&#65533;W&#65533;&#65533;&#1547;&#65533;&#65533;>&#65533;"&#65533;FYy)0JvL&#65533;=P&#65533;,p&#65533;&#65533;&#65533;&#65533;&#65533;i0 h)&#65533;&#65533;&#65533;Y@&#26370;&#65533;&#266;&#65533;&#65533;&#65533;&#65533;2&#65533;a&#65533;&#715;&#65533;&#65533;*&#65533;:&#65533;&#65533;4&#65533;D&#65533;&#65533;&#65533;0&#65533;X -&#65533;&#65533;&#65533;&#65533;j&#898;,&#65533;r&#65533;T&#65533;&#65533;a&#65533;w&#65533;&#944;*~&#65533;:&#320;&#65533;-&#65533;&#65533;o&#65533;&#65533;&#65533;GC&#1686;&#65533;d&#65533;&#65533;&#65533;&#65533;L&#65533;mX&#65533;$&#65533;&#65533;d&#65533;$&#65533;25&#65533;;&#65533;&#65533;&#65533;z7&#65533;rEiIh2^6&#65533;&#1705;&#65533;&#65533;mG&#65533;I&#319;&#65533;")p&#65533;&#65533;&#65533;&#65533;&#65533;Z&#65533;T`7&#65533;
&#65533;&#65533;S&#65533;&#65533;3i2&#65533;&#65533;z&#65533; ;*C)&#65533;&#1389;Ukl&#65533;l&#2041;&#65533;&#65533;E&#65533;FS&#65533;@&#65533;@&#65533;C, p&#65533;&#65533;&#65533;&#65533;&#65533;,&#65533;^&#65533;&#65533;-
$X@&#65533;&#65533;j2&#65533;&#65533;&#65533;&#65533;&#65533;B&#65533;&#65533;&#1925;&#65533;;&#65533;9&#65533;o3r
&#65533;&#65533;(&#65533;k
&#65533;&#65533;0&#65533;q&#65533;o`&#65533;&#65533;&#65533;h&#65533;&p&#65533;&#65533;&#65533;[&#65533;&#65533;3R&#65533;W8T&#65533;&#65533;&#65533;&#65533;T&#65533;5:&#65533;&#687;&#65533;&#65533;&#65533;&#65533;&#65533;p"&#65533;&#65533;&#65533;&#65533;	( &#65533;`|&#65533;&#65533;&#65533;&#65533; &#65533;&#65533;e&#65533;&#65533;,"&#65533;&#65533;:&#65533;&#65533;1&#65533;Ut&#65533;&#65533;&#65533;?&#1529;&#65533;&#65533;&#65533;he^&#65533;@9&#65533;&#65533;@&#65533; &#65533;Q&#704;Z08 
&#1025; &#65533;,&#65533;&#65533;&#65533;&#65533;)&#65533;&#65533;N]&#65533;&#65533;	c&#65533;&#65533;R&#65533;l&#65533;&#65533;t2&#65533;&#65533;&#65533;&#65533;l&#65533;&#65533;g7q&#65533;9&#65533;&#65533;RG&#65533;A$&#65533;&#65533;&#65533;`&#65533;'&#65533;T&#65533;&#65533;&#65533;&#65533;R&#65533;Q&#65533;&#802;&#65533;&#65533;&#65533;&#706;ae&#65533;&#65533;y&#65533;&#65533;&#65533;x&#65533;&#65533;&#65533;&#65533;&#65533;&#65533;}K
:&#65533;$&#65533;KVp^&#65533;d ?&#65533;&#65533;g~&#65533;v&#65533;&#65533;&#1025;]Zfy&#65533;&#65533;r&#65533;9&#65533;<&#65533;h&#65533;&#65533;&#65533;%&#65533;&#65533;&#65533;S1&#65533;40&#65533;}e
u5"p&#65533;O&#65533;&#487;!c7&#65533;0&#65533;6b(
&#65533;px&#65533;Q&#65533;&#65533;7&#65533;gv&#65533;WS&#65533;Z&#65533;#-&#65533;P3`&#65533;$ F&#65533;
:@&#65533;;&#65533;.&#65533;&#65533;&#65533;#&#65533;&#65533;e
!aG? O&#65533;fy&#65533;_&#65533;&#65533;{$&#65533;s&#22788;&#65533;&#388;&#65533;&#65533;&#65533;&#65533;&#65533;mN2pwX
&#65533;&#65533;_%&#1024;>"&#65533;#7@e&#65533;&#65533;&#65533;;0(&#65533;P4EvJ&#65533;yGAJpXx&#65533;6&#65533;[&#65533;X(&#65533;?'(	&#65533;&#65533;i&#900;o&#65533;
&#65533;s/&#65533;2	&#65533;J&#65533;o?&#65533;&#65533;&#65533;7;&#65533;A&#65533;tw&#65533;-`&&#65533;SX'@&#65533;&#65533;Hxk&#65533;&#65533;s&#65533;&#65533;~&#65533;&#65533;&#65533;2 I% u&#65533; &#65533;1?&#65533;('&#65533;&#65533;&#65533;H%&#65533;717&#65533;3&#65533;D0~0&#65533;&#65533;S&#65533;C&#616;&#65533;&#65533;8&#65533;&#65533;h&#65533; ((&#1184;:]&#65533;&#65533;&#65533;&#65533;&#65533;&#65533;&#65533;&#65533;cU&#65533;n&#65533;7&#65533;&#65533;my2p&#65533;`&#65533;BH
&#65533;Y&#65533;=s&#65533;&#65533;t&#65533;`&#65533;&#65533;@#p&#65533;W&#65533;@W=e/&#65533;&#398;&#65533;e>&#65533;	0g&#65533;&#65533;&#65533;&#65533;'`&#65533;`=<&#65533;&#65533;&#65533;XnpE&#65533;'@	&#65533;!9\&#65533;&#65533;~&#65533;W=&#65533;@c&#65533;&#65533;&&#65533;&#65533;>&#65533;Ay$&#65533;&#65533;C&#65533;S&&#65533;&#65533;&#65533;&#65533;&#65533;.&#65533;rS&#65533;s-p&#65533;&#65533;&#1926;&#65533;Ki&#65533;&#65533;5b&#65533;&#65533;,&#65533;@.b&#65533;&#65533;&#65533;L
&#65533;&#65533;&#65533;&#65533;c&#65533;gX&#65533;1;0 &#65533;&#65533;]&#65533;&#65533;&#65533;Lb&#65533;Z!|&#65533;f&#65533;&#65533;&#65533;&#65533;r&#65533;pv&#65533;eL&#65533;p&#65533;&#65533;9&#65533;&#65533;:&#1077;&#65533;&#65533;M&#65533;"&#65533;)	&#65533;~A!Ve(&#65533;e&#65533;	&#65533;~cFoym&#65533;!^&#586;b&#65533;&#65533;r9&#65533;&#65533;\&#65533;&#65533;&#65533;B&#65533;&#65533;&#65533;e
&#65533;&#65533;&#65533;Fm)R&#65533;g/&#65533;&#65533;i&#65533;(&#65533;:&#65533;T&#65533;@&#65533;&#65533;&#65533;&#65533;&#65533;&#65533;&#65533;
d&#65533;izVQ&#65533;04&#65533;#&#65533;p&#65533;&#65533;&#65533;v)&#65533;&#65533;&#65533;`a&#282;&#65533;&#65533;Xew&#65533;7
5&#65533;&#65533;&#65533;dCf  &#65533;fvG&#65533;u&#65533;I&#65533;&#65533;&#65533;&#65533;`CE2+`=8`&#195;Xb&#65533;&#65533;e&#65533;7*&#65533;	:	:&#473;&#65533;&#65533;&#65533;E&#65533;1#q&#65533;uAH&#65533; &#65533;&#65533;`W,z'6@@&#65533;E&#65533;&#65533;-&#65533;fi#@&#65533;&#65533;&#65533;5&#65533;&#65533;&#65533;&#65533;&#65533;76&#65533;9<&#65533;&#65533;P&#65533;&#65533;&#65533;s&#65533;&#65533;&#65533;
&#65533;&#65533; &#65533;b&#665;&#65533;&#65533;&#65533;&#65533;&#65533;&#65533;&#65533;P/B&#65533;7	/ =&#65533;&#65533;"`T&#65533;&#65533;c&#65533;&#65533;%0o&#1507;@&#65533;&#65533;&#65533;!&#65533;P&#65533;9k&#65533;&#65533;&#65533;fqdd&#65533;&#65533;&#65533;&#65533;&#65533;
;`&#65533;2&#65533;&#65533;g&#65533;A&#287;G&#65533;X&#65533;&#65533;p&#65533;&#65533;Bb&#65533;P&#65533;p
&#65533;~`&#65533;&#65533;`	t9&#65533;d%00*`t&#65533;Y&#65533;&#65533;&#65533;	* &#65533;&#65533;&#65533;n&#65533;&#65533;4&#65533;R&#65533;&#65533;&#65533;W&#65533;&#65533;&#65533;1&#65533;f&#65533;E&#65533;lU&#65533;&#1088;&#65533;&#65533;&#65533;&#65533;&#65533;@I&#65533;y'&#65533;&#65533;`&#65533;(=&#65533;&#65533;<&#65533;d	&#65533;.&#65533;j:&#65533;~&#65533;&#65533;&#65533;&#65533;&#65533;&#65533;i&#65533;&#65533;&#65533;&#65533;'&#65533;!+	&#65533;&#65533;&#65533;&#65533;J&#65533;U&#16809;&#65533;j&#65533;&#1450;&#65533;&#65533;&#65533;A&#65533;&#65533;&#65533;?&#65533;f"Q&#65533;&#65533;&#65533;&#65533;@&#65533;q&#65533;)&#1041;.@sp&#65533;&#65533;&#65533;-&#65533;e&#65533;T1
&#65533;0+&#65533;^&#65533;-;MP	&#65533;6&#65533;&#65533;qD&#65533;&#65533;&#65533;I&#65533;ca&#435;&#27888;X&#65533;)&#65533;1H&#1539;R&#65533;&#65533;&#65533;(&#65533;&#65533;&#1027;X&#65533;&#65533;S&#65533;F&#65533;]&#65533;&#65533;[ s&#1385;r&#65533;-&#65533;&#65533;I&#65533;&#65533;&#17844;/%&#65533;D&#716;&#65533;&#65533;2^&#65533;.k&#65533;}&#65533;
&#65533;=&#65533;[&#65533;+x&#65533;&#65533;&#65533;U&#65533;c&#65533;
&#65533;&#65533;&#65533;&#65533;q&#65533;&#65533;&#672;m9&#65533;&#65533;9%p&#65533;k&#65533;8&#65533;&#65533;&#65533;/Q&#65533;.&#65533;P&#65533;&#65533;
,A)&#65533;K
pTj&#65533;&#65533;a&#65533;X&#65533;&#65533;&#65533;X&#65533;&#65533;)&#65533;&#65533;&#65533;&#761;&#65533;iH&#65533;@5&#65533;ik

&#1046;&#65533;:&#65533;&#65533;[XA&#65533;SB&#65533;&#65533;&#65533;&#65533;&#65533;X&#65533;&#65533;pN&#65533;`&#65533;&#65533;&#65533;&#65533;7:LY&#65533;&#65533;&#65533;%&#65533;&#65533;&#65533;`#p&#65533;k
`BB6&#65533;&#65533;&#65533;s&#65533;RB&#65533;X&#65533;&#1762;&#65533;&#65533;&#65533;NW&#65533;&#65533;&#749;-z&#65533;&#65533;&#65533;&#65533;&#65533;&#65533;&#65533;7&#65533;&#65533;&#65533;&#65533;\W&#65533;&#65533;&#65533;@	&#65533;Mvp&#65533;0JT&#65533;&#65533;&#65533;	B&#65533;&#65533;&#65533;&#65533;F&#65533;&#65533;!&#171;|>&#65533;r$&#65533;&#65533;&#65533;&#65533;&#65533;&#65533;&#65533;@&#65533;Yx&#65533;cT&#65533;&#65533;&&#65533;a$&#65533;W&#65533;&#65533;RR&#65533;#&#65533;&#65533;&#65533;&#65533;G!&#65533;&#158;&#65533;&#65533;X&#190;&#65533;2&#65533;|&#65533;R&#65533;&#65533;`&#65533;&#65533;9$&#65533;+&#65533;-@&#65533;5&#65533;`&#65533;&#65533;P&#65533;&#65533;&#65533;@W`&#65533; T&#65533;/c&#65533;&#65533;Q&#65533;&#65533;&#65533;,&#65533;&#65533;]&#65533;&#65533;&#65533;&#65533;&#65533;&#65533;H&#65533;&#65533;8&#65533;X&#65533;&#65533;&#165;!P&#65533; t&#65533;H!0&#65533;&#65533;'%@[C&#65533;&#65533;&#65533;&#65533;&#65533;v=&#65533;b&#65533;&#65533;&#65533;'%50&#65533;`&#65533;&#65533;[&#65533;&#1779;&#65533;&#37534;&#65533;&#65533;&#65533;&#65533;&#65533;&#65533;
&#65533;&#65533;&#65533;N&#65533;&#65533;2P.&#65533;&#65533;&#65533;&#65533;&#65533;@Kt&#65533;:P &#65533;&#65533;&#773;t&#65533;x#&#65533;&#65533;&#731;&#65533;&#507;@,P&#65533;B&#65533;&#65533;&#65533;&#65533;9P&#572;&#65533;&#567;&#65533;&#65533;\k&#65533;$&#65533;&#65533;&#65533;&#65533;1&#65533;&#65533;&#65533;&#65533;6&#65533;8&#65533;&#65533;D&#65533;&#65533;&#65533;&#1340;	`&#65533;&#65533;#\&#65533;&#65533;x&#536;!*&#65533;&#65533;NL&#65533;&#65533;;&#65533;&#65533;&#65533;j&#65533;p&#65533;&#65533;L&#65533;&#65533;&#65533;&#65533;sk?K&#65533;1&#65533;&#65533;&#65533;&#65533;-&#65533;f8&#65533;&#65533;&#65533;&#65533;&#65533;&#65533;&#65533;d;P&#65533;&#65533;0&#65533;c+&#65533;&#65533;s&&#65533;,&#65533;98&#65533;&#65533;&#65533;&#65533;&#65533;Lo&#65533;#3&#65533;	&#65533;
&#65533;z&#65533;&#1218;00&#65533;D&#65533;&#65533;&#65533;<&#65533;&#721;&#65533;&#65533;&#65533;&#65533;7&#41218;&#65533;&#65533;?!2&#65533;,3&#65533;61&#65533;lT 2&#65533;z&#65533;j%&#65533;&#65533;!`&#65533;3s&#65533;
&#65533;&#65533;&#65533;	3&#65533;n!`{S&#689;&#1158;X&#65533;&#65533;&#65533;pS&#65533;&#65533;=&#65533;+T&#1599;&#65533;&#65533;&#65533;	&#65533;&#65533;&#513;,&#65533;0
`&#65533;DH&#65533;P&#65533;EOj[J&#65533;&#65533;&#65533;&#65533;S'/@&#65533;	0&#65533;&#65533;@%p&#1148;1&#65533;P&#65533;&#65533;p&#65533;&#65533;&#65533;q&#65533; &#65533;<;K&#65533;0&#986;S&#65533;,&#65533;]&#1622;&#65533;3&#801;Q'`&#65533;BB4&#65533;&#65533;&#65533;&#65533;&#65533;&#65533;&#691;&#65533;7&#65533;&#65533;N*&#65533;'&#65533;&#65533;9@&#1825;&#65533;b)&#65533;&#65533;q&#65533;&#65533;4PI&#65533;b&#65533;\&#65533;=&#65533;&#65533;&#65533;&#65533;&#65533;&#65533;O&#65533;&#1366;&#65533;ea&#65533;&#65533;&#65533;	&#65533;<&#65533;&#65533;&#65533;&#65533;&#65533;r.&#65533;80&#65533;*0&#354;y&#65533;Y&#1234;&#65533;&#65533;&#65533;#02&#65533;)&#65533;&#480;e&#65533;&#65533;I&#65533;P;&#65533;&#65533;&#65533;1{/"&#65533;&#65533;&#65533;	0&#65533;&#65533;&#65533;&#65533;Z=&#65533;&#65533;&#540;&#65533;B&#65533;yb&#65533;&&#65533;&#65533;/&#65533;&#65533;F&#65533;m&#65533;0&#65533;&#65533;S&#65533;&#65533;W&#65533; &#65533;RT&#65533;&#1947;!"&#65533;&#65533;X&#65533;&#2512;5&#65533;&#65533;&#65533;g&#65533;&#65533;&#65533;:&#65533;&#65533;&#65533;]&#65533;&#65533;&#65533;[&#65533;&#65533;#&#65533;&#1826;&#65533;p&#65533;/&#65533;f&#65533;&#65533;
H&#65533;?@&#935;"&#65533;&#65533;&#65533;{
&#65533;k&#65533;&#1622;?&#65533;&#65533;&#1072;4'F-&#65533;T&#65533;u&#65533;.w~&#65533;&#1509;&#65533;y&#65533;v&#65533;&#1056;&#65533;B'P&#65533;r&#65533;&#65533;&#65533;&#65533;0&#65533;&#65533;*!&#65533;)&#65533;&l&#65533;&#65533;&#65533;O&#65533;=V&#65533;n&#65533;A&#65533;&#65533;&#65533;Ve&#65533;0&#65533;&#65533;&#65533;E&#65533;&#65533;&#65533;&#65533;&#65533;;%])X&#65533;~&#65533;&#65533;,&#65533;-&#65533;Y&#65533;k&#65533;&#65533;&#65533;&#65533;&#65533;&#65533;:&#65533; &#65533;s&#65533;&#65533;&#65533;&#65533;&#65533;n
&#65533;&#65533;`p&#65533;b&#65533;&#65533;&#65533;4&#65533;&#65533;p&#65533;R&#65533;	&#65533;n&#65533;&#65533;&#65533;&#65533;&#65533;&#65533;&#65533;&#65533;&#65533;&#65533;&#65533;&#65533;&#65533;&#65533;L=`&#65533;&#65533;0&#65533;&#65533;%1 &#2021;&#65533;&#189;&#65533;&#65533;&#65533;&(0! &#65533;&#65533;&#65533;}=H&#65533;V	&#65533;RCoi&#65533;+&#65533;}&#65533;n&#65533;^&#65533;&#697;&#65533;&#65533;&#65533;F&#65533;n&#65533; -&#65533;&#65533;&#65533;&#65533;I&#65533;&#65533;N&#65533;B2G&#65533;P'&#65533;li&#65533;Z<&#65533;e&#65533;&#65533;4&#65533;$&#65533;&#65533;,&#65533;&#65533;,&#65533;&#65533;&#65533;&#65533;/?&#65533;r&#65533;&#65533;&#65533;	&#65533;&#65533;&#65533;?iwH&#65533;,x,&#65533;&#65533;)^N%&#65533;&#65533;&#65533;;&#65533;&#65533;>&#65533;N&#65533;&#65533;&#65533;&#65533;&&#65533;	z&#65533;&#65533;,&#65533;Q&#65533;&#65533;M&#65533;&#65533;&#65533;&#65533;_&#65533;&#65533;&#65533;&#65533;b!t1j&#65533;DI26`k&#65533;&#2017;&#65533;&#65533;I2&#65533;&#65533;).&#65533;)&#65533;&#65533;/h&#65533;&#65533;&#65533;0&#65533;5&#65533;_&#65533;&#65533;&#65533;:0&#65533;&#65533;E&#65533;&#65533;e&#65533;`&#65533;&-&#65533;&#65533;,6&#65533;&#65533;!&#65533;&#65533;c&#65533;&#65533;O
0P&#65533;&#65533;&#65533;&#65533;Y'&#65533;&#65533;0&#65533;<!&#65533;&#65533;&#65533;4&#65533;	n;&#1659;%&#65533;h=&#65533;&#65533;N&#65533;D@
AhQe^&#65533;&#65533;&#65533;c{,&#65533;&#65533;7&#1549;&#65533;&#65533;&#65533;&#65533;&#65533;9_(&#65533;&#65533;&#65533;&#65533;&#65533;/ &#65533;&#65533;(4 7&#65533;&#65533;&#65533;#;&#65533;&#65533;&#65533;&#65533;&#65533;9$&#65533;+&#65533;&#65533;&#65533;&#65533;&#65533;&#65533;&#65533;&#65533;&#65533;&#65533;&#65533;&#65533;"+&#65533;7&#65533;&#65533;7&,0&#65533;<-&#65533;&#65533;&#65533;&#65533;&#65533;&#932;&#65533;&#65533;&#65533;&#65533;&#65533;&#1388;&#65533;&#65533;&#65533;&#65533;&#65533;&#65533;&#65533;&#65533;<&#65533;&#65533;.&#65533;	!:&#65533;)6&#65533;2	'+<&#65533;&#65533;&#65533;&#65533;N&#65533;j&#65533;&#65533;{&#65533;&#65533;&#65533;Y&#65533;&#65533;)C&#65533;&#65533;CJ&#65533;xA@&#65533;	F&#65533;&#65533;B&#65533;&#211;(CEK&#626;&#65533;-&#65533;+]&#65533;D&#65533;&#65533;Qw&#65533;Z&#65533;`D&#65533;&#65533;A"&#65533;@P-E&#65533;~&#65533;6lQ&#65533;&$(H&#65533;&#65533;&#65533;&#65533;2qx!&#65533;&#65533;1J&#1584;P&#65533;&#65533;&#65533;vu&#65533;m&#65533;&#65533;Q"&#65533;&#65533;&#65533;&#65533;B&#65533;
&#65533;&#65533;&#65533; &#65533;&#65533;k?&#65533;)&#65533;p3&#65533;&#65533;O&#65533;0&#65533;&#65533;&#65533;
&#65533;`&#65533;&#65533;&#65533;&#65533;A:&#65533;n&#65533;0&#65533;&#394;&#65533;&#65533;&#65533;&#65533;:!&#65533;&#65533;7&&#65533;8&#65533;&#65533;@:&#65533;&#65533;&#65533;&#65533;	&#65533;-X&#65533; z`&#65533;&#65533;&&%b&#65533;&#65533;j&#65533;&#65533;8&#65533;&#65533;Y?&#65533;&#65533;&#65533;&#65533;&#65533;&#65533;&#65533;&#65533;bvg9&#65533;&#65533;P@@LV&#65533;/&#65533;D&#65533;&#65533;&#65533;j&#65533;&#65533;&#65533;!&#65533;h&#65533;$&#65533;p&#65533;CA&#65533;&#65533;&#65533;&#65533;!"&#65533;&#65533;O	&#65533;&#65533;&#65533;A&#65533;&#65533;&#65533;&#65533;}P&#65533;z&#65533;A&#65533;"L&#65533;&#65533;9&#65533;&#65533;w-p@&#65533;#&#65533;ewa&#65533;.as"&#65533;&#65533;&#65533;&#65533;&#1924;&#65533;&#65533;`#(&#65533;&#65533;"N&#65533;&#65533;@&#65533;`}t&#65533;4&#65533;&#65533;&#65533;<&#65533;D@T(	Du()PN}&#65533;&#65533;*&#65533;c&#65533;&#65533;5&#65533;
24&#65533;$45lP[I&#65533;X&#1546;n:&#65533;"6qZ&#65533;&#193;&#65533;bm&#65533;0P$P&#65533; &#65533;p
gt&#65533;&#65533;&#65533;	&#65533;94y&#65533;&#65533;(&#65533;g&#65533;&#65533;&#65533;@&#65533;x&#65533;@&#65533;0&#65533;yZ&#65533;a+5,&#65533;8A#&#65533;&#65533;ZV&#65533;t&#65533;&#658;w&#65533;&#65533;&#65533;&#65533;&#65533;&#65533;*&#65533;zpA
&#65533;0B&#65533;&#65533;X0(+pZ&$X&#65533;n&#65533;&#65533;&#65533;&#1236;&#65533;P&#65533;`&#65533;&#65533;0"&#192;&#65533;h&#65533;&#65533;&#65533;&#65533;&#65533;B&#65533;V7"~`C&#65533;*&#65533;C&#65533;&#65533;&#65533;&#65533;&#65533;?4Q&#65533;&#1848;&#65533;&#599;&#65533; &#65533;&#65533;2@@_}%0&#65533;&#65533;&#65533;0&#65533;&#65533;&#65533;&#65533;C&#65533;&#65533;L&#180;&#65533;&#65533;&#65533;&#65533;	&#65533;&#65533;&#65533;&#65533;&#65533;@&#65533;C\ O=&#65533;&#65533;&#65533;&#65533;I&#65533;&#65533;&#65533;&#65533;&#65533;&#65533;r/l&#65533;&#65533;z&#482;&#65533;o&&#65533;&#65533;pJFOm5p&#65533;2&#65533;&#65533;S&#65533;&&#65533;&#65533;&#65533;` &#65533;&#65533;.&#65533;PC(&#65533;&#65533;
4&#65533;&#1027;Ny&#65533;&#65533;r@M0&#65533;2vm&#65533;T&#204;&#65533;+!	T&#65533;H&#65533;,eBTR0 &#65533;&#65533;.L&#65533;@[>&#65533;&#65533;s&#65533; &#65533;&#65533;UM&#65533;&#65533;]&#65533;&#65533;&#65533;&#65533;&#65533;&#65533;&DGA&#65533;&#65533;%X`C&#65533; &#65533;P&#65533;&#65533;P@R&#65533;F*)8&#65533;<&#65533;&#65533;p&#65533;C&#65533;2&#65533;&#65533;!/$&#65533;jK&#65533;&#65533;y*&#65533;]+&#65533;PW&#65533;&#65533;,#p&#65533;&#65533;5&#65533;&#65533;&#65533;&#65533;&#65533;&#65533;J&#1448;&#65533;&#65533;&#65533;&#65533;#&#65533;`h}3&#65533;X&#65533;&#65533;&#65533;&#65533;?6AhS&#65533;&#65533;&#65533;&#65533;D&#65533;<&#65533;&#65533;D&#65533; a&#65533;1&#65533;%.0NT&#65533;'$&#65533;&#65533;&#65533;C&#65533;&#65533;+&#65533;&#65533;&#65533;s&#65533;&#65533;&#65533;&#65533;>&#65533;&#65533;}&#65533;&#65533;a&#65533;&#65533;r&#1048;&#65533;&#65533;@-&#65533;x`&#65533; y&#65533;&#65533;&#65533;&#65533;&#65533;c=S(&#65533;.&#65533;-&#65533;y$&#65533;&#65533;I03 &#65533;&#65533;c!A&#65533;%	\@&#65533;&#65533;&#65533;u&#65533;&#65533;&#65533;oh&#65533;MPx'N&#65533;&#65533;&#65533;&#65533;&#65533;B_`>&#65533;&#65533;\!j&#65533;&#65533;&#65533;$&#65533;Jx&#65533;	&#65533;&#65533;7&#65533;&#65533;@	r0&#65533;Uh&#65533;6&#65533;2&#65533;&#65533;2&#65533;G&#65533;&#65533;
&#65533;&#65533;ACd&#65533;&#65533;j&#65533;v@&#65533;&#65533;L&X&#65533;$C(CR&#65533;&#65533;k,_&#65533;&#65533;9zN&#65533;&#65533;&#65533;gXy&#65533;&#65533;&#65533;"&#65533;x01
&#65533;q&#65533;pV@&#65533;&#65533;FI P")&#65533;&#65533;@%&#65533;A&#65533;Q&#65533;&#65533;&#65533;i&#65533; &#65533;A>C&#65533; &#65533;&#65533;&#65533; S"u&#65533;b&#65533;8&#65533;<&#65533;S&#65533;]&#65533;&#65533;8\&#65533;>&#1487;P&#65533;&#65533;&#65533;&#65533;&#65533;@Ya%&#65533;&#65533;$&#65533;It`&#65533;ML&#65533;f&#65533;&#65533;A*&#1024;&#65533;j*x&#65533;&#65533;z&#65533;&#65533;&#65533;]&#134;&#65533;*&#65533;h&#65533; &#65533;h|&#65533;C&#65533;TJ	n@$i&#65533;&#65533;p9
~&#65533;&#65533;&#65533;T&#65533;&#65533;&#65533;b&#65533;&#65533;2#&#65533;FM*&#65533;f&#65533;&#65533;&#65533;7&#65533;&#65533;X&#65533;Y&#65533;&#65533;`t"0&#65533;&#65533;<`
'3^0.&#65533;&#65533;G&#65533;@Z&#65533;He`x&#65533;&#65533;&#65533;&#65533;&#65533;2&#65533;&#65533;`&:P/e%&#65533;&#65533;&#65533;&#65533;&#65533;&#65533;&#65533;&#338;@&#65533;z&#65533;P&#65533;1&#65533;T&#65533;&#65533;)&#65533;&#654;&#65533;r&#65533;e&#65533;r&#65533;&#65533;M&#65533;&#65533;&#65533;0&#65533;F	&#65533;&#65533;
&#65533;Uk3&#65533;&#65533;	l`*&#65533;&#65533; J&#1024;2>&#1024;&#65533;&#65533;i&#65533;&#65533;J `&#65533;:h3[&#65533;$&#65533;Q&#65533;&#65533;&#65533;>`&#65533;T&#65533;&#65533;&#65533;&#65533;&#65533;&#65533;&#65533;&#65533;&#65533;&#65533;/&#65533;&#65533;e%e&#65533;&#65533;&#1891;&#65533;&#65533;%h&#65533;&#65533;]pf&#65533;5&#65533;	ZO&#128;&#65533;]&#65533;P@&#65533;&#65533;6&#65533;&#768;2&#65533;&#65533;}@&#65533;Vd&#65533;e&#65533;E&#65533;&#65533;&#65533;vh&#65533;!Z} &#65533;|&#65533;&#65533;&#65533;v5&#65533;&#65533;&#65533;&#65533;Zw)R&#65533;W&#65533;&#65533;&#1360;&#65533;(P&#65533;&#65533;&#65533;u&#65533;&#65533;
L&#1026;&#65533;&#65533;pe&#65533;\'7^&#65533;&#65533;&#65533;&#65533;B&#65533;<&#65533;`!&#65533;x&#65533;&#65533;1b&#65533;&#65533;H&#65533;&#65533;x&#65533;WB&#65533;R)7&#65533;&#65533;
&#65533;&#65533;&#65533;dE<&#876;0=&#65533;&#65533;&#65533;p&#65533;	(&#65533;&#65533;&#65533;&#65533;0q&#65533;]&#65533;&#65533;yi&#65533;&#65533;&#65533;&#65533;^@&#65533;&#65533;:O&#65533;q:>&#65533;&#65533;&#65533;D6&#65533;&#65533;&#65533;h&#65533;&#65533;&#65533;;&#65533;&#65533;2%-H&#1502;&#65533;@&#65533;&#65533;C V&#65533;R&#65533;E&#65533;&#65533;&#65533;&#65533;&#65533;&#65533;MN&#65533;U&#65533;&#65533;&#65533;&#65533;rgH&#65533;&#65533;&#1313;0&#65533;n9a&#65533;Da&#65533;]&#65533;&#193;&#65533;&#65533;!&#65533;&#65533;J&#65533;^5(&#65533;\J&#65533;8d&#65533;&#65533;&#65533;W&#65533;&#65533;&#65533;-&#65533;&#65533;"&#65533;@&#65533;	"&#65533;t>&#65533;z&#65533;J~@m A&#65533;c
Z&#65533;&#65533;`&#65533;&#65533;&#65533;&#65533;r&#65533;&#65533;AX&#65533;&#65533;&#65533;&#392;lZ&#785;&#65533;.W&#65533;&#65533;&#65533;TM;&#1536;f&#65533;&#65533;U"&#65533;&#65533;55D(&#1183;&#65533;5&#65533;&#65533;&#65533;
@&#65533;&#65533;&#174;&#65533;&#65533;-&#696;"&#65533;C&#65533;8&#1558;5&#65533;&#65533;&#65533;`&#65533;0&#65533;&#65533;&#65533;g.d&#65533;&#65533;Z&#65533;4&#65533;4`30,&#65533;H`&#65533;@&#65533;I&#65533;(N&#65533;3&#65533;<F&#65533;WH&#65533;&#65533;f&#65533;&#65533;[&#65533;.'&#65533;&#65533;&#65533;P&#65533;&#65533;2&#65533;11&#65533;c&#65533;&#65533;&#65533;2&#65533;$&#65533;&#65533;~&#65533;O|&#65533;&#65533;&#1350;(&#539;3&#65533;L&#65533;&#65533;&#65533;&#65533;&#65533;&#65533;"&#65533;&#65533;&#65533;{&#65533;E&#65533;ZJg&#65533;&#65533;>&#65533;&#65533;
`&#65533;P&#65533;8&#65533;&#65533;&#65533;&#65533;F&#65533;&#65533;&#65533;&#65533;x&#65533;#&#65533;&#65533;&#65533;&#65533;&#65533;&#65533;&#65533;,8 4&#65533;G?&#65533;SY&#65533;O=&#65533;&#65533;n&#65533;Bg%&#65533;a&#65533;22&#65533;&#65533;&#65533;>%0p&#65533;&#65533;`&#65533;&#65533;HA&#65533;pPND&#65533;&#65533;7&#65533;&#65533;&#65533;
f&#65533;&#65533; &#1039;&#65533;&#65533;i@&#65533;&#65533;&#65533;;&#65533;&#65533;GG&#65533;u&#65533;Cf0&#65533;8MT&#65533;&#65533;&#65533;D&#65533;&#65533;&#65533;&#65533;?&#706;IO-&#65533;^&#65533;&#65533;&#65533;&#65533;&#1287;f&#65533;&#65533;&#65533;&#65533;&#65533;]&#65533;f? &#65533;&#65533;;Vd	PV<0.}&#65533;v &#65533;0fp#2&#65533;~X&#65533;70A&#65533;&#65533;	(&#65533;h+&#65533;gQy&#65533;$`x0  &#65533;&#65533;&&#65533;?&#65533;&#883;/&#65533;l&#65533;	&#65533;_&#65533;7z&#65533;w"R'&#65533;/?rT&#65533;&#65533;&#65533;&#65533;&#65533;&#65533;:0&#65533;&#65533;;_cn&#65533;`$&#65533;@&#65533;T6
p%Pr&#65533;&#65533;-&#65533;&#65533;&#65533;&#1346;&#65533;9P&$P&#65533;&#65533;&#65533;}&#65533;&#65533;	&#65533;&#65533;r0g1!&#65533;&#65533;>&#65533;&#65533;	&#65533;
04&#65533; m2&#65533;&#65533;@<&#65533;xHu+a8&#65533;&#65533;&#452;NgjO'N&#457;&#65533;'p
<&#65533;&#65533;&#65533;&#65533;&#65533;&#65533;&#65533;Z*&#65533;.&#65533;&#65533;&#65533;&#65533;&#65533;&#65533;&#65533;&#65533;&#65533;&#65533;<4&#65533;&#65533;<qs8&#65533;s@S$&#65533;s<&#65533;&#65533;&#65533;&#65533;&#65533;&#65533;&#65533; &#65533;;&#65533;&#65533;&#65533;&#65533;&#65533;@&#65533;d&#65533;&#65533;Pm&#65533;Qwugm&#65533;&#65533;b&#65533;&#65533;&#65533;&&#65533;&#65533;&#65533;&#65533;&#65533;J&#65533;(&#65533;&#65533;&#65533;&#65533;&#65533;&#65533;&#65533;&#65533;&#65533;&#65533;X&#65533;L&#65533;/&#65533;5&#65533;zBP&#65533;b0&#65533;!&#65533;2&&#65533;&#65533;&#65533;H&#65533;Q,&#65533;&#65533;&#65533;i&#65533;&#65533;&#65533;"&#65533;&#65533;/s&#1207;&#65533;J&#65533;&#65533;!pZ&#65533;n6&#65533;8&#65533;; QR8`&#65533;&#65533;P&#65533;&#65533;&#65533;'&#65533;e&#65533;:I&#65533;&#65533;
;&#65533;&#65533;@&#65533;&#65533;&#837;&#65533;&#65533; p"&#65533;	&#65533;Hu@`P+&#65533;9	&#65533;PF&#65533;&#65533;?&#65533;&#65533;@&#65533;)0&#65533;&#65533;&#65533;&#65533;&#65533;&#65533;" j	}&#65533;+8&#65533;&#65533;8#&#65533;&#65533;&#65533;7&#65533;&#65533;y=yT&#65533;&#65533;&#65533;L&#65533;pP&#1045;&#65533;H{P&#65533;&#65533;f	D6&#65533;P&#65533;m"&#65533;&#65533;&#65533;&#65533;&#65533;i"&#65533;o&#65533;&#65533;&#65533;&#65533;&#693;301@&#65533;;&#65533;&#65533;P=0&#65533;&#65533;H&#65533;&#65533;&#65533;&#65533;Gx&#65533;&#65533;&#65533;&#265;.&#65533;0&#65533;&#65533;g`&#65533;&#65533;&#65533;cD&#65533;&#65533;&#65533;io	&#65533;&#65533;&#65533;@*<&#65533;;yN&#65533;&#65533;^&#65533;&#65533;&#65533;&#65533;&#65533;	90&#65533;-p%&#65533;&#65533;Y&#65533;&#65533;)&#65533;'a!t&#65533;&#65533;&#65533;
&#65533;<&#65533;;&#65533;&#65533;&#65533;&#65533;PA&#65533;&#65533;i&#65533;&#65533;&#65533;W2;&#65533;W&#65533;&#1166;&#65533;8&#65533;;A;P&#65533;&#65533;&#65533;B,0&#65533;@&#65533;8C`&#65533;Z&#65533;&#65533;Y&#65533;&#65533;p?F&#65533;Kx3&#65533;9p&#65533;'Y&#65533;4)&#65533;T+&#65533;+~0&#65533;!&#65533;J&#1744;!9#&#65533;K&#65533;&#65533;&#65533;&&#65533;&#65533;&#65533;&#65533;6&#65533;&#65533; @S!
&#65533;v+&#65533;gq=&#65533;&#65533;:&#65533;&#65533;&#65533;E&#65533;/@4)&#65533;%&#65533;0e&#65533;3&#65533;{L&#65533;&#65533;&#65533;V&#65533;&#65533;! &#65533;&#65533;p&#65533;&#65533;t5P~8 c&#65533;&#65533;~1&#65533;&#65533;&#65533;&#65533;&#65533;&#65533;@8iZ_&#65533;&#65533;g&#65533;&#65533;J:-W'&#65533;&#65533;&#65533;&#65533;&#65533;&#65533;_&#65533;0XD.&#65533;uNs!e]q&#65533;&#65533;&#65533;&#65533;/&#65533;j:H:-&#65533;*&#65533;(c&#65533;&#65533;&#65533;&#65533;5&#65533;&#65533;')&#65533;4&#65533;&#65533;U&#65533;auH8&#65533;:-&#65533;/}&#65533;%I&&#65533;&#65533;zd&#65533;&#65533;1}&#683;&#65533;&#65533;O	0&#65533;$)&#65533; 2@&#65533;S&#65533;gZ&#65533;p%8 m,a] n&#65533;&#65533;&#65533;J&#65533;
&#65533;{&#65533;Q|&#1786;&#65533;&#65533;$&#65533;&#65533;&#65533;LS&#65533;&#65533;J&#65533;SA&#65533;@"0q[&#65533;&#65533;j`2"f2=&#65533;3JC&#65533;&#65533;&#65533;&#65533;W&#65533;U&#65533;&#65533;&#65533;P&#65533;bI&#65533;
Cp&#65533;&#65533;4`lI&#65533;,&#65533;a&#65533;t2&#65533;ZC*&#65533;t_&#65533;&#65533;6&#65533;BD&#65533;[&#65533;&#65533;&#65533;\p&#65533;&#65533;&#65533;d	J&#65533;&#65533;>&#65533;.&#65533;S&#65533;@&#65533;&#65533;DB&#65533;&#65533;H7;&#65533;ScW&t&#65533;&#65533;[0
0.&#65533;&#65533;h,&#65533;k&#65533;&#65533;&#65533;&#65533;r&#65533;.qdg&#65533;_uv&#65533;G&#65533;pK:&#65533;&#488;6&#65533;8J#&#65533;Wsq&#65533;&#65533;&#65533;&#65533;*#&#65533;&#65533;)A&#65533;?&#65533;	[#.&#65533;V55&#65533;&#65533;(&#65533;&#65533;&#65533;&#65533;0l&#65533;>&#65533;3S&#65533;pd&#65533;\&#65533;H&#65533;&#65533;&#65533;&#65533;&#65533;&#1138;&#65533;&#1328;&#65533;&#65533;&#65533;&#65533;&#65533;&#65533;&#65533;&#65533;&#65533;['&#65533;D&#65533;#&#65533;&#11508;&#65533;&#65533;&#65533;7p&#65533;*=*&#65533;1&#65533;&#65533;&#65533;/ Q&#65533;P&#1589;&#65533;&#65533;&#427;^*&#65533;n6&#65533;u&#65533;#1&#65533;&#65533;&#65533;&#65533;&#65533;e]A&#65533;`&#65533;.Q&#65533;Z&#65533;l%>&#65533;v&#65533;&#65533;[c&#65533;/&#65533;&#65533;&#65533;&#65533;&#65533;0&#65533;3[&#65533;9Z&#65533;&#65533;)&#65533;2;2&#65533;&#65533;&#65533;&#65533;&#65533;&#1791;&#65533;>&#65533;Dk&#65533;[Wj5&#65533;&#65533;&Pv&#65533;&#65533;P~?U&#65533;&#1744;&#65533;t&#65533;&#65533;e&#65533;&#65533;k&#65533;&#65533;p4"&#65533;-&#65533;&#65533;&#65533;&#65533;	4Z&#65533;&#65533;&#65533;4&#1192;3&#65533;'&#65533;j&#65533;Q&#65533;<&#193;&#1093;%p&#65533;v&#65533;eWRS(&#65533;&#65533;&#65533;`I&#65533;$
&#65533;PC%&#65533;&#65533;4&#65533;&#65533;'qN<&#65533;&#65533;&#65533;&#65533;1&#65533;Pt&#65533;&#65533;Ig3PCE&#65533;u&#65533;ak&#65533;&#65533;2gq&#65533;&#65533;&#65533;h&#65533;&#65533;2&#65533;J&#65533;&#65533;3$&#65533;x&#65533;B@t&#65533;/&#65533;&#65533;&#65533;&#65533;1&#65533;&#65533;&#65533;X&#65533; &#65533;&#388;&#65533;}K.&#65533;C3&#65533;L&#65533;&#65533;U&#65533;&#65533;'&#65533;&#65533;&#65533;&#65533;X&#65533;.&#65533;D&#65533;(\&#542;&#65533;D&#65533;&#65533;V`&#65533;&#65533;&#65533;K&#65533;&#65533;j&#27696;'&#65533;&#65533;&#65533;&#65533;]&#65533;9&#65533;_&#65533;R&#65533;&#632;&#65533;
'&#65533;	6&#65533;301`&#65533;&#65533;
C_&#65533;L&#65533;&#65533;&#65533;D3&#65533;q&#65533;&#65533;&#65533;&#65533;&#65533;&#1164;&#65533;&#65533;	&&#65533;,&#65533;(-&#65533;~&#65533;L:&#65533;&#65533;	&#65533;&#65533;&#65533;*&#65533;&#65533;%`&#65533;<&#65533;&#65533;P&#65533;S6&#65533;&#65533;&#65533;-Tv&#65533;z&#65533;A&#332;&#65533;&#65533;&#65533;&#65533;&#65533;&#65533;&#65533;&#65533;$&#65533;&#65533;:P`{z&#65533;&#65533;&#65533;-P>&#65533;	8&#65533;&#1191;p&#65533;;P:&#65533;&#65533;3&#65533;&#65533;&#65533;&#65533;&#65533;T"&#65533;&@&#65533;p&#65533;w&#65533;<G)&#65533;&#65533;,GK&#65533;-&#65533;2=&#65533;4]&#65533;6}&#65533;8&#65533;&#65533;:&#65533;&#65533;<&#65533;&#65533;>&#65533;&#65533;@&#65533;B=&#65533;D]&#65533;F}&#65533;H&#65533;&#65533;J&#65533;&#65533;L&#65533;&#65533;N&#65533;&#65533;P&#65533;R=&#65533;T]&#65533;V}&#65533;X&#65533;&#65533;Z&#65533;&#65533;\&#65533;&#65533;^&#65533;&#65533;`&#65533;b=&#65533;d]&#65533;f}&#65533;h&#65533;&#65533;j&#65533;&#65533;l&#65533;&#65533;n&#65533;&#65533;p&#65533;r=&#65533;t]&#65533;v}&#65533;x&#65533;&#65533;z&#65533;&#65533;|&#65533;&#65533;~&#65533;&#1472;&#1538;=&#1540;]&#1542;}&#1544;&#65533;&#1546;&#65533;&#1548;&#65533;&#1550;&#65533;&#1552;&#1618;=&#1620;]&#1622;}&#1624;&#65533;&#1626;&#65533;&#1628;]&#65533;!&#65533;	d@!&#65533;	&#65533;&#65533;&#65533;&#65533;&#65533;&#65533;&#65533;&#65533;&#65533;&#65533;&#65533;&#65533;&#65533;&#65533;&#65533;&#65533;&#65533;&#65533;&#65533;&#65533;&#65533;&#65533;&#65533;&#65533;&#65533;&#65533;&#65533;&#65533;&#65533;&#65533;&#65533;&#65533;&#2038;&#65533;&#65533;&#65533;&#65533;&#65533;&#65533;&#65533;&#65533;&#65533;&#65533;&#65533;kkkUUU@@@333,,,)))$$$!!!999^^^&#65533;&#65533;&#65533;&#65533;&#65533;&#65533;&#65533;&#65533;&#3705;&#65533;&#65533;&#65533;&#65533;~~~>>>GGG&#65533;&#65533;&#65533;&#65533;&#65533;&#65533;yyyXXXeee666PPP```nnn&#65533;&#65533;&#65533;&#65533;&#65533;&#65533;III&#65533;&#65533;&#65533;OOO&#65533;&#65533;&#65533;&#65533;&#65533;&#65533;sss&#65533;&#65533;&#65533;&#65533;&#65533;&#65533;&#65533;&#65533;&#65533;www&#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K&#65533;L&#65533;&#65533;&#65533;&#728;3k&#65533;&#825;&#65533;&#65533;&#992;C&#65533;M&#65533;&#65533;&#65533;&#1256;S&#65533;^&#890;&#65533;&#65533;&#1520;c&#734;M&#65533;&#65533;&#65533;&#1784;s&#65533;&#65533;&#891;&#65533;&#65533;&#65533;&#65533;&#65533;N&#65533;&#65533;&#65533;&#65533;&#531;+_&#956;&#65533;&#65533;&#65533;&#1059;K&#65533;N&#65533;&#65533;&#65533;&#65533;&#1587;k&#65533;&#957;&#65533;&#65533;&#65533;&#65533;&#203;O&#65533;&#65533;&#65533;&#65533;&#65533;&#1259;_&#1022;&#65533;&#65533;&#65533;&#65533;&#65533;&#735;O&#65533;&#65533;&#65533;&#65533;&#65533;&#65533;&#65533;&#65533;&#1023;&#65533;&#65533;&#65533;(&#65533;&#65533;h&#65533;&#65533;&&#65533;&#65533;&#65533;6&#65533;&#65533;&#65533;F(&#65533;Vh&#65533;f&#65533;&#65533;v&#65533;&#65533; &#65533;(&#65533;$&#65533;h&#65533;(&#65533;&#65533;&#65533;,&#65533;&#65533;&#65533;0&#65533;&#65533;Y0&#65533;#6p&#65533;&#65533;&#65533; &#65533;
,&#65533;@<&#65533;AL@APV@&#65533;Xph&#65533;(4n&#65533;Ax@&#65533; &#65533; &#65533;#&#65533;&#65533;&#65533;l&#65533;@B	&&#65533;&#65533;&#65533;&&#65533;(&#65533;&#65533;!&#65533;&#65533;&#30656;&#65533;&#65533;$0&#65533;$&#65533;&#65533;	*&#65533;@&#65533;&#65533;&#65533;&#65533;P&#65533;&#65533;&#65533;&#65533;*p&#65533;&#65533;.X&#65533;&#65533;&#65533;@&#65533;&#65533;&#65533;hP*@@&#65533;
~&#65533;&#65533;B<C1,&#65533;'$&#65533;&#65533;h0&#65533;(xk&#65533;"&#65533;&#65533;&#65533;&#65533;(&#65533;&#65533;|&#65533;&&#65533;!|0&#65533;0&#65533;J&#65533;&#65533;&#65533;&#65533;&#65533;&#65533;6K&#65533;&#65533; &#65533;@&#65533;&,P&#65533;
( &#65533;&#65533;&#65533;&#65533;"&#65533;0&#65533;&#65533;&#65533;/#&#65533;&#65533; &#65533; &#65533;t&#65533;&#65533;8&#65533;/&#65533;&#65533;&#65533;&#65533;&#65533;7&#65533;&#65533;B&#65533;&#65533;.&#65533;
0t&#65533;d&#65533;&#65533;)\K&#65533;%&&#65533;&#65533;&#65533;-&#65533;&#65533;&#65533;&#65533;&#65533;H&#65533;&#65533;&#65533;&#65533;%&#65533;)&#65533;@y&#65533;	H&#65533;&#65533;	9&#65533;pC8"i&#65533;pC&#65533;&#65533;`&#65533;&#65533;+t&#65533;g&#65533;,&#65533;p*#8&#65533;&#65533;&#65533;&#65533;&#65533;	8&#65533;B6(&#65533;&#65533;)&#65533;&#65533;&	98&#65533;&#65533;i&#65533;s&#65533;4&#65533;-;&#65533;B&#65533;9&#65533;0&#65533;&#65533;&#65533;&#65533;&#65533;"&#65533;&#65533;&#65533;^;&#65533;&#1514;&#65533;s&#65533;4&#65533;`&
&#65533;-&#65533;&#65533;-8P&#65533; &#65533;`q
:&#65533;&#65533;y#9,&#65533;&#185; &#65533;&#65533;`&#65533;$&#65533;A&#65533;&#65533;@&#65533;+&#65533;&#65533;u$&#65533;P&#65533;&#65533;&#65533;&#65533;B&#65533;&#65533;0&#65533;(t&#65533;&#65533;&#65533;jz@8&#65533;)B
&#65533;G&#65533;&#65533;&#65533;7&#65533;&#65533;&#65533;&#65533;@&#65533;P&#65533;&#65533;&#65533;&#65533;&#65533;&#65533;0@	i"&#65533;.&#65533;&#65533;&#65533;&#65533;@K&#65533;&#323;&#1741;&#65533;{#`&#65533;p&#65533;>&#65533;&#65533;&#65533;K&#65533;&#65533;f&#65533;&#65533;&#65533;mn&#65533;&#65533;	,0&#65533;f&#65533;&#65533;@S`\&#65533;2X&#65533;<w&#65533;T Mx&#65533;&#65533;:&#1063;
0LS^&#65533;&#65533;&#65533;@&#65533;&#65533;&#65533;&#65533;&#65533;G&#65533;|&#65533;&#65533;&#65533;r&#65533;8@0&#65533;&#65533;bD&#65533;&#65533;u&#65533;&#65533;.&#65533;#&#65533;
.Pz$&#287;&#65533;*tH&#65533;@&#65533;(@
 &#65533;&#65533;7&#65533;&#65533;&#65533;&#65533;4&#65533;&#65533;q&#65533;c	L|&#65533;&#65533;
&#65533;0&#65533;x&#65533;]s&#65533;&#65533;f&#65533; &#65533;-:&#65533;}Ax&#65533;&#65533;	&#65533;&#65533;&#65533;&#1430;&#65533;D ?&#65533;@&#65533;&#65533;
8&#65533;&#65533;&#65533;8&#65533;&#984;&#65533;&#65533;	m&#65533;j p_%8&#65533;&#65533;&#65533;@Nx+&#65533;T&#65533;&#65533;&#65533;@o!H&#65533;&#65533;&#65533;&#65533;u&#65533;&#65533;@&#65533;E&#65533;j&#65533;&#65533;`E)NB.&#65533;&#65533;
P0P&#65533;p	&#65533;WHM+@&#65533; P&#65533;w&#65533;O&#65533;&#65533;Z&#65533;R&#65533;&#65533;&#65533;&#65533;_&#65533;&&#65533;>4E&#65533;&#65533;&#65533;@p`&#65533;
b	&#65533;6&#65533;HAY&#65533;
(\&#65533;>&#65533;O/8&#65533;^p&#65533;&@*h&#65533;&#65533;&#65533;T&#65533;&#65533;)"7A&#65533;9&#65533;<&#65533;&#65533;&#65533;ld&#65533;X&#65533;,"`&#1063;&#65533;4&#65533;&#1320;&#65533;&#65533;&#65533;I&#65533;u&#65533;k&#65533;f&#65533;&#65533;
&#65533;&#65533;&#65533;K&#65533;p&#65533;&#65533;P0&#65533; Lp-` &#65533;&#65533;0&#65533;&#65533;U&#65533;&#65533;&#65533;&#65533;&#65533;
 %&#65533;#&#65533;&#65533;&#65533;(Y&#65533; j%D&#1710;u@
@z"&#65533;\	&#65533;U5&#65533;&#65533;&#65533;&#65533;&#65533;Z&#65533;4Q&#65533;SX&#65533;x7&#65533;&#65533;S&#65533;/&#65533;&#309;&#65533; &#65533;&#65533;X&#65533;@&#65533;
&#65533;MP&#65533;L&#65533;f&#65533;?&#65533;q6X&#65533;&#65533;&#65533;2K&#65533;&#65533;	&#65533;H&#65533;&#65533;&#60650;U&#65533;
20&#65533;D$&#65533;&#65533;-@&#65533;tp&#65533;&#65533;4&#553;&#65533;@P&#65533;&#65533;&#65533;&#65533;&#65533;&#65533;
&#65533;&#65533;&#65533;&#65533;0&#65533;NST@Rh&#65533;MA&#65533;"v&#65533;&#65533;&#65533;A&#65533;@@&#65533;C@&#65533;&#65533;e,&#65533;&#65533;
 &#65533;&#65533;3M&#65533;&#65533;l&#65533;T``@"0&#65533;B@7`&#65533;~&#65533;&#65533;&#65533;M&#65533;&#65533;&#65533;&#65533;|&#65533;@TkrS&#65533;$0&#65533;t&#65533;&#65533;&#65533;o1&#65533;&#65533;*&#65533;&#65533;&#65533;&#65533;P&#65533;&#65533;"&#65533;&#65533;}e&#65533;&#65533;&#65533;&#65533;&#65533;&#65533;">f
&#733;X&#65533;&#65533;X&#65533;r)T,(''bq&#65533;&#65533;	&#65533;Q&#65533;QM+x%]&#65533;jO&#65533;&#65533;Lg,&#65533;b&#65533;e&#65533;"&#65533;8&#65533;&#65533;&#65533;&#65533;&#65533;&#65533;&#65533;&#65533;`&#65533;K&#65533;&#65533;x/&#65533;*&#65533;&#65533;&#1103;&#65533;D&#65533;&#65533;V*kR &#65533;&#65533; ht&#65533;&#65533;X&#65533;&#65533;&#65533;F&#65533;&#65533;_&#1192;Fu'&#65533;9&#65533;&#65533;&#65533;N&#65533;,&#65533;
&#65533;&#65533;&#65533;D&#65533;&#65533;&#65533;&#65533;^C&#65533;&#65533;&#65533;C&#65533;&#65533;&#65533;&#65533;&#65533;q&#1522;H@<&#65533;7L&#65533;&#65533;&#65533;&#65533;&#65533;&#65533;|_k&#65533;) O&#65533;C&#65533;&#65533;6&#65533;&#65533;x&#65533;&#65533;l;&#65533;&#65533;&#65533;&#65533;3&#65533;&#65533;Pv&#65533;(&#65533;&#65533;6&#65533;&#65533;Z&#2003;@m&#65533;T_&#65533;&#1496;r&#65533; `jB&#65533;W{&#65533;bP&#65533;&#9648;/8w&#65533;&#65533;&#65533;H_&#65533;&#65533;l&#65533;"&#65533;O&#65533;fx&#65533;&#65533;&#65533;&<@&#65533;v&#65533;&#65533;=AqD&#65533; &#65533;&#65533;&#65533;&#65533;]&#65533;0 X&#65533;X&#65533;&#65533;jg&#65533;&#65533;$h&#65533;&#65533;&#65533;&#65533;&#65533;&#65533;>&#65533;&#65533;&#65533;&#65533;-!	R &#65533;WC&#65533;&#935;z$0&#65533;&#65533;&#65533;E{
&#65533;A&#65533;/1H&#65533;&#801;]&#65533;&#65533;"&#65533;o&#65533;hy&#65533;&#65533;>&#65533;&#65533;d%:&#65533;2&#65533;&#65533;&#65533;&#65533;&#65533;&#65533;&#65533;O<&#725;H&#65533;"&#65533;>&#65533;@&#65533;Z!&#65533;&#65533;&#65533;n&#65533;&#65533;;&#65533;&#65533;&#65533;&#65533;&#65533;&#65533;0`&#65533;
?0\,Q^:s&#65533;&#65533;&#65533;&#65533;xI&#65533; &#65533;"&#65533;&#65533;&#65533;&#65533;&#65533;,&#65533;)(A(0&#65533;s&#65533;&#65533;&#65533;&#65533;@&#65533;&#65533;&#6765;z7&#65533;&#65533;&#65533;XX&#65533;``&#65533;;n&#65533;&#65533;&#1329;2&#65533;@L9&#65533;&#65533;&#65533;xR&#65533;B&#58240;>$
&#65533;&#65533;&#65533;&#65533;*5&#65533;&#65533;	r&#65533;&#65533;x&#65533;:B4&#65533;e`&#65533; 7&#65533;&#65533;li2l&#65533;&#65533;v&#65533;&#65533;~&#839;x&#65533;&#65533;lP&#65533;'" )&#65533;&#65533;,@"X"&#65533;+P&g&#65533;J \&#65533;&#65533;5v&#65533;Ag&#65533;&#65533;	&#65533;6&#65533;&#65533;f&#65533;&#65533;p&0&#65533;&#65533;d>&#65533;&"&#65533;-2&#65533;n&#65533;&#65533;q&#65533;*'4X&#65533;&#65533;w&#65533;x	&#65533;&#65533;)&#65533;&#65533;%&#65533;59&#65533;6&#65533;q&#65533;&#65533;&#65533;&#65533;&#65533;&#65533;O&#65533;&#65533;	2H'&#65533;&&#65533;&#65533;{-&#65533;$$(&#65533;#8`3&#65533;&#65533;&#65533;7+"`*Q%L&#65533;m&#518;jhe&#65533;&#65533;&#65533;&#65533;0	p4&#65533;:p&#65533;:&#65533;:&#65533;y&#65533;4&#65533;0&#65533;DPU&#65533;z&#65533;x&#65533;S&#65533;n&#65533;8&#65533;&#65533;0N&#65533;c&#65533;8&#65533;Xq&#65533;&#65533;&#65533;6&#65533;n&#65533;&#65533;`W&#65533;&#65533;,&#65533;&#65533;&#65533;&#65533;	&#1544;k&#65533;&#65533;&#65533;xg\&#21960;&#65533;1&#65533;&#65533;&#65533;&#65533;&#312;&#65533;&#65533;&#65533;~&#65533;H&#65533;Bk&#65533;&#65533;Q&#65533;&#65533;&#65533;&#65533;v&#65533;&#65533;&#65533;&#65533;&#65533;&#65533;Pq$V&#65533;&#65533;&#65533;&#472;x&#65533;(&#65533;&#65533;&#65533;|&#37388;&#65533;&#65533;Rv&#1816;&#65533;&#65533;x&#65533;H&#65533;&#65533;&#65533;2*&#65533; &#65533;&#65533;&#65533;&#65533;&#526;&#61968;P&#65533;&#65533;ZT&#65533;&#65533;&#65533;&#65533;&#65533;&#65533;	&#65533;&#53775;Q&#65533; 9w&#2024;&#65533;&#65533;z&#65533;&#65533;&#65533;&#65533;&#65533;&#65533;&#65533;&#65533;x&#65533;&#1551;B&#65533;%Iq(I&#65533;&#65533;&#65533;,) 3	&#65533;&#65533;&#65533;&#65533;&#65533;&#65533;
R&#65533;&#65533;&#65533;&#65533;W&#65533;-)&#65533;R&#65533;&#65533;+y&#65533;<&#65533;&#65533;A&#65533;x&#65533;&#65533;&#65533;5&#65533;&#65533;(&#65533;
y&#65533;&#59923;&#65533;(&#65533;2&#65533;&#65533;&#65533;&#65533;&#65533;&#65533;&#65533;&#65533;&#65533;&#65533;&#65533;&#65533;(&#65533;6I&#65533;&#65533;`&#65533;"&#65533;hH&#65533;&#65533;&#65533;&#65533;"&#65533;9&#65533;MI
s&#65533; >&#65533;&#65533;h&#65533;Y&#65533;ur&#65533;&#65533;&#30059;X&#65533;|P&#65533;kR&#65533;|]i&#65533;&#65533;&#65533;&#65533;&#65533;&#65533;'&#65533;&#65533;&#65533;&#65533;&#65533;&#65533;9	\&#65533;&#65533;,&#65533;B5 &#65533;'j&#596;&#65533;t&#65533;&#65533;l&#65533;'$&#65533;&#65533;8&#65533;&#65533;&#65533;r)&#65533;u&#65533;T&#65533;&#65533;&#65533;'V&#65533;1&#65533;&#775;&#65533;,7&#65533;&#65533;&#65533;'&#65533;<&#65533;&#65533;&#65533;&#65533;&#65533;&#65533;&#603;&#65533;&#65533;lRF&#65533;&#65533;D&#65533;1&#65533;<&#65533;&#65533;h&#65533;&#65533;&#65533;&#65533;&#65533;C&#65533;@<&#65533;1&#65533;&#65533;&#65533;&#65533;z&#65533;&#65533;&#65533;	6&#65533;u"&#65533;!C%&#65533;9&#65533;Z&#65533;&#5580;&#1624;&#65533;&#65533;7pO&#65533;G&#65533;&#65533; q'ed&#65533;&#65533;&#65533;	
/&#65533;&#65533;"+(&#65533;2gFpI&#65533;&#65533;&#65533;9&#65533;g&#65533;&#65533;&#65533;&#65533;0&#65533;&#65533;&#65533;&#65533;#)0*;&#65533;&#65533;)&#65533;&#65533;)&#65533;&#65533;&#65533;&#65533;&#65533;6&#65533;M&#65533;}&#65533;&#65533;&#65533;&#65533;&#65533;$Z&#65533;&#65533;p&#65533;D&#65533;7%&#65533;`x&#65533;&#65533;`i&#65533;&#65533;'&#65533;p1p&#65533;
&#65533;!w&#65533;&#65533;&#65533;&#65533;M&#65533;&#65533;&#65533;0&#65533;&#65533;8p&#65533;r&#65533;&#65533;&#65533;Ad0*&#65533;B&#664;h&#65533;&#65533;XF&#65533;b&#65533;Q&#65533;&#65533;k&#65533;;pCeRB&#65533;&#65533;&#65533;&#65533;u*&#65533;&#65533;&#65533;&#65533;p&3&#65533;&#65533;&#65533;S&#65533;&#65533;!&#65533;&#65533;&#65533;r&#65533;&#65533;&#65533;&#65533;&#65533;&#65533;[&#65533;E:@&#65533;&#65533;&#65533;&#65533;&#65533;M:&#65533;	&#65533;&#65533;&#65533;W	R&#65533;A+ &#65533;&#65533;:hB[q&#658;&&#65533;e&#65533;&#65533;&#65533;7&#1063;&#65533;&#65533;](V!&#65533;&#65533;&#65533;t&#65533;&#786;p&#65533;*&#65533;&#65533;:&#65533;&#65533;&#65533;&#65533;&#65533;&#65533;:3P<&#65533;$&#65533;m&#65533;2&#65533;^&#65533;&#65533;&#65533;r&#65533;&#65533;;&#65533;&#65533;R	&#65533;&#65533;&#65533;\&#65533;&#65533;&#65533;&#65533;@<&#65533;g&#65533;&#65533;&#65533;&#65533;/&#65533;&#2760;&#65533; y#v&#65533;&#65533;1#&#65533;&#65533;&#65533;&#65533;&#65533;n)&#65533;&#65533;5	
&#65533;&#65533;&	&#65533;&#1640;4:&#65533;*`u&#65533;&#65533;pP(&#65533;1&#65533;i&#680;&#65533;p(&#65533;N&#65533;(&#65533;&#65533;)&#65533;&#1776;4&#65533;&#65533;x&#65533;&#65533;&#65533;&#65533;&#65533; `g&#65533;&#65533;&#65533; `&#65533;&#65533;&#57428;&#65533;&#65533;&#816;9 GK&#65533;&#65533;et?&#65533;N&#65533;&#65533;)
&#65533;*&&#65533;&#65533;&#65533;&#1376;9WTY&#65533;&#65533;&#65533;@p8&#776;&#65533;&#65533;6&#65533;&#65533;L5&#65533;X&#65533;~D	&#65533;&#65533;@A+&#65533;&#65533;7"tY&#65533;&#65533;&#65533;
&#65533;&#65533;Awn&#65533;&#65533;&#65533;&#65533;&#65533;&#65533;&#65533;&#65533;R&#65533;c&#65533;&#65533;&#65533;&#65533;&#65533;&#65533;&#65533;;&#65533;&#65533;&#65533;&#65533;&#65533;&#65533;&#65533;{&#65533;n&#65533;`&#65533;&#65533;&#65533;rZ&#65533;&#320;&#65533;+H&#65533;0&#65533;&#65533;&#65533;&#65533;&#65533;&#65533;&#65533;&#65533;C&#65533;&#65533;g&#65533;&#65533;&#65533;ei&#65533;&#65533;`&#65533;&#65533;&#65533;&#65533;`pz&#65533;O)&#65533;&#65533;4&#65533;((&#65533;&#65533;&#65533;
&#65533;&#65533;K&#65533;&#65533;&#65533;
+5J&#65533;0/&#65533;&#65533;&#65533;[&#65533;&#65533;)&#65533;&#65533;k5&#65533;&#65533;&#65533;&#65533; &#65533;&#65533;8&#65533;&#65533;% L&#65533;)&#65533;Ci&#65533;&#65533;&#65533;;`&#65533;{&#65533;&#65533;9&#65533;&#65533;{:&#65533;&#65533;[&#65533;&#65533;&#65533;#&#65533;=&Yl&#65533;
&#65533;&#65533;&#65533; )&#65533;k*&#65533;&#65533;&#65533;&#65533;&#65533;_K&#65533;&#812;&#65533;&#65533;&#65533;&#65533;8&#141;&#65533;&#65533;&#65533;&#65533;&#631;a&#65533;*&#65533;K&#65533;&#65533;-&#1836;&#65533;&#65533;l&#65533;&#65533;8&#65533;&#65533;:&#65533;&#65533;&#65533;Lm&#65533;&#65533;A&#65533;&#65533;g&#65533;=&#65533;&#65533;I&#791;.;&#65533;&#65533;&#65533;&#65533;&#65533;&#65533;&#65533;&#65533;&#65533;&#65533;&#65533;&#65533;&#65533;&#65533;&#1556;&#65533;I&#351;&#65533;l&#65533;>&#65533;]&#65533;m&#65533;RL&#65533;b&#65533;	&#65533;&#65533;&#65533;PKw&#65533;^,&#65533;P[&#65533;o&#65533;	;P-&#65533;k&#65533;&#65533;_&#65533;w&#65533;z&#65533;&#65533;&#65533;05&#65533;&#65533; &#65533;&#65533;&#65533;&#65533;;&#65533;&#65533;&#65533;&#537;&#65533;&#155258;&#65533;&#65533;u&#65533;&#65533;2&#588;&#65533;&#65533;&#65533;"&#65533;&#65533;?&#824;&#65533;&#65533;!&#65533;i&#65533;&)&#65533;&#65533;PW&#1751;&#65533;&#65533;&#65533;+&#65533;&#65533;6_!&#65533;&#65533;&#65533;&#65533;L6P&#65533;|&#65533;&#65533;&#52669;,'PW&#65533;&#65533;&#65533;+&#65533;h;&#586;&#65533;&#65533;&#65533;!&#252;&#65533;&#65533;M&#65533;&#65533;2&#876;&#65533;&#65533;0p&#65533;&#65533;&#65533;@&#65533;&#65533;&#65533;8&#65533;.#&#65533;&#65533;&#65533;y&#65533;&#65533;"7&#65533;&#934;&#65533;.@&#65533;&#65533;&#65533;&#617;L":&#633;&#956;	&#65533;&#65533;47VY&#65533;&#65533;&#65533;&#65533;$3&#65533;&#65533;&#65533;&#65533;&#65533;,&#65533;&#65533;<&#65533;;&#65533;&#65533;&#65533;\&#65533;&#65533;&#65533;&ak7d.&#65533;&#65533;&#65533;&#65533;&#65533;&#65533;&#65533;PE! &#194;&#65533;&#65533;&#65533;&#640;Z&#65533;	&#65533;c&#65533;&#65533;&#65533;{&#65533;O&#65533;6&#65533;&#65533;&#65533;&#65533;&#65533;&#65533;&#65533;{&#65533;_&#65533;&#65533;&#65533;:6&#65533;{&#65533;&#65533;	&#65533;&#1058;K&#65533;%&#65533;&#65533;-&#1019;l&#65533;&#65533;&#65533;&#65533;&#65533;&#65533;&#65533;&#65533;!N}&#65533;&#65533;&#65533;&#65533;;&#1338;\&#65533;A&#65533;W&#942;Y&#771;&#65533;&#65533;^&#65533;&#65533;;&#65533;&#65533;-&#65533;bmqnl&#65533;&#65533;&#65533;&#65533;;&#65533;j&#65533;&#65533;&#65533;&#65533;&#65533;\a&#65533;&`8&#65533;&#65533;-1&#65533;&#65533;&#65533;L&#65533;M&#65533;[!;&#65533;&#65533;&#65533;Z5PQ8&#65533;&#1516;k&#65533;-&#65533;YA&#65533;B,jY`&#65533;(q&#65533;&#65533;&#65533;&#65533;:&#65533;`&#65533;&#65533;W&#65533;g&#65533;8&#65533;50&#65533;&#65533;&#65533;&#65533;}&#65533;m&#65533;<&#65533;&#65533;&#65533;&#65533;&#65533;8q&#65533;&#65533;&#65533;&#65533;+Z&#65533;.&#65533;iGg&#65533;(&#1314;&#65533;&#669;&#65533;&#65533;&#65533;m&#65533;&#65533;b&#65533;&#65533; &#65533;&#65533;=qY&#65533;9=&#65533;*&#65533;&#65533;&#65533;m{&#65533;`7>{6;&#65533;&#65533;&P&#65533;1&#65533;&#65533;Pm&#65533;&\&#1471;&#65533;z&#65533;0|P&#65533;&#65533;&#65533;5&#65533;&#65533;S&#65533;=IWB&#65533;Yk\&#65533;/&#65533;&#65533;G&#65533;;!.2!&#1578;&#65533;kVl&#65533;b&#65533;&#65533;T&#65533;C&#65533;/a&#65533;&#65533;w&#65533;J&#65533;&#65533;&#65533;]pd"*&#65533;&#65533;&#65533;?rr&#65533;&#65533;&#65533;p&#65533;&#65533;&#65533;&#65533;j&#65533;&#65533;&#65533;&#65533;\&#65533;. &#65533;&#65533;0y&#65533;&#65533;&#1203;&#1188;/&#65533;2pC+&#65533;&#65533;&#65533;M&#65533;I&#65533;P-&#65533;&#65533;-`&#65533;B}d:&#1921;-&#65533;&#65533;#&#65533;N&#65533;3<H&#65533;&#65533;&#65533;Q&#65533;&#65533;67p_{&#65533;V:P-&#1706;&#65533;&#65533;&#65533;Z~>&#65533;&#65533;&#65533;&#1819;&#65533;&#65533;|u_&#65533;&#1861;P*&#65533;&#65533;#@F&#65533;4&#65533;?,d4Q&#65533;x&#65533;&#65533;&#65533;&#65533;2!&#65533;U&#65533;&#65533;."7&#65533;&#1461;J&#65533;&#65533;I}&#65533;3Z&#65533;&#65533;0s&#65533;P'`&#65533;&#65533;`&#1741;&#65533;SiNa&#65533;&#65533;-&#65533;2&#65533;Tn&#23241;R
&#65533;&#65533;*0)&#65533;&#1026;&#65533;&#65533;2|:&#65533;&#65533;f&#65533;a5&#65533;^4`&#65533;a&#65533;&#65533;&#859;0' ~R&#65533;`&#65533;&#65533;J&#1274;JZ^&#65533;&#65533;!r0&#65533;$M2%&#65533;cH&#65533;&#65533;2{0Ot>&#65533;>m&#65533;P&#65533;P<&#65533;&#65533;=&#65533;&#65533;N&#65533;&#65533;+&#65533;&#65533;,&#65533;&#65533;Y&#65533;~&#65533;&#65533;jA&#65533;k&#65533; K.jiubi&#65533;K&#1084;pC-&#65533;&#65533;<&#65533;&#613;n&#1163; &#65533;&#65533;&#65533;`&#65533;F&#65533;f&#65533;&#65533;l	(&#65533;&#65533;NJ
&#65533;/&#65533;&#65533;&#65533;&#65533;&#65533;
 7"&#65533;&#65533;&#65533;&#65533;R&#65533;PT&#65533;uN&#65533;J&#65533;&#65533;+&#65533;`&#65533;xNw_*&#65533;&#65533;n0&#1061;&#65533;&#65533;sU&#65533;	a&#65533;S&#65533;&#65533;m&#65533;&#65533;A#&#65533;u&#65533;_&#65533;X6&#65533;&#65533;f&#65533;&#65533;CA&#65533;1>&#65533;~c&#65533;&#65533;&#65533;&#65533;r&#65533;&#65533;a@L9&#65533;&#65533;&#65533;v
2&#65533;&#65533;+p&#1634;P,	`LT&#65533;p&#65533;&#65533;A&#65533;&#65533;q&#65533;&#65533;&#65533;6[&#2037;&#65533;&#65533;&#65533;@&#65533;&#65533;)&#65533;<&#65533;&#782;@00&#65533;&#65533;60]&#65533;&#65533;A&#789;&#65533;P1&#65533;&#65533;&#65533;J,		 '&#65533;&#65533;P&#65533;&#65533;&#65533;3r&#65533;&#65533;6&#65533;&#65533;&#65533;&#65533;#&#65533;&#65533;&#65533;.?S&#65533;#&#65533;3&#65533;W&#65533;&#65533;X
P&#65533;&#65533;&#65533;,&#65533;&#65533;0HXhX8&#65533;2"&#65533;&#65533;0&#65533;b0&#65533;&#65533;"&#65533;&#65533;Q0&#65533;&#65533;@pJ&#65533;&#65533;" &#65533;&#65533;A22"&#65533;!:&#65533;;K&#65533;RbA&#65533;"&#65533;&#65533;&#65533;&#65533;
&#65533;sP&#65533;&#65533;R&#65533;I;[@&#65533;&#65533;@&#65533;&#65533;Lx&#65533;&#65533;Z&#65533;0HS1&#65533;qB.>N^n~&#65533;&#65533;&#65533;Nn@&#65533;&#65533;&#65533;&#65533;&#65533;C&#65533;&#65533;&#65533;&#1219;&#65533;&#65533;&#65533;&#2035;n&#65533;@@&#65533;&#65533;9((&#65533;&#65533;@	&#65533;&#65533;e&#65533;&#65533;B&#65533;9/}&#65533;&#65533;@&#65533;Iv&#65533;&#65533; &#65533;&#65533;20\&#65533;&#354;&#65533;&#65533;rP,A&#65533;&#65533;&#65533;&#65533;p&#65533;&#65533;86X&#65533;&#65533;D&#65533;&#65533;&#65533;&#65533;&#65533;C&#65533;8&#65533;Q&#65533;F&#841;B&#65533;(&#65533;`&#1697;S&#65533;&#65533;&#65533;&#65533;&#65533;&#65533;&#65533;&#65533;&#65533;&#65533;/&#65533;&#1717;l&#1782;&#65533;&#65533;&#259;H&#65533;`Q&#65533;~&#65533;&#65533;&#65533;&#65533;&#65533; &#65533;&#65533;&#65533;&#65533;&#65533;0&#65533;(1&#65533;a8'&#65533;&#65533;&#65533;aD&#65533;&Z&#65533;&#65533;z&#65533;"*&#65533;pa&#65533;!@&#65533;x&#65533;!Z)Y&b&#65533;B&#65533;&#65533;^Hh&#65533;&#8578;&#65533;6	PC&#1441;&#65533;E!`@&#65533;&#65533;tx&#65533;E&#65533;&#65533;&#65533;&#1667;&#65533;&#65533;EX&#65533;
H&#65533;&#65533;@&#65533;&#65533;&#65533;&#65533;&#65533;&#65533;&#65533;o{`&#65533;&#65533;+@&#65533;&#65533;&#65533;H&#65533;j,p&#65533;	&#65533;&#65533;&#65533;&#65533;	<&#65533;`u&#65533; &#65533;C	&#65533;&#65533;B&#65533;&#65533;&#65533;A|l%&#65533;&#65533;+&#65533;&#65533;&#65533;+&#1992;&#65533;&#65533;+&#65533;&#65533;@&#65533;&#65533;i*H5&#65533;p&#65533; (B&#65533; &#65533;&#65533;r&&#1808;MC+#X&#1051;?&#65533;&#65533;&#65533;&#65533;ynuwC(t&#65533;e7`&#65533;&#65533;$&#65533;&&#65533;&#65533;L&#65533;&#65533;5(&#65533;A]&#1026;&#65533;}r&#65533;&#65533;I'}'4 Ax&#65533;;
&#65533;&#65533;&#65533;&#65533;&#65533;&#65533;6&#65533;&#65533;3&#65533;P&#65533;;&#65533;&#321;&#65533;`&#65533;A@&#65533;&8&#65533;$0&#65533;
}']&#65533;&#65533;&#65533;&#155;&#65533;pAb&#65533;&#65533;7&#65533;0&#65533;&#65533;0&#17267;&#65533;@&#65533;"&#65533;"&#65533;&#65533;&#65533;3h&#65533;&#65533;&#65533;c<t&#65533;N,H&#65533;,&#65533;<`&#65533;A&#65533;&#65533; &#65533;&#65533;@&#65533;14&#65533;*&#65533;&#65533;&#65533;H&#65533;&#65533;&#43840;!|&#65533;(&#65533;[g&#65533;\;&#65533;&#65533;`&#65533;$!&#65533;&#65533;&#65533;&#65533;&#65533;&#65533;&#65533;TD&#65533;]&#65533;&#65533;&#65533;&#65533;&#65533;P&#65533;!&#65533;@&#65533;&#65533;Y&#65533;A&#65533;k&#592;&#65533;%&#65533;&#65533;PG&#1304;&#65533;&#65533;&#65533; &#65533;&#65533;&#65533;(P&#65533;&#65533;"@	#@`&#65533;dPX?&#65533;h&#1386;,&#65533;V;&#65533;&#65533;R&#65533;&#65533;f&#65533;&#65533;&#65533;&#65533;&#65533;&#65533;&#65533;t&#65533;&#65533;8&#65533;&#65533;2jk&#65533;0&#65533;Bq,&#65533;;x&#65533;&#65533;&#65533;&#65533;A L&#65533;C|&#64740;3|&#65533;X8&#65533;@&#65533;	D&#65533;B&#65533;&#65533;d0&#65533;
&#65533;&#65533;&#65533;
%&#65533;&#65533;&#65533;:&#65533;&#65533;p0H&#65533;&#65533;j@&#65533;5&#65533;&#65533;
&#65533;A	90&#65533;	x&#65533;7&#65533;&#65533;&#65533;S&#65533;R&#65533;&#65533;&#65533;&#65533;_&#65533;&#65533;&#65533;"&#17430;'&#65533;'&#50179;	(8&#65533;&#65533;&#65533;&#65533;~
/8&#65533;:&#65533;@&#65533;Q.&#65533;&#65533;&#65533;&#65533;&#65533;?g&#65533;R&#65533;&#65533;&#65533;&#65533;&#65533; @Uh&&#65533;&#65533;{"/P&#65533;&#65533;&#65533;&#65533;<&#65533;~&#65533;8A&#65533;>&#65533;E(h&#65533;&#65533;4&#65533;&#65533;&#65533;&#65533;&#65533;X&#65533;&#65533;8&#65533;3/&#65533;&#65533; n&#65533;&#65533;l&#65533;&#65533;`"<&#65533;
&#65533; ^&#65533;Y&#65533;
H0l&#65533;&#65533;8&#65533;&#65533;"&#65533;&#65533;&#65533;&#65533;,|&#65533;8D&&#65533;	 &#65533;&#65533;&#65533;&#65533;&#65533;&#65533;&#65533;&#65533;&#65533;&#65533;]&#65533;D
&#65533;B&#65533;&#65533;&#65533;x+&#65533;r@&#65533;&#65533;&#65533;B&#65533;-`p&#65533;&#65533;&#65533;&#65533;&#65533;0&#65533;\&#65533;H&#65533;&#65533;9b&#790;vh&#65533;&#65533;&#65533;6&#65533;	&#65533;&#65533;&#65533;&#65533;E&#513;
>&#65533;'&#65533;&#65533;J(&#65533;&#65533;&#65533;&#65533;&#65533;
&#65533;4p&#65533;9&#1536;&#65533;&#769;&#65533;&#65533;P%&#65533;A&#65533;!&#65533;&#65533;X@&#65533;&#65533;&#65533;&#65533;\h&#65533;@&#65533;&#65533;E&#253;BO8&#65533;n<&#65533;-&#65533;&#65533;H&#65533;	<&#65533;&#65533;&#65533;l D4&#65533;s&#65533;H&#1729;	&#65533;&#65533;&#65533;&#65533;&#65533;&#65533;&#65533;+GB&#544;"`&#65533;&#65533;2&#65533;&#19288;&#65533;8A`&#65533;G&#65533;@z&#65533;&#1600;O*&#65533;&#65533;8,&#65533;&N&#65533;tX&#65533;&#65533;&#65533;z&#65533;b5x&#65533;O&#65533;5&#65533; h&#65533;+&#65533;4h@!&#65533;&#65533;&#65533;	&#65533;@P&#65533;&#65533;&#65533;&#65533;B&#65533;&#65533;a@&#65533;#enL&#65533;~@v&#65533;&#65533;&#65533;Snc&#65533;&#323;&#65533;@D:h/&#65533;	V3&#65533;&#65533;bH@&#65533;t&#65533;0&#65533;@1&#65533;9&#65533;1&#65533;`&#65533;&#65533;&#65533;n&#65533;OZ&#65533;&#65533;&#65533;^&#65533;&#65533;&#65533;+&#65533;&#65533;;7&#65533;&#65533;W|&#65533;3"p@&#65533;D!&#65533;\&#65533;&#65533;@&#65533;#&#65533;x&#65533;10&#65533;&#65533;&#65533;&#65533;,&#65533;P:&#65533;P&#65533;&#65533;4&#65533;&#65533;&#65533;&#65533;D0&#65533;G&#65533;.&#65533;]&#65533;p&#65533;C&#65533;&#65533;^`&#65533;$ &#65533;&#65533;&#65533;
J`D&#65533;v&#65533;&#65533;&#65533;&#65533;&#65533;&#65533;/&#65533;$,&#65533;&#65533;|&#65533;&#65533;@b&#65533;&#65533;e&#65533;AbJ#2b&#65533;&#65533;2)]G;:&#65533;Bf#`@Gx&#65533;>&#65533;&#65533;i&#65533;&#65533;&#65533;0pR&#65533;&#65533;&#65533;&#65533;&#65533;&#65533;$&#65533;&#65533;cqZ&#65533;&#65533;,&#65533;@	Rp&#65533;,&#65533;4)
K&#65533;
&#65533;&#65533;8v&#65533;&#65533;d&#65533;&#65533;$L&#65533;&#65533;&#65533;qcRb&#65533;Jw&#65533;s
&#65533;&#65533;@\&#65533;, &#65533;p&#65533;&#65533;+P&#65533;$&#65533;)&#65533;F&#65533;&#65533;b&#65533;&#65533;&#65533;&#65533;&#65533;&`&#65533;!&#65533;I$&#65533;&#65533;&#65533;&#65533;&#65533;&#65533;,&#65533;&#65533;&#65533;&#1588;e8&#65533;&#65533;&#65533;&#65533;W&#65533;&#65533;&#65533;A&#65533;Kt&#65533;3&#35855;:0h&#65533;r-&&#65533;&#65533;l&#65533;5&#65533;J_&#65533;P&#65533;RK&#65533;-0&#65533;RR&#65533;QBd3&#466;?&#65533;&#1690;&#65533;&#65533;&#65533;:&#65533;<B<0&#65533;Lp&#65533;@\@&#65533;!vp&#65533;
dz&#65533;&#65533;&#65533;&#65533;&#65533;&#65533;A&#65533;&#1024;xxyI&#65533;&#65533;0\4j&#65533;<hEC!&#65533;&#65533;y&#65533;&#65533;&#65533;o&#65533;&#65533;&#65533;Bd&#65533;&#65533;&#65533;&#65533;RhLT@&#65533;&#65533;&#65533;&#65533;&#65533;m&#65533;&#65533;&#65533;&#65533;&#65533;`&#65533;PXv&#65533;&#65533;A&#65533;6cM&#65533;&#65533;&#65533;pB`&#65533;&#65533;Z/75xp&#65533;&#65533;&#65533;&#1762;&#65533;&#65533;"l&#65533;&#65533;fS|&#65533;kQ&#65533;@&#65533;g&#65533;&#65533;&#65533;+X&#65533; h&#65533;&#65533;q1&#65533;&#65533;&#65533;&#65533;xP&#65533;=&#65533;&#65533;SB&#65533;19n&#65533; 0&#65533;!&#65533;=
L&#65533;&#65533;@vAa&#65533;|+&#65533;&#65533;%&#65533;E!&#65533;N&#65533;&#65533;O&#65533;z8&#65533;&#65533;H &#65533;k&#65533;&#65533;H&#65533;PP&#65533;A&#65533;MX &#65533;f9p&#65533;<&#65533;&#65533;=uZP&#65533;&#65533;"50&#65533;&#65533;A&#65533;r-&#65533;&#65533;&#65533;O&#65533;&#65533;22&#65533;o&#65533;:&#65533;&#65533;&#65533;&#65533;=&#65533;vp  &#65533;sx&#65533;&#65533;
&#65533;&#65533;&#65533;&#65533;&#65533;T&#65533;8&#65533;&#65533;]&#65533;&#65533;V&#553;<&#65533;&#65533;&#65533;@&#65533;&#65533;%&#65533;&#65533;*H&#65533;&#65533;Oj&#65533;&#65533;&#65533;&#65533;,$DZ&#65533;&#65533;&#65533;!L&#65533;h&#65533;&#65533;+&#65533;&#65533;o`&#65533;&#65533;6&#65533;`&#65533;% A&#65533;&#1960;&#65533;&#65533;Lm&#1620;He&#65533;&#65533;T&#65533;&#65533;&#65533;a&#65533;&#65533;A&#65533;&#65533;&#65533;L&#65533;&#65533;64 &#65533;&#65533;	d&#65533;&#1575;&#65533;SbL&#65533;&#65533;6&#65533;&#65533;s&#65533;&#65533;'&#65533;&#65533;@&#65533;&#1559;(&#65533;(`U&#65533;w|&#423;p8z&#65533;&xC+PM&#65533;%&#65533;&#65533;,`~0&#65533;Ap;%P.&#65533;P`%&#65533;&#65533;&#65533;c1`U&#65533;"&#65533;#&#65533;.&#65533;&#65533;&#65533;t&#65533; &#65533;\aTPT+P5&#65533;&#65533;EV&#65533;.&#65533;&#65533;:&ij#$&#65533;&#65533;taE,9>&#65533;C&#65533;&#65533;I`+9&#65533;x&#65533;T(&#65533;h6&#65533;&#65533;&#65533;&#65533;R&#65533;&#65533;&#65533;&#65533;E&#65533;&#1544;&#65533;&#65533;p_h&#65533;&#65533;T!&#65533;8q&#65533;&#65533;1(P*&#65533;&#65533;uX&#65533;E[&#65533;&#65533;&#65533;X\&#65533;&#65533;&#65533;&#65533;qV`D&#65533;17<%&#65533;(:&#65533;*`0&#65533;<&#65533; @`9&#65533;/&#65533;a&#65533;&#65533;&#65533;&#65533;-&#65533;&#65533;-[b};@&#65533;8=&#1184;&#65533;	pe&#65533;0&#65533;&#65533;}4&#65533;4&#65533;&#65533;6p$&#65533;)P&#65533;G'&#65533;&#65533;4&#65533;x!0)&#65533;!&#65533;<N4 &#65533;8&#65533;> Q&#65533;0&#65533;&#65533;&#65533;&#65533;8I&#64016;
yT@o&#65533;|'&#65533;"`&#65533;V&#65533;&#65533;p&#65533;(h2&#65533;&#65533;f&#65533;Y&#65533;.<p0&#65533;&#65533;&#65533;b9&#65533;>&#65533;;&#65533;3&#1027;&#65533;!`&#65533;r&#65533;&#65533;&#65533;E_&#65533;b,0&#65533;-PoG&#65533;&#65533;&#65533;KWH&#65533;&#65533;0	&#65533;&#65533;&#44242;&#65533;a&#65533;32i&#65533;&#65533;B&#65533;&#65533;&#65533;<&#65533;L&#65533;M?X[&#65533;0&#65533;(p10o&#65533;?&#65533;uA&#65533; &#65533;&#65533;AX&#65533;&#65533;V&#65533;T	&#65533;_&#65533;;&#595;?&#65533;&#65533;&#65533;&#65533;jIq &#65533;R1&#65533;8r&#65533;dV&#65533;6&#65533;&#65533;&#65533;&#65533;t&#65533;&#65533;q&#65533;&#65533;n&#65533;.0[b{^&#65533;&&#65533;PP&#65533;[&#65533;&#65533;G1&#65533;&#65533;&#65533;&#65533;&#65533;@p&#65533;^8&#65533;-0/&#65533;B&#65533;&#65533;&#65533;f&#65533;T&#65533;&#65533;&#65533;0}&#65533;&#65533;0&#65533;&#65533;&#65533;&#65533;&#65533; %&#65533; &#65533;&#65533;)
&#65533;4&#65533;	&#65533;&#65533;&#463;&#65533;2X&#65533;&#65533;v35&#65533;|&#65533;@&#65533;&#65533;?$&#65533;q&#65533;Q-&#65533;&#65533;&#1047;&#65533;g;&#65533;&#65533;%@&#65533;z2&#65533;u9&#65533;&#65533;&#65533;y&#65533;(` &#65533;h&#65533;&#65533;&#65533;5P&#65533;r90&#65533;&#65533;&#65533;-&#65533;4&#65533;x&#65533;q&#65533;N&#65533;&#65533;z&#65533;p&#65533;k&#65533;m&#65533;&#65533;&#65533;&#65533;?&#65533;&#65533;"&#65533;&#65533;&#65533;&#65533;&#65533;`&#65533;	&#65533;@P&#65533;&#1551;&#65533;}&#65533;9P&#1497;6!j&#65533;p1&#65533;&#65533;}&#65533;p&#65533;I&#65533;}'0m&#1561;	 &#65533;&#65533;
&#65533;}4p&#65533;&#609;WJE&#65533;&#65533;B!.p&#2025;d%Z&#65533;&#65533;&#65533;&#65533;&#65533;MUh&#65533;&#65533;6&#65533;R&#65533;wf2i&#65533;p4&#65533;c&#65533;&#65533;8&#65533;1`p&#65533;>&#65533;&#65533;0)&#65533;Ri&#65533;&#65533;&#65533;< 0&#65533;U+<&#65533;&#65533;:&#65533;l&#65533;&#65533;X&#65533;&#65533;&#65533;&#65533;&#65533;&#65533;\&#65533;&#65533;~&#65533;s&#65533;?`&#65533;S!Ou4*&#65533;&#65533;&#27151;&#65533;&#65533;8&#423;&#65533;&#65533;GQ&#65533;9&#65533;>&#65533;&#65533;a/&#65533;\&#65533;&#65533;&#603;i&#65533;&#65533;&#65533;&#65533;SEF2&#65533;6G&#65533;"	&#1042;@Y,&#65533;&#65533;L&#65533;&#65533;&#65533;&#65533;+&#65533;&#65533;5&#65533;9&#65533;'&#65533;&#65533;&#65533;&#65533;j&#65533;#&#65533;u%&#65533;&#65533;&&#1373;Hn=p&&#65533;.P.Y&#65533;&#65533;&#65533;1&#65533;!&#65533;&#65533;!&#65533;A&#65533;&#65533;&#1093;W&#592;^&#65533;1&#10613;&#65533;8@&#65533;&#65533;&#65533;&#65533;&#65533;*Ml&#65533;!&#65533;X5&#1482;&#65533;&#65533;&#65533;g&#65533;I=y&#65533;5&#65533;&#65533;&#65533;&#65533;`i{&`;&#1062;'`9Tx&#65533;&#65533;&#65533;/&#65533;&#65533;&#1028;&#65533;`/&#65533;&#65533;Wr/
G@0)t!&#65533;Yd&#65533;+&#65533;h&#65533;u&#65533;C&#65533;83C&#65533;&#65533;&#65533;&#65533;z&#65533;-&#65533;&#65533;&#65533;[&#65533;%&#65533;y&#65533;2&#65533;&#65533;}4@%~V8&#65533;-&#65533;cK&#65533;&#65533;p&#65533;&#65533;&#65533;&#65533;3&#65533;&#65533;!&#65533;V&#65533;&#65533;&#65533;&#65533;0&#65533;9pUC&#65533;.8P&#65533;&#65533;&#65533;&#65533;&#65533;&#65533;&#65533;&#65533;&#65533;&#65533;j&#65533;2&#65533;&#65533;&#65533;!&#65533;d&#65533;g~&#65533;j:&#65533;&#65533;&#65533;C`&#65533;Q&#65533;&#65533;3&#65533;E&#65533;c&#65533;J6P&#65533;;PbPC*&#65533;+b&#65533;[&#65533;&#65533;k&#65533;i!5&#1069;;`E&#65533;&#65533;A&#65533;Y0&#65533;Hh&#65533;&#65533;s&#65533;&#65533;&#65533;&#65533;0&#65533;&#65533;&#65533;&#65533;&#65533;&#65533;l&#65533;&#65533;&#65533;&#65533;c&#65533;k&#65533;N&#65533;Jp&#65533;&#1337;)&#65533;'&#65533;&#65533;Y&#65533;&#65533;Yb&#65533;&#65533;&#65533;[?l&#65533;46&#1717;&#65533;\q&#65533;&#65533;+&#65533;&#1093;R&#65533;/&#65533;&#65533;* [&#65533;&#65533;&#65533;v	&#65533;&#65533;&#65533;*`K&#13055;&#65533;&#65533;&#65533;j&#65533;P&#65533;%&#65533;!\&#1562;;&#65533;BQpg&#65533;&#65533;&#65533;&#65533;A@&#65533;&#65533;&#65533;J&#65533;p&#65533;)V&#65533;,&#65533;&#65533;4p&#65533;&#65533;!,&#65533;&#65533;E)&#65533;ak&#65533;#&#65533;&#65533;+&#65533;&#65533;-&#65533;&#65533;/&#65533;1,&#65533;3L&#65533;5l&#65533;7&#65533;&#65533;9&#65533;&#65533;;&#65533;&#65533;=&#65533;&#65533;?&#65533;A,&#65533;CL&#65533;El&#65533;G&#65533;&#65533;I&#65533;&#65533;K&#65533;&#65533;}M&#65533;&#65533;O&#65533;Q,&#65533;SL&#65533;Ul&#65533;W&#65533;&#65533;Y&#65533;&#65533;[&#65533;&#65533;]&#65533;&#65533;_&#65533;a,&#65533;cL&#65533;el&#65533;g&#65533;&#65533;i&#65533;&#65533;k&#65533;&#65533;m&#65533;&#65533;o&#65533;q,&#65533;sL&#65533;ul&#65533;w&#65533;&#65533;y&#65533;&#65533;{&#65533;&#65533;}&#65533;&#65533;&#513;,&#515;L&#517;l&#519;&#65533;&#521;&#65533;&#523;&#65533;&#525;&#65533;&#527;&#593;,&#595;L&#597;l&#599;&#65533;&#601;&#65533;&#603;&#65533;&#605;&#65533;&#65533;!&#65533;d@!&#65533;&#65533;&#65533;&#65533;&#65533;&#65533;&#65533;999&#65533;&#65533;&#1622;&#65533;&#65533;QQQ&#65533;&#65533;&#65533;GGG&#65533;&#65533;&#65533;VVV&#65533;&#65533;&#65533;			lll&#65533;&#65533;&#62285;&#65533;aaa"""&#65533;&#65533;&#65533;ddd&#65533;&#65533;&#65533;ttt&#65533;&#65533;&#65533;___&#65533;&#65533;&#65533;&#65533;&#65533;&#65533;&#65533;&#65533;&#65533;&#65533;&#65533;&#65533;&#65533;&#65533;&#65533;&#65533;&#65533;&#65533;===|||&#65533;&#65533;&#65533;&#65533;&#65533;&#65533;)))[[[&#65533;&#65533;&#65533;555&#65533;&#65533;&#65533;&#65533;&#65533;&#65533;MMM&#65533;&#65533;&#65533;---%%%222&#65533;&#65533;&#65533;jjj&#65533;&#65533;&#65533;&#65533;&#65533;&#65533;&#65533;&#65533;&#65533;&#65533;&#65533;&#65533;qqq&#65533;&#65533;&#65533;{{{&#65533;&#65533;&#65533;IIICCC&#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&#65533;&#65533;
&#65533;&#65533;&#65533;&#65533;&#65533;&#880;&#65533;&#65533;&#65533;&#65533;&#65533;&#65533;&#65533;&#1423;&#65533;&#65533;&#65533;&#65533;&#65533;&#65533;&#65533;&#65533;&#65533;&#65533;&#65533;&#65533;&#65533;&#65533;&#65533;&#65533;&#65533;&#65533;&#65533;&#65533;&#65533;&#65533;&#65533;&#65533;&#65533;&#65533;&#65533;"#F@&#65533;&#65533;&#65533;*\h&#65533;&#199;#&#65533;*&#65533;AU&#65533;40&#65533;&#65533;&#1118;&#271; C&#65533;T&#65533;&#65533;&#65533;&#65533;<|&#1585;&#65533;Ke#c&#668;&#65533;&#65533;&#65533;!D&#65533;&#65533;&#65533;&#65533;&#65533;O&#65533;4&#65533;
&#65533;&#65533;A%L&#65533;&#65533;&#628;&#65533;3&#65533;P&#65533;J&#65533;tE&#65533;mN&#65533;j&#65533;5&#65533;&#65533;&#1519;&#65533;TH&#65533;&#65533;U&#65533;<&#65533;&#65533;&#65533;&#65533;&#65533;[&#65533;&#65533;X&#65533;Q&#65533;&#65533;-&#65533;&#65533;&#1915;&#65533;&#2047;#](`a&#65533;&#65533;`&#65533;&#65533;&#65533;&#65533;{&#65533;#KfwB&#65533;&#65533;$0&#65533;p&#65533;&#65533;&#65533;&#65533;&#65533;q&#65533;&#65533;&#65533;&#65533;&&#65533;^-&#65533;	2&#280;Cv>&#65533;j5A&#65533;^&#65533;&#65533;&#65533;&#65533;N<&#65533;	32&#65533;&#65533;&#266;&#65533;&#1049;&#65533;N]S&#65533;&#65533;&#1104; &#65533;F&#65533;&#65533;&#298;&#65533;&#37132;&#65533;&#65533;L&#65533;&#65533;p#;&#65533;&#65533;&#65533;&#65533;&#735;a&#65533;&#65533; NP&#65533;&#65533;&#65533;&#65533;&#65533;&#65533;WC&#65533;&#65533;@<&#65533;&#1986;&#65533;&#65533; q&#65533;&#65533;8&#65533;A
&#65533;1&#65533;&#65533;&#65533;&#65533;f&#65533;n&#932;P@%&#65533;&#65533;&#65533;&#65533;Y!&#65533;&#65533;&#65533;(&#65533;B'&#65533;&#65533;&#65533;~&#65533;@&#65533;\&#65533;A&#65533;&#65533;X&#65533;&#65533;&#65533;hdP'D&#65533;&.#&#136;(XDd&#65533;GV9&#65533;	5H'0&#65533;&#65533;*&#65533;&#1024;&#65533;&#65533;pC<0&#65533;V&#65533;&#65533;

&#51203;&#65533;&#65533;B
+('&#65533;&#65533;H&#65533;&#65533;p &#65533;&#65533;&#65533;&#65533;&#65533;J&#65533;2`&#65533;4&#65533;0&#65533;&#65533;4<&#65533;C	&#65533;&#65533;&#65533;24&#65533;&#65533;&#65533;&#65533;&#65533;&#65533;&#65533;1A&#65533;zj&#65533;p	A&#65533;)SAI*&#65533;_&#65533;&#65533;&#65533;&#65533;&#65533;L&#65533;1&#65533;&#65533;&#65533;`&#65533;&#65533;&#65533;jlH&#65533;J&#65533;.$&#65533;&#65533;&#65533;&#65533;zlu'l&#65533;&#65533;[&#65533;0$1X&#65533;&#65533;&#65533;&#65533;7-uX*&#65533;&#181;m	&#65533;2#H&#65533;H	&#65533;&#65533;&#65533;&#1400;&#65533;1&#65533;&#65533;@&#65533;&#65533;	%dH&#65533;$R&#65533;w&#65533;:F&#65533;t5@&#65533;`&#65533;P&#65533;23&#1296;M&#65533;&#65533;&#65533;&#65533;&#65533;1&#65533;V	&#65533;$&#65533;c&#65533;`&#65533;^&#65533;&#65533;~j'q l:&#65533;V&&#476;&#65533;&#65533;&#65533;A&#65533;&#65533;&#65533;&#65533;&#65533;=&#65533;&#65533;s5&#1636;&#65533;&#65533;/$&#65533;&#65533;<_&#65533;&#65533;&#65533;&#65533;&#65533;&#65533;8&#65533;yB'&#65533;&#65533;X&#65533;R@	&#65533;&#65533;&#65533;&#65533;&#65533;c5SY&#65533;
=&#1840;.!;&#65533;&#65533;&#65533;[&#65533;&#65533;&#65533;mw&X&#65533;p&#65533;&#65533;y&#65533;@&#65533;&#65533;&#65533;&#65533;T&#65533;
&#834;&#65533;&#65533;=&#65533;&#65533;&#65533;$&#65533;&#65533;d&#65533;&#65533;
"P&#65533;5&#65533;&#65533;*4&#65533;&#65533;J!&#65533;@.3&#65533;&#65533;&#65533;7&#65533;%&#65533;&#65533;&#65533;)`&#65533;&#65533;
'r&#65533;H&#65533;&#129;&#65533;l&#65533;&#246;&#65533;&#65533;&#65533;&#65533;U&#65533;&#65533;&#65533; @&#65533;3&#128;U&#65533;&#65533;&#65533;&#65533;&#65533;B&#65533;&#65533;&#65533;}|&#65533;&#65533;$&#65533;&#1048;14@&#65533;&#38164;&#65533;0,&#65533;&#65533;&#65533;&#65533;}j&#65533;?&#65533;&#65533;A&#65533;,p
&#65533;W&#65533;&#65533;&#65533;&#65533;&#65533;
&#65533;&#65533;&#65533;&#65533;&#65533;x&#65533;&#65533;&#65533;&#65533;U?~&#65533;&#65533;w&#65533;@	F&#65533;&#65533;&#65533;%&#65533;&#65533;v@|&#65533;&#65533;E1&#65533;@&#65533;&#65533; &#65533;6@A&#65533;(Ah&#65533;b&#65533;c&#65533;~:&#1404;TX	&#65533;q&#65533;$&#65533;"X&#65533;& +n&#65533;&#65533;&#65533;&#65533;!&#65533;&h&#65533;#&#65533;!:N&#65533;&#65533;l&#65533;@&#65533;&#65533;1h&#65533;&#65533;Jk^&#65533;@)&#65533;#H(Z'0@<Z&#65533;l&#65533;&#65533;&#65533;&#65533;3b&#65533;x&#65533;
-A&#65533;fP({* &#65533;a&#492;&#65533;&#65533;px&#65533;&#65533;&#65533;)&#65533;&#65533;$#\F&#65533;&#65533;&#65533;_k{$-$&#65533;&#65533;&#65533;&#65533;&#65533;&#65533;&#65533;@&#65533; &#65533;"M&#164;&#65533;&#65533;d&#65533; &#65533;&#65533;\&#65533;3e-P&#65533;&#65533;&#65533;c$P&#65533;e9KZ&#65533;&#17408;i&#65533;8&#65533;
&#65533;&#65533;&#65533;d&#65533;/e&#65533;&#65533;&#65533;g2hc2p&#65533;&#65533;&#65533;/&#65533;&#65533;X&#65533;H&#65533;&#65533;&#65533;&#65533;h2%&#65533;^2V&#65533;E&#65533;&#65533;&#65533;&#65533;fC&#65533;)&#65533;(y{&#65533;Q&#65533;&#65533;&#65533;E&#65533;O&#65533;&#65533;&#65533;&#65533;U&#65533;`&#65533;&#65533;1&#65533;&#65533;%@]n&#65533;&#65533;P&#65533;X`&#65533;h&#65533;nh9.&#65533;&#65533;&#65533;1 -E&#65533;@&#65533;&#65533;&#65533;&#65533;&#65533;&#65533;E	&#65533;&#65533;J\~&#65533;&#65533;(;  &#65533;(&#65533;-@	&#65533;@R&#65533;X@t&#65533; &#65533;6&#1024;&#65533;&#65533;s&#65533;	&#65533;&#65533;&#65533;&#65533;&#65533;piM&#65533;&#65533;&#65533;&#65533;&#65533;g&#65533;H&#65533;&#65533;O&#65533;&#65533;&#65533;!/&#65533;&#65533;	&#65533;@]j/j &#65533;6Cj&#65533;&#65533;2J&#65533;u@3&#65533;AXAQ-&#65533;&#65533;U &#65533;8&#65533;&#65533;CE&#65533;Cl&#65533;&#65533;&#65533;&#65533;&#1339;&#65533;&#65533;&#65533;$&#65533;t@&#65533;&#65533;;&#65533;5&#65533;&#65533;&#1027;	&#65533;&#65533;&#65533;@beQ
&#65533;R&#65533;d&#758;&#65533;8&#65533;mxx&#65533;&#65533;p&#65533;&#65533;0&#65533;qh$&#65533;&#65533;2M8H):&#65533;&#65533;&#65533;&#65533;&#65533;<h,`&#1602;&#65533;{?&#65533;&#65533;&#65533;N&#65533; S%&#65533;-&#65533;"PP&#65533;e|&#65533;:Ah&#65533;\&#65533;&#65533;&#65533;/&#65533;&#65533;'&#65533;"&#65533;A` &#65533;E&#65533;&#65533;&#65533;&#65533;@9u&#451;&#65533;j&#1211;&#65533;&#65533;&#65533;~&#65533;+&#65533;}&#65533;h&#65533;&#65533;&#65533;&#65533;Zl&#65533;&#1486;&#65533;&#65533;&#65533;
$&#65533;T&#65533;&#65533;&#65533;b&#65533;&#65533;&#1089;+bP&#65533;c&#65533;&#65533;&#65533;&#65533;rt@BLG&#65533;X&#65533;&#65533;61

L&#65533;&#65533;' &#65533;,&#65533;&#65533;&#65533;&#65533;&#65533;\)&#65533;	&#65533;q&#65533;&#65533;&#65533;&#65533;>&#65533;P &#1024;Q|8&#65533;9&#65533;&#65533;y&#65533;&#65533;&#65533; yj=&#65533;&#65533; &#65533;?)]&#65533;sM&#610695;&#65533;#_R&#65533;0M$&#65533;&#65533;@B7h&#65533;&#65533;i&#65533;
&#65533;&#65533;)&#65533;Tnb`&#65533;&#65533;&#155;0&#65533;	&#65533;L&#800;+&#65533;&#65533;B&#65533;&#65533;5&#484;K&#65533;&#65533;j &#1312;&#65533;j&#65533;lvlA!r&#65533;PB\&#65533;:&&#65533;XH&#813;8/x&#65533;^1` &&#65533;A&#65533;&#65533;T&#65533;&#65533;&#65533;	&#65533;.	&#65533;&#65533;/Je^P&#65533;B&#65533;&#65533;z(&#65533;.&#65533;x&#65533;&#65533;4&#65533;&#65533;I;6	&#65533;&#65533;H&#65533;c<@&#65533;7&#65533;M7i7P&#1837;&#65533;&#65533;H&#65533;&#65533;&#65533;&#65533;>/&#844;P`&#65533;&#65533;&#65533;&#65533;&#213;&#65533;&#65533;&#65533;&#65533;&#65533;&#65533;hOU&#65533;&#65533;&#1964;K&#1276;&#65533;q&#65533;L&#65533;E&#1062;7&#65533;&#65533;&#65533;|X&#65533;$Q&#65533;&#65533;G&#65533;p&#65533; &#65533;&#65533;&#65533;	&#65533;}&#65533;&#65533;&#65533;j&#65533;&#65533;	&#65533;&#65533;&#65533;&#1085;-&#65533;&#65533;Bn6&#65533;`&#65533;&#65533;X&#65533;-0&#65533;&#65533;`,/n&#65533;{$&#65533;8&#65533;B&#65533;c&#65533;&#65533;&#65533;I&&#65533;&#65533;&#65533;@T5&#65533;&#1103;&#65533;s&#65533;&#65533;&#1197;X&#65533;&#65533;3&#65533;;&#65533;:G&#1026;&#65533;	&#65533;S&#65533;&#65533;v&#65533;x@&#65533;&#65533;&#65533;n&#65533;&#65533;&#65533;/&#65533;\&#65533;:h&#65533;&#65533;&#65533;&#65533;T&#65533;&#65533;&#65533;T&#65533;&#65533;T&#65533;!&#65533;&#65533;Z&#65533;L	&#65533;g&#65533;&#1738;&&#65533;&#65533;E@&#65533;#x&#65533;/&#65533;|&#65533;(&#65533;&#65533;yb&#65533;&#65533;=&#65533;&#65533;&#65533;&#65533;l&#65533;&#65533;&#65533;PE&#65533;`&#65533;&#65533;&#65533;h&#65533;&#65533;(@&#573;&#65533;\&#65533;&#65533;&#65533;&#65533;"R#&#65533;D&#65533;&#65533;e&#65533;ZuMX&#65533;&#65533;8&#65533;_
&#65533;&#65533;&#65533;&#65533;=!&#1024;\&#65533;&#1033;=8&#65533;3U\&#65533;&#65533;&#65533;&#65533;e&#65533;&#65533;Y&#65533;&#65533;@0&#65533;&#65533;h!&#65533;&#65533;C&#16401;&#65533; k&#65533;&#65533;&#65533;&#65533;8d&#65533;r7'P.&#65533;&#65533;)0&#65533;&#65533;Y&#65533;&#65533;&#65533;&#65533;0&#65533;"@sKU:&#65533;&#65533;	&#501;&#65533;&#65533;&#65533;&#65533;&#65533;&#65533;&#65533;S&#65533;R6-0&#65533;Yr6&#65533;z$V&#65533;&#65533;&#65533;&#65533; <&#65533;&#65533;J-&#65533;j'*e&#65533;*&#65533;
&#65533;&#65533;ifDV&#65533;a&#65533;&#65533;&#65533;&#65533;p#&#65533;w&#65533;&#65533;z;@w&#65533;&#65533;
`&#65533;&#65533;&#65533;#0AK{	P&#65533;&#65533;&#65533;	&#65533;E&#65533;&#65533;Q}&#65533;&#65533;&#65533;alS&#65533;<&#65533;&#65533;&#65533;&#65533;&#65533;YI+&#65533;B	&#65533;&#65533;&#65533;`va#+&#65533;&#65533;MA|&#65533;&#65533;H&#65533;&#65533;&#65533;&#65533;&#688;
 &#65533;vtp&#65533;&#65533;&#65533;@&#65533;.&#65533;3`&#65533;&#65533;(pj&#65533;&#65533;P&#65533;&#65533;&#65533;q&#65533;&#65533;f&#65533;&#65533;9&#65533;&#65533;(	@}&#65533;P&#65533;&#65533;?&#65533;eV&#65533;&#65533; &#65533;&#65533;&#65533;2&#65533;&#65533;2&#65533;\:@j
18&#1029;&#65533;f&#65533;Ff&#65533;&#65533;W&#65533;@&#65533;1|&#65533;&#65533;"&#65533;&#65533;C&#65533;y&#65533;W&#65533;#0 &#65533;&#65533;&#65533;8&#65533;&#65533;&#65533;&#65533;2&#65533;}&#65533;&#65533;`&#65533;.&#65533;&#65533;H6&#65533;]&#65533;&#65533;X&#65533;&#65533;&#65533;4H
`&#65533;0@.j&#65533;&#65533;A&#65533;T9	C8&#65533;&#65533;P6&#65533;{&#65533;&#65533;6&#65533;&#65533;&#1971;&#65533;% X&#65533;&#65533;0&#65533;&#65533;&#288;.&#65533;%5&#65533;80%&#65533;
0ivC&#65533;s7 &#65533;C&#65533;3&#65533;&#65533;%&#65533;2[I<&#465;&#65533;&#65533;&Y:9&#65533;;&#65533;&#65533;`&#65533;&#65533;zy!&#65533;VR-&#65533;&#65533;}`&#65533;G&#65533;&#65533;/5Px&#65533;&#65533;&#65533;&#65533;bxT&#65533;.&#65533;# &#65533;&#65533;<N&#65533;&&#65533;&#65533;;[3&#65533;G&#65533;3)&#65533;(3p&#65533;&#65533;q#Y Z&#65533;%&#65533;&#65533;q&#65533;5&#65533;.&#65533;&#26155;&#1239;&#1522;&#65533;4&#1049;&#65533;0;&#65533;/&#65533;P&#65533;&#65533;&#65533;P\&#65533;&#65533;&#65533;!yW&#65533;S&#65533;!&#65533;
&#65533;X&#65533;w@I}&#65533;;.&#65533;S&#65533;Y-&#65533;&#65533;I`&#65533;)FV&#65533;&#65533;/&#65533;X&#65533;&#65533;	&#65533;&U&#65533;&#65533;&#65533;j&#65533;&#65533;&#65533;$&#65533;&#65533;&#65533;[ &#65533;H1&#65533;&#65533;)F&#65533;{q&#65533;@A&#65533;&#65533;&#65533;&#65533;& Y&#65533;c&&#65533;9&#65533;"&#65533;&#65533;n&#65533;&#65533;&#65533;J0bh&#65533;&#65533;-1H&#65533;2Zg&#65533;&#65533;Y%/&#65533;p!Z 1&#65533;&#65533;0_&#65533;zE&#819;
&#65533;&#65533;"#jh&#65533;&#65533;&#65533;D`&#65533;&&#65533;URip)`R&#65533;&#65533;x&#65533;p&#65533;&#65533;&#65533;&#65533;&#65533;'0p>&#65533;&#65533;b&#65533;&#65533;8&#65533;&#65533;&#65533;&#65533;08p-&#65533;&#65533;t#&#65533;&#65533;g&#65533;w&#65533;G-&#65533;Axa0&#65533;1&#65533;&#65533;5&#65533;> &#65533;&#65533;&#65533;&#65533;&#65533;&u9&#65533;&#65533;i&#65533;m&#65533;"&#65533;&#65533;w&#65533;&#65533;&#65533;@&#65533;&#65533;UFY&#65533;&#65533;Td&#65533;`y`5p&#65533;`@ &#65533;]&#65533;"&#65533;&#65533;&#65533;&#65533;P&#65533;&#65533;&#65533;&#1024;&#65533;&#65533;&#65533;:b&#65533;&#65533;&#65533;p&#65533;w&#65533;&#65533;>I"&#65533;&#65533;Q&#65533;&#65533;g&#65533;'&#65533;&#65533;&#65533;2&#65533;&#65533;&#65533;&#65533;&#65533;&#65533;:t&#65533;[&#65533;9@vO&#65533;&#65533;"&#2820;&#65533;;&#65533;%&#65533;&#65533;&#65533;&#65533;3
&#65533;`&#65533;&#65533;]L!s%&#65533;:p&#65533;&#65533;&#65533;&#65533;&#65533;:)&#9902;&#65533;
 (&#65533;
`&#65533;f&#65533;&#65533;8c&#65533;:&#65533;(z&#65533;&#65533;iq4Opj&#65533;&#65533;&#65533;*@&#65533;v7&#65533;&#65533;&#65533;B%X&#65533;&#65533;'<``j&#65533;"&#65533;&#65533;
&#65533;&#65533;(,&#65533;&#65533;&#65533;2@&#65533;eY&#65533;U&#65533;<&#65533;7Zk/Z&#65533;&#65533;^&#65533;:/&#65533;"`{--@&#65533;%&#65533;P$c&#65533;&#65533; &#65533;j&#65533;&#65533;0&#65533;&#65533;&#65533;5&#65533;r	`rU&#65533;6!&#65533;&#65533;i&#65533;U&#65533;J&#65533;*&#65533;=Ivb+&#65533;R&#65533;$@&#65533;&#65533;q&#65533;&#65533;&#65533;95&#65533;&#65533;&#65533;0@.&#65533;&#65533;&#65533;&#65533;`&#65533;&#65533;d&#65533;V1&#65533;t&#65533;&#65533;&#65533;&#65533;00`
@&#65533;r&#65533;&#65533;P&#65533;&#65533;&#65533;6`-k&#65533;Tdrx&#65533;c!&#65533;&#65533;&#65533;&#65533;0&#806;	.&#65533;q|&#65533;&#65533;+X&#65533;p:&#65533;j&#65533;:4&#65533;/(@&#65533;&#65533;2.&#65533;&#65533;<aI&#65533;&#299;b&#65533;;&#65533;"&#65533;&#516;T&#65533;q&#65533;&#65533;r
&#65533;&#65533;&#65533;&#65533;>&#65533;&#65533;t_&#169;&#65533;K<0lz+@&#65533;$&#65533;v&#65533;&#65533;8P&#65533;&#65533;&#65533;&#65533;R&#65533; &#65533;xUb&#65533;80{&#65533;&#65533;%&#65533;)&#261136;&#65533;&#65533;&#65533;&#65533;&#65533; <y&#232;&#65533;&#65533;&#65533;J2&#65533;K&#65533;&#65533;&#65533;q8p&#65533;t75 `@7@&#65533;&&#65533;M&#65533;&#65533;)&#65533;&#65533;Z^
&#65533;&#65533;/&#65533;&#65533;&#65533;6&#65533;&#65533;(&#65533;&#1113;&#65533;W-,pn&#65533;&#65533;&#65533;8&#1086;&#65533;P;P&#65533;k&(&#1056;|6 &#65533;y&#65533;&#65533;&#65533;&#65533;x&#65533;!&#65533;&#65533;&#65533;wW&#65533;&#65533;&#65533;7	&#1084;&#65533;&#65533;"0Z&#65533;&#65533;Ae&#65533;&#65533;&#65533;o&#65533;&#65533;&#65533;&#65533;&#65533;@9I &#65533;u&#65533;	#&#65533;j.&#65533;&#65533;&#65533;&#727;&#65533;a+&#65533;`&#65533;&#65533;>&#65533;&#65533;&#65533;&#65533; .&#65533;&&#65533;&#65533;&#608;`|&#65533;Pp.PF&#65533;&#65533;&#65533; `&#65533;&#65533;	`&#65533;	X&#65533;&#65533;&#65533;D&#65533;&#65533;&#668;&#65533;&#65533;&#65533;&#65533;&#65533;<&#65533;!&#65533;h&#65533;
&#65533;&#65533;Q&#65533;h&#281;h&#65533;&#65533;i&#65533;LL&#65533;&#65533;&#824;y&#65533;USc- &#65533;&#65533; &#65533;&#65533;&#65533; 6&#65533;+pT&#65533;#&#65533;}&#65533;
;@&#65533;&#65533;l	&#65533;,&#65533;&#1634;&#65533;"z,T&#65533;]D&#65533;&#65533;&#65533;&#65533;\ &#65533;&#65533;${&#1760;B1&#65533;0&#65533;Cie&#65533;&#65533;&#65533;&#65533;	&#65533;3d1&#65533;&#65533;&#65533;&#65533;&#65533;8&#65533;&#65533;{&#65533;&#65533;sQ&#65533;-&#65533;2 4`&#65533;P&#65533;6&#65533;&#65533;M&#65533;pWJ(&#65533;q&#65533;&#1178;&#65533;C&#65533;c&#65533;&#65533;m;&#65533;&#65533;!&#167;&#65533;&#1514;&#65533;&#65533;&#65533;&#65533;5h&#65533;)&#1331;&#65533;&#65533;2&#65533;Y&#65533;&#65533;&#65533;&#65533;Y&#65533;5&#65533;2&#65533;j&#65533;&#65533;M&#65533;A&#65533;G&#65533; $&#65533;&#65533;p4@;&#65533;a &#65533;Vm	#&#65533;&#65533;:	f&#65533;&#65533;&#65533; &#65533;I&#65533;4&#65533;y&#65533;*&#65533;! &#65533;&#65533; j]OrYL@&#65533;RFU&#65533;&#65533;hQ&#65533;&#1497;0=C&#65533;NU&#65533;$&#65533;&#65533;&#621;I&#65533;D&#65533;1&#1624;mc3{&#65533;	5&#65533;:_&#65533;&#65533;&#65533;&#65533;XMG&#65533;<P&#65533;0;#&#65533;-&#65533;\P&#65533;&#65533;0$C&#1687;@&#1284;p&#1790; x,F&#65533;&#1500;S&#65533;X	*`s&#65533;i&#65533;&#65533;=	O<&#154;&#65533;&#65533;&#65533;&#65533;&#65533;&#65533;&#65533;&#65533;aw&#65533;&#721;@Y&#65533;&#65533;V&#1941; &#65533; &#575;&#65533;&#65533;&#65533;&#65533;!&#65533;&#176;&#65533;-&#65533;?&#65533;&#65533;&#65533;[&#65533;&#65533;&#1998;&#65533;.&#65533;&#65533;&#65533;&#65533;&#65533;'&#65533;&#65533;&#65533;00~&#65533;|&#65533;;&#65533;&#65533;&#65533;.&#1084;&#65533;&#65533;Y&#65533;-
 &#65533;J&#65533;0)&#65533;&#65533;&#65533;U&#65533;&#65533;&#65533;&#65533;'rX&#65533;!&#65533;P&#65533;&#65533;&#65533;K&#65533;0&&#65533;&#65533;!.&#65533;]&#65533;o&#65533;&#65533;wn:i<.&#65533;&#65533;&#65533;p1&#65533;&#65533;&#65533;_&#65533;~Y&#65533;$&#65533;&#65533;&#65533;^.&#65533;&#65533;&#1938;Tk*&#65533;&#65533;&#65533;&#65533;p&#65533;&#65533;3&#65533;&#65533;&#65533;=&#65533;&#65533;&#65533;&#65533;&#65533;E)&#65533; &#65533;&#65533;&#65533;2&#65533;;@&#65533;&#65533;9&#65533;`&#65533;p+0"2&#65533;&#65533;I$&#65533;&#65533;9&#65533;&#65533;&#65533;@&#1880;&#65533;y-p.&#65533;&#65533;&#282;&#65533;&#65533;1@&#65533;&#65533;&#65533;M&#65533;8`+&#65533;p&#65533;Xzn&#65533;=&#65533;t>s&#65533;&#65533;&#65533;&#65533;&#65533;d&#65533;&pc&#65533;&#65533;&#65533;&#65533;!&#65533;6&#65533;D&#65533;&#542;&#65533;&#65533;4&#65533;2&#65533;&#65533;$0&#65533;a&#65533;&#65533;	&#65533;+&#65533;j'3&#65533;X	1&#65533;N&#65533;&#65533;'&#65533;0&#65533;yL&#65533;N&#65533;&#65533;(&#65533;0&#65533;&#65533;&#65533;x&#65533;&#65533;h;09&#65533;W&#65533;&#65533;&#65533;&#65533;&#65533;&#65533; &#65533;&#65533;*&#65533;}<&#65533;.m &#65533;;&#65533;&#65533;&#65533;&#65533;oUA&#65533;0B|&#65533;H+K&#65533;&#65533;_\&#65533;z&#65533;&#65533;&#65533;p"&#65533;&#65533;&#65533;&#65533;&#65533;Uj&#65533;(&#65533;]S&#65533;c&#65533;&#65533;&#65533;&#65533;RyS&#65533;&#65533;&#65533;&#65533;/a5&#65533;0&#65533;&#65533;
&#65533;Fs5`M2h&#65533;>u=&#65533;\&#65533;&#922;&#65533;0&#65533;&#65533;&#65533;&#65533;Z&#65533;$aZ&#65533;&#65533;M/&#65533;&#65533;&#1344; &#65533;1&#65533;$P*&#65533;
@>5q&#65533;]&#65533;E^&#65533;`&#65533;T' &#65533;% &#65533;&#65533;&&#65533;&#65533;&#65533;J&#420;&#65533;&#65533;5b&#65533;@&#65533;B}&#65533;&#65533;&#65533;&#65533;	0!`.&#65533;&#65533;&#65533;g&#65533;~Uu&#65533;&#65533;%P&#65533;d&#65533;F&#65533;&#65533; fl([{&#65533;Y81`P&#65533;&#65533;T&#65533;&#65533;&#65533;&#65533;&#65533;&#65533;&#65533;_/&#65533;N&#65533;;`8&#65533;&#65533;&#65533;j(V(@&#65533;9iEf&#65533;&#65533;&#649;&&#65533;4h&#778;&#65533;I&#65533;&#65533;&#65533;&#65533;;i-.&#65533;&#65533;v&#65533;U&#65533;4P&#65533;EZ
&#65533;&#65533;&#65533;A&#65533;&#65533;_G&#65533;&#65533;&#65533;&#65533;&#65533;Y;&#65533;G&#65533;8&#65533;&#65533;S&#65533;&#65533;C&#65533;'&#65533;<&#65533;&#65533;&#65533;@Xhh&#65533;p&#65533;&#65533;1&#65533;)9IYiy&#65533;&#65533;&#65533;&#65533;&#65533;&#65533;&#65533;&#65533;	*&#65533;iXjz
0&#65533;&#65533;&#65533;&#65533;&#65533;&#65533;&#65533;y"&#65533;&#65533;&#65533;2&#65533;z{&#65533;SP&#65533;&#65533;C&#65533;&#65533;&#65533;A&#65533;!&#65533;BqP&#65533;`&#65533;&#65533;&#65533;&#65533;p&#65533;&#65533;&#65533;&#65533;&#65533;&#65533;A&#65533;&#65533;&#65533;.~9]N8&#65533;&#65533;&#65533;&#65533;b0qa~&#65533;&#65533;&#65533;&#65533;SA&#65533;r&#65533;c{ @&#65533;	
&#320;&#65533;H&#65533;r&#65533;P&#65533;&#65533;u+Z&#65533;(*&#65533;4&#65533;;Vd&#65533;&#65533;A&#65533;&#65533;L@&#65533;&#65533; &#448;5 &#65533;0&#65533;ab#	]&#65533;&#65533;&#65533;fL&#65533;B&#65533;&#481;D&#65533;&#65533;#&#65533;&#680;&#1189;&#65533;j4&#65533;&#65533;&#65533;T#&#65533;(&#65533;B&#65533;B&#65533;*&#144;&#65533;&#1037;k3&#65533;M&#65533;&#13949;]L&#1786;})&#65533;)&#65533;t&#65533;2&#65533;&#172;&#65533;B&j`P&#65533;&#65533;
/"d&#65533;E&#32770;\h(e&#65533;+&#65533;&#65533;&#65533;bp[&#65533;&#65533;&#65533;&#65533;&#65533;&#65533;&#65533;&#65533;&#65533;&#65533;&#65533;|&#65533;8&#65533;:&#65533;&#65533;&#1383;;8@&#65533;&#65533;
;&T0&#65533;&#65533;&#65533;h$&#65533;&#65533;C&#65533;=*&#65533;V}3s&#65533;&#65533;&#827;y.&#65533;<z8&#65533;>&#65533;&#65533;u&#65533;0&#65533;&#65533;&#65533;7k DP&#65533;&#65533;!&#65533;&#65533;,&#65533;~&#65533;&#65533;&#65533;&#65533;&#65533;&#65533;&#65533;&#65533;&#65533;&#65533;&#65533;
`&#65533; |&#65533;&#65533;-&#65533;C&#1517;&#65533;&#65533;&#65533;&#65533;B&#65533;&#65533;&#65533;&#65533;"  &#65533;&#65533;&#65533;_&#65533;&#26058;&#65533;"&#65533;&#65533;&#65533;L&#65533;&#65533;&#65533;@R@x &#65533;l+&#65533;&#65533;`&#65533;&#65533;"h&#65533;b&#65533;\&#65533;&#65533;2(7b&#65533;&#705;hd&#65533;&#65533;0&#65533;&#65533;&#65533;e~&#65533;&#65533;&#65533;&#65533;uB&#65533;&#65533;&#65533;A	&#65533;<S&#65533;(~0\
&#65533;j)&#65533;&]H&#65533;9&#65533;:&#65533;&#65533;@#&#65533;&#65533;&#65533;PO&#65533;h&#65533;Uj	4&#65533;&#65533;	$A
&#1109;"<$&#65533;!6&#65533;g&#65533;L&#65533;)&#65533;} @&#214;v&#65533;8&#65533;_&#65533;&#65533;@
0A&#65533;&#65533;&#65533;&#65533;&#65533;&#65533;&#65533;&#65533;&#65533;&#65533;&#65533;&#65533;u&#65533;&#218;&#65533;&#65533;&#65533;&#65533;&#65533;67Zi&#65533;&#65533;)&#65533;_!&#65533;&#65533;&#65533;	"L&#65533;)&#65533;`&#65533;&#65533;&#65533;&#65533;O&#65533;&#65533;AZ&#65533;&#65533;&#65533;&#65533;
&#65533;E&#65533;&#65533;&#65533;&#65533;	&#65533;]0&#65533;L&#65533;&#65533;&#65533;uV&#65533;C&#65533;G@&#65533;Q&#515;&#65533;)x&#65533;)&#65533;Gn&#65533;&#65533;+&#65533;[&#65533;&#65533;O&#65533;&#65533;&#65533;^&#65533;&#65533;P(pp&#65533;&#65533;pC6&#1315;&#65533;&#65533;&#65533;d8&#65533;&#65533;(+&#65533;B'&#65533;&#65533;)&#65533;&#65533;3&#65533;|&#65533;2<&#65533;A&#65533;&#1514;&#65533;N&#65533;(&#65533;&#1551;&#65533;peik&#65533;"&#65533;r&#1323;&#65533;,uG&#65533;&#65533;&#65533;&#65533;	&#1792;B&#65533;l &#65533;'[$L&#65533;&#65533;i &#65533;&#65533;		P&#65533;^@&#65533;&#235;q&#65533;m&#65533;zg&#65533;&#65533;&#65533;DmP&#65533;
{&#65533;B=&#65533;DrB	&#65533;&#65533;&#65533;C&#54864;6+&#65533;PC&#65533;&#65533;C&#65533; &#65533;&#65533;&#65533;&#65533;X~&#65533;&#65533;	&#1380;&#65533;&#65533;&#65533;{
w`&#65533;P(&#65533;&#65533;\S&#204;d&#65533;pY&#65533;\P'	d@@80&#65533;bj&#65533;0&#65533;&#1898;}&#65533;&#65533;&#65533;&#65533;gb&#65533;&#65533;&#65533;		d=&#65533;&#65533;m&#65533;@8&#65533;B@*d&#65533;&#65533;&#65533;&#65533;=0;^x&#65533;j&#65533;&#65533;4k&#65533;&#65533;&#65533;&#65533;&#65533;&#65533;&#65533;&#65533;&#65533;0&#65533;P&#65533;&#65533;A	`&#65533;&#65533;&#65533;J&#65533;48&#65533;&#65533;~&#65533;\+@"&#65533;a&#65533;29Aa4&#65533;&#65533;8&#65533;&#65533;&#65533;&#65533;>&#65533;&#65533;&#65533;&#65533;&#65533;2&#65533;&#65533;&#65533;/z2\	B&#65533;&#65533;&#65533;&#65533;{&#65533;&#65533;@V	&#65533;-m&#65533;r@&#65533;f&#65533;kU&#65533;=h!vB",&#65533;&#65533;pP@&#65533; B&#65533;@&#65533;PS&#65533;&#65533;p4&#65533;_"&#65533;0&#65533;L&#65533;&#65533;&#65533;&#65533;&#65533;U&#65533;hQx&#65533;&#65533;D@&#65533;&#65533;;Nb6"&#65533; R @&#65533;d&#65533;&#65533;#&#65533;&#65533;H&#65533;Y]&#65533;&#65533;&#65533;	&#65533;&#65533;&#49255;&#65533;&#65533;&#65533;&#65533;h&#65533;(K,P$&#65533;<0&#65533;Q&&#65533;&#65533;A&#65533;$ &#65533;ERe|&#65533;X0&#167;d&#681;&#65533;&#65533;I&#65533;&#65533;8@&#65533;8!&#65533;d&#65533;&#65533;.&#65533;@,&#65533;&#65533;d&#65533;&#65533;$&#1027;&#65533;&#65533;&#65533;q@&#65533;7&#65533;&#65533;&#65533;&#65533;trZ@F&#65533;&#65533;&#65533;&#65533;&#65533;$>&#65533;d$&#65533;@&#65533;&#65533;&&#65533;&#832;7&#65533;&#65533;/R0&#65533;
&#65533;5@@D8&#65533;7&#65533;&#65533;&#65533;&#65533;&#65533;&#65533;fC{&#49170;&#65533;&#65533;&#65533;Cn&#65533;&#65533;8&#65533;L&#65533;&#65533;`&#65533;&#65533;>&#65533;jPC&#65533;o	&#1371;&#65533;"&#65533;&#65533;C&#65533;&#65533;&#65533;&#65533;@HA4&#65533;=&#65533;S&#65533;&#218;&#65533;V&#65533;RH&#65533;QGKb&#1084;&#65533;&#1824;&#65533;&#65533;y&#65533;X&#65533;&#65533;&#65533;*`&#65533;&#1544;
V&#65533;&#65533;&#65533;H%]K&#65533;&#65533;&#65533;P4C9`Af&#65533;&#65533;&#65533;&#65533;\&#65533;&#65533;&#65533;FP&#65533;&#65533; GYkX&#65533;&#65533;&#65533;&#65533;&#65533;&#65533;&#65533;z;&#65533;&#65533; &#65533;&#65533;bgPt&#65533;W&#1452;&#65533;2X&#65533;&#65533;&#65533;&#65533;&#65533;&`?&#65533;-`&#65533;&#65533;&#65533;3&#65533;&#65533;&#65533;9&#65533;&#65533;&#65533;&#65533;~d&#1600;`&#65533;&#65533;&#65533;&#65533; &#65533;0&#65533;7h(h&#65533;j#&#913;V&#65533;J=&#65533;(&#65533;&#65533;.&#65533; cSt&#65533;|&#65533;`x)&#65533;(&#65533;&#65533;&#65533;&#65533;&#65533;&#65533;*&#65533;[5&#1222;K&#65533;&#202;&#65533;&#65533;&#1416;S~&#65533;*&#65533;A&#65533;Y
x&#65533;&#65533;&#65533;e&#65533;h&#65533;&#65533;7&#65533;.&#65533;&#65533;&#65533;R&#65533;&#65533;&#65533;&#65533;T.0&#65533;r&#65533;&#65533;	|m 4[&#65533;Ur&#65533;&#65533;oi&#65533;&#65533;	aX &#65533;5&#65533;"+ &#65533;R&#65533;&#65533;jWs&#65533;&#65533;&#65533;&#65533;&#65533;>&#65533;&#65533;K&#65533;&#65533;N&#1973;&#65533;Y1&#65533;		L&#65533; K&#65533;0&#65533;;]f2&#65533;&#65533;;c;C&#65533;6/&#65533;7&#1091;e &#65533;+&#65533;:A,&#65533;8.pb&#65533;&#65533;&#1832;&#65533;&#65533;&#581;}r&`*Bt*I&#65533;h&#65533;&#65533;)d&#65533;tN&#65533;00X2&#65533;&#820;(2&#65533;-Nm s
&#65533;&#65533;p
 &#65533;:+&#65533;&#65533;&#65533;&#65533;&#65533;#
	X@6R&#65533;&#65533;&#65533;&#65533;&#1826;?M&#65533;D&#65533;&#65533;e&#65533;&#65533;(&#65533;]&#65533;&#65533;@&#65533;&#65533;&#191; 2gP&#65533;&#65533;m&#65533;3&#65533;O&#65533;_6I&#65533;J
&#65533;&#65533;= &#65533;Y&#65533;6&#65533;&#65533;uRM&#65533;&#65533;La>&#65533;_(&#65533;ea&#984;&#65533;L6&#65533;&#65533;&#65533;L.`J1
F&mE&#65533;`c&#65533;v&#65533;rm$	&#65533; &#65533;&#1579;&#65533;!anE&#65533;`&#65533;&#65533;.&#65533;g&#65533;&#65533;&#65533;h;tB&#65533;g&#65533;&#65533;&#65533;&#65533;&#65533;&#65533;K&#65533;\@&#65533;&#65533;	&#65533;18&#65533; &#65533;j&#65533;&#65533;&#65533;U&#65533;&#65533;&#65533;B~&#65533;g&#65533;u8we&#329;\.+&#65533;A&#65533;&#65533;&#65533;({&#65533;&#65533;&#65533;&#65533;&#65533;E0t{&#65533;&#65533;7|2&#65533;{&#65533;3c&#65533;a&#65533;2&#65533;wH&#65533;HN&#65533;k&#65533;&#65533;&#65533;&#65533;&#65533;&#65533;&#65533;<*&#65533;)&#65533;l&#65533;)&#65533;h&#65533;&#1597;&#65533;M1&#65533;&#65533;O&#65533;v&#65533;&#613;C1;&#65533;4h;&#65533;&#65533; &#65533;&#65533;&#65533;D&#65533;>&#65533;LMM&#65533;&#65533;N&#65533;&#65533;&#65533;&#65533;1 &#65533;&#65533;&#65533;&#65533;A@&#65533;r&#65533;&#65533;K&#65533;&#65533;&#65533;,&#65533;Yc&#65533;&#65533;&#65533;0&#65533;&#65533;L@x&#65533;&#65533;&#65533;:@&#65533;$T&#65533;&#65533;+&#65533;&#65533;&#65533;nU&#65533;&#65533;&#65533;.&#65533;J>&#65533;t&#65533;&#65533;@&#65533;&#65533;&#65533;B&#65533;&#65533;p&#65533;&#65533;&#65533;=&#65533;h &#65533;&#65533;&#65533;&#65533;&#65533;&#65533;`@&#65533;&#65533;&#65533;&#65533;<&#65533;&#65533;%&#65533;.&#2018;3&#65533;=&&#65533;&#65533;i&#65533;&#65533;&#65533;&#65533;c|}gslq 0&#65533;&#65533;Q&#65533;&#65533;V&#65533; /H&#65533;Pp&#65533;&#65533;&#65533;`&#65533;)&#65533;&#65533;&#65533;&#65533;&#65533;WN&#65533;&#65533;s&#65533;&#65533;&#65533;	5&#65533;2&5n<&#65533;~0&#65533;6&#65533;&#65533;Xg!&#65533;a&#65533;W0&#65533;'5``&#65533;q&#65533;&#1783;	&#65533;&#65533;&#65533;&#65533;B=@$&#65533;bi&#65533;&#65533;&#65533;&#65533;WpIX|00`J&#65533;!| q&#65533;&#65533;<0_4n&	5&#65533;"&#65533;&#65533;&#65533;AS&#65533;&#65533;e	;(&#65533;&#16513;&#65533;a&#65533;w&#65533;@&#65533;&#65533;&#65533;X&#65533;&#65533;p^&#65533;@l&#65533;PaJ(a&#65533;aN&#65533;&#65533;&#65533;`&#65533;&#65533;q:P?[&#65533;u&#65533;&#65533;Aj&#65533;&#65533;B&#65533;&#65533;&#65533;u	5&#65533;d&#294;&#65533;k&#65533;&#65533;5-P&#65533;&#65533;&#65533;&#65533;&#753;)&#65533;P6&#65533;&#65533;
5&#65533;&#65533;%S4&#65533;]&#65533;y&	rx&#65533;&#65533;&#65533;h&#65533;DA#&#65533;c&#65533;&#65533;&#65533;&#65533;&&#65533;<&#65533;&#65533;%*`g&#65533;P&#65533;o&#65533;%&#65533;&#65533;w&#65533;@&#65533;&#65533;&#65533;'&#65533;9@&#65533; .&#65533;&#65533;$5k&#65533;2B&#65533;*&#65533;&&#65533;&#65533;&#65533;&#65533;&#65533;&#65533;&#65533;m&#65533;1&#65533;	&WN&#65533;8B&#65533;Lq0&#65533;&#65533;&#65533;U&#712;z&#65533;&#65533;&#65533;&#1408;.&#65533;x&#65533;&#65533;V&#65533;&#65533;%&#65533;B&#65533;&#65533;v&#65533;&#65533;;-&#65533;;&#65533;P&#65533;&#65533;&#65533;&#65533;&#65533;&#65533;&#65533;&#65533;&#65533;&#65533;H&#65533;;&#65533;p&#65533;&#65533;P&#65533;e&#65533;@z&#65533;r#&#65533;iZ&#65533;&#65533;r&#65533;&#65533;&#65533;&#792;$&#65533; \%`l&#65533;N&#65533;C	&#65533;=&#65533;Q@&#65533;&#65533; .C_2%&#65533;&yn*i$p&#65533;&#65533;
 &#65533;3 -&#65533;&#65533;N&#65533;&#65533;* f&#65533;<&#65533;cw1&#65533;V&#65533;&#65533;&#65533;D)5&#65533;'`P&#65533;&#65533;&#65533;~`&#65533;A&#65533;I:&#65533;oHc0Z*}&#65533;S&#65533;&&#65533;^g|&#65533;&#65533;&#65533;	&#65533;p&#65533;.&#65533;l&#65533;n&W3&#65533;&#65533;w&#65533;~&#65533;&#65533;0&#65533;}&#65533;4.&#65533;3
'&#65533;:6&#65533;t&#65533;&#65533;&#65533;&#65533;|DP	&#65533;&#65533;&#65533;&#65533;&#65533;8.tB_@0h&#65533;&#65533;q&#65533;50s&#65533;m&#65533;@@&#65533;$	'_#&#65533;&#65533;a&#65533; &#65533;9&#65533;Ph&#65533;&#65533;=&#65533;&#65533;J&#65533;&#8360;B	&#65533;OB6&#65533;&#65533;8&#65533;&#65533;3&&#65533;&#65533;&#65533;&#65533;&#1500;&#65533;&#65533;=06rt&#65533;&#65533;0&#65533;"B&#65533;&#65533;U$6/>&#65533;)0;&#65533;Y<&#65533;&#65533;&#65533;]S&#65533;j&#65533;&#65533;}&#65533;&#65533;&#65533;bZY7&#18091;&#65533;&@&#65533;o	0&#65533;&#65533;P"&#65533;9 &#65533;)	&#65533;&#65533;n&#65533;W0&#65533;H&#65533;ci&#65533;&#65533;`L&#65533;D&#65533;&#65533;py&#65533;&#65533;"&#65533;&#65533;Ml!&#65533;&#65533;&#65533;Q@pO&#1408;ay&#65533;(&#65533;&#65533;Qs&#65533;&#65533;&#65533;
&#65533;7&#65533; &#65533;&#65533;&#65533;`7&#65533;#&#65533; &#65533;2&#65533;!&#65533;2&#65533;T'(]G&#65533;&#65533;A&#65533;&#65533;&#65533;&#65533;&#65533;&#65533;x&#65533;&#65533;&#65533;#&#65533;Z*20&#65533;A&#65533;&#1351;b&#65533;	&#65533;&#65533;&#65533;sPXQ&#65533;&#65533;&#65533;&#65533;&#65533;A&#65533;&#65533;&#65533;&#65533;&#65533;J*&#65533;&#65533;q/&#65533;&#65533;&#65533;&#65533;?&#65533;;&#65533;$&#65533;%&#65533;&#65533;!&#65533;&#65533;N&#65533;?`+&#65533;jl&#65533;** &#65533;&#65533;&#65533;a&#65533;hWUe^&#65533;&#65533;&#65533;&#65533;#&#65533;4bxC&#65533;\&#65533;5aP&#65533;fL&#65533;*p&#65533;&#65533;&#65533;)W	&#65533;[&#420;&#65533;&#65533;#|&#65533;&#217;&#65533;>q&#1349;H&#65533;F&#65533;I$&#65533;&#65533;&#65533;&#65533;
t&#65533;=&#65533;L&#65533;&#65533;2&#65533;&#65533;&#65533;K
(&#65533;,&#65533;&#65533;&#65533;&#65533;2{&#65533;o$&#65533;]&#65533;&#1536; &#65533;&#65533;&#65533;&#65533;&#65533;&#174;&#65533;&#65533;HuW&#65533;4&#65533;&#65533;L&#65533;6ir_&#65533;n&#65533;A40&#1568;&#65533;&#65533;0j@+0&#65533;"`&#1288;&#65533;	k$&#65533;m&#65533;e&#65533;~&#65533;_&#65533;&#65533;kC(&#65533;%&#65533;+n&#65533;P2Wl&#65533;K&#65533;&#65533;31`&#1044;&#65533;0&#65533;+2K&#65533;&#65533;N>&#65533;&#65533;&#65533;&#65533;e@&#65533;&#65533;$&#65533;QD&#65533;`H&#65533;x&#65533;)&#132;&#65533;&#65533;&#65533;"&#65533;o@&#65533; 3P&#65533;&#65533;1&#65533;&#65533;"R&#65533;i?&#65533;&#65533;&#65533;R&#65533;&#465;4&#65533;&#65533;2&#65533;4,Pa&#65533;@&#65533;&&#65533;8@&#65533;&#65533;&#65533;c&#65533;p&#65533;""&#65533;nq&#65533;T&#65533;?&#65533;&#65533;Z>]	`& &#65533;&#65533;q&#1002;&#65533;&#65533;@&#65533;&#65533;q&#65533;3&#65533;FG&#65533;&#65533;&&#65533;&#65533;*&#65533;[&#65533;&#65533;&#65533;&#65533;7`s&#294;&#65533;J&#65533;&#65533;"&#65533;P&#65533;&#65533;X&#65533;kB&#65533;&#65533;>p&#65533;&#65533;&#65533;&#65533;J&#65533;&#65533;&#65533;S{&#65533;@4p&#65533;&#65533;17"&#65533;01&#65533;&#65533;&#65533;8Um&#65533;P&#65533;8&#65533;&#1145;&#65533;&#65533;&#1148;E1h&#65533;/&#65533;&#65533;
&#65533;&#65533;&#65533;&#65533;&#65533;S^&#65533;(&#1097;9Jg&#65533;a	&#65533;!&#65533;5&#65533;&#65533;&#65533;&#65533;;&#65533;&#65533;q
&#65533;e&#65533;&#65533;2L#&#65533;&#65533;F&#1698;	V&#65533;V>&#65533;&#65533;&#65533;3&#65533;|&#65533;r&#65533;&#65533;m"_&#65533;4&#65533;$`&#65533;a&#65533;&#65533;&#65533;&#65533;	%&#65533;K&#65533;TH5&#65533;0L&#65533;a&#65533;#&#65533;&#65533;&#65533;&#65533; pa.hX&#65533;C&#65533;pr&#65533;aB+&#65533;&#65533;&#65533;&#65533;e5r ( &#65533;V&#65533;&#65533;@B&#65533;&#65533;&#65533;&#65533;&#65533;#D(&#65533;&#65533;-&#65533;pCP&#65533;,&#65533;&#65533;;	=&#65533;|
+P&#65533;&#65533;&#65533;`&#65533;	&#65533;&#65533;[&#65533;wH&#65533;&#65533;[@&#65533;PY&#65533;]t\	&#65533;&#65533;&#65533;`&#65533;&#65533;e&#65533;&#65533;%l$/&#65533;&#65533;5&#65533;&#65533;&#65533;&#65533;&#381;&#1584;s&#65533;&#65533;&#65533;	&#65533;2&#65533;&#65533;.V&#65533;&#65533;&#65533;&#386;&#65533;&#1458;0&#65533;&#65533;&#65533;S&#65533;&#65533;&#65533;&#650;&#65533;&#984;&#65533;&#65533;
&#65533;&#65533;&#65533;&#1585;%)&#65533;&#65533;!&#65533;&#65533;)&#1841;0&#65533;n7k&#65533;4&#65533;&#65533;
@&#65533;t?&#65533;&#65533;&#795;&#65533;&#65533;&#65533;k&#65533;*&#65533;&#65533;&#65533;]&#65533;-&#65533; F&#65533;&#65533;:&#65533;&#65533;&#65533;&#65533;&#65533;&#65533;D&#65533;&#65533;HL&#65533;&#65533;&#65533;"# &#65533;&#65533;&#65533;\&#65533;&#65533;m&#65533;P&#65533;lt&#65533;`&#65533;&#65533;&#65533;&#65533;&#65533;&#65533;V2&#65533;&#65533;&#65533;&#65533;&#65533;0*&#65533;&#65533;&#65533;+&#65533;
&#65533;&#1069;&#65533;&#65533;&#65533;&#65533;K&#65533;*&#65533;o&#65533;<@&#65533;P&#65533;!DCL>&#65533;)&#65533;W&#65533;+&#65533;="&#65533;&#1920;#]&#65533;'&#65533;&#1026;&#65533;$
&#65533;;p*b&P&#65533;"&#65533;S&#65533;&#65533;R'&#65533;P&#65533;}&#65533;- &#65533;&#1028;/+&#65533;u&#65533;n&#65533;GM&#65533;&#65533;(&#65533;^&#65533;V	&#65533;&#65533;&#65533;(&#65533;&#65533;,W&#65533;
 &#65533;|&#65533;'&#362;&#65533;&#65533;&#65533;L&#65533;&#65533;&#65533;&#65533;ep&#65533;&#65533;&#65533;l&#65533;6 @p&#491;A8&#65533;&#65533;
&#65533;8&#65533;VH&#65533;&#65533;(&#65533;&#65533;&#65533;&#65533;Dv&#65533;&#65533;&#65533;_&#65533;&#65533;H:R&#65533;&&#65533;&#65533;7R&#65533;&#612;&#269;&#65533;&P&#65533;}&#65533;&#65533;&#65533;&#65533;&#65533;&#65533;z9U&#65533;%&#65533;v&#65533;&#65533;"0&#65533;&#65533;q&#65533;P:&#65533;!&#65533;^&#1754;1&#1773;&#65533;&#65533;(&#65533;&#65533;A&#918;%&#65533;<vdq6&#65533;%`&#65533;&#65533;&#65533;AB}$@&#65533;&#65533;&#1460;<h&#65533;$&#65533;&#65533;&#65533;Mkbr&#65533;&#65533;9A&#65533;&#65533;&#65533;;&#65533;&#352;@&#1389;yN	22@&#65533;&#65533;="&#65533;m	&#65533;R.<@4`0+&#65533;&#65533;8(9&#65533;:&#65533;&#65533;vR%`&#65533;& V&#65533;&#65533;*&#65533;&#65533;% &#65533;&#65533;P&#65533;M&#65533;&#65533;&#65533;&#65533;&#8230;	&#65533;&#65533;3B&#65533;C&#65533;q&#65533;7&#1984;&#65533;12&#65533;&#65533;&#65533;2x&#65533;s&#65533;)@&#65533;&#65533;&#65533;$&#65533;&#65533;n&#65533;6&#65533;
* .&#65533;`p%&#65533;&#65533;$&#65533;PR&#65533;L&#65533;&#65533;3&#65533;2&#65533;q&#1758;&#65533;&#65533;&#65533;&#65533;@&#65533;I0&#65533;&#65533;M&#65533;&#65533;&#65533;}&#65533;&#65533;<&#65533;Wd2&#65533;&#65533;<&#65533;by&#65533;"&#65533;&#65533;&#65533;1qt&#65533;&#65533;&#15067;0].&#65533;&#65533;v&#65533;&.
n&#1261;&#65533;pp/&#65533;&#65533;a&#65533;(0uW&#985;p0E&&#65533;`=P(&#65533;&#65533;p&#65533;&#65533; &#65533;&#65533;(&#65533;&#65533;Tu&#65533;G&#65533;T&#1939; &#65533;&#65533;0'dyl&#65533;,^&#65533;w&#65533;&#65533;&#65533;q&#65533;&#65533;=&#65533;&#65533;&#65533;&#65533; T&#65533;IY&#65533;3&#65533;&#65533;&#65533;7&#65533;&#65533;3p&#65533;3&#65533;Z&#65533;&#65533;&#65533;+&#65533;&#65533;	izFp&#65533;&#65533;;&#65533;n &#65533;&#65533;&#226;}&#65533;&#65533;9 &#65533;&#65533;@&#65533;4`-&#65533;(0&#65533;&#65533;s/N&#65533;&#65533;oG'1&#65533;&#65533;~S&#65533;O&#65533;X&#65533;&#1997;&#65533;S z&#65533;&#65533;&#65533;&#65533;&#65533;6P?&#539;#.p&#65533;&#65533;&#65533;&#65533;=P@Lj&#65533;z&#65533;&#65533;&#65533;!&#65533;d&#65533;&#65533;1u$v&#65533;v&#65533;4&#65533;%Pn&#65533;&#65533;&#65533;6&#65533;&#65533;8&#65533;&#65533;&#65533;&#65533;&#65533;x&#65533;<,/&#65533;7&#65533;&#65533;&#65533;&#65533;&#65533;&#65533;Q'&#886;&#65533;J&#65533;<&#65533;	$&#65533;1&#65533;&#65533;h&#65533;tBJ&#65533;{1&#65533;&#65533;&#65533;^@&#65533;&#65533;1&#65533;`&#65533;Hb&#65533;	$&#65533;&#65533;&#65533;&#65533;&#65533;rV>I&#65533;3&#65533;t&#65533;6&#65533;&#65533;&#232;&#65533;/2A&#65533;M&#65533;lI&#65533;&#65533;&#65533;&#65533;&#65533;uA&#65533;
&#65533;>NE&#65533;Vd~&#65533;&#65533; &#935;&#65533;&#65533;&#65533;&#65533;&#65533;cv"&#65533;&#65533;&#65533;&#65533;&#65533;mTO&p&#65533;&#65533;M&#65533;&#65533;n?) &#65533;Qt|&#65533;3&#65533;R.+&#65533;&#65533;&#65533;&#65533;Iu&#65533;&#65533;<&#65533;+&#65533;&#65533;8&#65533;&#1504;s}&#65533;0,`4&#65533;&#65533;O&#65533;Q	I&#65533;&#65533;&#65533;&#65533;&#65533;L&#65533;
L&#65533;!0&#65533;&#65533;,&#65533;&#65533;&#65533;&#65533;&#65533;&#65533;&#65533;	&#65533;&#65533;dD&#65533;&#65533;D&#65533;&#65533;&#65533;d&#65533;&#65533;&#65533;!`?&#65533;&#65533;&#65533;&#65533;3'*&#65533;&#65533;+>&#65533;&#65533;&#65533;+$&#65533;&#65533;&#65533;%&#65533;&#65533;&#65533;&#65533;&#65533;&#65533;&#65533;&#65533;&#65533;&#65533;&#65533;&#65533;&#65533;&#65533;&#65533;&#65533;&#65533;&#65533;&#65533;&#65533;&#65533;&#65533;&#65533;&#65533;&#65533;&#65533;&#65533;&#65533;&#65533;&#65533;&#65533;&#65533;;+	&#65533;&#719;"$&#65533;5-	&#65533;@+(5)&#65533;&#774;;&#65533;0&#65533;&#65533;&#65533;&#65533;&#65533;&#65533;&#65533;&#65533;&#65533;&#65533;&#65533;&#65533;&#65533;&#65533;&#65533;&#65533;'."&#65533;&#65533;&#65533;@*&#65533;$Dx&#532;&#201;&#65533;#4&#65533;G&#65533;;j&#795;H&#65533;&#65533;&#331;&#65533;&#65533;x&#65533;&#65533;&#65533;x }y&#65533;t&#65533;&#65533;&#65533;&#65533;|&#65533;0&#65533;&#65533;&#65533;&#65533;&#65533;&#65533;"&#65533;I&#65533;&#65533;VHHu&#65533;G&#465;@&#65533;
&#1706;&#65533;&#65533;&#65533;Th&#65533;8&#65533;9&#65533;&#65533;(.U["@&#65533;&#65533;&#65533;&#65533;A&#65533;&#65533;&#65533;&#65533;&#65533;]&#65533;v^
,&#1758;c2(&#65533;b&#65533;&#65533;
nb&#65533;&#65533;`&#65533;	&#65533;:&#65533;.&#65533;&#65533;r#K&#65533;&#65533;&#65533;&#404;q&#65533;	T&#65533;&#65533;y	&#65533;P&#65533;l&#65533;-*0&#65533;ac'	&#65533;qVp&#65533;
s&#65533;&#1784;s&#48565;9&#65533;&#65533;"b&#65533;&#65533;&#65533;@E.5&#65533;]&#65533;&#65533;&#65533;&#65533;-&#65533;c&#65533;*&#571;&#65533;k&#2046;&#65533;&#65533;<&#65533;B,.h&#65533;&#65533;&#65533;JX&#42400;&#65533;,r&#65533;&#65533;&#65533;4&#65533;&#65533;&#65533;&#65533;&#65533;&#65533;&#65533;
&#65533;'&#65533;h%&#65533;$&#65533;
1&#1217;&#65533;0Cl8y&#65533;&#65533;~Vh&#65533;R&#65533;sQ7$&#65533;# &#65533;	 &#65533;&#65533;!3@L&#65533;B8&#65533;\(&#65533;4&#65533;&#65533;&#65533;/&#65533;&#65533;&#65533;x&#229;H&#65533;&#65533;M&#65533;&#65533;5&#65533;`&#65533;&#65533;&#65533; &#65533;$56&#65533;&#17651;&#65533;(&#65533;D$&#65533;a^@&#65533;c&#65533;&#65533;t&#65533;&#65533;&#65533;$$NL&#65533;h&#65533;&#65533;&#65533;&#65533;&#65533;P&#65533;(&#65533;]e&#65533;!J`NU&#65533;&#65533;)&#65533;4&#65533;)&#65533;<(&#65533;&#65533;&#65533;&#65533;&#65533;Ht(&#65533;&#65533;:&#65533;&#65533;X&#65533;&#65533;&#65533;&#65533;&#65533;
&#65533;[)&#65533;&#65533;&#65533;&#65533;@&#65533;C&#65533;%`&#65533;YD&#65533;y&#65533;&#39732;&#65533;&#65533;&#65533;<, *y1`sXb&#65533;&#65533;`&#65533;a&#65533;&#65533;&#65533;?&#1386;&#65533;l&#65533;&#65533;&#65533;B&#65533;2(&#65533;^U&#65533;&#65533;$&#65533;&&#65533;?2+&#65533;@9&#718;p&#57993;|p&#65533;&#65533;&#65533;&#65533;7&#65533;&#65533;I&#65533;&#65533;r^&#65533;&#65533;L&#65533;&#65533;&#65533;`p&#65533;&#65533;&#65533;&#65533;&#65533;&#65533; H@B&#65533;&#65533;P&#65533;&#65533;&#65533;&#65533;&#65533;&#65533;&#65533;&#65533;
cF&#65533;&#65533;?&#65533;,2:&#65533;sB LH&#65533;&#65533;&#65533;P&#65533;&#138;p&#65533;!&#65533;&#65533;
xk,}&#65533;,&#65533;&#1083;&#65533;N&#65533;*gB\&#65533;0!&#65533;&#65533;&#65533;@&#65533;&#65533;T&#65533;&#65533;&#65533;@ CG(&#65533;uD&#65533;-&#65533;+%&#65533;S&#65533;&#65533;wC`&#65533;&#65533;&#65533;T&#65533;@&#65533;`/$&#1545;!P#&#65533;&#65533;&#65533;-&#65533;&#2580;&#65533;&#65533;&#65533;&#65533;2.d&#1673;&#65533;&#65533;|&#65533;	
1?&#65533;O( &#65533;&#65533;&#65533;&#65533;&#656;,&#6175;&#65533;
&#65533;&#65533;k&#65533;9/&#65533;&#65533;&#65533;-&#65533;P&#65533;A&#65533;&#65533;`&#65533;`@&#65533;@:&#65533;&#65533;v&#65533;,&#65533;&#65533;	8@&#65533;&#65533;n&#65533;U&#65533;0&#65533;L|&#65533;.&#65533;&#65533;@@&#65533;&#1024;@&#65533;F&#65533;&#65533;P?&#65533;&#65533;
}&#65533;nBI1&#65533;&#65533;~&#65533;&#65533;&#65533;&#503;o&#65533;4&#65533;+&#65533;&#65533;-'&#65533; &#65533;@O0&#65533;A$&#65533;&#65533;&#65533;&#65533;M&#65533;&#65533;&#65533;	D@&#65533;&#65533;bp&#65533;&#65533;{&#65533;\b0&#65533;D&#65533;t&#826;_- P&#65533;t&#65533;&#65533;&#65533;X&#65533;&#65533;G&#65533;| X:&#65533;`&#65533;&#65533;P&#65533;hp&#65533;&#65533;E&#65533;!h^C'&#65533;	&#65533;&#65533;&#65533;	P@&#65533;j%&#65533;Y&#65533;'&#65533;X&#65533;2&#65533;
m&#65533;&#65533;&#65533;@(24&#65533;,HA&#65533;&#65533;$&#65533;@&#65533;C]IZ@&#65533;,&#65533;kb, &#65533;&#65533;&#65533;+ K&#65533;&#65533;&#65533;&#65533;(&#65533;4&#65533;P&#65533;p&#65533;&#65533;t&#65533;IIc&#65533;&#65533;g&#65533;^&#65533;&#65533;h&#248;
f&#65533;`0 &#65533;!|&#65533;&#65533;&#65533;d&#65533;&#65533;&#1600;0&#65533;1&#65533;)&#65533;$&#65533;W<&#65533;&#65533;&#65533;+P&#65533;`&#65533;&#65533;Pn&#65533;@&#65533;&#65533;&#1536;X &#65533;x&#65533;&#65533;&#65533;q@,g9D( !&&#65533;&#65533;&#65533;g}&#65533;a	x&#65533;&#65533;T&#65533;&#65533;&#65533;&#65533;@"I&#65533;&#65533;&#65533;`&#65533;\&#65533;.&#65533;JBp&#65533;G&#65533;d&#65533;F0&#65533;
&#65533;)b;&#65533;M6E)&#65533; YP&#65533;d &#65533;&#65533;DqDD&#1034;&#65533;k&#65533;&#65533;hU&#65533;&#1281;\&#65533;&#65533;&#65533;&#65533;i&#1106;&#65533;
&#65533;&#65533;\D&#65533;&#65533;A&#228;&#65533;`&#65533;2y@R&#65533;f&#65533;&#65533;(&#65533;@&#65533;&#65533;QV@ &#65533;&#65533;MY!x@UB&#65533;dp:&#65533;&#65533;l&#65533;&#65533;&#65533;&#65533;&#65533;N&#65533;&#65533;&#65533;A&#65533;&#65533;&#65533;&#65533;z&#65533;mZ&#65533;&#65533;&#65533;&#65533;b&#65533;q&#65533;&#65533;&#65533;p&#65533;&#65533;&#65533;&#491;9&#65533;&#65533;* X&#65533;[k&#65533;&#65533;l&#65533;U2L&#65533;
&#65533;F&#1530;V`@AU&#65533;&#65533;X'&#65533;&#1537;?&#65533;&#65533;d@ P0&#65533;Y=&#65533;&#65533;0 &#65533;J&#65533;i&#65533;&#65533;&#65533;&#65533;M&#65533;>K&#65533;x&#65533;&#65533;X&#65533;<&#65533;&#65533;&#65533;&#65533;Ba&#65533;,$`&#65533;&#65533;&&#65533;2x&#65533;m&#65533;k&#65533;&#65533;O.&#65533;&#65533;&#65533;&#65533;:&#65533;&#65533;@m#&#65533;te&#65533; &#65533;pmG&#65533;x&#65533;c&#65533;@&#65533;&#65533;&#65533;+`&#65533;&#65533;&#65533;`&#1504;&#65533;&#65533;&#65533;dL,V&#65533;&#65533;%&#65533;p&#65533;&#1297;$&#65533;'&#65533;&#65533;\&#65533;0&#65533;&#65533;7&#65533;&#65533;&#65533;,&#65533;&#65533;K&#65533;&#65533;&#65533;*&#65533;@&#65533;<6U&#65533;&#65533;&#65533;Ad	&#810;&#65533;&#65533;&#65533;P&#265;b0[&#65533;B8?&#65533;&#65533;RPS&#65533;Zx&#65533;&#65533;&#65533;&#65533;&#65533;&#65533;&#65533;&#65533;p~
&#1024;&#65533;&#626;&#65533;'V&#65533;rW<&#65533;&#1056;8&#65533;&#65533;&#65533;N&#65533;0-&#65533;9F	T&#65533;&#65533;B&#65533; &#65533;&#65533;f&#65533;|&^j&#65533;&#65533;&#65533;&#65533;EG&#43374;&#65533;&#65533;&#65533; &#65533;*&#65533;&#65533;I.,p&#65533;.&#65533;5&#65533;&#1742;
"&#65533;&#65533;&#65533;&#65533;xN&#65533;'6&#65533;(J&#65533;&#65533;6&#65533;&#65533;v^p&#65533;&#65533; &#65533;x&#65533;&#65533;&#65533;&#65533;]&#65533;&#65533;;&#65533;A&#65533;&#65533;&#65533;&#65533;&#65533;&#65533;&#65533;6s&#65533;&#65533;&#65533;&#65533;&#65533;&#65533;H&#65533;`&#65533;D&#65533;&#65533;Vt&#65533;qQ&#65533;&#65533;&#65533;&#65533;&#65533;j4&#65533;:&#65533;%&#65533;1v&#65533;2$`&#65533;-&#65533;&#65533;&#65533;M\&#65533;&#65533;&#65533;|&#65533;&#65533;>&#65533;&#65533;&#65533;:M%&#65533;&#65533;&#65533;&#65533;W&#65533;&#65533;JM(&#65533;&#65533;&#1334;&#65533;@&#65533;&#65533;&#65533;b&#65533;
&#65533;n&#65533;&#65533;&#65533;i&#65533;&#65533;e&#65533;&#65533;y&#65533;&#65533;>&#65533;&#65533;&#65533;&#65533;&#65533;&#65533;&#65533;}&#65533;;M&#65533;&#65533;&#65533;&#65533;#&#65533;&#65533;&#65533;&#65533;&#65533;>&#65533;&#65533;+T&#65533;&#65533;;#&#65533;&#65533;&#65533;'&#65533;[|)	&#65533;NH0eW&#65533;&#65533;&#65533;&#65533;2z+&#1322;&#65533;&#65533;&#65533;\r&#65533;V|&#65533;&#65533;&#65533;&#65533;b&#65533;&#65533;&#65533;&#65533;~&#65533;[J&#65533;*&#65533;&#65533;4&#65533;&#65533;&#65533;y&#65533;&#65533;&#65533;&#65533;&#65533;&#65533;[&#65533;&#65533;;M&#65533;&#65533;k&#65533;{$&#65533;R&#65533;aF&#288;`=&#65533;&#65533;EA0&#65533;&#65533;t|&#65533;&#65533;=&#65533;
&#65533;l&#1996;&#65533;&#65533;&#65533;&#65533;8;&#1843;.&#65533;&#65533;@&#65533;A&#65533;{;&#65533;&#65533;&#65533;&#65533;V&#65533;{&#65533;&#65533;&#65533;h &#65533;&#65533;/-&#65533;^;&#65533;A&#65533;&#65533;&#65533;&#65533;LJo<eO4N&#65533;@!@&#65533;&#65533;&#65533;&#65533;&#65533;&#65533;=&#65533;'x&#65533;&#65533;&#65533;&#65533;&#65533;&#65533;Mi&#65533;&#65533;r&#65533;&#65533;F(&#65533;&#65533;x.@&#65533;/&#65533;l@&#65533;&#65533;T&#65533;L&#65533;&#65533;Br&#65533;Z\&#65533;&#65533;&#65533;&#65533;X&#65533;&#65533;G~
xG&#65533;&#65533;7i&#65533;Z`&#65533;`&#65533;&#65533;
&#65533;&#65533;&#65533;K&#65533;,8hA&#65533;&#65533;&#65533;w&#65533; &#65533;&#65533;
@&#65533;n5&#65533;&#65533;&&#65533;&#65533;&#65533;&#65533;&#65533;&#65533;&#65533;&#65533;~&#65533;'&#65533;&#65533;H6&#65533;W&#65533;&#65533;
&#343;&#65533;&#65533;&#65533;&#65533;o&#65533;&#65533;&#65533;&#65533;xoX&#65533;&#65533;v&#65533;&#65533;p5~&#65533;nx!*&#65533;&#65533;&#65533;g&#65533;&#65533;&#65533;3#&#65533;{&&#65533;q(]&#65533;&#65533;&#65533;3&#65533;&#65533;y-H &#65533;W&#65533;&#65533;,2X!@&#65533;@9&#65533;'&#65533;]&#65533;(h&#65533;S&#65533;&#65533;E&#65533;&#1283;>H}h&#65533;3&#65533;&#65533;&#65533;&#65533;&#65533;2:T&#65533;&#65533;&#435;&#65533;`Heb8&#65533;2V&#65533;f(&#65533;&#65533;~&#65533;&#261;i0W&#65533;\&#65533;&#65533;$h&#65533;&#65533;m&#65533;&#65533;0&#65533;v(.&#65533;&#65533;PX(|&#1543;&#754;kwT'&#65533;T&#65533;&#65533;&#65533;,$&#65533;&#1778;&#65533;V&#1544;bsH&#65533;&#65533;H&#65533;8W&#65533;&#65533;&#65533;r&#65533;&#1545;&#457;&#65533;&#65533;d&#65533;8&#65533;'&#65533;&#65533;&#65533;t&#65533;&#65533;&#65533;&#65533;&#65533;&#65533;Xm&#65533;&#65533;G&#65533;&#65533;&#65533;"w~&#65533;@d&#65533;H&#65533;Vp[&#65533;ps&#65533;H&#65533;&#65533;&#65533;
&#65533;&#65533;008&#65533;&#65533;X&#65533;&#65533;@/&#65533;&#65533;	&#65533;H&#65533;&#65533;&#65533;u&#65533;&&#65533;&#65533;&#65533;(^&#65533;,@&#65533;&#65533;&#65533;&#65533;&#65533;&#65533;(p|&#65533;&#1548;&#65533;&#1166;&#65533;&#65533;&#65533;&#65533;&#65533;&#65533;8&#65533;&#65533;X&#65533;&#65533;x&#65533;&#65533;&#65533;&#65533;&#65533;&#65533;&#65533;&#65533;&#1551;&#65533;&#65533;&#65533;&#65533;9&#65533;Y&#65533;y&#65533;&#65533;&#65533;
&#65533;&#65533;&#1616;&#65533;&#65533;&#65533;9&#65533;Y&#65533;y&#65533;&#65533;&#65533;&#65533;&#65533;&#1617;&#65533;&#65533; F&#65533;"9&#65533;$Y&#65533;&y&#65533;(&#65533;&#65533;*&#65533;&#65533;,&#1618;.&#65533;&#65533;0&#65533;29&#65533;4Y&#65533;6y&#65533;8&#65533;&#65533;:&#65533;&#65533;<&#1619;>&#65533;&#65533;@&#65533;B9&#65533;DY&#65533;Fy&#65533;H&#65533;&#65533;J&#65533;&#65533;LI&#65533;&#65533;!&#65533;d@!&#65533;&#65533;&#65533;&#65533;&#65533;&#65533;&#65533;   PPP...III&#65533;&#65533;&#65533;YYY'''WWW222MMMjjj(((}}}999```GGGnnn&#65533;&#65533;&#65533;&#65533;&#65533;&#62480;&#65533;&#65533;&#65533;&#65533;&#65533;&#65533;&#65533;&#65533;&#65533;&#1073;&#65533;&#65533;<<<&#65533;&#65533;&#65533;&#65533;&#65533;&#65533;vvv&#65533;&#65533;&#65533;&#65533;&#65533;&#65533;BBBfff&#65533;&#65533;&#65533;yyy&#65533;&#65533;&#65533;777&#65533;&#65533;&#65533;&#65533;&#65533;&#65533;&#65533;&#65533;&#65533;&#65533;&#65533;&#65533;&#65533;&#65533;&#65533;&#65533;&#65533;&#65533;\\\&#65533;&#65533;&#65533;&#65533;&#65533;&#65533;qqq&#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65533;P&#65533;&#65533;&#65533;&#65533;&#561;&#65533;&#463; C&#65533;I&#65533;&#65533;&#65533; &#65533;&#1124;&#727;0c&#668;I&#65533;&&#65533;
&#65533;,e&#65533;&#65533;&#991;@&#65533;
&#65533;Y@d&#737;H&#65533;*]&#692;i&#611;N&#65533;J&#65533;J&#65533;&#65533;R&#65533;V&#65533;j&#65533;&#693;&#65533;C&#65533;^&#202;Kv*&#1586;h&#1258;]k&#65533;,&#1783;&#65533;p&#65533;&#65533;5&#65533;v&#65533;&#1915;x&#65533;&#65533;&#65533;&#759;&#65533;_&#65533;<)2`&#65533;p&#65533;E;&#1899;&#65533;&#65533;&#65533;%6&#65533; &#65533;&#65533;&#65533;3&#65533;&#65533;sS&#65533;	P&#65533;&#65533;&#65533;&#65533;=&#65533;h&#65533;&#65533;&#65533;WKdA&#65533;&#65533;&#65533;&#65533;&#65533;;&#65533;&#65533;&#1917;&#65533;&#65533;NH!&#65533;&#65533;&#65533;&#565;6H&#65533;99&#65533;&#65533;8 &#65533;&#65533;B&#65533;/&#65533;p&#65533;:A&#65533;&#65533;&#65533;d`&#65533;&#65533;,/&#65533;&#65533;@`&#65533;6p&#65533;@=&#65533;f&#65533;L&#65533;&#65533;-x&#65533;fD@|B&#65533;&#65533;&#65533;_?T &#65533;&#65533;&#65533; &#65533; #P&#65533;$&#65533; &#65533;	'<P&#65533;$&#65533;&#65533;|0
&#65533;&#65533;&#65533;_&#65533;,FdA	&#65533;&#65533; &#65533;
&#65533;h_sM&#65533;B
+&#65533;`c,&#65533;&#65533;&#65533;h&#65533;&#65533;&#1154;
p&#65533;&#65533;&#65533;P(	&#373;b&#65533;\2T&#65533;1"3&#65533;&#65533;Of&#65533;&#65533;r4&#65533; H6$&#65533; p&#65533;&#65533;&#65533;&#65533;`&#65533;n
&#65533;R&#65533;&#65533;&#65533;&#65533;&#65533;&#65533;&#65533;&#65533;\[v&#65533;,\r&#65533;P&#65533;&#65533;3X?D&#65533;
7&#65533;P&#65533;`&#65533;&#65533;"&#65533;`I
&#1679;&#65533;&#65533;I&#65533;&#65533;)&#65533;4&#65533;p&#65533;&#65533;Y&#65533;e&#65533;&#65533;&#65533;&#65533;]@&#65533;&#65533;&#65533;&#65533;&#65533;p&#65533;&#65533;&#65533;&#65533;&#65533;>&#65533;!&#65533;>	&#65533;8&#65533;	i&#65533;&#65533;&#65533;p&#65533;p&#65533;u&#65533;PH6<&#65533;O&#65533;&#65533;&#65533;&#65533;lH B
-(&#65533;	&#65533;&#65533;A&#65533;&#65533;&#65533;&#65533;mH&#800;&#65533;@7&#65533;
&#65533;&#65533;c&#65533;&#65533;&#65533;&#65533;,`&#65533;&#65533;l!+&#65533;&#65533;V&#65533;&#65533;T8&#1040;@x&#65533;p&#65533;4&#65533;#4h&#65533;J$@&#65533;J~&#65533;B&#65533;1`&#65533;&#65533;@&#65533;&#65533;."&#65533;@&#65533;	@&#65533;F	a&#65533;3' ( &#65533;#-&#65533;0&#65533;W&#65533;s&#65533;\&#65533;3&#65533;&&#65533;&#65533;9&#65533;`&#65533;
"&#65533;j&#65533;&#1692;&#65533;@&#65533;#d&#65533;$p@&#235;am&#65533;5&#65533;&#65533;0&#65533;&#65533;&#65533;&#65533;&#65533;&#65533;&#65533;$&#65533;@&#65533;&#65533;&#65533;`&#65533;Vz&#65533;&#65533;r
$&#65533;&#65533;&#65533;h&#65533;&#65533;{&#65533;&#65533;&#892;&#65533; &#65533;&#65533;
&#65533;@H	&#65533;r&#1400;&#65533;!&#65533;xd&#65533;&#65533;l&#65533;&#65533;%&#65533;p&#65533;&#65533;&#65533;&#65533;	d&#65533;A.<m&#65533;)&#65533;&#65533;2!T&#65533;&#65533;&#43823;&&#65533;&#65533;:&#256;&#751;-B&#65533;5~&#65533;k>@&#65533;+4&#65533;
#&#65533;T&#65533;A&#65533;g&#65533;&#65533;&#65533;&#65533;4&#196;l0&#65533;T&#399;t&#65533;&#65533;	0&#65533;\&#65533;&#65533;&#65533;&#1089;&#65533;&#1348;!&#65533;Ax&#65533;&#65533;&#65533;2
&#65533;&#65533;.`&#65533;, 5$ "}8&#65533; &#65533;P&#65533;&#65533;&#65533;@s)&#1536;\Pa&#65533;&#65533;&#65533;IP&#65533;&#65533;.!&#65533;&#65533;a&#65533;A|&#65533;I&#65533;&#65533;w&#65533;&P@&#1012;&#65533;.&#65533;&#65533;F&#65533;&#65533;d&#65533; a6)@`&#65533;&#65533;&#65533;&#65533;ZB&#65533;&#65533;'&#65533;'&#65533;&#65533;lk&#65533;&#65533;&#65533;&#65533;5&#65533;&#65533;36@&#65533;&#65533;&#65533;;	b&#65533;&#1152;&#1856;&#65533;&#65533;&#65533;_f&#65533;&#65533;M&#65533;Nl&#65533;&#65533;*`&#65533;&#65533;q&#65533;&#65533;>&#65533;&#65533;<t 1&#65533;&#65533;e	&#65533;&#65533;]&#65533;?&#1802; 1&#1623;&#65533;&#65533;8@&#65533;&#65533; l&#65533;&#65533;&#65533;&#65533;	D@&#65533;&#65533;&#65533;$+&#65533;&#65533;$&#65533;";I\l&#65533;&#65533;&#65533;&Z&#65533;&#65533;JJe&#65533;&#65533;&#65533;BH&#65533;D&#65533;Lt&#65533;0&#65533;a&#65533;2&#65533;&#65533;*&#65533;&#65533;&#65533;&#65533;&#65533;W0"&#65533;&#65533;)&#65533;&#65533;p&#65533;&#65533;{^b&#65533;cR&#65533;&#65533;&#952;&#65533;&#65533;mPA#&#65533;&#65533;&#65533;XAV&#65533;&#65533;Ml&#65533;,&#65533;fl&#65533;U&#65533;&#65533;	&#65533;HGR$&#65533;&#65533;@&#65533;	&#65533;H&#65533;Q&#65533;A3&#65533;&#65533;&#65533;&#65533;&#65533;&x&#65533;9%&#65533;&#65533;D&#65533;L!hG&#65533;&#65533;&#65533; HEj	&#65533;&#65533;&#1316;&#65533;5&#65533;&#65533; j&#65533;&#65533;1&#65533;&#65533;c&#65533;t&#65533;&#65533;&#65533;&#65533;;&#65533;&#65533;2 &#1055;u&#65533;M&#65533;@&#65533;'	T&#1383;&#65533;_3Rp&#65533;&#65533;&#65533;|3&#65533;&#65533;	&#65533;&#65533;&#65533;Q&#65533;&#65533;/&#65533;@%`&#65533;&#65533;&#65533;&#65533;&#65533;&#65533;8&#65533;	X&#65533;&#65533;e&#65533;e&#65533;&#65533;Y&#65533;&#65533;L-#(&#65533;>&#65533;&#65533;VMc%@&#65533;X&#65533;&#65533;&#65533;sS&#65533;;)&#65533;&#65533;&#65533;/H&#65533;fI&#65533;&#65533;jx&#65533;@S&#65533;&#65533;H`&#65533;&#65533;&#65533;(k&#65533;q9`8r	&#65533;&#65533;&#65533;v&#65533;:`&#65533;!6(&#65533;&#65533;v&#65533;l&#65533;?&#65533;$&#65533;<&#65533;&#65533;&#838;&#65533;\&#65533;&#65533;&#65533;&#65533;&#65533;F&#65533;*
&#65533;&#65533;&#65533;\D:&#1344;&#65533;&#65533;&#65533;&#65533;&#65533;C&#65533;&#65533;*&#65533;uoR,&#65533;&#65533;px&#65533;7\ 2&#65533;P&#65533;&#65533;&#65533;R&#65533;x(&#65533;&#65533;&#65533;U886&#65533;&#65533;Gmp&#65533;D&#65533;@eT&#65533;&#65533;&#65533;&#65533;2&#65533;&#65533;&#65533;(&#65533;p&#65533;ll&#65533;G&#65533;sh#>0&#65533;&#65533;7+&#65533;K4,&#65533;t&#65533;&#65533;=pq7dp&#65533;
&#65533;k"d&#65533;
&#65533;A&#65533;K.&#65533;&#65533;H3(&#65533;8d&#65533;<Y,]&#65533;&#65533;\&#65533;f.,H3!b&#65533;&#65533;&#65533;h&#65533;&#65533; &#65533;N&#65533;,&#65533;D&#65533;	&#65533;=Q&#65533;grPD&#65533;@&#65533;&#65533;j&#65533;&#65533;&#65533;`d@&#65533;&#65533;&#65533;(&#65533;&#65533;K&#65533;{&#65533;W&#65533;`@p&#65533;&#65533;&#65533;6&#65533;@x&#65533;\Z&#65533;&#65533;&#1396;U&#65533;LjCh&#65533;&#65533;&#65533;8&#65533;&#65533;&#1361;&#65533;
&#65533;&#65533;J&&#65533;h\&#65533;&#65533;&#65533;Z&#65533;T&#65533;bq&#65533;B&#65533;&#65533;&#65533;&#65533;&#65533;$=&#65533;=6&#65533;&#65533;&#65533;aE&#65533;&#65533;&#901;&#65533;@&#65533;&#65533;1&#65533;Eh&#1482;&#513;l&#65533;&#65533;&#65533;m&#65533;d&#65533;&D&#65533;E&#65533;&#65533;&#65533;&#65533;[&#65533;&#65533;&#65533;&#65533;A&#65533;W&#740;&#65533;&#65533;Il&#65533;&#65533;pH$v:4`&#65533;&#65533;L&#65533;^&#65533;HA&#65533;40vk;&#65533;i&#65533;&#65533;!&#65533;&#65533;Y50&#65533;&#65533;#&#65533;@&#65533;&#65533;&#65533;&#65533;:&#65533;< 2<L&#65533;T &#65533;&#65533;&#325;&#65533;r&#65533;X&#65533;&#65533;&#65533;nd&#65533;&#65533;x&#65533;/V&#65533;s7&#65533;&#65533;+T&#65533;^&#65533;W?&#65533;\7x&#65533;&#65533;&#65533;
D hMo&#65533;&#1275;&#65533;&#65533;W&#65533;&#65533;+&#65533;&#65533;2&#65533;/>v&#65533;&#65533;]&#65533;&#65533;&#65533;&#65533;&#65533;A&#65533;&#65533;&#65533;=&#65533;,q&#65533;&#65533;&#1501;"&#65533;&#65533;F&#65533;eH&#65533;&#65533;&#65533;&#65533;pV&#65533;&#65533;b&#65533;&#65533;&#65533;w&#65533;t&#65533;Bp&#65533;9&#65533;&#65533;&#65533; zP|&#65533;B&#65533;&#65533;	&#65533;3o&#65533;&#1796;`&#65533;V&#469;&#65533;&#65533;&#65533;}	&#65533;&#65533;&#65533;*&#65533;3Y=&#65533;&#65533;/&#65533;&#65533;2&#65533;p&#65533;&#65533;&#65533;&#65533;.&#65533;^&#65533;&#65533;
^&#65533;&#65533;&#65533;7&#65533;	V&#65533;&#65533;&#65533;&#65533;CW&#65533;2&#65533;&#65533;W&#65533;&#65533;&#65533;~&#65533;I"G&#65533;&#65533;&#65533;&#65533;&#65533;&#65533;&#65533;&#65533;&#65533;k|&#65533;,&#65533;&#65533;&#65533;/&#65533;W6&#65533;&#65533;&#65533;|&#65533;7U&#65533;R`<;&#65533;cf&#65533;&#65533;&#65533;Z&#65533;&#65533;Dv&#65533;R%&#65533;&#65533;g&#65533;&#65533;&#65533;&#65533;&#65533;&#1472;&#65533;&#65533;&#65533;&#65533;&#65533;&#65533;;p&#65533;&#65533;`&#65533;&#65533;}&#65533;we&#65533;&#65533;@&#65533;A'&#65533;j'I&#65533;|=&#65533; &#65533;0&#65533;&#65533;&#65533;&#65533;dJB&#65533;&#65533;&#65533;`b&#65533;|{U?=&#65533;5&#65533;%&#65533;&#65533;s\&#65533;&&#65533;|&#65533;
t%P&#65533;$q&#65533;@&#65533;&#65533;`&#65533;&#65533;w902&#65533;&#65533;&#65533;&#65533;&#512;&#65533;qB
&#65533;`ypaM&#65533;;j&#65533;&#65533;&#65533;Ft`&#65533;K&#65533;R&#65533;N&#65533;(&#65533;|s1p&#65533;&#65533;w&#65533;&#65533;,w&#65533;)&#65533;&#65533;&#65533;&#65533;oh&#65533;&#65533;&#65533;&#65533;&#65533;&#65533;N&#65533;&#65533;&#65533;&#1015;&#65533;f&#65533;&#65533;&#65533;A&#65533;p(&#65533;&#65533;Iy&#65533;.@&#65533;&#65533;p&#65533;&#65533;|2 y&#65533;&#65533;&#65533;&#65533;&#65533;< 	";Pk&#65533;a&#65533;b"|&#65533;&#65533;&#65533;&#65533;(&#65533;&#65533;p&#65533;&#65533;&#65533;&#136;~Xd&#65533;r&#65533;&#65533;&#65533;+&#65533;HC&#65533;0|i&#65533;&#65533;&&#65533;&#65533;&#65533;(&#65533;&#65533;G48w&#65533;&#65533;%`6 wr&#65533;&#65533;&#65533;:&#65533;&#65533;&#1486;&#65533;&#65533;/!&#65533;&#65533;.&#65533;&#65533;5&#65533;e!``&#65533;r&#65533;@&#1281;.&#65533;/x&#65533;#&#65533;^&#65533;&#65533;&#65533;&#65533;!!`}w&#65533;h&#65533;&#65533;&#65533;>&#65533;&#65533;&#65533;&&#65533;&#65533;&#65533;X&#65533;&#65533;,&#65533;XP&#65533;&#65533;&#65533;&#65533;&#65533; #&#65533;&#65533;&#65533;&#65533;&#65533;&#65533;E&#65533;b&#65533;/&@&#65533;&#65533;A-Xd( c&#65533;&#65533;&#65533;@&#65533;&#1800;&#65533;&#65533;.)+&#65533;	6&&#65533;|&#65533;&#65533;&#65533;}G,.&#65533;&#65533;&#65533;5&#65533;&#65533;	&#65533;&#65533;&#65533;, <@&#65533;E&#65533;,0i8&#65533;&#65533;&#65533;dn@	d&#65533;h&#65533;x&#65533;&#65533;jT&#65533;&#65533;|&#65533;S&#65533;&#65533;j&#65533;e&#65533;I@W&#65533;&#65533;&#65533;y&#65533;|+&#65533;,&#65533;h&#65533;&#65533;#&#65533;&#65533;&#65533;G&#65533;Y,&#65533;&#65533;'&#65533;&#65533;\&#65533;&#65533;G&#65533;A&#65533;!&#65533;g&#65533;]&#65533;&#65533;&#65533;&#65533;&#65533;&#65533;&#65533;~&#65533; &#65533;&#65533;&#65533;&#65533;(&#65533;&#65533;&#65533;&#65533;&#65533;&#65533;&#65533;&#65533;h&#65533;&#65533;&#65533;&#65533;Y&#65533;yx&#65533;7&#65533;g&#65533;	y`{&#1031;&#65533;&#65533;
&#65533;&#65533;m)&#65533;&#65533;&#65533; K&#65533;w&#1614;`n&#65533;&#65533;&#65533;&#65533;&#65533;	&#65533;&#65533;)p6pur&#65533;&#65533;&#1550;0&#65533;P&#65533;&#65533;&#65533;&#65533;&#65533;&#65533;9&#65533;&#65533;&#65533;&#65533;x&#65533;&#65533;&#65533;a.&#65533;&#65533;&#65533;:&#65533;Dw&#65533;&#65533;&#65533;X&#65533;&#65533;&#65533;&#65533;&#65533;a'&#65533;&#65533;-
&#65533;onX?&#65533;y&#65533;&#65533;j4&#65533;m&#65533;&#65533;)&#65533;&#65533;9&#65533;S2=&#65533;&#65533;&#65533;&#65533;&#65533;&#65533;~8x&#65533;9y&#65533;&#65533;)&#65533;&#12387;&#65533;&#65533;&#65533;9&#65533;y&#65533;&#65533;&#65533;$&#65533;F&#65533;B
p&#65533;V&#65533;&#65533;&#65533;vq&#1249;&#599;T&#65533;A:&#65533;1=&#65533;4&#65533;&#65533;&#65533;`&#65533;`&#65533;&#65533; &#65533;&#65533;&&#65533;b
&#65533;&#65533;&#65533;&#65533;0&#65533;&#398;&#65533;&#65533;Q~&#65533;&#65533;&#65533;&#65533;&#65533;0&#65533;&#65533;&#65533;x2&#65533;Y&#65533;(1iy&#65533;qZ&#65533;&#65533;J&#65533;	&#65533;{b&#65533;&#65533;!bY1&#65533;%&#65533;&#65533;&#65533;&#65533;&#65533;&#65533;	&#65533;&#65533;&#65533;1&&#65533;*&#65533;&#65533;&#65533;&#65533;&#65533;@b&#65533;}&#65533;&#65533;^s&#65533;&#65533;&#65533;P&#662;rZ&#65533;&#65533;&#65533;&#65533;&#65533;&#65533;	`&#65533;&#65533;o&#65533;T&#65533;=y/&#65533;&#65533;&#65533;&#65533;J&#65533;49	&#65533;FP&#65533;&#65533; &#65533;&#65533;&#65533;w&#65533;&#65533;&#65533;)&#65533;&#65533;J`&#65533;&#65533;&#40134;&#65533;?Ib&#65533;&#65533;&#364;&#65533;&#65533;&#65533;i	y'c&#65533;&#65533;/&#65533;&#65533;KlWxR:&#65533;&#65533;QR5	7&#65533; X}&#65533;&#65533;&#65533;&#65533;&#65533;e08&#65533;&#65533;&#65533;p3@0&#65533;C5&#65533;&#65533;&#65533;*&#65533;&#65533;&#65533;&#65533;&#65533;&#65533;&#65533;	
@&&#65533;1l&#65533;v&-z&#65533;&#1769;&#65533;&#65533;&#430;#&#65533;%K&#65533;#&#65533;K&#65533;ngp&#65533;&#65533;/`&#65533;&#422;&#65533;;{WE&#65533;&#65533; Y2&#65533;&#65533;&#65533;O$&#65533;&#65533;]&#1520;&#65533;&#65533;&#65533;&#65533;X&#65533;&#223;&#65533;&#65533;&#650;&#65533;c{p&#65533;&#65533;&#685;`&#65533;(	{2&#65533;y&#65533;&#65533;&#65533;}Z&#65533;:&#65533;&#65533;p&#65533;&#65533;Q	P&#65533;0&#65533;]&#65533;-&#65533;Y&#65533;&#65533;&#65533;&#65533;s&#65533;&#65533;&#65533;!+&#65533;~&#65533;&#65533;T&#65533;&#65533;&#65533;v&#65533;&#65533;y&#65533;&#65533; e[?n&#65533;{&#48476;&#65533;&#65533;&#65533;&#65533;0&#65533;[(@h&#1043;&#65533;P&#65533;ck&#65533;&#65533;
&#65533;J&#65533;1&#65533;)&#65533;v{p&#65533;&#65533;&#65533;P&#65533;&#65533; &#65533;M&#1783;&#65533;&#65533;]&#65533;&#1002;8&#65533;>p&#65533;&#65533;&#65533;&#1480;&#65533;&#65533;+8&#65533;&#65533;"&#65533;>`'&#65533;&#65533;q&#65533;&#65533;&#65533;@e&#65533;qg&#65533;0FI&#65533;W&#65533;T&#65533;&#65533;{AB/&#65533;&#65533;|q&#314;02&#65533;&#65533;&#65533;&#65533;c&#65533;&#65533;*&#65533;&#65533;60&#65533;&#65533;&#1081;&#65533;&#65533;!&#65533;&#65533;"*&#65533;&#65533;b1&#65533;&#65533;O#3&#65533;y&#65533;&#65533;&#65533;&#65533;&#65533;&#65533;~K&#65533;&#65533;&#65533;1`m/p&#65533;|&#1118;&#65533;&#65533;;P#	&#65533;0&#65533;&#65533;PT&#65533;&#65533;&#65533;&#65533;_&#65533;&#65533;&#65533;&#65533;8p&#65533;+p&#65533;	&#65533;&#65533;s8&#18313;&#65533;&#65533;gB?l&#65533;&#65533;/&#65533;&#65533;&#65533;h&#65533;&#1627;&#65533;rM&#65533;)&#65533;p&#65533;&#65533;&#65533;l4@6`$&#65533;,&#65533;&#65533;&#65533;&#65533;&#65533;&#65533;*@30&#65533;&#65533;ph&#65533;D&#65533;&#65533;+&#65533;&#65533;&#65533;&#65533;i, &#453;&#65533;&#65533;6&#65533;&#65533;;&#65533;&#65533;s&#65533;N&#65533;&#65533;&#65533;A&#65533;PS$@YZ"`&#65533;`I&#65533;%&#65533;&#65533;&#65533;&#65533;&#65533;&#65533;&#65533;;P"&#65533;P&#65533;Y8
&#65533;Od&#65533;&#65533;&#65533;&#65533;K&#65533;&#65533;0&#65533;&#65533;&#65533;F\&#65533;&#65533;,%&#65533;{&#65533;&#65533;&#65533;&#65533;&#65533;&#65533;	-&#65533;|&#65533;[&#65533;&#65533;w&#65533;&#65533;&#65533;b&#65533;<&#65533;&#65533;e&#65533;O6&#1468;o&#65533;D&#65533;	&#65533;K&#65533;,c&#65533;&#65533;&#65533;&#65533;&#65533;YA4@#&#779;W9&#65533;=&#65533;:&#65533;<&#65533;(,0X&#65533;&#65533;&#65533;m&#65533;&#65533;&#65533;&#65533;5\`""&#65533;&#65533;&#65533;&#65533;(&#65533; G&#583;<&#65533;&#65533;3&#65533;Q&#65533;("&#65533;&#65533;^&#65533;I<.&#65533;&#65533;mv&#65533;d&#65533;=U&#65533;&#65533;0&#65533;V&#65533;=`&#65533;&#65533;&#65533;&#65533;pf&c0&#65533;-7&#65533;'&#65533;i!!`&#65533;K&#65533;AP>&#65533;\0wM&#65533;&#65533;:0&#65533;+}&#65533;&#65533;&#65533;B&#65533;&#65533;:&#929;,O&#65533;/m=0&#65533;	)0U&#65533;,,V&#1040;_&#65533;T!@&#273;!&#65533;&#65533;QJ&#65533;&#65533;&#65533;&#65533;&#65533;
P>&#65533;p&#830;	pj=&#65533;&#65533;&#65533;9P&#65533;&#65533;  &#65533;&#65533;YL	`&#65533;E&#65533;&#65533;&#65533;%F
p&#65533;p!b(P&#65533;%6&#65533;&#65533;&#65533;&#65533; &#65533;&#65533;&#65533;&#65533;=E&#65533;&#65533;&#65533;&#65533;&#65533;E&@x&#65533;&#65533;&#882;&#65533;&#65533;3&#65533;&#65533;|:!&#65533;"&#65533;&#656;pv6&#65533;&#65533;&#65533;&#65533;; x$&#1332;&#65533;:&#65533;#jB2%	c2&#65533;&#65533;&#65533;D&#65533;|&#65533;&#65533;&#65533;&#65533;&#65533;VF&#65533;30&#1825;jv[	-&#65533;&#65533;70,&#65533; &#65533;&#65533;&#65533;&#65533;&#781;&#65533;<PB&#65533;29;@&#1314;&#65533;	&#65533;&#65533;'&#65533;_\&#65533;&#65533;&#65533;&#65533;10&#65533;-&#65533;2&#65533;&#979;0&#65533;0@ &#65533;&#65533;&#65533;&#65533;6&#65533;}fR&#65533;&#65533;l.PM&#65533;R&#65533;&#65533;~&#65533;8A&#65533;&#65533;&#65533;@,2p&#65533;!l	)&#65533;2&#65533;pc&#65533;$&#65533;;&#65533;&#65533;&0(&#65533;&&#65533;+&#65533;&#65533;&#65533;&#65533;4>&#65533;&#65533;&#65533;&#65533;@&#21152;"&#65533;6&#65533;&#65533;&#65533;ah&#65533;&#65533;m&#65533;	"p`'&#65533;5&#65533;&#1443;&#65533;1p(&#65533;(&#65533;&#65533;&#65533;&#1053;s&#65533;DN&#65533;&#65533;&#65533;&#65533;&#411;&#65533;Y&#65533;d`&#65533;&#65533;V&#65533;]p~)&#65533;I&#1268;X&#65533;Y&#65533;8&#65533;v&#65533;	35&#65533;6p&#1955;@$&#65533;&#65533;P&#65533;kI5&#65533;10&#65533;-l=P&#65533;&#65533;?&#65533;&#65533;v?&#65533;x&#65533;/K?&#65533;	&#65533;-*j&#65533;,&#65533;&#65533;00n&#65533;&#65533;&#65533;!&#65533;&#65533;)&#65533;5  p+&#65533;&#65533;?&#65533;&#1422;]&#65533; =&#65533;n`&#942;&#65533;&#65533;&#65533;&#65533;
0&#65533;&#65533;A&#65533;^8P&#57904;*&#65533;&#65533;&#65533;t&#65533;&#65533;&#65533;t&#65533;S'&#65533;E&#65533;&#65533;#p&#65533;&#65533;L4&#65533;4P&#65533;6&#65533;;@&#65533;!&#65533;3@90&#37776; &#65533;:&#65533;&#65533;&#65533;&#65533;0!#&#65533;-6r&#65533;&#65533;&#1107;&#571;i&#65533;'
p&#65533;&#65533;&#65533;
 &#65533;%1T$/@&#65533;,&#65533;&#65533;e%&#65533;&#65533;&#65533;D&#65533;@x&#65533;^&#65533;&#65533;&#65533;p&#65533;m&#65533;*&#65533;&#65533;(&#65533;* &#65533;&#65533;,&#65533;L&#65533;w&#65533;&#65533;&#65533;&#65533;L&#65533;5&#65533;&#65533;Q?&#65533;&#65533;&#65533;&#65533;P&#65533;K&#65533;&#65533;9&#65533; dd&#65533;&#65533;P^&#65533;&#65533;@;p&#65533;
&#65533;(&#65533;p&#65533;&#65533;&#65533;&#65533;&#65533;P&g&#65533;I)p&#65533;`L&#65533;6&#65533;&#65533;&#65533;&#65533;5&#65533;&#65533;&#65533;&#65533;G_&#65533;&#65533;&#65533;n)&&#65533;8&#65533;&#65533;&#65533;#C&#65533;&#65533;"&#65533;%M/&#65533;d
n&#65533;X&#65533;&#65533;&#65533;/&&#65533;&#65533;&#65533;&#65533;&#65533;1t&#65533;&#65533;&#65533;2&#65533;&#65533;\&#65533;&#65533;1a&#65533;i?
|r&#65533;=&#65533;&#65533;E&#65533;&#65533;&#65533;&#65533; ;&#65533;97&#65533;&#65533;&#65533;&#65533;y&#65533;&#65533;&#65533;Q_&#65533;?&#65533;`E&#65533;&#65533;!CPp@&#65533;&#65533;&#65533;&#65533;p&#65533;0a &#65533;&#65533;x&#65533;	Pr&#128;&#65533;&#65533;	*:&#65533;)&#65533;&#65533;&#65533;SR&#65533;#S&#65533;9&#65533;K[k&#760;&#65533;&#65533;2&#65533;&#65533;&#1202;q;L\l|)sB&#65533;&#65533;&#65533;&#65533;&#65533;,z,M]m}&#65533;&#65533;&#65533;=&#65533;QS&#65533;&#65533;"&#792;#`&#65533;` "&#65533;X&#65533;&#65533;x&#65533;&#65533;
&#65533;#[{&#249;&#65533;&#65533;&#65533;&#65533;&#65533;B&#65533;&#65533; $`&#65533;@&#65533;&#65533;<t&#65533;hc&#65533;&#265;+&#1194;A&#65533;&#65533;&#397;&#65533;,J&#65533;2&#65533;&#65533;m&#65533;&#65533;&#65533;&#65533;&#448;&#65533;&#65533;p&#65533;&#65533;P8r0C&#65533;,&#65533;%&#65533;&#65533;&#1414;:&#65533;&#65533;&#65533;!&#65533;&#65533;&#65533;&#65533;&#65533;5&#65533;&#65533;K&#65533;
m&#65533;0&#65533;\&#65533;uPa&#1836;!0c&#65533;&#65533;&#65533;90!&#65533;&#65533;2f&#65533;&#65533;i6&#269;&#65533;&#65533;Z&#65533;&#65533;&#65533;&#65533;&#47652;&#65533;pX}&#65533;&#65533;&#65533;&#65533;&#332;&#65533;&#65533;&#65533;c&#65533;Y&#65533;+[~b&b[&#65533;(8T &#65533;&#65533;B(&#736;&#65533;f-<&#372;&#65533;o-/^&#65533;pYT&#65533;.f&#65533;c&#65533;&#65533;&#65533;@P&#65533;-&#65533;&#65533;%&#65533;&#793;3&#65533;!V&#65533;7&#405;&#65533;h&#65533;&#65533;p<.&#65533;A&#202;&#65533;gk#k&#65533;&#150;&#65533;&#65533;z&#65533;&#65533;&#65533;&#65533;&#65533;&#65533;P&#65533;_k&#65533;&#1863;&#65533;&#65533;_&#65533;&#65533;A&#65533;&&#65533;&#65533;&#65533;I&#65533;&#65533;p\&#65533;@i&#65533;&#65533;;d&#65533;@&#65533;&#65533;@BF	L&#65533;5&#65533;&#20962;1&#65533;m C&#65533;x&#65533;&#65533;&#65533;4&#65533;&#65533;/`&#65533;#&#65533;P&#65533;|Ur&#532;&#65533;&#65533;&#560;g&#65533;&`&#65533;&#65533;&#65533;t&#65533;b&#65533;&#65533;&#65533;`	(&#65533;p&#65533;(&#65533;p&#65533;	&#65533;XY#~h&#65533;&#65533;&#65533;&#65533;]&#65533;&#65533;&#65533;`&#65533;&#65533;L,&#65533;&#65533;&#65533;&#65533;b2&#65533;&#65533;&#65533;&#65533;hp&#65533;&#27673;&#65533;
Z>z&#65533;&#65533;&#65533;h;T&#591;&#65533;&#65533;n&#65533;&#65533;&#65533;&#65533;2T&#65533;)&#65533;`A&#65533;,&#65533;&#65533;&#65533;&#65533; C&#65533;&#65533;&#65533;J&#65533;&#65533;0H&#65533;@&#65533;6&#65533;&#65533;&#65533;Qk&#65533;&#65533;Kl&#65533;&#65533;&#65533;	&#65533;&#65533;&#65533;`6&#65533;&#65533;&#65533;&#65533;h&#65533;,?1]6&#65533;&#65533;!&#65533;#f&#65533;&#65533;&#1585;&#65533;n&#65533;&#65533;V&#65533;L&l&#65533;?&#65533;&#65533;&#65533;&#65533;&#65533;&#1774;&#65533;&#65533;&#65533;+.&#65533;&#65533;&#65533;[&#65533;	&#65533; BC&#65533;C-&#65533;&#65533;&#65533;&#65533;3xY&#65533;&#65533;&#65533;&#65533;LI!$&#65533;@4&#65533;&#65533;&#65533;&#65533;q&#65533;&#65533;&#432;&#65533;&#65533;&#65533;P0&#65533;>tl2&#65533;&#65533;l,(&#65533;&#65533;&#65533;,&#65533;@&#65533;&#65533;&#65533;&#65533;,r5&#65533;&#65533;&#65533;&#65533;6&#65533;&#65533;1&#65533;*&#65533;@3&#65533;&#65533;&#1027;&#65533;r\&#65533;&#65533;-&#65533;+&#65533;=[&#65533;A)]&#65533;&#65533;'&#65533;v&#65533;.&#65533;&#65533;&#65533;&#65533;)&#65533;;&#65533;&#65533;&#65533;5&#65533;&#65533;&#65533;&#65533;U&#65533;&#65533;n A'&#65533;&#65533;&#65533;`&#65533;&#65533;&#65533;&#65533;3&#65533;&#65533;&#65533;&#65533;&#65533;/&#65533;&#65533;s&#65533;&#65533;&#1651;&#65533;&#65533;n&#65533;)&#65533;&#65533;&#65533;F<w&#65533;L
t&#65533;&#208;5`&#65533;&#65533;&#65533;&#65533;&#65533;&#229;6Lv&#65533; h{8&#65533;&#65533;&#65533;@&#65533;2B	&&#65533;&#65533;&#65533;&#65533;&#577;&#65533;&#65533;&#65533;n&#65533;&#65533;k&#65533;&#19626;u&#65533;&#65533;&#65533;|.&#65533;(@&#65533;`&#65533;`&#65533;&#65533;#``@	&#65533;&#65533;0&#65533;&#65533;&#182;dr&#65533;&#65533;0&#65533;&#65533;&#65533;CP&#65533;@&#65533;&#65533;u&#65533;&#65533;[&#65533;&#65533;&#65533;&#65533;&#65533;x`&#65533;&#65533;&#65533;&#65533;&#65533;&#65533;&#65533;&#65533;&#1088;R&#65533;&#65533;( &#65533;v@p&#65533;&#65533;U&#65533;p`	@R &#65533;z}&#65533;A&#1798;>&#65533;&#65533;vaNy&#65533;&#65533;&#65533;0 @`4p&#65533;&#65533;P
&#65533;&#65533;&#65533;J&#65533;
&#65533;UB&#65533;-&#65533;8b&#65533;8 &#65533;&#509;(<P@05&#65533;PV/ !&#65533;&#65533;l.A&#65533;>&#65533;&#65533;/X9h&#65533;&#65533;n&#65533;&#65533;x&#65533;b3&#65533;F&#65533;&#65533;A<&#65533;&#65533;A- T2&#65533;&#65533;	&#65533;1&#65533;&#65533;"^&#65533;h&#65533;&#65533;q&#65533;&#65533;&#65533;&#65533;Dp&#65533;&#65533;&#65533;`&#65533;n0&#436;&#65533;0&#65533;(&#65533;&#65533;&#65533;j&#65533;1&#65533;&#65533;)@(`T&#65533;;8^&#65533;&#65533;&#65533; &#65533;(	F&#65533;c58$)&#65533;1&#65533;&#65533;X?l&#65533;&#65533;@0lc(&#65533;&#65533;&#65533;$`&#65533;/35&#65533;k&#65533;~&#65533;&#65533;7'&#65533;&#65533;&#65533;@&#65533;B&#65533;&#65533;~i&#65533;`&#65533;:&#65533;&#65533;`&#65533;.&#65533;2&#65533;\i&#65533;~&#65533;&#294;r&#65533;	&#65533;&#65533;`&#65533;0"@&#65533;&#65533;P&#65533;`(&&#1024;q&#65533;2&#65533;&#65533;&#65533;&#65533;&#65533;&#65533;18&#1250;&#65533;VE;&#65533;&#65533;&#65533;&#65533;q@PHO*&#65533;&#65533;&#65533;&#65533;R&#65533;&#65533;* &#1109;&#65533;4@*&#65533;)&#65533;&p&#65533;`6&#65533;)&#65533;j&#65533;S&#65533;40]P&#65533;&#65533;&#65533;"5@&#65533;&#65533;R&#65533;&#65533;&#65533;Bu&#65533;T%&#65533;T&#65533;&#65533;&#1388;6&#65533;Z&#65533;&#65533;W{&#65533;&#1391;&#65533;u&#65533;&#65533;
+Y&#970;V&#65533;f3&#65533;&#1163;)[9j&#1463;&#65533;&#468;&#65533;@&#65533;&#65533;&#65533;&#65533;+J&#65533;&#65533;&#65533;&#65533;&#65533;X$&#1027;&#65533;#&#65533;&#65533;&#65533;B@X3&#65533;',e&#65533;&#65533;&#65533;@(7V&#65533;&#65533;q0@@&#65533;.&#65533;N&#738;V$x@*&#65533;&#65533;&#1280;J*&#65533;&#65533;\&#65533;&#65533;&#65533;&#65533;0(&#65533;j'&#65533;&#65533;&#65533;j&#65533;&#65533;^05&#65533;&&#65533;<YN0&#65533;&#65533;*p&#65533;pK&#65533;&#65533;&#65533;,&#65533;&#65533;&#18799;&#65533;'0U*d&#65533;&#65533;&#65533;&#65533;&#1390;&#65533;&#65533;^h&#1041;X&#65533;&#65533;Vp&#65533;8&#65533;V&#65533;&#65533;p&#65533;&#65533;,&#65533;<&#65533;f&#65533;&#65533; &#65533;7&#65533;&#65533;X\< &#65533;D&#65533;!&#65533;`&#65533;&#1408;&#65533;&#65533;&#65533;A&#65533;&#65533;![u&#65533;"IfUP&#65533;&#65533;i&#65533;&#65533;9&#65533;&#65533;	&#65533;&#65533;&#65533;&#65533;&#65533;&#65533;L&#65533;,P&#65533;&#65533;&#65533;$&#65533;&#65533;F&#65533;&#65533;&#65533;1`H0&#65533;*5`0&#65533;*V&#65533;@&#65533;sA&#65533;&#65533;&#65533;&#65533;+.&#65533;&#65533;&#65533;&#65533;
b&#65533;X&#65533;&#65533;,:!&#65533;0&#65533;&#65533;&#65533;&#65533;eDn&#65533;&#267;[&#65533;&#65533;F&#65533;&#65533;j@3&#65533;&#65533;&#65533;&#65533;Y7&#65533;`&#65533;1&#65533;&#65533;	&#65533;`&#65533;&#65533;&#65533;
&#65533;\`&#65533;&#65533;&#65533;&#65533;&#65533;A&#1699;&#65533;&#65533;t3&#65533;&#65533;-&#1537;&#65533;`&#65533;-k&#65533;<&#65533;9k&#65533;&#65533;(&#17591;&#65533;\&#65533; C&&#65533;H&#65533;v:&#1568;(&#65533;&#65533;&#65533;&#65533;&#65533;3&#65533;&#65533;z&#65533;&#65533;&#65533;z&#65533;&#65533;&#65533;'9&#1805;&#65533;&#65533;s&#65533;&#131;&#26284;L&#65533;&#65533;&#65533;&#65533;&#65533;V&#65533;`&#65533;$&#65533;	fpHS&#65533;&#65533;rb&#65533;&#65533;&#65533;&#65533;&#136;&#65533;&#65533;=l7&#65533;V&#65533;&#65533;4PEX98P&#65533;&#65533;&#65533;^@&#65533;.&#65533;m0t&#65533;ux&#65533;&#65533;&#65533;L+~9H:<&#65533;&#65533;&#65533;&#65533;xWfQ&#65533;&#65533;&#65533;rN s|&#65533;&#65533;&#65533;,/&#65533;?7&#832;&#65533;1&#65533;&#65533;8&#65533;&#65533;&#65533;xh &#65533;L@&#65533;],&#65533;&#65533;&#65533;8&#65533;&#65533;_&#65533;&#65533;&#65533;[&#65533;R&#65533;&#65533;&#1120;B8&#65533;4&#65533;&#65533;k&#1890;&#65533;6	&#65533;\<.&#65533;jh0&#65533;Y&#65533;&#65533;&#65533;jKL&#65533;h&#65533;&#1150;&#65533;F&#65533;n&#65533;r&#65533; &#1593;&#65533;&#1017;&#65533;&#65533;&#65533;&#65533;h@&#65533;b&#508;&#65533;&#65533;&#65533;&#65533;Z&#65533;U9&#65533;8&#65533;Yn@r0>"&#65533;&#65533;]&#65533;&#65533;&#65533;&#65533;&#65533;y	 (&#65533;"3&#65533;&#65533;\&#65533;&#514;A&#65533;}&#65533;&#65533;&#65533;&#65533;&#65533;&#65533;&#65533;}&#65533;<&#65533;i&#65533;&#65533;&#65533;&#65533;&#65533;dpLB&#65533;&#65533;i%&#65533;&#65533;&#65533;&#65533;R&#65533;O`&#65533;z*&#65533;&#16725;&#65533;c&#65533;&#65533;&#65533;&#65533;~&#433;N&#65533;H@&#65533;&#65533;&#65533;v0X&#65533;c.(&#65533;b&#65533;Nq%Ps&#65533;&#65533;~&#65533;&#65533;^&#65533;&#65533;+&#65533;g}&#65533;&#65533;`&#65533;`bSA&#65533;&#65533;&#65533;-#&#65533;iH#&#65533;7SP^&#65533;&#65533;&#65533;(S)@v@0&#65533;&#65533;MV&#65533; &#65533;29]&#65533;s&#65533;_&#65533;*&#65533;l.&#65533;a&#65533;&#65533;&#65533;&#65533;m&#65533;;+P}cy4(+2p9&#65533;&#65533;98&#65533;&#65533;&#65533;&#65533;?&#1907;/D))Xy&#65533;2&#65533;&#65533;&#65533;,&#65533;Zt/&#65533;&#65533;&#65533;&#65533;o&#65533;&#65533;3&#65533; `&#65533;nL&S&#65533;50&#65533;c&#65533;:&#65533;I: |&#65533;&#65533;$ zkX&#65533;:x]&#65533;o*&#65533;	&#65533;7`#&#65533;8/ ,&#65533;c&#65533;-r9%.&#65533;6w&#65533;&#65533;) xR&#65533;r&#65533;&#65533;&#65533;&#65533;>&#65533;#@(ew&#65533;	h,/`Z&#65533;&#65533;5&#65533;&#65533;Q<&#65533;2@`&#65533;t1`&#65533;mp+&#65533;Y@x&#65533;1&#65533;(+5&#65533;E&#65533;(&#65533;&#65533;q]p9*9PsC+%ppg
0<&#65533;k&#65533;&#65533;pP7+/&#65533;&#65533;g&#65533;&#65533;&#65533;%6+&#65533;u&#65533;@-&#65533;?&#65533;k&#65533;	&#1889;&#65533;($d&#65533;&#65533;&#65533;x&#65533;&#65533;8&#65533;e&#65533;|&#65533;e&#65533;&#65533;&#65533;/&#65533;=&#65533;#8&#65533;&#65533;b&#65533;&#65533;D8,-p&#65533;&#65533;&#65533;&#1542;g&#65533;&#65533;(*%`tt&#65533;'{gO
pH&#65533;&#65533;
P&#65533;&#65533;&#65533;&#65533;,&#65533;&#65533;&#1490;&#65533;f&#65533;&#65533;~0&#65533;7 `&#65533;()&#65533;&#65533;c<&#65533;&#65533;&#65533;&#65533;x&#65533;8&#65533;-&#65533;29?&#65533;<p,&#65533;&#65533;e&#65533;&#65533;g&#65533;&#65533;&#65533;0&#65533;2&#65533;"Y@&#65533;0&#65533;&#65533;$`C& &#65533;&#65533;^&#65533;h?Am&#65533;Ro&#65533;V&#65533;Ds&#65533;&#65533;6&#65533;&#65533;<&#65533;Y&#65533;&#65533;)-&#65533;Cw6&#65533;&#65533;	&#65533;&#65533;I&#65533;&#65533;&#65533;&#65533;x]?r`&#65533;&#65533;&#65533;&#65533;A@s2&#65533;X&#65533;&#65533;&#1539;&#65533;&#65533;I-p&#65533;cppe&#65533;&#65533;+&#65533;hQ&#65533;h[@&#65533;+"6&#65533;&#65533;"3&#65533;&#65533;&#65533;8@%`&#65533;S&#65533;14 09F(`'4&#65533;&#65533;&#65533;Y&#65533;&#65533;)V?&#65533;8&#65533;B&#65533;&#65533; 5&#65533;/?&#65533;&#65533;&#65533;8&#65533;&#65533;j&#65533;O&#65533;&#65533;2);&#65533;&#65533;bp&#65533;&#65533;&#65533;7`{&#65533;&#65533;KyY, >&#65533;&#65533;&#65533;A	*&#981;&#65533;Q&#65533;"&#65533;&#65533;&#65533;w?Pt&#65533;)&#65533;q),1`&#65533;&#65533;&#65533;&#65533;i)N&#65533;T%A7HSV1&#65533;&#65533;+&#65533;	&#65533;&#65533;&#65533;&#65533;:y&#65533;5&#65533;01=q8&#2208;"&#65533;4&#65533;`2&#65533;#\UN&#65533;y>%;P@&#65533;&#65533;@&#65533;[P*M\'+&#65533;@o&#65533;r T:&#65533;&#65533;&#65533;&#65533;&#65533;SK&#65533;4`}&#65533;3&#65533;|&#65533;Z&#65533;}(`&#65533;&#65533;&#65533;10&#65533;&#65533;&#65533;U&#65533;&#65533;#&#65533;T&#65533;&#65533;t6&#136;38+&#65533;&#65533;;&#65533;D&#65533;&#65533;Ylc&#65533;1- l&#1640; VziHU&#65533;g@>&#65533;&#65533;(&#65533;&#65533;&#65533;j &#65533;&#65533;HN( &#65533;&#65533;&#65533;&#658;&#65533;q&#666;r&#65533;&#65533;6&#65533;&#65533;6&#65533;vy&#65533;&#65533;&#65533;1P&#65533;8&#65533;&#65533;&#65533;@#&#65533;9FZ&#65533;&#65533;&#156;&#65533;T&#65533;,2p)&#65533;R*
&#65533;l-&#65533;&#65533;&#65533;&#1694;r&#65533;V&#65533;9/&#65533;&#1062;&#65533;&#65533;SV&#65533;&#65533;3&#65533;|1 &#65533;&#65533;&#685;4JU&#65533;&#65533;&#65533;x	&#65533;&#65533;E1&#65533;[&#65533;u&#65533;2&#65533;&#65533;&#65533;&#65533;&#65533;%&#65533;*P&#65533;&#65533;X+?&#65533;#&#65533;&#65533;&#65533;10&#1056;w&#65533;IN&#65533;K&#65533;&#65533;jm@r&#65533;&&#65533;2RB`.&#65533;&#65533;\&#65533;	@&#1424;&#154;&#65533;,&#65533;,&#1898;M&#65533;&#65533;&#65533;6` n2&#65533;&#65533;`4&#65533;3&#65533;M;@&#1049;&#65533;j&#65533;k&#65533;&#65533;&#65533;dJ~&#65533;_&#65533;s618&#65533;7C&#65533;^V&#65533;@'&#65533;-&#65533;1p0&#65533;_{#a{E&#65533;E&#65533;&#65533;,&#65533;:&#65533;l@Nf&#65533; Wv&#65533;
(&#65533;,&#65533;]4g&#65533;&#65533;&#65533;:&#65533;g&#65533;ZpX&#65533;&#65533;H&#65533;&#65533;&#65533;&#65533;&#65533;  &#65533;9&#65533;#&#65533;&#65533;&&#65533;&#65533;&#65533;&#65533;&#65533;&#65533;&#65533;b&#65533;p&#65533; *&#65533;&#65533;&#65533;4@ s c<,&#65533;&#65533;&#65533;&#65533;&#65533;&#65533;&#65533;&#65533;&#65533;|&#65533;9&#65533;4pC&#65533;12&#65533;P&#65533;&#65533;y&#65533;&#65533;R&#65533;&#65533;&#65533;&#65533;^&#764;&#65533;0Z8&#65533;j&#65533;&#65533;&#65533;3st`'&#65533;x2&#65533;+H&#65533;&#65533;m&#1058;&#65533;=&#65533;&#65533;h&#65533;{&#65533;&#65533;@&#65533;&#65533;r]&#65533;&#32928;&#65533;&#65533;&#65533;2)p&#65533;&#65533;w&#65533;&#65533;&#65533;&#65533;e<8&#65533;&#65533;&#65533;&#65533;&#65533;Y&#65533;1@&#65533;&#65533;&#65533;+Y#&#65533;&#65533;&#65533;.&#65533; H&#65533;&#65533;&#65533;5&#65533;&#65533;D&#65533;&#65533;"#|&#65533;*\)&#65533;&#65533;&#1194;~/&#65533;&#65533;i&#65533;&#65533;`&#65533;&#65533;[&#65533;&#65533;&#65533;z&#65533;b&#65533;@&#65533;9D&#65533;&&#65533;&#65533;&#65533;&#65533;&#65533;&#65533;P3P&#65533;&#65533;&#65533;&#65533;&#65533;&#65533;&#65533;!&#65533;*&#65533;&#65533;Z&#65533;&#65533;Rs&#65533;=4&#213;g&#65533;&#65533;&#1160;&#65533;6&#65533;
*?&#65533;r&#65533;r{M &#65533;W+@&#65533;&#65533;&#65533;=	&#65533;)`A &#65533;:&#65533;-`k&#65533;&#65533;f&#65533;&#65533;&#743;&#65533;&#65533;$&#65533;Cp<&#65533;\{"&#65533;&#65533;t'&#65533;e&#65533;&#65533;k|&#1873;&#65533;&#65533;&#701;&#65533;&#575;D&#65533;Si00 &#65533;&#1157;&#65533;&&#65533;&#65533;&#65533;g&#65533;r=:,)&#65533;&#65533;>&#65533;H&#65533;R&#65533;&#715;&#65533;&#65533;6F&#65533;&#65533;9 &#65533;d7pWi`1&#65533;e 6&#65533;&#65533;&#65533;G&#266; &#65533;&#65533;&#417;&#65533;&#65533;&#65533;&#65533;l&#65533;&#65533;BeW&#65533;&#65533;M&#65533;B6&#65533;DG&#65533;&#65533;&#65533;0.P7&#65533;G6p`&#973;&#65533;&#65533;&#65533;&#65533;|&#65533;25Z&#65533;J9&#1591;.N?
&#65533;&#65533;-+&#65533;%i@i&#65533;y&#65533;&#65533;r&#65533;&#65533;t<Qs&#65533;~@&#65533;L&#65533;`H&#65533;&#65533;&#65533;&#65533;'vF+B&#65533;2-&#652;1S&#65533;&#65533;B&#65533;&#65533;2*4,.&#65533;~w$&#65533;;d2P &#65533;J&#65533;&#65533;&#1868;R&#65533;J9L8j`&#65533;{-&#1872;&#65533;A&#65533;^- &#65533; 'w}&#65533;&#65533;h&#65533;&#65533;K&#65533;??&#65533;&#65533;]&#65533;a&#65533;z6&#65533;.&#65533;Q&#65533;0,d&#65533;1&#65533;QX+&#65533;1a&#65533;&#65533;&#65533;&#65533;F6Z&#65533;&#65533;LD&#65533;E2&#65533;-&#65533;&#65533;1&#65533;1 &#65533;t[i &#65533;&#65533;0&#65533;&#65533;&#65533;&#65533;&#65533;W&#65533;&#65533;,&#65533;&#65533;&#65533;p&#65533;{&#65533;&#65533;%&#65533;&#65533;(&#65533;9&#65533;Op&#65533;&#65533;&#65533;0&#65533;&#65533;&#65533;&#65533;&#65533;g?@&#1122;&#65533;t&#65533;*&#1759;Fp"&#65533;3&#65533;&#65533;&#65533;&#65533;&#65533;v)+&#65533;&#65533;F&#1688;&#65533;LR&#65533;]c&#65533;&#65533;&#65533;<&#65533;MA3&#65533;&#65533;&#65533;&#65533;&#65533;&#65533;@;?@&#817;='&#65533;}&#65533;e&#65533;&#65533;e&#65533;&#65533;&#65533;mP?&#65533;M&#65533;&#65533;T&#65533;&#65533;+&#1635;&#65533;^&#65533;&#65533;&#65533;&#65533;t&#65533;6k&#65533;<&#65533;&#65533;:r&#65533;*&#65533;&#65533;&#65533;`N&#65533;&#65533;[&#65533;&#65533;u&#65533;&&#65533;:&#65533;&#65533;>&#1220;=Q'p&#850;Bv.&#65533;Y&#65533;nT0~&#65533;&#65533;M&#65533;&#65533;&#65533;&#65533;&#65533;&#65533;&#65533;2&#65533;9vD&#65533;&#65533;&#65533;&#65533;@7 ^)@&#65533;h&#65533;&#65533;&#65533;a^&#65533;&#65533;P&#65533;&#65533;&#65533;&#65533;N&#65533;*,%`+&#65533;=h&#65533;&#65533;^&#65533;&#65533;`~M`&#167;&#65533;PD&#65533;&#65533;i&#65533;&#65533;A.&#65533;A&#65533;&#65533;',&#65533;&#65533;&#65533;vO~&#65533;1&#65533;x&#65533;&#65533;B&#65533;>&#65533;k.&#65533;(%P&#65533;L,.P&#65533;&#65533;~&#65533;]&#65533;d%&#65533;h&#65533;&#65533;@&#65533;&#65533;&#65533; q<U&#65533;&#65533;#I&#65533;A&#65533;&#65533;&#1905;'A\&#65533;V&#65533;N#@wl^7&#1053;-	?&#65533;U&#65533;. &#65533;x9.&#65533;D&#65533;&#65533;&#65533;&#65533;&#65533;u&#65533;s&#65533;2&#65533;&#65533;&#65533;>&#1541;nS8&#65533;~)&#65533;&#65533;&#942;`lND&#65533;&#65533;:g&#65533;6 &#65533;&#65533;k&#65533;D	 &#65533;&#65533;&#65533;)&#65533;F&#65533;D&#65533;&#65533;&#65533;&#65533;&#65533;'&#65533;&#65533;&#65533;&#65533;&#65533;&#65533;.=&#65533;&#65533;&#65533;|4d>Y&#65533;~&#65533;&#65533;PP&#65533;d#+u&#65533;<&&#65533;W&#65533;&#65533;C&#65533;&#65533;W&#65533;a,&#65533;L&#65533;	pD&#1080;5@&#65533;!&#65533;%&#65533;&#65533;9 w&#65533;&#65533;y&#65533;K&#65533;,.&#65533;&#65533;l&#65533;'&#65533;&#65533;&#65533;+p,&#65533;|&#65533;&#65533;-;&#65533;&#65533;&#65533;8,&#65533;&#65533;m&#65533;&#65533;&#65533;&#65533;8:0&#65533; /&#65533;a&#65533;&#65533;&#65533;D_&#65533;F&#65533;&#65533;&#65533;&#65533;&#65533;ppp,&#65533;SJ&#65533;&#65533;o`Mbo&#65533;&#65533;&#65533;&#65533;i/Wk&#65533;&#65533;l&#65533;&#65533;o&#65533;Vq/&#65533;&#65533;.&#65533;uOut&#65533;&#65533;_&#65533;&#65533;{&#65533;U}&#65533;&#65533;Y&#65533;&#65533;_U&#65533;O&#65533;&#65533;~&#65533;&#65533;Ol&#65533;&#65533;&#65533;K&#65533;&#65533;&#65533;T&#65533;&#65533;>%&#65533;&#65533;&#65533;)&#65533;&#65533;&#1837;&#65533;&#65533;&#65533;U&#65533;&#65533;&#65533;&#65533;&#65533;&#65533;3&#65533;&#65533;&#65533;&#65533;o&#65533;&#65533;&#65533;&#65533;U&#65533;&#65533;&#65533;&#65533;&#65533;&#65533;%&#65533;&#65533;_b&#65533;/&#65533;p&#65533;&#65533;&#65533;`&#65533;&#65533;&#65533;&#65533;&#65533;&#65533;&#65533;O&#65533;&#65533;&#65533;&#65533;&#65533;&#65533;&#65533;K&#65533;O&#65533;a&#65533;&#511;Z&#431;&#65533;2&#65533;&#65533;&#847;x&#65533;&#65533;&#65533;&#65533;l&#65533;o&#65533;&#65533;^&#65533;&#1663;i&#65533;&#65533;&#65533;&#65533;&#65533;&#65533;&#65533;&#65533;&#65533;&#65533;/&#65533;g&#65533;&#65533;&#65533;&#65533;U&#65533;&#65533;&#65533;v&#65533;&#65533;&#1291;&#65533;&#65533;&#65533;&#65533;&#65533;&#65533;&#966;&#65533;O&#65533;&#65533;O&#65533;wN\&#65533;&#65533;	=	&#65533;&#65533;&#65533;&#65533;&#65533;&#65533;&#65533;&#65533;&#65533;&#65533;&#65533;&#65533;&#65533;&#65533;&#65533;&#65533;&#65533;&#65533;&#65533;&#65533;&#65533;&#65533;&#65533;&#65533;&#65533;&#65533;&#65533;&#65533;&#65533;&#65533;&#65533;&#65533;&#65533;&#65533;&#65533;&#65533;&#65533;&#65533;
=&#65533;&#65533;&#65533;&#65533;&#65533;&#65533;&#65533;&#65533;&#65533;&#65533;&#65533;&#65533;&#65533;&#65533;&#65533;&#65533;&#339;&#65533;&#65533;&#65533;&#65533;&#906;&#65533;&#65533;&#65533;&#65533;&#65533;&#65533;&#65533;&#65533;&#65533;&#65533;&#65533;&#2022;&#65533;&#65533;&#65533;&#65533;&#65533;&#65533;&#65533;&#65533;&#65533;&#65533;&#65533;&#65533;&#65533;&#65533;&#65533;&#65533;&#65533;&#65533;&#65533;&#65533;&#65533;&#65533;&#65533;&#65533;&#65533;&#65533;
8&#65533;&#65533;<&#65533;*\&#65533;0&#65533;&#65533;x#J&#65533;H&#65533;&#65533;&#65533;q3j&#65533;&#65533;q&#65533;EqCVb&#65533; D-&#65533;(~&#65533;&#65533;&#65533;%&#65533;!n&#65533;8&#65533;&#28629;&#65533;l&#65533;|&#65533;CF:&#65533;&#65533;&#65533;&#65533;Kh&#65533;`&#65533; `&#65533;&#65533;9&#65533;&#65533;&#65533;&#65533;&#65533;&#65533;&#65533;X&#65533;A&#21877;&#65533;&#1519;&#65533;&#65533;&#65533;K&#65533;&#65533;&#65533;Hb&#65533;]&#758;lZPm&#65533;&#661;&#65533;&#65533;&#65533;&#1851;x]&#1437;&#65533;&#65533;&#65533;&#1996;{;&#65533;L[P&#65533;T&#65533;&#65533;&#65533;b&#65533;@&#65533;8&#65533;b&#65533;3k&#65533;U&#65533;&#65533;K]&#444;&#65533;&#65533;iS&#65533;}&#65533;&#65533;&#65533;&#65533;&#65533;F&#222;M&#65533;&#65533;&#1720;s&#65533;&#65533;&#65533;&#65533;&#65533;&#65533;I&#65533;&#65533;5&#65533;&#65533;&#131;#_&#65533;^[&#65533;&#65533;&#65533;K&#65533;&#65533;]tp0&#65533;&#65533;&#65533;&#65533;&#65533;&#65533;&#65533;!&#65533;&#65533;&#65533;&#65533;5~&#65533;7R&#65533;&#65533;]&#65533;&#65533;r&#65533;&#65533;P&#65533;"B&#65533;&#65533;^&#65533;=LpR&#65533;Z3`&#65533;&#65533;&#65533;`&#65533;b&#65533;`&#65533;
5a&#65533;&#65533;&#65533;^&#65533;ua&#65533; j&#65533;a&#65533;$J4b&#65533;(*tb&#65533;,R&#65533;a&#65533;0F&#65533;b&#65533;4&#65533;&#65533;X&#65533;8&#65533;&#65533;b&#65533;<~&#65533;c&#65533;@&#65533;X&#65533;D&#65533;3c&#65533;H&#65533;&#65533;c&#65533;YA&#65533;&#65533;&#65533;&#65533;&#65533;&#65533;&#65533;&#65533;&#65533;&#16384;&#65533;&#65533;I)&#65533;$&#65533;&#65533;Ma&#65533;&#65533;}&#65533;y&#65533;3x &#65533;&#65533;9 
p&#65533;&#65533;$&#65533;&#65533; P2&#65533;&#65533;&#65533;&#65533;(&#65533;&#65533;&#65533;&#65533;J\
`&#216;&#65533;&#65533;xc&#65533;$&#65533;g&#65533;7&#1865;&#65533;1&#65533;&#65533;$&#65533;&#35240;0
@&#65533;W)&#65533;i[&#65533;&#65533;&#65533;5&#65533;`&#65533;P&#65533;n&#65533;&#65533;&#65533;@!&#65533;&#65533;W&#65533;S	:@&#65533;1&#65533;&#65533;&#679;65&#65533;&#65533;p+^@&#65533;&#65533;&#65533;&#65533;&#65533;0-k&#65533;&#65533;&#1344;&#65533;
&#65533;&#65533;\ &#65533;&#65533;&#65533;%&#65533;&#65533;
&#65533;&#65533;k&#65533;&#65533;>p(&#65533;1 &#65533;&#65533;&#65533;&#65533;&#65533;&#65533;,&#65533;&#65533;l&#65533;&#65533;'&#65533;&#65533;&#65533;7&#65533;&#65533;&#65533;G,&#65533;&#65533;Wl&#65533;&#65533;g&#65533;&#65533;&#65533;w&#65533;&#65533;&#65533; &#65533;,&#65533;&#65533;$&#65533;l&#65533;&#65533;(&#65533;&#65533;&#65533;&#65533;,&#65533;&#65533;&#65533;&#65533;0&#65533;,&#65533;&#65533;4&#65533;l&#65533;&#65533;8&#65533;&#65533;&#65533;<&#65533;&#65533;&#65533;&#65533;@-&#65533;&#65533;Dm&#65533;&#65533;H'&#65533;&#65533;&#65533;L7&#65533;&#65533;&#65533;PG-&#65533;&#65533;TWm&#65533;&#65533;Xg&#65533;&#65533;&#65533;\w&#65533;&#65533;&#65533;`&#65533;-&#65533;&#65533;d&#65533;m&#65533;&#65533;h&#65533;&#65533;&#65533;&#65533;l&#65533;&#65533;&#65533;&#65533;1!&#65533;d@!&#65533;&#65533;&#65533;&#65533;&#65533;&#65533;&#65533;<<<eee\\\%%%ooo&#65533;&#65533;&#65533;&#65533;&#65533;&#65533;&#65533;&#65533;&#65533;AAA&#65533;&#65533;&#65533;&#65533;&#65533;&#65533;&#65533;&#65533;&#65533;&#65533;&#65533;&#65533;&#65533;&#65533;&#65533;&#65533;&#65533;&#65533;&#65533;&#65533;&#65533;444&#65533;&#65533;&#65533;uuu111KKKTTT&#65533;&#65533;&#754;&#65533;&#65533;zzz&#65533;&#65533;&#65533;ppp&#65533;&#65533;&#65533;   &#65533;&#65533;&#65533;NNN+++&#65533;&#65533;&#65533;FFF&#65533;&#65533;&#65533;&#65533;&#65533;&#65533;PPP:::&#65533;&#65533;&#65533;jjj&#65533;&#65533;&#65533;&#65533;&#65533;&#65533;&#65533;&#65533;&#65533;


&#65533;&#65533;&#65533;&#65533;&#65533;&#65533;XXX&#65533;&#65533;&#65533;///&#65533;&#65533;&#37514;&#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3040;&#65533;\&#65533;w&#65533;&#65533;&#65533;W	}-&#65533;&#65533;&#65533;&#65533;&#65533;s&#65533;]&#65533;&#65533;1\F&#65533;C&#65533;&#65533;&#65533;q&#65533;&#595;&#65533;J&#65533;\&#626;&#65533;&#662;0c&#65533;z)&#65533;&#65533;&#65533;X4o&#65533;l$`&#65533;vV&#65533;)&#65533;(&#65533;(X&#65533;&#65533;&#65533;QID&#65533;
m&#65533;`&#65533;&#65533;"&#65533;&#65533;(&#65533;%&#65533;&#65533;(ru	&#65533;&#65533;&#65533;	&Tp:&#1425;WK&#65533;b1&#65533;m&#65533;#"`&#65533;@&#65533;mFOs&#65533;&#65533;&#65533;&#65533;.$&#65533;&#65533;N<8&#65533;&#65533;&#65533;B&#65533;&#65533;u&#1809;!W&#596;&#65533;Y&#65533;h&#65533;&#65533;&#65533;0gf&#65533;&#65533;+&#65533;B&#65533;KCV$&#65533;&#65533;&#65533;&#65533;&#65533;2&#65533;&#65533;&#65533;&#65533;&#65533;&#65533;i7&#65533;\&#65533;5lu	&#65533;\P&#65533;&#65533;J&#65533;.&#65533;x3<&#25166;K&#65533;&#1941;wh&#65533;ml&#65533;aul&#1644;&#65533;&#65533;&#461;&#65533;"&#65533;y&#65533;&#65533;50&#65533;&#65533;&#65533;,x&#65533;]&#65533;&#65533;&#65533;&#2911;G_Y&#65533; `p&#65533;3!, &#65533;&#253;C^m&#65533;5&#65533;&#65533;x&#65533;&#65533;&#65533;,@&#980;&#65533;		j&#65533;&#65533; :a&#65533;lp&#65533;&<#(&#65533;&#65533;[<!&#65533;(&#65533;&#1105;F&#65533;&#65533;&#65533;&#652;<&#65533;&#65533;m&#65533;H&#65533;&#65533;8>Y&#65533;l&#1433;&#65533;#&#65533;&#65533;&#65533;g&#65533;P&Y&#914;L&#65533;&#65533;]&#65533;XB&#65533;&#65533;U6&#65533;&#65533;&#1157;&#65533;&#22070;t&#65533;
&#65533;].dy&#65533;&#65533;6&#65533;k&#65533;&#65533;&#65533;*h&#65533;&#65533;&#65533;&#65533;&#561;	&#65533;f&#65533;&#65533;&#65533;7&#65533;9&#65533;z&#65533;i&#65533;-s&#65533;R&#65533;&#65533;&#65533;&#65533;W&#65533;&#65533;&#65533;~&#65533;&#65533;&#792;)&#1955;&#65533;fJ&#2020;&#65533;z&#65533;b&#65533;&#65533;e*&#65533;&#65533;,&#1705;K40&#65533;R&#65533;&#65533;VB&#65533;&#43812;~c*&#65533;&#65533;&#65533;D&#48009;vs+&#65533;
)G&#65533;&#318;&#65533;&#65533;&#65533;&#65533;y^&#65533;&#65533;&#65533;W&#879;&#610;2c&#65533;&#65533;6k+&#65533;&#65533;&#65533;9&#65533;&#65533;&#65533;V{-&#65533;&#1622;)#&#65533;&#65533;z&#65533;&#1033;m&#65533;&#65533;&#65533;&#65533;m&#65533;&#65533;r&#65533;*l&#65533;&#65533;&#65533;"&#65533;&#65533;2K+(@&#65533;&#65533;&#65533;&#65533;K&#65533;&#65533;&#65533;&#65533;&#65533;o,l&#65533;&#128;g&#65533;k0&#65533;&#65533;&#65533;%&#65533;0&#65533;DJ<&#65533;&#65533;&#65533;w&#65533;&#65533;i&#65533;q&#65533;&#65533;y&#65533;1&#65533;&#65533;B&#65533;q&#65533;#k&#65533;&#65533;&#65533;'G&#65533;r&#65533;&#65533;@&#65533;&#65533;'&#65533;&#65533;&#65533;&#65533;&#65533;,&#65533;&#870;&#65533;<&#65533;&#65533;Y]&#65533;,&#65533;n&#65533;:&#65533;&#65533;&#65533;Bkc&#65533;&#1179;0&#1908;&#65533;2Cm&#65533;&#65533;?S&#65533;c&#65533;X&#65533;yu&#65533;&#65533;L&#65533;&#65533;P/&#65533;&#65533;&#65533;&#1624;}v$Gk&#65533;6&#65533;&#65533;&#65533;&#65533;&#1753;&#65533;,&#65533;&#65533;t&#65533;m&#65533;&#65533;x&#65533;3&#2000;&#65533;&#65533;&#65533;&#65533;w&#65533;&#65533;&#1412;&#65533;7&#65533;M&&#65533;&#65533;$&#65533;7&#65533;8&#65533;&#65533;>&#65533;&#65533;&#65533;Y&#65533;)&#65533;'&#65533;9c/y&#65533;&#65533;&#65533;&#978;&#65533;&#65533;n&#65533;g&#65533;&#65533;~&#65533;.,&#65533;A&#65533;&#65533;&#65533;&#65533;=g.9&#65533;p&#65533;O&#65533;&#65533;&#65533;	&#65533;p{&#65533;4#.:&#65533;&#65533;&#65533;&#65533;@$t&#65533;&#65533;
0&#65533; &#65533;&#65533;F&#65533;+4&#65533;&#65533;3&#65533;/0&#65533;@&#65533; &#65533;!2TC&#65533;	&#65533;&#65533;&#65533;&#65533;&#65533;&#65533;@&#65533;&#65533;@&#65533;&#65533;&#65533;&#65533;	<&#65533;t'~=&#65533;&#65533;6&#65533;&#507;&#65533;&#65533;`'&#65533;&#65533;&#65533;&#65533;`6p0 &#65533;H{&#65533;&#65533;v&#65533;&#65533;&#65533;W&#65533;JnP&#65533;&#65533;	9&#65533; &#65533;f&#65533;&#65533;!&#65533;~&#65533;;&#65533;> &#65533;&#65533; 90&#65533;&#65533;JG&#65533;K&#65533;CA0`7&#65533;Ii&#65533;&#65533;o!)&#65533;&#65533;Rh&#65533;l&#65533;X#&#65533;|&#65533;0A
&#65533;&#65533; &#65533;<&#65533;.qAMd&#65533;&#65533;&#65533;&#65533;b&#65533;T&#1216;O>&#65533;&#65533; &#65533;&#775;J0&#65533;&#65533;&#65533;)K&#65533;&#65533;&#65533;&#65533;&#65533; P&#65533;6&#65533;&#65533;&#65533;`	0&#65533;&#65533;&#65533;@&#65533;&#65533;#&#65533;&#65533;&#65533;98&#65533;&#65533;&#65533;&#65533;B&#65533;&#65533;&#65533;z03`@&#65533;&#65533;&#65533;&#65533;(&#65533;X?&#65533;`&#65533; &#65533;&#65533;>&#65533;&#65533;&#65533;&#65533;=`;h&#65533;M `&#65533;&#65533;x&#65533;R`&#65533;a&#65533;ZH&#65533;&#65533;g?D &#65533;&#65533;!0&#65533;R&#65533;&#65533;6&#65533;&#65533;&#65533;6X$&#65533;&#65533;.2'H&#65533;'&#65533;Vmn`&#65533;6&#65533;&#65533;h&#65533;'&#65533;L&#65533;3q
xt&#65533;&#65533;&#65533;&#65533;^&#65533;$t&#65533;&#65533;++)<&#65533;&#65533;$&#65533;&#65533;d &#65533;D&#65533;|aD5&#65533;&#65533;&#65533;&#65533;(A9&#65533;:c&#330;&#65533;q&#65533;/4&#65533;&#65533;->&#65533;&#65533;*@&#65533;&#65533;&#65533;	,&#65533;&#65533;F{US&#65533;&#65533;&#65533;q7&#65533;&#65533;6&#65533;&#65533;IM+&#65533;&#65533;|Q&#65533;xF&#1383;58&#65533;&#65533;&#322;8&#65533;&#65533;&#65533; &#65533;6 &#65533;+
&#65533;&#65533;&#65533;>?p&#65533; &#65533;&#876;F&#65533;;&#65533;&#65533;&#65533;\0&#65533;&#65533;o&#65533;,^P&#65533;&#65533;`w&#65533;i*l &#65533;&#65533;&#37097;1&#65533;&#65533; t&#65533;k&#65533;&#65533;[Z]&#65533;X%&#65533;&#65533;&#65533;&#65533;9&#65533;&#65533;&#65533;*OS!&#65533;\&#65533;&p&#65533;!&#65533;&#918;&#65533;&#65533;&#65533;]&#65533;&#65533;2&#65533;:W0H9&#65533;&#65533;&#65533;&#65533;&#65533;nQ&#65533;x00	&#1089;p&#65533;~uZj&#65533;&#65533;d5&#65533;9&#65533;A&#65533;0&#65533;	:&#65533;&#65533;:&#65533;&#65533;
v&#65533;&#65533;l&#65533;[U&#65533;&#65533;p&#65533;/0D&#65533;&#65533;&#65533;&#65533;&#65533;E&#65533;&#65533;,&#65533;&#65533;T@3&#65533;&#65533;L&#65533;&#65533;&#65533;&#65533;&#65533;&#65533;W&#65533;&#65533;&	&#65533;&#65533;B&#65533;&#65533;A	&#65533;/Yw&#65533;^j,&#65533;X&#65533;0&#65533;f&#65533;&#1593;&#65533;0q*V&#1027;&#65533;,@&#65533;p&#65533; H &#65533;&#65533;W&#65533;&#65533;'&#4524;5&#65533;&#65533;&#65533;&#65533;&#65533;&#65533;nW&#65533;$&#65533;
Z&#65533;&#65533;&#65533;&#65533;L
&#65533;7cs&#65533;&#65533;&#65533;:&#533;_a&#65533;s&#65533;&#65533;&#65533;\&#65533;&#65533;_&#65533;`&#65533;&#65533;D&#65533;FF&#65533;R&#1556;u&#65533;^&#65533;&V&#65533;1&#65533;'&#65533;g&#65533;j6>&#65533;xYdP&#65533; j&#65533;&#65533;(&#65533;&#65533;&#65533;Kk&#65533;<&#65533;&#65533;-&#65533;&#65533;&#65533;f=&#65533;S&#1689;&#65533;?&#65533;nZ&#65533;h&#65533;&#65533;&#65533;t)N&#65533;D&#65533; &#65533;"`>L&#65533;&#65533;A[&#65533;)Mn&#65533;&#65533;|VY&#65533;&#65533;tJ&#65533;&#65533;&#65533;&#65533;H i\&#65533;&#65533;A&#65533;&#65533;&#65533;&#65533;-&#65533;7J&#65533;	D&#65533;&#65533;(D&#65533;&#65533; 
f>&#65533;YA&#544;&#65533;^C&#65533;&#65533;P+W&#65533;&#65533;&#65533;n&#65533;&#65533;&#65533;N2&#65533;"&#65533;$+P&#65533;  &#65533;&#65533;&#65533;&#65533;`h`&#65533;nL&#65533;Z&#65533;&#65533;&#65533;&#65533;2&#65533;&#65533;&#65533;&#65533;I|@&#1283;&#65533;&#65533;&#65533;eV&#65533;&#65533;&#65533;1&#65533;7n&#65533;&#65533;&#65533;!&#65533;&#65533;* &#65533;[&#65533;3&#65533;&#65533;,&#65533;&#65533;&#65533;&#65533;k(<`&#65533;&#65533;@ _@p&#65533;`&#65533;&#65533;&#65533;h]H&#65533;77&#65533;<H&#65533;&#65533;B=h3&#65533;&#65533;.&#65533;g+ ;	D &#65533;&#65533;&#65533;(&#65533;&#65533;&#65533;&#65533;&#65533;&#65533;)@&#65533;&#65533;&#65533;d&#65533;8&#65533;S%m&#65533;`&#65533;< &#65533;`G&#65533;;&#65533;&#65533;E&#4193;&#1493;&#65533;$z&#65533;#l&#65533;d 0&#65533;su&#65533;&#65533;&#65533;=&#65533;w"&#65533;t@&#65533;&#65533;V&#65533;&#65533;&#65533;:PB&#1026;&#65533;&#65533;&#65533;0&#65533;&#65533;]Ia&#65533;R&#65533; D&#65533;&#65533;&#65533;&#65533;&#65533;&#65533;&#65533;t&#65533;&#65533;3&#65533;&#65533;x(vl@0&#65533;&#65533;&#65533;&#65533;ui&#65533;&#65533;	P&#65533;z#p &#65533;]&#65533;&#65533;&#65533;c	P1pZ &#65533;p&#896;jB&#65533;K&#65533;&#65533;S&#65533;G[&#65533;*&#65533;d&#65533;0`&#65533;P/&#65533;&#65533;WE&#65533;K&#65533; ,&#65533;&#65533;F&#65533;D^&#65533;/o>&#65533;&#65533;Y&#65533;&#65533;!&#65533;&#65533;6&#1697;0X&#65533;{&#65533;$,py&#65533;V	P&#65533;&#65533;&#65533;JT&#65533;x&#65533;7+&#65533;{&#65533;&#65533;&#65533;c&#65533;lV&#65533;g6@(&#65533;<VbG	&#65533;&#65533;j&#65533;&#65533;	:&#65533;]&#65533;[&#65533;&#65533;'U,&#65533;&#65533;hh&#65533;ji&#65533;?&#65533;&#65533;[&#65533;?&#65533;&#65533; 
Pnh&#65533;e&#65533; ?@m#&#65533;0{&#65533;&#65533;-`F6}tj&#65533;&#65533;~X%pGi"&#65533;)"P>p&#65533;[&#65533;e&#65533;g	5&#65533;=&#65533;Wmd@&#65533;&#65533;-&#65533;K&#65533;@O&#65533;p9&#65533;pq,0&#65533;68&#65533;9b*`V	iX	2&#65533;`)&#65533;&#65533;0~&#65533;&#65533;<pw&#65533;&#65533;&#65533;3m&#65533;&#65533;&#837;k2&#65533;&#65533;&#65533;&#65533;d&#65533;Xi&#65533;0;`	%&#65533;~&#65533;`&#65533;Hp&#65533;&#65533;&#65533;&#65533;Z&#1543;&#65533;x*&#65533;$yw&#65533;=&#65533;#&#65533;&#65533;&#65533;e&&#65533;&#65533;0t&#65533;&#65533;&#65533;	 x&#65533;b&#65533;&#65533;(&#65533;	&#65533;)gAi&#65533;(7,P&#65533;&#65533;c&#37404;&#65533;Ou&#65533;sJ
;&#65533;&#65533;&#65533;&#65533;&#65533;|&#65533;&#65533;(%`&#65533;V&#65533;8&#65533;&#65533;&#65533;e1)&#65533;&#65533;&#65533;!0t)P&#65533;&#65533;	'&#65533;`&#65533;WT=&#65533;\x&#65533;&#65533;@i2&#65533;E&#65533;&#65533;'&#65533;Uw&#65533;&#65533;&#65533;&#65533;	:&#65533;A&#65533;&#65533;&#65533;	 @h&#53717;F7&#65533;&#65533;Q&#65533;f.9i&#65533;L&#65533;&#65533;>&#65533;&#65533;&#65533;\f&#65533;L&#65533;	y@G9&#65533;&#65533;`u&#65533;Vx#Y%&#65533;W&#65533;"&#65533;g&#65533;&#65533;2&#65533;&#65533;&#65533;zf&#65533;&#65533;&#65533;A&#65533;&#65533;&#65533;&#65533;	>&#65533;h&#65533;5Tv&#65533;:&#65533;^ &#65533;@h&#65533;c&#65533;c(&#1972;&#65533;&#135;&#65533;&#65533;&#65533;	`<4&#65533;;&#65533;	&#65533;&#65533;&#65533;"&#65533;&#65533;&#65533;,zI(&#65533;r:`&#65533;&#65533;E?0W&#65533;`&#65533;e&#65533;)&#65533;&#65533;8
/&#65533;p&#65533;8&#65533;	&#65533;)&#65533;&#65533;gs&#65533;0&#65533;tJ[F &#65533;&#65533;0<&#65533;d&#65533;I

&#65533;.&#65533;&#65533;&#65533;&#65533;&#65533;Y&#65533;9&#65533;yY&#65533;&#65533;&#65533;*&#65533;+O&#65533;&#65533;S&#65533;&#65533;Sp*&#65533;&#65533;&#1416;&#65533;	
$`Z&#65533;&#65533;&#65533;	2&#65533;&#65533;&#65533;&#65533;&#65533;{&#65533;	 &#65533;`&#65533;&#65533;-0p&#65533;	b&#65533;P&#65533;&#65533;&#65533;&#65533;&#65533;	&#65533;&#65533;{&#65533;&#65533;\3&#65533;\&#65533;&#65533;g@&#65533;&#65533;0<Ji?:&#65533;&#65533;&#65533;E&#1905;H&#65533;X	 &#1058;&#65533;&#65533;*&#65533;&#65533;&#65533;&#65533;
pg28&#65533; &#65533;&#65533;&#65533;`&#65533;&#65533; 0&#65533;w=&#65533;&#65533;&#65533;9&#65533;&#65533;&#65533;h&#65533;&#65533;c&#65533;esH&#65533;&#65533;&#65533;F	@:
b<s)	&#65533;F&#65533;d&#65533;&#65533;K&#65533;&#65533;!:@Ka&#65533;c&#1556;#&#65533;&#65533;Zji&#65533;J
S
j;p	&#65533;&#26778;j7L&#65533;&#65533;q&#65533;=&#65533;&#65533; &#65533;G|i&#65533;&#65533;U&#65533;#:
?p&#65533;&&#65533;&#65533;&#65533;`&#65533;4&#65533;&#65533;O&#147;&#65533;&#65533;(&#65533;N$&#65533;&#65533;&#65533;o&#65533;&#65533;&#65533;&#65533;r>&#2788;yt&#65533;
,&#65533;F&#65533;&#65533;&#65533;&#65533;kd70tI&#43803;j&#65533;&#65533;Qf0&#65533;&#65533;&#65533;&#65533;V5n&#65533;&#685;&#65533;&#65533;&#65533;&#65533;p&#65533;&#65533;F&#65533;`&#65533;&#65533; &#65533;&#65533;&#65533;X&#65533;&#65533;&#65533;&#361;&#65533;1&#65533;9&#65533;&#65533;&#65533;UpP&#65533;&#65533;Y&#65533;Z&#65533;&#65533;&#65533;-0p	/&#65533;-&#65533;&#65533;&#65533;&#65533;>&#65533;1z&#65533;&#65533;z%&#65533;e&#65533;&#65533;&#65533;&#65533;&#65533;	u&#1585;?&#65533;&#65533; k
&#65533;&#65533;*	&#65533;&#65533;lp&#65533;
&#65533;<&#65533;&#65533;&#65533;qV&#65533;&#65533;&#65533;wl&#65533;y&#65533;>&#1773;&#1946;&#65533;&#65533;P&#65533;]&#65533;	5 &#65533;<&#65533;&#690;&#1778;&#65533;&#65533;)&#65533;K=|&#65533;=[&#65533;&#65533;&#65533;&#1529;&#65533;>&#65533;]ky
8p&#65533;&#65533;&#65533;&#65533;`&#65533;n&#65533;Z&#65533;&#1447;&#65533;&#65533;P&#65533;&#65533;&#65533;Z0&#65533;c&#65533;	&#65533;&#65533;"@&#65533;-&#65533;&#65533;|&#1783;@&#65533;&#65533;z&#65533;wU!	M(&#65533;I2p&#826;/<&#65533;&#65533;&#39817;A&#65533;W&#65533;
[pB&#65533;&#65533;&#65533;&#761;&#65533;&#65533;&#65533; &#65533;&#65533;&#65533;E	,z)
<&#65533;&#65533;-&#65533;&#65533;&#65533;&#65533;?&#65533;s{2P&#65533;&#65533;&#65533;&#65533;&#65533;&#65533;&#65533;I&#65533;&#65533;&#65533;
&#65533;XK&#65533;7j&#65533;P&#65533;&#65533;&#65533;&#65533;&#65533;&#65533;&#65533;&#1084;j&#368;&#65533; &#65533;!vk&#65533;&#65533;F&#65533;Q&#1563;&#65533;&#65533;&#65533;
&#65533;&&#65533;&#65533;&#65533;&#65533;%"&#65533;Z&#65533;&#65533;q&#65533;&#65533;1&#65533;$&#65533;&#65533;3&#65533;&#65533;)&#65533;&#65533;&#65533; &#65533;K&#65533;j&#40548;&#65533;&#65533;&#65533;&#65533;P7&#65533;&#65533;4&#65533;&#65533;C&#65533;&#65533;&#65533;&#65533;&#65533;&#65533;&#65533;-&#65533;&#65533;&#65533;+F&#65533;&#65533;,&#65533;&#65533;&#65533;&#65533;&#65533;&#65533;6	*P.&#65533;&#65533;|&#65533;!&#65533;N&#65533;T&#65533;&#65533;&#65533;	b$&#65533;PW>y"&#65533;&#65533;rZ&#65533;0\
&#65533;&#65533;&#65533;&#65533;,&#65533;s&#65533;
B<&#65533;&#65533;&#65533;t&#65533;&#65533;P&#140;&#65533;&#65533;J1 &#65533; |&#65533;n'&#65533;&#65533;&#65533;&#65533;&#65533;j&#65533;
*p@,	&#65533;&#65533;l&#65533;v&#1654;<&#65533;oKm&#65533;	&#65533;&#65533;Q&#65533;&#65533;P&#65533;&#65533;
 %&#65533;.G&#65533;&#65533;&#65533;&#65533;J&#65533;&#65533;0F&#65533;&#65533;&#65533;&#65533;F&#65533;&#65533; &#65533;&#65533;]L&#65533;7&#65533;s&#65533;9b&#65533;\FO@&#65533;&#65533;-=h&#65533;#`U&#65533;Y&#65533;&#65533;]&#65533;&#65533;@&#65533;Y&#65533;F[p$0&#65533;&#65533;&#65533;&#323;&#1840;`LAY&#65533;&#65533;&#65533;&#65533;&#65533;&#65533;\&#65533;6[g&#65533;&#65533;&#65533;&#65533;!&#65533;9&#65533;.&#65533;&#65533;&#765;z&#65533;"&#65533;&#289;&#65533;&#65533;eU&#65533;&#65533;3&#65533;l~;&#65533;j&#65533;7q&#65533;&#65533;V
&#65533;&#65533;&#65533;&#65533;&#65533;U&#65533;7`@MP&#65533;&#65533;$&#2012;0=<&#65533;N&#65533;J&#65533;&#65533;
"&#65533;h9&#152416;n&#65533;&#65533;1&#65533;^,.&#65533;l&#65533;&#65533;&#65533;L&#65533;&#65533; }_cx!&#65533;5P&#65533;&#65533;&#65533;6pJ`&#65533;&#65533;1&#65533;&#975;*&#65533;&#65533;&#65533;%&#65533;}&#65533;
	&#65533;%&#65533;&#65533;.&#65533;&#65533;&#65533;0&#65533;&#65533;5q&#65533;_Q$b0&#65533;)&#65533;h&#65533;q&#65533;0&#65533;&#65533;k&#65533;>&#65533;&#65533;Y&#65533;&#605;&#65533;W4&#65533;&#65533;`O&#65533;&#65533;&#65533;&#65533;&#1141;0&#65533;qe/p&#65533;&#65533;&#65533;8&#65533;B@&#65533;&#65533;|Wa 3&#850;LO&#65533;&#65533;&#65533;H&#65533;\;&#65533;d&#65533;	&#65533;P&#65533;G	?&#65533;&#497;:H&#65533;&#226;`&#738;&#65533;p&#65533;0{%-0&#65533;>uBX&#1200;%&#65533;&#18543;U1V&#65533;iQ<&#65533;l&#65533;&#65533;&#65533;&#65533;&#65533;@Cg&#65533;:	H(m&#65533;&#65533;oM&#1799;P&#65533;_
	&&#65533;&#65533;&#65533;*&#65533;&#65533;0pE&#65533;{_&#65533;.h)&#65533;&#65533;&#65533;N&#65533;&#65533;&#65533;&#65533;oN11&#65533;&#65533;&#65533;`O&#65533;&#65533;	:&#65533;&#65533;-&#65533;
!0/&#65533;&#65533;&#65533;&#65533;&#65533;&#65533;}`<=[5&#65533;&#1098;&#65533;\-&#65533;&#65533;{&#65533;r&#65533;3&#65533;&#65533;N&#65533;'[aW&#65533;&#1981;&#65533;=&#65533;4 &#65533;&#65533;`=]7&#65533;&#1520;&#65533;`&#65533;`&#65533;&#65533;&#65533;A&#65533;&#65533;&#65533;&#65533;&#65533;P&#65533;&#65533;&#65533;*<r&#65533;CP &#65533;*	&#65533;&#65533; &#65533;&#65533;1V&#65533;&#65533;&#1644;&#65533;CJPE<	RH&#65533;E&#65533;&#65533;:&#65533;&#1298; <&#65533;?&#65533;&#65533;&#8316;J&#65533;&#65533;&#65533;p&#65533;3kU&#65533;s >>*&#65533;#&#1476;&#65533;@&#65533;&#65533;s&#65533;=+&#65533;&#65533;&#65533;&#65533;e)&#65533;&#65533;&#65533;&#1786;W&#65533;&#65533;&#65533;&#65533;&#374;&#65533;&#1270;$l&#1799;&#65533;:&#65533;i&#65533;RE5XDm$&#65533;&#65533;&#65533;v4&#65533;&#65533;&#65533;&#65533;&#65533;~`*&#65533;"&#65533;b&`<`>&#65533;:&#65533;&#65533;F&#65533;y&#65533;&#1591;&#65533;&#65533;&#65533;0q&#65533;>&#65533;&#595;@&#65533;&#65533;&#801;v&#65533;$&#65533;&#65533;&#65533;&#65533;F&#987;gQ&#65533;Y&#65533;n&#65533;k/6&#65533;7P&#65533;&#458;&@q&#65533;&#65533; &#65533;N&&#65533;&#65533;&#65533;&#65533;&#65533;&#65533;&#65533;&#65533;&#65533;&#65533;`9P&#65533;&#65533;&#65533;&#1678;&#65533;Z,B&#65533;&#65533;h&#65533;&#65533; &#65533;&#65533;&#65533;&#598;&#65533;Q&#65533;&#65533;@&#65533;;&#65533;X};`sP&#65533;4	&#65533;&#65533;!:	&#65533;&#65533;	80t&#65533;&#65533;&#65533;0&#65533;q3&#65533;&#65533;&#65533;&#65533;&#65533;- Z(&#65533;F &#65533;z}&#65533;`&#65533;&#65533;&#65533;"!@0&#65533;&#65533;p"&#65533;&#65533;&#65533;&#65533;,pQ&#65533;&#65533;&#65533;&#65533;&#65533;&#65533;F&#65533;&#65533;&#65533;8 q&#65533;&#822;Q&#65533;pK&#65533;#q&#65533;<&#65533;&#65533;&#65533;<&#65533;&#65533;'&#777;&#65533;&#65533;V&#65533;]&#65533;q6P6&#65533;&#65533;,A&#65533;&#65533;(p30&#65533;^&#65533;<o&#65533;&#428;S&#65533;&#65533;&#65533;&#65533;&#65533;&#65533;&#65533;&#65533;?&#65533;"&#65533;a$(&#65533;&#65533;X&#65533;$&#65533;&#65533;&#65533;&#65533;&#65533;K&#65533;: ?&#65533;}Fy>&#65533;&#65533;t&#65533;r&#65533;&#65533;l	&#65533;)&#65533;&#25328;&#65533;zc&#65533;2&#27499;&#65533;&!&P&#65533; &#65533;&#65533;<pE&#65533;&#65533;&#65533;&#65533;&#65533;A&#65533;&#65533;U,&#65533;&#708;0*&#65533;&#65533;&#65533;?&#65533;	&#65533;^	6 &#65533;&#65533;V&#65533;g&#65533;f&#65533;&#65533;&#65533;%&#12406;n&#65533;&#65533;P(&#65533;&#65533;5&#65533;&#1562;HT&#65533;&#65533;%&#65533;H&#813;&#65533;&#65533;`&#65533;&#65533;e&#65533;&#65533;@7PN&#65533;UvyU&#65533;M&#65533;y&#65533;j=&#65533;9&#65533;g&#65533;&#65533;0&#65533;@Xh&#65533;0q20&#1184;&#65533;&#65533;`&#65533;&#65533; &#65533;r@&#65533;"00&#65533;&#65533;	*:J&#65533;yx&#65533;&#65533;JX*&#65533;&#65533;
`S&#65533;&#65533;r&#65533;
&#65533;&#65533;1;&#65533;&#65533;&#65533;&#65533;p&#65533;;L\l<|&#65533;&#65533;&#65533;&#65533;&#65533;&#65533;lx<&#65533;<M]m}MM8;&#65533;J&#65533;&#203;r&#65533;9&#65533;&#65533;r&#179;&#65533;&#65533;#&#65533; &#65533;(&#65533;&#65533;&#618;&#65533;&#65533;}&#65533;&#65533;&#65533;,Z&#65533;&#65533;&#65533;0&#65533;
&#65533;&#65533;q[&#65533;&#65533;)j&#65533;&#65533;1&#65533;&#393;&#65533;F&#65533;<R&#65533;j&#65533;&#65533;&#65533;?Q$&#65533;b`c&#65533;L&#65533;g>H%J&#262;Y)P&#1079;&#65533;&#65533;1&#65533;X&#65533;&#65533;1)&#65533;&#65533;L&#65533;&#65533;&#65533;&#65533;4&#65533;&#1318;J&#65533;c &#65533;$!x&#65533;Pi&#65533;	&#65533;,d&#65533;&#65533;&#65533;)Z&#65533;&#65533;>&#65533;&#65533;3&#65533;OV$2b&#65533;&#65533;&#170;|&#65533;&#65533;&#65533;&#65533;&#65533;&#65533;&#65533;&#65533;&#65533;"C&#65533;&#65533;&#65533;&#65533;Q&#65533;t&#65533;b&#65533;j&#65533;7&#65533;"Y_&#65533;&#806;&#65533;)&#65533;&#65533;3&#65533;\Rb&#65533;&#65533;eb&#65533;O
<NNJ8v&#65533;&#65533;&#65533;k&#65533;F&#65533;:n<&#65533;X&#65533;&#65533;&#65533;.*&#65533;&#65533;L&#65533;E0y9&#65533;&#65533;&#65533;&#65533;&#65533;&#65533;&#65533;g&#65533;&#65533;,9"Zp2w&#65533;&#65533;&#65533;o&#65533;.&#65533;>&#65533;xb&.&#544;IJ'R&#65533;3C&#65533;&#65533;!&#65533;&#65533;j&#65533;&#65533;&#65533;&#65533;&#65533;&#65533;+'&#65533;B&#65533;&#65533;B&#65533;E&#65533;^&#65533;&#65533;H$a&#65533;=(M1&#65533;&#65533;"&#65533;&#65533;&#65533;&#65533;W89G&#65533;&#65533;&#65533;?&#65533;8&#65533;!?&#65533;&#1037;&#65533;&#65533;&#65533;&#65533;&#65533;!&#65533;&#65533;!&#65533;&#65533;w&#1935;Bf&#65533;n&#65533;D0[&#65533;b9&#65533;&#65533;%c&#65533;%.&#65533;b&#65533;&#65533;&#65533;&#65533;	&#65533;pH&#65533;&#65533;&#65533;&#13365;if&#65533;&#636;6!	&#65533;t&#65533;&#65533;&#65533;&#65533;&#65533;&#65533;e&#65533;J.&#65533;&#65533;_:&#65533;&#65533;&#1565;&#65533;!&#65533;!"&#65533;&#65533;&#65533;&#424;i&#65533;&#65533;>z&#65533;xF&#65533;&#141;$&#65533;&#5409;P&#65533;/-&#65533;&#1622;&#65533;y&#65533;&#65533;&#65533;T"&#65533;E&#65533;&#65533;&#65533;&#65533;A&#65533;&#65533;l&#65533;&#65533;
&#65533;&#65533;&#65533;J@&#65533;2&#65533;&#65533;&#65533;t/9&#65533;&#65533;Q&#65533;)&#65533;`8&#65533;&#65533;&#65533; &#65533;&#65533;&#65533;.J&#65533;`&#65533;V&#65533;&l&#65533;,d&#65533;@&#65533;&#65533;&#65533;S&#213;&#65533;p&#65533;&#65533;&#65533;"K&#65533;_*&#65533;f@&#65533;&#65533;(&#65533;&#65533;&#65533;r&#65533;&#65533;_&#65533;&#65533;+$&#65533;&#65533;z@&#65533;&#65533;@H&#65533;`>&#65533;jH&#65533;&#65533;&#65533;	&#65533;^&#65533;_&#1824;.
&#65533;&#65533;R&#65533;
(&#65533;/2&#65533;[&#65533;&#65533;i&#65533;z&#65533;n&#65533;=&#65533;B&#65533;&#65533;,1.&#65533;C&#65533;&#65533;&#65533;`&#65533;&#65533;0&#65533;:&#65533;T$P7&#65533;&#65533;&#65533;&#65533;;&#65533;&#65533;%S&#65533;&#65533;_&#65533;V!&#759;n[$Z&#65533;&#65533;`&#65533;g&#65533;'&#65533;&#65533;Tp,&#65533;&#65533;&#65533;Gc&#65533;W<j&#65533;l2 &#65533;L&&#65533;&#65533;&#65533;w5&#65533;&#65533;&#65533;h&#65533;x)&#65533;`H&#65533;h&#65533;&#65533;@&#65533;#&#65533;BstK&#65533;&#65533;&#65533;&#65533;L&(+&#65533;@&#65533;,&#65533;&#65533;&#65533;?&#65533;&#65533;&#65533;E&#65533;P&#65533;&#65533;&#65533;&#65533;&#65533;`&#65533;&#65533;&#65533;HO&#65533;&#65533;&#65533; &#65533;+$l &#65533;z~&#65533;K^&#65533;s&#65533;2&#65533;&&#65533;&#65533;&#65533;&#65533;&#65533;$&#65533;&#65533;B&&#65533;&#65533;&#65533;&#65533;&#65533;QI&#65533;&#65533;&#65533;)SC&#65533;&#29101;&#579;&#65533;~|&#65533;&#65533;[&#65533;&#65533;`j&#65533;&#65533;w&#65533;*#&#65533;&#65533;S3h7&#65533;k&#65533;&#65533;&#65533;&#65533;(&#65533;!y&#65533;c&#65533;&#65533;z&#65533;&#65533;&#65533;	&#65533;)H&#65533;&#65533;'&#65533;^&#65533;&#65533;&#65533;W&#65533;&#65533;i&#720;&#65533;&#65533;@Y)p&#65533;&#283;&#65533;&#65533;@&#65533;x &#65533;&#65533;
&#65533;=Ai"&#65533;
&#65533;
&#65533;&#65533;q&#65533;b&#65533;B4&#65533;&#65533;8&#65533;aRx&#65533;&#65533;&#65533;o&#65533;ya
2&#65533;&#65533;&#65533;`&#65533;&#65533;YA&#65533;&#65533;A&#65533;>0&#65533;&#65533;&#65533;
&#65533;@&#65533;D\&#65533;3" -&#65533; 2J&#1665;&#65533;&#65533;(j-&#65533;Y&#1751;&#65533;&#65533;'&#65533;&#65533;.&#65533;	&#65533;&#351;	D&#65533;(&#65533;h&#65533;
&#65533;&#65533;&#409;&#65533;0&#65533;&#65533;&#65533;&&#65533;&#65533;&#65533;&#65533;1'&#65533;&#65533;*&#65533;&#65533;%i&#65533;z&#65533;1fF&#65533;9HF#&#65533;&#65533;e&#65533;@&#65533;&#321;X&#65533;H&#65533;&#65533;|&#65533;&#65533;&#65533;&#65533;&#65533;&#65533;&#65533;&#65533;_
&#65533;9&#65533;hN!&#65533;&#65533;&#65533;&#65533;&#65533;|&#65533;&#65533;&#65533;&#65533;,cy&#65533;&#65533;&#65533;b&#65533;D&#65533;&#65533;`*&#65533;Z&#65533;&#65533;OQU&#65533;&#65533;O&#65533;&#65533;&#65533;!z&#65533;N&#65533;&#800;&#65533;@`&#65533;&#65533;&#65533;&#65533;&#65533;&#65533;Mn&#65533;I&#65533;&#65533;&#65533;&#65533;3!{Y&#65533;&#65533;x2&#65533;&#65533;D(*X`?%&#65533;&#65533;
#&#65533;"&#65533;F&#65533;&#65533;&#65533;&#65533;&#65533;&#65533;G&#65533;&#65533;&#65533;&#65533;&#65533;*&#65533; &#65533;&#65533;n-+@#C&#65533;&#1047;&#65533;	&#65533;L&#65533;(&&#65533;&#65533;&#65533;%3X&#65533;&#65533;W`&#65533;&#65533;&&#65533;W&#65533;&#65533;&#65533;C&#65533;&#65533;i&#65533;b&#65533;&#65533;&#65533;&#65533;r&#65533;&#65533;&#65533;p6H&#65533;t&L@&#65533;G&#65533;/^&#65533;&#65533;E&#65533;&#65533;x&#1303;&#65533;&&#65533;&#65533;	&#65533;&#65533;&#65533;p&#65533;UH&#65533;&#65533;g)C&#65533;&#65533;&#65533;&#65533; J&#65533;	&#65533;x&#65533;&#65533;&#65533;&#65533; &#65533;
2Z&#1461;<&#65533;&#65533;a=Y&#65533;&#65533;&#65533;&#821;&#65533;{&#65533;,&#65533;P&#65533;)&#65533;""M&#65533;&#65533;&#65533;&#65533;&#65533;*&#65533;D%H&#65533;E&#65533;|R&#718;&#65533;&#65533;&#65533;&#65533;&#65533;&#65533;}&#65533;2&#65533;(U%S&#65533;`8&#65533; &#65533;&#65533;&#65533;&#65533;32hj&#65533;2;&#65533;&#65533;&#1701;&#65533;&#65533;-u&#65533;&#1280;4n&(}'n%#K&#65533;&#65533;*&#65533;&#1971;&#65533;U&#65533;&#65533;&#65533;A&#65533;

&#65533;&#65533;%'}&#65533;&#65533;&#65533;H{&#65533;&#65533;&#65533;&#65533;&#65533;&#65533;&#65533;}(R&#65533;&#65533;p&#65533;&#1042;&#65533;&#65533;W&#65533;&#65533;&#65533;&#65533;&#65533;vjH &#65533;YE/t&#1025;&#65533;&#65533;	&#65533;&#65533;&#65533;K&#65533;&#65533;&8&#65533;&#65533;&#65533;;)&#65533;&#65533;&#65533;{k&#65533;D&#65533;&#65533;X2'*qf*&#65533;b0&#65533;k&#65533;&#65533;al&#65533;#W[&#1863;
[&#65533;>&#65533;&pPH&#528;&#65533;
&#65533;&#65533;&#65533;&#65533;&#1043;&#65533;0&#65533;p09&#65533;a&#65533;&#65533;&#65533;8&#65533;&#65533;&#65533;1&#65533;&#65533;F
T &#65533;9|W&#65533;~Y*P&#65533;bPL&#65533;&#65533;&#65533;gH&#315;x&#65533;&#65533;p&#65533;&#65533;M&#65533;&#65533;?&#65533;&#65533;X&#5365;&#65533;&#65533;L(&#65533;+&#65533;&#65533;&#65533;n4&#65533; &#65533;Fb*x&#65533;|i&#65533;&#65533;YHx&#65533;B&#65533;PR7&#65533;2p&#65533;&#65533;u&#65533;p&#65533;&#65533;hY&#65533;	&#1978;&#65533;VCI&#65533;o&#65533;&#65533;c5&#65533;&#65533;(N&#65533; &#65533;&#65533;&#65533; Fr&#65533;N&#65533;fb3W@N&#65533;jo*@&#65533;>@@&#65533;&#65533;&#65533;$&#65533;=X&#65533;&#65533;&#65533;1&#65533;ll(&#65533;&#65533;-&#65533;&#65533;&#65533;fn&#65533; &#65533;7Sf&#65533;&#65533;`9
&#65533;&#65533;0&#65533;&#65533;;&#65533;s&#65533;&#65533;	&#65533;\2Xm&#65533;&#65533;&#65533;&#65533;&#65533;&#65533;&#65533;&#815;&#65533;&#65533;`1&#65533;&#65533;&#65533;M&#65533;&#65533;&#65533;&#65533;&#1080;3E&#65533;3&#65533;&#65533;&#65533;)&#65533;T&#65533;.&#65533;&#65533;&$&#65533;&#65533;	&#65533;d&#65533;`#otqR&#65533;-8&#65533;&#65533;&#1037;&#65533;&#65533;&#65533;&#65533;)&#65533;A&#65533;&#65533;&#65533;rv&#65533;&#65533;p&#65533;&#65533;$&#65533;&#65533;&#65533;[>(&#65533;&#65533;5&#65533;&#65533;
 |&#65533;&#65533;&#65533;&#65533;&#65533;Nty^6@@&#65533;u5H&#65533;&#65533;&#65533;&#65533;&#65533;y&#65533;u&#65533;&#65533;;<&#1585;d~ &#65533;&#65533;&#65533;]&#65533;&#65533;&#65533;&#65533;``&#65533;:&#65533;:(d&#65533;&#65533;&#65533;&#65533;`&#65533;vsX&#65533;7x&#65533;&#65533;&#65533;&#65533;&#65533;&#65533;&#741;&#65533;&#267;&#65533;&#65533;&#65533;@&#65533;&#65533;~@&#65533;&#65533;@&#65533;&#65533;1&#239;`&#65533;&#65533;z&#1665;l&#65533;&#65533;`&#65533;
v&#65533;Z&#65533;#?&#65533;&#65533;_?&#675;1&#65533;8&#65533;&#65533;Z$&#65533;g&#65533;5H&#65533;&#65533;I&#65533;*&#65533;`V%&#65533;2&#65533;}&#65533;&#65533;&#65533;&#65533;~!v&#65533;Ia&#65533;TUtD5P&#65533;&#65533;}&#65533;&#65533;&#65533;c&#65533;"&#65533;3&#65533;1p&#65533;L&#65533;&#65533;u&#65533;&#65533;"`p}8&#65533;h&#65533;&#1248;-&#65533;FR&#65533;&#65533;/ `gQ;05&#65533;S&#65533;}01&#65533;&#65533; !&#65533;&#65533; &#65533;@&#65533;wE&#65533;&#1025;9&#65533;8H&#65533;&#784;&#65533;&#65533;:D&#65533;@
@+p=&#65533;&&#65533;u 	Pp'&#65533;
02&#65533;P&#65533;	B&#65533;:P20ptxw&#65533;^%&#65533;+0b&#65533;"!&#65533;g8f&#521;&#65533;&#65533;&#1958;3|&#65533;&#65533;&#65533;1 &#65533;,&#65533;0-&#65533;0,@&#65533;	P$P?56+&#65533;Pu&#65533;&#65533;&#65533;`-&#65533;&#65533;u&#65533;3&#65533;&#65533;&#65533;&#65533;p|&#65533;&#65533;U&#65533;M&#65533;0B3&#65533;2`" 30$&#65533;&#65533;6P&#65533;&#65533;P3&#65533;*&#65533;&#65533;&#65533;`9&#65533;&#65533;,&#65533; &#65533;&#65533;5&#65533;&#65533;&#65533;6A0z&#65533;&#1545;&#65533;G&#65533;h()&#65533;a&#65533;$&#65533;: 5P" &#65533;$&#65533;&#65533;H&#65533;&#65533;&#65533;0&#65533;&#65533;&#65533;&#65533;&#65533;&#65533;&#65533;`+x&#65533;&#65533;&#65533;4$&#65533;Ui&#65533;h&#65533;=&#65533;23d&#65533;&#832;&#65533;S!&#65533;&#65533;7h&#65533;&#65533;7&#65533;&#65533;#A5&#65533;A&#65533;&#65533;&#65533;&#65533;&#65533;&#65533;&#65533;:w&#65533;Ir
&#65533;'&#65533;{K'&#65533;zB^&#65533;X&#65533;k&#65533;&#65533;7-&#65533;P&#65533;/ &#65533;!p(&#65533;# &#65533;&#65533;#&#65533;3&#65533;r&#65533;$&#65533;X
d[&#65533;&#65533;;&#585;/&#65533;&#65533;gp&#65533;.0>&#65533;&#65533;qS&#65533;q&#65533;J"`&#65533;[&#65533;+q&#65533;&#65533;B]9xO&#65533;&#65533;&#65533;1&#1798;&#65533;&#65533;& ( 	&#65533;uSPvr-&#65533;g&#65533;9v&#65533;&#65533;Y&#65533;&#1761;*&#65533;):&#65533;P`&#65533;&#65533;5H_&#65533;&#65533;&#65533;C5&#65533;f&#65533;x@&#65533;&#65533;;&#65533;&#65533;2&#65533;A{n&#65533;q&#65533;e'&#65533;5&#65533;
&#65533;&#65533;x&#65533;&#65533;&#65533;	&#65533;&#65533;$&#65533;&#65533;&#65533;&#65533;&#65533;&#65533;i&#65533;`!}@6t&#65533;&#65533;;@Gd&Git&#65533;&#65533;2/&#65533;1&#249;&#65533;j&#65533;&#65533;\0~&#65533;d&#65533;i&#65533;&#65533;Y$&#65533;95) &#65533;Y&#65533;?&#65533;&#65533;&#65533;26&#65533;&#65533;2:o&#65533;t&#65533;&#208;&#65533;&#65533;&#65533;i&#65533;&#65533;(&#65533;&#65533;V&#65533;&#65533;&#65533;75&#65533;z&#65533;Q"1&#65533;&#65533;&#65533;0&&#1505;&#65533;&#65533;ig&#65533;&#65533;\&#65533;"ph\md+&#65533;&#65533;(&#65533;v&#65533;/Z&#65533;&#65533;)zxD&#65533;&#65533;{Eb&#65533;&#65533;S&#65533;r&#65533;w&#65533;&#65533;C&#65533;&#65533;&#65533;&#65533;Dx1&#65533;#)I&#65533;h&#65533;
 &#65533;&#65533;{$p 1>&#65533;&#65533;&#65533;PBQZj|&#65533;g#&#65533;:E&#65533;.&#65533;d5&#65533;7RJ
&#65533;z`P&#65533;&#65533;}$&#65533;)I&#65533;:&#613;&#65533;	\9_&#65533;d&#65533;@$&#65533;Gq&#65533;&#65533;Tg&#324;1
&#65533;1P;J
*`&#65533;&#65533;&#1682;v&#65533;d&#65533;&#65533;&#65533;,&#65533;':.&#65533;&#65533;&#65533;`pbC&#65533;&#65533;=&#65533;+&#65533;?&#65533;;&#65533;&#65533;5!&#2604;Z&#65533;&#65533;&#65533;~&#65533;:!T4&#65533;4&#65533;&#65533;&#65533;=&#65533;EL4/&#65533;&#65533;&#65533;	 `&#65533;&#65533;&#1065;&#65533;P&#65533;9p&#65533;8`&#65533;:&#65533;&#27408;&#1691;HI!&#65533;b&#65533;J&#65533;&#65533;
&#65533;- ap)&#65533;q&p&#65533;prT&#65533;&#65533;0w&#65533;9`Y&#65533;
&#65533;%@7P&#65533;&#65533;&#1706;F&#1694;&#65533;&#65533;[&#65533;@&#65533;&#65533;7&#65533;&#65533;&#65533;= `b&#65533;
9p!&#65533; 2&#65533;&#65533;&#65533;&#65533;[J;t"&#65533;-y&#65533;7_&#65533;&#65533;&#65533;@3&#65533;h'0-&#1068;&#65533;dx 1[&#65533;yE&#65533;`F&#65533;&#65533;&#65533; :&#65533;&#65533;&#65533;&#65533;&#65533;:
&#65533;%&#1041;( &#65533;&#65533;;P&#65533;&#65533;PO&#65533;3&#65533;w5&#65533;9&#65533;&#65533;V&#65533;^y&#65533;T&#65533;&#65533;z&#1796;&#65533;" K,|&#65533;&#65533;j&#65533;&#65533;
0TwS &#65533;&#65533;&#65533;&#65533;&#65533;t&#755;&#65533;&#65533;&#65533;&#65533;&#65533;>&#65533;9KK&#65533;&#65533;&#65533;	:&#65533;~&#65533;&#65533;
&#65533;G&#65533;R&#65533;&#65533;C&#65533;&#65533;&#65533;;&#65533;V&#65533;&#65533;Z3&#65533;&#65533;&#65533;H&#65533;x&#65533;
&#65533;&#65533;; +h&#65533;%P,&#65533;&#65533;&#65533;[&#65533;6v&#65533;*0&#65533;&#65533;F&#65533;`,&#65533;&#65533;&#65533;&#286; &#65533;&#65533;&#65533;B[&#65533;&#689;&#65533;&#65533;&#65533;&#65533;*cP&#65533;B&#65533;K&#65533;&#65533;&#65533;u&#65533;&#65533;&#444;&#65533;+&#65533;&#65533;K&#65533;&#65533;w&#65533;&#65533;u|&#65533;{d&#65533;&#755;v&#65533;&#65533;&#1161;&#65533;&#65533;&#65533;&#65533;&#65533;&#65533;&#65533;f&#65533;&#65533;&#65533;&#65533;K&#65533;&#65533;G&#65533;&#65533;5kU;a&#65533;&#65533;&#65533;W&#65533;&#65533;E&#65533;&#65533;5&#65533;&#65533;+&#65533;+&#65533;&#65533;D&#65533;&#65533;&#65533;&#65533;&#65533;[&#65533;&#65533;h&#65533;,S,&#65533;&#65533;&#65533;w&#65533;&#65533;$&#65533;&#65533;#&#65533;&#65533;(<&#65533;*\&#65533;,l&#65533;&#65533;&#65533;0&#65533;&#65533;2&#65533;&#65533;4&#65533;&#65533;&#59121;L&#65533;&#65533;&#65533;&#65533;<&#65533;e&&#65533;&#65533;&#65533;;L:&#65533;@D&#65533;&#65533;&#65533;.k@&#65533;&#65533;J&#65533;&#65533;L\&#65533;6|][&&#65533;$&#65533;T\&#65533;V,&#65533;&#65533;&#65533;)&#65533;&#65533;&#65533;&#65533;&#65533;Q&#65533;l&#65533;&#65533;c&#65533;&#65533;N\&#65533;hl&#65533;&#65533;&#65533;m&#65533;&#65533;w:Lb&#483;S-F&#65533;R09&#65533;s|&#65533;5<ll&#65533;"&#65533;9&#65533;&#468;5&#65533;*&#65533;{&#65533;I&#65533;&#519;,!3Se|<&#65533;\&#65533;&#1826;&#464;\&#148;&#65533;5&#65533;&#65533;i&#65533;x&#65533;p&#65533;p&#65533;&#339;&#65533;&#608;<&#65533;&#65533;&#65533;D&#65533;&#65533;|2&#179;I&#65533;<&#65533;&#65533;=/)&#65533;C>&#65533;&#65533;&#65533;dh'&#65533;&#65533;&#65533;;&#65533;&#65533;\>!&#65533;2&#1786;9&#65533;&#65533;&#715;&#65533;G&#65533;&#65533;-C&#65533;&#65533;&#65533;&#65533;k&#65533;&#65533;N:&#65533;[8&#1819;&#65533;7&#65533;&#801;S&#65533;@|&#65533;+&#65533;&#65533;+&#65533;,&#65533;&#65533;,&#65533;&#65533;&#65533;&#65533;&#65533;&#65533;(&#65533;&#65533;&#65533;;&#65533;&#65533;*&#65533;&#1618;&#65533;q&#65533;C|&#65533;&#65533;&#917;&#65533;&#65533;R&#65533;&#65533;Rax`&#65533;&#65533;&#65533;&#1061;3&#65533;&#65533;\&#65533;Q&#65533;	&#65533;\r&#65533;&#65533;&#65533;>&#65533;&#65533;2&#65533;I&#1078;&#65533;3 P&#65533;T&#65533;&#894;&#65533;&#65533;C&#65533;&#65533;&#65533;&#65533;&#65533;&#928;&&#65533;<&#65533;&#65533;y<&#65533;35&&#65533;&#65533;	&#65533;&#65533;=&#65533;/m:&#65533;c&#65533;&#65533;I&#65533;	4&#65533;&#65533;&#65533;&#65533;@-o;}&#65533;=m&#65533;&#65533;&#65533;8W&#65533;l&#65533;Jm&#1308;&#65533;&#65533;,&#65533;^Z&#65533;O&#65533;&#65533;U-&#65533;&#65533;&#65533;&#65533;[&#65533;&#65533;V=&#65533;]mNH&#65533;&#1019;	&#65533;^=&#65533;eM&#65533; &#65533;&#65533;f-[Q}&#65533;8l&#65533;l&#65533;-}&#65533;A,&#1509;&#65533;&#65533;
m&#65533;wxy}&#65533;I&#65533;&#1490;K&#1491;&#65533;L&#65533;&#65533;&#65533;m&#65533;,&#65533;&#65533;[&#65533;&#65533;I&#65533;&#65533;4&#65533;&#65533;E&#65533;&#65533;&#65533;&#65533; -&#65533;<&#65533;&#65533;$&#193;]&#65533;&#65533;&#65533;|&#65533;9&#65533;&#65533;&#65533;&#65533;&#1418;&#55203;&#835;&#65533;&#65533;H&#65533;&#65533;dX&#65533;&#65533;&#65533;U&#65533;&#65533;;&#65533;&#65533;&#65533;&#65533;&#65533;0&#65533;&#1399;&#65533;i&#757;M&#1706;]&#65533;C@&#65533;[
&#958;&#65533;	&#65533;&#1499;&#65533;
&#65533;0&#65533;)&#65533;&#65533;M&#65533;&#65533;&#65533;~&#65533;w&#65533;&#65533;&#1046;&#65533;L$&#65533;"&#65533;&#65533;]*P&#65533;&#65533;]&#1679;R&#65533;&#65533;e&#65533;M&#65533;&#65533;&#65533;&#1501;&#65533;&#65533;2J&#65533;5&#65533;&#65533;&#65533;&#1893;&#65533;=&#1004;M&#2046;&#65533;Tk&#65533;&#65533;M&#65533;&#65533;m&#65533;&#65533;&#65533;&#65533;&#65533;+&#65533;n&#65533;&#65533;m&#65533;&#65533;&#65533;	&#65533;&#65533;&#65533;&#65533;&#65533;&#65533;N,&#65533;&#65533;&#65533;J&#65533;.&#65533;a>&#65533;&#65533;,&#65533;&#65533;&#1096;&#65533;&#65533;$&#65533;&#65533;&#65533;9&#65533;$NP@&#65533;pJv&#65533;&#65533;.&P&#65533;,y&#65533;8&#65533;&#65533;?&#65533;=-&#65533;C&#65533;&#65533;En&#65533;&#65533;&#65533;&#65533;&#65533;I&#65533;&#65533;K&#65533;&#65533;&#65533;&#65533;&#65533;O&#65533;Q.&#65533;k,&#65533;^&#65533;&#65533;}&#65533;9&#65533;&#65533;Y~&#65533;[&#65533;&#65533;&#65533;m&#65533;&#65533;&#65533;&#65533;p&#65533;:&#65533;GYv&#65533;\&#65533;[{BH&#65533;j|&#65533;&#65533;&#65533;&#65533;&#65533;&#65533;&#65533;$+&#65533;&#65533;&#65533;&#65533;}&#65533;&#65533;}&#65533;&#65533;wN&#65533;~N&#65533;m&#65533;N&#65533;T&#65533;&#65533;>&#65533;&#972;&#65533;,&#65533;~&#65533;&#65533;n&#65533;&#1355;&#65533;&#1978;&#65533;&#65533;&#65533;q&#65533;&#65533;N&#65533;&#65533;.&#65533;&#65533;J&#65533;&#938;&#65533;&#65533;&#65533;t&#65533;&#65533;~&#65533;&#65533;&#65533;&#65533;&#65533;&#65533;n&#65533;N&#65533;n&#65533;&#65533;&#41966;&#65533;&#65533;&#65533;&#65533;&#179;&#65533;&#65533;&#65533;$&#65533;&#65533;&#65533;&#65533;[x&&#65533;%&#65533;&#65533;&#1681;&#65533; &#65533;p&#65533;=&#65533;&#65533;!}&#537;&#65533;C4&#65533;&#65533;&#65533;&#65533;>&#65533;&#65533;D&l&#65533;&#65533;&#65533;&#65533;&#65533;,54&#65533;&#65533;&#65533;&#65533;b&#65533;
%@e&#65533;F&#65533;&#65533;&#65533;&#65533;(&#65533;iM&#65533;&#65533;`&#65533;&#65533;u1&#65533;<&#65533;&#65533;&#633;&#65533;@! &#65533;&#65533;&#65533;&#65533;]&#65533;e)&#65533; &#65533;&#65533;&#65533;?Y&#65533;}	&#65533;&#65533;&#632;9&#65533;,&#65533;&#65533;&#65533;&#65533;~"&#65533;)P,pG&#65533;&#65533;"&#65533;;&#65533;&#65533;&#65533;&#65533;&#65533;ep=&#65533;&#1320;< o+s&#526;&#65533;J&&#65533;&#65533;N&#65533;.&#65533; ?&#65533;E&#65533;&#65533;l &#1847;&#65533;&#65533;&#65533;=c!&#65533;&#65533;&#65533;*_&#1607;3&#65533;&#65533;&#65533;@&#65533;)&#65533;b&#65533;&#65533;&#65533;&#65533;&#65533;&#65533;&#65533;o&#65533;&#65533;n/&#65533;&#65533;m&#65533;u&#65533;&#65533;&#142;&#65533;M&#65533;&#65533;&#65533;&#65533;{&#65533;&#65533;a&#65533;&#65533;k&#65533;_&#65533;&#65533;&#65533;&#65533;&#65533;&#65533;&#65533;&#65533;&#65533;&#65533;&#65533;&#65533;&#65533;&#65533;N&#65533;&#65533;&#65533;qO&#65533;>>&#65533;&#65533;&#65533;&#65533;&#65533;&#65533;&#65533;&#65533;&#65533;&#65533;&#65533;&#65533;rz&#65533;&#65533;&#65533;w?&#65533;&#65533;m&#65533;&&#65533;&#65533;&#65533;b&#65533;&#65533;&#65533;&#65533;?W&#65533;N&#65533;&#65533;W&#65533;&#65533;&#65533;&#65533;O_&#65533;&#65533;&#65533;&#65533;&#65533;&#65533;&#65533;&#65533;&#65533;&#65533;&#65533;&#65533;&#65533;&#65533;&#65533;&#65533;&#65533;&#65533;O&#65533;G&#65533;&#65533;&#65533;&#38895;&#65533;&#65533;&#65533;&#65533;&#847;&#65533;&#65533;&#65533;s&#65533;&#65533;&#1279;&#1981;o&#65533;Z&#65533;&#65533;&#65533;&#65533;&#65533;&#9369;&#65533;&#65533;&#65533;o&#65533;]&#65533;,=O&#65533;v&#65533;&#65533;&#608;!&#65533;&#65533;&#65533;-&#65533;N&#1110;(&#65533;&#65533;&#65533;&#65533;&#65533;+&#65533;&#65533;~&#65533;&#65533;&#65533;&#65533;&#65533;&#65533;&#65533;&#65533;&#65533;&#65533;&#65533;&#65533;&#65533;&#65533;$8&#65533;&#65533;&#65533;&#65533;&#65533;&#65533;&#65533;&#65533;&#65533;&#65533;&#65533;&#65533;&#65533;&#65533;&#65533;&#65533;&#65533;&#65533;&#65533;&#65533;&#65533;&#65533;&#65533;&#65533;&#65533;&#65533;&#65533;&#65533;&#65533;&#65533;,&#65533;&#65533;&#65533;&#65533;&#65533;&#65533;&#65533;&#65533;&#65533;&#65533;&#65533;&#65533;&#65533;&#149;&#65533;&#65533;&#65533;&#65533;&#65533;&#584;&#65533;&#65533;&#888;&#65533;&#65533;&#65533;&#1209;&#350;&#65533;&#65533;&#1569;&#65533;&#65533;&#65533;&#65533;&#65533;&#2023;&#65533;&#65533;&#65533;&#65533;&#65533;&#65533;&#65533;&#65533;&#65533;&#65533;&#65533;&#65533;&#65533;&#65533;&#65533;&#65533;&#65533;&#65533;&#65533;&#65533;&#65533;&#65533;&#65533;&#65533;&#65533;&#65533;&#65533;&#65533;&#65533;&#65533;&#65533;&#65533;&#65533;H&#65533;&#65533;&#65533;&#65533;&#65533;&#65533;!\&#560;&#1400;&#65533;J&#65533;&#65533;&#65533; j,'o&#16334;&#65533;(Zj&#65533;&#65533;/mK&#65533;&#65533;K&#65533;+&#65533;&#65533;|&#65533;#B&#65533;^>z&#65533;3V&#798;&#65533;~F&#65533;&#65533;h&#65533;#&#65533;&#65533;t&#550;&#65533;"#
&#65533;Z&#1387;XK&#65533;&#65533;&#693;&#65533;&#1519;`&#202;K&#65533;&#65533;&#1651;h&#1258;]&#758;&#65533;&#1783;p&#65533;&#669;K&#65533;&#65533;&#1915;x&#65533;&#65533;&#65533;&#759;&#65533;&#2047;&#65533;L&#65533;&#65533;&#65533;&#200;+^&#824;&#65533;&#65533;&#464;#K&#65533;L&#65533;&#65533;&#65533;&#728;3k&#65533;&#825;&#65533;&#65533;&#992;C&#65533;M&#65533;&#65533;&#65533;&#1256;!&#65533;d@!&#65533;&#65533;&#65533;&#65533;lll   444uuu&#65533;&#65533;&#65533;&#65533;&#65533;&#65533;&#65533;&#65533;&#65533;&#65533;&#65533;&#65533;ccc;;;<<<&#65533;&#65533;&#65533;&#65533;&#65533;&#65533;&#65533;&#65533;&#65533;&#65533;&#65533;&#2035;&#65533;&#65533;zzzDDD&#65533;&#65533;&#65533;&#65533;&#65533;&#1705;&#65533;&#65533;iii333AAA&#65533;&#65533;&#65533;&#65533;&#65533;&#266;&#65533;&#65533;


KKK&#65533;&#65533;&#65533;&#65533;&#65533;&#65533;&#65533;&#65533;&#1170;&#65533;&#65533;&#65533;&#65533;&#65533;&#65533;&#65533;&#1347;&#65533;&#65533;%%%NNNRRR&#65533;&#65533;&#65533;&#65533;&#65533;&#65533;+++&#65533;&#65533;&#65533;&#65533;&#65533;&#65533;&#65533;&#65533;&#65533;eee&#65533;&#65533;&#65533;[[[---&#65533;&#65533;&#65533;&#65533;&#65533;&#65533;|||pppTTT&#65533;&#65533;&#65533;mmm]]]&#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65533;
H&#65533;&#65533;&#65533;&#65533;*\&#560;&#65533;&#199;#J&#65533;H&#65533;&#65533;&#331;3j&#65533;&#561;&#65533;&#463; C&#65533;I&#65533;&#65533;&#595;(S&#65533;\&#626;&#65533;&#727;0c&#668;I&#65533;&#65533;&#859;8s&#65533;&#65533;&#627;&#65533;&#991;@&#65533;
J&#65533;&#65533;&#1123;H&#65533;*]&#692;&#65533;&#1255;P&#65533;J&#65533;J&#65533;&#65533;&#1387;X&#65533;j&#65533;&#693;&#65533;&#1519;`&#202;K&#65533;&#65533;&#1651;h&#1258;]&#758;&#65533;&#1783;&#65533;p&#65533;&#669;K&#65533;&#65533;&#1915;x&#65533;&#65533;&#65533;&#759;&#65533;&#2047;&#65533;L&#65533;&#65533;&#65533;&#200;+^&#824;&#65533;&#65533;&#464;#K&#65533;L&#65533;&#65533;&#65533;&#728;3k&#65533;L.&#65533;&#65533;&#65533;&#65533;&#65533;&#65533;&#65533;	,`&#65533;`&#65533;&#1124;9P&#65533;&#65533;m$L&#65533;P!@O&#1585;&#65533;p!&#65533;&#65533;&#65533;.`&#544;a'&#65533;&#65533;&#65533;6&#65533; &#65533;&#65533;q:xp&#65533;&#65533;s&#65533;
&#65533;&#65533;A&#65533;"]&#65533;0&#65533;D&#65533;6&#65533;7&#65533;&#65533;h&#65533;}&#65533;&&#65533;`&#65533;x)P&#65533;|&#65533;&#65533;&#65533;@s&#65533;&#65533;2r&#1987;&#65533;&#1026;&#65533;&#65533;A&#65533;0&#65533;&#65533;&#65533;&#65533;&#65533;&#65533;&#65533;&#65533;}&#65533;@&#65533;&#65533; /,&#65533;A&#65533;&#65533;q&#65533;&#65533;
2q&#65533;&#65533;-&#65533;0C!&#65533;`&R&#202;"&#65533;&#65533;&#65533;&#65533;&#65533;&#65533;d#[l`&#65533;&#65533;&#65533;8,&#65533; $p&#65533;(&#65533;A&#65533;&#65533;8&#65533;4&#65533; &#65533;q&#65533;@LO&#65533;%@	&#65533;&#65533;A"&#65533;&#65533;!&#65533;&#65533;#{&#65533;&#65533;&#529;&#65533;x&#65533;&#65533;&#65533;&#65533;&#65533;#&#65533;&#1055;m&#65533;L&#65533;R&#65533;gm&#65533;A&#65533;< *$&#65533;@&#65533;&#65533;H&#65533;l
&#65533;&#65533;"Z&#24777;2J@&#65533;&#65533;@cK&#65533;&#65533;&#65533;&#65533;I&#65533;A"&#65533;&#65533;&#65533;P&#65533;"C&#65533;&#65533;&#65533;s&#65533;&#65533;&#65533;&#65533;&#65533;&#65533;<@&#65533;K&#65533;&#65533;&#65533;&#65533;&#65533;&#65533;`C&#65533;&#65533;&#65533;&#65533;m>B@&#65533;&#65533;	&#65533;=;@	&#65533;&#65533;&#65533;#&#65533;`&#65533;o5&#65533;r
l&#65533;&#65533;lBp@!~&28&#65533;5&#65533;+&#65533;&#65533;&#65533;&#65533;&#65533;7@`&#65533;'t@	,&#65533;&#65533;i	74&#65533;&#65533;eX&#65533;@a2&#65533;&#65533;&#65533;&#65533;&#65533;J&#65533;,&#65533;&#65533;,&#65533;C&#65533;&&#65533;&#65533; =&#65533;&#65533;C&#65533;&#65533;%&#65533;&#65533;@	c&#1720;A	&#65533;0&#65533;4x&#65533;&#65533;D.e&#65533;&#65533;]&#65533;&#65533;#:&#65533;p\&#65533;"&#65533;L&#840;t&#65533;@2|&#65533;&#65533;&#65533;&#65533;[&#65533;&#65533;k&#65533;&#65533;Ul>&#65533;$&#65533;&#65533;#!&#65533;&#65533;
&#65533;"Y&#65533;)&#965;&#65533;&#65533;@(:&#65533;xW$&#65533;|/$&#65533;=@&#65533;&#65533;&#65533;W&#65533;&#1334;r&#65533;&#65533;&#65533;&#65533;&#65533;`C>&#65533;6&#65533;&#65533;&#65533;&#65533;&#65533;V&#65533;&#65533;Ir\&#65533;{&#65533;H&#65533;&#65533;&#65533;y_ l&#65533;&#65533;&#65533;&#65533;
O7&#65533;&#65533;&#65533;\P&#65533;$&#65533;&#65533;y&#65533; 5&#65533; @&#366;&#65533;P&#65533;x&#65533;N8H\g	&#65533;C&#65533;?&#65533;&#65533;&#65533;&#65533;&#65533;&#65533;z&#65533;&#65533;vk&#65533;Vpl&#65533;&#65533;gI"&#65533;
&#65533;"G&#65533;K<&#65533;&#65533;}J`&#65533;&#65533;,6&#65533;Z&#65533;&#65533;C&#65533;&#65533; &#65533;&#65533;&#65533;&#65533;p&#167;&#65533;&#65533;!!&#65533;&#65533;#&#65533;&#65533;X&#65533;&#65533;%&#65533;Bhw	&#65533;&#65533;|&#65533;A?&#65533; ",&#65533;&#65533;&#65533;;&#65533;&#65533;&#65533;	X`&#65533;&#65533;A&#65533;>h&#65533;A&#65533;x&#65533;bu&#65533;&#65533;n`x&#65533;&#65533;}&#65533;&#322;&#65533;&#65533;TiA&#65533;(&#65533;&#65533;&#65533;=A
Z&#65533;F&#65533;&#65533;&#65533;&#65533;*&#65533;`H&#65533; R*@&#65533;&#65533;
<&#65533;&#65533;6&#65533;&#65533;&#65533;&#65533;'&#449;|&#65533;),HA&U&#65533;K&#65533;&#65533;&#65533;!!0&#65533;L&#65533;r-kb&#65533;:F&#65533;&#65533;&#65533;U&#65533;&#65533;&#65533;+&#65533;&#65533;	 &#65533;p:pc&#65533;Lfr"3`"lV&#65533;&#65533;&#65533;MS &#65533;<&#65533;H&#65533;&#65533;Q&#65533;&#65533;(&#65533;&#65533;J&#65533;76&#65533;J&#65533;4Kp&#65533;r&#65533;#	B&#65533;^e&#65533;&#65533;&#65533;&#65533;,&#65533;,&#65533;&#65533;&#65533;&#65533;V&#65533;,&#65533;xLp&#65533;Y8r
&#65533;&#65533;n&#65533;&#1073;&#65533;&#65533; &#65533;C&#65533;!&#65533;b&#65533;'&#65533;(Y.&#65533;&#65533;}&#65533;@&#65533;"jW&#1136;&#65533;p_&#65533;px&#65533;	&#65533;P$V&#65533;&#65533;&#65533;2&#65533;&#65533;=[&#65533;H&#65533;8E&#65533;N&#65533;B&#65533;4&#65533;Q9&#65533;&#65533;&#65533;X@&#65533;&#65533;&#65533;&#65533;&#1389;ru`]	&#65533;:V&#65533;Z8&#65533;Z0&#65533;&#65533;&#65533;&#65533;&#65533;Wr&#65533;&#991;&#65533;b&#65533;&#65533;&#65533;&#65533;&#65533;&#65533;&#65533;&#65533; 6&#65533;&#65533;| @	&#65533;X&#65533;2&#65533;&#65533;e&#65533;b&#65533;&#1549;q&#65533;c*xA/&#65533;&#65533;3&#65533;@\&#65533;p&#65533;Ti&#65533;&#65533;&#65533;&#65533;J`@&#65533;&#65533;&#65533;z&#65533;l&#65533;&#65533;Y&#65533;&#65533;&#65533;>* h1\&#65533;t`&#65533;&#65533;x&#65533;&#65533;&#65533;Bl&#65533;&#65533;[r&#65533;&#65533;&#65533;o47'&#65533;m&#65533;(PI\&#65533;VM(A&#65533;&#65533;&#65533;)8`+&#65533;&#65533;&#65533;&#65533;z&#65533;[&#1770;h@&#65533;H&#65533;*8&#65533;H&#65533;(&#65533;&#65533;&#65533;P ?&#65533;&#65533;
6`&#65533;@ &#65533;k&#1483;^&#65533;&#65533;28&#65533;r&#65533;
y&#65533;g&#65533;m0&#65533;&#65533;&#65533;S&#65533;&#65533;&#65533;&#65533;&#65533;&#65533;{&#65533;&#65533;=&#65533;bE&#65533;+&#65533;@&#65533;&&#65533;&#65533;xO&#65533;&#65533;&#65533;&#65533;&#65533;&#65533;-r&#65533;>&#65533;Z&#65533;rL&#65533;}&#65533;nP&#65533;%;&#65533;&#65533;/&#65533;&#65533;&#65533;_&#65533;&#65533;*#yX&#65533;d]&#65533;Eev&#65533;+&#65533;-(j	\&#65533;&#65533;&#65533;&#65533; &#65533;&#65533;r}&#65533;
4&#65533;&#768;!&#65533;Z&#65533;8&#65533;&#65533;&#65533;&#65533;&#65533;SA&#65533;4&#65533;&#65533;48:5&#65533;&#65533;w)&#65533;&#65533;x&#65533;&#65533;x&#65533;Nh&#65533;&#65533;&#2641;&#65533;Z&#65533;&#65533;&#65533;&#65533;&#65533;}3zk@&#65533;&#65533;&#65533; &#65533;&#65533;&#1026;&#65533;&#65533;98'"&#65533;&#65533;&#65533;K&#65533;0&#65533;&#65533;&#707;&#65533;&#65533;7&#65533;&#65533;&#1076;ND&#65533;d&#65533; &#65533;-&@&#65533;&#1648;&#65533;~0&#65533;&#65533;l)&#65533;&#65533;8&#65533;&#65533;$P]J&#65533;&#65533;&#65533;&#65533;^E&#65533;&#65533;&#65533;3`ATOu(['9&#65533;&#65533;^&#65533;&#65533;&&#65533;:&#65533;&#65533;
`&#65533;l{&#65533;r&#65533;-A&#65533;^`T&#65533;?&#65533;&#65533;&#65533;&#65533;&#65533;&#1502;8&#65533;%F&#1658;&#65533;v&#65533;&#65533;K&#65533;z&#65533;&#65533;&#65533;;&#65533;@&#65533;28&#65533;)&#65533;&#65533;&#65533;;&#65533;&#65533;&#65533;ywE.&#65533;g^@&#65533;&#65533;&#65533;H&#65533;&#65533;&#65533;$&#65533;0&#65533;P]&#65533;kP&#65533;r&#65533;&#65533;&#65533;&#65533;}(&#65533;&#65533;< /h&#65533;&#65533;&#65533;y3p&#65533;&#65533;b"@&#65533;&#65533;2@&#65533;&#65533;&#65533;ZE&#65533;&#65533;&#65533;&#65533;NM&#65533;&#65533;&#65533;&#65533;&#65533;&#65533;&#65533;&#65533;&#65533;&#65533;v&#65533;&#65533;&#65533;t&#65533;&#65533;zNz&#65533;&#65533;&#65533;&#65533;&#65533;ap&#65533;&#65533;&#65533;=p' R&#65533;/&#65533;&#65533;<&#65533;{&#65533;&#65533;&#65533;t&#65533;&#65533;8@&#65533;&#65533;&#65533;g&#1204;a&#65533;&#65533;&#65533;&#65533;re&#65533;&#1049;)x&#65533;&#65533;~&#65533;'&#65533;&#65533;&#65533;WRz&#65533;P&#65533;&#65533;/`&#65533;2V&#65533;&#65533;&#65533;>/&#65533;&#65533;&#65533;&#65533;&#65533;&#65533;,&#512;0&#1027;d>&#65533;D&#65533;&#65533;/uu&#65533;@@&#65533;A&#65533;&#65533;&#65533;d&#65533;&#65533;O&#65533;&#65533;&#65533;&#65533;
&#65533;s&#65533;3&#65533;&#65533;&#65533;&#65533;&#65533;~&#65533;PK&#65533;W&#65533;&#65533;'p&#65533;&#65533;|&#65533;&#65533;~)Q&#65533;i&#65533;"&#65533;,&#65533;`-@0n&#65533;vW&#65533; &#65533;&#65533;&#65533;?X&#65533;&#65533;&#65533;74@<&#65533;z&#65533;&#65533;&#65533;(&#65533;\P/&#65533;&#65533;&#65533;
`c&#65533;&#65533;W&#65533; m-!&#65533;0&#65533;}|GJ&#65533;C&#65533;&h&#65533;S'
&#65533;<p&#65533;&#65533;.x*Bd&#65533;w`:&#65533;|&#65533;a&#65533;`&#65533;&#65533;Z&#65533;7
&#65533;{&#65533;'L&#65533;&#65533;&#65533;I&#65533;&#65533;S&#65533;8&#65533;Q&#65533;Sh&#65533;&#65533;0)@&#65533;w&#65533;"&#65533;&#65533;&#65533;=&#65533; 04&#65533; &#65533;#=&#65533;`&#65533;&#65533;@JqX&#65533;&#65533;&#65533;
&#65533;&#65533;8&#65533;&#65533;&#65533;%Q~4@,w&#65533;&#65533;&#65533;3ph&/`W&#65533;&#65533;&#65533;o(>&#65533;X&#65533;.&#65533;$&#65533;h&#65533;(%&#65533;;&#65533;C8&#65533;F&#65533;&#1299;&#65533;?&#65533;R&#65533;&#65533;X&#65533;v&#1286;&#65533;S&#65533;&#65533;(@`r&#65533;&#1035;1&#65533; &#65533;&#65533;^8&#65533;&#65533;x=&#65533;&#65533;8/&#65533;'T&#392;&#65533;&#65533;&#65533;V&#65533;&#65533;&#65533;7&#65533;8 w n2&#65533;&#65533;&#65533;h&#65533;1 !&#65533;&#65533;x&#65533;&#65533;&#65533;"&#65533;&#65533;"&#65533;&#65533;&#65533;&#65533;8/@&#65533;$p&#65533;A2&#65533;?&#65533;&#65533;)9&#65533;$0&#65533;&#65533;`Z&#65533;s&#65533;g<&#65533;&#1329;H&#65533;H~1&#65533;&#1480;&#1720;&#1415;&#65533;(@=&#65533;&#65533;&#65533;8&#65533;&#65533;&#65533;r&#65533;tU&#65533;5%&#65533;P'&#65533;`pI)&#65533; `&#65533;&#65533;j&#65533;&#65533;&#65533;&#65533;qx!;P%&#65533;&#65533;&#65533;&#1671;0\,`wf0@B&#65533;D&#65533;<&#65533;yq&#65533;-&#65533;&#65533;&#65533;4PDR @(&#65533;2&#65533;&#65533;&#65533;q&#65533;&#65533;R	&#1713;E9[&#65533;&#65533;&#65533;I&#65533;&#65533;[19&#65533;&#65533;`|c&#65533;q&#65533;*&#65533;w&#65533;p&#65533;tu&#65533;&#65533;~)P	@&#65533;&#65533;M&#65533;&#65533;&#65533;&#65533;3&#65533;[,&#65533;&#65533;&#65533;'&#65533;&#65533;&#65533;&#65533;P4p&#65533;&#65533;&#65533;y &#65533;&#65533;&#65533;&#65533;&#65533;&#65533;P&#65533;>&#65533;&#65533;;i&#65533;&#65533;)&#65533;&#65533;X&#65533;&#65533;&#1300;&#65533;S&#65533;&#65533;J&#65533;&#65533;&#65533;&#65533;w&#65533;&#65533;&#65533;!&#65533;&#65533;&#65533;8&#65533;&#65533;&#65533;?&#65533;&#65533;Z&#65533;cs&#65533;$0&#65533;&#65533;Y&#65533;&#65533;&#65533;&#65533;&#65533;1 &#65533;	&#65533;&#65533;&#65533;q&#65533;k>II&#65533;8&#65533;&#65533;&#65533;1&#65533;#3&#65533;N=&#65533;&#65533;&#65533;&#65533;&#65533;&#65533;&#65533;&#65533;#p*P&#65533;&#65533;;pp&#65533;U&#65533;&#65533;+&#65533;&&#65533;`3>&#65533;Y&#65533;.&#65533;37&#65533;&#65533;&#65533;&#65533;2,@ &#65533;x&#65533;&#65533;&#65533;&#65533;I&#65533;&#65533;i.&#65533;Y9 
&#65533;&#65533;&#65533;}	&#65533;&#65533;&#65533;in.0&#65533;!G&#65533;&#65533;UZ&#65533;	&#65533;&#65533;,&#65533; &#65533;3&#65533;&#65533;f&#65533;&#65533;y
:g&#65533;'&#65533;&#65533;&#1574;&#65533;	&#65533;&#282;|*&#65533;9f&#65533;8/&#65533;Q?&#65533;&#65533;&#65533;&#65533;&#65533;&#65533;&#65533;&#65533;Y`&#65533;&#65533;&#65533;&#65533;&#65533; D&#65533;&#65533;&#65533;&#65533;=@UU&#65533;&#65533;&#65533;Q7&#65533;&#65533;8&#65533;
s&#65533;2hS8:&#614;&#65533;&#1619;{Z{&#65533;)&#65533;&#65533;&#65533;$>&#65533;L&#65533;:&#65533;&#65533;&#65533;1;&#1036;&#65533;&#1908;C	2&#65533;&#65533;&#65533;?&#65533;&#65533;4&#65533;&#65533;&#65533;&#65533;C0&#65533;j&#65533;}'@q:
&#65533;&#65533;&#65533;!&#65533;&#1709;mj&#65533;s&#65533;&#65533;F&#65533;)Pj&#65533;'&#65533;Y9}&#65533;K9T-P	pdpa&#65533; &#65533;y=&#65533;[J&#65533;&#65533;L&#65533;`&#65533;,r&#65533;w&#65533;&#65533;0@&#65533;<{&#65533;&#65533;Z&#65533;&#65533;&#65533;&#65533;Q"&#65533;&#65533;@&#65533;xe&#65533;N&&#65533;&#65533;*~&#65533;&#65533;&#1892;	9&#65533;'&#65533;&#65533;'&#1065;Gh &#65533;"&#65533;-%k&#65533;2&#65533;&#65533;
&#65533;*&#65533;-&#65533;&#65533;&#1652;~&#31627;9=&#360;5P@&#65533;Q&#65533;/&#65533;&#65533;#&#65533;`&#65533;&#65533;`#&#65533;?3@&#65533;&#65533;&#65533;
&#65533;)&#65533;&#65533;RU&#65533;&#65533;&#65533;&#65533;&#65533;&#65533;&#65533;	S&#65533;*&#65533;=80)&#65533;&#65533;w&#65533;(k&#65533;&#65533;&#65533;6&#65533;D&#65533;&#65533;QW&#65533;`&#65533;&#65533;[PO&#65533;&#65533;*/&#2133;&#65533;8+&#65533;'&#65533;>&#1489;:&#65533;8/@f&#65533;&#65533;L&#65533;&#65533;&#65533;p&#65533;&#65533;&#65533;>&#65533;#&#65533;&#65533;&#65533;K&#65533;&#65533;&#65533;&#65533;&#65533;&#65533;8  /&#65533;D}=&#65533;&#65533;XY9r.b	&#65533;S&&#65533;v&#65533;&#65533;>0c&#65533;+&#65533;&#65533;&#65533;&#65533;&#65533;0&#65533;&#65533;2&#65533;&#65533;&#65533;&#65533;cC
&#65533;kP&#65533;&#65533;&#1449;&#65533;q)&#65533;&#65533;+>"f&#65533;Q'`&#65533;k3&#65533;&#65533;&#65533;&#65533;l&#65533;&#1499;C&#65533;r	=&#65533;&#65533;&#65533;&#65533;&#65533;&#65533;k&#65533;&#65533;'S&#65533;C&#65533;1&#65533;n&#1656;&#65533;q&#65533;{&#65533;&#65533;K=0M&#65533;&#65533;2*<&#65533;"&#65533;&#65533;&#65533; D&#65533;(c&#65533;&#65533;&#65533;&#65533;[`&#65533;&#65533;&#65533;&#1892;!	&#65533;{&#65533;&#65533;1@&#65533;&#65533;p&#65533;&#65533;&#686;&#65533;;&#65533;\&#65533;#8&#65533;n&#1269;&#1039;&#65533;&#65533;5&#65533;&#65533;&#65533;&#65533;?&#65533;&#65533;+7&#65533;&#65533;&#65533;&#65533;&#65533;;@B>&#65533;&#65533;+
&#65533;&#65533;&#65533;&#864;+&#65533;4 &#65533;
&#65533;&#65533;1u&#65533;e_x&#491;&#63154;'s&#65533;&#65533;$b&#65533;4@&#65533;&#65533;&#65533;&#65533;AU&#65533;"S	&#65533;&#65533;H&#65533;	2&#65533;&#65533;F)J&#65533;&#65533;&#65533;p\&#65533;&#65533;j&#65533;k	v&#65533;&#65533;>&#65533;(J&#65533;&#65533;cGetf>&#65533;&#65533;&#65533;r&#65533;goh	`;&#65533;&#65533;&#65533;W&#65533;@&#65533;&#65533;&#65533;&#65533;&#65533;L	=&#65533;&#65533;&#65533;&#65533;$&#65533;&#65533;&#65533;p&#65533;&#65533;*&#144;[&#65533;+&#65533;0&#65533;&#65533;&#65533;&#65533;&#65533;P&#65533;?@&#65533;&#65533;&#65533;&#65533;w9&#65533;&#65533;&#65533;&#65533;&#65533;M&#65533;&#65533;"&#65533;&#65533;PH&#65533;Y&#65533;&#65533;;&#65533;<`"*R&#65533;\	&#65533;&#65533;&#65533;@PnN&#65533;&#65533;l&#65533;&#65533;&#65533;)&#65533;&#65533;&#65533;^4P3&#65533;`&#65533;&#65533;P&#65533;&#65533;&#1345;&#65533;~	p&#65533;&#65533;d&*pn#&#65533;&#65533;&#65533;&#65533;`*,`U
P&#65533;+&#65533;&#65533;&#65533;>&#65533;&#65533;&#65533;&#65533;)&#65533;&#65533;?[&#65533;&#65533;!&#65533;4 0&#65533;^K&#65533;&#65533;&#65533;&#65533;	&#65533;[&#65533;=&#65533;&#65533;P&#65533;qm&#1115;I&#65533;
&#65533;6&#65533;%.|4P&#65533;9&#1085;&#65533;&#65533;&#65533;@&#65533;&#65533;b,&#405;&#65533;Ld2*&#65533;&#65533;&#65533;7&#65533;;p&#65533;}p&#65533;p:&#65533;&#1540;-&#65533;[&#65533;&#65533;&#65533;&#1399;&#65533;&#65533;P&#1404;&#65533;&#65533;@0,&#1654;a&#65533;D&#65533;Y&#65533;57&#65533;&#65533;l&#65533;&#65533;$/&#65533;&#65533;&#65533;&#65533;&&#65533;`&#65533;&#65533; &#65533;J	&#65533;l>&#65533;&#65533;&#65533;&#65533;? &#65533;2-;6gs&#65533;uX&#65533;&#65533;ep9U&#65533;&#1631;&#65533;!&#65533;&#65533;&#65533;&#65533;&#1656;&#65533;3&#65533;k&#65533;&#65533;&#65533;9@&#65533;C`&#65533;&#65533;6&#65533;&#65533;y&#65533;{&#65533;0&#1170;pZ+P&#65533;8&#65533;&#65533; uX2	&#65533;&#65533;&#65533;&#65533;z!0&#65533;&#65533; <@&#65533;&#65533;-[&#65533;#)&#65533;&#65533;&#65533;}(s&#65533;&#65533;&#65533;&#65533;&#65533;	>J z&#65533;21`&#65533;F&#65533;&#65533;"&#65533;`7&#65533;&#65533;F&#65533;:&#65533;&#65533;&#65533;)&#65533;V&#65533;pj; 	&#65533;?&#65533;&#65533;&#65533;&#65533;	|&#65533;&#65533;4&#65533;&#65533;G&#65533;&#65533;&#65533;&#65533;&#65533;&#65533;&#65533;&#65533;	&#65533;=&#65533;x	&#65533;&#65533;>&#65533;	@&#902;3&#404;&#65533;O&#65533;&#65533;&#65533;&#65533;'&#65533;&#65533;&#65533;&#65533;s[A&#65533;	&#1047;&#65533;5;)p&#65533;&#65533;4&#65533;-J&#65533;U&#65533;&#65533;q&#65533; &#65533;&#65533;B&#65533;@4&#65533;&#65533;I~25&#65533;&#1722;&#65533;@&#65533;&#65533;&#65533; &#65533;&#65533;`&#1511;]#&#65533;&#65533;&#65533;&#65533;3&#65533;&#65533;&#65533;8&#65533;&#65533;1>&#65533;	&#65533;x#wz%&#65533;&#65533;l&#65533;&#65533;&#692;yu`,&#65533;0&#65533;&#65533;p&#65533;#&#738;&#65533;Pp&#65533;&#65533;&#65533;&#65533;3p=&#65533;:&#65533;&#65533;&#65533;?>&#65533;&#65533;&#65533;&#65533;&#65533;GkG.p&#65533;j&#65533;&#65533;9`E&#65533;&#65533;?7&#65533;&#65533;&#65533;&#65533;&#65533;vX&#65533;`&#65533;&#65533;}0q&#65533;&#65533;&#65533;)&#65533;&#65533;&#65533;&#65533;&#43808;&#65533;&#65533;&#65533;&#65533;7&#65533;&#65533;&&#65533;&#65533;( &#65533;F&#10650;&#65533;&#65533;F&#65533;&#65533;#&#65533;<&#65533;&#65533;&#65533;s&#65533;&#811;&#65533;j]3&#65533;&#65533;&#1211;&#65533;&#65533;&#65533;K&#65533;&#65533;&#65533;3 &#65533;u9&#65533;&#65533;
20&#65533;X&#65533;f&#65533;|X&#65533;&#65533;&#65533;&#65533;&n&#65533;&#65533;&#65533;&#65533;~&#65533;!&#65533;&#65533;&#65533;!&#65533;v&#65533;&#1597;@@&#65533;z&#65533;Te)&#13920;&#65533;&#65533;^&#65533;(&#65533;&#65533;&#65533;&#65533;/`&#65533;&#65533;&#65533;3&#65533;j&#65533;;&#65533;&#65533;&#65533;&#65533;&#65533;J&#65533;&#65533;&#65533;&#65533;&#65533;&#65533;3&#65533;&#65533;&#65533;	&#65533;&#65533;&#65533;P&#867;:P&#1138;l&#65533;/|&#65533;&#65533;&#65533;&#65533;p3&#65533;:Y&#65533;&#65533;&#65533;&#65533;&#65533;a&#65533;7&#65533;&#1469;&#65533;#&#65533;&#65533;&#65533;&#65533;# &#65533;&#65533;AQfXY&#65533;w&#65533;:/&#65533;	`&#65533;&#65533;?&#65533;'`j[/&#65533;&#65533;&#65533;H=&#65533;&#65533;Bv-&#65533;&#65533;&#65533;&#65533;&#195;&#65533;&#65533;&#65533;&#65533;r&#65533;&#65533;i}&#65533;z&#65533;a9	&#65533;&#65533;&#65533;^&#65533;&#65533;&#65533;P&#65533;&#65533;&#65533;C@&#65533;6&#65533;n&#65533;2&#65533;9dn	&#65533;I&#65533;=&#13118;&#65533;&#65533;&#65533;&#65533;@p&#65533;&#65533;(5pP:&#65533;?&#65533;&#65533;&#65533;?~1P.&#65533;&#65533;&#65533;@p&#65533;p&#65533;	p#m&#65533;&#729;&#65533;&#1468;&#65533;.&#65533;P@h&#65533;#&#65533;&#65533;a&#65533;8&#65533;&#65533;@8Y&#65533;&#65533;&#65533;&#65533;&#65533;&#65533;&#65533;&#65533;	&#65533;&#65533;&#65533;AI8&#65533;8R2:iR&#65533;pq:&#65533;K[&#65533;&#1651;s#J&#65533;Y&#65533;&#65533; &#65533;	&#65533;I|&#65533;&#65533;&#65533;&#65533;&#65533;&#65533;&#65533;&#65533;M,&#65533;bk]`&#65533;&#65533;&#65533;&#65533;&#65533;&#65533;&#65533;K"!&#65533;&#65533;P&#65533;&#65533;sA-C&#65533;&#65533;&#65533;&#65533;&#65533;Pl!0&#65533;1#&#65533;	&#65533;&#65533;&#65533;&#65533;&#65533;F&#65533;&#65533;T&#65533;>d&#65533;&#65533;	&#65533;Z&#65533;&#65533;!&#65533;&#65533;	q&#65533;&#65533;&#398;&#65533;&#65533;&#65533;;&#65533;2&#65533;&#65533;c&#65533;q,&#65533;2&#65533;&#793;&#65533;nc%&#65533;4@&#65533;*&#65533;&#65533;?~&#65533;X&#65533;@&#65533;od&#65533;<&#65533;DN&#65533;K&#65533;aR&#65533;&#65533;&#65533;&#65533;&#65533;BTAJ0&#65533; &#65533;F&#65533;V:pr&#65533;|P&#4294;&#65533;&#65533;&#65533;.x&#1072;&#65533;R&#65533;<&#65533;,f&#65533;&#65533;&#65533;+]x &#65533;&#596;O&#65533;&#528;&#65533;&#65533;=&#65533;h&#65533;T&#65533;&#65533;&#65533;"r&#264;&#65533;:F&#65533;"0 &#65533;i&#65533;q:#`&#65533;&#65533;&#65533;&#65533;c#VPr&#1025;X&#65533;$;&#65533;&#65533;&#65533;$X&#65533;&#65533;\S:&#1077;XC&#65533;&#65533;kI&#65533;&#65533;&#65533;&#65533;<pH&#65533;&#65533;&#65533;&#65533;&#65533;&#65533;=&#65533;&#65533;9&#65533;&#65533;&#65533;&#65533;&#65533;&#65533;&#65533;!&#65533;f&#65533;|&#65533;ca&#65533;&#65533;1&#65533;	&#65533;&#65533;I=<5&#65533;&#65533;&#65533;0&#65533;1&#65533;&&#65533;D +8&#65533;K"&#65533;`&#65533;L=4&#65533;&#65533;d&#65533;&#65533;ka&#65533;eQ,&#65533; L}&#65533;&#65533;&#65533;:&#65533;&#65533;r&#680;&#65533;^&#65533;>*&#65533;@3D&c&#65533;/&#65533;&#65533;&#65533;=&#65533;]&#65533;'&#65533;&#65533;&#65533;;2&#65533;0&#65533;&;p&#1048;Ki&#65533;A&#65533;E&#65533; &#65533;&#65533;BNp&#65533;&#65533;&#65533;&#65533;?&#65533;w&#65533;L&#65533;&#65533;&#65533;$l&#65533;&#65533;	 &#65533;Y&#65533;}&#65533;d&#65533;&#P&#65533;&#65533;d&#1600;&#65533;?;&#65533;&#65533;c&#65533;&#65533;&#65533;@&#65533;&#65533;&#65533;h&#65533;&#65533;&#65533;&#65533;0&#65533;Tp&#65533;f&#65533;&#65533;&#65533;&#65533;&#65533;h&#65533;&#65533;J=&#65533;&#65533;
8l&#65533;&#65533;&#65533;&#65533;$&#65533;&#65533;A&#65533;&#65533;l&#65533;d&#65533;CTT&#65533;3-&#65533;J	:Lp/&#65533;gQ	j)&#65533;&#65533;,!T`A&#65533;,Z&#65533;&#65533;&#65533;&#65533;&#65533;	&#65533;Lji&#65533;&#65533;&#65533;&#65533;=&#65533;&#65533;&#65533;&#65533;i&#65533;&#65533;&#65533;3B|&#65533;&#65533;&#65533;R:pb&#65533;1ii&#65533;B2L&#65533;@$&#65533;Pb8&#65533;&#65533;&#65533;&#65533; lL&#65533;`hr7(&#65533;&#65533;x+hn""&#65533;&#65533;(5&#65533;p
&#65533;,&#65533;&#65533;*+&#65533;&#65533;&#65533;&Di&#65533;&#65533;&#65533;Cf&#65533;u&#65533;&#65533;&#65533;&#65533;&#65533;&#65533;R=&#65533;I8&#65533;&#65533;0|&#65533;&>&#65533;0&#65533;&#65533;&#65533;sC
#l6&#65533;&#65533;&#756;&#65533;n2&#65533;&#65533;me&#65533;m&#65533;&#65533;8lP')&#65533;`&#65533;&#65533;&#65533;7g'H
&#65533;&#65533;2&#65533;0C0&#65533;&#65533;'dl@&#65533;&#65533;&#65533;hr&#65533;)-&#65533;&#65533;&#65533;&#602;&#65533;8&#1865;&#1689;mKL&#65533;&#65533;&#65533;y!d0&#65533;&#65533;&#26784;&#65533;@&#65533;&#65533;'&#65533;&#65533;L6q&#65533;&#65533;&#65533;t&#65533;&#65533;&#65533;Ej&#65533;&#65533;&#65533;&#65533;&#65533;&#65533;fr@&#65533;&#65533;&#65533;&#65533;&%&#65533;&#65533;&#65533;&#1005;&#65533;JLd&#65533;&#65533;&#65533;&#65533;&#65533;&#65533;&#65533;'T&#65533;&#211;xR@&#65533;&#65533;&#65533;&#65533;
&#65533;=!&#65533;&#47995;{&#65533;&#65533;< &#65533;|&#65533;&#65533;&#65533;z7Z&#65533;&+&#65533;&#65533;&#65533;j&#65533;&#65533;&#65533;EC_&#65533;	:&#65533;&#65533;&#65533;J&#65533;0&#65533;	F&#65533;&#65533;c,g &#65533;K&&#65533;&#65533;Vx&#65533;&#65533;Lf&#65533;&#65533;t&#65533;&#65533;&#65533;	&#65533;1&#65533;},$P&#65533;^R&#65533;&#65533;M&#65533;f
&#65533;&#65533;\&#65533;/M&#65533;&#65533;&#65533;&#65533;&#65533;v&#65533;9#)&#65533;&#65533;4p&#65533;l&#65533;$|&#65533;x&#65533;.&#65533;&#65533;pD?8&#65533;&#65533;S&#65533;&#65533;v#&#1537;&#65533;&#65533;`(KL&#65533;x&#65533;hI~2&#65533;&#65533;
f 0&#65533;&#65533;@&#65533;&#65533;&#65533;&#65533;c&#65533;&#65533;@&#65533;&#65533;xf&#1485;lql&#65533;R&#65533;&#65533;&#65533;&#260;X`Mz&#65533;x&#65533;(`&#65533;icXP-&#65533;At&#65533;H&#65533;)&#65533;	4&#65533;&#65533;&#65533;&#65533;x&#65533;nw&#65533;r&#65533;&&#65533;&#1438;<jb&#65533;(&#65533;7p&#65533;py&#65533;%0&#65533;:P&#65533;&#65533;&#65533;&#65533;1`8&#65533;~d&#65533;&#65533;t&&#65533;&#65533;&#1958;&#65533;&#65533;&#65533;&#65533;&#65533;&#65533;)Q)&#65533; t=&#65533;&#65533;0&#65533;D&#65533;&#65533;*&#65533;&#65533;&&#65533;&#65533;&#65533;&#65533;&#65533;%ph&#65533;EZD&#65533;T&#65533;&#65533;B&#65533;&#65533;&#65533;J&#792;&#65533;N&#65533;&#65533;&#65533; l)&#65533;f&#65533;&#65533;&#65533;&#150;\&#65533;	1@&#65533;8&#65533;&#65533;FI&#65533;&#65533;`&#65533;U&#1443;&#65533;M!&#65533;&#976;&#65533;6&#65533;&#65533;@&#65533;N6&#65533;&#65533;C*p&#65533;7h`l&#65533;)W*&#65533;&#65533;F&#65533;&#65533;&#65533;&#65533;4=iF&#65533;&#65533;OX(C&#65533;&#65533;;&#65533;1n@&#65533;C&#65533;&#65533;&#65533;,0&#65533;&#65533;&#65533;X&#65533;&#65533;&#65533;&#65533;&#65533;&#65533;&#1640;jM@&#525;&#1065;&#65533;&#65533;4&#65533;&#65533;:&#158637;`&#65533;jP&#65533;&#65533;&#65533;&#65533;&#65533;&#65533;1x&#65533;P&#65533;&#65533;&#65533;&#65533;F=*;&#65533;&#65533;&#65533;&#65533;~m&#65533;&#65533;\&#65533;	,u==&#65533;&#65533;"&#65533;&#65533;\ &#65533;W"lpJ9p&#65533;|n&#65533;s4e&#65533;[&#65533;&#65533;&#65533;&#65533;c&#65533;&#1463;&#65533;E&#65533;(&#65533;&#65533;	|0&#65533;&#65533;@)&#65533;lp&#65533;,&#65533;)@&#65533;:&#65533;f&#65533;l&#65533;&#65533;L^r&#1027;&#65533;&#65533;&#65533;
l@HpB&#65533;&#65533;^&#65533;<&#65533;<&#65533;&#65533;&#65533;&#65533;&#65533;S&#65533;&#65533;	4&#65533;/&#65533;&#65533;
&#65533;&#65533;&#65533;&#65533;&#65533;&#65533;X&#65533;M&#65533;&#65533;&#65533;n) &#65533;'_K&#65533;&#65533;E@=&#65533;4&#65533;N&#65533;&#65533;f&#65533;&#65533;A&#65533;
&#65533;N\F&#65533;&#65533;EF@&#65533;<U&#65533;Y&#65533;)&#65533;F&#1461;&#65533;&#65533;6A&#65533;7&#65533;C&#65533;&#65533;&#65533;&#65533;d&#65533;Z&#65533;&#65533;)&#65533;&#65533;6&#65533;&#1296;&#65533;&#65533;2&#65533;&#65533;2G&#65533; &#65533;&#65533;8&#65533;&#65533;&#65533;
td&#65533; &#65533;&#65533;&#65533;&#65533;Lh@&#590;&#65533;&#533;&#65533;S&#65533;t7&#65533;&#65533;l0b&#720;&#65533;&#65533;&#65533;p&#65533;S_@pn&#65533;0@p&#1217;&#65533;f&#65533;&#65533;&#431;&#65533;&#65533;g 8]n@&#65533;&#65533;&#65533;7Y|&#65533;d"sce.&#65533;A
@&#65533;\&#65533;&#65533;&#65533;$&#65533;&#65533;&#65533;Cf&#65533;3M&#65533;0w&#65533;kk&#65533;:&#65533;T&#65533;&#65533;AC&#65533;TLS6?&#65533;q&#65533;&#65533;&#65533;;\@&#65533;M&#65533;&#65533;&#1336;&#65533;&#65533;&#65533;&#65533;&#65533;.k&#65533;&#65533;&#65533;"!@&#65533;A&#65533;yWIg&#1755;#8&#65533;0&#65533;&#65533;&#65533;6&#65533;d0&#65533;/&#65533;&#65533;&#65533;&#65533;&#65533;+g&#65533;&#65533;^&#65533;( g3\`&#65533;&#65533;q&#65533;/h@w7p&#65533;&#65533;@,n&#65533;s&#65533;&#65533;&#65533;&#65533;&#65533;&#65533;&#65533;@&#65533;b:@&#65533;=&#65533;&#65533;&#65533;P&#65533;$0q&#65533;&#65533;"&#65533;&#1088;&#65533;F9&#65533;Wj&#1699;h&#65533;K#&#65533;m&#65533;W&#65533;&#65533;@^&#65533;bF&#65533;&#65533;P&#65533;X&#65533;&#65533;&#65533;&&#65533;>&#65533;t&#65533;h?CxnV@&#65533;&#65533;&#65533;&#65533;D&#65533;eb&#65533;&#65533;&#65533;4_&#65533;&#65533;	&#65533;%|&#65533;&#65533;&#65533;&#1184;&#65533;b:	\4&#65533;3:@&#1722;G3&#65533;&#65533;&#65533;2&#65533;AV&#384;&#65533;l&#65533;-\&#65533;&#65533;&#65533;%&#245;'$&#65533;&#65533;7z&#65533;Jl'&#65533;&#65533;&#65533;&#65533;4&#65533;(5&#65533;X&#65533;7 x<`T~A[&#65533;#&#65533;&#65533;*&#65533;&#65533;x&#65533;x&#65533;a&#65533;&#65533;Y$ &#65533;&#65533;&#65533;&#65533;U&#65533;&#65533;V&#65533;W}&#65533;j&#65533;&#65533;]&#65533;&#65533;&#65533;&#65533;**&#65533;H&#65533;y&#65533;q&#65533;'9&#65533;&#65533;&#964;	&#65533;N&#65533;&#65533;^fr&#65533;6&#65533;&#65533;2LO%@
&#65533;&#65533;xBGp>&#65533;BK&#65533;gbNo&#65533;A&#65533;#H&#65533;&#65533;$&#65533;&#65533;8&#292;&#65533;[&#65533;_&#65533;&#65533;&#65533;P&#65533;z&#65533;u0]&#65533;&#65533;&#65533;&#65533;X&#65533;&#65533;&#65533;q&#1184;P&#65533;&#65533;&#65533;9&#65533; |&#65533;AT&#65533;P&#65533;&#65533;^&#65533;,&#65533;E&#65533;0&#65533;Bf&#65533;h&#65533;&#65533;!3
7&#65533;2&#65533;P1&#65533;z&#65533;{&#65533;@&#65533;OuT~'&#65533;&#65533;e|&#65533;$nt;&#65533;}3u&#65533;}&#65533;`&#65533;&#65533;&#65533;&#65533;&#65533;1v&#65533;&#65533;&#65533;&#65533;t#Y'q
`Z&#65533;p&#65533;u&#65533;&#65533; U&#65533;`'C"&#65533;&#65533;&#65533;&#65533;&#65533;m&#65533;&#65533;&#65533;B&#65533;C&#65533;~*&#65533;&#65533;|&#65533;x&#65533;Bp-&#65533;&#65533;&#65533;&#65533; @&#65533;&#576;&#65533;FS104&#65533;QA&#65533;&#65533;&#65533;&#65533;&#65533;< &#65533;&#65533;/&#65533;	* _\&#65533;	-&#65533;z&#65533;&#65533;5&#65533;&#65533;E&#65533;&#65533;y2tP'5'W&#65533;q&#65533;&#65533;&#65533;s&#65533;4u&#65533;Pxx(C/&#65533;@VH&#65533;5&#65533;c&#65533;)M&#65533;	p&#65533;
&#65533;&#65533;&#65533;&#65533;&#65533;&#65533;&#65533;&#65533;W&#65533;29&#65533;	6&#65533;&#65533;@&#65533;Q>&#65533;&#65533;&#65533; &#65533;1Kf.&#65533;=5&#65533;&#65533;&#65533;/1&#65533;&#65533;x=&#65533; d&#65533;(j&#65533;6?@j&#65533;&#65533;7Tw&#65533;&#65533;&#65533;&#65533;*P#kA~&#65533;Ax#fG&#65533;H4`!)&#65533;	&#65533;@	`9&#65533;:5	&#65533;(C&#65533;H&#65533;&#65533;&#65533;&#65533;&#65533;&#65533;&#65533;)&#65533;&#65533;l&#65533;vp&#65533;h7@&#65533;&#65533;9&#65533;|%&#65533;&#65533;&#65533;&#65533;&#65533;3S&#65533;p,S&#65533;z,/cQ+&#65533;		&#65533;&#65533;&#65533;3w&#65533;P/&#65533;&#65533;&#65533;X.05
&#65533;S&#65533;'r68&#65533;&#65533;&#65533;|&#65533;.	&#65533;R*&#65533;1`&#65533;&#65533;&#65533;;&#65533;&#65533;'&#65533;&#65533;&#65533;&#65533;b&#65533;ci&#65533;`&#65533;&#65533;&#65533;&#65533;@|&#65533;@:&#65533;	'&#65533;&#65533;G&#65533;&#65533;&#65533;"&#65533;&3(&#65533;_&#65533;Py`&#65533;&#65533;Y&#65533;C&#65533;&#65533;6GyH/&#65533;uif&#65533;&#1080;&#65533;Nt&#65533;K&#65533;Xa&#65533;	&#65533;&#65533;&#65533;?-&#65533;N&#680;&#65533;&#65533;<@	M&#65533;_&#65533;b&#65533;&#65533;18&#65533;&#65533;``&#65533;&#65533;`?&#65533;&#65533;u&#65533;p &#65533;&#65533;P&#65533;Y%&#65533;}>&#65533;&#65533;&#65533; &#65533;&#65533;&#65533;
`x&#65533;0&#65533;g{&#65533;C&#65533;1'&#65533;&#1237;&#65533;&#65533;4P_&#65533;&#65533;hu`=x0&#65533;80?4

b&#65533;p&#65533;7&#65533;H+k&#65533;X&#65533;&#65533;&#65533;h&#65533;&#65533;&#65533;py	`x&#65533;&#65533;&#569;	&#65533;&#65533;p&#65533;xY&#65533;!&#65533;&#65533;&#65533;d&#65533;+&#65533;&#65533;&#65533;T.U1&#65533;&#65533;&#65533;&#65533;&#528;b&#65533;0&#65533;&#65533;xa&#65533;i.&#65533;l?&#65533;S&#65533;$&#65533;&#65533;@&#65533;&#65533;pw&#65533;?8@eP&#65533;YO(&#65533;4Iq&#65533;&#65533;&#65533;&#65533;J&#65533;pl3&#65533;p&#65533;&#65533;&#65533;l&#65533;&#65533;&#65533;Ic&#65533;w&#65533;F&#65533;
P&#65533;`&#65533;<&#65533;&#65533;&#65533;&#65533;&#65533;&#65533;&#65533;&#65533;&#65533;>&#65533;&#65533;&#65533;&#65533;&#65533;	&#65533;&#65533;&#65533;&#65533;&#65533;p&#65533;&#65533;&#65533;&#65533;I	B&#65533;@D&#65533;&#65533;Y.&#65533;9&#65533;Pn&#65533;&#65533;&#65533;{P&#65533;<&#65533;%8:U%j&#65533;&#65533;&#65533;&#65533;&#65533;&#65533;DK&#65533;&#65533;-&#65533;f&#65533;(&#65533;&#1833;&#65533;&#65533;&#65533;&#65533;B)&#65533;&#65533;x&#65533;&#65533;&#65533;J&#65533;vQ&#65533;3&#65533;l&#65533;&#65533;&#65533;&#65533;:&#65533;P&#65533;e&#65533;p<&#65533;&#65533;&#65533;&#65533;&#65533;Z) &#65533;f9&#65533;&#65533;+&#65533;&#65533;&#666;&#65533;&#65533;u
&#65533;&#65533;&#65533;&#65533;QeJ&#65533;0&#65533;G&#65533;
{&#65533;&#65533;&#65533;Wv*?&#1051;!&#65533;	A&#65533;&#65533;0&#65533;&#1320;-J&#65533;XYz;&#65533;&#65533;&#65533;&#65533;&#65533;&#65533;&#65533;a&#65533;&#65533;&#65533;~&#65533;&#65533;_&#65533;@&#65533;'&#65533;&#65533;&#65533; &#65533;l&#65533;&#65533;h&#65533;&#65533;&#65533;p&#65533;	&#65533;s&#65533;&#65533;&#65533;&#65533;&#65533;&#65533;"&#65533;J&#65533;@&#65533;*&#65533;&#65533;6&#65533;&#65533;&#1014678;B&#65533;&#1922;&#65533;q&#65533;&#65533;&#65533;?&#65533;&#39309;!;&#65533;&#65533;*!~	&#1711;&#784;&#65533;y&#600;&#65533;&#65533;uu&#65533;y&#3760;2AT&#65533;&#65533;}K	g1&#65533;&#65533;q&#65533;&#65533;Y&#65533;:&#65533;x&#65533;$&#65533;F&#65533;2&#65533;#.`J&#65533;&#65533;&#65533;x&#65533;&#65533;&#65533;&#65533;:&#65533;&#65533;&#65533;	&#1033;&#65533;a&#65533;u&#65533;&#65533;&#65533;e}	&#65533;&#65533;&#65533;&#65533;&#65533;G&#65533;i9&#65533;(&#65533;&#65533;/S&#65533;4~T&#65533;&#65533;j$ &#65533;&#65533;&#65533;,P	&#65533;&#65533; &#44446;ZF&#65533;	
&#65533;&#65533;&#65533;	60&#65533;+&#65533;g%&#65533;	XQ`&#65533;>&#65533;&#65533;&#65533;&#65533;f8	,@&#65533;&#65533;&#65533;p&#65533;if%&#65533;#&#65533;&#65533;Y)&#65533;O&#65533;&#65533;=&#65533;&#65533;&#65533;Z4&#65533;&#65533;&#65533;&#65533;&#65533;%c&#65533;.&#65533;&#65533;&&#65533;&#65533;1&#65533;U&#65533;<&#65533;W*	k&#65533;&#1370;	U&#65533;&#65533;0pK&#65533;8@&#65533;H&#65533;H)&#65533;&#65533;&#65533;&#65533;&#65533;&#65533;&#65533;&#65533;i&#65533;&#65533;&#1593;Uw&#65533;&#65533;&#65533;&#65533;'&#65533;	,&#65533;&#65533;&#65533;&#65533;&#65533;:
A	&#65533;&#65533;h&#65533;k[&#65533;&#65533;&#65533;&#65533;*&#65533;&#65533;C&#65533;&#65533;&#65533;?&#65533;&#762;&#65533;&#65533;P&#65533;^&#65533;&#65533;R&#65533;&#65533; &#65533;&#65533;U&#65533;&#65533;&#1714;&#65533;&#65533;b$=&#65533;)p&#65533;&p&#65533;&#65533;Yv&#65533;+&#65533;&#65533;&#65533;&#65533;&#65533;&#65533;KJ	&#65533;Y&#65533;x&#65533;&#65533;al$%c&#65533;&#65533;&#65533;&#65533;&#65533;w&#65533;P&#65533;,h&#65533;&#65533;&#65533;Q&#65533;2PM&#65533;j&#65533;i;&#65533;P&#65533;&#65533;&#65533;p&#65533;&#65533;&#65533;&#65533;&#171;&#65533;&#65533;;'#&#65533;J7&#65533;&#65533;`&#65533;%p&#65533;:&#65533;&#65533;&#65533;&#1692;&#65533;!&#65533;&#65533;&#65533;&#65533;&#65533;	&#65533;T&#65533;&#1091;&#65533;B2,C&#65533;K	&#65533;c)(&#65533;&#65533;&#65533;C&#65533;N&#65533;&#65533;I(&#3966;W&#65533;&#65533;p&#65533;:&#1239;	&#65533;y3&#65533;&#65533;>&#65533;&#65533;KXgLKw0@"&#65533;?2$&#65533;	&#65533;E"&#65533;&#65533;&#65533;H&#65533;&#65533;&#65533;&#65533;&#65533;&#65533;:P&#65533;&#65533;&#65533;&#65533;&#65533;&#65533;&#65533;&#65533;&#1653;h&#65533;&#65533;y&#379;&#65533;@v&#65533;&#65533;F&#65533;l7&#65533;I	7&#65533;&#65533;&#65533;&#65533;&#65533;2&#1371;	&#65533;&#65533;#&#65533;&#65533;&#65533;&#65533;2}<&#65533;^&#65533;	&#65533;&#65533;2 &#65533;0&#65533;&#65533;&#65533;*&#65533;&#65533;&#1513;&#65533;&#65533;&#65533;&#65533;& &#65533;&#65533;K&#65533;&#65533;&#65533;Z&#65533;&#65533;&#65533;&#65533; &#65533;&#65533;&#65533;	&#65533;&#65533;&#65533;&#65533;&#65533;&#65533;&#65533;&#65533;)&#65533;&#495;S&#65533;&#65533;@&#65533;&#65533;&#65533;	b&#65533;&#65533;V=&#65533;0&#65533;,&#65533;0&#65533;&#1745;&#65533;&#65533;(r&#65533;\&#65533;|q&#65533;&#65533;Y&#65533;&#1186;n&#65533;&#65533;&#65533;&#65533;4&#65533;&#65533;&#65533;&#339;A&#65533;V&#65533;(&#65533;&#65533;Uz&#65533;&#65533;&#65533;&#65533;k&#65533;&#65533;H)&#65533;2N0&#65533;&#65533;9&#1068;&#65533;0&#1058;k$4p&#65533;M,6&#65533;0:&#65533;&#65533;&#65533;w&#65533;&#65533;&#65533;&#65533;%=@&#65533;%&#65533;&#65533;P&#65533;/&#65533;\&#65533;&#65533;&#65533;&#65533;&#65533;&#65533;&#65533;&#65533;&#65533;&#65533;8W&#65533;	&#65533;&#1407;&#65533;&#65533;&#65533;&#65533;&#65533;+&#65533;&#65533;&#65533;2&#65533; &#65533;a45&#65533;&#65533;$=?6&#65533;hd}&#65533;@=&#1653;&#65533;&#65533;#0&#65533;e&#65533;#&#65533;*p&#65533;&#65533;@@&#65533;p&#65533;M-#(,&#65533;&#65533;X&#65533;&#65533;&#65533;	&#65533;5&#65533;&#65533;C&#65533;&#65533;&#816;p&#65533;k7@&#65533;&#65533;^&#65533;&#1565;"&#65533;&#65533;&#65533;&#65533;&#65533;&#65533;2) &#65533;&#288;9&#65533;PS&#1040;?&#65533;&#65533;&#1526;&#65533;T]&#65533;2&#65533;N&#65533;{B;`&#65533;&#65533;&#65533;@&#65533;[&#1474;O-Cp&#65533;-&#65533;&#65533;6&#1233;N&#65533;p&#65533;&#65533;&#65533;&#400;&#65533;&#65533;8&#65533;&#65533;&#65533;i%@&#65533;&#65533;j$i&#65533;v&#65533;#&#65533;&#65533;&#65533;;J&#65533;&#65533;&#65533;$&#65533;	&#65533;&#65533;'&#65533;m;l,J0&#65533;%&#65533;*&#65533;/$V&#65533;=&#1256;&#65533;&#65533;&#65533;&#65533;	&#65533;&#65533;&#65533;;&#65533;2&#65533;&#65533;,28RR(&#65533;p&#65533;#,&#65533;g&#65533;w&#65533;:&#65533;m7&#65533;$J&#65533;a&#65533;[&#65533;K&#65533;`&#65533;2p&#65533;W&#65533;j&#65533; 4&#65533;\@&#65533;M&#65533;&#65533;huQ&#65533;&#65533;L&#65533;&#65533;&#65533;[-&#65533;&#537;@+&#65533;d&#65533;#0Q.&#65533;2&#1322;&#65533;&#65533;&#65533;&#65533;&#65533;&#65533;(&#65533;&#65533;7uU&#65533;(&#65533;V&#65533;G4j<3Y&#65533;&#65533;&#65533;	[&#65533;&#1941;&#65533;oGF&#65533;%f'&#65533;"&#65533;&#65533;&#65533;p`x&#65533;&#65533;,&#65533;&#65533;&#65533;&#65533;Ft&#65533;w&#65533;&#65533;%X~&#65533;&#1170;&#65533;r~/&#65533;-+&#65533;?&#1200;&#65533;&#313;&#65533;>&#65533;I&#65533;&#65533;&#65533;RL<&#65533;&#65533;	&#65533;&#65533;&#65533;t&#65533;"0&#65533;)&#65533;&#65533;&#158;P?z&#65533;&#65533;&#65533;&#65533;\wk&#65533;mT&#65533;ht&#65533;&#65533;`&#65533;*&#65533;&#65533;&#65533;&#65533;&#65533;&#65533;0&#65533;&#65533;`&#65533;&#65533;&#65533;9P&#65533;p&#65533;w&#65533;;&#65533;&#65533;F&#65533;@!3&#65533;@&#65533;&#65533;PL&#65533;^&#65533;&#65533;u0$&#65533;+`&#65533;&#65533;z
x&#65533;&#65533;&#65533;#w&#65533;&#65533;&#65533;&#65533;&#65533;&#65533;6}&#65533;&#65533;&#65533;&#1543;&#65533;&#65533;0&#65533;&#65533;&#65533;&#65533;m%l&#65533;&#65533;&#65533;&#65533;&#65533;&#65533;rGZ9&#65533;*p&#65533;&#65533;&#65533;=&P&#65533;60\$&#65533;&#65533;="0L'9&#65533;&#65533;W&#65533;&#65533;y~5&#65533;mv7&#65533;W&#65533;t#4&#65533;>`&#65533;&#65533;&#22432;&#65533;M&#65533;L&#65533;g&#65533;&#65533;Qh&#65533;B&#1212;&#65533;&#65533;&#1157;&#65533;&#65533;&#65533;0&#65533;&#65533;&#65533;&#65533;&#65533;	2&#65533;&#65533;&#65533;&#65533;&#65533;M&#65533;&#65533;&#65533;&#65533;&#65533;&#65533;&#65533;&&#65533;&#65533;&#65533;5P0*p&#65533;&#65533;&#65533;u\?&#65533;&#65533;&#65533;'@&#65533;p)&#65533;:&#65533;&#65533;:p&#65533;;\6`3%&#65533;&#65533;!&#65533;)&#65533;&#65533;%T&#65533;&#65533;&#65533;&#65533;M&#65533;&#65533;B`2;0&#65533;&#65533;Q&#65533;&#65533;&#65533;d&#65533;&#65533;+&#65533;xs&#65533;&#65533;_&#65533;&#65533;i&#1139;&#65533;,po&#65533;&#65533;&#65533;	z&#65533;&#65533;&#65533;&#65533;X&#65533;M&#65533;&#65533;By&#65533;	qg&#65533;&#65533;:@.&#65533;&#65533;	,v&#65533;&#65533;&#65533;&#65533;L&#65533;0&#65533;&#65533;&#65533;	}&#65533;&#65533;&#65533;&#65533;&#65533;`p&#65533;&#65533;/&#65533;&#65533;t,p&#65533;[&#65533;&#65533;b&#65533;P&#65533;M&#230;[!"&#65533;O&#65533;&#65533;i&#65533;&#65533;e&#65533;3&#65533;0&#65533;&#65533;&#65533;&#65533;&#65533;8/&#65533;&#65533;&#65533;&#65533;&#65533;&#65533;1&#65533;!&#65533;&#65533;9&#65533;&#65533;&#65533;&#65533;&#65533;&#65533;&#65533;&#65533;&#65533;&#65533;908:65&#65533;&#65533;&#65533;&#65533;&#65533;&#65533;&#65533;&#65533;3$41&#65533;&#65533;&#65533;&#65533;&#725;(&#65533;&#1028;&#65533;&#65533;&#65533;&#65533;&#65533;&#65533;&#65533;&#65533;"&#65533;:&#1740;1:&#65533;&#65533;8&#65533;&#65533;&#65533;2<<41&#65533;&#65533;7&#65533;&#65533;&#65533;*&#65533;&#65533;7&#65533;J&#65533;[&#65533;Q&#65533;T&#65533;&#65533;Y[&#65533;A0Zx&#65533;&#65533;&#65533;&#65533;r-&#65533;M&#65533;&#65533;-Fp(&#65533;&#65533;&#65533;&#65533;EXpd5m&#65533;KBH&#65533;;i2B&#65533;RF&#1028;p&#65533;&vV&#65533;&#1026;G>r<&#1569;&#65533;&#65533;&#65533;
&#65533;L&#65533;C]&#65533;
&#65533;T&#65533;k&#1127;e/0&#65533;&#65533;B&#65533;@Nd&#65533;&#65533;&#65533;hX&#65533;%^8&#65533;AH&#65533;3&#65533;&#65533;&#65533;&#65533;&#65533;&#65533;H-&#65533;nT1a&#65533;&#65533;Jy&#65533;[r&#65533;
M'&#65533;&#65533;} b&#65533;&#65533;Az &#65533;I&#65533;&#65533;mP&#65533;ibT&#65533;	 A&#65533;&#65533;J_&#65533;-T&#65533;&#65533;E&#65533;  qb&#65533;&#65533;P1`@&#65533;&#65533;	(_&#65533;H@&#65533;Th&#65533;&#65533;cF
 -z\&#65533;&#65533;&#65533;&#65533;&#65533;&#65533;8&#65533;<(0&#65533;j,J&#65533;W&#65533;B&#65533;:iF8&#65533;&#37186;&#65533;&#65533;vN&#65533;" %Dr&#65533;w&#65533;&#65533;&#1026;T&#65533;&#65533; &#65533;I9&#65533;&#65533;
@l%&#65533;*&#65533;hb5&=P[&#65533;&#65533;A4(0A`&#65533;@,&#65533;:&#65533;&#65533;&#65533;C
'&#65533;&#65533;&#65533;&#65533;,`$&#65533;&#65533;&#65533;&#65533;Ak&#65533;&#65533;x&#65533;w4A&#65533;&#65533;&#65533;&#1040;&#65533;&2&#54531;&#65533;&#65533; &#65533;a#&#65533;@$?&#528;H&#65533;R
&#65533;&#65533;&t@&#65533;61&#528;&#65533;dZ&#65533;&#65533;&#65533;veC&#65533;h&#33823;&#65533;h&#65533;&#30726;&#65533;&#65533;&#65533;&#65533;K&#65533;b&#65533;&#65533;2&#65533;C&#65533;%T7&#65533;&#65533;&#65533;81$&#65533;&#65533; &#65533;&#65533;&#65533;&#65533;>&#65533;&#65533;&#65533;&#65533;&#65533;D&#65533;C_j&#65533;@o6j&#65533;w&#65533;Z&#65533;&#65533;&#65533;j&#65533;2l&#65533;&#65533;&#65533;&#65533;&#65533;t&#65533;&#65533;&#65533;&#65533;@&#65533;&#65533;(p!&#65533;&#65533;@@&#65533;&#236;$&#65533;d&#65533;=&#65533;&#65533;0&#65533;&#65533;\Z+!&#65533;kXB&#65533;&#65533;&#65533;&#65533;a2&#65533;ph&#65533;&#1136;&#2029;(&#65533;
&#65533;&#65533;&#65533;&#65533;&#65533;i&#65533;&#65533;),0&#65533;&#65533;&#65533;h&#65533;@8&#65533;h&#65533;<&#65533;&#65533;\)( &#65533;g&#65533;&#65533;&#65533;&#65533;&#512;&#65533;y&#65533;&#65533;[
&#65533;A"@zY&#65533;&#65533;f&#65533;&#65533;F&#65533;A&#65533;&#65533;&#65533;@B&#65533;&#65533;<WB&#65533;#&#65533;&#65533;&#65533;m&#65533;&#65533;K&#65533;&#65533;`!&#65533;&#65533;&#65533;g&#37760; !>,&#65533;L%&#65533;&#65533;8.L&#65533;n)?&#65533;&#65533;h
<w4*&#65533;&#65533;H&#65533;&#65533;&#65533;&#65533;F&#65533;&#65533;&#65533;&#65533;N&#65533;rf&#65533;&#17682;&#65533;^.&#65533;C&#65533;&#65533;&#65533;&#65533;&#65533;&#65533;&#65533;h7X&#65533;/&#65533;&#65533;C&#65533;l7&#65533;&#65533;&#65533;z&#65533;&#65533;&#65533;&#65533;q&#65533;B&#65533;&#65533;&#65533;&#65533;c&#65533;&#65533;&#65533;^0&#65533;I&#65533;&#65533;G&#128;&#1576;&#65533;&#65533;&#65533;5&#65533;R&#65533;
$&#65533;@4&#65533;&#65533;&#65533;&#65533;&#65533;Wn&#65533;&#65533;&#65533;*&#65533;?m	&#65533;&#65533;6&#2030;H&#65533;6&#65533;	&#65533;K&#65533;8&#65533;`@&#65533;&#65533;&#65533;&#65533;&#65533;&#65533;&#65533;&#65533;&#65533;&#65533;x&#65533;2&#65533;&#65533;*&#1056;&#65533;^&#65533;I	&#65533;&#65533;&#65533;h&#65533;+#&#65533;&#65533;&#65533;&#65533;&#65533;&#65533;HA&#65533;<&#65533;&#65533;&#65533;&#65533;&#65533;h&#65533;&#65533;n&#30936;&#65533;&#577;MBz&#65533;Z&#65533;&#65533;&#65533;l*K&#65533;&#65533;N&#65533;&#65533;&#65533;&#65533;(L!&#65533;&&#65533;&#65533;$&#65533;E0R&#65533;&#65533;&#65533;&#65533;S&#65533;|'&#65533;&#65533;}&#65533;&#65533;	,`r&#65533;&#65533;&#65533;0&#65533;&#65533;"&#65533;&#65533;8&#65533;&#65533;_&#65533;&#65533;	&#65533;J&#65533;#&#65533;	&#65533;&#65533;&#65533;#&#65533;D&&#65533;&#65533;b-(&#65533;&#65533;H&#65533;&#1821;&#65533;yKd"&#65533;z@A&#65533;&#65533;y&#65533;&#65533;&#65533;&#65533;&#65533;&#65533;&#65533;&#65533;@&#65533;y&#65533;2&#65533;&#65533;&#65533;&#65533;&#65533;+&#65533;
&#1181;&#65533;&#65533;&#65533;.&#65533;&#65533;&#65533;&#65533;&#65533;z&#65533;&#65533;&#65533;=H@h`Il&#65533;%:I&#65533;(X&#65533;$ &#65533;&#65533;&#65533;0&#65533;fy&#65533;6
&#65533;@Y&#65533;U&#65533;FE&#65533;@@&#65533;U&#65533;&#65533; &#65533;&#65533;&#65533;#&#65533;&#65533;J,&#65533;
R&#65533;&#65533;[&#65533;$&#65533;&#65533;Sb0K&#65533;&#65533;#&#65533;''&#65533;&#65533;&#65533;&#65533;'H&#65533;|&#65533;&#1536;&#1536;&#65533;h&#65533;&#65533;&#65533;&#65533;&#65533;np&#65533;&#65533;&#65533;&#65533;&#65533;|&#65533;&#65533;&#65533;O&#65533;p&#65533;*&#65533;&#65533;&#65533;&#65533;&#65533;6`&#65533;|&#65533;&#65533;&#65533;&#65533;&#65533;	B &#65533;G&#65533;
r&#65533;&#65533;Y&#65533;@P&#65533;d&#65533;&#65533;&#65533;&#65533;&#65533;&#65533;z[3&#65533;4&(&#65533; T=&#65533;&#65533;FU&#65533;`q&#65533;&#65533;S&#65533;UHCr&#65533;&#65533;&#65533;&#65533;#1&#65533;&#65533;&#65533;!8&#65533;(&#65533;&#65533;&#65533;s p&#65533;&#65533;C&#65533;&#65533;9&#65533;&#65533;&#65533;&#65533;U&#65533;G&#65533;4&#65533;V&#65533;phA`&#65533;J&#65533;&#65533;;&#65533;Ja&#65533;f&#65533;&#65533;&#65533;&#65533;,	 &#65533;	&#65533;&#65533;&#65533;}&#65533;&#65533;&#65533;&#65533;&#65533;n&#65533;&#65533;&#65533;|&#65533;7&#65533;I&#65533;q&#65533;&#65533;P&#65533;&#1305;&#65533;&#65533;&#65533;&#65533;&#65533;+&#1536;<@&#65533;&#65533;&#65533;&#65533;~&#65533;&#65533;s&#65533;s&#65533;&#65533;&#1537;8&#65533;&#1077;&#65533;.l&#65533;0&#65533;&#65533;&#65533;&#65533;&#65533;0H&#65533;:&#65533;U&#65533;XJX@b{`&#3600;s&#65533;Qe&#65533;H$&#65533;("A&#65533;Z&#65533;v&#65533;&#65533;&#65533;&#65533;g=&#65533;#&#65533;&#65533;&#65533;M&#65533;K&#65533;&#65533;&#65533;l&#65533;3&#65533;	0&#65533;lG&#65533;&#65533;&#65533;@9&#65533;&#65533;&#65533;&#65533;&#65533;3&#65533;&#65533;H&#65533;xjP&#65533;&#65533;/P\@&#65533;&#65533;z&#65533;m&#65533;&#65533;r&#65533;&#65533;V&#65533;^P^&#65533;T&#65533; 10&#65533;&#65533;&#65533;&#65533;AD`&#65533;-XnK&#65533;;&#65533;&#65533;&#65533;&#65533;q&#65533;~;&#65533;&#65533;&#65533;$4&#65533;&#65533;&#65533;	1&#65533;&#65533;`hHsF@&#65533;&#65533;&#65533;?X&#65533;&#65533;)&#65533;&#65533;&#65533;&#65533;&#65533;X^&#65533;Z{&#65533;`&#65533;#&#65533;&#65533;&#65533;2&#65533;&#65533;(&#65533;w&#65533;&#65533;&#65533;{ f3&#65533;Hlzl&#65533;&#65533;&#65533;&#65533;&#65533;EN	J&#770;L&#65533;b&#65533;&#65533;&#65533;rL -&#65533;A6&#65533;&#65533;,;&#65533;&#1151;(&#65533;&#65533;c
,`0&#65533;w&#65533;\&#65533;\&#65533;k&#65533;&#65533;oP&#65533;x@}B&#65533;&#65533;"q&#65533;$(&#65533;pZ`&#65533;9&#65533;K&#65533;eAAnp(&#65533;&#65533;&#65533;n&#65533;&#65533;&#65533;&#65533;&#65533;IH1&#65533;e&#65533;&#65533;"=&#65533;&#65533;&#65533;c&#65533;&#65533;&#65533;&#65533;g&#65533;&#65533;&#65533;.Ng&#65533;&#1608;AZ`&#65533;&#65533;h&#65533;&#65533;L&#65533;v&#65533;&#65533;%&#65533;6&#65533;A(&#65533;^d&#65533;&#65533;&#65533;&#65533;&#65533;rdh&#65533;ib&#65533;&#1784;w&#65533;h&#65533;&#65533;&#65533;&#65533;&#65533;&#1024;
&#65533;&#65533;&#65533;[&#65533;-&#65533;V&#65533;&#65533;H&#65533;&#65533;&#65533;'&#65533;]6&#65533;&&#65533;23&#65533;&#65533;"&#65533; &#65533;n&#65533;t0l@<&#65533;&#65533;&#65533;w&#65533;(&#65533;&#65533;P&#65533;:.&#65533;&#65533;&#65533;.&#65533;X.&#65533;&#65533;J&#65533;\"}F&#65533;nZ@&#65533;&#65533;&#65533;&#65533;*&#65533;6&#1015;&#65533;&#65533;&#65533;&#65533;&#65533;&#65533;&#65533;&#65533;&#65533;T&#65533;\gn&#65533;&#65533;&#65533;&#65533;%&#2021;qMP&#65533;T&#65533;Y$x +&#1584;&#1467;Nx&#65533;&#65533;Y&#65533;5o&#65533;&#65533;	@&#65533;S&#65533;\&#65533;&#65533;&#65533;=KEC&,&#65533;` ?p@4&#65533;w5&#928;&#65533;&#712;&#65533;&#65533;&#65533;k&#65533;o[(&#65533;&#65533;(&#65533;&#65533;&#65533;&#65533;&#65533;:&#65533;&#65533;y&#65533;&#65533;tdp&#65533;&#65533;^&#65533; &#65533;&#65533;&#65533;0zK&#65533;{&#65533;E&#65533;&#65533;t0&#65533;A&#65533;&#65533;&#65533;D8p&#65533;	&#65533;&#65533;&#65533;E&#65533;&#514;&#65533;&#65533;&#65533;5&#65533;>&#65533;&#65533;&#65533;&#65533;b&#65533;&#65533;&#65533;&#65533;&#65533;&#65533;;7@h6&#65533;&#65533;&#65533;%&#65533;'G0+&#65533;Y&#65533;	[&#65533;?&#65533;@I!pf&#65533;@&#65533;z&#65533;0&#65533;&#65533;V
&#65533;&#65533;B0G&#65533;p&#65533;&#65533;&#65533;zG#a&#65533;&#65533;&#65533;0&#65533;W&#65533;;W&#65533;)&#65533;suJ2&#65533;j&#65533;&#65533;~2&#65533;P/pZ&#65533;~&#65533;&#65533;?5q&#65533;J&#65533;v7&#65533;&#65533;&#65533;&#65533;4&#65533;&#65533;&#65533;[6&#65533;&#65533;F&#65533;	&#65533;b&#65533;
#&#65533;;&#65533;7&#65533;&#65533;&#65533;&#65533;&#65533;&#65533;`(&#65533;&#65533;&#65533;	 H&=&#65533;&#65533;&#65533;p(&#65533;&#65533;i&#65533;4]&#65533;{&#65533;&#65533;@&#65533;22&#65533;<py!A&#65533;u}&#65533;&#65533;4X&#65533;&#65533;&#65533;nHC&#65533;&#65533;#@JX&#65533;&#65533;00&#65533;!@&#65533;a&#65533;x>PM&#65533;&#65533;H&#65533;P6&#65533;&#65533;hq,p`&#65533;&#65533;:g	&#65533;&#65533;$&#65533;g$0$Ph&#65533;&#65533;&#65533;,&#65533;8&#65533;s[&#1542;&#65533;G&#65533;8&#65533;W&#65533;~&#65533;% &#65533;&#65533;;&#65533;}&#65533;&#65533;C&#65533;i|&#65533;;.&#65533;8pE&#65533;n&#65533;&#1551;&#65533;h+&#65533;&#65533;&#65533;6Dd&#65533;*&#65533;&#65533;&#65533;&#65533;&#65533;1&#1735;	&#65533;>x &#65533;&#65533;x&#65533;W&#65533;9g(&#65533;&#65533;&#65533;	&#65533;&#65533;&#65533;&#65533;7&#65533;&#65533;qS&#65533;I&&#65533;#&#65533;y0&#65533;&#65533;YV%c+]&#65533;&#65533;u &#65533;7;P&#65533;&#65533;ywk&#65533;?$&#65533;60e0)&#65533;L&#65533;e&#65533;t&#65533;&#65533;2&#65533;&>&#65533;Cy&#65533;&#65533;&#65533;&#39245;&#65533;&#65533;rp&#65533;&#65533;&#65533;n&#1620;fye&#65533;`'&#65533;)&#65533;Z>\i&#65533;&#65533;b&#65533;&#65533;F&#65533;e]&#65533;&#65533;,&#65533;&#65533;Zy&#65533;&#65533;&#65533;hX&#65533;F&#65533;(s0&#65533;&#65533;&#65533;&#65533;&#65533;v$ =&#65533;&#65533;~U&#1330;&#65533;7u&#65533;&#65533;k&#65533;6&#65533;&#65533;&#65533;sX&#65533;&#65533;=&#65533;+0i!&#65533;&#65533;&#65533;&#65533;&#65533;Q&#65533;
&#1040;&#65533;&#65533;>&#65533;&#65533;&/&#65533;&#65533;z7&#65533;&#1296;2%`&#65533;&#65533;&#65533;9&#65533;&#65533;Y&#65533;&#65533;&#65533;>0%&#65533;&#65533;&#65533;&#65533;&#65533;R&#65533;&#65533;&#65533;Gs%)lp&#65533;H2&#65533;:~e&#65533;,`@8&#65533;&#65533;8&#65533;b&#65533;@&#65533;&#65533;9&#65533;&#65533;$&#65533;&#65533;&#65533;A&#65533;B&#65533;&#65533;fPt&#65533;&#65533;&#65533;
&#65533;&Y9&#65533;&#65533;c&#65533;&#65533;@&#65533; i&#65533;X6&#65533;!&#65533;A&#65533;R&#65533;2&#65533;&#65533;I&#65533;"J@<&#65533;&#65533;&#65533; `&#65533;&#65533;&#65533;=&#65533;&#65533;U$&#65533;yi&#65533;)&#65533;Z97&#65533;&#65533;",py% &#65533;5&#65533;&#65533;a@&#65533;tB&#65533;&#65533;&#65533;5&#65533;P
//&#65533;	P003h4`&#65533;&#65533;@&#65533;W&#65533;&#65533;'p&#65533;:&#65533;4&#65533;)MRHl,&#1058;<&#65533;'&#65533;&#65533;&#65533;v&#65533;&#65533;&#65533;e&#65533;&#356;;&#65533;!&#65533;&#65533;&#65533; &#65533;1&#65533;v$&#1053;AXu	V&#65533;1&#65533;&#65533;)0 &#65533;&#65533;&#65533;&#65533;&#65533;&#65533;- 2&#65533;&#65533;x&#65533;&#65533;7pgQ&#65533; &#65533;v1&#65533;&#65533;Cw&#65533;&#65533;&#65533; @E&#65533;&#65533;:v	&#65533;e&#65533;&#65533;-$&#65533;/&#65533;&#65533;&#65533;;&#65533;p*o&#65533;$`'0c&#65533;F%&#65533;L!&#65533;2D6&#65533;&#65533;&#65533;1&#65533;&&#65533;X*(&#65533;2f&#65533;/&#65533;#`> &#65533;&#65533;p&#65533;a&#65533;Uv&#65533;80&#65533;h+9p&#65533;&#621;&#65533;:&#65533;&#65533;j&#65533;&#512;&#65533;<&#65533;Z&#65533;	&#65533;ERv>&#65533;u)~&#65533;&#65533;>&#65533;&#65533;&#65533;1&#65533;&#65533;&#1647;+L&#65533;&#65533;9=$ &#65533;&#65533;A&#65533;&#65533;.1&#65533;&#65533;&#65533;7Lh$6n&#65533;?&#65533;
&#65533;&#1131;[&#65533;&#65533;0&#65533;&#65533;=@3j&#65533;&#65533;'&#65533;(&#65533;{7 &#65533;?{&#65533;&#65533;&#65533;w<&#65533; &#65533;&#65533;&#65533; k&#65533;5[)p&#65533;&#65533;&#65533;&#65533;6&#65533;&#65533;&#65533;4j9@&#65533;&#65533;&#65533;&#65533;w;&#65533;&#65533;>&#65533;c\&#65533;&#65533;'K&#65533;&#65533;z9&#65533;0p&#65533;&#65533;&#65533;`Hs>&#65533;&#65533;&#65533;xq&#65533;&#65533;&#65533;0x &#65533;XkP&#65533;=&#1260;-&#65533;A.&#65533;cK&#65533;&#65533;&#457;&#65533;&#696;
,&#65533;j3~&#65533;&#65533;&#65533;&#65533; &#65533; !0&#65533;&#65533;p&#65533;&#65533;&#65533;=&#65533;+&#65533;u&#65533;0v<!m&#65533;&#749;&#65533;#&#65533;c1}Q("&#65533;&#65533;,&#65533;&#65533;&#65533;&#65533;&#65533;&#65533;+&#1699;&#65533;=&#65533;b&#65533;B&#65533;&#65533;
/&#65533;
 t&#65533;&#65533;-`&#65533;z&#65533;=@`&#65533;;&#65533;&#3787;Pv4&#65533;E`&#65533;l&#65533;'&#65533;&#65533;d&#65533;&#660;?&#65533;6=D\&#65533;3&#65533;1&#65533;&#65533;&#65533;S&#65533;\ &#65533;&#65533;K&#65533;3&#65533;&#65533;p+&#65533;
0@&#65533;&#65533;"&#65533;;&#65533;4&#65533; [&#65533;&#1664;&#65533;P}*&#65533;@ 
&#65533;x{`&#65533; @  &#65533;&#788;3@&#65533;Y&#65533;Y`&#65533;&#39556;rF&#65533;b7p-0Rki&#65533;G&#65533;:&#65533;JK&#65533;&#65533;&#65533;&#65533;&#475;-<&#65533;a&#65533;}&#65533;&#65533;&#65533;&#65533;&#65533;&#65533;K&#65533;,&#65533;^p&#65533;V&#65533;&#65533;&#65533;E&#65533;&#65533;6&#65533;?,2&#65533;&#65533;&#65533;&#65533;&#258;&#65533;$&#65533;Z{&#65533;&#65533;&#792;b&#65533;&#65533;&#65533;&#65533;#&#65533;a&#65533;[6\P&#65533;&#65533;k&#65533;5GK&#65533;8&#65533;0Yp;&#65533;&#560;EF&#65533;&#385;Z(&#65533;<;+&#65533;&#65533;fZ&#65533;&#65533;x&#65533;qV* &#65533;'@&#65533;&#65533;.$&#65533;&#65533;L@M}&#65533;&#65533;&#65533;s&#65533;&#65533;Pdfx]&#65533;C9`&#65533;&#65533;+&#65533;Li&#65533;&#65533;&#65533;`*`&#65533;&#65533;.W&#65533;&#65533;j4;&#65533;&#65533;$$&#65533;&#65533;&#65533;&#65533;&#160;&#65533;&#65533;&#65533;,&#65533;&#442;\&#65533;/&#65533;&#65533;q&#65533;<&#65533;&#65533;&#65533;&#65533;&#65533;&#65533;&#702;p'&#195;&#65533;;p&#65533;&#65533;q5&#65533;&#65533;"&#65533;i>&#65533;&#65533;&#65533;&#65533;~&#65533;&#65533;C&#65533;;09&#65533;13E&#65533;&#65533;F&#65533;l$&#65533;y &#65533;h&#65533;@&#65533;'p&#65533;&#65533;&#65533;'&#65533;&#65533;-&#65533;|&#65533;&#65533;&#65533;&#65533;&#65533;&#65533;&#65533;e&#65533;&#65533;&#65533;&#65533;&#65533;U1&#65533;&#1137;&#65533;&#65533;&#65533;`&#939;&#65533;&#65533;&#65533;&#65533;.1&#65533;&#65533;&#65533;G}&#65533;&#65533;:&#65533;0+$m&#65533;)&#65533;&#65533;&#65533;&#65533;?&#962;8&#65533;
&#65533;d&#1677;+9&#65533;!&#65533;#e&#65533;
&#65533;I	&#65533;&#65533;;&#65533;?&#65533;&#65533;&#65533;8&#65533;&#65533;&#65533;;&#65533;Z&#65533;&#65533;4p+&#65533;&#65533;\r&#65533;)&#65533;{#&#65533;@&#65533;R&#65533;Fg&#65533;&#65533;8@40&#65533;;@&#65533;&#65533;&#65533;Mw&#65533;'|&#65533;'&#65533;&#295;3&#65533;	2]
&#65533;&#65533;l&#65533;&#65533;-&#1025;C&#65533;=&#65533;b4&#65533;V&#65533;A&#65533;y&#65533;&#65533;&#65533;&#65533;&#65533;&#65533;&#65533;&#65533;&#65533;&#65533;&#65533;P&#65533;N&#65533;ABB=H&#65533;9:&#65533;/&#65533;&#65533;&#65533;&#65533;;0_&#65533;&#65533;&#65533;&#65533;F&#65533;&#65533;(i&#65533;&#65533;!@&#65533;AE
&#65533;$6&#65533;&#65533;\&#65533;&#65533;&#65533;5&#65533;$ &#65533;&#65533;&#65533;&#65533;Z:4&#65533;&#65533;&#65533;&#1871;&#65533;'&#65533;M&#65533;]F&#65533;&#65533;&#65533;&#65533;&#65533;&#65533;HbT&#65533;&#1778;&#65533;$&#65533;P&#65533;&#65533; &#65533;4&#65533;M&#65533;=?`Q&#65533;"2&#65533;Q@k{|&#65533;(&#65533;BY&#65533;+&#65533;&#65533;Cf&#65533;/7&#65533;&#65533;&#65533;&#65533;V&#65533;&#65533;&#65533;&#65533;&#65533;&#644;&#65533;&#1963;&#65533;m&#135;q&#65533;wG&#65533;&#65533;&#65533;&#65533;&#65533;&#65533;&#65533;&#65533;;4@&#65533;$n$&#65533;}&#8818;&#65533;;&#1922;&#65533;0&#65533;j&#65533;&#65533;&#65533;&#65533;$&#65533;&#65533;1&#65533;3.P&#65533;}+&#65533;&#65533;&#65533;K&#65533;S^D&#65533;!&#65533;&#65533;%&#65533;&#65533;00&#65533;&#65533;&#65533;xN+&#65533;.-&#65533;&#65533;&#65533;&#65533;T&#65533;8&#65533;&#65533;&#65533;<!&#65533;d&#941;&#1683;&#65533;}+p&#65533;&#65533;&#65533;P&#65533;&#544;&#65533;]&#65533;
&#65533;&#65533;&#65533;,&#65533;&#65533;7&#65533;&#65533;&#65533;&#65533;&#65533;&#65533;F	W$.&#65533;Zw}n&#65533;j&#65533;&#65533;&#65533;8&#65533;$&#65533;&#1594;1&#65533;r&#65533;&#65533;!;&#65533;&#65533;y&#65533;&#1112;&#65533;&#65533;S&#65533;&#65533;o&#65533;&#65533;^q/&#65533;&#65533;$&#65533;,p&#65533;&#65533;&#65533;&#65533;"&#59196;&#65533;&#65533;m&#65533;&#65533;T&#1541;bm&#65533;=&#65533;'&#65533;
*&#65533;&#65533;&#65533;&#2412;&#65533;&#65533;&#65533;o$Ml&#65533;0 &#65533;k+&#65533;&#635;&#65533;&#65533;'/&#65533;0@&#65533;&#65533;uT&#65533;Y&#65533;U*0E#&#65533;-&#65533;&#65533;=&#65533;&#65533;&#65533;@&#65533;&#65533;&#65533;zM&#65533;&#65533;u&#65533;>L(p&#65533;&#65533;&#65533;&#65533;2&#65533;&#65533;w&#65533;&#65533;]&#65533;Q&#65533;&#65533;&#65533;nr&#65533;&#65533;%&#65533;:&#65533;]6&#65533;&#65533;1|&#65533;&#65533;&#65533;&#65533;&#65533;F^&#65533;&#65533;&#65533;&#65533;1 &#65533;7&#65533;&#65533;|ph)&#65533;p&#65533;z&#65533;+&#65533;&#65533;N(&#65533;-&#65533;8&#876;&#65533;&#65533;c'&#65533;&#65533;&#65533;&#65533;)&#65533;&#1490;&#65533; PovA&#65533;_&#65533;w&#65533;&#703;&#65533;P&#65533;5e&#65533;&#65533;0&#65533;^&#65533;x&#65533;&#65533;&#65533;0)&#65533;&#65533;A&#65533;O&#65533;&#65533;A&#65533;M{&#65533;m&#65533;tp&#65533;w80&#1994;-&#65533;&#65533;&#65533;x88&#65533;&#65533;!&#65533;&#65533;&#65533;&#65533;&#65533;&#1317;&#65533;#0&#65533;&#65533;[qWk&#65533;.&#65533;M(&#65533;;&#65533;&#65533;`&#65533;&#65533;&#65533;&#65533;&#65533;&#65533;&#1995;&#65533;&#65533;&#65533;&#65533;&#65533;|Ds&#65533;^&#65533;&#65533;(+&#65533;&#65533;tHx&#65533;&#65533;+&#65533;>&#65533;&#65533;&#65533;&#65533;Bv&#65533;&#65533;&#65533;
f&#65533;&#65533;3!&#65533;&#65533;&#65533;c&#65533;&#65533;&#65533;&#65533;V
`&#65533;!J&#65533;:&#65533;&#65533;&#1791;&#65533;&#65533;&#65533;&#65533;&#65533;&#65533;T&#65533;G&#65533;&#65533;&#65533;&#65533;j7&#65533;&#65533;&#65533;&#65533;&#65533;&#65533;p&#65533;&#65533;&#65533;&#65533;_&#65533;A&#65533;&#65533;a&#65533;b&#415;&#65533;&#576;@p&#65533;3!&#65533;&#65533;!rb@)9IYiy&#65533;&#65533;&#65533;&#65533;&#65533;&#65533;&#65533;&#65533;	*:JZjz&#65533;Z&#65533;&#666;y&#65533;+;K&#65533;3b&#65533;3&#65533;I&#65533;b&#65533; &#65533;&#65533;B&#65533;&#1034;&#65533;&#65533;&#65533;&#65533;&#65533;&#65533;&#65533;&#65533;}j0R&#65533;&#65533;&#65533;&#65533;&#65533;s&#65533;Yb&#65533;&#65533;&#65533;q(+&#65533;&#65533;@&#65533;&#65533;&#65533;&#65533;/&#65533;:=&#65533;yca&#65533;&#65533;&#65533;&#65533;2&#65533;&#65533;&#65533;pQ&#65533;&#65533;&#65533;9|1&#65533;&#265;&#65533;&#65533;Q&#65533;&#65533;&#65533;&#65533;?l"&#65533;@`&#65533;a&#65533;7~&#65533;&#65533;!A&#65533;4f&#65533;&#65533;3&#65533;&#793;4GY&#65533;9&#65533;Fl&#65533;*&#65533;&#65533;D@&#65533;
P&#65533;&#65533;&#65533;G&#65533;5&#65533;:}
5&#65533;&#843;BD&#65533;I&#45128;&#65533;p&#65533;)&#65533;&#65533;#&#65533;&#65533;&#65533;l&#1786;}&#65533;l*E&#65533;&#1418;&#65533;&#65533;B&#65533;@h&#65533;pA_&#65533;0N4&#65533;&#65533;8&#65533;&#65533;&#343;&#65533;Jl&#65533;&#65533;n&#65533;&#65533;1&#65533;&#65533;|0"&#262;G&#65533;;{&#65533;&#65533;&#65533;1&#65533;$TJ>=&#65533;&#65533;f&#928;[&#65533;~&#65533;P&#65533;CuQ&#65533;NA&#65533;&#65533;a&#65533;&#65533;&#1817;l{Z&#65533;m&#65533;&#65533;  J=&#65533;&#65533;&#65533;&#65533;&#65533;B~&#65533;&#65533;&#65533;t]&#65533;{&#65533;&#65533;1L&#65533;'&#65533;`&#65533;&#65533;&#65533;&#65533;&#65533;&#1731;&#65533;&#65533;&#65533;&#65533;Q,X&#65533;&#65533;&#65533;&#65533;&#65533;&#65533;&#65533;&#65533;+&#65533;B&#65533;C&#65533;&#65533;_&#65533;
z&#65533;_;+&#65533;4`-&#65533;&#65533;&#65533;&#65533;z^&#65533;abR&#65533;&#65533;EAR>&#65533;a&#65533;&&#65533;&#65533;a4:&#65533;b&#65533;&#65533;&#1289;2&#65533;8S&#65533;&#65533;8p&#65533;&#65533;\&#65533;&#65533;K4&#65533;&#65533;E66S&#65533;"&#65533;$&#65533;&#65533;_&#65533;N>)&#976;&#65533;&#65533;C&#65533;&#65533;@AB&#65533;e&#65533;&#65533;H&#65533;&#65533;&#65533;a&#65533;^&#65533;&#65533;j&#65533;)D;hd[.&#65533;&#65533;&#65533;l&#65533;f&#65533;z&#65533;&#65533;4d&#65533;&#65533;= p@1&#65533;h&#65533;&#65533;&#65533;&#65533;
+&#65533;&#65533;-`&#65533;x&#65533;&#65533;
t&#65533;h&#65533;&#65533;v&#65533;(+t0Y@	 &#65533;i&#65533;&#65533;bj*XF&#65533;&#65533;&#65533;k&#65533;&#65533;sCH&#65533;k&#65533;&#65533;J&#65533;&#65533;)?X&#65533;$&#65533;,&#65533;&#342;R&#65533;	G"&#65533;&#65533;&#65533;^&#65533;&#44260;D60,&#65533;m&#65533;&#65533;j;&#65533;$L&#65533;&#65533;x&#65533;&#65533;&#65533;&#65533;B&#65533;,&&#129;&#65533;&#1947;&#32482;T BV&#65533;o&#65533;]&#65533;&#65533;:&#65533; &#65533;r&#65533;+p&#65533;3&#65533;)&#65533;&#65533;BGIR&#65533;&#65533;&#65533;&#65533;q&#65533;+&#65533;0&#65533;q&#65533;vo&#65533;jr&#65533;&#65533;&#65533;r&#65533;2&#65533;Ls&#65533;6&#1996;s&#65533;:&#65533;&#65533;s&#65533;>&#65533;t&#65533;BMt&#65533;F&#65533;t&#65533;J/&#65533;t&#65533;N?u&#65533;ROMu&#65533;V_&#65533;u&#65533;Zo&#65533;u&#65533;^v&#65533;b&#65533;Mv&#65533;f&#65533;&#65533;v&#65533;j&#65533;&#65533;v&#65533;n&#65533;w&#65533;r&#65533;Mw&#65533;v&#1997;w&#65533;z&#65533;&#65533;w&#65533;~&#65533;x&#65533;&#65533;Nx&#65533;&#65533;x&#65533;/&#65533;x&#65533;?Yy&#65533;ONy&#65533;_&#65533;y&#65533;o&#65533;y&#65533;z&#34959;Nz&#39327;&#65533;z&#43695;&#65533;z&#48063;{&#65533;&#65533;N{&#65533;&#65533;&#1998;{&#65533;&#65533;&#65533;{&#65533;&#65533;|&#65533;&#65533;O|&#65533;&#65533;&#65533;|&#65533;&#65533;/&#65533;|&#65533;&#65533;?}&#65533;&#65533;OO&#65533;L&#65533;!&#65533;automattic_inc;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FC16520-284B-4843-824F-AA66DF5EFA3D}"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1760934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C16520-284B-4843-824F-AA66DF5EFA3D}"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707000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FC16520-284B-4843-824F-AA66DF5EFA3D}"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2335261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C16520-284B-4843-824F-AA66DF5EFA3D}" type="datetimeFigureOut">
              <a:rPr lang="en-GB" smtClean="0"/>
              <a:t>08/11/2020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2148780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C16520-284B-4843-824F-AA66DF5EFA3D}" type="datetimeFigureOut">
              <a:rPr lang="en-GB" smtClean="0"/>
              <a:t>08/11/2020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6415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C16520-284B-4843-824F-AA66DF5EFA3D}" type="datetimeFigureOut">
              <a:rPr lang="en-GB" smtClean="0"/>
              <a:t>08/11/2020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3768697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C16520-284B-4843-824F-AA66DF5EFA3D}" type="datetimeFigureOut">
              <a:rPr lang="en-GB" smtClean="0"/>
              <a:t>08/11/2020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3437385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FC16520-284B-4843-824F-AA66DF5EFA3D}" type="datetimeFigureOut">
              <a:rPr lang="en-GB" smtClean="0"/>
              <a:t>08/11/2020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2099091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FC16520-284B-4843-824F-AA66DF5EFA3D}" type="datetimeFigureOut">
              <a:rPr lang="en-GB" smtClean="0"/>
              <a:t>08/11/2020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2494090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C16520-284B-4843-824F-AA66DF5EFA3D}"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3949879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C16520-284B-4843-824F-AA66DF5EFA3D}" type="datetimeFigureOut">
              <a:rPr lang="en-GB" smtClean="0"/>
              <a:t>08/11/2020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2E5AFE-8B46-4007-B513-9555E195E180}" type="slidenum">
              <a:rPr lang="en-GB" smtClean="0"/>
              <a:t>‹#›</a:t>
            </a:fld>
            <a:endParaRPr lang="en-GB"/>
          </a:p>
        </p:txBody>
      </p:sp>
    </p:spTree>
    <p:extLst>
      <p:ext uri="{BB962C8B-B14F-4D97-AF65-F5344CB8AC3E}">
        <p14:creationId xmlns:p14="http://schemas.microsoft.com/office/powerpoint/2010/main" val="921731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C16520-284B-4843-824F-AA66DF5EFA3D}" type="datetimeFigureOut">
              <a:rPr lang="en-GB" smtClean="0"/>
              <a:t>08/11/2020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2E5AFE-8B46-4007-B513-9555E195E180}" type="slidenum">
              <a:rPr lang="en-GB" smtClean="0"/>
              <a:t>‹#›</a:t>
            </a:fld>
            <a:endParaRPr lang="en-GB"/>
          </a:p>
        </p:txBody>
      </p:sp>
    </p:spTree>
    <p:extLst>
      <p:ext uri="{BB962C8B-B14F-4D97-AF65-F5344CB8AC3E}">
        <p14:creationId xmlns:p14="http://schemas.microsoft.com/office/powerpoint/2010/main" val="3304082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2.jp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21.jpeg"/><Relationship Id="rId5" Type="http://schemas.microsoft.com/office/2007/relationships/hdphoto" Target="../media/hdphoto1.wdp"/><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26.gif"/><Relationship Id="rId5" Type="http://schemas.openxmlformats.org/officeDocument/2006/relationships/image" Target="../media/image25.jpg"/><Relationship Id="rId4" Type="http://schemas.openxmlformats.org/officeDocument/2006/relationships/image" Target="../media/image24.jp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gif"/><Relationship Id="rId7" Type="http://schemas.openxmlformats.org/officeDocument/2006/relationships/image" Target="../media/image32.txt"/><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31.gif"/><Relationship Id="rId5" Type="http://schemas.openxmlformats.org/officeDocument/2006/relationships/image" Target="../media/image30.gif"/><Relationship Id="rId4" Type="http://schemas.openxmlformats.org/officeDocument/2006/relationships/image" Target="../media/image29.gif"/><Relationship Id="rId9" Type="http://schemas.openxmlformats.org/officeDocument/2006/relationships/image" Target="../media/image34.jpeg"/></Relationships>
</file>

<file path=ppt/slides/_rels/slide17.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36.gif"/></Relationships>
</file>

<file path=ppt/slides/_rels/slide18.xml.rels><?xml version="1.0" encoding="UTF-8" standalone="yes"?>
<Relationships xmlns="http://schemas.openxmlformats.org/package/2006/relationships"><Relationship Id="rId8" Type="http://schemas.openxmlformats.org/officeDocument/2006/relationships/hyperlink" Target="https://www.performyard.com/articles/how-does-amazon-do-performance-management" TargetMode="External"/><Relationship Id="rId13" Type="http://schemas.openxmlformats.org/officeDocument/2006/relationships/hyperlink" Target="https://www.youtube.com/watch?v=B-xdfQv3I1kn" TargetMode="External"/><Relationship Id="rId18" Type="http://schemas.openxmlformats.org/officeDocument/2006/relationships/hyperlink" Target="https://docs.aws.amazon.com/solutions/latest/amazon-virtual-andon/overview.html" TargetMode="External"/><Relationship Id="rId3" Type="http://schemas.openxmlformats.org/officeDocument/2006/relationships/hyperlink" Target="https://www.reddit.com/r/cscareerquestions/comments/3d66th/iama_software_engineer_on_a_pip_performance/" TargetMode="External"/><Relationship Id="rId7" Type="http://schemas.openxmlformats.org/officeDocument/2006/relationships/hyperlink" Target="https://businessteacher.org/reports/critical-analysis-of-amazons-approach-to-people-management.php" TargetMode="External"/><Relationship Id="rId12" Type="http://schemas.openxmlformats.org/officeDocument/2006/relationships/hyperlink" Target="https://www.youtube.com/watch?v=H3tUwbm3ahs" TargetMode="External"/><Relationship Id="rId17" Type="http://schemas.openxmlformats.org/officeDocument/2006/relationships/hyperlink" Target="https://salesfunnelhq.com/amazon-kpi/" TargetMode="External"/><Relationship Id="rId2" Type="http://schemas.openxmlformats.org/officeDocument/2006/relationships/hyperlink" Target="https://www.viamaven.com/blog/amazon-pip-what-is-it-what-to-do" TargetMode="External"/><Relationship Id="rId16" Type="http://schemas.openxmlformats.org/officeDocument/2006/relationships/hyperlink" Target="https://blog.saleslayer.com/10-responsibilities-marketing-departments" TargetMode="External"/><Relationship Id="rId1" Type="http://schemas.openxmlformats.org/officeDocument/2006/relationships/slideLayout" Target="../slideLayouts/slideLayout2.xml"/><Relationship Id="rId6" Type="http://schemas.openxmlformats.org/officeDocument/2006/relationships/hyperlink" Target="https://www.forbes.com/sites/robinferracone/2019/04/23/dare-to-be-different-the-case-of-amazon-com/?sh=411e6f2dcb99" TargetMode="External"/><Relationship Id="rId11" Type="http://schemas.openxmlformats.org/officeDocument/2006/relationships/hyperlink" Target="https://blog.aboutamazon.com/company-news/how-amazon-prioritizes-health-and-safety-while-fulfilling-customer-orders" TargetMode="External"/><Relationship Id="rId5" Type="http://schemas.openxmlformats.org/officeDocument/2006/relationships/hyperlink" Target="https://www.nytimes.com/2015/08/16/technology/inside-amazon-wrestling-big-ideas-in-a-bruising-workplace.html" TargetMode="External"/><Relationship Id="rId15" Type="http://schemas.openxmlformats.org/officeDocument/2006/relationships/hyperlink" Target="https://notesmatic.com/2017/02/hr-management-at-amazon-need-for-employee-satisfaction/" TargetMode="External"/><Relationship Id="rId10" Type="http://schemas.openxmlformats.org/officeDocument/2006/relationships/hyperlink" Target="https://www.aboutamazon.com/amazon-fulfillment/working-here/compensation-and-benefits" TargetMode="External"/><Relationship Id="rId4" Type="http://schemas.openxmlformats.org/officeDocument/2006/relationships/hyperlink" Target="https://gawker.com/inside-amazons-kafkaesque-performance-improvement-plan-1640304353" TargetMode="External"/><Relationship Id="rId9" Type="http://schemas.openxmlformats.org/officeDocument/2006/relationships/hyperlink" Target="https://profitsourcery.com/wp-content/uploads/2015/02/What-are-Amazon-Customer-Metrics-ready1.pdf" TargetMode="External"/><Relationship Id="rId14" Type="http://schemas.openxmlformats.org/officeDocument/2006/relationships/hyperlink" Target="https://www.forbes.com/sites/petergeorgescu/2019/12/18/amazon-delivers-for-its-employees/?sh=3df43de6caf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136" y="717176"/>
            <a:ext cx="11747864" cy="5873932"/>
          </a:xfrm>
          <a:prstGeom prst="rect">
            <a:avLst/>
          </a:prstGeom>
        </p:spPr>
      </p:pic>
      <p:sp>
        <p:nvSpPr>
          <p:cNvPr id="6" name="TextBox 5"/>
          <p:cNvSpPr txBox="1"/>
          <p:nvPr/>
        </p:nvSpPr>
        <p:spPr>
          <a:xfrm>
            <a:off x="3675529" y="2419644"/>
            <a:ext cx="6382871" cy="461665"/>
          </a:xfrm>
          <a:prstGeom prst="rect">
            <a:avLst/>
          </a:prstGeom>
          <a:noFill/>
        </p:spPr>
        <p:txBody>
          <a:bodyPr wrap="square" rtlCol="0">
            <a:spAutoFit/>
          </a:bodyPr>
          <a:lstStyle/>
          <a:p>
            <a:r>
              <a:rPr lang="en-GB" sz="2400" dirty="0" smtClean="0">
                <a:latin typeface="Lucida Sans Unicode" panose="020B0602030504020204" pitchFamily="34" charset="0"/>
                <a:ea typeface="Adobe Fan Heiti Std B" panose="020B0700000000000000" pitchFamily="34" charset="-128"/>
                <a:cs typeface="Lucida Sans Unicode" panose="020B0602030504020204" pitchFamily="34" charset="0"/>
              </a:rPr>
              <a:t>Developing Workplace Relationships </a:t>
            </a:r>
            <a:endParaRPr lang="en-GB" sz="2400" dirty="0">
              <a:latin typeface="Lucida Sans Unicode" panose="020B0602030504020204" pitchFamily="34" charset="0"/>
              <a:ea typeface="Adobe Fan Heiti Std B" panose="020B0700000000000000" pitchFamily="34" charset="-128"/>
              <a:cs typeface="Lucida Sans Unicode" panose="020B0602030504020204" pitchFamily="34" charset="0"/>
            </a:endParaRPr>
          </a:p>
        </p:txBody>
      </p:sp>
      <p:sp>
        <p:nvSpPr>
          <p:cNvPr id="7" name="TextBox 6"/>
          <p:cNvSpPr txBox="1"/>
          <p:nvPr/>
        </p:nvSpPr>
        <p:spPr>
          <a:xfrm>
            <a:off x="295839" y="211502"/>
            <a:ext cx="4566490" cy="646331"/>
          </a:xfrm>
          <a:prstGeom prst="rect">
            <a:avLst/>
          </a:prstGeom>
          <a:solidFill>
            <a:schemeClr val="accent4">
              <a:lumMod val="40000"/>
              <a:lumOff val="60000"/>
            </a:schemeClr>
          </a:solidFill>
        </p:spPr>
        <p:txBody>
          <a:bodyPr wrap="square" rtlCol="0">
            <a:spAutoFit/>
          </a:bodyPr>
          <a:lstStyle/>
          <a:p>
            <a:r>
              <a:rPr lang="en-GB" sz="3600" dirty="0" smtClean="0">
                <a:solidFill>
                  <a:schemeClr val="bg1"/>
                </a:solidFill>
                <a:effectLst>
                  <a:outerShdw blurRad="38100" dist="38100" dir="2700000" algn="tl">
                    <a:srgbClr val="000000">
                      <a:alpha val="43137"/>
                    </a:srgbClr>
                  </a:outerShdw>
                </a:effectLst>
                <a:latin typeface="Arial Black" panose="020B0A04020102020204" pitchFamily="34" charset="0"/>
              </a:rPr>
              <a:t>PERFORMANCE</a:t>
            </a:r>
            <a:r>
              <a:rPr lang="en-GB" sz="3600" dirty="0" smtClean="0">
                <a:latin typeface="Arial Black" panose="020B0A04020102020204" pitchFamily="34" charset="0"/>
              </a:rPr>
              <a:t>  </a:t>
            </a:r>
            <a:endParaRPr lang="en-GB" sz="3600" dirty="0">
              <a:latin typeface="Arial Black" panose="020B0A04020102020204" pitchFamily="34" charset="0"/>
            </a:endParaRPr>
          </a:p>
        </p:txBody>
      </p:sp>
      <p:sp>
        <p:nvSpPr>
          <p:cNvPr id="8" name="TextBox 7"/>
          <p:cNvSpPr txBox="1"/>
          <p:nvPr/>
        </p:nvSpPr>
        <p:spPr>
          <a:xfrm>
            <a:off x="4480307" y="446992"/>
            <a:ext cx="3924105" cy="523220"/>
          </a:xfrm>
          <a:prstGeom prst="rect">
            <a:avLst/>
          </a:prstGeom>
          <a:solidFill>
            <a:schemeClr val="accent4"/>
          </a:solidFill>
        </p:spPr>
        <p:txBody>
          <a:bodyPr wrap="square" rtlCol="0">
            <a:spAutoFit/>
          </a:bodyPr>
          <a:lstStyle/>
          <a:p>
            <a:r>
              <a:rPr lang="en-GB" sz="2800" dirty="0">
                <a:solidFill>
                  <a:srgbClr val="FF6600"/>
                </a:solidFill>
                <a:effectLst>
                  <a:outerShdw blurRad="38100" dist="38100" dir="2700000" algn="tl">
                    <a:srgbClr val="000000">
                      <a:alpha val="43137"/>
                    </a:srgbClr>
                  </a:outerShdw>
                </a:effectLst>
                <a:latin typeface="Arial Black" panose="020B0A04020102020204" pitchFamily="34" charset="0"/>
              </a:rPr>
              <a:t>MANAGEMENT</a:t>
            </a:r>
            <a:endParaRPr lang="en-GB" sz="2800" dirty="0">
              <a:solidFill>
                <a:srgbClr val="FF6600"/>
              </a:solidFill>
              <a:effectLst>
                <a:outerShdw blurRad="38100" dist="38100" dir="2700000" algn="tl">
                  <a:srgbClr val="000000">
                    <a:alpha val="43137"/>
                  </a:srgbClr>
                </a:outerShdw>
              </a:effectLst>
            </a:endParaRPr>
          </a:p>
        </p:txBody>
      </p:sp>
      <p:sp>
        <p:nvSpPr>
          <p:cNvPr id="9" name="TextBox 8"/>
          <p:cNvSpPr txBox="1"/>
          <p:nvPr/>
        </p:nvSpPr>
        <p:spPr>
          <a:xfrm>
            <a:off x="7635502" y="616122"/>
            <a:ext cx="661334" cy="461665"/>
          </a:xfrm>
          <a:prstGeom prst="rect">
            <a:avLst/>
          </a:prstGeom>
          <a:solidFill>
            <a:schemeClr val="accent4">
              <a:lumMod val="60000"/>
              <a:lumOff val="40000"/>
            </a:schemeClr>
          </a:solidFill>
        </p:spPr>
        <p:txBody>
          <a:bodyPr wrap="square" rtlCol="0">
            <a:spAutoFit/>
          </a:bodyPr>
          <a:lstStyle/>
          <a:p>
            <a:r>
              <a:rPr lang="en-GB" sz="2400" dirty="0" smtClean="0">
                <a:solidFill>
                  <a:srgbClr val="0070C0"/>
                </a:solidFill>
                <a:effectLst>
                  <a:outerShdw blurRad="38100" dist="38100" dir="2700000" algn="tl">
                    <a:srgbClr val="000000">
                      <a:alpha val="43137"/>
                    </a:srgbClr>
                  </a:outerShdw>
                </a:effectLst>
                <a:latin typeface="Arial Black" panose="020B0A04020102020204" pitchFamily="34" charset="0"/>
              </a:rPr>
              <a:t>IN</a:t>
            </a:r>
            <a:endParaRPr lang="en-GB" sz="2400"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9972" y="479252"/>
            <a:ext cx="3675528" cy="2067485"/>
          </a:xfrm>
          <a:prstGeom prst="rect">
            <a:avLst/>
          </a:prstGeom>
        </p:spPr>
      </p:pic>
      <p:sp>
        <p:nvSpPr>
          <p:cNvPr id="11" name="TextBox 10"/>
          <p:cNvSpPr txBox="1"/>
          <p:nvPr/>
        </p:nvSpPr>
        <p:spPr>
          <a:xfrm>
            <a:off x="4098279" y="6129443"/>
            <a:ext cx="4439577" cy="461665"/>
          </a:xfrm>
          <a:prstGeom prst="rect">
            <a:avLst/>
          </a:prstGeom>
          <a:solidFill>
            <a:schemeClr val="accent6">
              <a:lumMod val="60000"/>
              <a:lumOff val="40000"/>
            </a:schemeClr>
          </a:solidFill>
        </p:spPr>
        <p:txBody>
          <a:bodyPr wrap="square" rtlCol="0">
            <a:spAutoFit/>
          </a:bodyPr>
          <a:lstStyle/>
          <a:p>
            <a:r>
              <a:rPr lang="en-GB" sz="2400" dirty="0" smtClean="0">
                <a:latin typeface="Cambria" panose="02040503050406030204" pitchFamily="18" charset="0"/>
              </a:rPr>
              <a:t>MADE BY </a:t>
            </a:r>
            <a:r>
              <a:rPr lang="en-GB" sz="2400" dirty="0" smtClean="0">
                <a:latin typeface="Brush Script Std" panose="03060802040607070404" pitchFamily="66" charset="0"/>
              </a:rPr>
              <a:t>Natalia </a:t>
            </a:r>
            <a:r>
              <a:rPr lang="en-GB" sz="2400" dirty="0" err="1" smtClean="0">
                <a:latin typeface="Brush Script Std" panose="03060802040607070404" pitchFamily="66" charset="0"/>
              </a:rPr>
              <a:t>Michalak</a:t>
            </a:r>
            <a:endParaRPr lang="en-GB" sz="2400" dirty="0">
              <a:latin typeface="Brush Script Std" panose="03060802040607070404" pitchFamily="66" charset="0"/>
            </a:endParaRPr>
          </a:p>
        </p:txBody>
      </p:sp>
    </p:spTree>
    <p:extLst>
      <p:ext uri="{BB962C8B-B14F-4D97-AF65-F5344CB8AC3E}">
        <p14:creationId xmlns:p14="http://schemas.microsoft.com/office/powerpoint/2010/main" val="1894943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290">
                                          <p:stCondLst>
                                            <p:cond delay="0"/>
                                          </p:stCondLst>
                                        </p:cTn>
                                        <p:tgtEl>
                                          <p:spTgt spid="7"/>
                                        </p:tgtEl>
                                      </p:cBhvr>
                                    </p:animEffect>
                                    <p:anim calcmode="lin" valueType="num">
                                      <p:cBhvr>
                                        <p:cTn id="8" dur="911"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7"/>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7"/>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7"/>
                                        </p:tgtEl>
                                        <p:attrNameLst>
                                          <p:attrName>ppt_y</p:attrName>
                                        </p:attrNameLst>
                                      </p:cBhvr>
                                      <p:tavLst>
                                        <p:tav tm="0" fmla="#ppt_y-sin(pi*$)/81">
                                          <p:val>
                                            <p:fltVal val="0"/>
                                          </p:val>
                                        </p:tav>
                                        <p:tav tm="100000">
                                          <p:val>
                                            <p:fltVal val="1"/>
                                          </p:val>
                                        </p:tav>
                                      </p:tavLst>
                                    </p:anim>
                                    <p:animScale>
                                      <p:cBhvr>
                                        <p:cTn id="13" dur="13">
                                          <p:stCondLst>
                                            <p:cond delay="325"/>
                                          </p:stCondLst>
                                        </p:cTn>
                                        <p:tgtEl>
                                          <p:spTgt spid="7"/>
                                        </p:tgtEl>
                                      </p:cBhvr>
                                      <p:to x="100000" y="60000"/>
                                    </p:animScale>
                                    <p:animScale>
                                      <p:cBhvr>
                                        <p:cTn id="14" dur="83" decel="50000">
                                          <p:stCondLst>
                                            <p:cond delay="338"/>
                                          </p:stCondLst>
                                        </p:cTn>
                                        <p:tgtEl>
                                          <p:spTgt spid="7"/>
                                        </p:tgtEl>
                                      </p:cBhvr>
                                      <p:to x="100000" y="100000"/>
                                    </p:animScale>
                                    <p:animScale>
                                      <p:cBhvr>
                                        <p:cTn id="15" dur="13">
                                          <p:stCondLst>
                                            <p:cond delay="656"/>
                                          </p:stCondLst>
                                        </p:cTn>
                                        <p:tgtEl>
                                          <p:spTgt spid="7"/>
                                        </p:tgtEl>
                                      </p:cBhvr>
                                      <p:to x="100000" y="80000"/>
                                    </p:animScale>
                                    <p:animScale>
                                      <p:cBhvr>
                                        <p:cTn id="16" dur="83" decel="50000">
                                          <p:stCondLst>
                                            <p:cond delay="669"/>
                                          </p:stCondLst>
                                        </p:cTn>
                                        <p:tgtEl>
                                          <p:spTgt spid="7"/>
                                        </p:tgtEl>
                                      </p:cBhvr>
                                      <p:to x="100000" y="100000"/>
                                    </p:animScale>
                                    <p:animScale>
                                      <p:cBhvr>
                                        <p:cTn id="17" dur="13">
                                          <p:stCondLst>
                                            <p:cond delay="821"/>
                                          </p:stCondLst>
                                        </p:cTn>
                                        <p:tgtEl>
                                          <p:spTgt spid="7"/>
                                        </p:tgtEl>
                                      </p:cBhvr>
                                      <p:to x="100000" y="90000"/>
                                    </p:animScale>
                                    <p:animScale>
                                      <p:cBhvr>
                                        <p:cTn id="18" dur="83" decel="50000">
                                          <p:stCondLst>
                                            <p:cond delay="834"/>
                                          </p:stCondLst>
                                        </p:cTn>
                                        <p:tgtEl>
                                          <p:spTgt spid="7"/>
                                        </p:tgtEl>
                                      </p:cBhvr>
                                      <p:to x="100000" y="100000"/>
                                    </p:animScale>
                                    <p:animScale>
                                      <p:cBhvr>
                                        <p:cTn id="19" dur="13">
                                          <p:stCondLst>
                                            <p:cond delay="904"/>
                                          </p:stCondLst>
                                        </p:cTn>
                                        <p:tgtEl>
                                          <p:spTgt spid="7"/>
                                        </p:tgtEl>
                                      </p:cBhvr>
                                      <p:to x="100000" y="95000"/>
                                    </p:animScale>
                                    <p:animScale>
                                      <p:cBhvr>
                                        <p:cTn id="20" dur="83" decel="50000">
                                          <p:stCondLst>
                                            <p:cond delay="917"/>
                                          </p:stCondLst>
                                        </p:cTn>
                                        <p:tgtEl>
                                          <p:spTgt spid="7"/>
                                        </p:tgtEl>
                                      </p:cBhvr>
                                      <p:to x="100000" y="100000"/>
                                    </p:animScale>
                                  </p:childTnLst>
                                </p:cTn>
                              </p:par>
                            </p:childTnLst>
                          </p:cTn>
                        </p:par>
                        <p:par>
                          <p:cTn id="21" fill="hold">
                            <p:stCondLst>
                              <p:cond delay="1000"/>
                            </p:stCondLst>
                            <p:childTnLst>
                              <p:par>
                                <p:cTn id="22" presetID="26"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290">
                                          <p:stCondLst>
                                            <p:cond delay="0"/>
                                          </p:stCondLst>
                                        </p:cTn>
                                        <p:tgtEl>
                                          <p:spTgt spid="8"/>
                                        </p:tgtEl>
                                      </p:cBhvr>
                                    </p:animEffect>
                                    <p:anim calcmode="lin" valueType="num">
                                      <p:cBhvr>
                                        <p:cTn id="25" dur="911"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6" dur="332"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7" dur="332" tmFilter="0, 0; 0.125,0.2665; 0.25,0.4; 0.375,0.465; 0.5,0.5;  0.625,0.535; 0.75,0.6; 0.875,0.7335; 1,1">
                                          <p:stCondLst>
                                            <p:cond delay="332"/>
                                          </p:stCondLst>
                                        </p:cTn>
                                        <p:tgtEl>
                                          <p:spTgt spid="8"/>
                                        </p:tgtEl>
                                        <p:attrNameLst>
                                          <p:attrName>ppt_y</p:attrName>
                                        </p:attrNameLst>
                                      </p:cBhvr>
                                      <p:tavLst>
                                        <p:tav tm="0" fmla="#ppt_y-sin(pi*$)/9">
                                          <p:val>
                                            <p:fltVal val="0"/>
                                          </p:val>
                                        </p:tav>
                                        <p:tav tm="100000">
                                          <p:val>
                                            <p:fltVal val="1"/>
                                          </p:val>
                                        </p:tav>
                                      </p:tavLst>
                                    </p:anim>
                                    <p:anim calcmode="lin" valueType="num">
                                      <p:cBhvr>
                                        <p:cTn id="28" dur="166" tmFilter="0, 0; 0.125,0.2665; 0.25,0.4; 0.375,0.465; 0.5,0.5;  0.625,0.535; 0.75,0.6; 0.875,0.7335; 1,1">
                                          <p:stCondLst>
                                            <p:cond delay="662"/>
                                          </p:stCondLst>
                                        </p:cTn>
                                        <p:tgtEl>
                                          <p:spTgt spid="8"/>
                                        </p:tgtEl>
                                        <p:attrNameLst>
                                          <p:attrName>ppt_y</p:attrName>
                                        </p:attrNameLst>
                                      </p:cBhvr>
                                      <p:tavLst>
                                        <p:tav tm="0" fmla="#ppt_y-sin(pi*$)/27">
                                          <p:val>
                                            <p:fltVal val="0"/>
                                          </p:val>
                                        </p:tav>
                                        <p:tav tm="100000">
                                          <p:val>
                                            <p:fltVal val="1"/>
                                          </p:val>
                                        </p:tav>
                                      </p:tavLst>
                                    </p:anim>
                                    <p:anim calcmode="lin" valueType="num">
                                      <p:cBhvr>
                                        <p:cTn id="29" dur="82" tmFilter="0, 0; 0.125,0.2665; 0.25,0.4; 0.375,0.465; 0.5,0.5;  0.625,0.535; 0.75,0.6; 0.875,0.7335; 1,1">
                                          <p:stCondLst>
                                            <p:cond delay="828"/>
                                          </p:stCondLst>
                                        </p:cTn>
                                        <p:tgtEl>
                                          <p:spTgt spid="8"/>
                                        </p:tgtEl>
                                        <p:attrNameLst>
                                          <p:attrName>ppt_y</p:attrName>
                                        </p:attrNameLst>
                                      </p:cBhvr>
                                      <p:tavLst>
                                        <p:tav tm="0" fmla="#ppt_y-sin(pi*$)/81">
                                          <p:val>
                                            <p:fltVal val="0"/>
                                          </p:val>
                                        </p:tav>
                                        <p:tav tm="100000">
                                          <p:val>
                                            <p:fltVal val="1"/>
                                          </p:val>
                                        </p:tav>
                                      </p:tavLst>
                                    </p:anim>
                                    <p:animScale>
                                      <p:cBhvr>
                                        <p:cTn id="30" dur="13">
                                          <p:stCondLst>
                                            <p:cond delay="325"/>
                                          </p:stCondLst>
                                        </p:cTn>
                                        <p:tgtEl>
                                          <p:spTgt spid="8"/>
                                        </p:tgtEl>
                                      </p:cBhvr>
                                      <p:to x="100000" y="60000"/>
                                    </p:animScale>
                                    <p:animScale>
                                      <p:cBhvr>
                                        <p:cTn id="31" dur="83" decel="50000">
                                          <p:stCondLst>
                                            <p:cond delay="338"/>
                                          </p:stCondLst>
                                        </p:cTn>
                                        <p:tgtEl>
                                          <p:spTgt spid="8"/>
                                        </p:tgtEl>
                                      </p:cBhvr>
                                      <p:to x="100000" y="100000"/>
                                    </p:animScale>
                                    <p:animScale>
                                      <p:cBhvr>
                                        <p:cTn id="32" dur="13">
                                          <p:stCondLst>
                                            <p:cond delay="656"/>
                                          </p:stCondLst>
                                        </p:cTn>
                                        <p:tgtEl>
                                          <p:spTgt spid="8"/>
                                        </p:tgtEl>
                                      </p:cBhvr>
                                      <p:to x="100000" y="80000"/>
                                    </p:animScale>
                                    <p:animScale>
                                      <p:cBhvr>
                                        <p:cTn id="33" dur="83" decel="50000">
                                          <p:stCondLst>
                                            <p:cond delay="669"/>
                                          </p:stCondLst>
                                        </p:cTn>
                                        <p:tgtEl>
                                          <p:spTgt spid="8"/>
                                        </p:tgtEl>
                                      </p:cBhvr>
                                      <p:to x="100000" y="100000"/>
                                    </p:animScale>
                                    <p:animScale>
                                      <p:cBhvr>
                                        <p:cTn id="34" dur="13">
                                          <p:stCondLst>
                                            <p:cond delay="821"/>
                                          </p:stCondLst>
                                        </p:cTn>
                                        <p:tgtEl>
                                          <p:spTgt spid="8"/>
                                        </p:tgtEl>
                                      </p:cBhvr>
                                      <p:to x="100000" y="90000"/>
                                    </p:animScale>
                                    <p:animScale>
                                      <p:cBhvr>
                                        <p:cTn id="35" dur="83" decel="50000">
                                          <p:stCondLst>
                                            <p:cond delay="834"/>
                                          </p:stCondLst>
                                        </p:cTn>
                                        <p:tgtEl>
                                          <p:spTgt spid="8"/>
                                        </p:tgtEl>
                                      </p:cBhvr>
                                      <p:to x="100000" y="100000"/>
                                    </p:animScale>
                                    <p:animScale>
                                      <p:cBhvr>
                                        <p:cTn id="36" dur="13">
                                          <p:stCondLst>
                                            <p:cond delay="904"/>
                                          </p:stCondLst>
                                        </p:cTn>
                                        <p:tgtEl>
                                          <p:spTgt spid="8"/>
                                        </p:tgtEl>
                                      </p:cBhvr>
                                      <p:to x="100000" y="95000"/>
                                    </p:animScale>
                                    <p:animScale>
                                      <p:cBhvr>
                                        <p:cTn id="37" dur="83" decel="50000">
                                          <p:stCondLst>
                                            <p:cond delay="917"/>
                                          </p:stCondLst>
                                        </p:cTn>
                                        <p:tgtEl>
                                          <p:spTgt spid="8"/>
                                        </p:tgtEl>
                                      </p:cBhvr>
                                      <p:to x="100000" y="100000"/>
                                    </p:animScale>
                                  </p:childTnLst>
                                </p:cTn>
                              </p:par>
                            </p:childTnLst>
                          </p:cTn>
                        </p:par>
                        <p:par>
                          <p:cTn id="38" fill="hold">
                            <p:stCondLst>
                              <p:cond delay="2000"/>
                            </p:stCondLst>
                            <p:childTnLst>
                              <p:par>
                                <p:cTn id="39" presetID="26" presetClass="entr" presetSubtype="0" fill="hold" grpId="0" nodeType="after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wipe(down)">
                                      <p:cBhvr>
                                        <p:cTn id="41" dur="290">
                                          <p:stCondLst>
                                            <p:cond delay="0"/>
                                          </p:stCondLst>
                                        </p:cTn>
                                        <p:tgtEl>
                                          <p:spTgt spid="9"/>
                                        </p:tgtEl>
                                      </p:cBhvr>
                                    </p:animEffect>
                                    <p:anim calcmode="lin" valueType="num">
                                      <p:cBhvr>
                                        <p:cTn id="42" dur="911"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3" dur="332"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4" dur="332" tmFilter="0, 0; 0.125,0.2665; 0.25,0.4; 0.375,0.465; 0.5,0.5;  0.625,0.535; 0.75,0.6; 0.875,0.7335; 1,1">
                                          <p:stCondLst>
                                            <p:cond delay="332"/>
                                          </p:stCondLst>
                                        </p:cTn>
                                        <p:tgtEl>
                                          <p:spTgt spid="9"/>
                                        </p:tgtEl>
                                        <p:attrNameLst>
                                          <p:attrName>ppt_y</p:attrName>
                                        </p:attrNameLst>
                                      </p:cBhvr>
                                      <p:tavLst>
                                        <p:tav tm="0" fmla="#ppt_y-sin(pi*$)/9">
                                          <p:val>
                                            <p:fltVal val="0"/>
                                          </p:val>
                                        </p:tav>
                                        <p:tav tm="100000">
                                          <p:val>
                                            <p:fltVal val="1"/>
                                          </p:val>
                                        </p:tav>
                                      </p:tavLst>
                                    </p:anim>
                                    <p:anim calcmode="lin" valueType="num">
                                      <p:cBhvr>
                                        <p:cTn id="45" dur="166" tmFilter="0, 0; 0.125,0.2665; 0.25,0.4; 0.375,0.465; 0.5,0.5;  0.625,0.535; 0.75,0.6; 0.875,0.7335; 1,1">
                                          <p:stCondLst>
                                            <p:cond delay="662"/>
                                          </p:stCondLst>
                                        </p:cTn>
                                        <p:tgtEl>
                                          <p:spTgt spid="9"/>
                                        </p:tgtEl>
                                        <p:attrNameLst>
                                          <p:attrName>ppt_y</p:attrName>
                                        </p:attrNameLst>
                                      </p:cBhvr>
                                      <p:tavLst>
                                        <p:tav tm="0" fmla="#ppt_y-sin(pi*$)/27">
                                          <p:val>
                                            <p:fltVal val="0"/>
                                          </p:val>
                                        </p:tav>
                                        <p:tav tm="100000">
                                          <p:val>
                                            <p:fltVal val="1"/>
                                          </p:val>
                                        </p:tav>
                                      </p:tavLst>
                                    </p:anim>
                                    <p:anim calcmode="lin" valueType="num">
                                      <p:cBhvr>
                                        <p:cTn id="46" dur="82" tmFilter="0, 0; 0.125,0.2665; 0.25,0.4; 0.375,0.465; 0.5,0.5;  0.625,0.535; 0.75,0.6; 0.875,0.7335; 1,1">
                                          <p:stCondLst>
                                            <p:cond delay="828"/>
                                          </p:stCondLst>
                                        </p:cTn>
                                        <p:tgtEl>
                                          <p:spTgt spid="9"/>
                                        </p:tgtEl>
                                        <p:attrNameLst>
                                          <p:attrName>ppt_y</p:attrName>
                                        </p:attrNameLst>
                                      </p:cBhvr>
                                      <p:tavLst>
                                        <p:tav tm="0" fmla="#ppt_y-sin(pi*$)/81">
                                          <p:val>
                                            <p:fltVal val="0"/>
                                          </p:val>
                                        </p:tav>
                                        <p:tav tm="100000">
                                          <p:val>
                                            <p:fltVal val="1"/>
                                          </p:val>
                                        </p:tav>
                                      </p:tavLst>
                                    </p:anim>
                                    <p:animScale>
                                      <p:cBhvr>
                                        <p:cTn id="47" dur="13">
                                          <p:stCondLst>
                                            <p:cond delay="325"/>
                                          </p:stCondLst>
                                        </p:cTn>
                                        <p:tgtEl>
                                          <p:spTgt spid="9"/>
                                        </p:tgtEl>
                                      </p:cBhvr>
                                      <p:to x="100000" y="60000"/>
                                    </p:animScale>
                                    <p:animScale>
                                      <p:cBhvr>
                                        <p:cTn id="48" dur="83" decel="50000">
                                          <p:stCondLst>
                                            <p:cond delay="338"/>
                                          </p:stCondLst>
                                        </p:cTn>
                                        <p:tgtEl>
                                          <p:spTgt spid="9"/>
                                        </p:tgtEl>
                                      </p:cBhvr>
                                      <p:to x="100000" y="100000"/>
                                    </p:animScale>
                                    <p:animScale>
                                      <p:cBhvr>
                                        <p:cTn id="49" dur="13">
                                          <p:stCondLst>
                                            <p:cond delay="656"/>
                                          </p:stCondLst>
                                        </p:cTn>
                                        <p:tgtEl>
                                          <p:spTgt spid="9"/>
                                        </p:tgtEl>
                                      </p:cBhvr>
                                      <p:to x="100000" y="80000"/>
                                    </p:animScale>
                                    <p:animScale>
                                      <p:cBhvr>
                                        <p:cTn id="50" dur="83" decel="50000">
                                          <p:stCondLst>
                                            <p:cond delay="669"/>
                                          </p:stCondLst>
                                        </p:cTn>
                                        <p:tgtEl>
                                          <p:spTgt spid="9"/>
                                        </p:tgtEl>
                                      </p:cBhvr>
                                      <p:to x="100000" y="100000"/>
                                    </p:animScale>
                                    <p:animScale>
                                      <p:cBhvr>
                                        <p:cTn id="51" dur="13">
                                          <p:stCondLst>
                                            <p:cond delay="821"/>
                                          </p:stCondLst>
                                        </p:cTn>
                                        <p:tgtEl>
                                          <p:spTgt spid="9"/>
                                        </p:tgtEl>
                                      </p:cBhvr>
                                      <p:to x="100000" y="90000"/>
                                    </p:animScale>
                                    <p:animScale>
                                      <p:cBhvr>
                                        <p:cTn id="52" dur="83" decel="50000">
                                          <p:stCondLst>
                                            <p:cond delay="834"/>
                                          </p:stCondLst>
                                        </p:cTn>
                                        <p:tgtEl>
                                          <p:spTgt spid="9"/>
                                        </p:tgtEl>
                                      </p:cBhvr>
                                      <p:to x="100000" y="100000"/>
                                    </p:animScale>
                                    <p:animScale>
                                      <p:cBhvr>
                                        <p:cTn id="53" dur="13">
                                          <p:stCondLst>
                                            <p:cond delay="904"/>
                                          </p:stCondLst>
                                        </p:cTn>
                                        <p:tgtEl>
                                          <p:spTgt spid="9"/>
                                        </p:tgtEl>
                                      </p:cBhvr>
                                      <p:to x="100000" y="95000"/>
                                    </p:animScale>
                                    <p:animScale>
                                      <p:cBhvr>
                                        <p:cTn id="54" dur="83" decel="50000">
                                          <p:stCondLst>
                                            <p:cond delay="917"/>
                                          </p:stCondLst>
                                        </p:cTn>
                                        <p:tgtEl>
                                          <p:spTgt spid="9"/>
                                        </p:tgtEl>
                                      </p:cBhvr>
                                      <p:to x="100000" y="100000"/>
                                    </p:animScale>
                                  </p:childTnLst>
                                </p:cTn>
                              </p:par>
                            </p:childTnLst>
                          </p:cTn>
                        </p:par>
                        <p:par>
                          <p:cTn id="55" fill="hold">
                            <p:stCondLst>
                              <p:cond delay="3000"/>
                            </p:stCondLst>
                            <p:childTnLst>
                              <p:par>
                                <p:cTn id="56" presetID="26" presetClass="entr" presetSubtype="0" fill="hold" nodeType="afterEffect">
                                  <p:stCondLst>
                                    <p:cond delay="0"/>
                                  </p:stCondLst>
                                  <p:childTnLst>
                                    <p:set>
                                      <p:cBhvr>
                                        <p:cTn id="57" dur="1" fill="hold">
                                          <p:stCondLst>
                                            <p:cond delay="0"/>
                                          </p:stCondLst>
                                        </p:cTn>
                                        <p:tgtEl>
                                          <p:spTgt spid="10"/>
                                        </p:tgtEl>
                                        <p:attrNameLst>
                                          <p:attrName>style.visibility</p:attrName>
                                        </p:attrNameLst>
                                      </p:cBhvr>
                                      <p:to>
                                        <p:strVal val="visible"/>
                                      </p:to>
                                    </p:set>
                                    <p:animEffect transition="in" filter="wipe(down)">
                                      <p:cBhvr>
                                        <p:cTn id="58" dur="290">
                                          <p:stCondLst>
                                            <p:cond delay="0"/>
                                          </p:stCondLst>
                                        </p:cTn>
                                        <p:tgtEl>
                                          <p:spTgt spid="10"/>
                                        </p:tgtEl>
                                      </p:cBhvr>
                                    </p:animEffect>
                                    <p:anim calcmode="lin" valueType="num">
                                      <p:cBhvr>
                                        <p:cTn id="59" dur="911"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60" dur="332"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61" dur="332" tmFilter="0, 0; 0.125,0.2665; 0.25,0.4; 0.375,0.465; 0.5,0.5;  0.625,0.535; 0.75,0.6; 0.875,0.7335; 1,1">
                                          <p:stCondLst>
                                            <p:cond delay="332"/>
                                          </p:stCondLst>
                                        </p:cTn>
                                        <p:tgtEl>
                                          <p:spTgt spid="10"/>
                                        </p:tgtEl>
                                        <p:attrNameLst>
                                          <p:attrName>ppt_y</p:attrName>
                                        </p:attrNameLst>
                                      </p:cBhvr>
                                      <p:tavLst>
                                        <p:tav tm="0" fmla="#ppt_y-sin(pi*$)/9">
                                          <p:val>
                                            <p:fltVal val="0"/>
                                          </p:val>
                                        </p:tav>
                                        <p:tav tm="100000">
                                          <p:val>
                                            <p:fltVal val="1"/>
                                          </p:val>
                                        </p:tav>
                                      </p:tavLst>
                                    </p:anim>
                                    <p:anim calcmode="lin" valueType="num">
                                      <p:cBhvr>
                                        <p:cTn id="62" dur="166" tmFilter="0, 0; 0.125,0.2665; 0.25,0.4; 0.375,0.465; 0.5,0.5;  0.625,0.535; 0.75,0.6; 0.875,0.7335; 1,1">
                                          <p:stCondLst>
                                            <p:cond delay="662"/>
                                          </p:stCondLst>
                                        </p:cTn>
                                        <p:tgtEl>
                                          <p:spTgt spid="10"/>
                                        </p:tgtEl>
                                        <p:attrNameLst>
                                          <p:attrName>ppt_y</p:attrName>
                                        </p:attrNameLst>
                                      </p:cBhvr>
                                      <p:tavLst>
                                        <p:tav tm="0" fmla="#ppt_y-sin(pi*$)/27">
                                          <p:val>
                                            <p:fltVal val="0"/>
                                          </p:val>
                                        </p:tav>
                                        <p:tav tm="100000">
                                          <p:val>
                                            <p:fltVal val="1"/>
                                          </p:val>
                                        </p:tav>
                                      </p:tavLst>
                                    </p:anim>
                                    <p:anim calcmode="lin" valueType="num">
                                      <p:cBhvr>
                                        <p:cTn id="63" dur="82" tmFilter="0, 0; 0.125,0.2665; 0.25,0.4; 0.375,0.465; 0.5,0.5;  0.625,0.535; 0.75,0.6; 0.875,0.7335; 1,1">
                                          <p:stCondLst>
                                            <p:cond delay="828"/>
                                          </p:stCondLst>
                                        </p:cTn>
                                        <p:tgtEl>
                                          <p:spTgt spid="10"/>
                                        </p:tgtEl>
                                        <p:attrNameLst>
                                          <p:attrName>ppt_y</p:attrName>
                                        </p:attrNameLst>
                                      </p:cBhvr>
                                      <p:tavLst>
                                        <p:tav tm="0" fmla="#ppt_y-sin(pi*$)/81">
                                          <p:val>
                                            <p:fltVal val="0"/>
                                          </p:val>
                                        </p:tav>
                                        <p:tav tm="100000">
                                          <p:val>
                                            <p:fltVal val="1"/>
                                          </p:val>
                                        </p:tav>
                                      </p:tavLst>
                                    </p:anim>
                                    <p:animScale>
                                      <p:cBhvr>
                                        <p:cTn id="64" dur="13">
                                          <p:stCondLst>
                                            <p:cond delay="325"/>
                                          </p:stCondLst>
                                        </p:cTn>
                                        <p:tgtEl>
                                          <p:spTgt spid="10"/>
                                        </p:tgtEl>
                                      </p:cBhvr>
                                      <p:to x="100000" y="60000"/>
                                    </p:animScale>
                                    <p:animScale>
                                      <p:cBhvr>
                                        <p:cTn id="65" dur="83" decel="50000">
                                          <p:stCondLst>
                                            <p:cond delay="338"/>
                                          </p:stCondLst>
                                        </p:cTn>
                                        <p:tgtEl>
                                          <p:spTgt spid="10"/>
                                        </p:tgtEl>
                                      </p:cBhvr>
                                      <p:to x="100000" y="100000"/>
                                    </p:animScale>
                                    <p:animScale>
                                      <p:cBhvr>
                                        <p:cTn id="66" dur="13">
                                          <p:stCondLst>
                                            <p:cond delay="656"/>
                                          </p:stCondLst>
                                        </p:cTn>
                                        <p:tgtEl>
                                          <p:spTgt spid="10"/>
                                        </p:tgtEl>
                                      </p:cBhvr>
                                      <p:to x="100000" y="80000"/>
                                    </p:animScale>
                                    <p:animScale>
                                      <p:cBhvr>
                                        <p:cTn id="67" dur="83" decel="50000">
                                          <p:stCondLst>
                                            <p:cond delay="669"/>
                                          </p:stCondLst>
                                        </p:cTn>
                                        <p:tgtEl>
                                          <p:spTgt spid="10"/>
                                        </p:tgtEl>
                                      </p:cBhvr>
                                      <p:to x="100000" y="100000"/>
                                    </p:animScale>
                                    <p:animScale>
                                      <p:cBhvr>
                                        <p:cTn id="68" dur="13">
                                          <p:stCondLst>
                                            <p:cond delay="821"/>
                                          </p:stCondLst>
                                        </p:cTn>
                                        <p:tgtEl>
                                          <p:spTgt spid="10"/>
                                        </p:tgtEl>
                                      </p:cBhvr>
                                      <p:to x="100000" y="90000"/>
                                    </p:animScale>
                                    <p:animScale>
                                      <p:cBhvr>
                                        <p:cTn id="69" dur="83" decel="50000">
                                          <p:stCondLst>
                                            <p:cond delay="834"/>
                                          </p:stCondLst>
                                        </p:cTn>
                                        <p:tgtEl>
                                          <p:spTgt spid="10"/>
                                        </p:tgtEl>
                                      </p:cBhvr>
                                      <p:to x="100000" y="100000"/>
                                    </p:animScale>
                                    <p:animScale>
                                      <p:cBhvr>
                                        <p:cTn id="70" dur="13">
                                          <p:stCondLst>
                                            <p:cond delay="904"/>
                                          </p:stCondLst>
                                        </p:cTn>
                                        <p:tgtEl>
                                          <p:spTgt spid="10"/>
                                        </p:tgtEl>
                                      </p:cBhvr>
                                      <p:to x="100000" y="95000"/>
                                    </p:animScale>
                                    <p:animScale>
                                      <p:cBhvr>
                                        <p:cTn id="71" dur="83" decel="50000">
                                          <p:stCondLst>
                                            <p:cond delay="917"/>
                                          </p:stCondLst>
                                        </p:cTn>
                                        <p:tgtEl>
                                          <p:spTgt spid="10"/>
                                        </p:tgtEl>
                                      </p:cBhvr>
                                      <p:to x="100000" y="100000"/>
                                    </p:animScale>
                                  </p:childTnLst>
                                </p:cTn>
                              </p:par>
                            </p:childTnLst>
                          </p:cTn>
                        </p:par>
                        <p:par>
                          <p:cTn id="72" fill="hold">
                            <p:stCondLst>
                              <p:cond delay="4000"/>
                            </p:stCondLst>
                            <p:childTnLst>
                              <p:par>
                                <p:cTn id="73" presetID="32" presetClass="emph" presetSubtype="0" fill="hold" nodeType="afterEffect">
                                  <p:stCondLst>
                                    <p:cond delay="0"/>
                                  </p:stCondLst>
                                  <p:childTnLst>
                                    <p:animRot by="120000">
                                      <p:cBhvr>
                                        <p:cTn id="74" dur="100" fill="hold">
                                          <p:stCondLst>
                                            <p:cond delay="0"/>
                                          </p:stCondLst>
                                        </p:cTn>
                                        <p:tgtEl>
                                          <p:spTgt spid="10"/>
                                        </p:tgtEl>
                                        <p:attrNameLst>
                                          <p:attrName>r</p:attrName>
                                        </p:attrNameLst>
                                      </p:cBhvr>
                                    </p:animRot>
                                    <p:animRot by="-240000">
                                      <p:cBhvr>
                                        <p:cTn id="75" dur="200" fill="hold">
                                          <p:stCondLst>
                                            <p:cond delay="200"/>
                                          </p:stCondLst>
                                        </p:cTn>
                                        <p:tgtEl>
                                          <p:spTgt spid="10"/>
                                        </p:tgtEl>
                                        <p:attrNameLst>
                                          <p:attrName>r</p:attrName>
                                        </p:attrNameLst>
                                      </p:cBhvr>
                                    </p:animRot>
                                    <p:animRot by="240000">
                                      <p:cBhvr>
                                        <p:cTn id="76" dur="200" fill="hold">
                                          <p:stCondLst>
                                            <p:cond delay="400"/>
                                          </p:stCondLst>
                                        </p:cTn>
                                        <p:tgtEl>
                                          <p:spTgt spid="10"/>
                                        </p:tgtEl>
                                        <p:attrNameLst>
                                          <p:attrName>r</p:attrName>
                                        </p:attrNameLst>
                                      </p:cBhvr>
                                    </p:animRot>
                                    <p:animRot by="-240000">
                                      <p:cBhvr>
                                        <p:cTn id="77" dur="200" fill="hold">
                                          <p:stCondLst>
                                            <p:cond delay="600"/>
                                          </p:stCondLst>
                                        </p:cTn>
                                        <p:tgtEl>
                                          <p:spTgt spid="10"/>
                                        </p:tgtEl>
                                        <p:attrNameLst>
                                          <p:attrName>r</p:attrName>
                                        </p:attrNameLst>
                                      </p:cBhvr>
                                    </p:animRot>
                                    <p:animRot by="120000">
                                      <p:cBhvr>
                                        <p:cTn id="78" dur="200" fill="hold">
                                          <p:stCondLst>
                                            <p:cond delay="800"/>
                                          </p:stCondLst>
                                        </p:cTn>
                                        <p:tgtEl>
                                          <p:spTgt spid="10"/>
                                        </p:tgtEl>
                                        <p:attrNameLst>
                                          <p:attrName>r</p:attrName>
                                        </p:attrNameLst>
                                      </p:cBhvr>
                                    </p:animRot>
                                  </p:childTnLst>
                                </p:cTn>
                              </p:par>
                              <p:par>
                                <p:cTn id="79" presetID="22" presetClass="entr" presetSubtype="4" fill="hold" grpId="0" nodeType="withEffect">
                                  <p:stCondLst>
                                    <p:cond delay="0"/>
                                  </p:stCondLst>
                                  <p:childTnLst>
                                    <p:set>
                                      <p:cBhvr>
                                        <p:cTn id="80" dur="1" fill="hold">
                                          <p:stCondLst>
                                            <p:cond delay="0"/>
                                          </p:stCondLst>
                                        </p:cTn>
                                        <p:tgtEl>
                                          <p:spTgt spid="6"/>
                                        </p:tgtEl>
                                        <p:attrNameLst>
                                          <p:attrName>style.visibility</p:attrName>
                                        </p:attrNameLst>
                                      </p:cBhvr>
                                      <p:to>
                                        <p:strVal val="visible"/>
                                      </p:to>
                                    </p:set>
                                    <p:animEffect transition="in" filter="wipe(down)">
                                      <p:cBhvr>
                                        <p:cTn id="81" dur="500"/>
                                        <p:tgtEl>
                                          <p:spTgt spid="6"/>
                                        </p:tgtEl>
                                      </p:cBhvr>
                                    </p:animEffect>
                                  </p:childTnLst>
                                </p:cTn>
                              </p:par>
                            </p:childTnLst>
                          </p:cTn>
                        </p:par>
                        <p:par>
                          <p:cTn id="82" fill="hold">
                            <p:stCondLst>
                              <p:cond delay="5000"/>
                            </p:stCondLst>
                            <p:childTnLst>
                              <p:par>
                                <p:cTn id="83" presetID="27" presetClass="emph" presetSubtype="0" repeatCount="indefinite" fill="remove" grpId="1" nodeType="afterEffect">
                                  <p:stCondLst>
                                    <p:cond delay="0"/>
                                  </p:stCondLst>
                                  <p:childTnLst>
                                    <p:animClr clrSpc="rgb" dir="cw">
                                      <p:cBhvr override="childStyle">
                                        <p:cTn id="84" dur="250" autoRev="1" fill="remove"/>
                                        <p:tgtEl>
                                          <p:spTgt spid="6"/>
                                        </p:tgtEl>
                                        <p:attrNameLst>
                                          <p:attrName>style.color</p:attrName>
                                        </p:attrNameLst>
                                      </p:cBhvr>
                                      <p:to>
                                        <a:schemeClr val="bg1"/>
                                      </p:to>
                                    </p:animClr>
                                    <p:animClr clrSpc="rgb" dir="cw">
                                      <p:cBhvr>
                                        <p:cTn id="85" dur="250" autoRev="1" fill="remove"/>
                                        <p:tgtEl>
                                          <p:spTgt spid="6"/>
                                        </p:tgtEl>
                                        <p:attrNameLst>
                                          <p:attrName>fillcolor</p:attrName>
                                        </p:attrNameLst>
                                      </p:cBhvr>
                                      <p:to>
                                        <a:schemeClr val="bg1"/>
                                      </p:to>
                                    </p:animClr>
                                    <p:set>
                                      <p:cBhvr>
                                        <p:cTn id="86" dur="250" autoRev="1" fill="remove"/>
                                        <p:tgtEl>
                                          <p:spTgt spid="6"/>
                                        </p:tgtEl>
                                        <p:attrNameLst>
                                          <p:attrName>fill.type</p:attrName>
                                        </p:attrNameLst>
                                      </p:cBhvr>
                                      <p:to>
                                        <p:strVal val="solid"/>
                                      </p:to>
                                    </p:set>
                                    <p:set>
                                      <p:cBhvr>
                                        <p:cTn id="87" dur="250" autoRev="1" fill="remove"/>
                                        <p:tgtEl>
                                          <p:spTgt spid="6"/>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7" grpId="0" animBg="1"/>
      <p:bldP spid="8" grpId="0" animBg="1"/>
      <p:bldP spid="9"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82239" y="-541250"/>
            <a:ext cx="4503926" cy="253029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8798" y="1444559"/>
            <a:ext cx="5692628" cy="5153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6416947" y="1702175"/>
            <a:ext cx="5109883" cy="3477875"/>
          </a:xfrm>
          <a:prstGeom prst="rect">
            <a:avLst/>
          </a:prstGeom>
          <a:scene3d>
            <a:camera prst="perspectiveLeft"/>
            <a:lightRig rig="threePt" dir="t"/>
          </a:scene3d>
        </p:spPr>
        <p:txBody>
          <a:bodyPr wrap="square">
            <a:spAutoFit/>
          </a:bodyPr>
          <a:lstStyle/>
          <a:p>
            <a:r>
              <a:rPr lang="en-GB" sz="4400" b="0" i="1" dirty="0" smtClean="0">
                <a:effectLst/>
                <a:latin typeface="Adobe Hebrew" panose="02040503050201020203" pitchFamily="18" charset="-79"/>
                <a:cs typeface="Adobe Hebrew" panose="02040503050201020203" pitchFamily="18" charset="-79"/>
              </a:rPr>
              <a:t>“If the only tool you have is a hammer, you tend to see every problem as a nail.”</a:t>
            </a:r>
          </a:p>
          <a:p>
            <a:r>
              <a:rPr lang="en-GB" sz="4400" i="1" dirty="0">
                <a:solidFill>
                  <a:srgbClr val="4D5156"/>
                </a:solidFill>
                <a:latin typeface="Adobe Hebrew" panose="02040503050201020203" pitchFamily="18" charset="-79"/>
                <a:cs typeface="Adobe Hebrew" panose="02040503050201020203" pitchFamily="18" charset="-79"/>
              </a:rPr>
              <a:t> </a:t>
            </a:r>
            <a:r>
              <a:rPr lang="en-GB" sz="4400" i="1" dirty="0" smtClean="0">
                <a:solidFill>
                  <a:srgbClr val="4D5156"/>
                </a:solidFill>
                <a:latin typeface="Adobe Hebrew" panose="02040503050201020203" pitchFamily="18" charset="-79"/>
                <a:cs typeface="Adobe Hebrew" panose="02040503050201020203" pitchFamily="18" charset="-79"/>
              </a:rPr>
              <a:t>  </a:t>
            </a:r>
            <a:r>
              <a:rPr lang="en-GB" sz="4400" i="1" dirty="0" smtClean="0">
                <a:solidFill>
                  <a:schemeClr val="tx1">
                    <a:lumMod val="65000"/>
                    <a:lumOff val="35000"/>
                  </a:schemeClr>
                </a:solidFill>
                <a:latin typeface="Adobe Hebrew" panose="02040503050201020203" pitchFamily="18" charset="-79"/>
                <a:cs typeface="Adobe Hebrew" panose="02040503050201020203" pitchFamily="18" charset="-79"/>
              </a:rPr>
              <a:t>~Abraham Maslow</a:t>
            </a:r>
            <a:endParaRPr lang="en-GB" sz="4400" dirty="0">
              <a:solidFill>
                <a:schemeClr val="tx1">
                  <a:lumMod val="65000"/>
                  <a:lumOff val="35000"/>
                </a:schemeClr>
              </a:solidFill>
              <a:latin typeface="Adobe Hebrew" panose="02040503050201020203" pitchFamily="18" charset="-79"/>
              <a:cs typeface="Adobe Hebrew" panose="02040503050201020203" pitchFamily="18" charset="-79"/>
            </a:endParaRPr>
          </a:p>
        </p:txBody>
      </p:sp>
    </p:spTree>
    <p:extLst>
      <p:ext uri="{BB962C8B-B14F-4D97-AF65-F5344CB8AC3E}">
        <p14:creationId xmlns:p14="http://schemas.microsoft.com/office/powerpoint/2010/main" val="19047706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2" presetClass="entr" presetSubtype="4" fill="hold"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par>
                          <p:cTn id="26" fill="hold">
                            <p:stCondLst>
                              <p:cond delay="2500"/>
                            </p:stCondLst>
                            <p:childTnLst>
                              <p:par>
                                <p:cTn id="27" presetID="42" presetClass="entr" presetSubtype="0" fill="hold" grpId="0" nodeType="after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1000"/>
                                        <p:tgtEl>
                                          <p:spTgt spid="6"/>
                                        </p:tgtEl>
                                      </p:cBhvr>
                                    </p:animEffect>
                                    <p:anim calcmode="lin" valueType="num">
                                      <p:cBhvr>
                                        <p:cTn id="30" dur="1000" fill="hold"/>
                                        <p:tgtEl>
                                          <p:spTgt spid="6"/>
                                        </p:tgtEl>
                                        <p:attrNameLst>
                                          <p:attrName>ppt_x</p:attrName>
                                        </p:attrNameLst>
                                      </p:cBhvr>
                                      <p:tavLst>
                                        <p:tav tm="0">
                                          <p:val>
                                            <p:strVal val="#ppt_x"/>
                                          </p:val>
                                        </p:tav>
                                        <p:tav tm="100000">
                                          <p:val>
                                            <p:strVal val="#ppt_x"/>
                                          </p:val>
                                        </p:tav>
                                      </p:tavLst>
                                    </p:anim>
                                    <p:anim calcmode="lin" valueType="num">
                                      <p:cBhvr>
                                        <p:cTn id="3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218" y="2312952"/>
            <a:ext cx="5715000" cy="34290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2481" y="-35801"/>
            <a:ext cx="4175560" cy="2348753"/>
          </a:xfrm>
          <a:prstGeom prst="rect">
            <a:avLst/>
          </a:prstGeom>
        </p:spPr>
      </p:pic>
      <p:sp>
        <p:nvSpPr>
          <p:cNvPr id="6" name="TextBox 5"/>
          <p:cNvSpPr txBox="1"/>
          <p:nvPr/>
        </p:nvSpPr>
        <p:spPr>
          <a:xfrm>
            <a:off x="820278" y="353746"/>
            <a:ext cx="6490447" cy="923330"/>
          </a:xfrm>
          <a:prstGeom prst="rect">
            <a:avLst/>
          </a:prstGeom>
          <a:solidFill>
            <a:schemeClr val="accent4">
              <a:lumMod val="60000"/>
              <a:lumOff val="40000"/>
            </a:schemeClr>
          </a:solidFill>
        </p:spPr>
        <p:txBody>
          <a:bodyPr wrap="square" rtlCol="0">
            <a:spAutoFit/>
          </a:bodyPr>
          <a:lstStyle/>
          <a:p>
            <a:r>
              <a:rPr lang="en-GB" sz="5400" dirty="0" smtClean="0">
                <a:solidFill>
                  <a:schemeClr val="bg1"/>
                </a:solidFill>
                <a:effectLst>
                  <a:outerShdw blurRad="38100" dist="38100" dir="2700000" algn="tl">
                    <a:srgbClr val="000000">
                      <a:alpha val="43137"/>
                    </a:srgbClr>
                  </a:outerShdw>
                </a:effectLst>
                <a:latin typeface="Arial Black" panose="020B0A04020102020204" pitchFamily="34" charset="0"/>
              </a:rPr>
              <a:t>What, why, how</a:t>
            </a:r>
            <a:endParaRPr lang="en-GB" sz="5400" dirty="0">
              <a:solidFill>
                <a:schemeClr val="bg1"/>
              </a:solidFill>
              <a:effectLst>
                <a:outerShdw blurRad="38100" dist="38100" dir="2700000" algn="tl">
                  <a:srgbClr val="000000">
                    <a:alpha val="43137"/>
                  </a:srgbClr>
                </a:outerShdw>
              </a:effectLst>
              <a:latin typeface="Arial Black" panose="020B0A04020102020204" pitchFamily="34" charset="0"/>
            </a:endParaRPr>
          </a:p>
        </p:txBody>
      </p:sp>
      <p:sp>
        <p:nvSpPr>
          <p:cNvPr id="7" name="TextBox 6"/>
          <p:cNvSpPr txBox="1"/>
          <p:nvPr/>
        </p:nvSpPr>
        <p:spPr>
          <a:xfrm>
            <a:off x="6961101" y="518326"/>
            <a:ext cx="1075765" cy="646331"/>
          </a:xfrm>
          <a:prstGeom prst="rect">
            <a:avLst/>
          </a:prstGeom>
          <a:solidFill>
            <a:schemeClr val="accent4">
              <a:lumMod val="40000"/>
              <a:lumOff val="60000"/>
            </a:schemeClr>
          </a:solidFill>
        </p:spPr>
        <p:txBody>
          <a:bodyPr wrap="square" rtlCol="0">
            <a:spAutoFit/>
          </a:bodyPr>
          <a:lstStyle/>
          <a:p>
            <a:r>
              <a:rPr lang="en-GB" sz="3600" dirty="0" smtClean="0">
                <a:solidFill>
                  <a:srgbClr val="0070C0"/>
                </a:solidFill>
                <a:effectLst>
                  <a:outerShdw blurRad="38100" dist="38100" dir="2700000" algn="tl">
                    <a:srgbClr val="000000">
                      <a:alpha val="43137"/>
                    </a:srgbClr>
                  </a:outerShdw>
                </a:effectLst>
                <a:latin typeface="Arial Black" panose="020B0A04020102020204" pitchFamily="34" charset="0"/>
              </a:rPr>
              <a:t>IN</a:t>
            </a:r>
            <a:endParaRPr lang="en-GB" sz="3600" dirty="0">
              <a:solidFill>
                <a:srgbClr val="0070C0"/>
              </a:solidFill>
              <a:effectLst>
                <a:outerShdw blurRad="38100" dist="38100" dir="2700000" algn="tl">
                  <a:srgbClr val="000000">
                    <a:alpha val="43137"/>
                  </a:srgbClr>
                </a:outerShdw>
              </a:effectLst>
              <a:latin typeface="Arial Black" panose="020B0A04020102020204" pitchFamily="34" charset="0"/>
            </a:endParaRPr>
          </a:p>
        </p:txBody>
      </p:sp>
      <p:sp>
        <p:nvSpPr>
          <p:cNvPr id="2" name="Rectangle 1"/>
          <p:cNvSpPr/>
          <p:nvPr/>
        </p:nvSpPr>
        <p:spPr>
          <a:xfrm>
            <a:off x="5977218" y="2477532"/>
            <a:ext cx="6096000" cy="3046988"/>
          </a:xfrm>
          <a:prstGeom prst="rect">
            <a:avLst/>
          </a:prstGeom>
        </p:spPr>
        <p:txBody>
          <a:bodyPr>
            <a:spAutoFit/>
          </a:bodyPr>
          <a:lstStyle/>
          <a:p>
            <a:pPr algn="ctr"/>
            <a:r>
              <a:rPr lang="en-GB" sz="3200" b="1" dirty="0">
                <a:solidFill>
                  <a:schemeClr val="accent6">
                    <a:lumMod val="75000"/>
                  </a:schemeClr>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 July 2020 employ over 1 million people.</a:t>
            </a:r>
            <a:r>
              <a:rPr lang="en-GB" sz="3200" b="1" dirty="0">
                <a:solidFill>
                  <a:srgbClr val="222222"/>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
            </a:r>
            <a:br>
              <a:rPr lang="en-GB" sz="3200" b="1" dirty="0">
                <a:solidFill>
                  <a:srgbClr val="222222"/>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br>
            <a:r>
              <a:rPr lang="en-GB" sz="3200" b="1" dirty="0">
                <a:solidFill>
                  <a:srgbClr val="7030A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-Main industry is distribution digital goods</a:t>
            </a:r>
            <a:r>
              <a:rPr lang="en-GB" sz="3200" b="1" dirty="0">
                <a:solidFill>
                  <a:srgbClr val="222222"/>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
            </a:r>
            <a:br>
              <a:rPr lang="en-GB" sz="3200" b="1" dirty="0">
                <a:solidFill>
                  <a:srgbClr val="222222"/>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br>
            <a:r>
              <a:rPr lang="en-GB" sz="3200" b="1" dirty="0">
                <a:solidFill>
                  <a:srgbClr val="00206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-Net income $11.5 billion (2019)</a:t>
            </a:r>
            <a:endParaRPr lang="en-GB" sz="3200" b="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3370507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down)">
                                      <p:cBhvr>
                                        <p:cTn id="23" dur="580">
                                          <p:stCondLst>
                                            <p:cond delay="0"/>
                                          </p:stCondLst>
                                        </p:cTn>
                                        <p:tgtEl>
                                          <p:spTgt spid="6"/>
                                        </p:tgtEl>
                                      </p:cBhvr>
                                    </p:animEffect>
                                    <p:anim calcmode="lin" valueType="num">
                                      <p:cBhvr>
                                        <p:cTn id="24"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9" dur="26">
                                          <p:stCondLst>
                                            <p:cond delay="650"/>
                                          </p:stCondLst>
                                        </p:cTn>
                                        <p:tgtEl>
                                          <p:spTgt spid="6"/>
                                        </p:tgtEl>
                                      </p:cBhvr>
                                      <p:to x="100000" y="60000"/>
                                    </p:animScale>
                                    <p:animScale>
                                      <p:cBhvr>
                                        <p:cTn id="30" dur="166" decel="50000">
                                          <p:stCondLst>
                                            <p:cond delay="676"/>
                                          </p:stCondLst>
                                        </p:cTn>
                                        <p:tgtEl>
                                          <p:spTgt spid="6"/>
                                        </p:tgtEl>
                                      </p:cBhvr>
                                      <p:to x="100000" y="100000"/>
                                    </p:animScale>
                                    <p:animScale>
                                      <p:cBhvr>
                                        <p:cTn id="31" dur="26">
                                          <p:stCondLst>
                                            <p:cond delay="1312"/>
                                          </p:stCondLst>
                                        </p:cTn>
                                        <p:tgtEl>
                                          <p:spTgt spid="6"/>
                                        </p:tgtEl>
                                      </p:cBhvr>
                                      <p:to x="100000" y="80000"/>
                                    </p:animScale>
                                    <p:animScale>
                                      <p:cBhvr>
                                        <p:cTn id="32" dur="166" decel="50000">
                                          <p:stCondLst>
                                            <p:cond delay="1338"/>
                                          </p:stCondLst>
                                        </p:cTn>
                                        <p:tgtEl>
                                          <p:spTgt spid="6"/>
                                        </p:tgtEl>
                                      </p:cBhvr>
                                      <p:to x="100000" y="100000"/>
                                    </p:animScale>
                                    <p:animScale>
                                      <p:cBhvr>
                                        <p:cTn id="33" dur="26">
                                          <p:stCondLst>
                                            <p:cond delay="1642"/>
                                          </p:stCondLst>
                                        </p:cTn>
                                        <p:tgtEl>
                                          <p:spTgt spid="6"/>
                                        </p:tgtEl>
                                      </p:cBhvr>
                                      <p:to x="100000" y="90000"/>
                                    </p:animScale>
                                    <p:animScale>
                                      <p:cBhvr>
                                        <p:cTn id="34" dur="166" decel="50000">
                                          <p:stCondLst>
                                            <p:cond delay="1668"/>
                                          </p:stCondLst>
                                        </p:cTn>
                                        <p:tgtEl>
                                          <p:spTgt spid="6"/>
                                        </p:tgtEl>
                                      </p:cBhvr>
                                      <p:to x="100000" y="100000"/>
                                    </p:animScale>
                                    <p:animScale>
                                      <p:cBhvr>
                                        <p:cTn id="35" dur="26">
                                          <p:stCondLst>
                                            <p:cond delay="1808"/>
                                          </p:stCondLst>
                                        </p:cTn>
                                        <p:tgtEl>
                                          <p:spTgt spid="6"/>
                                        </p:tgtEl>
                                      </p:cBhvr>
                                      <p:to x="100000" y="95000"/>
                                    </p:animScale>
                                    <p:animScale>
                                      <p:cBhvr>
                                        <p:cTn id="36" dur="166" decel="50000">
                                          <p:stCondLst>
                                            <p:cond delay="1834"/>
                                          </p:stCondLst>
                                        </p:cTn>
                                        <p:tgtEl>
                                          <p:spTgt spid="6"/>
                                        </p:tgtEl>
                                      </p:cBhvr>
                                      <p:to x="100000" y="100000"/>
                                    </p:animScale>
                                  </p:childTnLst>
                                </p:cTn>
                              </p:par>
                            </p:childTnLst>
                          </p:cTn>
                        </p:par>
                        <p:par>
                          <p:cTn id="37" fill="hold">
                            <p:stCondLst>
                              <p:cond delay="2000"/>
                            </p:stCondLst>
                            <p:childTnLst>
                              <p:par>
                                <p:cTn id="38" presetID="26" presetClass="entr" presetSubtype="0" fill="hold" nodeType="after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wipe(down)">
                                      <p:cBhvr>
                                        <p:cTn id="40" dur="580">
                                          <p:stCondLst>
                                            <p:cond delay="0"/>
                                          </p:stCondLst>
                                        </p:cTn>
                                        <p:tgtEl>
                                          <p:spTgt spid="5"/>
                                        </p:tgtEl>
                                      </p:cBhvr>
                                    </p:animEffect>
                                    <p:anim calcmode="lin" valueType="num">
                                      <p:cBhvr>
                                        <p:cTn id="41"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6" dur="26">
                                          <p:stCondLst>
                                            <p:cond delay="650"/>
                                          </p:stCondLst>
                                        </p:cTn>
                                        <p:tgtEl>
                                          <p:spTgt spid="5"/>
                                        </p:tgtEl>
                                      </p:cBhvr>
                                      <p:to x="100000" y="60000"/>
                                    </p:animScale>
                                    <p:animScale>
                                      <p:cBhvr>
                                        <p:cTn id="47" dur="166" decel="50000">
                                          <p:stCondLst>
                                            <p:cond delay="676"/>
                                          </p:stCondLst>
                                        </p:cTn>
                                        <p:tgtEl>
                                          <p:spTgt spid="5"/>
                                        </p:tgtEl>
                                      </p:cBhvr>
                                      <p:to x="100000" y="100000"/>
                                    </p:animScale>
                                    <p:animScale>
                                      <p:cBhvr>
                                        <p:cTn id="48" dur="26">
                                          <p:stCondLst>
                                            <p:cond delay="1312"/>
                                          </p:stCondLst>
                                        </p:cTn>
                                        <p:tgtEl>
                                          <p:spTgt spid="5"/>
                                        </p:tgtEl>
                                      </p:cBhvr>
                                      <p:to x="100000" y="80000"/>
                                    </p:animScale>
                                    <p:animScale>
                                      <p:cBhvr>
                                        <p:cTn id="49" dur="166" decel="50000">
                                          <p:stCondLst>
                                            <p:cond delay="1338"/>
                                          </p:stCondLst>
                                        </p:cTn>
                                        <p:tgtEl>
                                          <p:spTgt spid="5"/>
                                        </p:tgtEl>
                                      </p:cBhvr>
                                      <p:to x="100000" y="100000"/>
                                    </p:animScale>
                                    <p:animScale>
                                      <p:cBhvr>
                                        <p:cTn id="50" dur="26">
                                          <p:stCondLst>
                                            <p:cond delay="1642"/>
                                          </p:stCondLst>
                                        </p:cTn>
                                        <p:tgtEl>
                                          <p:spTgt spid="5"/>
                                        </p:tgtEl>
                                      </p:cBhvr>
                                      <p:to x="100000" y="90000"/>
                                    </p:animScale>
                                    <p:animScale>
                                      <p:cBhvr>
                                        <p:cTn id="51" dur="166" decel="50000">
                                          <p:stCondLst>
                                            <p:cond delay="1668"/>
                                          </p:stCondLst>
                                        </p:cTn>
                                        <p:tgtEl>
                                          <p:spTgt spid="5"/>
                                        </p:tgtEl>
                                      </p:cBhvr>
                                      <p:to x="100000" y="100000"/>
                                    </p:animScale>
                                    <p:animScale>
                                      <p:cBhvr>
                                        <p:cTn id="52" dur="26">
                                          <p:stCondLst>
                                            <p:cond delay="1808"/>
                                          </p:stCondLst>
                                        </p:cTn>
                                        <p:tgtEl>
                                          <p:spTgt spid="5"/>
                                        </p:tgtEl>
                                      </p:cBhvr>
                                      <p:to x="100000" y="95000"/>
                                    </p:animScale>
                                    <p:animScale>
                                      <p:cBhvr>
                                        <p:cTn id="53" dur="166" decel="50000">
                                          <p:stCondLst>
                                            <p:cond delay="1834"/>
                                          </p:stCondLst>
                                        </p:cTn>
                                        <p:tgtEl>
                                          <p:spTgt spid="5"/>
                                        </p:tgtEl>
                                      </p:cBhvr>
                                      <p:to x="100000" y="100000"/>
                                    </p:animScale>
                                  </p:childTnLst>
                                </p:cTn>
                              </p:par>
                            </p:childTnLst>
                          </p:cTn>
                        </p:par>
                        <p:par>
                          <p:cTn id="54" fill="hold">
                            <p:stCondLst>
                              <p:cond delay="4000"/>
                            </p:stCondLst>
                            <p:childTnLst>
                              <p:par>
                                <p:cTn id="55" presetID="32" presetClass="emph" presetSubtype="0" fill="hold" nodeType="afterEffect">
                                  <p:stCondLst>
                                    <p:cond delay="0"/>
                                  </p:stCondLst>
                                  <p:childTnLst>
                                    <p:animRot by="120000">
                                      <p:cBhvr>
                                        <p:cTn id="56" dur="100" fill="hold">
                                          <p:stCondLst>
                                            <p:cond delay="0"/>
                                          </p:stCondLst>
                                        </p:cTn>
                                        <p:tgtEl>
                                          <p:spTgt spid="5"/>
                                        </p:tgtEl>
                                        <p:attrNameLst>
                                          <p:attrName>r</p:attrName>
                                        </p:attrNameLst>
                                      </p:cBhvr>
                                    </p:animRot>
                                    <p:animRot by="-240000">
                                      <p:cBhvr>
                                        <p:cTn id="57" dur="200" fill="hold">
                                          <p:stCondLst>
                                            <p:cond delay="200"/>
                                          </p:stCondLst>
                                        </p:cTn>
                                        <p:tgtEl>
                                          <p:spTgt spid="5"/>
                                        </p:tgtEl>
                                        <p:attrNameLst>
                                          <p:attrName>r</p:attrName>
                                        </p:attrNameLst>
                                      </p:cBhvr>
                                    </p:animRot>
                                    <p:animRot by="240000">
                                      <p:cBhvr>
                                        <p:cTn id="58" dur="200" fill="hold">
                                          <p:stCondLst>
                                            <p:cond delay="400"/>
                                          </p:stCondLst>
                                        </p:cTn>
                                        <p:tgtEl>
                                          <p:spTgt spid="5"/>
                                        </p:tgtEl>
                                        <p:attrNameLst>
                                          <p:attrName>r</p:attrName>
                                        </p:attrNameLst>
                                      </p:cBhvr>
                                    </p:animRot>
                                    <p:animRot by="-240000">
                                      <p:cBhvr>
                                        <p:cTn id="59" dur="200" fill="hold">
                                          <p:stCondLst>
                                            <p:cond delay="600"/>
                                          </p:stCondLst>
                                        </p:cTn>
                                        <p:tgtEl>
                                          <p:spTgt spid="5"/>
                                        </p:tgtEl>
                                        <p:attrNameLst>
                                          <p:attrName>r</p:attrName>
                                        </p:attrNameLst>
                                      </p:cBhvr>
                                    </p:animRot>
                                    <p:animRot by="120000">
                                      <p:cBhvr>
                                        <p:cTn id="60" dur="200" fill="hold">
                                          <p:stCondLst>
                                            <p:cond delay="800"/>
                                          </p:stCondLst>
                                        </p:cTn>
                                        <p:tgtEl>
                                          <p:spTgt spid="5"/>
                                        </p:tgtEl>
                                        <p:attrNameLst>
                                          <p:attrName>r</p:attrName>
                                        </p:attrNameLst>
                                      </p:cBhvr>
                                    </p:animRot>
                                  </p:childTnLst>
                                </p:cTn>
                              </p:par>
                            </p:childTnLst>
                          </p:cTn>
                        </p:par>
                        <p:par>
                          <p:cTn id="61" fill="hold">
                            <p:stCondLst>
                              <p:cond delay="5000"/>
                            </p:stCondLst>
                            <p:childTnLst>
                              <p:par>
                                <p:cTn id="62" presetID="14" presetClass="entr" presetSubtype="10" fill="hold" nodeType="afterEffect">
                                  <p:stCondLst>
                                    <p:cond delay="0"/>
                                  </p:stCondLst>
                                  <p:childTnLst>
                                    <p:set>
                                      <p:cBhvr>
                                        <p:cTn id="63" dur="1" fill="hold">
                                          <p:stCondLst>
                                            <p:cond delay="0"/>
                                          </p:stCondLst>
                                        </p:cTn>
                                        <p:tgtEl>
                                          <p:spTgt spid="4"/>
                                        </p:tgtEl>
                                        <p:attrNameLst>
                                          <p:attrName>style.visibility</p:attrName>
                                        </p:attrNameLst>
                                      </p:cBhvr>
                                      <p:to>
                                        <p:strVal val="visible"/>
                                      </p:to>
                                    </p:set>
                                    <p:animEffect transition="in" filter="randombar(horizontal)">
                                      <p:cBhvr>
                                        <p:cTn id="64" dur="500"/>
                                        <p:tgtEl>
                                          <p:spTgt spid="4"/>
                                        </p:tgtEl>
                                      </p:cBhvr>
                                    </p:animEffect>
                                  </p:childTnLst>
                                </p:cTn>
                              </p:par>
                            </p:childTnLst>
                          </p:cTn>
                        </p:par>
                        <p:par>
                          <p:cTn id="65" fill="hold">
                            <p:stCondLst>
                              <p:cond delay="5500"/>
                            </p:stCondLst>
                            <p:childTnLst>
                              <p:par>
                                <p:cTn id="66" presetID="2" presetClass="entr" presetSubtype="4" fill="hold" nodeType="afterEffect">
                                  <p:stCondLst>
                                    <p:cond delay="0"/>
                                  </p:stCondLst>
                                  <p:childTnLst>
                                    <p:set>
                                      <p:cBhvr>
                                        <p:cTn id="67" dur="1" fill="hold">
                                          <p:stCondLst>
                                            <p:cond delay="0"/>
                                          </p:stCondLst>
                                        </p:cTn>
                                        <p:tgtEl>
                                          <p:spTgt spid="2">
                                            <p:txEl>
                                              <p:pRg st="0" end="0"/>
                                            </p:txEl>
                                          </p:spTgt>
                                        </p:tgtEl>
                                        <p:attrNameLst>
                                          <p:attrName>style.visibility</p:attrName>
                                        </p:attrNameLst>
                                      </p:cBhvr>
                                      <p:to>
                                        <p:strVal val="visible"/>
                                      </p:to>
                                    </p:set>
                                    <p:anim calcmode="lin" valueType="num">
                                      <p:cBhvr additive="base">
                                        <p:cTn id="68"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092" y="1853732"/>
            <a:ext cx="11336977" cy="352509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 name="TextBox 2"/>
          <p:cNvSpPr txBox="1"/>
          <p:nvPr/>
        </p:nvSpPr>
        <p:spPr>
          <a:xfrm>
            <a:off x="0" y="130183"/>
            <a:ext cx="12192000" cy="1107996"/>
          </a:xfrm>
          <a:prstGeom prst="rect">
            <a:avLst/>
          </a:prstGeom>
          <a:solidFill>
            <a:schemeClr val="accent4"/>
          </a:solidFill>
        </p:spPr>
        <p:txBody>
          <a:bodyPr wrap="square" rtlCol="0">
            <a:spAutoFit/>
          </a:bodyPr>
          <a:lstStyle/>
          <a:p>
            <a:r>
              <a:rPr lang="en-GB" sz="6600" dirty="0" smtClean="0">
                <a:solidFill>
                  <a:srgbClr val="FF6600"/>
                </a:solidFill>
                <a:effectLst>
                  <a:outerShdw blurRad="38100" dist="38100" dir="2700000" algn="tl">
                    <a:srgbClr val="000000">
                      <a:alpha val="43137"/>
                    </a:srgbClr>
                  </a:outerShdw>
                </a:effectLst>
                <a:latin typeface="Elephant" panose="02020904090505020303" pitchFamily="18" charset="0"/>
              </a:rPr>
              <a:t>PM</a:t>
            </a:r>
            <a:r>
              <a:rPr lang="en-GB" sz="4000" dirty="0" smtClean="0">
                <a:solidFill>
                  <a:schemeClr val="bg1"/>
                </a:solidFill>
                <a:effectLst>
                  <a:outerShdw blurRad="38100" dist="38100" dir="2700000" algn="tl">
                    <a:srgbClr val="000000">
                      <a:alpha val="43137"/>
                    </a:srgbClr>
                  </a:outerShdw>
                </a:effectLst>
                <a:latin typeface="Arial Black" panose="020B0A04020102020204" pitchFamily="34" charset="0"/>
              </a:rPr>
              <a:t>-</a:t>
            </a:r>
            <a:r>
              <a:rPr lang="en-GB" sz="4000" dirty="0" smtClean="0">
                <a:latin typeface="Arial Black" panose="020B0A04020102020204" pitchFamily="34" charset="0"/>
              </a:rPr>
              <a:t> </a:t>
            </a:r>
            <a:r>
              <a:rPr lang="en-GB" sz="4000" dirty="0" smtClean="0">
                <a:solidFill>
                  <a:schemeClr val="bg1"/>
                </a:solidFill>
                <a:effectLst>
                  <a:outerShdw blurRad="38100" dist="38100" dir="2700000" algn="tl">
                    <a:srgbClr val="000000">
                      <a:alpha val="43137"/>
                    </a:srgbClr>
                  </a:outerShdw>
                </a:effectLst>
                <a:latin typeface="Arial Black" panose="020B0A04020102020204" pitchFamily="34" charset="0"/>
              </a:rPr>
              <a:t>MEANS PERFORMANCE MANAGER !</a:t>
            </a:r>
            <a:endParaRPr lang="en-GB" sz="4000" dirty="0">
              <a:solidFill>
                <a:schemeClr val="bg1"/>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1197796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down)">
                                      <p:cBhvr>
                                        <p:cTn id="13" dur="580">
                                          <p:stCondLst>
                                            <p:cond delay="0"/>
                                          </p:stCondLst>
                                        </p:cTn>
                                        <p:tgtEl>
                                          <p:spTgt spid="2"/>
                                        </p:tgtEl>
                                      </p:cBhvr>
                                    </p:animEffect>
                                    <p:anim calcmode="lin" valueType="num">
                                      <p:cBhvr>
                                        <p:cTn id="14"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9" dur="26">
                                          <p:stCondLst>
                                            <p:cond delay="650"/>
                                          </p:stCondLst>
                                        </p:cTn>
                                        <p:tgtEl>
                                          <p:spTgt spid="2"/>
                                        </p:tgtEl>
                                      </p:cBhvr>
                                      <p:to x="100000" y="60000"/>
                                    </p:animScale>
                                    <p:animScale>
                                      <p:cBhvr>
                                        <p:cTn id="20" dur="166" decel="50000">
                                          <p:stCondLst>
                                            <p:cond delay="676"/>
                                          </p:stCondLst>
                                        </p:cTn>
                                        <p:tgtEl>
                                          <p:spTgt spid="2"/>
                                        </p:tgtEl>
                                      </p:cBhvr>
                                      <p:to x="100000" y="100000"/>
                                    </p:animScale>
                                    <p:animScale>
                                      <p:cBhvr>
                                        <p:cTn id="21" dur="26">
                                          <p:stCondLst>
                                            <p:cond delay="1312"/>
                                          </p:stCondLst>
                                        </p:cTn>
                                        <p:tgtEl>
                                          <p:spTgt spid="2"/>
                                        </p:tgtEl>
                                      </p:cBhvr>
                                      <p:to x="100000" y="80000"/>
                                    </p:animScale>
                                    <p:animScale>
                                      <p:cBhvr>
                                        <p:cTn id="22" dur="166" decel="50000">
                                          <p:stCondLst>
                                            <p:cond delay="1338"/>
                                          </p:stCondLst>
                                        </p:cTn>
                                        <p:tgtEl>
                                          <p:spTgt spid="2"/>
                                        </p:tgtEl>
                                      </p:cBhvr>
                                      <p:to x="100000" y="100000"/>
                                    </p:animScale>
                                    <p:animScale>
                                      <p:cBhvr>
                                        <p:cTn id="23" dur="26">
                                          <p:stCondLst>
                                            <p:cond delay="1642"/>
                                          </p:stCondLst>
                                        </p:cTn>
                                        <p:tgtEl>
                                          <p:spTgt spid="2"/>
                                        </p:tgtEl>
                                      </p:cBhvr>
                                      <p:to x="100000" y="90000"/>
                                    </p:animScale>
                                    <p:animScale>
                                      <p:cBhvr>
                                        <p:cTn id="24" dur="166" decel="50000">
                                          <p:stCondLst>
                                            <p:cond delay="1668"/>
                                          </p:stCondLst>
                                        </p:cTn>
                                        <p:tgtEl>
                                          <p:spTgt spid="2"/>
                                        </p:tgtEl>
                                      </p:cBhvr>
                                      <p:to x="100000" y="100000"/>
                                    </p:animScale>
                                    <p:animScale>
                                      <p:cBhvr>
                                        <p:cTn id="25" dur="26">
                                          <p:stCondLst>
                                            <p:cond delay="1808"/>
                                          </p:stCondLst>
                                        </p:cTn>
                                        <p:tgtEl>
                                          <p:spTgt spid="2"/>
                                        </p:tgtEl>
                                      </p:cBhvr>
                                      <p:to x="100000" y="95000"/>
                                    </p:animScale>
                                    <p:animScale>
                                      <p:cBhvr>
                                        <p:cTn id="26"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sp>
        <p:nvSpPr>
          <p:cNvPr id="3" name="TextBox 2"/>
          <p:cNvSpPr txBox="1"/>
          <p:nvPr/>
        </p:nvSpPr>
        <p:spPr>
          <a:xfrm>
            <a:off x="404045" y="53788"/>
            <a:ext cx="11261085" cy="1015663"/>
          </a:xfrm>
          <a:prstGeom prst="rect">
            <a:avLst/>
          </a:prstGeom>
          <a:solidFill>
            <a:srgbClr val="0070C0"/>
          </a:solidFill>
        </p:spPr>
        <p:txBody>
          <a:bodyPr wrap="square" rtlCol="0">
            <a:spAutoFit/>
          </a:bodyPr>
          <a:lstStyle/>
          <a:p>
            <a:r>
              <a:rPr lang="en-GB" sz="6000" b="1" i="1" dirty="0">
                <a:solidFill>
                  <a:schemeClr val="bg1"/>
                </a:solidFill>
                <a:effectLst>
                  <a:outerShdw blurRad="38100" dist="38100" dir="2700000" algn="tl">
                    <a:srgbClr val="000000">
                      <a:alpha val="43137"/>
                    </a:srgbClr>
                  </a:outerShdw>
                </a:effectLst>
              </a:rPr>
              <a:t>What is the significance of </a:t>
            </a:r>
            <a:r>
              <a:rPr lang="en-GB" sz="6000" b="1" i="1" dirty="0" smtClean="0">
                <a:solidFill>
                  <a:srgbClr val="FF6600"/>
                </a:solidFill>
                <a:effectLst>
                  <a:outerShdw blurRad="38100" dist="38100" dir="2700000" algn="tl">
                    <a:srgbClr val="000000">
                      <a:alpha val="43137"/>
                    </a:srgbClr>
                  </a:outerShdw>
                </a:effectLst>
              </a:rPr>
              <a:t>PM</a:t>
            </a:r>
            <a:endParaRPr lang="en-GB" sz="6000" dirty="0">
              <a:solidFill>
                <a:srgbClr val="FF6600"/>
              </a:solidFill>
              <a:effectLst>
                <a:outerShdw blurRad="38100" dist="38100" dir="2700000" algn="tl">
                  <a:srgbClr val="000000">
                    <a:alpha val="43137"/>
                  </a:srgbClr>
                </a:outerShdw>
              </a:effectLst>
              <a:latin typeface="Arial Black" panose="020B0A04020102020204" pitchFamily="34" charset="0"/>
            </a:endParaRPr>
          </a:p>
        </p:txBody>
      </p:sp>
      <p:sp>
        <p:nvSpPr>
          <p:cNvPr id="4" name="TextBox 3"/>
          <p:cNvSpPr txBox="1"/>
          <p:nvPr/>
        </p:nvSpPr>
        <p:spPr>
          <a:xfrm>
            <a:off x="1344705" y="1165414"/>
            <a:ext cx="2259107" cy="830997"/>
          </a:xfrm>
          <a:prstGeom prst="rect">
            <a:avLst/>
          </a:prstGeom>
          <a:noFill/>
        </p:spPr>
        <p:txBody>
          <a:bodyPr wrap="square" rtlCol="0">
            <a:spAutoFit/>
          </a:bodyPr>
          <a:lstStyle/>
          <a:p>
            <a:r>
              <a:rPr lang="en-GB" sz="4800" u="sng" dirty="0" smtClean="0">
                <a:solidFill>
                  <a:srgbClr val="FFFF00"/>
                </a:solidFill>
                <a:effectLst>
                  <a:outerShdw blurRad="38100" dist="38100" dir="2700000" algn="tl">
                    <a:srgbClr val="000000">
                      <a:alpha val="43137"/>
                    </a:srgbClr>
                  </a:outerShdw>
                </a:effectLst>
                <a:latin typeface="Elephant" panose="02020904090505020303" pitchFamily="18" charset="0"/>
              </a:rPr>
              <a:t>FACT</a:t>
            </a:r>
            <a:endParaRPr lang="en-GB" sz="4800" u="sng" dirty="0">
              <a:solidFill>
                <a:srgbClr val="FFFF00"/>
              </a:solidFill>
              <a:effectLst>
                <a:outerShdw blurRad="38100" dist="38100" dir="2700000" algn="tl">
                  <a:srgbClr val="000000">
                    <a:alpha val="43137"/>
                  </a:srgbClr>
                </a:outerShdw>
              </a:effectLst>
              <a:latin typeface="Elephant" panose="02020904090505020303" pitchFamily="18" charset="0"/>
            </a:endParaRPr>
          </a:p>
        </p:txBody>
      </p:sp>
      <p:sp>
        <p:nvSpPr>
          <p:cNvPr id="5" name="TextBox 4"/>
          <p:cNvSpPr txBox="1"/>
          <p:nvPr/>
        </p:nvSpPr>
        <p:spPr>
          <a:xfrm>
            <a:off x="6723530" y="1097071"/>
            <a:ext cx="4625788" cy="830997"/>
          </a:xfrm>
          <a:prstGeom prst="rect">
            <a:avLst/>
          </a:prstGeom>
          <a:noFill/>
        </p:spPr>
        <p:txBody>
          <a:bodyPr wrap="square" rtlCol="0">
            <a:spAutoFit/>
          </a:bodyPr>
          <a:lstStyle/>
          <a:p>
            <a:r>
              <a:rPr lang="en-GB" sz="4800" u="sng" dirty="0" smtClean="0">
                <a:solidFill>
                  <a:srgbClr val="FF0000"/>
                </a:solidFill>
                <a:effectLst>
                  <a:outerShdw blurRad="38100" dist="38100" dir="2700000" algn="tl">
                    <a:srgbClr val="000000">
                      <a:alpha val="43137"/>
                    </a:srgbClr>
                  </a:outerShdw>
                </a:effectLst>
                <a:latin typeface="Elephant" panose="02020904090505020303" pitchFamily="18" charset="0"/>
              </a:rPr>
              <a:t>CRICTICAL</a:t>
            </a:r>
            <a:endParaRPr lang="en-GB" sz="4800" u="sng" dirty="0">
              <a:solidFill>
                <a:srgbClr val="FF0000"/>
              </a:solidFill>
              <a:effectLst>
                <a:outerShdw blurRad="38100" dist="38100" dir="2700000" algn="tl">
                  <a:srgbClr val="000000">
                    <a:alpha val="43137"/>
                  </a:srgbClr>
                </a:outerShdw>
              </a:effectLst>
              <a:latin typeface="Elephant" panose="02020904090505020303" pitchFamily="18" charset="0"/>
            </a:endParaRPr>
          </a:p>
        </p:txBody>
      </p:sp>
      <p:sp>
        <p:nvSpPr>
          <p:cNvPr id="9" name="Rectangle 8"/>
          <p:cNvSpPr/>
          <p:nvPr/>
        </p:nvSpPr>
        <p:spPr>
          <a:xfrm>
            <a:off x="5360894" y="1165414"/>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60894" y="2472846"/>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5360894" y="3599748"/>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360894" y="4729772"/>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360894" y="5862920"/>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68175" y="104419"/>
            <a:ext cx="93232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extBox 1"/>
          <p:cNvSpPr txBox="1"/>
          <p:nvPr/>
        </p:nvSpPr>
        <p:spPr>
          <a:xfrm>
            <a:off x="325035" y="2092374"/>
            <a:ext cx="4731059" cy="4278094"/>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H</a:t>
            </a:r>
            <a:r>
              <a:rPr lang="en-GB" b="1" dirty="0" smtClean="0">
                <a:solidFill>
                  <a:schemeClr val="bg1"/>
                </a:solidFill>
                <a:effectLst>
                  <a:outerShdw blurRad="38100" dist="38100" dir="2700000" algn="tl">
                    <a:srgbClr val="000000">
                      <a:alpha val="43137"/>
                    </a:srgbClr>
                  </a:outerShdw>
                </a:effectLst>
              </a:rPr>
              <a:t>ead </a:t>
            </a:r>
            <a:r>
              <a:rPr lang="en-GB" b="1" dirty="0">
                <a:solidFill>
                  <a:schemeClr val="bg1"/>
                </a:solidFill>
                <a:effectLst>
                  <a:outerShdw blurRad="38100" dist="38100" dir="2700000" algn="tl">
                    <a:srgbClr val="000000">
                      <a:alpha val="43137"/>
                    </a:srgbClr>
                  </a:outerShdw>
                </a:effectLst>
              </a:rPr>
              <a:t>of finance for Amazon Web Services, Sean Boyle says</a:t>
            </a:r>
            <a:r>
              <a:rPr lang="en-GB" b="1" dirty="0" smtClean="0">
                <a:solidFill>
                  <a:schemeClr val="bg1"/>
                </a:solidFill>
                <a:effectLst>
                  <a:outerShdw blurRad="38100" dist="38100" dir="2700000" algn="tl">
                    <a:srgbClr val="000000">
                      <a:alpha val="43137"/>
                    </a:srgbClr>
                  </a:outerShdw>
                </a:effectLst>
              </a:rPr>
              <a:t>,</a:t>
            </a:r>
          </a:p>
          <a:p>
            <a:endParaRPr lang="en-GB" dirty="0" smtClean="0"/>
          </a:p>
          <a:p>
            <a:r>
              <a:rPr lang="en-GB" b="1" dirty="0" smtClean="0">
                <a:solidFill>
                  <a:srgbClr val="FFFF00"/>
                </a:solidFill>
                <a:effectLst>
                  <a:outerShdw blurRad="38100" dist="38100" dir="2700000" algn="tl">
                    <a:srgbClr val="000000">
                      <a:alpha val="43137"/>
                    </a:srgbClr>
                  </a:outerShdw>
                </a:effectLst>
              </a:rPr>
              <a:t> </a:t>
            </a:r>
            <a:r>
              <a:rPr lang="en-GB" sz="3200" b="1" dirty="0">
                <a:solidFill>
                  <a:srgbClr val="FFFF00"/>
                </a:solidFill>
                <a:effectLst>
                  <a:outerShdw blurRad="38100" dist="38100" dir="2700000" algn="tl">
                    <a:srgbClr val="000000">
                      <a:alpha val="43137"/>
                    </a:srgbClr>
                  </a:outerShdw>
                </a:effectLst>
              </a:rPr>
              <a:t>"Data creates a lot of clarity around decision-making. </a:t>
            </a:r>
            <a:r>
              <a:rPr lang="en-GB" sz="3200" b="1" dirty="0" smtClean="0">
                <a:solidFill>
                  <a:srgbClr val="FFFF00"/>
                </a:solidFill>
                <a:effectLst>
                  <a:outerShdw blurRad="38100" dist="38100" dir="2700000" algn="tl">
                    <a:srgbClr val="000000">
                      <a:alpha val="43137"/>
                    </a:srgbClr>
                  </a:outerShdw>
                </a:effectLst>
              </a:rPr>
              <a:t>Data </a:t>
            </a:r>
            <a:r>
              <a:rPr lang="en-GB" sz="3200" b="1" dirty="0">
                <a:solidFill>
                  <a:srgbClr val="FFFF00"/>
                </a:solidFill>
                <a:effectLst>
                  <a:outerShdw blurRad="38100" dist="38100" dir="2700000" algn="tl">
                    <a:srgbClr val="000000">
                      <a:alpha val="43137"/>
                    </a:srgbClr>
                  </a:outerShdw>
                </a:effectLst>
              </a:rPr>
              <a:t>is incredibly liberating</a:t>
            </a:r>
            <a:r>
              <a:rPr lang="en-GB" sz="3200" b="1" dirty="0" smtClean="0">
                <a:solidFill>
                  <a:srgbClr val="FFFF00"/>
                </a:solidFill>
                <a:effectLst>
                  <a:outerShdw blurRad="38100" dist="38100" dir="2700000" algn="tl">
                    <a:srgbClr val="000000">
                      <a:alpha val="43137"/>
                    </a:srgbClr>
                  </a:outerShdw>
                </a:effectLst>
              </a:rPr>
              <a:t>."</a:t>
            </a:r>
          </a:p>
          <a:p>
            <a:endParaRPr lang="en-GB" dirty="0"/>
          </a:p>
          <a:p>
            <a:endParaRPr lang="en-GB" dirty="0" smtClean="0"/>
          </a:p>
          <a:p>
            <a:r>
              <a:rPr lang="en-GB" b="1" dirty="0" smtClean="0">
                <a:solidFill>
                  <a:schemeClr val="bg1"/>
                </a:solidFill>
                <a:effectLst>
                  <a:outerShdw blurRad="38100" dist="38100" dir="2700000" algn="tl">
                    <a:srgbClr val="000000">
                      <a:alpha val="43137"/>
                    </a:srgbClr>
                  </a:outerShdw>
                </a:effectLst>
              </a:rPr>
              <a:t>Which </a:t>
            </a:r>
            <a:r>
              <a:rPr lang="en-GB" b="1" dirty="0">
                <a:solidFill>
                  <a:schemeClr val="bg1"/>
                </a:solidFill>
                <a:effectLst>
                  <a:outerShdw blurRad="38100" dist="38100" dir="2700000" algn="tl">
                    <a:srgbClr val="000000">
                      <a:alpha val="43137"/>
                    </a:srgbClr>
                  </a:outerShdw>
                </a:effectLst>
              </a:rPr>
              <a:t>is means they using data-driven approach and clear metrics to measure employees and customers behaviour.</a:t>
            </a:r>
            <a:endParaRPr lang="en-GB" b="1" dirty="0">
              <a:solidFill>
                <a:schemeClr val="bg1"/>
              </a:solidFill>
              <a:effectLst>
                <a:outerShdw blurRad="38100" dist="38100" dir="2700000" algn="tl">
                  <a:srgbClr val="000000">
                    <a:alpha val="43137"/>
                  </a:srgbClr>
                </a:outerShdw>
              </a:effectLst>
            </a:endParaRPr>
          </a:p>
        </p:txBody>
      </p:sp>
      <p:sp>
        <p:nvSpPr>
          <p:cNvPr id="14" name="TextBox 13"/>
          <p:cNvSpPr txBox="1"/>
          <p:nvPr/>
        </p:nvSpPr>
        <p:spPr>
          <a:xfrm>
            <a:off x="5898776" y="2092374"/>
            <a:ext cx="6163236" cy="4955203"/>
          </a:xfrm>
          <a:prstGeom prst="rect">
            <a:avLst/>
          </a:prstGeom>
          <a:noFill/>
        </p:spPr>
        <p:txBody>
          <a:bodyPr wrap="square" rtlCol="0">
            <a:spAutoFit/>
          </a:bodyPr>
          <a:lstStyle/>
          <a:p>
            <a:r>
              <a:rPr lang="en-GB" sz="4000" b="1" i="1" dirty="0">
                <a:solidFill>
                  <a:schemeClr val="accent6">
                    <a:lumMod val="50000"/>
                  </a:schemeClr>
                </a:solidFill>
              </a:rPr>
              <a:t>Positive: </a:t>
            </a:r>
            <a:endParaRPr lang="en-GB" sz="4000" b="1" i="1" dirty="0" smtClean="0">
              <a:solidFill>
                <a:schemeClr val="accent6">
                  <a:lumMod val="50000"/>
                </a:schemeClr>
              </a:solidFill>
            </a:endParaRPr>
          </a:p>
          <a:p>
            <a:pPr algn="ctr"/>
            <a:r>
              <a:rPr lang="en-GB" b="1" dirty="0" smtClean="0">
                <a:solidFill>
                  <a:schemeClr val="bg1"/>
                </a:solidFill>
                <a:effectLst>
                  <a:outerShdw blurRad="38100" dist="38100" dir="2700000" algn="tl">
                    <a:srgbClr val="000000">
                      <a:alpha val="43137"/>
                    </a:srgbClr>
                  </a:outerShdw>
                </a:effectLst>
              </a:rPr>
              <a:t>pizza </a:t>
            </a:r>
            <a:r>
              <a:rPr lang="en-GB" b="1" dirty="0">
                <a:solidFill>
                  <a:schemeClr val="bg1"/>
                </a:solidFill>
                <a:effectLst>
                  <a:outerShdw blurRad="38100" dist="38100" dir="2700000" algn="tl">
                    <a:srgbClr val="000000">
                      <a:alpha val="43137"/>
                    </a:srgbClr>
                  </a:outerShdw>
                </a:effectLst>
              </a:rPr>
              <a:t>rule, having a </a:t>
            </a:r>
            <a:r>
              <a:rPr lang="en-GB" b="1" dirty="0" smtClean="0">
                <a:solidFill>
                  <a:schemeClr val="bg1"/>
                </a:solidFill>
                <a:effectLst>
                  <a:outerShdw blurRad="38100" dist="38100" dir="2700000" algn="tl">
                    <a:srgbClr val="000000">
                      <a:alpha val="43137"/>
                    </a:srgbClr>
                  </a:outerShdw>
                </a:effectLst>
              </a:rPr>
              <a:t>teams</a:t>
            </a:r>
          </a:p>
          <a:p>
            <a:r>
              <a:rPr lang="en-GB" sz="2400" b="1" dirty="0" smtClean="0">
                <a:solidFill>
                  <a:srgbClr val="00B050"/>
                </a:solidFill>
                <a:effectLst>
                  <a:outerShdw blurRad="38100" dist="38100" dir="2700000" algn="tl">
                    <a:srgbClr val="000000">
                      <a:alpha val="43137"/>
                    </a:srgbClr>
                  </a:outerShdw>
                </a:effectLst>
              </a:rPr>
              <a:t> </a:t>
            </a:r>
            <a:r>
              <a:rPr lang="en-GB" sz="2400" b="1" dirty="0">
                <a:solidFill>
                  <a:srgbClr val="00B050"/>
                </a:solidFill>
                <a:effectLst>
                  <a:outerShdw blurRad="38100" dist="38100" dir="2700000" algn="tl">
                    <a:srgbClr val="000000">
                      <a:alpha val="43137"/>
                    </a:srgbClr>
                  </a:outerShdw>
                </a:effectLst>
              </a:rPr>
              <a:t>“group as small as two pizza as a meal</a:t>
            </a:r>
            <a:r>
              <a:rPr lang="en-GB" sz="2400" b="1" dirty="0" smtClean="0">
                <a:solidFill>
                  <a:srgbClr val="00B050"/>
                </a:solidFill>
                <a:effectLst>
                  <a:outerShdw blurRad="38100" dist="38100" dir="2700000" algn="tl">
                    <a:srgbClr val="000000">
                      <a:alpha val="43137"/>
                    </a:srgbClr>
                  </a:outerShdw>
                </a:effectLst>
              </a:rPr>
              <a:t>’’</a:t>
            </a:r>
          </a:p>
          <a:p>
            <a:r>
              <a:rPr lang="en-GB" dirty="0"/>
              <a:t/>
            </a:r>
            <a:br>
              <a:rPr lang="en-GB" dirty="0"/>
            </a:br>
            <a:r>
              <a:rPr lang="en-GB" b="1" dirty="0">
                <a:solidFill>
                  <a:schemeClr val="bg1"/>
                </a:solidFill>
                <a:effectLst>
                  <a:outerShdw blurRad="38100" dist="38100" dir="2700000" algn="tl">
                    <a:srgbClr val="000000">
                      <a:alpha val="43137"/>
                    </a:srgbClr>
                  </a:outerShdw>
                </a:effectLst>
              </a:rPr>
              <a:t>⁃ having flexible structure- provide full training program-</a:t>
            </a:r>
            <a:br>
              <a:rPr lang="en-GB" b="1" dirty="0">
                <a:solidFill>
                  <a:schemeClr val="bg1"/>
                </a:solidFill>
                <a:effectLst>
                  <a:outerShdw blurRad="38100" dist="38100" dir="2700000" algn="tl">
                    <a:srgbClr val="000000">
                      <a:alpha val="43137"/>
                    </a:srgbClr>
                  </a:outerShdw>
                </a:effectLst>
              </a:rPr>
            </a:br>
            <a:r>
              <a:rPr lang="en-GB" b="1" dirty="0">
                <a:solidFill>
                  <a:schemeClr val="bg1"/>
                </a:solidFill>
                <a:effectLst>
                  <a:outerShdw blurRad="38100" dist="38100" dir="2700000" algn="tl">
                    <a:srgbClr val="000000">
                      <a:alpha val="43137"/>
                    </a:srgbClr>
                  </a:outerShdw>
                </a:effectLst>
              </a:rPr>
              <a:t>⁃ All employees must be treated equally with group character</a:t>
            </a:r>
            <a:endParaRPr lang="en-GB" b="1" dirty="0">
              <a:solidFill>
                <a:schemeClr val="bg1"/>
              </a:solidFill>
              <a:effectLst>
                <a:outerShdw blurRad="38100" dist="38100" dir="2700000" algn="tl">
                  <a:srgbClr val="000000">
                    <a:alpha val="43137"/>
                  </a:srgbClr>
                </a:outerShdw>
              </a:effectLst>
            </a:endParaRPr>
          </a:p>
          <a:p>
            <a:r>
              <a:rPr lang="en-GB" sz="3600" b="1" i="1" dirty="0">
                <a:solidFill>
                  <a:srgbClr val="C00000"/>
                </a:solidFill>
              </a:rPr>
              <a:t>Negative:</a:t>
            </a:r>
            <a:r>
              <a:rPr lang="en-GB" dirty="0"/>
              <a:t/>
            </a:r>
            <a:br>
              <a:rPr lang="en-GB" dirty="0"/>
            </a:br>
            <a:r>
              <a:rPr lang="en-GB" b="1" dirty="0">
                <a:solidFill>
                  <a:schemeClr val="bg1"/>
                </a:solidFill>
                <a:effectLst>
                  <a:outerShdw blurRad="38100" dist="38100" dir="2700000" algn="tl">
                    <a:srgbClr val="000000">
                      <a:alpha val="43137"/>
                    </a:srgbClr>
                  </a:outerShdw>
                </a:effectLst>
              </a:rPr>
              <a:t>-employ n Christmas time hundreds or thousands of people - not all of them can fit in individual strategy of understanding philosophy of Amazon</a:t>
            </a:r>
            <a:br>
              <a:rPr lang="en-GB" b="1" dirty="0">
                <a:solidFill>
                  <a:schemeClr val="bg1"/>
                </a:solidFill>
                <a:effectLst>
                  <a:outerShdw blurRad="38100" dist="38100" dir="2700000" algn="tl">
                    <a:srgbClr val="000000">
                      <a:alpha val="43137"/>
                    </a:srgbClr>
                  </a:outerShdw>
                </a:effectLst>
              </a:rPr>
            </a:br>
            <a:r>
              <a:rPr lang="en-GB" b="1" dirty="0">
                <a:solidFill>
                  <a:schemeClr val="bg1"/>
                </a:solidFill>
                <a:effectLst>
                  <a:outerShdw blurRad="38100" dist="38100" dir="2700000" algn="tl">
                    <a:srgbClr val="000000">
                      <a:alpha val="43137"/>
                    </a:srgbClr>
                  </a:outerShdw>
                </a:effectLst>
              </a:rPr>
              <a:t>⁃ Adapt SHRM theory making employees constant innovation, pursuit strategic goals, create added-value to society.</a:t>
            </a:r>
            <a:br>
              <a:rPr lang="en-GB" b="1" dirty="0">
                <a:solidFill>
                  <a:schemeClr val="bg1"/>
                </a:solidFill>
                <a:effectLst>
                  <a:outerShdw blurRad="38100" dist="38100" dir="2700000" algn="tl">
                    <a:srgbClr val="000000">
                      <a:alpha val="43137"/>
                    </a:srgbClr>
                  </a:outerShdw>
                </a:effectLst>
              </a:rPr>
            </a:br>
            <a:r>
              <a:rPr lang="en-GB" b="1" dirty="0">
                <a:solidFill>
                  <a:schemeClr val="bg1"/>
                </a:solidFill>
                <a:effectLst>
                  <a:outerShdw blurRad="38100" dist="38100" dir="2700000" algn="tl">
                    <a:srgbClr val="000000">
                      <a:alpha val="43137"/>
                    </a:srgbClr>
                  </a:outerShdw>
                </a:effectLst>
              </a:rPr>
              <a:t>⁃ concept of equal is </a:t>
            </a:r>
            <a:r>
              <a:rPr lang="en-GB" b="1" dirty="0" err="1">
                <a:solidFill>
                  <a:schemeClr val="bg1"/>
                </a:solidFill>
                <a:effectLst>
                  <a:outerShdw blurRad="38100" dist="38100" dir="2700000" algn="tl">
                    <a:srgbClr val="000000">
                      <a:alpha val="43137"/>
                    </a:srgbClr>
                  </a:outerShdw>
                </a:effectLst>
              </a:rPr>
              <a:t>paradoxal</a:t>
            </a:r>
            <a:r>
              <a:rPr lang="en-GB" b="1" dirty="0">
                <a:solidFill>
                  <a:schemeClr val="bg1"/>
                </a:solidFill>
                <a:effectLst>
                  <a:outerShdw blurRad="38100" dist="38100" dir="2700000" algn="tl">
                    <a:srgbClr val="000000">
                      <a:alpha val="43137"/>
                    </a:srgbClr>
                  </a:outerShdw>
                </a:effectLst>
              </a:rPr>
              <a:t> because some situational can not be the norm in many cases</a:t>
            </a:r>
            <a:br>
              <a:rPr lang="en-GB" b="1" dirty="0">
                <a:solidFill>
                  <a:schemeClr val="bg1"/>
                </a:solidFill>
                <a:effectLst>
                  <a:outerShdw blurRad="38100" dist="38100" dir="2700000" algn="tl">
                    <a:srgbClr val="000000">
                      <a:alpha val="43137"/>
                    </a:srgbClr>
                  </a:outerShdw>
                </a:effectLst>
              </a:rPr>
            </a:br>
            <a:endParaRPr lang="en-GB" b="1" dirty="0" smtClean="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5322686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par>
                          <p:cTn id="21" fill="hold">
                            <p:stCondLst>
                              <p:cond delay="2000"/>
                            </p:stCondLst>
                            <p:childTnLst>
                              <p:par>
                                <p:cTn id="22" presetID="32" presetClass="emph" presetSubtype="0" fill="hold" nodeType="afterEffect">
                                  <p:stCondLst>
                                    <p:cond delay="0"/>
                                  </p:stCondLst>
                                  <p:childTnLst>
                                    <p:animRot by="120000">
                                      <p:cBhvr>
                                        <p:cTn id="23" dur="100" fill="hold">
                                          <p:stCondLst>
                                            <p:cond delay="0"/>
                                          </p:stCondLst>
                                        </p:cTn>
                                        <p:tgtEl>
                                          <p:spTgt spid="16"/>
                                        </p:tgtEl>
                                        <p:attrNameLst>
                                          <p:attrName>r</p:attrName>
                                        </p:attrNameLst>
                                      </p:cBhvr>
                                    </p:animRot>
                                    <p:animRot by="-240000">
                                      <p:cBhvr>
                                        <p:cTn id="24" dur="200" fill="hold">
                                          <p:stCondLst>
                                            <p:cond delay="200"/>
                                          </p:stCondLst>
                                        </p:cTn>
                                        <p:tgtEl>
                                          <p:spTgt spid="16"/>
                                        </p:tgtEl>
                                        <p:attrNameLst>
                                          <p:attrName>r</p:attrName>
                                        </p:attrNameLst>
                                      </p:cBhvr>
                                    </p:animRot>
                                    <p:animRot by="240000">
                                      <p:cBhvr>
                                        <p:cTn id="25" dur="200" fill="hold">
                                          <p:stCondLst>
                                            <p:cond delay="400"/>
                                          </p:stCondLst>
                                        </p:cTn>
                                        <p:tgtEl>
                                          <p:spTgt spid="16"/>
                                        </p:tgtEl>
                                        <p:attrNameLst>
                                          <p:attrName>r</p:attrName>
                                        </p:attrNameLst>
                                      </p:cBhvr>
                                    </p:animRot>
                                    <p:animRot by="-240000">
                                      <p:cBhvr>
                                        <p:cTn id="26" dur="200" fill="hold">
                                          <p:stCondLst>
                                            <p:cond delay="600"/>
                                          </p:stCondLst>
                                        </p:cTn>
                                        <p:tgtEl>
                                          <p:spTgt spid="16"/>
                                        </p:tgtEl>
                                        <p:attrNameLst>
                                          <p:attrName>r</p:attrName>
                                        </p:attrNameLst>
                                      </p:cBhvr>
                                    </p:animRot>
                                    <p:animRot by="120000">
                                      <p:cBhvr>
                                        <p:cTn id="27" dur="200" fill="hold">
                                          <p:stCondLst>
                                            <p:cond delay="800"/>
                                          </p:stCondLst>
                                        </p:cTn>
                                        <p:tgtEl>
                                          <p:spTgt spid="16"/>
                                        </p:tgtEl>
                                        <p:attrNameLst>
                                          <p:attrName>r</p:attrName>
                                        </p:attrNameLst>
                                      </p:cBhvr>
                                    </p:animRo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randombar(horizontal)">
                                      <p:cBhvr>
                                        <p:cTn id="31" dur="500"/>
                                        <p:tgtEl>
                                          <p:spTgt spid="4"/>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randombar(horizontal)">
                                      <p:cBhvr>
                                        <p:cTn id="35" dur="500"/>
                                        <p:tgtEl>
                                          <p:spTgt spid="5"/>
                                        </p:tgtEl>
                                      </p:cBhvr>
                                    </p:animEffect>
                                  </p:childTnLst>
                                </p:cTn>
                              </p:par>
                            </p:childTnLst>
                          </p:cTn>
                        </p:par>
                        <p:par>
                          <p:cTn id="36" fill="hold">
                            <p:stCondLst>
                              <p:cond delay="4000"/>
                            </p:stCondLst>
                            <p:childTnLst>
                              <p:par>
                                <p:cTn id="37" presetID="2" presetClass="entr" presetSubtype="4" fill="hold" grpId="0" nodeType="afterEffect">
                                  <p:stCondLst>
                                    <p:cond delay="0"/>
                                  </p:stCondLst>
                                  <p:childTnLst>
                                    <p:set>
                                      <p:cBhvr>
                                        <p:cTn id="38" dur="1" fill="hold">
                                          <p:stCondLst>
                                            <p:cond delay="0"/>
                                          </p:stCondLst>
                                        </p:cTn>
                                        <p:tgtEl>
                                          <p:spTgt spid="2"/>
                                        </p:tgtEl>
                                        <p:attrNameLst>
                                          <p:attrName>style.visibility</p:attrName>
                                        </p:attrNameLst>
                                      </p:cBhvr>
                                      <p:to>
                                        <p:strVal val="visible"/>
                                      </p:to>
                                    </p:set>
                                    <p:anim calcmode="lin" valueType="num">
                                      <p:cBhvr additive="base">
                                        <p:cTn id="39" dur="500" fill="hold"/>
                                        <p:tgtEl>
                                          <p:spTgt spid="2"/>
                                        </p:tgtEl>
                                        <p:attrNameLst>
                                          <p:attrName>ppt_x</p:attrName>
                                        </p:attrNameLst>
                                      </p:cBhvr>
                                      <p:tavLst>
                                        <p:tav tm="0">
                                          <p:val>
                                            <p:strVal val="#ppt_x"/>
                                          </p:val>
                                        </p:tav>
                                        <p:tav tm="100000">
                                          <p:val>
                                            <p:strVal val="#ppt_x"/>
                                          </p:val>
                                        </p:tav>
                                      </p:tavLst>
                                    </p:anim>
                                    <p:anim calcmode="lin" valueType="num">
                                      <p:cBhvr additive="base">
                                        <p:cTn id="40" dur="500" fill="hold"/>
                                        <p:tgtEl>
                                          <p:spTgt spid="2"/>
                                        </p:tgtEl>
                                        <p:attrNameLst>
                                          <p:attrName>ppt_y</p:attrName>
                                        </p:attrNameLst>
                                      </p:cBhvr>
                                      <p:tavLst>
                                        <p:tav tm="0">
                                          <p:val>
                                            <p:strVal val="1+#ppt_h/2"/>
                                          </p:val>
                                        </p:tav>
                                        <p:tav tm="100000">
                                          <p:val>
                                            <p:strVal val="#ppt_y"/>
                                          </p:val>
                                        </p:tav>
                                      </p:tavLst>
                                    </p:anim>
                                  </p:childTnLst>
                                </p:cTn>
                              </p:par>
                            </p:childTnLst>
                          </p:cTn>
                        </p:par>
                        <p:par>
                          <p:cTn id="41" fill="hold">
                            <p:stCondLst>
                              <p:cond delay="4500"/>
                            </p:stCondLst>
                            <p:childTnLst>
                              <p:par>
                                <p:cTn id="42" presetID="2" presetClass="entr" presetSubtype="4" fill="hold" grpId="0" nodeType="afterEffect">
                                  <p:stCondLst>
                                    <p:cond delay="0"/>
                                  </p:stCondLst>
                                  <p:childTnLst>
                                    <p:set>
                                      <p:cBhvr>
                                        <p:cTn id="43" dur="1" fill="hold">
                                          <p:stCondLst>
                                            <p:cond delay="0"/>
                                          </p:stCondLst>
                                        </p:cTn>
                                        <p:tgtEl>
                                          <p:spTgt spid="14"/>
                                        </p:tgtEl>
                                        <p:attrNameLst>
                                          <p:attrName>style.visibility</p:attrName>
                                        </p:attrNameLst>
                                      </p:cBhvr>
                                      <p:to>
                                        <p:strVal val="visible"/>
                                      </p:to>
                                    </p:set>
                                    <p:anim calcmode="lin" valueType="num">
                                      <p:cBhvr additive="base">
                                        <p:cTn id="44" dur="500" fill="hold"/>
                                        <p:tgtEl>
                                          <p:spTgt spid="14"/>
                                        </p:tgtEl>
                                        <p:attrNameLst>
                                          <p:attrName>ppt_x</p:attrName>
                                        </p:attrNameLst>
                                      </p:cBhvr>
                                      <p:tavLst>
                                        <p:tav tm="0">
                                          <p:val>
                                            <p:strVal val="#ppt_x"/>
                                          </p:val>
                                        </p:tav>
                                        <p:tav tm="100000">
                                          <p:val>
                                            <p:strVal val="#ppt_x"/>
                                          </p:val>
                                        </p:tav>
                                      </p:tavLst>
                                    </p:anim>
                                    <p:anim calcmode="lin" valueType="num">
                                      <p:cBhvr additive="base">
                                        <p:cTn id="4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2"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extBox 2"/>
          <p:cNvSpPr txBox="1"/>
          <p:nvPr/>
        </p:nvSpPr>
        <p:spPr>
          <a:xfrm>
            <a:off x="224751" y="202195"/>
            <a:ext cx="11460743" cy="830997"/>
          </a:xfrm>
          <a:prstGeom prst="rect">
            <a:avLst/>
          </a:prstGeom>
          <a:solidFill>
            <a:srgbClr val="00B050"/>
          </a:solidFill>
        </p:spPr>
        <p:txBody>
          <a:bodyPr wrap="square" rtlCol="0">
            <a:spAutoFit/>
          </a:bodyPr>
          <a:lstStyle/>
          <a:p>
            <a:r>
              <a:rPr lang="en-GB" sz="4800" b="1" i="1" dirty="0">
                <a:solidFill>
                  <a:schemeClr val="bg1"/>
                </a:solidFill>
                <a:effectLst>
                  <a:outerShdw blurRad="38100" dist="38100" dir="2700000" algn="tl">
                    <a:srgbClr val="000000">
                      <a:alpha val="43137"/>
                    </a:srgbClr>
                  </a:outerShdw>
                </a:effectLst>
              </a:rPr>
              <a:t>The </a:t>
            </a:r>
            <a:r>
              <a:rPr lang="en-GB" sz="4800" b="1" i="1" dirty="0">
                <a:solidFill>
                  <a:srgbClr val="FF6600"/>
                </a:solidFill>
                <a:effectLst>
                  <a:outerShdw blurRad="38100" dist="38100" dir="2700000" algn="tl">
                    <a:srgbClr val="000000">
                      <a:alpha val="43137"/>
                    </a:srgbClr>
                  </a:outerShdw>
                </a:effectLst>
              </a:rPr>
              <a:t>Performance Management </a:t>
            </a:r>
            <a:r>
              <a:rPr lang="en-GB" sz="4800" b="1" i="1" dirty="0">
                <a:solidFill>
                  <a:schemeClr val="bg1"/>
                </a:solidFill>
                <a:effectLst>
                  <a:outerShdw blurRad="38100" dist="38100" dir="2700000" algn="tl">
                    <a:srgbClr val="000000">
                      <a:alpha val="43137"/>
                    </a:srgbClr>
                  </a:outerShdw>
                </a:effectLst>
              </a:rPr>
              <a:t>Process</a:t>
            </a:r>
            <a:endParaRPr lang="en-GB" sz="4800" dirty="0">
              <a:solidFill>
                <a:schemeClr val="bg1"/>
              </a:solidFill>
              <a:effectLst>
                <a:outerShdw blurRad="38100" dist="38100" dir="2700000" algn="tl">
                  <a:srgbClr val="000000">
                    <a:alpha val="43137"/>
                  </a:srgbClr>
                </a:outerShdw>
              </a:effectLst>
            </a:endParaRPr>
          </a:p>
        </p:txBody>
      </p:sp>
      <p:sp>
        <p:nvSpPr>
          <p:cNvPr id="4" name="TextBox 3"/>
          <p:cNvSpPr txBox="1"/>
          <p:nvPr/>
        </p:nvSpPr>
        <p:spPr>
          <a:xfrm>
            <a:off x="1344705" y="1180473"/>
            <a:ext cx="2187389" cy="461665"/>
          </a:xfrm>
          <a:prstGeom prst="rect">
            <a:avLst/>
          </a:prstGeom>
          <a:noFill/>
        </p:spPr>
        <p:txBody>
          <a:bodyPr wrap="square" rtlCol="0">
            <a:spAutoFit/>
          </a:bodyPr>
          <a:lstStyle/>
          <a:p>
            <a:r>
              <a:rPr lang="en-GB" sz="2400" u="sng" dirty="0" smtClean="0">
                <a:solidFill>
                  <a:srgbClr val="FFFF00"/>
                </a:solidFill>
                <a:effectLst>
                  <a:outerShdw blurRad="38100" dist="38100" dir="2700000" algn="tl">
                    <a:srgbClr val="000000">
                      <a:alpha val="43137"/>
                    </a:srgbClr>
                  </a:outerShdw>
                </a:effectLst>
                <a:latin typeface="Elephant" panose="02020904090505020303" pitchFamily="18" charset="0"/>
              </a:rPr>
              <a:t>FACT</a:t>
            </a:r>
            <a:endParaRPr lang="en-GB" sz="2400" u="sng" dirty="0">
              <a:solidFill>
                <a:srgbClr val="FFFF00"/>
              </a:solidFill>
              <a:effectLst>
                <a:outerShdw blurRad="38100" dist="38100" dir="2700000" algn="tl">
                  <a:srgbClr val="000000">
                    <a:alpha val="43137"/>
                  </a:srgbClr>
                </a:outerShdw>
              </a:effectLst>
              <a:latin typeface="Elephant" panose="02020904090505020303" pitchFamily="18" charset="0"/>
            </a:endParaRPr>
          </a:p>
        </p:txBody>
      </p:sp>
      <p:sp>
        <p:nvSpPr>
          <p:cNvPr id="5" name="TextBox 4"/>
          <p:cNvSpPr txBox="1"/>
          <p:nvPr/>
        </p:nvSpPr>
        <p:spPr>
          <a:xfrm>
            <a:off x="6705601" y="1180473"/>
            <a:ext cx="4625788" cy="461665"/>
          </a:xfrm>
          <a:prstGeom prst="rect">
            <a:avLst/>
          </a:prstGeom>
          <a:noFill/>
        </p:spPr>
        <p:txBody>
          <a:bodyPr wrap="square" rtlCol="0">
            <a:spAutoFit/>
          </a:bodyPr>
          <a:lstStyle/>
          <a:p>
            <a:r>
              <a:rPr lang="en-GB" sz="2400" u="sng" dirty="0" smtClean="0">
                <a:solidFill>
                  <a:srgbClr val="FF0000"/>
                </a:solidFill>
                <a:effectLst>
                  <a:outerShdw blurRad="38100" dist="38100" dir="2700000" algn="tl">
                    <a:srgbClr val="000000">
                      <a:alpha val="43137"/>
                    </a:srgbClr>
                  </a:outerShdw>
                </a:effectLst>
                <a:latin typeface="Elephant" panose="02020904090505020303" pitchFamily="18" charset="0"/>
              </a:rPr>
              <a:t>CRICTICAL</a:t>
            </a:r>
            <a:endParaRPr lang="en-GB" sz="2400" u="sng" dirty="0">
              <a:solidFill>
                <a:srgbClr val="FF0000"/>
              </a:solidFill>
              <a:effectLst>
                <a:outerShdw blurRad="38100" dist="38100" dir="2700000" algn="tl">
                  <a:srgbClr val="000000">
                    <a:alpha val="43137"/>
                  </a:srgbClr>
                </a:outerShdw>
              </a:effectLst>
              <a:latin typeface="Elephant" panose="02020904090505020303" pitchFamily="18" charset="0"/>
            </a:endParaRPr>
          </a:p>
        </p:txBody>
      </p:sp>
      <p:sp>
        <p:nvSpPr>
          <p:cNvPr id="9" name="Rectangle 8"/>
          <p:cNvSpPr/>
          <p:nvPr/>
        </p:nvSpPr>
        <p:spPr>
          <a:xfrm>
            <a:off x="5522258" y="1281661"/>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522258" y="2420507"/>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5522258" y="3559353"/>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531222" y="4698199"/>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522258" y="5837045"/>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42495" y="54914"/>
            <a:ext cx="93232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extBox 1"/>
          <p:cNvSpPr txBox="1"/>
          <p:nvPr/>
        </p:nvSpPr>
        <p:spPr>
          <a:xfrm>
            <a:off x="35857" y="1753201"/>
            <a:ext cx="5280211" cy="923330"/>
          </a:xfrm>
          <a:prstGeom prst="rect">
            <a:avLst/>
          </a:prstGeom>
          <a:solidFill>
            <a:schemeClr val="accent6">
              <a:lumMod val="50000"/>
            </a:schemeClr>
          </a:solidFill>
        </p:spPr>
        <p:txBody>
          <a:bodyPr wrap="square" rtlCol="0">
            <a:spAutoFit/>
          </a:bodyPr>
          <a:lstStyle/>
          <a:p>
            <a:r>
              <a:rPr lang="en-GB" b="1" dirty="0">
                <a:solidFill>
                  <a:schemeClr val="accent4"/>
                </a:solidFill>
                <a:effectLst>
                  <a:outerShdw blurRad="38100" dist="38100" dir="2700000" algn="tl">
                    <a:srgbClr val="000000">
                      <a:alpha val="43137"/>
                    </a:srgbClr>
                  </a:outerShdw>
                </a:effectLst>
                <a:latin typeface="Arial" pitchFamily="34" charset="0"/>
                <a:cs typeface="Arial" pitchFamily="34" charset="0"/>
              </a:rPr>
              <a:t>HR policies &amp; practices to support performance </a:t>
            </a:r>
          </a:p>
          <a:p>
            <a:endParaRPr lang="en-GB" dirty="0"/>
          </a:p>
        </p:txBody>
      </p:sp>
      <p:sp>
        <p:nvSpPr>
          <p:cNvPr id="6" name="TextBox 5"/>
          <p:cNvSpPr txBox="1"/>
          <p:nvPr/>
        </p:nvSpPr>
        <p:spPr>
          <a:xfrm>
            <a:off x="6176683" y="1753201"/>
            <a:ext cx="4993341" cy="923330"/>
          </a:xfrm>
          <a:prstGeom prst="rect">
            <a:avLst/>
          </a:prstGeom>
          <a:solidFill>
            <a:schemeClr val="accent6">
              <a:lumMod val="50000"/>
            </a:schemeClr>
          </a:solidFill>
        </p:spPr>
        <p:txBody>
          <a:bodyPr wrap="square" rtlCol="0">
            <a:spAutoFit/>
          </a:bodyPr>
          <a:lstStyle/>
          <a:p>
            <a:r>
              <a:rPr lang="en-GB" b="1" dirty="0">
                <a:solidFill>
                  <a:schemeClr val="accent2">
                    <a:lumMod val="60000"/>
                    <a:lumOff val="40000"/>
                  </a:schemeClr>
                </a:solidFill>
                <a:effectLst>
                  <a:outerShdw blurRad="38100" dist="38100" dir="2700000" algn="tl">
                    <a:srgbClr val="000000">
                      <a:alpha val="43137"/>
                    </a:srgbClr>
                  </a:outerShdw>
                </a:effectLst>
                <a:latin typeface="Arial" pitchFamily="34" charset="0"/>
                <a:cs typeface="Arial" pitchFamily="34" charset="0"/>
              </a:rPr>
              <a:t>HR policies &amp; practices to support performance </a:t>
            </a:r>
          </a:p>
          <a:p>
            <a:endParaRPr lang="en-GB" dirty="0"/>
          </a:p>
        </p:txBody>
      </p:sp>
      <p:sp>
        <p:nvSpPr>
          <p:cNvPr id="14" name="TextBox 13"/>
          <p:cNvSpPr txBox="1"/>
          <p:nvPr/>
        </p:nvSpPr>
        <p:spPr>
          <a:xfrm>
            <a:off x="224751" y="2676531"/>
            <a:ext cx="4522061" cy="369332"/>
          </a:xfrm>
          <a:prstGeom prst="rect">
            <a:avLst/>
          </a:prstGeom>
          <a:noFill/>
        </p:spPr>
        <p:txBody>
          <a:bodyPr wrap="square" rtlCol="0">
            <a:spAutoFit/>
          </a:bodyPr>
          <a:lstStyle/>
          <a:p>
            <a:endParaRPr lang="en-GB" b="1" dirty="0">
              <a:solidFill>
                <a:schemeClr val="bg1"/>
              </a:solidFill>
              <a:effectLst>
                <a:outerShdw blurRad="38100" dist="38100" dir="2700000" algn="tl">
                  <a:srgbClr val="000000">
                    <a:alpha val="43137"/>
                  </a:srgbClr>
                </a:outerShdw>
              </a:effectLst>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809" y="2983451"/>
            <a:ext cx="5002306" cy="28137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TextBox 14"/>
          <p:cNvSpPr txBox="1"/>
          <p:nvPr/>
        </p:nvSpPr>
        <p:spPr>
          <a:xfrm>
            <a:off x="6100483" y="2676531"/>
            <a:ext cx="5988423" cy="3477875"/>
          </a:xfrm>
          <a:prstGeom prst="rect">
            <a:avLst/>
          </a:prstGeom>
          <a:noFill/>
        </p:spPr>
        <p:txBody>
          <a:bodyPr wrap="square" rtlCol="0">
            <a:spAutoFit/>
          </a:bodyPr>
          <a:lstStyle/>
          <a:p>
            <a:r>
              <a:rPr lang="en-GB" sz="4000" b="1" i="1" dirty="0">
                <a:solidFill>
                  <a:schemeClr val="accent6">
                    <a:lumMod val="50000"/>
                  </a:schemeClr>
                </a:solidFill>
              </a:rPr>
              <a:t>Positive: </a:t>
            </a:r>
            <a:endParaRPr lang="en-GB" sz="4000" b="1" i="1" dirty="0" smtClean="0">
              <a:solidFill>
                <a:schemeClr val="accent6">
                  <a:lumMod val="50000"/>
                </a:schemeClr>
              </a:solidFill>
            </a:endParaRPr>
          </a:p>
          <a:p>
            <a:r>
              <a:rPr lang="en-GB" b="1" dirty="0">
                <a:effectLst>
                  <a:outerShdw blurRad="38100" dist="38100" dir="2700000" algn="tl">
                    <a:srgbClr val="000000">
                      <a:alpha val="43137"/>
                    </a:srgbClr>
                  </a:outerShdw>
                </a:effectLst>
              </a:rPr>
              <a:t>-Program like Pivot is good start to upon encouraging diversity</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-Program focusing on well being their employees and career which refuses the turnover rate</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-more mixed wages, perks and financial and non-financial support</a:t>
            </a:r>
            <a:endParaRPr lang="en-GB" sz="4000" b="1" i="1" dirty="0" smtClean="0">
              <a:solidFill>
                <a:schemeClr val="accent6">
                  <a:lumMod val="50000"/>
                </a:schemeClr>
              </a:solidFill>
              <a:effectLst>
                <a:outerShdw blurRad="38100" dist="38100" dir="2700000" algn="tl">
                  <a:srgbClr val="000000">
                    <a:alpha val="43137"/>
                  </a:srgbClr>
                </a:outerShdw>
              </a:effectLst>
            </a:endParaRPr>
          </a:p>
          <a:p>
            <a:r>
              <a:rPr lang="en-GB" sz="3600" b="1" i="1" dirty="0" smtClean="0">
                <a:solidFill>
                  <a:srgbClr val="C00000"/>
                </a:solidFill>
              </a:rPr>
              <a:t>Negative</a:t>
            </a:r>
            <a:r>
              <a:rPr lang="en-GB" sz="3600" b="1" i="1" dirty="0">
                <a:solidFill>
                  <a:srgbClr val="C00000"/>
                </a:solidFill>
              </a:rPr>
              <a:t>:</a:t>
            </a:r>
            <a:r>
              <a:rPr lang="en-GB" dirty="0"/>
              <a:t/>
            </a:r>
            <a:br>
              <a:rPr lang="en-GB" dirty="0"/>
            </a:br>
            <a:r>
              <a:rPr lang="en-GB" b="1" dirty="0">
                <a:effectLst>
                  <a:outerShdw blurRad="38100" dist="38100" dir="2700000" algn="tl">
                    <a:srgbClr val="000000">
                      <a:alpha val="43137"/>
                    </a:srgbClr>
                  </a:outerShdw>
                </a:effectLst>
              </a:rPr>
              <a:t>-bad reputation related with past HR knows as “male white dominated”</a:t>
            </a:r>
            <a:endParaRPr lang="en-GB" b="1" dirty="0" smtClean="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3180833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par>
                          <p:cTn id="21" fill="hold">
                            <p:stCondLst>
                              <p:cond delay="2000"/>
                            </p:stCondLst>
                            <p:childTnLst>
                              <p:par>
                                <p:cTn id="22" presetID="32" presetClass="emph" presetSubtype="0" fill="hold" nodeType="afterEffect">
                                  <p:stCondLst>
                                    <p:cond delay="0"/>
                                  </p:stCondLst>
                                  <p:childTnLst>
                                    <p:animRot by="120000">
                                      <p:cBhvr>
                                        <p:cTn id="23" dur="100" fill="hold">
                                          <p:stCondLst>
                                            <p:cond delay="0"/>
                                          </p:stCondLst>
                                        </p:cTn>
                                        <p:tgtEl>
                                          <p:spTgt spid="16"/>
                                        </p:tgtEl>
                                        <p:attrNameLst>
                                          <p:attrName>r</p:attrName>
                                        </p:attrNameLst>
                                      </p:cBhvr>
                                    </p:animRot>
                                    <p:animRot by="-240000">
                                      <p:cBhvr>
                                        <p:cTn id="24" dur="200" fill="hold">
                                          <p:stCondLst>
                                            <p:cond delay="200"/>
                                          </p:stCondLst>
                                        </p:cTn>
                                        <p:tgtEl>
                                          <p:spTgt spid="16"/>
                                        </p:tgtEl>
                                        <p:attrNameLst>
                                          <p:attrName>r</p:attrName>
                                        </p:attrNameLst>
                                      </p:cBhvr>
                                    </p:animRot>
                                    <p:animRot by="240000">
                                      <p:cBhvr>
                                        <p:cTn id="25" dur="200" fill="hold">
                                          <p:stCondLst>
                                            <p:cond delay="400"/>
                                          </p:stCondLst>
                                        </p:cTn>
                                        <p:tgtEl>
                                          <p:spTgt spid="16"/>
                                        </p:tgtEl>
                                        <p:attrNameLst>
                                          <p:attrName>r</p:attrName>
                                        </p:attrNameLst>
                                      </p:cBhvr>
                                    </p:animRot>
                                    <p:animRot by="-240000">
                                      <p:cBhvr>
                                        <p:cTn id="26" dur="200" fill="hold">
                                          <p:stCondLst>
                                            <p:cond delay="600"/>
                                          </p:stCondLst>
                                        </p:cTn>
                                        <p:tgtEl>
                                          <p:spTgt spid="16"/>
                                        </p:tgtEl>
                                        <p:attrNameLst>
                                          <p:attrName>r</p:attrName>
                                        </p:attrNameLst>
                                      </p:cBhvr>
                                    </p:animRot>
                                    <p:animRot by="120000">
                                      <p:cBhvr>
                                        <p:cTn id="27" dur="200" fill="hold">
                                          <p:stCondLst>
                                            <p:cond delay="800"/>
                                          </p:stCondLst>
                                        </p:cTn>
                                        <p:tgtEl>
                                          <p:spTgt spid="16"/>
                                        </p:tgtEl>
                                        <p:attrNameLst>
                                          <p:attrName>r</p:attrName>
                                        </p:attrNameLst>
                                      </p:cBhvr>
                                    </p:animRo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randombar(horizontal)">
                                      <p:cBhvr>
                                        <p:cTn id="31" dur="500"/>
                                        <p:tgtEl>
                                          <p:spTgt spid="4"/>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randombar(horizontal)">
                                      <p:cBhvr>
                                        <p:cTn id="35" dur="500"/>
                                        <p:tgtEl>
                                          <p:spTgt spid="5"/>
                                        </p:tgtEl>
                                      </p:cBhvr>
                                    </p:animEffect>
                                  </p:childTnLst>
                                </p:cTn>
                              </p:par>
                            </p:childTnLst>
                          </p:cTn>
                        </p:par>
                        <p:par>
                          <p:cTn id="36" fill="hold">
                            <p:stCondLst>
                              <p:cond delay="4000"/>
                            </p:stCondLst>
                            <p:childTnLst>
                              <p:par>
                                <p:cTn id="37" presetID="2" presetClass="entr" presetSubtype="4" fill="hold" grpId="0" nodeType="afterEffect">
                                  <p:stCondLst>
                                    <p:cond delay="0"/>
                                  </p:stCondLst>
                                  <p:childTnLst>
                                    <p:set>
                                      <p:cBhvr>
                                        <p:cTn id="38" dur="1" fill="hold">
                                          <p:stCondLst>
                                            <p:cond delay="0"/>
                                          </p:stCondLst>
                                        </p:cTn>
                                        <p:tgtEl>
                                          <p:spTgt spid="2"/>
                                        </p:tgtEl>
                                        <p:attrNameLst>
                                          <p:attrName>style.visibility</p:attrName>
                                        </p:attrNameLst>
                                      </p:cBhvr>
                                      <p:to>
                                        <p:strVal val="visible"/>
                                      </p:to>
                                    </p:set>
                                    <p:anim calcmode="lin" valueType="num">
                                      <p:cBhvr additive="base">
                                        <p:cTn id="39" dur="500" fill="hold"/>
                                        <p:tgtEl>
                                          <p:spTgt spid="2"/>
                                        </p:tgtEl>
                                        <p:attrNameLst>
                                          <p:attrName>ppt_x</p:attrName>
                                        </p:attrNameLst>
                                      </p:cBhvr>
                                      <p:tavLst>
                                        <p:tav tm="0">
                                          <p:val>
                                            <p:strVal val="#ppt_x"/>
                                          </p:val>
                                        </p:tav>
                                        <p:tav tm="100000">
                                          <p:val>
                                            <p:strVal val="#ppt_x"/>
                                          </p:val>
                                        </p:tav>
                                      </p:tavLst>
                                    </p:anim>
                                    <p:anim calcmode="lin" valueType="num">
                                      <p:cBhvr additive="base">
                                        <p:cTn id="40" dur="500" fill="hold"/>
                                        <p:tgtEl>
                                          <p:spTgt spid="2"/>
                                        </p:tgtEl>
                                        <p:attrNameLst>
                                          <p:attrName>ppt_y</p:attrName>
                                        </p:attrNameLst>
                                      </p:cBhvr>
                                      <p:tavLst>
                                        <p:tav tm="0">
                                          <p:val>
                                            <p:strVal val="1+#ppt_h/2"/>
                                          </p:val>
                                        </p:tav>
                                        <p:tav tm="100000">
                                          <p:val>
                                            <p:strVal val="#ppt_y"/>
                                          </p:val>
                                        </p:tav>
                                      </p:tavLst>
                                    </p:anim>
                                  </p:childTnLst>
                                </p:cTn>
                              </p:par>
                            </p:childTnLst>
                          </p:cTn>
                        </p:par>
                        <p:par>
                          <p:cTn id="41" fill="hold">
                            <p:stCondLst>
                              <p:cond delay="4500"/>
                            </p:stCondLst>
                            <p:childTnLst>
                              <p:par>
                                <p:cTn id="42" presetID="2" presetClass="entr" presetSubtype="4" fill="hold" grpId="0" nodeType="afterEffect">
                                  <p:stCondLst>
                                    <p:cond delay="0"/>
                                  </p:stCondLst>
                                  <p:childTnLst>
                                    <p:set>
                                      <p:cBhvr>
                                        <p:cTn id="43" dur="1" fill="hold">
                                          <p:stCondLst>
                                            <p:cond delay="0"/>
                                          </p:stCondLst>
                                        </p:cTn>
                                        <p:tgtEl>
                                          <p:spTgt spid="6"/>
                                        </p:tgtEl>
                                        <p:attrNameLst>
                                          <p:attrName>style.visibility</p:attrName>
                                        </p:attrNameLst>
                                      </p:cBhvr>
                                      <p:to>
                                        <p:strVal val="visible"/>
                                      </p:to>
                                    </p:set>
                                    <p:anim calcmode="lin" valueType="num">
                                      <p:cBhvr additive="base">
                                        <p:cTn id="44" dur="500" fill="hold"/>
                                        <p:tgtEl>
                                          <p:spTgt spid="6"/>
                                        </p:tgtEl>
                                        <p:attrNameLst>
                                          <p:attrName>ppt_x</p:attrName>
                                        </p:attrNameLst>
                                      </p:cBhvr>
                                      <p:tavLst>
                                        <p:tav tm="0">
                                          <p:val>
                                            <p:strVal val="#ppt_x"/>
                                          </p:val>
                                        </p:tav>
                                        <p:tav tm="100000">
                                          <p:val>
                                            <p:strVal val="#ppt_x"/>
                                          </p:val>
                                        </p:tav>
                                      </p:tavLst>
                                    </p:anim>
                                    <p:anim calcmode="lin" valueType="num">
                                      <p:cBhvr additive="base">
                                        <p:cTn id="45" dur="500" fill="hold"/>
                                        <p:tgtEl>
                                          <p:spTgt spid="6"/>
                                        </p:tgtEl>
                                        <p:attrNameLst>
                                          <p:attrName>ppt_y</p:attrName>
                                        </p:attrNameLst>
                                      </p:cBhvr>
                                      <p:tavLst>
                                        <p:tav tm="0">
                                          <p:val>
                                            <p:strVal val="1+#ppt_h/2"/>
                                          </p:val>
                                        </p:tav>
                                        <p:tav tm="100000">
                                          <p:val>
                                            <p:strVal val="#ppt_y"/>
                                          </p:val>
                                        </p:tav>
                                      </p:tavLst>
                                    </p:anim>
                                  </p:childTnLst>
                                </p:cTn>
                              </p:par>
                            </p:childTnLst>
                          </p:cTn>
                        </p:par>
                        <p:par>
                          <p:cTn id="46" fill="hold">
                            <p:stCondLst>
                              <p:cond delay="5000"/>
                            </p:stCondLst>
                            <p:childTnLst>
                              <p:par>
                                <p:cTn id="47" presetID="2" presetClass="entr" presetSubtype="4" fill="hold" grpId="0" nodeType="afterEffect" nodePh="1">
                                  <p:stCondLst>
                                    <p:cond delay="0"/>
                                  </p:stCondLst>
                                  <p:endCondLst>
                                    <p:cond evt="begin" delay="0">
                                      <p:tn val="47"/>
                                    </p:cond>
                                  </p:end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par>
                          <p:cTn id="51" fill="hold">
                            <p:stCondLst>
                              <p:cond delay="5500"/>
                            </p:stCondLst>
                            <p:childTnLst>
                              <p:par>
                                <p:cTn id="52" presetID="22" presetClass="entr" presetSubtype="4" fill="hold" nodeType="after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wipe(down)">
                                      <p:cBhvr>
                                        <p:cTn id="54" dur="500"/>
                                        <p:tgtEl>
                                          <p:spTgt spid="7"/>
                                        </p:tgtEl>
                                      </p:cBhvr>
                                    </p:animEffect>
                                  </p:childTnLst>
                                </p:cTn>
                              </p:par>
                            </p:childTnLst>
                          </p:cTn>
                        </p:par>
                        <p:par>
                          <p:cTn id="55" fill="hold">
                            <p:stCondLst>
                              <p:cond delay="6000"/>
                            </p:stCondLst>
                            <p:childTnLst>
                              <p:par>
                                <p:cTn id="56" presetID="2" presetClass="entr" presetSubtype="4" fill="hold" grpId="0" nodeType="afterEffect">
                                  <p:stCondLst>
                                    <p:cond delay="0"/>
                                  </p:stCondLst>
                                  <p:childTnLst>
                                    <p:set>
                                      <p:cBhvr>
                                        <p:cTn id="57" dur="1" fill="hold">
                                          <p:stCondLst>
                                            <p:cond delay="0"/>
                                          </p:stCondLst>
                                        </p:cTn>
                                        <p:tgtEl>
                                          <p:spTgt spid="15"/>
                                        </p:tgtEl>
                                        <p:attrNameLst>
                                          <p:attrName>style.visibility</p:attrName>
                                        </p:attrNameLst>
                                      </p:cBhvr>
                                      <p:to>
                                        <p:strVal val="visible"/>
                                      </p:to>
                                    </p:set>
                                    <p:anim calcmode="lin" valueType="num">
                                      <p:cBhvr additive="base">
                                        <p:cTn id="58" dur="500" fill="hold"/>
                                        <p:tgtEl>
                                          <p:spTgt spid="15"/>
                                        </p:tgtEl>
                                        <p:attrNameLst>
                                          <p:attrName>ppt_x</p:attrName>
                                        </p:attrNameLst>
                                      </p:cBhvr>
                                      <p:tavLst>
                                        <p:tav tm="0">
                                          <p:val>
                                            <p:strVal val="#ppt_x"/>
                                          </p:val>
                                        </p:tav>
                                        <p:tav tm="100000">
                                          <p:val>
                                            <p:strVal val="#ppt_x"/>
                                          </p:val>
                                        </p:tav>
                                      </p:tavLst>
                                    </p:anim>
                                    <p:anim calcmode="lin" valueType="num">
                                      <p:cBhvr additive="base">
                                        <p:cTn id="5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2" grpId="0" animBg="1"/>
      <p:bldP spid="6" grpId="0" animBg="1"/>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p:cNvSpPr txBox="1"/>
          <p:nvPr/>
        </p:nvSpPr>
        <p:spPr>
          <a:xfrm>
            <a:off x="224751" y="202195"/>
            <a:ext cx="11474190" cy="830997"/>
          </a:xfrm>
          <a:prstGeom prst="rect">
            <a:avLst/>
          </a:prstGeom>
          <a:solidFill>
            <a:schemeClr val="accent2">
              <a:lumMod val="60000"/>
              <a:lumOff val="40000"/>
            </a:schemeClr>
          </a:solidFill>
        </p:spPr>
        <p:txBody>
          <a:bodyPr wrap="square" rtlCol="0">
            <a:spAutoFit/>
          </a:bodyPr>
          <a:lstStyle/>
          <a:p>
            <a:r>
              <a:rPr lang="en-GB" sz="4800" b="1" i="1" dirty="0" smtClean="0">
                <a:solidFill>
                  <a:schemeClr val="bg1"/>
                </a:solidFill>
                <a:effectLst>
                  <a:outerShdw blurRad="38100" dist="38100" dir="2700000" algn="tl">
                    <a:srgbClr val="000000">
                      <a:alpha val="43137"/>
                    </a:srgbClr>
                  </a:outerShdw>
                </a:effectLst>
              </a:rPr>
              <a:t>SUPPORT IN TEAMS AND INDIVIDUALS</a:t>
            </a:r>
            <a:endParaRPr lang="en-GB" sz="4800" dirty="0">
              <a:solidFill>
                <a:schemeClr val="bg1"/>
              </a:solidFill>
              <a:effectLst>
                <a:outerShdw blurRad="38100" dist="38100" dir="2700000" algn="tl">
                  <a:srgbClr val="000000">
                    <a:alpha val="43137"/>
                  </a:srgbClr>
                </a:outerShdw>
              </a:effectLst>
            </a:endParaRPr>
          </a:p>
        </p:txBody>
      </p:sp>
      <p:sp>
        <p:nvSpPr>
          <p:cNvPr id="4" name="TextBox 3"/>
          <p:cNvSpPr txBox="1"/>
          <p:nvPr/>
        </p:nvSpPr>
        <p:spPr>
          <a:xfrm>
            <a:off x="548737" y="1460701"/>
            <a:ext cx="2187389" cy="461665"/>
          </a:xfrm>
          <a:prstGeom prst="rect">
            <a:avLst/>
          </a:prstGeom>
          <a:noFill/>
        </p:spPr>
        <p:txBody>
          <a:bodyPr wrap="square" rtlCol="0">
            <a:spAutoFit/>
          </a:bodyPr>
          <a:lstStyle/>
          <a:p>
            <a:r>
              <a:rPr lang="en-GB" sz="2400" u="sng" dirty="0" smtClean="0">
                <a:solidFill>
                  <a:srgbClr val="FFFF00"/>
                </a:solidFill>
                <a:effectLst>
                  <a:outerShdw blurRad="38100" dist="38100" dir="2700000" algn="tl">
                    <a:srgbClr val="000000">
                      <a:alpha val="43137"/>
                    </a:srgbClr>
                  </a:outerShdw>
                </a:effectLst>
                <a:latin typeface="Elephant" panose="02020904090505020303" pitchFamily="18" charset="0"/>
              </a:rPr>
              <a:t>FACT</a:t>
            </a:r>
            <a:endParaRPr lang="en-GB" sz="2400" u="sng" dirty="0">
              <a:solidFill>
                <a:srgbClr val="FFFF00"/>
              </a:solidFill>
              <a:effectLst>
                <a:outerShdw blurRad="38100" dist="38100" dir="2700000" algn="tl">
                  <a:srgbClr val="000000">
                    <a:alpha val="43137"/>
                  </a:srgbClr>
                </a:outerShdw>
              </a:effectLst>
              <a:latin typeface="Elephant" panose="02020904090505020303" pitchFamily="18" charset="0"/>
            </a:endParaRPr>
          </a:p>
        </p:txBody>
      </p:sp>
      <p:sp>
        <p:nvSpPr>
          <p:cNvPr id="5" name="TextBox 4"/>
          <p:cNvSpPr txBox="1"/>
          <p:nvPr/>
        </p:nvSpPr>
        <p:spPr>
          <a:xfrm>
            <a:off x="9161930" y="1432439"/>
            <a:ext cx="4625788" cy="461665"/>
          </a:xfrm>
          <a:prstGeom prst="rect">
            <a:avLst/>
          </a:prstGeom>
          <a:noFill/>
        </p:spPr>
        <p:txBody>
          <a:bodyPr wrap="square" rtlCol="0">
            <a:spAutoFit/>
          </a:bodyPr>
          <a:lstStyle/>
          <a:p>
            <a:r>
              <a:rPr lang="en-GB" sz="2400" u="sng" dirty="0" smtClean="0">
                <a:solidFill>
                  <a:srgbClr val="FF0000"/>
                </a:solidFill>
                <a:effectLst>
                  <a:outerShdw blurRad="38100" dist="38100" dir="2700000" algn="tl">
                    <a:srgbClr val="000000">
                      <a:alpha val="43137"/>
                    </a:srgbClr>
                  </a:outerShdw>
                </a:effectLst>
                <a:latin typeface="Elephant" panose="02020904090505020303" pitchFamily="18" charset="0"/>
              </a:rPr>
              <a:t>CRICTICAL</a:t>
            </a:r>
            <a:endParaRPr lang="en-GB" sz="2400" u="sng" dirty="0">
              <a:solidFill>
                <a:srgbClr val="FF0000"/>
              </a:solidFill>
              <a:effectLst>
                <a:outerShdw blurRad="38100" dist="38100" dir="2700000" algn="tl">
                  <a:srgbClr val="000000">
                    <a:alpha val="43137"/>
                  </a:srgbClr>
                </a:outerShdw>
              </a:effectLst>
              <a:latin typeface="Elephant" panose="02020904090505020303" pitchFamily="18" charset="0"/>
            </a:endParaRPr>
          </a:p>
        </p:txBody>
      </p:sp>
      <p:sp>
        <p:nvSpPr>
          <p:cNvPr id="12" name="Rectangle 11"/>
          <p:cNvSpPr/>
          <p:nvPr/>
        </p:nvSpPr>
        <p:spPr>
          <a:xfrm>
            <a:off x="5531222" y="4698199"/>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522258" y="5837045"/>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42495" y="118792"/>
            <a:ext cx="93232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6" name="Group 5"/>
          <p:cNvGrpSpPr/>
          <p:nvPr/>
        </p:nvGrpSpPr>
        <p:grpSpPr>
          <a:xfrm>
            <a:off x="2880230" y="1339394"/>
            <a:ext cx="4139936" cy="3205736"/>
            <a:chOff x="2880230" y="1339394"/>
            <a:chExt cx="4139936" cy="3205736"/>
          </a:xfrm>
        </p:grpSpPr>
        <p:sp>
          <p:nvSpPr>
            <p:cNvPr id="2" name="TextBox 1"/>
            <p:cNvSpPr txBox="1"/>
            <p:nvPr/>
          </p:nvSpPr>
          <p:spPr>
            <a:xfrm>
              <a:off x="3407304" y="1339394"/>
              <a:ext cx="3612862" cy="923330"/>
            </a:xfrm>
            <a:prstGeom prst="rect">
              <a:avLst/>
            </a:prstGeom>
            <a:solidFill>
              <a:srgbClr val="7030A0"/>
            </a:solidFill>
          </p:spPr>
          <p:txBody>
            <a:bodyPr wrap="square" rtlCol="0">
              <a:spAutoFit/>
            </a:bodyPr>
            <a:lstStyle/>
            <a:p>
              <a:pPr algn="ctr"/>
              <a:r>
                <a:rPr lang="en-GB" b="1" dirty="0">
                  <a:solidFill>
                    <a:schemeClr val="accent1">
                      <a:lumMod val="40000"/>
                      <a:lumOff val="60000"/>
                    </a:schemeClr>
                  </a:solidFill>
                  <a:effectLst>
                    <a:outerShdw blurRad="38100" dist="38100" dir="2700000" algn="tl">
                      <a:srgbClr val="000000">
                        <a:alpha val="43137"/>
                      </a:srgbClr>
                    </a:outerShdw>
                  </a:effectLst>
                  <a:latin typeface="Arial" pitchFamily="34" charset="0"/>
                  <a:cs typeface="Arial" pitchFamily="34" charset="0"/>
                </a:rPr>
                <a:t>HR policies &amp; practices to support performance </a:t>
              </a:r>
            </a:p>
            <a:p>
              <a:endParaRPr lang="en-GB" dirty="0"/>
            </a:p>
          </p:txBody>
        </p:sp>
        <p:sp>
          <p:nvSpPr>
            <p:cNvPr id="7" name="Down Arrow 6"/>
            <p:cNvSpPr/>
            <p:nvPr/>
          </p:nvSpPr>
          <p:spPr>
            <a:xfrm rot="20419993">
              <a:off x="3502692" y="2306747"/>
              <a:ext cx="707579" cy="689500"/>
            </a:xfrm>
            <a:prstGeom prst="down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rot="3901021">
              <a:off x="3414387" y="3542445"/>
              <a:ext cx="1093695" cy="712616"/>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119217" y="2807954"/>
              <a:ext cx="2505001" cy="646331"/>
            </a:xfrm>
            <a:prstGeom prst="rect">
              <a:avLst/>
            </a:prstGeom>
            <a:solidFill>
              <a:schemeClr val="accent6">
                <a:lumMod val="60000"/>
                <a:lumOff val="40000"/>
              </a:schemeClr>
            </a:solidFill>
          </p:spPr>
          <p:txBody>
            <a:bodyPr wrap="square" rtlCol="0">
              <a:spAutoFit/>
            </a:bodyPr>
            <a:lstStyle/>
            <a:p>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Individual Objectives</a:t>
              </a:r>
            </a:p>
            <a:p>
              <a:endParaRPr lang="en-GB" dirty="0"/>
            </a:p>
          </p:txBody>
        </p:sp>
        <p:sp>
          <p:nvSpPr>
            <p:cNvPr id="17" name="TextBox 16"/>
            <p:cNvSpPr txBox="1"/>
            <p:nvPr/>
          </p:nvSpPr>
          <p:spPr>
            <a:xfrm>
              <a:off x="4355723" y="3898799"/>
              <a:ext cx="2505001" cy="646331"/>
            </a:xfrm>
            <a:prstGeom prst="rect">
              <a:avLst/>
            </a:prstGeom>
            <a:solidFill>
              <a:schemeClr val="accent6">
                <a:lumMod val="60000"/>
                <a:lumOff val="40000"/>
              </a:schemeClr>
            </a:solidFill>
          </p:spPr>
          <p:txBody>
            <a:bodyPr wrap="square" rtlCol="0">
              <a:spAutoFit/>
            </a:bodyPr>
            <a:lstStyle/>
            <a:p>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teams </a:t>
              </a:r>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Objectives</a:t>
              </a:r>
            </a:p>
            <a:p>
              <a:endParaRPr lang="en-GB" dirty="0"/>
            </a:p>
          </p:txBody>
        </p:sp>
        <p:sp>
          <p:nvSpPr>
            <p:cNvPr id="21" name="Curved Right Arrow 20"/>
            <p:cNvSpPr/>
            <p:nvPr/>
          </p:nvSpPr>
          <p:spPr>
            <a:xfrm rot="21102973">
              <a:off x="2880230" y="2209567"/>
              <a:ext cx="698936" cy="2050997"/>
            </a:xfrm>
            <a:prstGeom prst="curvedRight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15" name="TextBox 14"/>
          <p:cNvSpPr txBox="1"/>
          <p:nvPr/>
        </p:nvSpPr>
        <p:spPr>
          <a:xfrm>
            <a:off x="7207366" y="2248730"/>
            <a:ext cx="4442012" cy="4031873"/>
          </a:xfrm>
          <a:prstGeom prst="rect">
            <a:avLst/>
          </a:prstGeom>
          <a:noFill/>
        </p:spPr>
        <p:txBody>
          <a:bodyPr wrap="square" rtlCol="0">
            <a:spAutoFit/>
          </a:bodyPr>
          <a:lstStyle/>
          <a:p>
            <a:r>
              <a:rPr lang="en-GB" sz="4000" b="1" i="1" dirty="0">
                <a:solidFill>
                  <a:schemeClr val="accent6">
                    <a:lumMod val="50000"/>
                  </a:schemeClr>
                </a:solidFill>
              </a:rPr>
              <a:t>Positive: </a:t>
            </a:r>
            <a:endParaRPr lang="en-GB" sz="4000" b="1" i="1" dirty="0" smtClean="0">
              <a:solidFill>
                <a:schemeClr val="accent6">
                  <a:lumMod val="50000"/>
                </a:schemeClr>
              </a:solidFill>
            </a:endParaRPr>
          </a:p>
          <a:p>
            <a:r>
              <a:rPr lang="en-GB" b="1" dirty="0">
                <a:solidFill>
                  <a:schemeClr val="tx1">
                    <a:lumMod val="85000"/>
                    <a:lumOff val="15000"/>
                  </a:schemeClr>
                </a:solidFill>
                <a:effectLst>
                  <a:outerShdw blurRad="38100" dist="38100" dir="2700000" algn="tl">
                    <a:srgbClr val="000000">
                      <a:alpha val="43137"/>
                    </a:srgbClr>
                  </a:outerShdw>
                </a:effectLst>
              </a:rPr>
              <a:t>-control under define the issue</a:t>
            </a:r>
            <a:br>
              <a:rPr lang="en-GB" b="1" dirty="0">
                <a:solidFill>
                  <a:schemeClr val="tx1">
                    <a:lumMod val="85000"/>
                    <a:lumOff val="15000"/>
                  </a:schemeClr>
                </a:solidFill>
                <a:effectLst>
                  <a:outerShdw blurRad="38100" dist="38100" dir="2700000" algn="tl">
                    <a:srgbClr val="000000">
                      <a:alpha val="43137"/>
                    </a:srgbClr>
                  </a:outerShdw>
                </a:effectLst>
              </a:rPr>
            </a:br>
            <a:r>
              <a:rPr lang="en-GB" b="1" dirty="0">
                <a:solidFill>
                  <a:schemeClr val="tx1">
                    <a:lumMod val="85000"/>
                    <a:lumOff val="15000"/>
                  </a:schemeClr>
                </a:solidFill>
                <a:effectLst>
                  <a:outerShdw blurRad="38100" dist="38100" dir="2700000" algn="tl">
                    <a:srgbClr val="000000">
                      <a:alpha val="43137"/>
                    </a:srgbClr>
                  </a:outerShdw>
                </a:effectLst>
              </a:rPr>
              <a:t>-simple web interface</a:t>
            </a:r>
            <a:br>
              <a:rPr lang="en-GB" b="1" dirty="0">
                <a:solidFill>
                  <a:schemeClr val="tx1">
                    <a:lumMod val="85000"/>
                    <a:lumOff val="15000"/>
                  </a:schemeClr>
                </a:solidFill>
                <a:effectLst>
                  <a:outerShdw blurRad="38100" dist="38100" dir="2700000" algn="tl">
                    <a:srgbClr val="000000">
                      <a:alpha val="43137"/>
                    </a:srgbClr>
                  </a:outerShdw>
                </a:effectLst>
              </a:rPr>
            </a:br>
            <a:r>
              <a:rPr lang="en-GB" b="1" dirty="0">
                <a:solidFill>
                  <a:schemeClr val="tx1">
                    <a:lumMod val="85000"/>
                    <a:lumOff val="15000"/>
                  </a:schemeClr>
                </a:solidFill>
                <a:effectLst>
                  <a:outerShdw blurRad="38100" dist="38100" dir="2700000" algn="tl">
                    <a:srgbClr val="000000">
                      <a:alpha val="43137"/>
                    </a:srgbClr>
                  </a:outerShdw>
                </a:effectLst>
              </a:rPr>
              <a:t>-prevent future issues</a:t>
            </a:r>
            <a:br>
              <a:rPr lang="en-GB" b="1" dirty="0">
                <a:solidFill>
                  <a:schemeClr val="tx1">
                    <a:lumMod val="85000"/>
                    <a:lumOff val="15000"/>
                  </a:schemeClr>
                </a:solidFill>
                <a:effectLst>
                  <a:outerShdw blurRad="38100" dist="38100" dir="2700000" algn="tl">
                    <a:srgbClr val="000000">
                      <a:alpha val="43137"/>
                    </a:srgbClr>
                  </a:outerShdw>
                </a:effectLst>
              </a:rPr>
            </a:br>
            <a:r>
              <a:rPr lang="en-GB" b="1" dirty="0">
                <a:solidFill>
                  <a:schemeClr val="tx1">
                    <a:lumMod val="85000"/>
                    <a:lumOff val="15000"/>
                  </a:schemeClr>
                </a:solidFill>
                <a:effectLst>
                  <a:outerShdw blurRad="38100" dist="38100" dir="2700000" algn="tl">
                    <a:srgbClr val="000000">
                      <a:alpha val="43137"/>
                    </a:srgbClr>
                  </a:outerShdw>
                </a:effectLst>
              </a:rPr>
              <a:t>-users can monitor all process and find exact place which problem taking place even specific </a:t>
            </a:r>
            <a:r>
              <a:rPr lang="en-GB" b="1" dirty="0" smtClean="0">
                <a:solidFill>
                  <a:schemeClr val="tx1">
                    <a:lumMod val="85000"/>
                    <a:lumOff val="15000"/>
                  </a:schemeClr>
                </a:solidFill>
                <a:effectLst>
                  <a:outerShdw blurRad="38100" dist="38100" dir="2700000" algn="tl">
                    <a:srgbClr val="000000">
                      <a:alpha val="43137"/>
                    </a:srgbClr>
                  </a:outerShdw>
                </a:effectLst>
              </a:rPr>
              <a:t>workstation</a:t>
            </a:r>
          </a:p>
          <a:p>
            <a:r>
              <a:rPr lang="en-GB" sz="3600" b="1" i="1" dirty="0" smtClean="0">
                <a:solidFill>
                  <a:srgbClr val="C00000"/>
                </a:solidFill>
              </a:rPr>
              <a:t>Negative</a:t>
            </a:r>
            <a:r>
              <a:rPr lang="en-GB" sz="3600" b="1" i="1" dirty="0">
                <a:solidFill>
                  <a:srgbClr val="C00000"/>
                </a:solidFill>
              </a:rPr>
              <a:t>:</a:t>
            </a:r>
            <a:r>
              <a:rPr lang="en-GB" dirty="0"/>
              <a:t/>
            </a:r>
            <a:br>
              <a:rPr lang="en-GB" dirty="0"/>
            </a:br>
            <a:r>
              <a:rPr lang="en-GB" b="1" dirty="0">
                <a:effectLst>
                  <a:outerShdw blurRad="38100" dist="38100" dir="2700000" algn="tl">
                    <a:srgbClr val="000000">
                      <a:alpha val="43137"/>
                    </a:srgbClr>
                  </a:outerShdw>
                </a:effectLst>
              </a:rPr>
              <a:t>-uploaded all the documents and keep them updated</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-depends on data storage costs variations starts from $8.98/per month</a:t>
            </a:r>
            <a:endParaRPr lang="en-GB" b="1" dirty="0" smtClean="0">
              <a:solidFill>
                <a:schemeClr val="bg1"/>
              </a:solidFill>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792" y="4544921"/>
            <a:ext cx="5853787" cy="21619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764910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par>
                          <p:cTn id="21" fill="hold">
                            <p:stCondLst>
                              <p:cond delay="2000"/>
                            </p:stCondLst>
                            <p:childTnLst>
                              <p:par>
                                <p:cTn id="22" presetID="32" presetClass="emph" presetSubtype="0" fill="hold" nodeType="afterEffect">
                                  <p:stCondLst>
                                    <p:cond delay="0"/>
                                  </p:stCondLst>
                                  <p:childTnLst>
                                    <p:animRot by="120000">
                                      <p:cBhvr>
                                        <p:cTn id="23" dur="100" fill="hold">
                                          <p:stCondLst>
                                            <p:cond delay="0"/>
                                          </p:stCondLst>
                                        </p:cTn>
                                        <p:tgtEl>
                                          <p:spTgt spid="16"/>
                                        </p:tgtEl>
                                        <p:attrNameLst>
                                          <p:attrName>r</p:attrName>
                                        </p:attrNameLst>
                                      </p:cBhvr>
                                    </p:animRot>
                                    <p:animRot by="-240000">
                                      <p:cBhvr>
                                        <p:cTn id="24" dur="200" fill="hold">
                                          <p:stCondLst>
                                            <p:cond delay="200"/>
                                          </p:stCondLst>
                                        </p:cTn>
                                        <p:tgtEl>
                                          <p:spTgt spid="16"/>
                                        </p:tgtEl>
                                        <p:attrNameLst>
                                          <p:attrName>r</p:attrName>
                                        </p:attrNameLst>
                                      </p:cBhvr>
                                    </p:animRot>
                                    <p:animRot by="240000">
                                      <p:cBhvr>
                                        <p:cTn id="25" dur="200" fill="hold">
                                          <p:stCondLst>
                                            <p:cond delay="400"/>
                                          </p:stCondLst>
                                        </p:cTn>
                                        <p:tgtEl>
                                          <p:spTgt spid="16"/>
                                        </p:tgtEl>
                                        <p:attrNameLst>
                                          <p:attrName>r</p:attrName>
                                        </p:attrNameLst>
                                      </p:cBhvr>
                                    </p:animRot>
                                    <p:animRot by="-240000">
                                      <p:cBhvr>
                                        <p:cTn id="26" dur="200" fill="hold">
                                          <p:stCondLst>
                                            <p:cond delay="600"/>
                                          </p:stCondLst>
                                        </p:cTn>
                                        <p:tgtEl>
                                          <p:spTgt spid="16"/>
                                        </p:tgtEl>
                                        <p:attrNameLst>
                                          <p:attrName>r</p:attrName>
                                        </p:attrNameLst>
                                      </p:cBhvr>
                                    </p:animRot>
                                    <p:animRot by="120000">
                                      <p:cBhvr>
                                        <p:cTn id="27" dur="200" fill="hold">
                                          <p:stCondLst>
                                            <p:cond delay="800"/>
                                          </p:stCondLst>
                                        </p:cTn>
                                        <p:tgtEl>
                                          <p:spTgt spid="16"/>
                                        </p:tgtEl>
                                        <p:attrNameLst>
                                          <p:attrName>r</p:attrName>
                                        </p:attrNameLst>
                                      </p:cBhvr>
                                    </p:animRo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randombar(horizontal)">
                                      <p:cBhvr>
                                        <p:cTn id="31" dur="500"/>
                                        <p:tgtEl>
                                          <p:spTgt spid="4"/>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randombar(horizontal)">
                                      <p:cBhvr>
                                        <p:cTn id="35" dur="500"/>
                                        <p:tgtEl>
                                          <p:spTgt spid="5"/>
                                        </p:tgtEl>
                                      </p:cBhvr>
                                    </p:animEffect>
                                  </p:childTnLst>
                                </p:cTn>
                              </p:par>
                              <p:par>
                                <p:cTn id="36" presetID="2" presetClass="entr" presetSubtype="4" fill="hold" nodeType="with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par>
                          <p:cTn id="40" fill="hold">
                            <p:stCondLst>
                              <p:cond delay="4000"/>
                            </p:stCondLst>
                            <p:childTnLst>
                              <p:par>
                                <p:cTn id="41" presetID="2" presetClass="entr" presetSubtype="4" fill="hold" grpId="0" nodeType="after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par>
                          <p:cTn id="45" fill="hold">
                            <p:stCondLst>
                              <p:cond delay="4500"/>
                            </p:stCondLst>
                            <p:childTnLst>
                              <p:par>
                                <p:cTn id="46" presetID="14" presetClass="entr" presetSubtype="10" fill="hold" nodeType="after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randombar(horizontal)">
                                      <p:cBhvr>
                                        <p:cTn id="48" dur="500"/>
                                        <p:tgtEl>
                                          <p:spTgt spid="10"/>
                                        </p:tgtEl>
                                      </p:cBhvr>
                                    </p:animEffect>
                                  </p:childTnLst>
                                </p:cTn>
                              </p:par>
                            </p:childTnLst>
                          </p:cTn>
                        </p:par>
                        <p:par>
                          <p:cTn id="49" fill="hold">
                            <p:stCondLst>
                              <p:cond delay="5000"/>
                            </p:stCondLst>
                            <p:childTnLst>
                              <p:par>
                                <p:cTn id="50" presetID="6" presetClass="emph" presetSubtype="0" fill="hold" nodeType="afterEffect">
                                  <p:stCondLst>
                                    <p:cond delay="0"/>
                                  </p:stCondLst>
                                  <p:childTnLst>
                                    <p:animScale>
                                      <p:cBhvr>
                                        <p:cTn id="51" dur="2000" fill="hold"/>
                                        <p:tgtEl>
                                          <p:spTgt spid="1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TextBox 2"/>
          <p:cNvSpPr txBox="1"/>
          <p:nvPr/>
        </p:nvSpPr>
        <p:spPr>
          <a:xfrm>
            <a:off x="224751" y="202195"/>
            <a:ext cx="11164908" cy="830997"/>
          </a:xfrm>
          <a:prstGeom prst="rect">
            <a:avLst/>
          </a:prstGeom>
          <a:solidFill>
            <a:srgbClr val="0070C0"/>
          </a:solidFill>
        </p:spPr>
        <p:txBody>
          <a:bodyPr wrap="square" rtlCol="0">
            <a:spAutoFit/>
          </a:bodyPr>
          <a:lstStyle/>
          <a:p>
            <a:r>
              <a:rPr lang="en-GB" sz="4800" b="1" i="1" dirty="0">
                <a:solidFill>
                  <a:schemeClr val="bg1"/>
                </a:solidFill>
                <a:effectLst>
                  <a:outerShdw blurRad="38100" dist="38100" dir="2700000" algn="tl">
                    <a:srgbClr val="000000">
                      <a:alpha val="43137"/>
                    </a:srgbClr>
                  </a:outerShdw>
                </a:effectLst>
              </a:rPr>
              <a:t>The </a:t>
            </a:r>
            <a:r>
              <a:rPr lang="en-GB" sz="4800" b="1" i="1" dirty="0" smtClean="0">
                <a:solidFill>
                  <a:srgbClr val="FFFF66"/>
                </a:solidFill>
                <a:effectLst>
                  <a:outerShdw blurRad="38100" dist="38100" dir="2700000" algn="tl">
                    <a:srgbClr val="000000">
                      <a:alpha val="43137"/>
                    </a:srgbClr>
                  </a:outerShdw>
                </a:effectLst>
              </a:rPr>
              <a:t>Departmental Objectives </a:t>
            </a:r>
            <a:r>
              <a:rPr lang="en-GB" sz="4800" b="1" i="1" dirty="0" smtClean="0">
                <a:solidFill>
                  <a:schemeClr val="bg1"/>
                </a:solidFill>
                <a:effectLst>
                  <a:outerShdw blurRad="38100" dist="38100" dir="2700000" algn="tl">
                    <a:srgbClr val="000000">
                      <a:alpha val="43137"/>
                    </a:srgbClr>
                  </a:outerShdw>
                </a:effectLst>
              </a:rPr>
              <a:t>Process</a:t>
            </a:r>
            <a:endParaRPr lang="en-GB" sz="4800" dirty="0">
              <a:solidFill>
                <a:schemeClr val="bg1"/>
              </a:solidFill>
              <a:effectLst>
                <a:outerShdw blurRad="38100" dist="38100" dir="2700000" algn="tl">
                  <a:srgbClr val="000000">
                    <a:alpha val="43137"/>
                  </a:srgbClr>
                </a:outerShdw>
              </a:effectLst>
            </a:endParaRPr>
          </a:p>
        </p:txBody>
      </p:sp>
      <p:sp>
        <p:nvSpPr>
          <p:cNvPr id="4" name="TextBox 3"/>
          <p:cNvSpPr txBox="1"/>
          <p:nvPr/>
        </p:nvSpPr>
        <p:spPr>
          <a:xfrm>
            <a:off x="548737" y="1460701"/>
            <a:ext cx="2187389" cy="461665"/>
          </a:xfrm>
          <a:prstGeom prst="rect">
            <a:avLst/>
          </a:prstGeom>
          <a:noFill/>
        </p:spPr>
        <p:txBody>
          <a:bodyPr wrap="square" rtlCol="0">
            <a:spAutoFit/>
          </a:bodyPr>
          <a:lstStyle/>
          <a:p>
            <a:r>
              <a:rPr lang="en-GB" sz="2400" u="sng" dirty="0" smtClean="0">
                <a:solidFill>
                  <a:srgbClr val="FFFF00"/>
                </a:solidFill>
                <a:effectLst>
                  <a:outerShdw blurRad="38100" dist="38100" dir="2700000" algn="tl">
                    <a:srgbClr val="000000">
                      <a:alpha val="43137"/>
                    </a:srgbClr>
                  </a:outerShdw>
                </a:effectLst>
                <a:latin typeface="Elephant" panose="02020904090505020303" pitchFamily="18" charset="0"/>
              </a:rPr>
              <a:t>FACT</a:t>
            </a:r>
            <a:endParaRPr lang="en-GB" sz="2400" u="sng" dirty="0">
              <a:solidFill>
                <a:srgbClr val="FFFF00"/>
              </a:solidFill>
              <a:effectLst>
                <a:outerShdw blurRad="38100" dist="38100" dir="2700000" algn="tl">
                  <a:srgbClr val="000000">
                    <a:alpha val="43137"/>
                  </a:srgbClr>
                </a:outerShdw>
              </a:effectLst>
              <a:latin typeface="Elephant" panose="02020904090505020303" pitchFamily="18" charset="0"/>
            </a:endParaRPr>
          </a:p>
        </p:txBody>
      </p:sp>
      <p:sp>
        <p:nvSpPr>
          <p:cNvPr id="5" name="TextBox 4"/>
          <p:cNvSpPr txBox="1"/>
          <p:nvPr/>
        </p:nvSpPr>
        <p:spPr>
          <a:xfrm>
            <a:off x="9161930" y="1432439"/>
            <a:ext cx="4625788" cy="461665"/>
          </a:xfrm>
          <a:prstGeom prst="rect">
            <a:avLst/>
          </a:prstGeom>
          <a:noFill/>
        </p:spPr>
        <p:txBody>
          <a:bodyPr wrap="square" rtlCol="0">
            <a:spAutoFit/>
          </a:bodyPr>
          <a:lstStyle/>
          <a:p>
            <a:r>
              <a:rPr lang="en-GB" sz="2400" u="sng" dirty="0" smtClean="0">
                <a:solidFill>
                  <a:srgbClr val="FF0000"/>
                </a:solidFill>
                <a:effectLst>
                  <a:outerShdw blurRad="38100" dist="38100" dir="2700000" algn="tl">
                    <a:srgbClr val="000000">
                      <a:alpha val="43137"/>
                    </a:srgbClr>
                  </a:outerShdw>
                </a:effectLst>
                <a:latin typeface="Elephant" panose="02020904090505020303" pitchFamily="18" charset="0"/>
              </a:rPr>
              <a:t>CRICTICAL</a:t>
            </a:r>
            <a:endParaRPr lang="en-GB" sz="2400" u="sng" dirty="0">
              <a:solidFill>
                <a:srgbClr val="FF0000"/>
              </a:solidFill>
              <a:effectLst>
                <a:outerShdw blurRad="38100" dist="38100" dir="2700000" algn="tl">
                  <a:srgbClr val="000000">
                    <a:alpha val="43137"/>
                  </a:srgbClr>
                </a:outerShdw>
              </a:effectLst>
              <a:latin typeface="Elephant" panose="02020904090505020303" pitchFamily="18" charset="0"/>
            </a:endParaRPr>
          </a:p>
        </p:txBody>
      </p:sp>
      <p:sp>
        <p:nvSpPr>
          <p:cNvPr id="13" name="Rectangle 12"/>
          <p:cNvSpPr/>
          <p:nvPr/>
        </p:nvSpPr>
        <p:spPr>
          <a:xfrm>
            <a:off x="5534583" y="5990695"/>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18867" y="118792"/>
            <a:ext cx="93232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9" name="Group 8"/>
          <p:cNvGrpSpPr/>
          <p:nvPr/>
        </p:nvGrpSpPr>
        <p:grpSpPr>
          <a:xfrm>
            <a:off x="2651335" y="1339394"/>
            <a:ext cx="5381041" cy="3876090"/>
            <a:chOff x="2651335" y="1339394"/>
            <a:chExt cx="5381041" cy="3876090"/>
          </a:xfrm>
        </p:grpSpPr>
        <p:sp>
          <p:nvSpPr>
            <p:cNvPr id="21" name="Curved Right Arrow 20"/>
            <p:cNvSpPr/>
            <p:nvPr/>
          </p:nvSpPr>
          <p:spPr>
            <a:xfrm rot="21102973">
              <a:off x="2946219" y="2135842"/>
              <a:ext cx="1081088" cy="2192013"/>
            </a:xfrm>
            <a:prstGeom prst="curvedRight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6" name="Group 5"/>
            <p:cNvGrpSpPr/>
            <p:nvPr/>
          </p:nvGrpSpPr>
          <p:grpSpPr>
            <a:xfrm>
              <a:off x="2651335" y="1339394"/>
              <a:ext cx="5381041" cy="3876090"/>
              <a:chOff x="2651335" y="1339394"/>
              <a:chExt cx="5381041" cy="3876090"/>
            </a:xfrm>
          </p:grpSpPr>
          <p:sp>
            <p:nvSpPr>
              <p:cNvPr id="2" name="TextBox 1"/>
              <p:cNvSpPr txBox="1"/>
              <p:nvPr/>
            </p:nvSpPr>
            <p:spPr>
              <a:xfrm>
                <a:off x="3407304" y="1339394"/>
                <a:ext cx="3612862" cy="923330"/>
              </a:xfrm>
              <a:prstGeom prst="rect">
                <a:avLst/>
              </a:prstGeom>
              <a:solidFill>
                <a:srgbClr val="7030A0"/>
              </a:solidFill>
            </p:spPr>
            <p:txBody>
              <a:bodyPr wrap="square" rtlCol="0">
                <a:spAutoFit/>
              </a:bodyPr>
              <a:lstStyle/>
              <a:p>
                <a:pPr algn="ctr"/>
                <a:r>
                  <a:rPr lang="en-GB" b="1" dirty="0">
                    <a:solidFill>
                      <a:schemeClr val="accent1">
                        <a:lumMod val="40000"/>
                        <a:lumOff val="60000"/>
                      </a:schemeClr>
                    </a:solidFill>
                    <a:effectLst>
                      <a:outerShdw blurRad="38100" dist="38100" dir="2700000" algn="tl">
                        <a:srgbClr val="000000">
                          <a:alpha val="43137"/>
                        </a:srgbClr>
                      </a:outerShdw>
                    </a:effectLst>
                    <a:latin typeface="Arial" pitchFamily="34" charset="0"/>
                    <a:cs typeface="Arial" pitchFamily="34" charset="0"/>
                  </a:rPr>
                  <a:t>HR policies &amp; practices to support performance </a:t>
                </a:r>
              </a:p>
              <a:p>
                <a:endParaRPr lang="en-GB" dirty="0"/>
              </a:p>
            </p:txBody>
          </p:sp>
          <p:sp>
            <p:nvSpPr>
              <p:cNvPr id="7" name="Down Arrow 6"/>
              <p:cNvSpPr/>
              <p:nvPr/>
            </p:nvSpPr>
            <p:spPr>
              <a:xfrm rot="20419993">
                <a:off x="3502692" y="2306747"/>
                <a:ext cx="707579" cy="689500"/>
              </a:xfrm>
              <a:prstGeom prst="down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rot="3901021">
                <a:off x="3773687" y="3255752"/>
                <a:ext cx="793186" cy="597772"/>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195357" y="2585516"/>
                <a:ext cx="2505001" cy="646331"/>
              </a:xfrm>
              <a:prstGeom prst="rect">
                <a:avLst/>
              </a:prstGeom>
              <a:solidFill>
                <a:schemeClr val="accent6">
                  <a:lumMod val="40000"/>
                  <a:lumOff val="60000"/>
                </a:schemeClr>
              </a:solidFill>
            </p:spPr>
            <p:txBody>
              <a:bodyPr wrap="square" rtlCol="0">
                <a:spAutoFit/>
              </a:bodyPr>
              <a:lstStyle/>
              <a:p>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Individual Objectives</a:t>
                </a:r>
              </a:p>
              <a:p>
                <a:endParaRPr lang="en-GB" dirty="0"/>
              </a:p>
            </p:txBody>
          </p:sp>
          <p:sp>
            <p:nvSpPr>
              <p:cNvPr id="17" name="TextBox 16"/>
              <p:cNvSpPr txBox="1"/>
              <p:nvPr/>
            </p:nvSpPr>
            <p:spPr>
              <a:xfrm>
                <a:off x="4515165" y="3575586"/>
                <a:ext cx="2505001" cy="646331"/>
              </a:xfrm>
              <a:prstGeom prst="rect">
                <a:avLst/>
              </a:prstGeom>
              <a:solidFill>
                <a:schemeClr val="accent6">
                  <a:lumMod val="40000"/>
                  <a:lumOff val="60000"/>
                </a:schemeClr>
              </a:solidFill>
            </p:spPr>
            <p:txBody>
              <a:bodyPr wrap="square" rtlCol="0">
                <a:spAutoFit/>
              </a:bodyPr>
              <a:lstStyle/>
              <a:p>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teams </a:t>
                </a:r>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Objectives</a:t>
                </a:r>
              </a:p>
              <a:p>
                <a:endParaRPr lang="en-GB" dirty="0"/>
              </a:p>
            </p:txBody>
          </p:sp>
          <p:sp>
            <p:nvSpPr>
              <p:cNvPr id="15" name="TextBox 14"/>
              <p:cNvSpPr txBox="1"/>
              <p:nvPr/>
            </p:nvSpPr>
            <p:spPr>
              <a:xfrm>
                <a:off x="4933145" y="4394298"/>
                <a:ext cx="3099231" cy="646331"/>
              </a:xfrm>
              <a:prstGeom prst="rect">
                <a:avLst/>
              </a:prstGeom>
              <a:solidFill>
                <a:schemeClr val="accent6">
                  <a:lumMod val="40000"/>
                  <a:lumOff val="60000"/>
                </a:schemeClr>
              </a:solidFill>
            </p:spPr>
            <p:txBody>
              <a:bodyPr wrap="square" rtlCol="0">
                <a:spAutoFit/>
              </a:bodyPr>
              <a:lstStyle/>
              <a:p>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Departmental </a:t>
                </a:r>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Objectives</a:t>
                </a:r>
              </a:p>
              <a:p>
                <a:endParaRPr lang="en-GB" dirty="0"/>
              </a:p>
            </p:txBody>
          </p:sp>
          <p:sp>
            <p:nvSpPr>
              <p:cNvPr id="18" name="Right Arrow 17"/>
              <p:cNvSpPr/>
              <p:nvPr/>
            </p:nvSpPr>
            <p:spPr>
              <a:xfrm rot="3189443">
                <a:off x="4220884" y="4275166"/>
                <a:ext cx="782180" cy="580980"/>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urved Right Arrow 18"/>
              <p:cNvSpPr/>
              <p:nvPr/>
            </p:nvSpPr>
            <p:spPr>
              <a:xfrm rot="21102973">
                <a:off x="2651335" y="1940064"/>
                <a:ext cx="1558122" cy="3275420"/>
              </a:xfrm>
              <a:prstGeom prst="curvedRightArrow">
                <a:avLst>
                  <a:gd name="adj1" fmla="val 28715"/>
                  <a:gd name="adj2" fmla="val 50000"/>
                  <a:gd name="adj3" fmla="val 34833"/>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grpSp>
        <p:nvGrpSpPr>
          <p:cNvPr id="20" name="Group 19"/>
          <p:cNvGrpSpPr/>
          <p:nvPr/>
        </p:nvGrpSpPr>
        <p:grpSpPr>
          <a:xfrm>
            <a:off x="288268" y="2069397"/>
            <a:ext cx="1983091" cy="4460252"/>
            <a:chOff x="288268" y="2069397"/>
            <a:chExt cx="1983091" cy="4460252"/>
          </a:xfrm>
        </p:grpSpPr>
        <p:sp>
          <p:nvSpPr>
            <p:cNvPr id="22" name="Down Arrow 21"/>
            <p:cNvSpPr/>
            <p:nvPr/>
          </p:nvSpPr>
          <p:spPr>
            <a:xfrm>
              <a:off x="288268" y="2069397"/>
              <a:ext cx="1983091" cy="4460252"/>
            </a:xfrm>
            <a:prstGeom prst="down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946239" y="2262724"/>
              <a:ext cx="547542" cy="3785652"/>
            </a:xfrm>
            <a:prstGeom prst="rect">
              <a:avLst/>
            </a:prstGeom>
            <a:noFill/>
          </p:spPr>
          <p:txBody>
            <a:bodyPr wrap="square" rtlCol="0">
              <a:spAutoFit/>
            </a:bodyPr>
            <a:lstStyle/>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N</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X</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T</a:t>
              </a:r>
            </a:p>
            <a:p>
              <a:endPar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endParaRP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S</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L</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I</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D</a:t>
              </a:r>
            </a:p>
            <a:p>
              <a:r>
                <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p:txBody>
        </p:sp>
      </p:grpSp>
      <p:grpSp>
        <p:nvGrpSpPr>
          <p:cNvPr id="24" name="Group 23"/>
          <p:cNvGrpSpPr/>
          <p:nvPr/>
        </p:nvGrpSpPr>
        <p:grpSpPr>
          <a:xfrm>
            <a:off x="9279519" y="1991791"/>
            <a:ext cx="1983091" cy="4460252"/>
            <a:chOff x="288268" y="2069397"/>
            <a:chExt cx="1983091" cy="4460252"/>
          </a:xfrm>
        </p:grpSpPr>
        <p:sp>
          <p:nvSpPr>
            <p:cNvPr id="25" name="Down Arrow 24"/>
            <p:cNvSpPr/>
            <p:nvPr/>
          </p:nvSpPr>
          <p:spPr>
            <a:xfrm>
              <a:off x="288268" y="2069397"/>
              <a:ext cx="1983091" cy="4460252"/>
            </a:xfrm>
            <a:prstGeom prst="downArrow">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946239" y="2262724"/>
              <a:ext cx="547542" cy="3785652"/>
            </a:xfrm>
            <a:prstGeom prst="rect">
              <a:avLst/>
            </a:prstGeom>
            <a:noFill/>
          </p:spPr>
          <p:txBody>
            <a:bodyPr wrap="square" rtlCol="0">
              <a:spAutoFit/>
            </a:bodyPr>
            <a:lstStyle/>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N</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X</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T</a:t>
              </a:r>
            </a:p>
            <a:p>
              <a:endPar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endParaRP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S</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L</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I</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D</a:t>
              </a:r>
            </a:p>
            <a:p>
              <a:r>
                <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p:txBody>
        </p:sp>
      </p:grpSp>
      <p:sp>
        <p:nvSpPr>
          <p:cNvPr id="27" name="Rectangle 26"/>
          <p:cNvSpPr/>
          <p:nvPr/>
        </p:nvSpPr>
        <p:spPr>
          <a:xfrm>
            <a:off x="5534583" y="5065125"/>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558288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par>
                          <p:cTn id="21" fill="hold">
                            <p:stCondLst>
                              <p:cond delay="2000"/>
                            </p:stCondLst>
                            <p:childTnLst>
                              <p:par>
                                <p:cTn id="22" presetID="32" presetClass="emph" presetSubtype="0" fill="hold" nodeType="afterEffect">
                                  <p:stCondLst>
                                    <p:cond delay="0"/>
                                  </p:stCondLst>
                                  <p:childTnLst>
                                    <p:animRot by="120000">
                                      <p:cBhvr>
                                        <p:cTn id="23" dur="100" fill="hold">
                                          <p:stCondLst>
                                            <p:cond delay="0"/>
                                          </p:stCondLst>
                                        </p:cTn>
                                        <p:tgtEl>
                                          <p:spTgt spid="16"/>
                                        </p:tgtEl>
                                        <p:attrNameLst>
                                          <p:attrName>r</p:attrName>
                                        </p:attrNameLst>
                                      </p:cBhvr>
                                    </p:animRot>
                                    <p:animRot by="-240000">
                                      <p:cBhvr>
                                        <p:cTn id="24" dur="200" fill="hold">
                                          <p:stCondLst>
                                            <p:cond delay="200"/>
                                          </p:stCondLst>
                                        </p:cTn>
                                        <p:tgtEl>
                                          <p:spTgt spid="16"/>
                                        </p:tgtEl>
                                        <p:attrNameLst>
                                          <p:attrName>r</p:attrName>
                                        </p:attrNameLst>
                                      </p:cBhvr>
                                    </p:animRot>
                                    <p:animRot by="240000">
                                      <p:cBhvr>
                                        <p:cTn id="25" dur="200" fill="hold">
                                          <p:stCondLst>
                                            <p:cond delay="400"/>
                                          </p:stCondLst>
                                        </p:cTn>
                                        <p:tgtEl>
                                          <p:spTgt spid="16"/>
                                        </p:tgtEl>
                                        <p:attrNameLst>
                                          <p:attrName>r</p:attrName>
                                        </p:attrNameLst>
                                      </p:cBhvr>
                                    </p:animRot>
                                    <p:animRot by="-240000">
                                      <p:cBhvr>
                                        <p:cTn id="26" dur="200" fill="hold">
                                          <p:stCondLst>
                                            <p:cond delay="600"/>
                                          </p:stCondLst>
                                        </p:cTn>
                                        <p:tgtEl>
                                          <p:spTgt spid="16"/>
                                        </p:tgtEl>
                                        <p:attrNameLst>
                                          <p:attrName>r</p:attrName>
                                        </p:attrNameLst>
                                      </p:cBhvr>
                                    </p:animRot>
                                    <p:animRot by="120000">
                                      <p:cBhvr>
                                        <p:cTn id="27" dur="200" fill="hold">
                                          <p:stCondLst>
                                            <p:cond delay="800"/>
                                          </p:stCondLst>
                                        </p:cTn>
                                        <p:tgtEl>
                                          <p:spTgt spid="16"/>
                                        </p:tgtEl>
                                        <p:attrNameLst>
                                          <p:attrName>r</p:attrName>
                                        </p:attrNameLst>
                                      </p:cBhvr>
                                    </p:animRo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randombar(horizontal)">
                                      <p:cBhvr>
                                        <p:cTn id="31" dur="500"/>
                                        <p:tgtEl>
                                          <p:spTgt spid="4"/>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randombar(horizontal)">
                                      <p:cBhvr>
                                        <p:cTn id="35" dur="500"/>
                                        <p:tgtEl>
                                          <p:spTgt spid="5"/>
                                        </p:tgtEl>
                                      </p:cBhvr>
                                    </p:animEffect>
                                  </p:childTnLst>
                                </p:cTn>
                              </p:par>
                            </p:childTnLst>
                          </p:cTn>
                        </p:par>
                        <p:par>
                          <p:cTn id="36" fill="hold">
                            <p:stCondLst>
                              <p:cond delay="4000"/>
                            </p:stCondLst>
                            <p:childTnLst>
                              <p:par>
                                <p:cTn id="37" presetID="42" presetClass="entr" presetSubtype="0" fill="hold" nodeType="after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fade">
                                      <p:cBhvr>
                                        <p:cTn id="39" dur="1000"/>
                                        <p:tgtEl>
                                          <p:spTgt spid="9"/>
                                        </p:tgtEl>
                                      </p:cBhvr>
                                    </p:animEffect>
                                    <p:anim calcmode="lin" valueType="num">
                                      <p:cBhvr>
                                        <p:cTn id="40" dur="1000" fill="hold"/>
                                        <p:tgtEl>
                                          <p:spTgt spid="9"/>
                                        </p:tgtEl>
                                        <p:attrNameLst>
                                          <p:attrName>ppt_x</p:attrName>
                                        </p:attrNameLst>
                                      </p:cBhvr>
                                      <p:tavLst>
                                        <p:tav tm="0">
                                          <p:val>
                                            <p:strVal val="#ppt_x"/>
                                          </p:val>
                                        </p:tav>
                                        <p:tav tm="100000">
                                          <p:val>
                                            <p:strVal val="#ppt_x"/>
                                          </p:val>
                                        </p:tav>
                                      </p:tavLst>
                                    </p:anim>
                                    <p:anim calcmode="lin" valueType="num">
                                      <p:cBhvr>
                                        <p:cTn id="41" dur="1000" fill="hold"/>
                                        <p:tgtEl>
                                          <p:spTgt spid="9"/>
                                        </p:tgtEl>
                                        <p:attrNameLst>
                                          <p:attrName>ppt_y</p:attrName>
                                        </p:attrNameLst>
                                      </p:cBhvr>
                                      <p:tavLst>
                                        <p:tav tm="0">
                                          <p:val>
                                            <p:strVal val="#ppt_y+.1"/>
                                          </p:val>
                                        </p:tav>
                                        <p:tav tm="100000">
                                          <p:val>
                                            <p:strVal val="#ppt_y"/>
                                          </p:val>
                                        </p:tav>
                                      </p:tavLst>
                                    </p:anim>
                                  </p:childTnLst>
                                </p:cTn>
                              </p:par>
                              <p:par>
                                <p:cTn id="42" presetID="26" presetClass="entr" presetSubtype="0" fill="hold"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80">
                                          <p:stCondLst>
                                            <p:cond delay="0"/>
                                          </p:stCondLst>
                                        </p:cTn>
                                        <p:tgtEl>
                                          <p:spTgt spid="20"/>
                                        </p:tgtEl>
                                      </p:cBhvr>
                                    </p:animEffect>
                                    <p:anim calcmode="lin" valueType="num">
                                      <p:cBhvr>
                                        <p:cTn id="45"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50" dur="26">
                                          <p:stCondLst>
                                            <p:cond delay="650"/>
                                          </p:stCondLst>
                                        </p:cTn>
                                        <p:tgtEl>
                                          <p:spTgt spid="20"/>
                                        </p:tgtEl>
                                      </p:cBhvr>
                                      <p:to x="100000" y="60000"/>
                                    </p:animScale>
                                    <p:animScale>
                                      <p:cBhvr>
                                        <p:cTn id="51" dur="166" decel="50000">
                                          <p:stCondLst>
                                            <p:cond delay="676"/>
                                          </p:stCondLst>
                                        </p:cTn>
                                        <p:tgtEl>
                                          <p:spTgt spid="20"/>
                                        </p:tgtEl>
                                      </p:cBhvr>
                                      <p:to x="100000" y="100000"/>
                                    </p:animScale>
                                    <p:animScale>
                                      <p:cBhvr>
                                        <p:cTn id="52" dur="26">
                                          <p:stCondLst>
                                            <p:cond delay="1312"/>
                                          </p:stCondLst>
                                        </p:cTn>
                                        <p:tgtEl>
                                          <p:spTgt spid="20"/>
                                        </p:tgtEl>
                                      </p:cBhvr>
                                      <p:to x="100000" y="80000"/>
                                    </p:animScale>
                                    <p:animScale>
                                      <p:cBhvr>
                                        <p:cTn id="53" dur="166" decel="50000">
                                          <p:stCondLst>
                                            <p:cond delay="1338"/>
                                          </p:stCondLst>
                                        </p:cTn>
                                        <p:tgtEl>
                                          <p:spTgt spid="20"/>
                                        </p:tgtEl>
                                      </p:cBhvr>
                                      <p:to x="100000" y="100000"/>
                                    </p:animScale>
                                    <p:animScale>
                                      <p:cBhvr>
                                        <p:cTn id="54" dur="26">
                                          <p:stCondLst>
                                            <p:cond delay="1642"/>
                                          </p:stCondLst>
                                        </p:cTn>
                                        <p:tgtEl>
                                          <p:spTgt spid="20"/>
                                        </p:tgtEl>
                                      </p:cBhvr>
                                      <p:to x="100000" y="90000"/>
                                    </p:animScale>
                                    <p:animScale>
                                      <p:cBhvr>
                                        <p:cTn id="55" dur="166" decel="50000">
                                          <p:stCondLst>
                                            <p:cond delay="1668"/>
                                          </p:stCondLst>
                                        </p:cTn>
                                        <p:tgtEl>
                                          <p:spTgt spid="20"/>
                                        </p:tgtEl>
                                      </p:cBhvr>
                                      <p:to x="100000" y="100000"/>
                                    </p:animScale>
                                    <p:animScale>
                                      <p:cBhvr>
                                        <p:cTn id="56" dur="26">
                                          <p:stCondLst>
                                            <p:cond delay="1808"/>
                                          </p:stCondLst>
                                        </p:cTn>
                                        <p:tgtEl>
                                          <p:spTgt spid="20"/>
                                        </p:tgtEl>
                                      </p:cBhvr>
                                      <p:to x="100000" y="95000"/>
                                    </p:animScale>
                                    <p:animScale>
                                      <p:cBhvr>
                                        <p:cTn id="57" dur="166" decel="50000">
                                          <p:stCondLst>
                                            <p:cond delay="1834"/>
                                          </p:stCondLst>
                                        </p:cTn>
                                        <p:tgtEl>
                                          <p:spTgt spid="20"/>
                                        </p:tgtEl>
                                      </p:cBhvr>
                                      <p:to x="100000" y="100000"/>
                                    </p:animScale>
                                  </p:childTnLst>
                                </p:cTn>
                              </p:par>
                              <p:par>
                                <p:cTn id="58" presetID="26" presetClass="entr" presetSubtype="0" fill="hold"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wipe(down)">
                                      <p:cBhvr>
                                        <p:cTn id="60" dur="580">
                                          <p:stCondLst>
                                            <p:cond delay="0"/>
                                          </p:stCondLst>
                                        </p:cTn>
                                        <p:tgtEl>
                                          <p:spTgt spid="24"/>
                                        </p:tgtEl>
                                      </p:cBhvr>
                                    </p:animEffect>
                                    <p:anim calcmode="lin" valueType="num">
                                      <p:cBhvr>
                                        <p:cTn id="61" dur="1822"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24"/>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24"/>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24"/>
                                        </p:tgtEl>
                                        <p:attrNameLst>
                                          <p:attrName>ppt_y</p:attrName>
                                        </p:attrNameLst>
                                      </p:cBhvr>
                                      <p:tavLst>
                                        <p:tav tm="0" fmla="#ppt_y-sin(pi*$)/81">
                                          <p:val>
                                            <p:fltVal val="0"/>
                                          </p:val>
                                        </p:tav>
                                        <p:tav tm="100000">
                                          <p:val>
                                            <p:fltVal val="1"/>
                                          </p:val>
                                        </p:tav>
                                      </p:tavLst>
                                    </p:anim>
                                    <p:animScale>
                                      <p:cBhvr>
                                        <p:cTn id="66" dur="26">
                                          <p:stCondLst>
                                            <p:cond delay="650"/>
                                          </p:stCondLst>
                                        </p:cTn>
                                        <p:tgtEl>
                                          <p:spTgt spid="24"/>
                                        </p:tgtEl>
                                      </p:cBhvr>
                                      <p:to x="100000" y="60000"/>
                                    </p:animScale>
                                    <p:animScale>
                                      <p:cBhvr>
                                        <p:cTn id="67" dur="166" decel="50000">
                                          <p:stCondLst>
                                            <p:cond delay="676"/>
                                          </p:stCondLst>
                                        </p:cTn>
                                        <p:tgtEl>
                                          <p:spTgt spid="24"/>
                                        </p:tgtEl>
                                      </p:cBhvr>
                                      <p:to x="100000" y="100000"/>
                                    </p:animScale>
                                    <p:animScale>
                                      <p:cBhvr>
                                        <p:cTn id="68" dur="26">
                                          <p:stCondLst>
                                            <p:cond delay="1312"/>
                                          </p:stCondLst>
                                        </p:cTn>
                                        <p:tgtEl>
                                          <p:spTgt spid="24"/>
                                        </p:tgtEl>
                                      </p:cBhvr>
                                      <p:to x="100000" y="80000"/>
                                    </p:animScale>
                                    <p:animScale>
                                      <p:cBhvr>
                                        <p:cTn id="69" dur="166" decel="50000">
                                          <p:stCondLst>
                                            <p:cond delay="1338"/>
                                          </p:stCondLst>
                                        </p:cTn>
                                        <p:tgtEl>
                                          <p:spTgt spid="24"/>
                                        </p:tgtEl>
                                      </p:cBhvr>
                                      <p:to x="100000" y="100000"/>
                                    </p:animScale>
                                    <p:animScale>
                                      <p:cBhvr>
                                        <p:cTn id="70" dur="26">
                                          <p:stCondLst>
                                            <p:cond delay="1642"/>
                                          </p:stCondLst>
                                        </p:cTn>
                                        <p:tgtEl>
                                          <p:spTgt spid="24"/>
                                        </p:tgtEl>
                                      </p:cBhvr>
                                      <p:to x="100000" y="90000"/>
                                    </p:animScale>
                                    <p:animScale>
                                      <p:cBhvr>
                                        <p:cTn id="71" dur="166" decel="50000">
                                          <p:stCondLst>
                                            <p:cond delay="1668"/>
                                          </p:stCondLst>
                                        </p:cTn>
                                        <p:tgtEl>
                                          <p:spTgt spid="24"/>
                                        </p:tgtEl>
                                      </p:cBhvr>
                                      <p:to x="100000" y="100000"/>
                                    </p:animScale>
                                    <p:animScale>
                                      <p:cBhvr>
                                        <p:cTn id="72" dur="26">
                                          <p:stCondLst>
                                            <p:cond delay="1808"/>
                                          </p:stCondLst>
                                        </p:cTn>
                                        <p:tgtEl>
                                          <p:spTgt spid="24"/>
                                        </p:tgtEl>
                                      </p:cBhvr>
                                      <p:to x="100000" y="95000"/>
                                    </p:animScale>
                                    <p:animScale>
                                      <p:cBhvr>
                                        <p:cTn id="73" dur="166" decel="50000">
                                          <p:stCondLst>
                                            <p:cond delay="1834"/>
                                          </p:stCondLst>
                                        </p:cTn>
                                        <p:tgtEl>
                                          <p:spTgt spid="24"/>
                                        </p:tgtEl>
                                      </p:cBhvr>
                                      <p:to x="100000" y="100000"/>
                                    </p:animScale>
                                  </p:childTnLst>
                                </p:cTn>
                              </p:par>
                            </p:childTnLst>
                          </p:cTn>
                        </p:par>
                        <p:par>
                          <p:cTn id="74" fill="hold">
                            <p:stCondLst>
                              <p:cond delay="6000"/>
                            </p:stCondLst>
                            <p:childTnLst>
                              <p:par>
                                <p:cTn id="75" presetID="42" presetClass="path" presetSubtype="0" accel="50000" decel="50000" fill="hold" nodeType="afterEffect">
                                  <p:stCondLst>
                                    <p:cond delay="0"/>
                                  </p:stCondLst>
                                  <p:childTnLst>
                                    <p:animMotion origin="layout" path="M 0 0 L 0 0.25 E" pathEditMode="relative" ptsTypes="">
                                      <p:cBhvr>
                                        <p:cTn id="76" dur="2000" fill="hold"/>
                                        <p:tgtEl>
                                          <p:spTgt spid="20"/>
                                        </p:tgtEl>
                                        <p:attrNameLst>
                                          <p:attrName>ppt_x</p:attrName>
                                          <p:attrName>ppt_y</p:attrName>
                                        </p:attrNameLst>
                                      </p:cBhvr>
                                    </p:animMotion>
                                  </p:childTnLst>
                                </p:cTn>
                              </p:par>
                              <p:par>
                                <p:cTn id="77" presetID="42" presetClass="path" presetSubtype="0" accel="50000" decel="50000" fill="hold" nodeType="withEffect">
                                  <p:stCondLst>
                                    <p:cond delay="0"/>
                                  </p:stCondLst>
                                  <p:childTnLst>
                                    <p:animMotion origin="layout" path="M 0 0 L 0 0.25 E" pathEditMode="relative" ptsTypes="">
                                      <p:cBhvr>
                                        <p:cTn id="78" dur="2000" fill="hold"/>
                                        <p:tgtEl>
                                          <p:spTgt spid="24"/>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sp>
        <p:nvSpPr>
          <p:cNvPr id="5" name="TextBox 4"/>
          <p:cNvSpPr txBox="1"/>
          <p:nvPr/>
        </p:nvSpPr>
        <p:spPr>
          <a:xfrm>
            <a:off x="8106346" y="1192171"/>
            <a:ext cx="4625788" cy="461665"/>
          </a:xfrm>
          <a:prstGeom prst="rect">
            <a:avLst/>
          </a:prstGeom>
          <a:noFill/>
        </p:spPr>
        <p:txBody>
          <a:bodyPr wrap="square" rtlCol="0">
            <a:spAutoFit/>
          </a:bodyPr>
          <a:lstStyle/>
          <a:p>
            <a:r>
              <a:rPr lang="en-GB" sz="2400" u="sng" dirty="0" smtClean="0">
                <a:solidFill>
                  <a:srgbClr val="FF0000"/>
                </a:solidFill>
                <a:effectLst>
                  <a:outerShdw blurRad="38100" dist="38100" dir="2700000" algn="tl">
                    <a:srgbClr val="000000">
                      <a:alpha val="43137"/>
                    </a:srgbClr>
                  </a:outerShdw>
                </a:effectLst>
                <a:latin typeface="Elephant" panose="02020904090505020303" pitchFamily="18" charset="0"/>
              </a:rPr>
              <a:t>CRICTICAL</a:t>
            </a:r>
            <a:endParaRPr lang="en-GB" sz="2400" u="sng" dirty="0">
              <a:solidFill>
                <a:srgbClr val="FF0000"/>
              </a:solidFill>
              <a:effectLst>
                <a:outerShdw blurRad="38100" dist="38100" dir="2700000" algn="tl">
                  <a:srgbClr val="000000">
                    <a:alpha val="43137"/>
                  </a:srgbClr>
                </a:outerShdw>
              </a:effectLst>
              <a:latin typeface="Elephant" panose="02020904090505020303" pitchFamily="18" charset="0"/>
            </a:endParaRPr>
          </a:p>
        </p:txBody>
      </p:sp>
      <p:sp>
        <p:nvSpPr>
          <p:cNvPr id="13" name="Rectangle 12"/>
          <p:cNvSpPr/>
          <p:nvPr/>
        </p:nvSpPr>
        <p:spPr>
          <a:xfrm>
            <a:off x="5522258" y="5837045"/>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2792159" y="91561"/>
            <a:ext cx="3019214" cy="1200329"/>
          </a:xfrm>
          <a:prstGeom prst="rect">
            <a:avLst/>
          </a:prstGeom>
          <a:solidFill>
            <a:schemeClr val="tx2">
              <a:lumMod val="50000"/>
            </a:schemeClr>
          </a:solidFill>
          <a:effectLst>
            <a:reflection blurRad="6350" stA="52000" endA="300" endPos="35000" dir="5400000" sy="-100000" algn="bl" rotWithShape="0"/>
          </a:effectLst>
          <a:scene3d>
            <a:camera prst="orthographicFront"/>
            <a:lightRig rig="threePt" dir="t"/>
          </a:scene3d>
          <a:sp3d>
            <a:bevelT prst="angle"/>
          </a:sp3d>
        </p:spPr>
        <p:txBody>
          <a:bodyPr wrap="square" rtlCol="0">
            <a:spAutoFit/>
          </a:bodyPr>
          <a:lstStyle/>
          <a:p>
            <a:r>
              <a:rPr lang="en-GB" sz="7200" i="1" dirty="0" smtClean="0">
                <a:solidFill>
                  <a:srgbClr val="FFC000"/>
                </a:solidFill>
                <a:effectLst>
                  <a:outerShdw blurRad="38100" dist="38100" dir="2700000" algn="tl">
                    <a:srgbClr val="000000">
                      <a:alpha val="43137"/>
                    </a:srgbClr>
                  </a:outerShdw>
                </a:effectLst>
              </a:rPr>
              <a:t>LIST OF </a:t>
            </a:r>
            <a:endParaRPr lang="en-GB" sz="7200" i="1" dirty="0">
              <a:solidFill>
                <a:srgbClr val="FFC000"/>
              </a:solidFill>
              <a:effectLst>
                <a:outerShdw blurRad="38100" dist="38100" dir="2700000" algn="tl">
                  <a:srgbClr val="000000">
                    <a:alpha val="43137"/>
                  </a:srgbClr>
                </a:outerShdw>
              </a:effectLst>
            </a:endParaRPr>
          </a:p>
        </p:txBody>
      </p:sp>
      <p:sp>
        <p:nvSpPr>
          <p:cNvPr id="31" name="Rectangle 30"/>
          <p:cNvSpPr/>
          <p:nvPr/>
        </p:nvSpPr>
        <p:spPr>
          <a:xfrm>
            <a:off x="5522258" y="2471147"/>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p:cNvSpPr/>
          <p:nvPr/>
        </p:nvSpPr>
        <p:spPr>
          <a:xfrm>
            <a:off x="5522258" y="3598049"/>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p:cNvSpPr/>
          <p:nvPr/>
        </p:nvSpPr>
        <p:spPr>
          <a:xfrm>
            <a:off x="5522258" y="4724951"/>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6" name="Group 35"/>
          <p:cNvGrpSpPr/>
          <p:nvPr/>
        </p:nvGrpSpPr>
        <p:grpSpPr>
          <a:xfrm>
            <a:off x="548737" y="1102264"/>
            <a:ext cx="2571499" cy="818315"/>
            <a:chOff x="548737" y="1102264"/>
            <a:chExt cx="2571499" cy="818315"/>
          </a:xfrm>
        </p:grpSpPr>
        <p:sp>
          <p:nvSpPr>
            <p:cNvPr id="4" name="TextBox 3"/>
            <p:cNvSpPr txBox="1"/>
            <p:nvPr/>
          </p:nvSpPr>
          <p:spPr>
            <a:xfrm>
              <a:off x="548737" y="1192170"/>
              <a:ext cx="2187389" cy="461665"/>
            </a:xfrm>
            <a:prstGeom prst="rect">
              <a:avLst/>
            </a:prstGeom>
            <a:noFill/>
          </p:spPr>
          <p:txBody>
            <a:bodyPr wrap="square" rtlCol="0">
              <a:spAutoFit/>
            </a:bodyPr>
            <a:lstStyle/>
            <a:p>
              <a:r>
                <a:rPr lang="en-GB" sz="2400" u="sng" dirty="0" smtClean="0">
                  <a:solidFill>
                    <a:srgbClr val="FFFF00"/>
                  </a:solidFill>
                  <a:effectLst>
                    <a:outerShdw blurRad="38100" dist="38100" dir="2700000" algn="tl">
                      <a:srgbClr val="000000">
                        <a:alpha val="43137"/>
                      </a:srgbClr>
                    </a:outerShdw>
                  </a:effectLst>
                  <a:latin typeface="Elephant" panose="02020904090505020303" pitchFamily="18" charset="0"/>
                </a:rPr>
                <a:t>FACT</a:t>
              </a:r>
              <a:endParaRPr lang="en-GB" sz="2400" u="sng" dirty="0">
                <a:solidFill>
                  <a:srgbClr val="FFFF00"/>
                </a:solidFill>
                <a:effectLst>
                  <a:outerShdw blurRad="38100" dist="38100" dir="2700000" algn="tl">
                    <a:srgbClr val="000000">
                      <a:alpha val="43137"/>
                    </a:srgbClr>
                  </a:outerShdw>
                </a:effectLst>
                <a:latin typeface="Elephant" panose="02020904090505020303" pitchFamily="18" charset="0"/>
              </a:endParaRPr>
            </a:p>
          </p:txBody>
        </p:sp>
        <p:pic>
          <p:nvPicPr>
            <p:cNvPr id="35" name="Picture 3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15680" y="1102264"/>
              <a:ext cx="1404556" cy="818315"/>
            </a:xfrm>
            <a:prstGeom prst="rect">
              <a:avLst/>
            </a:prstGeom>
          </p:spPr>
        </p:pic>
      </p:grpSp>
      <p:sp>
        <p:nvSpPr>
          <p:cNvPr id="37" name="TextBox 36"/>
          <p:cNvSpPr txBox="1"/>
          <p:nvPr/>
        </p:nvSpPr>
        <p:spPr>
          <a:xfrm>
            <a:off x="6912651" y="302045"/>
            <a:ext cx="4986110" cy="800219"/>
          </a:xfrm>
          <a:prstGeom prst="rect">
            <a:avLst/>
          </a:prstGeom>
          <a:solidFill>
            <a:schemeClr val="tx2">
              <a:lumMod val="75000"/>
            </a:schemeClr>
          </a:solidFill>
          <a:scene3d>
            <a:camera prst="orthographicFront"/>
            <a:lightRig rig="threePt" dir="t"/>
          </a:scene3d>
          <a:sp3d>
            <a:bevelT prst="angle"/>
          </a:sp3d>
        </p:spPr>
        <p:txBody>
          <a:bodyPr wrap="square" rtlCol="0">
            <a:spAutoFit/>
          </a:bodyPr>
          <a:lstStyle/>
          <a:p>
            <a:r>
              <a:rPr lang="en-GB" sz="2800" b="1" i="1" dirty="0">
                <a:solidFill>
                  <a:srgbClr val="FFFF66"/>
                </a:solidFill>
                <a:effectLst>
                  <a:outerShdw blurRad="38100" dist="38100" dir="2700000" algn="tl">
                    <a:srgbClr val="000000">
                      <a:alpha val="43137"/>
                    </a:srgbClr>
                  </a:outerShdw>
                </a:effectLst>
                <a:latin typeface="Constantia" panose="02030602050306030303" pitchFamily="18" charset="0"/>
                <a:cs typeface="Arial" pitchFamily="34" charset="0"/>
              </a:rPr>
              <a:t>Departmental Objectives </a:t>
            </a:r>
          </a:p>
          <a:p>
            <a:endParaRPr lang="en-GB"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15413" y="523907"/>
            <a:ext cx="1243446" cy="953309"/>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31208" y="1621594"/>
            <a:ext cx="3160330" cy="1975206"/>
          </a:xfrm>
          <a:prstGeom prst="rect">
            <a:avLst/>
          </a:prstGeom>
          <a:ln>
            <a:noFill/>
          </a:ln>
          <a:effectLst>
            <a:outerShdw blurRad="292100" dist="139700" dir="2700000" algn="tl" rotWithShape="0">
              <a:srgbClr val="333333">
                <a:alpha val="65000"/>
              </a:srgbClr>
            </a:outerShdw>
          </a:effectLst>
        </p:spPr>
      </p:pic>
      <p:sp>
        <p:nvSpPr>
          <p:cNvPr id="9" name="TextBox 8"/>
          <p:cNvSpPr txBox="1"/>
          <p:nvPr/>
        </p:nvSpPr>
        <p:spPr>
          <a:xfrm>
            <a:off x="48892" y="1653835"/>
            <a:ext cx="5762481" cy="5539978"/>
          </a:xfrm>
          <a:prstGeom prst="rect">
            <a:avLst/>
          </a:prstGeom>
          <a:noFill/>
        </p:spPr>
        <p:txBody>
          <a:bodyPr wrap="square" rtlCol="0">
            <a:spAutoFit/>
          </a:bodyPr>
          <a:lstStyle/>
          <a:p>
            <a:r>
              <a:rPr lang="en-GB" dirty="0" smtClean="0">
                <a:solidFill>
                  <a:srgbClr val="FFC000"/>
                </a:solidFill>
              </a:rPr>
              <a:t>1) </a:t>
            </a:r>
            <a:r>
              <a:rPr lang="en-GB" dirty="0">
                <a:solidFill>
                  <a:srgbClr val="FFC000"/>
                </a:solidFill>
              </a:rPr>
              <a:t>B</a:t>
            </a:r>
            <a:r>
              <a:rPr lang="en-GB" dirty="0" smtClean="0">
                <a:solidFill>
                  <a:srgbClr val="FFC000"/>
                </a:solidFill>
              </a:rPr>
              <a:t>uy-in </a:t>
            </a:r>
            <a:r>
              <a:rPr lang="en-GB" dirty="0">
                <a:solidFill>
                  <a:srgbClr val="FFC000"/>
                </a:solidFill>
              </a:rPr>
              <a:t>from Everyone: </a:t>
            </a:r>
            <a:endParaRPr lang="en-GB" dirty="0" smtClean="0">
              <a:solidFill>
                <a:srgbClr val="FFC000"/>
              </a:solidFill>
            </a:endParaRPr>
          </a:p>
          <a:p>
            <a:r>
              <a:rPr lang="en-GB" b="1" dirty="0" smtClean="0">
                <a:effectLst>
                  <a:outerShdw blurRad="38100" dist="38100" dir="2700000" algn="tl">
                    <a:srgbClr val="000000">
                      <a:alpha val="43137"/>
                    </a:srgbClr>
                  </a:outerShdw>
                </a:effectLst>
              </a:rPr>
              <a:t>entire </a:t>
            </a:r>
            <a:r>
              <a:rPr lang="en-GB" b="1" dirty="0">
                <a:effectLst>
                  <a:outerShdw blurRad="38100" dist="38100" dir="2700000" algn="tl">
                    <a:srgbClr val="000000">
                      <a:alpha val="43137"/>
                    </a:srgbClr>
                  </a:outerShdw>
                </a:effectLst>
              </a:rPr>
              <a:t>company must have </a:t>
            </a:r>
            <a:r>
              <a:rPr lang="en-GB" b="1" dirty="0" smtClean="0">
                <a:effectLst>
                  <a:outerShdw blurRad="38100" dist="38100" dir="2700000" algn="tl">
                    <a:srgbClr val="000000">
                      <a:alpha val="43137"/>
                    </a:srgbClr>
                  </a:outerShdw>
                </a:effectLst>
              </a:rPr>
              <a:t>conviction</a:t>
            </a:r>
          </a:p>
          <a:p>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around goalsetting which </a:t>
            </a:r>
            <a:r>
              <a:rPr lang="en-GB" b="1" dirty="0" smtClean="0">
                <a:effectLst>
                  <a:outerShdw blurRad="38100" dist="38100" dir="2700000" algn="tl">
                    <a:srgbClr val="000000">
                      <a:alpha val="43137"/>
                    </a:srgbClr>
                  </a:outerShdw>
                </a:effectLst>
              </a:rPr>
              <a:t>includes</a:t>
            </a:r>
          </a:p>
          <a:p>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all </a:t>
            </a:r>
            <a:r>
              <a:rPr lang="en-GB" b="1" dirty="0" smtClean="0">
                <a:effectLst>
                  <a:outerShdw blurRad="38100" dist="38100" dir="2700000" algn="tl">
                    <a:srgbClr val="000000">
                      <a:alpha val="43137"/>
                    </a:srgbClr>
                  </a:outerShdw>
                </a:effectLst>
              </a:rPr>
              <a:t>management</a:t>
            </a:r>
            <a:endParaRPr lang="en-GB" dirty="0"/>
          </a:p>
          <a:p>
            <a:endParaRPr lang="en-GB" dirty="0"/>
          </a:p>
          <a:p>
            <a:r>
              <a:rPr lang="en-GB" b="1" dirty="0">
                <a:solidFill>
                  <a:srgbClr val="FF0000"/>
                </a:solidFill>
                <a:effectLst>
                  <a:outerShdw blurRad="38100" dist="38100" dir="2700000" algn="tl">
                    <a:srgbClr val="000000">
                      <a:alpha val="43137"/>
                    </a:srgbClr>
                  </a:outerShdw>
                </a:effectLst>
              </a:rPr>
              <a:t>-Assign someone to Shepherd the process:</a:t>
            </a:r>
            <a:r>
              <a:rPr lang="en-GB" dirty="0"/>
              <a:t/>
            </a:r>
            <a:br>
              <a:rPr lang="en-GB" dirty="0"/>
            </a:br>
            <a:r>
              <a:rPr lang="en-GB" b="1" dirty="0">
                <a:effectLst>
                  <a:outerShdw blurRad="38100" dist="38100" dir="2700000" algn="tl">
                    <a:srgbClr val="000000">
                      <a:alpha val="43137"/>
                    </a:srgbClr>
                  </a:outerShdw>
                </a:effectLst>
              </a:rPr>
              <a:t>It’s a one person who is taking </a:t>
            </a:r>
            <a:r>
              <a:rPr lang="en-GB" b="1" dirty="0" smtClean="0">
                <a:effectLst>
                  <a:outerShdw blurRad="38100" dist="38100" dir="2700000" algn="tl">
                    <a:srgbClr val="000000">
                      <a:alpha val="43137"/>
                    </a:srgbClr>
                  </a:outerShdw>
                </a:effectLst>
              </a:rPr>
              <a:t>ownership</a:t>
            </a:r>
          </a:p>
          <a:p>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to </a:t>
            </a:r>
            <a:r>
              <a:rPr lang="en-GB" b="1" dirty="0" smtClean="0">
                <a:effectLst>
                  <a:outerShdw blurRad="38100" dist="38100" dir="2700000" algn="tl">
                    <a:srgbClr val="000000">
                      <a:alpha val="43137"/>
                    </a:srgbClr>
                  </a:outerShdw>
                </a:effectLst>
              </a:rPr>
              <a:t>getting </a:t>
            </a:r>
            <a:r>
              <a:rPr lang="en-GB" b="1" dirty="0">
                <a:effectLst>
                  <a:outerShdw blurRad="38100" dist="38100" dir="2700000" algn="tl">
                    <a:srgbClr val="000000">
                      <a:alpha val="43137"/>
                    </a:srgbClr>
                  </a:outerShdw>
                </a:effectLst>
              </a:rPr>
              <a:t>everyone on boarded, also </a:t>
            </a:r>
            <a:r>
              <a:rPr lang="en-GB" b="1" dirty="0" err="1">
                <a:effectLst>
                  <a:outerShdw blurRad="38100" dist="38100" dir="2700000" algn="tl">
                    <a:srgbClr val="000000">
                      <a:alpha val="43137"/>
                    </a:srgbClr>
                  </a:outerShdw>
                </a:effectLst>
              </a:rPr>
              <a:t>also</a:t>
            </a:r>
            <a:r>
              <a:rPr lang="en-GB" b="1" dirty="0">
                <a:effectLst>
                  <a:outerShdw blurRad="38100" dist="38100" dir="2700000" algn="tl">
                    <a:srgbClr val="000000">
                      <a:alpha val="43137"/>
                    </a:srgbClr>
                  </a:outerShdw>
                </a:effectLst>
              </a:rPr>
              <a:t> I must be </a:t>
            </a:r>
            <a:endParaRPr lang="en-GB" b="1" dirty="0" smtClean="0">
              <a:effectLst>
                <a:outerShdw blurRad="38100" dist="38100" dir="2700000" algn="tl">
                  <a:srgbClr val="000000">
                    <a:alpha val="43137"/>
                  </a:srgbClr>
                </a:outerShdw>
              </a:effectLst>
            </a:endParaRPr>
          </a:p>
          <a:p>
            <a:r>
              <a:rPr lang="en-GB" b="1" dirty="0" smtClean="0">
                <a:effectLst>
                  <a:outerShdw blurRad="38100" dist="38100" dir="2700000" algn="tl">
                    <a:srgbClr val="000000">
                      <a:alpha val="43137"/>
                    </a:srgbClr>
                  </a:outerShdw>
                </a:effectLst>
              </a:rPr>
              <a:t>multi-functional </a:t>
            </a:r>
            <a:r>
              <a:rPr lang="en-GB" b="1" dirty="0">
                <a:effectLst>
                  <a:outerShdw blurRad="38100" dist="38100" dir="2700000" algn="tl">
                    <a:srgbClr val="000000">
                      <a:alpha val="43137"/>
                    </a:srgbClr>
                  </a:outerShdw>
                </a:effectLst>
              </a:rPr>
              <a:t>have a specialisation in educating the team grading progress in the making of the necessary implementations.</a:t>
            </a:r>
            <a:br>
              <a:rPr lang="en-GB" b="1" dirty="0">
                <a:effectLst>
                  <a:outerShdw blurRad="38100" dist="38100" dir="2700000" algn="tl">
                    <a:srgbClr val="000000">
                      <a:alpha val="43137"/>
                    </a:srgbClr>
                  </a:outerShdw>
                </a:effectLst>
              </a:rPr>
            </a:br>
            <a:endParaRPr lang="en-GB" b="1" dirty="0">
              <a:effectLst>
                <a:outerShdw blurRad="38100" dist="38100" dir="2700000" algn="tl">
                  <a:srgbClr val="000000">
                    <a:alpha val="43137"/>
                  </a:srgbClr>
                </a:outerShdw>
              </a:effectLst>
            </a:endParaRPr>
          </a:p>
          <a:p>
            <a:r>
              <a:rPr lang="en-GB" b="1" dirty="0">
                <a:solidFill>
                  <a:srgbClr val="00B0F0"/>
                </a:solidFill>
                <a:effectLst>
                  <a:outerShdw blurRad="38100" dist="38100" dir="2700000" algn="tl">
                    <a:srgbClr val="000000">
                      <a:alpha val="43137"/>
                    </a:srgbClr>
                  </a:outerShdw>
                </a:effectLst>
              </a:rPr>
              <a:t>-Set measurable goals:</a:t>
            </a:r>
            <a:r>
              <a:rPr lang="en-GB" dirty="0"/>
              <a:t/>
            </a:r>
            <a:br>
              <a:rPr lang="en-GB" dirty="0"/>
            </a:br>
            <a:r>
              <a:rPr lang="en-GB" b="1" dirty="0">
                <a:effectLst>
                  <a:outerShdw blurRad="38100" dist="38100" dir="2700000" algn="tl">
                    <a:srgbClr val="000000">
                      <a:alpha val="43137"/>
                    </a:srgbClr>
                  </a:outerShdw>
                </a:effectLst>
              </a:rPr>
              <a:t>They use measurable numbers under control of all </a:t>
            </a:r>
            <a:r>
              <a:rPr lang="en-GB" b="1" dirty="0" smtClean="0">
                <a:effectLst>
                  <a:outerShdw blurRad="38100" dist="38100" dir="2700000" algn="tl">
                    <a:srgbClr val="000000">
                      <a:alpha val="43137"/>
                    </a:srgbClr>
                  </a:outerShdw>
                </a:effectLst>
              </a:rPr>
              <a:t>targets</a:t>
            </a:r>
          </a:p>
          <a:p>
            <a:endParaRPr lang="en-GB" dirty="0"/>
          </a:p>
          <a:p>
            <a:r>
              <a:rPr lang="en-GB" b="1" dirty="0">
                <a:solidFill>
                  <a:schemeClr val="accent4">
                    <a:lumMod val="60000"/>
                    <a:lumOff val="40000"/>
                  </a:schemeClr>
                </a:solidFill>
                <a:effectLst>
                  <a:outerShdw blurRad="38100" dist="38100" dir="2700000" algn="tl">
                    <a:srgbClr val="000000">
                      <a:alpha val="43137"/>
                    </a:srgbClr>
                  </a:outerShdw>
                </a:effectLst>
              </a:rPr>
              <a:t>-Make it part of the corporate:</a:t>
            </a:r>
            <a:r>
              <a:rPr lang="en-GB" dirty="0"/>
              <a:t/>
            </a:r>
            <a:br>
              <a:rPr lang="en-GB" dirty="0"/>
            </a:br>
            <a:r>
              <a:rPr lang="en-GB" sz="1600" b="1" dirty="0">
                <a:effectLst>
                  <a:outerShdw blurRad="38100" dist="38100" dir="2700000" algn="tl">
                    <a:srgbClr val="000000">
                      <a:alpha val="43137"/>
                    </a:srgbClr>
                  </a:outerShdw>
                </a:effectLst>
              </a:rPr>
              <a:t>Corporate level or the individual level must be clear and be visible enough for everybody in a company also new employees provides trainings</a:t>
            </a:r>
            <a:r>
              <a:rPr lang="en-GB" dirty="0"/>
              <a:t/>
            </a:r>
            <a:br>
              <a:rPr lang="en-GB" dirty="0"/>
            </a:br>
            <a:endParaRPr lang="en-GB" dirty="0"/>
          </a:p>
        </p:txBody>
      </p:sp>
      <p:sp>
        <p:nvSpPr>
          <p:cNvPr id="10" name="TextBox 9"/>
          <p:cNvSpPr txBox="1"/>
          <p:nvPr/>
        </p:nvSpPr>
        <p:spPr>
          <a:xfrm>
            <a:off x="7960659" y="1920579"/>
            <a:ext cx="2877670" cy="2708434"/>
          </a:xfrm>
          <a:prstGeom prst="rect">
            <a:avLst/>
          </a:prstGeom>
          <a:noFill/>
        </p:spPr>
        <p:txBody>
          <a:bodyPr wrap="square" rtlCol="0">
            <a:spAutoFit/>
          </a:bodyPr>
          <a:lstStyle/>
          <a:p>
            <a:r>
              <a:rPr lang="en-GB" sz="4400" dirty="0">
                <a:solidFill>
                  <a:schemeClr val="accent6">
                    <a:lumMod val="60000"/>
                    <a:lumOff val="40000"/>
                  </a:schemeClr>
                </a:solidFill>
              </a:rPr>
              <a:t>⁃ Positive: </a:t>
            </a:r>
            <a:r>
              <a:rPr lang="en-GB" b="1" dirty="0">
                <a:solidFill>
                  <a:schemeClr val="bg1"/>
                </a:solidFill>
                <a:effectLst>
                  <a:outerShdw blurRad="38100" dist="38100" dir="2700000" algn="tl">
                    <a:srgbClr val="000000">
                      <a:alpha val="43137"/>
                    </a:srgbClr>
                  </a:outerShdw>
                </a:effectLst>
              </a:rPr>
              <a:t>Goal settings is important for any businesses That’s why is a system of selects 3 to 5 goals it seems to be the most important ones rather than 20 to keep discipline process of Specific ideas</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797005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down)">
                                      <p:cBhvr>
                                        <p:cTn id="7" dur="580">
                                          <p:stCondLst>
                                            <p:cond delay="0"/>
                                          </p:stCondLst>
                                        </p:cTn>
                                        <p:tgtEl>
                                          <p:spTgt spid="29"/>
                                        </p:tgtEl>
                                      </p:cBhvr>
                                    </p:animEffect>
                                    <p:anim calcmode="lin" valueType="num">
                                      <p:cBhvr>
                                        <p:cTn id="8" dur="1822"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9"/>
                                        </p:tgtEl>
                                        <p:attrNameLst>
                                          <p:attrName>ppt_y</p:attrName>
                                        </p:attrNameLst>
                                      </p:cBhvr>
                                      <p:tavLst>
                                        <p:tav tm="0" fmla="#ppt_y-sin(pi*$)/81">
                                          <p:val>
                                            <p:fltVal val="0"/>
                                          </p:val>
                                        </p:tav>
                                        <p:tav tm="100000">
                                          <p:val>
                                            <p:fltVal val="1"/>
                                          </p:val>
                                        </p:tav>
                                      </p:tavLst>
                                    </p:anim>
                                    <p:animScale>
                                      <p:cBhvr>
                                        <p:cTn id="13" dur="26">
                                          <p:stCondLst>
                                            <p:cond delay="650"/>
                                          </p:stCondLst>
                                        </p:cTn>
                                        <p:tgtEl>
                                          <p:spTgt spid="29"/>
                                        </p:tgtEl>
                                      </p:cBhvr>
                                      <p:to x="100000" y="60000"/>
                                    </p:animScale>
                                    <p:animScale>
                                      <p:cBhvr>
                                        <p:cTn id="14" dur="166" decel="50000">
                                          <p:stCondLst>
                                            <p:cond delay="676"/>
                                          </p:stCondLst>
                                        </p:cTn>
                                        <p:tgtEl>
                                          <p:spTgt spid="29"/>
                                        </p:tgtEl>
                                      </p:cBhvr>
                                      <p:to x="100000" y="100000"/>
                                    </p:animScale>
                                    <p:animScale>
                                      <p:cBhvr>
                                        <p:cTn id="15" dur="26">
                                          <p:stCondLst>
                                            <p:cond delay="1312"/>
                                          </p:stCondLst>
                                        </p:cTn>
                                        <p:tgtEl>
                                          <p:spTgt spid="29"/>
                                        </p:tgtEl>
                                      </p:cBhvr>
                                      <p:to x="100000" y="80000"/>
                                    </p:animScale>
                                    <p:animScale>
                                      <p:cBhvr>
                                        <p:cTn id="16" dur="166" decel="50000">
                                          <p:stCondLst>
                                            <p:cond delay="1338"/>
                                          </p:stCondLst>
                                        </p:cTn>
                                        <p:tgtEl>
                                          <p:spTgt spid="29"/>
                                        </p:tgtEl>
                                      </p:cBhvr>
                                      <p:to x="100000" y="100000"/>
                                    </p:animScale>
                                    <p:animScale>
                                      <p:cBhvr>
                                        <p:cTn id="17" dur="26">
                                          <p:stCondLst>
                                            <p:cond delay="1642"/>
                                          </p:stCondLst>
                                        </p:cTn>
                                        <p:tgtEl>
                                          <p:spTgt spid="29"/>
                                        </p:tgtEl>
                                      </p:cBhvr>
                                      <p:to x="100000" y="90000"/>
                                    </p:animScale>
                                    <p:animScale>
                                      <p:cBhvr>
                                        <p:cTn id="18" dur="166" decel="50000">
                                          <p:stCondLst>
                                            <p:cond delay="1668"/>
                                          </p:stCondLst>
                                        </p:cTn>
                                        <p:tgtEl>
                                          <p:spTgt spid="29"/>
                                        </p:tgtEl>
                                      </p:cBhvr>
                                      <p:to x="100000" y="100000"/>
                                    </p:animScale>
                                    <p:animScale>
                                      <p:cBhvr>
                                        <p:cTn id="19" dur="26">
                                          <p:stCondLst>
                                            <p:cond delay="1808"/>
                                          </p:stCondLst>
                                        </p:cTn>
                                        <p:tgtEl>
                                          <p:spTgt spid="29"/>
                                        </p:tgtEl>
                                      </p:cBhvr>
                                      <p:to x="100000" y="95000"/>
                                    </p:animScale>
                                    <p:animScale>
                                      <p:cBhvr>
                                        <p:cTn id="20" dur="166" decel="50000">
                                          <p:stCondLst>
                                            <p:cond delay="1834"/>
                                          </p:stCondLst>
                                        </p:cTn>
                                        <p:tgtEl>
                                          <p:spTgt spid="29"/>
                                        </p:tgtEl>
                                      </p:cBhvr>
                                      <p:to x="100000" y="100000"/>
                                    </p:animScale>
                                  </p:childTnLst>
                                </p:cTn>
                              </p:par>
                            </p:childTnLst>
                          </p:cTn>
                        </p:par>
                        <p:par>
                          <p:cTn id="21" fill="hold">
                            <p:stCondLst>
                              <p:cond delay="2000"/>
                            </p:stCondLst>
                            <p:childTnLst>
                              <p:par>
                                <p:cTn id="22" presetID="26" presetClass="entr" presetSubtype="0" fill="hold"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wipe(down)">
                                      <p:cBhvr>
                                        <p:cTn id="24" dur="580">
                                          <p:stCondLst>
                                            <p:cond delay="0"/>
                                          </p:stCondLst>
                                        </p:cTn>
                                        <p:tgtEl>
                                          <p:spTgt spid="2"/>
                                        </p:tgtEl>
                                      </p:cBhvr>
                                    </p:animEffect>
                                    <p:anim calcmode="lin" valueType="num">
                                      <p:cBhvr>
                                        <p:cTn id="25"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0" dur="26">
                                          <p:stCondLst>
                                            <p:cond delay="650"/>
                                          </p:stCondLst>
                                        </p:cTn>
                                        <p:tgtEl>
                                          <p:spTgt spid="2"/>
                                        </p:tgtEl>
                                      </p:cBhvr>
                                      <p:to x="100000" y="60000"/>
                                    </p:animScale>
                                    <p:animScale>
                                      <p:cBhvr>
                                        <p:cTn id="31" dur="166" decel="50000">
                                          <p:stCondLst>
                                            <p:cond delay="676"/>
                                          </p:stCondLst>
                                        </p:cTn>
                                        <p:tgtEl>
                                          <p:spTgt spid="2"/>
                                        </p:tgtEl>
                                      </p:cBhvr>
                                      <p:to x="100000" y="100000"/>
                                    </p:animScale>
                                    <p:animScale>
                                      <p:cBhvr>
                                        <p:cTn id="32" dur="26">
                                          <p:stCondLst>
                                            <p:cond delay="1312"/>
                                          </p:stCondLst>
                                        </p:cTn>
                                        <p:tgtEl>
                                          <p:spTgt spid="2"/>
                                        </p:tgtEl>
                                      </p:cBhvr>
                                      <p:to x="100000" y="80000"/>
                                    </p:animScale>
                                    <p:animScale>
                                      <p:cBhvr>
                                        <p:cTn id="33" dur="166" decel="50000">
                                          <p:stCondLst>
                                            <p:cond delay="1338"/>
                                          </p:stCondLst>
                                        </p:cTn>
                                        <p:tgtEl>
                                          <p:spTgt spid="2"/>
                                        </p:tgtEl>
                                      </p:cBhvr>
                                      <p:to x="100000" y="100000"/>
                                    </p:animScale>
                                    <p:animScale>
                                      <p:cBhvr>
                                        <p:cTn id="34" dur="26">
                                          <p:stCondLst>
                                            <p:cond delay="1642"/>
                                          </p:stCondLst>
                                        </p:cTn>
                                        <p:tgtEl>
                                          <p:spTgt spid="2"/>
                                        </p:tgtEl>
                                      </p:cBhvr>
                                      <p:to x="100000" y="90000"/>
                                    </p:animScale>
                                    <p:animScale>
                                      <p:cBhvr>
                                        <p:cTn id="35" dur="166" decel="50000">
                                          <p:stCondLst>
                                            <p:cond delay="1668"/>
                                          </p:stCondLst>
                                        </p:cTn>
                                        <p:tgtEl>
                                          <p:spTgt spid="2"/>
                                        </p:tgtEl>
                                      </p:cBhvr>
                                      <p:to x="100000" y="100000"/>
                                    </p:animScale>
                                    <p:animScale>
                                      <p:cBhvr>
                                        <p:cTn id="36" dur="26">
                                          <p:stCondLst>
                                            <p:cond delay="1808"/>
                                          </p:stCondLst>
                                        </p:cTn>
                                        <p:tgtEl>
                                          <p:spTgt spid="2"/>
                                        </p:tgtEl>
                                      </p:cBhvr>
                                      <p:to x="100000" y="95000"/>
                                    </p:animScale>
                                    <p:animScale>
                                      <p:cBhvr>
                                        <p:cTn id="37" dur="166" decel="50000">
                                          <p:stCondLst>
                                            <p:cond delay="1834"/>
                                          </p:stCondLst>
                                        </p:cTn>
                                        <p:tgtEl>
                                          <p:spTgt spid="2"/>
                                        </p:tgtEl>
                                      </p:cBhvr>
                                      <p:to x="100000" y="100000"/>
                                    </p:animScale>
                                  </p:childTnLst>
                                </p:cTn>
                              </p:par>
                            </p:childTnLst>
                          </p:cTn>
                        </p:par>
                        <p:par>
                          <p:cTn id="38" fill="hold">
                            <p:stCondLst>
                              <p:cond delay="4000"/>
                            </p:stCondLst>
                            <p:childTnLst>
                              <p:par>
                                <p:cTn id="39" presetID="26" presetClass="entr" presetSubtype="0" fill="hold" grpId="0" nodeType="afterEffect">
                                  <p:stCondLst>
                                    <p:cond delay="0"/>
                                  </p:stCondLst>
                                  <p:childTnLst>
                                    <p:set>
                                      <p:cBhvr>
                                        <p:cTn id="40" dur="1" fill="hold">
                                          <p:stCondLst>
                                            <p:cond delay="0"/>
                                          </p:stCondLst>
                                        </p:cTn>
                                        <p:tgtEl>
                                          <p:spTgt spid="37"/>
                                        </p:tgtEl>
                                        <p:attrNameLst>
                                          <p:attrName>style.visibility</p:attrName>
                                        </p:attrNameLst>
                                      </p:cBhvr>
                                      <p:to>
                                        <p:strVal val="visible"/>
                                      </p:to>
                                    </p:set>
                                    <p:animEffect transition="in" filter="wipe(down)">
                                      <p:cBhvr>
                                        <p:cTn id="41" dur="580">
                                          <p:stCondLst>
                                            <p:cond delay="0"/>
                                          </p:stCondLst>
                                        </p:cTn>
                                        <p:tgtEl>
                                          <p:spTgt spid="37"/>
                                        </p:tgtEl>
                                      </p:cBhvr>
                                    </p:animEffect>
                                    <p:anim calcmode="lin" valueType="num">
                                      <p:cBhvr>
                                        <p:cTn id="42" dur="1822" tmFilter="0,0; 0.14,0.36; 0.43,0.73; 0.71,0.91; 1.0,1.0">
                                          <p:stCondLst>
                                            <p:cond delay="0"/>
                                          </p:stCondLst>
                                        </p:cTn>
                                        <p:tgtEl>
                                          <p:spTgt spid="37"/>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7"/>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7"/>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7"/>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7"/>
                                        </p:tgtEl>
                                        <p:attrNameLst>
                                          <p:attrName>ppt_y</p:attrName>
                                        </p:attrNameLst>
                                      </p:cBhvr>
                                      <p:tavLst>
                                        <p:tav tm="0" fmla="#ppt_y-sin(pi*$)/81">
                                          <p:val>
                                            <p:fltVal val="0"/>
                                          </p:val>
                                        </p:tav>
                                        <p:tav tm="100000">
                                          <p:val>
                                            <p:fltVal val="1"/>
                                          </p:val>
                                        </p:tav>
                                      </p:tavLst>
                                    </p:anim>
                                    <p:animScale>
                                      <p:cBhvr>
                                        <p:cTn id="47" dur="26">
                                          <p:stCondLst>
                                            <p:cond delay="650"/>
                                          </p:stCondLst>
                                        </p:cTn>
                                        <p:tgtEl>
                                          <p:spTgt spid="37"/>
                                        </p:tgtEl>
                                      </p:cBhvr>
                                      <p:to x="100000" y="60000"/>
                                    </p:animScale>
                                    <p:animScale>
                                      <p:cBhvr>
                                        <p:cTn id="48" dur="166" decel="50000">
                                          <p:stCondLst>
                                            <p:cond delay="676"/>
                                          </p:stCondLst>
                                        </p:cTn>
                                        <p:tgtEl>
                                          <p:spTgt spid="37"/>
                                        </p:tgtEl>
                                      </p:cBhvr>
                                      <p:to x="100000" y="100000"/>
                                    </p:animScale>
                                    <p:animScale>
                                      <p:cBhvr>
                                        <p:cTn id="49" dur="26">
                                          <p:stCondLst>
                                            <p:cond delay="1312"/>
                                          </p:stCondLst>
                                        </p:cTn>
                                        <p:tgtEl>
                                          <p:spTgt spid="37"/>
                                        </p:tgtEl>
                                      </p:cBhvr>
                                      <p:to x="100000" y="80000"/>
                                    </p:animScale>
                                    <p:animScale>
                                      <p:cBhvr>
                                        <p:cTn id="50" dur="166" decel="50000">
                                          <p:stCondLst>
                                            <p:cond delay="1338"/>
                                          </p:stCondLst>
                                        </p:cTn>
                                        <p:tgtEl>
                                          <p:spTgt spid="37"/>
                                        </p:tgtEl>
                                      </p:cBhvr>
                                      <p:to x="100000" y="100000"/>
                                    </p:animScale>
                                    <p:animScale>
                                      <p:cBhvr>
                                        <p:cTn id="51" dur="26">
                                          <p:stCondLst>
                                            <p:cond delay="1642"/>
                                          </p:stCondLst>
                                        </p:cTn>
                                        <p:tgtEl>
                                          <p:spTgt spid="37"/>
                                        </p:tgtEl>
                                      </p:cBhvr>
                                      <p:to x="100000" y="90000"/>
                                    </p:animScale>
                                    <p:animScale>
                                      <p:cBhvr>
                                        <p:cTn id="52" dur="166" decel="50000">
                                          <p:stCondLst>
                                            <p:cond delay="1668"/>
                                          </p:stCondLst>
                                        </p:cTn>
                                        <p:tgtEl>
                                          <p:spTgt spid="37"/>
                                        </p:tgtEl>
                                      </p:cBhvr>
                                      <p:to x="100000" y="100000"/>
                                    </p:animScale>
                                    <p:animScale>
                                      <p:cBhvr>
                                        <p:cTn id="53" dur="26">
                                          <p:stCondLst>
                                            <p:cond delay="1808"/>
                                          </p:stCondLst>
                                        </p:cTn>
                                        <p:tgtEl>
                                          <p:spTgt spid="37"/>
                                        </p:tgtEl>
                                      </p:cBhvr>
                                      <p:to x="100000" y="95000"/>
                                    </p:animScale>
                                    <p:animScale>
                                      <p:cBhvr>
                                        <p:cTn id="54" dur="166" decel="50000">
                                          <p:stCondLst>
                                            <p:cond delay="1834"/>
                                          </p:stCondLst>
                                        </p:cTn>
                                        <p:tgtEl>
                                          <p:spTgt spid="37"/>
                                        </p:tgtEl>
                                      </p:cBhvr>
                                      <p:to x="100000" y="100000"/>
                                    </p:animScale>
                                  </p:childTnLst>
                                </p:cTn>
                              </p:par>
                            </p:childTnLst>
                          </p:cTn>
                        </p:par>
                        <p:par>
                          <p:cTn id="55" fill="hold">
                            <p:stCondLst>
                              <p:cond delay="6000"/>
                            </p:stCondLst>
                            <p:childTnLst>
                              <p:par>
                                <p:cTn id="56" presetID="26" presetClass="entr" presetSubtype="0" fill="hold" nodeType="afterEffect">
                                  <p:stCondLst>
                                    <p:cond delay="0"/>
                                  </p:stCondLst>
                                  <p:childTnLst>
                                    <p:set>
                                      <p:cBhvr>
                                        <p:cTn id="57" dur="1" fill="hold">
                                          <p:stCondLst>
                                            <p:cond delay="0"/>
                                          </p:stCondLst>
                                        </p:cTn>
                                        <p:tgtEl>
                                          <p:spTgt spid="36"/>
                                        </p:tgtEl>
                                        <p:attrNameLst>
                                          <p:attrName>style.visibility</p:attrName>
                                        </p:attrNameLst>
                                      </p:cBhvr>
                                      <p:to>
                                        <p:strVal val="visible"/>
                                      </p:to>
                                    </p:set>
                                    <p:animEffect transition="in" filter="wipe(down)">
                                      <p:cBhvr>
                                        <p:cTn id="58" dur="580">
                                          <p:stCondLst>
                                            <p:cond delay="0"/>
                                          </p:stCondLst>
                                        </p:cTn>
                                        <p:tgtEl>
                                          <p:spTgt spid="36"/>
                                        </p:tgtEl>
                                      </p:cBhvr>
                                    </p:animEffect>
                                    <p:anim calcmode="lin" valueType="num">
                                      <p:cBhvr>
                                        <p:cTn id="59" dur="1822" tmFilter="0,0; 0.14,0.36; 0.43,0.73; 0.71,0.91; 1.0,1.0">
                                          <p:stCondLst>
                                            <p:cond delay="0"/>
                                          </p:stCondLst>
                                        </p:cTn>
                                        <p:tgtEl>
                                          <p:spTgt spid="36"/>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36"/>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36"/>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36"/>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36"/>
                                        </p:tgtEl>
                                        <p:attrNameLst>
                                          <p:attrName>ppt_y</p:attrName>
                                        </p:attrNameLst>
                                      </p:cBhvr>
                                      <p:tavLst>
                                        <p:tav tm="0" fmla="#ppt_y-sin(pi*$)/81">
                                          <p:val>
                                            <p:fltVal val="0"/>
                                          </p:val>
                                        </p:tav>
                                        <p:tav tm="100000">
                                          <p:val>
                                            <p:fltVal val="1"/>
                                          </p:val>
                                        </p:tav>
                                      </p:tavLst>
                                    </p:anim>
                                    <p:animScale>
                                      <p:cBhvr>
                                        <p:cTn id="64" dur="26">
                                          <p:stCondLst>
                                            <p:cond delay="650"/>
                                          </p:stCondLst>
                                        </p:cTn>
                                        <p:tgtEl>
                                          <p:spTgt spid="36"/>
                                        </p:tgtEl>
                                      </p:cBhvr>
                                      <p:to x="100000" y="60000"/>
                                    </p:animScale>
                                    <p:animScale>
                                      <p:cBhvr>
                                        <p:cTn id="65" dur="166" decel="50000">
                                          <p:stCondLst>
                                            <p:cond delay="676"/>
                                          </p:stCondLst>
                                        </p:cTn>
                                        <p:tgtEl>
                                          <p:spTgt spid="36"/>
                                        </p:tgtEl>
                                      </p:cBhvr>
                                      <p:to x="100000" y="100000"/>
                                    </p:animScale>
                                    <p:animScale>
                                      <p:cBhvr>
                                        <p:cTn id="66" dur="26">
                                          <p:stCondLst>
                                            <p:cond delay="1312"/>
                                          </p:stCondLst>
                                        </p:cTn>
                                        <p:tgtEl>
                                          <p:spTgt spid="36"/>
                                        </p:tgtEl>
                                      </p:cBhvr>
                                      <p:to x="100000" y="80000"/>
                                    </p:animScale>
                                    <p:animScale>
                                      <p:cBhvr>
                                        <p:cTn id="67" dur="166" decel="50000">
                                          <p:stCondLst>
                                            <p:cond delay="1338"/>
                                          </p:stCondLst>
                                        </p:cTn>
                                        <p:tgtEl>
                                          <p:spTgt spid="36"/>
                                        </p:tgtEl>
                                      </p:cBhvr>
                                      <p:to x="100000" y="100000"/>
                                    </p:animScale>
                                    <p:animScale>
                                      <p:cBhvr>
                                        <p:cTn id="68" dur="26">
                                          <p:stCondLst>
                                            <p:cond delay="1642"/>
                                          </p:stCondLst>
                                        </p:cTn>
                                        <p:tgtEl>
                                          <p:spTgt spid="36"/>
                                        </p:tgtEl>
                                      </p:cBhvr>
                                      <p:to x="100000" y="90000"/>
                                    </p:animScale>
                                    <p:animScale>
                                      <p:cBhvr>
                                        <p:cTn id="69" dur="166" decel="50000">
                                          <p:stCondLst>
                                            <p:cond delay="1668"/>
                                          </p:stCondLst>
                                        </p:cTn>
                                        <p:tgtEl>
                                          <p:spTgt spid="36"/>
                                        </p:tgtEl>
                                      </p:cBhvr>
                                      <p:to x="100000" y="100000"/>
                                    </p:animScale>
                                    <p:animScale>
                                      <p:cBhvr>
                                        <p:cTn id="70" dur="26">
                                          <p:stCondLst>
                                            <p:cond delay="1808"/>
                                          </p:stCondLst>
                                        </p:cTn>
                                        <p:tgtEl>
                                          <p:spTgt spid="36"/>
                                        </p:tgtEl>
                                      </p:cBhvr>
                                      <p:to x="100000" y="95000"/>
                                    </p:animScale>
                                    <p:animScale>
                                      <p:cBhvr>
                                        <p:cTn id="71" dur="166" decel="50000">
                                          <p:stCondLst>
                                            <p:cond delay="1834"/>
                                          </p:stCondLst>
                                        </p:cTn>
                                        <p:tgtEl>
                                          <p:spTgt spid="36"/>
                                        </p:tgtEl>
                                      </p:cBhvr>
                                      <p:to x="100000" y="100000"/>
                                    </p:animScale>
                                  </p:childTnLst>
                                </p:cTn>
                              </p:par>
                            </p:childTnLst>
                          </p:cTn>
                        </p:par>
                        <p:par>
                          <p:cTn id="72" fill="hold">
                            <p:stCondLst>
                              <p:cond delay="8000"/>
                            </p:stCondLst>
                            <p:childTnLst>
                              <p:par>
                                <p:cTn id="73" presetID="14" presetClass="entr" presetSubtype="10" fill="hold" grpId="0" nodeType="afterEffect">
                                  <p:stCondLst>
                                    <p:cond delay="0"/>
                                  </p:stCondLst>
                                  <p:childTnLst>
                                    <p:set>
                                      <p:cBhvr>
                                        <p:cTn id="74" dur="1" fill="hold">
                                          <p:stCondLst>
                                            <p:cond delay="0"/>
                                          </p:stCondLst>
                                        </p:cTn>
                                        <p:tgtEl>
                                          <p:spTgt spid="5"/>
                                        </p:tgtEl>
                                        <p:attrNameLst>
                                          <p:attrName>style.visibility</p:attrName>
                                        </p:attrNameLst>
                                      </p:cBhvr>
                                      <p:to>
                                        <p:strVal val="visible"/>
                                      </p:to>
                                    </p:set>
                                    <p:animEffect transition="in" filter="randombar(horizontal)">
                                      <p:cBhvr>
                                        <p:cTn id="75" dur="500"/>
                                        <p:tgtEl>
                                          <p:spTgt spid="5"/>
                                        </p:tgtEl>
                                      </p:cBhvr>
                                    </p:animEffect>
                                  </p:childTnLst>
                                </p:cTn>
                              </p:par>
                            </p:childTnLst>
                          </p:cTn>
                        </p:par>
                        <p:par>
                          <p:cTn id="76" fill="hold">
                            <p:stCondLst>
                              <p:cond delay="8500"/>
                            </p:stCondLst>
                            <p:childTnLst>
                              <p:par>
                                <p:cTn id="77" presetID="42" presetClass="entr" presetSubtype="0" fill="hold" nodeType="afterEffect">
                                  <p:stCondLst>
                                    <p:cond delay="0"/>
                                  </p:stCondLst>
                                  <p:childTnLst>
                                    <p:set>
                                      <p:cBhvr>
                                        <p:cTn id="78" dur="1" fill="hold">
                                          <p:stCondLst>
                                            <p:cond delay="0"/>
                                          </p:stCondLst>
                                        </p:cTn>
                                        <p:tgtEl>
                                          <p:spTgt spid="7"/>
                                        </p:tgtEl>
                                        <p:attrNameLst>
                                          <p:attrName>style.visibility</p:attrName>
                                        </p:attrNameLst>
                                      </p:cBhvr>
                                      <p:to>
                                        <p:strVal val="visible"/>
                                      </p:to>
                                    </p:set>
                                    <p:animEffect transition="in" filter="fade">
                                      <p:cBhvr>
                                        <p:cTn id="79" dur="1000"/>
                                        <p:tgtEl>
                                          <p:spTgt spid="7"/>
                                        </p:tgtEl>
                                      </p:cBhvr>
                                    </p:animEffect>
                                    <p:anim calcmode="lin" valueType="num">
                                      <p:cBhvr>
                                        <p:cTn id="80" dur="1000" fill="hold"/>
                                        <p:tgtEl>
                                          <p:spTgt spid="7"/>
                                        </p:tgtEl>
                                        <p:attrNameLst>
                                          <p:attrName>ppt_x</p:attrName>
                                        </p:attrNameLst>
                                      </p:cBhvr>
                                      <p:tavLst>
                                        <p:tav tm="0">
                                          <p:val>
                                            <p:strVal val="#ppt_x"/>
                                          </p:val>
                                        </p:tav>
                                        <p:tav tm="100000">
                                          <p:val>
                                            <p:strVal val="#ppt_x"/>
                                          </p:val>
                                        </p:tav>
                                      </p:tavLst>
                                    </p:anim>
                                    <p:anim calcmode="lin" valueType="num">
                                      <p:cBhvr>
                                        <p:cTn id="81" dur="1000" fill="hold"/>
                                        <p:tgtEl>
                                          <p:spTgt spid="7"/>
                                        </p:tgtEl>
                                        <p:attrNameLst>
                                          <p:attrName>ppt_y</p:attrName>
                                        </p:attrNameLst>
                                      </p:cBhvr>
                                      <p:tavLst>
                                        <p:tav tm="0">
                                          <p:val>
                                            <p:strVal val="#ppt_y+.1"/>
                                          </p:val>
                                        </p:tav>
                                        <p:tav tm="100000">
                                          <p:val>
                                            <p:strVal val="#ppt_y"/>
                                          </p:val>
                                        </p:tav>
                                      </p:tavLst>
                                    </p:anim>
                                  </p:childTnLst>
                                </p:cTn>
                              </p:par>
                            </p:childTnLst>
                          </p:cTn>
                        </p:par>
                        <p:par>
                          <p:cTn id="82" fill="hold">
                            <p:stCondLst>
                              <p:cond delay="9500"/>
                            </p:stCondLst>
                            <p:childTnLst>
                              <p:par>
                                <p:cTn id="83" presetID="42" presetClass="entr" presetSubtype="0" fill="hold" grpId="0" nodeType="afterEffect">
                                  <p:stCondLst>
                                    <p:cond delay="0"/>
                                  </p:stCondLst>
                                  <p:childTnLst>
                                    <p:set>
                                      <p:cBhvr>
                                        <p:cTn id="84" dur="1" fill="hold">
                                          <p:stCondLst>
                                            <p:cond delay="0"/>
                                          </p:stCondLst>
                                        </p:cTn>
                                        <p:tgtEl>
                                          <p:spTgt spid="9"/>
                                        </p:tgtEl>
                                        <p:attrNameLst>
                                          <p:attrName>style.visibility</p:attrName>
                                        </p:attrNameLst>
                                      </p:cBhvr>
                                      <p:to>
                                        <p:strVal val="visible"/>
                                      </p:to>
                                    </p:set>
                                    <p:animEffect transition="in" filter="fade">
                                      <p:cBhvr>
                                        <p:cTn id="85" dur="1000"/>
                                        <p:tgtEl>
                                          <p:spTgt spid="9"/>
                                        </p:tgtEl>
                                      </p:cBhvr>
                                    </p:animEffect>
                                    <p:anim calcmode="lin" valueType="num">
                                      <p:cBhvr>
                                        <p:cTn id="86" dur="1000" fill="hold"/>
                                        <p:tgtEl>
                                          <p:spTgt spid="9"/>
                                        </p:tgtEl>
                                        <p:attrNameLst>
                                          <p:attrName>ppt_x</p:attrName>
                                        </p:attrNameLst>
                                      </p:cBhvr>
                                      <p:tavLst>
                                        <p:tav tm="0">
                                          <p:val>
                                            <p:strVal val="#ppt_x"/>
                                          </p:val>
                                        </p:tav>
                                        <p:tav tm="100000">
                                          <p:val>
                                            <p:strVal val="#ppt_x"/>
                                          </p:val>
                                        </p:tav>
                                      </p:tavLst>
                                    </p:anim>
                                    <p:anim calcmode="lin" valueType="num">
                                      <p:cBhvr>
                                        <p:cTn id="87" dur="1000" fill="hold"/>
                                        <p:tgtEl>
                                          <p:spTgt spid="9"/>
                                        </p:tgtEl>
                                        <p:attrNameLst>
                                          <p:attrName>ppt_y</p:attrName>
                                        </p:attrNameLst>
                                      </p:cBhvr>
                                      <p:tavLst>
                                        <p:tav tm="0">
                                          <p:val>
                                            <p:strVal val="#ppt_y+.1"/>
                                          </p:val>
                                        </p:tav>
                                        <p:tav tm="100000">
                                          <p:val>
                                            <p:strVal val="#ppt_y"/>
                                          </p:val>
                                        </p:tav>
                                      </p:tavLst>
                                    </p:anim>
                                  </p:childTnLst>
                                </p:cTn>
                              </p:par>
                              <p:par>
                                <p:cTn id="88" presetID="16" presetClass="entr" presetSubtype="21" fill="hold" grpId="0" nodeType="withEffect">
                                  <p:stCondLst>
                                    <p:cond delay="0"/>
                                  </p:stCondLst>
                                  <p:childTnLst>
                                    <p:set>
                                      <p:cBhvr>
                                        <p:cTn id="89" dur="1" fill="hold">
                                          <p:stCondLst>
                                            <p:cond delay="0"/>
                                          </p:stCondLst>
                                        </p:cTn>
                                        <p:tgtEl>
                                          <p:spTgt spid="10"/>
                                        </p:tgtEl>
                                        <p:attrNameLst>
                                          <p:attrName>style.visibility</p:attrName>
                                        </p:attrNameLst>
                                      </p:cBhvr>
                                      <p:to>
                                        <p:strVal val="visible"/>
                                      </p:to>
                                    </p:set>
                                    <p:animEffect transition="in" filter="barn(inVertical)">
                                      <p:cBhvr>
                                        <p:cTn id="9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9" grpId="0" animBg="1"/>
      <p:bldP spid="37" grpId="0" animBg="1"/>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50000"/>
          </a:schemeClr>
        </a:solidFill>
        <a:effectLst/>
      </p:bgPr>
    </p:bg>
    <p:spTree>
      <p:nvGrpSpPr>
        <p:cNvPr id="1" name=""/>
        <p:cNvGrpSpPr/>
        <p:nvPr/>
      </p:nvGrpSpPr>
      <p:grpSpPr>
        <a:xfrm>
          <a:off x="0" y="0"/>
          <a:ext cx="0" cy="0"/>
          <a:chOff x="0" y="0"/>
          <a:chExt cx="0" cy="0"/>
        </a:xfrm>
      </p:grpSpPr>
      <p:sp>
        <p:nvSpPr>
          <p:cNvPr id="4" name="TextBox 3"/>
          <p:cNvSpPr txBox="1"/>
          <p:nvPr/>
        </p:nvSpPr>
        <p:spPr>
          <a:xfrm>
            <a:off x="548737" y="1460701"/>
            <a:ext cx="2187389" cy="461665"/>
          </a:xfrm>
          <a:prstGeom prst="rect">
            <a:avLst/>
          </a:prstGeom>
          <a:noFill/>
        </p:spPr>
        <p:txBody>
          <a:bodyPr wrap="square" rtlCol="0">
            <a:spAutoFit/>
          </a:bodyPr>
          <a:lstStyle/>
          <a:p>
            <a:r>
              <a:rPr lang="en-GB" sz="2400" u="sng" dirty="0" smtClean="0">
                <a:solidFill>
                  <a:srgbClr val="FFFF00"/>
                </a:solidFill>
                <a:effectLst>
                  <a:outerShdw blurRad="38100" dist="38100" dir="2700000" algn="tl">
                    <a:srgbClr val="000000">
                      <a:alpha val="43137"/>
                    </a:srgbClr>
                  </a:outerShdw>
                </a:effectLst>
                <a:latin typeface="Elephant" panose="02020904090505020303" pitchFamily="18" charset="0"/>
              </a:rPr>
              <a:t>FACT</a:t>
            </a:r>
            <a:endParaRPr lang="en-GB" sz="2400" u="sng" dirty="0">
              <a:solidFill>
                <a:srgbClr val="FFFF00"/>
              </a:solidFill>
              <a:effectLst>
                <a:outerShdw blurRad="38100" dist="38100" dir="2700000" algn="tl">
                  <a:srgbClr val="000000">
                    <a:alpha val="43137"/>
                  </a:srgbClr>
                </a:outerShdw>
              </a:effectLst>
              <a:latin typeface="Elephant" panose="02020904090505020303" pitchFamily="18" charset="0"/>
            </a:endParaRPr>
          </a:p>
        </p:txBody>
      </p:sp>
      <p:sp>
        <p:nvSpPr>
          <p:cNvPr id="5" name="TextBox 4"/>
          <p:cNvSpPr txBox="1"/>
          <p:nvPr/>
        </p:nvSpPr>
        <p:spPr>
          <a:xfrm>
            <a:off x="9161930" y="1432439"/>
            <a:ext cx="4625788" cy="461665"/>
          </a:xfrm>
          <a:prstGeom prst="rect">
            <a:avLst/>
          </a:prstGeom>
          <a:noFill/>
        </p:spPr>
        <p:txBody>
          <a:bodyPr wrap="square" rtlCol="0">
            <a:spAutoFit/>
          </a:bodyPr>
          <a:lstStyle/>
          <a:p>
            <a:r>
              <a:rPr lang="en-GB" sz="2400" u="sng" dirty="0" smtClean="0">
                <a:solidFill>
                  <a:srgbClr val="FF0000"/>
                </a:solidFill>
                <a:effectLst>
                  <a:outerShdw blurRad="38100" dist="38100" dir="2700000" algn="tl">
                    <a:srgbClr val="000000">
                      <a:alpha val="43137"/>
                    </a:srgbClr>
                  </a:outerShdw>
                </a:effectLst>
                <a:latin typeface="Elephant" panose="02020904090505020303" pitchFamily="18" charset="0"/>
              </a:rPr>
              <a:t>CRICTICAL</a:t>
            </a:r>
            <a:endParaRPr lang="en-GB" sz="2400" u="sng" dirty="0">
              <a:solidFill>
                <a:srgbClr val="FF0000"/>
              </a:solidFill>
              <a:effectLst>
                <a:outerShdw blurRad="38100" dist="38100" dir="2700000" algn="tl">
                  <a:srgbClr val="000000">
                    <a:alpha val="43137"/>
                  </a:srgbClr>
                </a:outerShdw>
              </a:effectLst>
              <a:latin typeface="Elephant" panose="02020904090505020303" pitchFamily="18" charset="0"/>
            </a:endParaRPr>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97988" y="88059"/>
            <a:ext cx="914399" cy="90051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11" name="Group 10"/>
          <p:cNvGrpSpPr/>
          <p:nvPr/>
        </p:nvGrpSpPr>
        <p:grpSpPr>
          <a:xfrm>
            <a:off x="2651335" y="1339394"/>
            <a:ext cx="5954783" cy="4745225"/>
            <a:chOff x="2651335" y="1339394"/>
            <a:chExt cx="5954783" cy="4745225"/>
          </a:xfrm>
        </p:grpSpPr>
        <p:sp>
          <p:nvSpPr>
            <p:cNvPr id="27" name="Right Arrow 26"/>
            <p:cNvSpPr/>
            <p:nvPr/>
          </p:nvSpPr>
          <p:spPr>
            <a:xfrm rot="3189443">
              <a:off x="4687865" y="5072931"/>
              <a:ext cx="782180" cy="580980"/>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5394067" y="5371800"/>
              <a:ext cx="3212051" cy="369332"/>
            </a:xfrm>
            <a:prstGeom prst="rect">
              <a:avLst/>
            </a:prstGeom>
            <a:solidFill>
              <a:schemeClr val="accent6">
                <a:lumMod val="60000"/>
                <a:lumOff val="40000"/>
              </a:schemeClr>
            </a:solidFill>
          </p:spPr>
          <p:txBody>
            <a:bodyPr wrap="square" rtlCol="0">
              <a:spAutoFit/>
            </a:bodyPr>
            <a:lstStyle/>
            <a:p>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Corporate &amp; HR Strategy </a:t>
              </a:r>
            </a:p>
          </p:txBody>
        </p:sp>
        <p:grpSp>
          <p:nvGrpSpPr>
            <p:cNvPr id="10" name="Group 9"/>
            <p:cNvGrpSpPr/>
            <p:nvPr/>
          </p:nvGrpSpPr>
          <p:grpSpPr>
            <a:xfrm>
              <a:off x="2651335" y="1339394"/>
              <a:ext cx="5381041" cy="4745225"/>
              <a:chOff x="2651335" y="1339394"/>
              <a:chExt cx="5381041" cy="4745225"/>
            </a:xfrm>
          </p:grpSpPr>
          <p:grpSp>
            <p:nvGrpSpPr>
              <p:cNvPr id="9" name="Group 8"/>
              <p:cNvGrpSpPr/>
              <p:nvPr/>
            </p:nvGrpSpPr>
            <p:grpSpPr>
              <a:xfrm>
                <a:off x="2651335" y="1339394"/>
                <a:ext cx="5381041" cy="3876090"/>
                <a:chOff x="2651335" y="1339394"/>
                <a:chExt cx="5381041" cy="3876090"/>
              </a:xfrm>
            </p:grpSpPr>
            <p:sp>
              <p:nvSpPr>
                <p:cNvPr id="21" name="Curved Right Arrow 20"/>
                <p:cNvSpPr/>
                <p:nvPr/>
              </p:nvSpPr>
              <p:spPr>
                <a:xfrm rot="21102973">
                  <a:off x="2946219" y="2135842"/>
                  <a:ext cx="1081088" cy="2192013"/>
                </a:xfrm>
                <a:prstGeom prst="curvedRight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6" name="Group 5"/>
                <p:cNvGrpSpPr/>
                <p:nvPr/>
              </p:nvGrpSpPr>
              <p:grpSpPr>
                <a:xfrm>
                  <a:off x="2651335" y="1339394"/>
                  <a:ext cx="5381041" cy="3876090"/>
                  <a:chOff x="2651335" y="1339394"/>
                  <a:chExt cx="5381041" cy="3876090"/>
                </a:xfrm>
              </p:grpSpPr>
              <p:sp>
                <p:nvSpPr>
                  <p:cNvPr id="2" name="TextBox 1"/>
                  <p:cNvSpPr txBox="1"/>
                  <p:nvPr/>
                </p:nvSpPr>
                <p:spPr>
                  <a:xfrm>
                    <a:off x="3407304" y="1339394"/>
                    <a:ext cx="3612862" cy="923330"/>
                  </a:xfrm>
                  <a:prstGeom prst="rect">
                    <a:avLst/>
                  </a:prstGeom>
                  <a:solidFill>
                    <a:srgbClr val="7030A0"/>
                  </a:solidFill>
                </p:spPr>
                <p:txBody>
                  <a:bodyPr wrap="square" rtlCol="0">
                    <a:spAutoFit/>
                  </a:bodyPr>
                  <a:lstStyle/>
                  <a:p>
                    <a:pPr algn="ctr"/>
                    <a:r>
                      <a:rPr lang="en-GB" b="1" dirty="0">
                        <a:solidFill>
                          <a:schemeClr val="accent1">
                            <a:lumMod val="40000"/>
                            <a:lumOff val="60000"/>
                          </a:schemeClr>
                        </a:solidFill>
                        <a:effectLst>
                          <a:outerShdw blurRad="38100" dist="38100" dir="2700000" algn="tl">
                            <a:srgbClr val="000000">
                              <a:alpha val="43137"/>
                            </a:srgbClr>
                          </a:outerShdw>
                        </a:effectLst>
                        <a:latin typeface="Arial" pitchFamily="34" charset="0"/>
                        <a:cs typeface="Arial" pitchFamily="34" charset="0"/>
                      </a:rPr>
                      <a:t>HR policies &amp; practices to support performance </a:t>
                    </a:r>
                  </a:p>
                  <a:p>
                    <a:endParaRPr lang="en-GB" dirty="0"/>
                  </a:p>
                </p:txBody>
              </p:sp>
              <p:sp>
                <p:nvSpPr>
                  <p:cNvPr id="7" name="Down Arrow 6"/>
                  <p:cNvSpPr/>
                  <p:nvPr/>
                </p:nvSpPr>
                <p:spPr>
                  <a:xfrm rot="20419993">
                    <a:off x="3502692" y="2306747"/>
                    <a:ext cx="707579" cy="689500"/>
                  </a:xfrm>
                  <a:prstGeom prst="down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rot="3901021">
                    <a:off x="3773687" y="3255752"/>
                    <a:ext cx="793186" cy="597772"/>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195357" y="2585516"/>
                    <a:ext cx="2505001" cy="646331"/>
                  </a:xfrm>
                  <a:prstGeom prst="rect">
                    <a:avLst/>
                  </a:prstGeom>
                  <a:solidFill>
                    <a:schemeClr val="accent6">
                      <a:lumMod val="60000"/>
                      <a:lumOff val="40000"/>
                    </a:schemeClr>
                  </a:solidFill>
                </p:spPr>
                <p:txBody>
                  <a:bodyPr wrap="square" rtlCol="0">
                    <a:spAutoFit/>
                  </a:bodyPr>
                  <a:lstStyle/>
                  <a:p>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Individual Objectives</a:t>
                    </a:r>
                  </a:p>
                  <a:p>
                    <a:endParaRPr lang="en-GB" dirty="0"/>
                  </a:p>
                </p:txBody>
              </p:sp>
              <p:sp>
                <p:nvSpPr>
                  <p:cNvPr id="17" name="TextBox 16"/>
                  <p:cNvSpPr txBox="1"/>
                  <p:nvPr/>
                </p:nvSpPr>
                <p:spPr>
                  <a:xfrm>
                    <a:off x="4515165" y="3575586"/>
                    <a:ext cx="2505001" cy="646331"/>
                  </a:xfrm>
                  <a:prstGeom prst="rect">
                    <a:avLst/>
                  </a:prstGeom>
                  <a:solidFill>
                    <a:schemeClr val="accent6">
                      <a:lumMod val="60000"/>
                      <a:lumOff val="40000"/>
                    </a:schemeClr>
                  </a:solidFill>
                </p:spPr>
                <p:txBody>
                  <a:bodyPr wrap="square" rtlCol="0">
                    <a:spAutoFit/>
                  </a:bodyPr>
                  <a:lstStyle/>
                  <a:p>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teams </a:t>
                    </a:r>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Objectives</a:t>
                    </a:r>
                  </a:p>
                  <a:p>
                    <a:endParaRPr lang="en-GB" dirty="0"/>
                  </a:p>
                </p:txBody>
              </p:sp>
              <p:sp>
                <p:nvSpPr>
                  <p:cNvPr id="15" name="TextBox 14"/>
                  <p:cNvSpPr txBox="1"/>
                  <p:nvPr/>
                </p:nvSpPr>
                <p:spPr>
                  <a:xfrm>
                    <a:off x="4933145" y="4394298"/>
                    <a:ext cx="3099231" cy="646331"/>
                  </a:xfrm>
                  <a:prstGeom prst="rect">
                    <a:avLst/>
                  </a:prstGeom>
                  <a:solidFill>
                    <a:schemeClr val="accent6">
                      <a:lumMod val="60000"/>
                      <a:lumOff val="40000"/>
                    </a:schemeClr>
                  </a:solidFill>
                </p:spPr>
                <p:txBody>
                  <a:bodyPr wrap="square" rtlCol="0">
                    <a:spAutoFit/>
                  </a:bodyPr>
                  <a:lstStyle/>
                  <a:p>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Departmental </a:t>
                    </a:r>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Objectives</a:t>
                    </a:r>
                  </a:p>
                  <a:p>
                    <a:endParaRPr lang="en-GB" dirty="0"/>
                  </a:p>
                </p:txBody>
              </p:sp>
              <p:sp>
                <p:nvSpPr>
                  <p:cNvPr id="18" name="Right Arrow 17"/>
                  <p:cNvSpPr/>
                  <p:nvPr/>
                </p:nvSpPr>
                <p:spPr>
                  <a:xfrm rot="3189443">
                    <a:off x="4220884" y="4275166"/>
                    <a:ext cx="782180" cy="580980"/>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urved Right Arrow 18"/>
                  <p:cNvSpPr/>
                  <p:nvPr/>
                </p:nvSpPr>
                <p:spPr>
                  <a:xfrm rot="21102973">
                    <a:off x="2651335" y="1940064"/>
                    <a:ext cx="1558122" cy="3275420"/>
                  </a:xfrm>
                  <a:prstGeom prst="curvedRightArrow">
                    <a:avLst>
                      <a:gd name="adj1" fmla="val 28715"/>
                      <a:gd name="adj2" fmla="val 50000"/>
                      <a:gd name="adj3" fmla="val 34833"/>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sp>
            <p:nvSpPr>
              <p:cNvPr id="30" name="Curved Right Arrow 29"/>
              <p:cNvSpPr/>
              <p:nvPr/>
            </p:nvSpPr>
            <p:spPr>
              <a:xfrm rot="20250304">
                <a:off x="3245132" y="2168666"/>
                <a:ext cx="976019" cy="3915953"/>
              </a:xfrm>
              <a:prstGeom prst="curvedRightArrow">
                <a:avLst>
                  <a:gd name="adj1" fmla="val 28715"/>
                  <a:gd name="adj2" fmla="val 50000"/>
                  <a:gd name="adj3" fmla="val 34833"/>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sp>
        <p:nvSpPr>
          <p:cNvPr id="12" name="TextBox 11"/>
          <p:cNvSpPr txBox="1"/>
          <p:nvPr/>
        </p:nvSpPr>
        <p:spPr>
          <a:xfrm>
            <a:off x="806825" y="215153"/>
            <a:ext cx="9991163" cy="646331"/>
          </a:xfrm>
          <a:prstGeom prst="rect">
            <a:avLst/>
          </a:prstGeom>
          <a:solidFill>
            <a:schemeClr val="tx2">
              <a:lumMod val="75000"/>
            </a:schemeClr>
          </a:solidFill>
        </p:spPr>
        <p:txBody>
          <a:bodyPr wrap="square" rtlCol="0">
            <a:spAutoFit/>
          </a:bodyPr>
          <a:lstStyle/>
          <a:p>
            <a:r>
              <a:rPr lang="en-GB" sz="3600" b="1" i="1" dirty="0" smtClean="0">
                <a:solidFill>
                  <a:schemeClr val="accent1">
                    <a:lumMod val="60000"/>
                    <a:lumOff val="40000"/>
                  </a:schemeClr>
                </a:solidFill>
                <a:effectLst>
                  <a:outerShdw blurRad="38100" dist="38100" dir="2700000" algn="tl">
                    <a:srgbClr val="000000">
                      <a:alpha val="43137"/>
                    </a:srgbClr>
                  </a:outerShdw>
                </a:effectLst>
                <a:latin typeface="Arial Black" panose="020B0A04020102020204" pitchFamily="34" charset="0"/>
              </a:rPr>
              <a:t>PERFECT STRATEGY </a:t>
            </a:r>
            <a:r>
              <a:rPr lang="en-GB" sz="3600" b="1" dirty="0" smtClean="0">
                <a:solidFill>
                  <a:schemeClr val="accent1">
                    <a:lumMod val="60000"/>
                    <a:lumOff val="40000"/>
                  </a:schemeClr>
                </a:solidFill>
                <a:effectLst>
                  <a:outerShdw blurRad="38100" dist="38100" dir="2700000" algn="tl">
                    <a:srgbClr val="000000">
                      <a:alpha val="43137"/>
                    </a:srgbClr>
                  </a:outerShdw>
                </a:effectLst>
                <a:latin typeface="Arial Black" panose="020B0A04020102020204" pitchFamily="34" charset="0"/>
              </a:rPr>
              <a:t>OR </a:t>
            </a:r>
            <a:r>
              <a:rPr lang="en-GB" sz="3600" b="1" i="1" dirty="0" smtClean="0">
                <a:solidFill>
                  <a:schemeClr val="accent1">
                    <a:lumMod val="60000"/>
                    <a:lumOff val="40000"/>
                  </a:schemeClr>
                </a:solidFill>
                <a:effectLst>
                  <a:outerShdw blurRad="38100" dist="38100" dir="2700000" algn="tl">
                    <a:srgbClr val="000000">
                      <a:alpha val="43137"/>
                    </a:srgbClr>
                  </a:outerShdw>
                </a:effectLst>
                <a:latin typeface="Arial Black" panose="020B0A04020102020204" pitchFamily="34" charset="0"/>
              </a:rPr>
              <a:t>BLIND SPOT </a:t>
            </a:r>
            <a:r>
              <a:rPr lang="en-GB" sz="3600" b="1" dirty="0" smtClean="0">
                <a:solidFill>
                  <a:schemeClr val="accent1">
                    <a:lumMod val="60000"/>
                    <a:lumOff val="40000"/>
                  </a:schemeClr>
                </a:solidFill>
                <a:effectLst>
                  <a:outerShdw blurRad="38100" dist="38100" dir="2700000" algn="tl">
                    <a:srgbClr val="000000">
                      <a:alpha val="43137"/>
                    </a:srgbClr>
                  </a:outerShdw>
                </a:effectLst>
                <a:latin typeface="Arial Black" panose="020B0A04020102020204" pitchFamily="34" charset="0"/>
              </a:rPr>
              <a:t>? </a:t>
            </a:r>
            <a:endParaRPr lang="en-GB" sz="3600" b="1" dirty="0">
              <a:solidFill>
                <a:schemeClr val="accent1">
                  <a:lumMod val="60000"/>
                  <a:lumOff val="40000"/>
                </a:schemeClr>
              </a:solidFill>
              <a:effectLst>
                <a:outerShdw blurRad="38100" dist="38100" dir="2700000" algn="tl">
                  <a:srgbClr val="000000">
                    <a:alpha val="43137"/>
                  </a:srgbClr>
                </a:outerShdw>
              </a:effectLst>
              <a:latin typeface="Arial Black" panose="020B0A04020102020204" pitchFamily="34" charset="0"/>
            </a:endParaRPr>
          </a:p>
        </p:txBody>
      </p:sp>
      <p:sp>
        <p:nvSpPr>
          <p:cNvPr id="31" name="Rectangle 30"/>
          <p:cNvSpPr/>
          <p:nvPr/>
        </p:nvSpPr>
        <p:spPr>
          <a:xfrm>
            <a:off x="5534583" y="5942043"/>
            <a:ext cx="233082" cy="830997"/>
          </a:xfrm>
          <a:prstGeom prst="rect">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152406" y="1844906"/>
            <a:ext cx="2317099" cy="5570756"/>
          </a:xfrm>
          <a:prstGeom prst="rect">
            <a:avLst/>
          </a:prstGeom>
          <a:noFill/>
        </p:spPr>
        <p:txBody>
          <a:bodyPr wrap="square" rtlCol="0">
            <a:spAutoFit/>
          </a:bodyPr>
          <a:lstStyle/>
          <a:p>
            <a:r>
              <a:rPr lang="en-GB" sz="2000" b="1" dirty="0" smtClean="0">
                <a:solidFill>
                  <a:srgbClr val="FFFF66"/>
                </a:solidFill>
                <a:effectLst>
                  <a:outerShdw blurRad="38100" dist="38100" dir="2700000" algn="tl">
                    <a:srgbClr val="000000">
                      <a:alpha val="43137"/>
                    </a:srgbClr>
                  </a:outerShdw>
                </a:effectLst>
              </a:rPr>
              <a:t>“ HR Leaders keep our employees in engaged and satisfied so that our fulfilment centres can you remind the most innovative and nimble on Earth. (...) So they are equipped to work the heart of Amazon and act as a business partners to line managers in all areas of the employing cycle.”</a:t>
            </a:r>
            <a:r>
              <a:rPr lang="en-GB" dirty="0"/>
              <a:t/>
            </a:r>
            <a:br>
              <a:rPr lang="en-GB" dirty="0"/>
            </a:br>
            <a:endParaRPr lang="en-GB" dirty="0"/>
          </a:p>
          <a:p>
            <a:endParaRPr lang="en-GB" dirty="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4598" y="1916430"/>
            <a:ext cx="4103367" cy="2391677"/>
          </a:xfrm>
          <a:prstGeom prst="rect">
            <a:avLst/>
          </a:prstGeom>
          <a:ln>
            <a:noFill/>
          </a:ln>
          <a:effectLst>
            <a:softEdge rad="112500"/>
          </a:effectLst>
        </p:spPr>
      </p:pic>
      <p:sp>
        <p:nvSpPr>
          <p:cNvPr id="20" name="TextBox 19"/>
          <p:cNvSpPr txBox="1"/>
          <p:nvPr/>
        </p:nvSpPr>
        <p:spPr>
          <a:xfrm>
            <a:off x="8700246" y="4394298"/>
            <a:ext cx="3491753" cy="1754326"/>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Business has made a strict process to recruit talents and select candidates. The company has to mandatory problems Recruitment standards, including performance and qualifications.</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696362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childTnLst>
                          </p:cTn>
                        </p:par>
                        <p:par>
                          <p:cTn id="15" fill="hold">
                            <p:stCondLst>
                              <p:cond delay="1500"/>
                            </p:stCondLst>
                            <p:childTnLst>
                              <p:par>
                                <p:cTn id="16" presetID="14" presetClass="entr" presetSubtype="1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randombar(horizontal)">
                                      <p:cBhvr>
                                        <p:cTn id="18" dur="500"/>
                                        <p:tgtEl>
                                          <p:spTgt spid="4"/>
                                        </p:tgtEl>
                                      </p:cBhvr>
                                    </p:animEffect>
                                  </p:childTnLst>
                                </p:cTn>
                              </p:par>
                            </p:childTnLst>
                          </p:cTn>
                        </p:par>
                        <p:par>
                          <p:cTn id="19" fill="hold">
                            <p:stCondLst>
                              <p:cond delay="2000"/>
                            </p:stCondLst>
                            <p:childTnLst>
                              <p:par>
                                <p:cTn id="20" presetID="14" presetClass="entr" presetSubtype="10" fill="hold" grpId="0"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randombar(horizontal)">
                                      <p:cBhvr>
                                        <p:cTn id="22" dur="500"/>
                                        <p:tgtEl>
                                          <p:spTgt spid="5"/>
                                        </p:tgtEl>
                                      </p:cBhvr>
                                    </p:animEffect>
                                  </p:childTnLst>
                                </p:cTn>
                              </p:par>
                              <p:par>
                                <p:cTn id="23" presetID="42"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1000"/>
                                        <p:tgtEl>
                                          <p:spTgt spid="11"/>
                                        </p:tgtEl>
                                      </p:cBhvr>
                                    </p:animEffect>
                                    <p:anim calcmode="lin" valueType="num">
                                      <p:cBhvr>
                                        <p:cTn id="26" dur="1000" fill="hold"/>
                                        <p:tgtEl>
                                          <p:spTgt spid="11"/>
                                        </p:tgtEl>
                                        <p:attrNameLst>
                                          <p:attrName>ppt_x</p:attrName>
                                        </p:attrNameLst>
                                      </p:cBhvr>
                                      <p:tavLst>
                                        <p:tav tm="0">
                                          <p:val>
                                            <p:strVal val="#ppt_x"/>
                                          </p:val>
                                        </p:tav>
                                        <p:tav tm="100000">
                                          <p:val>
                                            <p:strVal val="#ppt_x"/>
                                          </p:val>
                                        </p:tav>
                                      </p:tavLst>
                                    </p:anim>
                                    <p:anim calcmode="lin" valueType="num">
                                      <p:cBhvr>
                                        <p:cTn id="27" dur="1000" fill="hold"/>
                                        <p:tgtEl>
                                          <p:spTgt spid="11"/>
                                        </p:tgtEl>
                                        <p:attrNameLst>
                                          <p:attrName>ppt_y</p:attrName>
                                        </p:attrNameLst>
                                      </p:cBhvr>
                                      <p:tavLst>
                                        <p:tav tm="0">
                                          <p:val>
                                            <p:strVal val="#ppt_y+.1"/>
                                          </p:val>
                                        </p:tav>
                                        <p:tav tm="100000">
                                          <p:val>
                                            <p:strVal val="#ppt_y"/>
                                          </p:val>
                                        </p:tav>
                                      </p:tavLst>
                                    </p:anim>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par>
                          <p:cTn id="32" fill="hold">
                            <p:stCondLst>
                              <p:cond delay="3500"/>
                            </p:stCondLst>
                            <p:childTnLst>
                              <p:par>
                                <p:cTn id="33" presetID="42" presetClass="entr" presetSubtype="0" fill="hold" nodeType="after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1000"/>
                                        <p:tgtEl>
                                          <p:spTgt spid="13"/>
                                        </p:tgtEl>
                                      </p:cBhvr>
                                    </p:animEffect>
                                    <p:anim calcmode="lin" valueType="num">
                                      <p:cBhvr>
                                        <p:cTn id="36" dur="1000" fill="hold"/>
                                        <p:tgtEl>
                                          <p:spTgt spid="13"/>
                                        </p:tgtEl>
                                        <p:attrNameLst>
                                          <p:attrName>ppt_x</p:attrName>
                                        </p:attrNameLst>
                                      </p:cBhvr>
                                      <p:tavLst>
                                        <p:tav tm="0">
                                          <p:val>
                                            <p:strVal val="#ppt_x"/>
                                          </p:val>
                                        </p:tav>
                                        <p:tav tm="100000">
                                          <p:val>
                                            <p:strVal val="#ppt_x"/>
                                          </p:val>
                                        </p:tav>
                                      </p:tavLst>
                                    </p:anim>
                                    <p:anim calcmode="lin" valueType="num">
                                      <p:cBhvr>
                                        <p:cTn id="37" dur="1000" fill="hold"/>
                                        <p:tgtEl>
                                          <p:spTgt spid="13"/>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1000"/>
                                        <p:tgtEl>
                                          <p:spTgt spid="20"/>
                                        </p:tgtEl>
                                      </p:cBhvr>
                                    </p:animEffect>
                                    <p:anim calcmode="lin" valueType="num">
                                      <p:cBhvr>
                                        <p:cTn id="41" dur="1000" fill="hold"/>
                                        <p:tgtEl>
                                          <p:spTgt spid="20"/>
                                        </p:tgtEl>
                                        <p:attrNameLst>
                                          <p:attrName>ppt_x</p:attrName>
                                        </p:attrNameLst>
                                      </p:cBhvr>
                                      <p:tavLst>
                                        <p:tav tm="0">
                                          <p:val>
                                            <p:strVal val="#ppt_x"/>
                                          </p:val>
                                        </p:tav>
                                        <p:tav tm="100000">
                                          <p:val>
                                            <p:strVal val="#ppt_x"/>
                                          </p:val>
                                        </p:tav>
                                      </p:tavLst>
                                    </p:anim>
                                    <p:anim calcmode="lin" valueType="num">
                                      <p:cBhvr>
                                        <p:cTn id="42"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2" grpId="0" animBg="1"/>
      <p:bldP spid="3" grpId="0"/>
      <p:bldP spid="20"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44200" y="63993"/>
            <a:ext cx="91439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TextBox 11"/>
          <p:cNvSpPr txBox="1"/>
          <p:nvPr/>
        </p:nvSpPr>
        <p:spPr>
          <a:xfrm>
            <a:off x="793377" y="198028"/>
            <a:ext cx="9950823" cy="646331"/>
          </a:xfrm>
          <a:prstGeom prst="rect">
            <a:avLst/>
          </a:prstGeom>
          <a:solidFill>
            <a:srgbClr val="FFFF00"/>
          </a:solidFill>
        </p:spPr>
        <p:txBody>
          <a:bodyPr wrap="square" rtlCol="0">
            <a:spAutoFit/>
          </a:bodyPr>
          <a:lstStyle/>
          <a:p>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BELIEVE…OR </a:t>
            </a:r>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BELIEFS </a:t>
            </a:r>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AND VALUES? </a:t>
            </a:r>
            <a:endParaRPr lang="en-GB" sz="3600" b="1" dirty="0">
              <a:solidFill>
                <a:srgbClr val="253917"/>
              </a:solidFill>
              <a:effectLst>
                <a:outerShdw blurRad="38100" dist="38100" dir="2700000" algn="tl">
                  <a:srgbClr val="000000">
                    <a:alpha val="43137"/>
                  </a:srgbClr>
                </a:outerShdw>
              </a:effectLst>
              <a:latin typeface="Arial Black" panose="020B0A04020102020204" pitchFamily="34" charset="0"/>
            </a:endParaRPr>
          </a:p>
        </p:txBody>
      </p:sp>
      <p:grpSp>
        <p:nvGrpSpPr>
          <p:cNvPr id="3" name="Group 2"/>
          <p:cNvGrpSpPr/>
          <p:nvPr/>
        </p:nvGrpSpPr>
        <p:grpSpPr>
          <a:xfrm>
            <a:off x="2651335" y="1339394"/>
            <a:ext cx="6775053" cy="5496081"/>
            <a:chOff x="2651335" y="1339394"/>
            <a:chExt cx="6775053" cy="5496081"/>
          </a:xfrm>
        </p:grpSpPr>
        <p:grpSp>
          <p:nvGrpSpPr>
            <p:cNvPr id="11" name="Group 10"/>
            <p:cNvGrpSpPr/>
            <p:nvPr/>
          </p:nvGrpSpPr>
          <p:grpSpPr>
            <a:xfrm>
              <a:off x="2651335" y="1339394"/>
              <a:ext cx="5954783" cy="4745225"/>
              <a:chOff x="2651335" y="1339394"/>
              <a:chExt cx="5954783" cy="4745225"/>
            </a:xfrm>
          </p:grpSpPr>
          <p:sp>
            <p:nvSpPr>
              <p:cNvPr id="27" name="Right Arrow 26"/>
              <p:cNvSpPr/>
              <p:nvPr/>
            </p:nvSpPr>
            <p:spPr>
              <a:xfrm rot="3189443">
                <a:off x="4687865" y="5072931"/>
                <a:ext cx="782180" cy="580980"/>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5394067" y="5371800"/>
                <a:ext cx="3212051" cy="369332"/>
              </a:xfrm>
              <a:prstGeom prst="rect">
                <a:avLst/>
              </a:prstGeom>
              <a:solidFill>
                <a:schemeClr val="accent6">
                  <a:lumMod val="60000"/>
                  <a:lumOff val="40000"/>
                </a:schemeClr>
              </a:solidFill>
            </p:spPr>
            <p:txBody>
              <a:bodyPr wrap="square" rtlCol="0">
                <a:spAutoFit/>
              </a:bodyPr>
              <a:lstStyle/>
              <a:p>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Corporate &amp; HR Strategy </a:t>
                </a:r>
              </a:p>
            </p:txBody>
          </p:sp>
          <p:grpSp>
            <p:nvGrpSpPr>
              <p:cNvPr id="10" name="Group 9"/>
              <p:cNvGrpSpPr/>
              <p:nvPr/>
            </p:nvGrpSpPr>
            <p:grpSpPr>
              <a:xfrm>
                <a:off x="2651335" y="1339394"/>
                <a:ext cx="5381041" cy="4745225"/>
                <a:chOff x="2651335" y="1339394"/>
                <a:chExt cx="5381041" cy="4745225"/>
              </a:xfrm>
            </p:grpSpPr>
            <p:grpSp>
              <p:nvGrpSpPr>
                <p:cNvPr id="9" name="Group 8"/>
                <p:cNvGrpSpPr/>
                <p:nvPr/>
              </p:nvGrpSpPr>
              <p:grpSpPr>
                <a:xfrm>
                  <a:off x="2651335" y="1339394"/>
                  <a:ext cx="5381041" cy="3876090"/>
                  <a:chOff x="2651335" y="1339394"/>
                  <a:chExt cx="5381041" cy="3876090"/>
                </a:xfrm>
              </p:grpSpPr>
              <p:sp>
                <p:nvSpPr>
                  <p:cNvPr id="21" name="Curved Right Arrow 20"/>
                  <p:cNvSpPr/>
                  <p:nvPr/>
                </p:nvSpPr>
                <p:spPr>
                  <a:xfrm rot="21102973">
                    <a:off x="2946219" y="2135842"/>
                    <a:ext cx="1081088" cy="2192013"/>
                  </a:xfrm>
                  <a:prstGeom prst="curvedRightArrow">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6" name="Group 5"/>
                  <p:cNvGrpSpPr/>
                  <p:nvPr/>
                </p:nvGrpSpPr>
                <p:grpSpPr>
                  <a:xfrm>
                    <a:off x="2651335" y="1339394"/>
                    <a:ext cx="5381041" cy="3876090"/>
                    <a:chOff x="2651335" y="1339394"/>
                    <a:chExt cx="5381041" cy="3876090"/>
                  </a:xfrm>
                </p:grpSpPr>
                <p:sp>
                  <p:nvSpPr>
                    <p:cNvPr id="2" name="TextBox 1"/>
                    <p:cNvSpPr txBox="1"/>
                    <p:nvPr/>
                  </p:nvSpPr>
                  <p:spPr>
                    <a:xfrm>
                      <a:off x="3407304" y="1339394"/>
                      <a:ext cx="3612862" cy="923330"/>
                    </a:xfrm>
                    <a:prstGeom prst="rect">
                      <a:avLst/>
                    </a:prstGeom>
                    <a:solidFill>
                      <a:srgbClr val="7030A0"/>
                    </a:solidFill>
                  </p:spPr>
                  <p:txBody>
                    <a:bodyPr wrap="square" rtlCol="0">
                      <a:spAutoFit/>
                    </a:bodyPr>
                    <a:lstStyle/>
                    <a:p>
                      <a:pPr algn="ctr"/>
                      <a:r>
                        <a:rPr lang="en-GB" b="1" dirty="0">
                          <a:solidFill>
                            <a:schemeClr val="accent1">
                              <a:lumMod val="40000"/>
                              <a:lumOff val="60000"/>
                            </a:schemeClr>
                          </a:solidFill>
                          <a:effectLst>
                            <a:outerShdw blurRad="38100" dist="38100" dir="2700000" algn="tl">
                              <a:srgbClr val="000000">
                                <a:alpha val="43137"/>
                              </a:srgbClr>
                            </a:outerShdw>
                          </a:effectLst>
                          <a:latin typeface="Arial" pitchFamily="34" charset="0"/>
                          <a:cs typeface="Arial" pitchFamily="34" charset="0"/>
                        </a:rPr>
                        <a:t>HR policies &amp; practices to support performance </a:t>
                      </a:r>
                    </a:p>
                    <a:p>
                      <a:endParaRPr lang="en-GB" dirty="0"/>
                    </a:p>
                  </p:txBody>
                </p:sp>
                <p:sp>
                  <p:nvSpPr>
                    <p:cNvPr id="7" name="Down Arrow 6"/>
                    <p:cNvSpPr/>
                    <p:nvPr/>
                  </p:nvSpPr>
                  <p:spPr>
                    <a:xfrm rot="20419993">
                      <a:off x="3502692" y="2306747"/>
                      <a:ext cx="707579" cy="689500"/>
                    </a:xfrm>
                    <a:prstGeom prst="down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rot="3901021">
                      <a:off x="3773687" y="3255752"/>
                      <a:ext cx="793186" cy="597772"/>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195357" y="2585516"/>
                      <a:ext cx="2505001" cy="646331"/>
                    </a:xfrm>
                    <a:prstGeom prst="rect">
                      <a:avLst/>
                    </a:prstGeom>
                    <a:solidFill>
                      <a:schemeClr val="accent6">
                        <a:lumMod val="60000"/>
                        <a:lumOff val="40000"/>
                      </a:schemeClr>
                    </a:solidFill>
                  </p:spPr>
                  <p:txBody>
                    <a:bodyPr wrap="square" rtlCol="0">
                      <a:spAutoFit/>
                    </a:bodyPr>
                    <a:lstStyle/>
                    <a:p>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Individual Objectives</a:t>
                      </a:r>
                    </a:p>
                    <a:p>
                      <a:endParaRPr lang="en-GB" dirty="0"/>
                    </a:p>
                  </p:txBody>
                </p:sp>
                <p:sp>
                  <p:nvSpPr>
                    <p:cNvPr id="17" name="TextBox 16"/>
                    <p:cNvSpPr txBox="1"/>
                    <p:nvPr/>
                  </p:nvSpPr>
                  <p:spPr>
                    <a:xfrm>
                      <a:off x="4515165" y="3575586"/>
                      <a:ext cx="2505001" cy="646331"/>
                    </a:xfrm>
                    <a:prstGeom prst="rect">
                      <a:avLst/>
                    </a:prstGeom>
                    <a:solidFill>
                      <a:schemeClr val="accent6">
                        <a:lumMod val="60000"/>
                        <a:lumOff val="40000"/>
                      </a:schemeClr>
                    </a:solidFill>
                  </p:spPr>
                  <p:txBody>
                    <a:bodyPr wrap="square" rtlCol="0">
                      <a:spAutoFit/>
                    </a:bodyPr>
                    <a:lstStyle/>
                    <a:p>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teams </a:t>
                      </a:r>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Objectives</a:t>
                      </a:r>
                    </a:p>
                    <a:p>
                      <a:endParaRPr lang="en-GB" dirty="0"/>
                    </a:p>
                  </p:txBody>
                </p:sp>
                <p:sp>
                  <p:nvSpPr>
                    <p:cNvPr id="15" name="TextBox 14"/>
                    <p:cNvSpPr txBox="1"/>
                    <p:nvPr/>
                  </p:nvSpPr>
                  <p:spPr>
                    <a:xfrm>
                      <a:off x="4933145" y="4394298"/>
                      <a:ext cx="3099231" cy="646331"/>
                    </a:xfrm>
                    <a:prstGeom prst="rect">
                      <a:avLst/>
                    </a:prstGeom>
                    <a:solidFill>
                      <a:schemeClr val="accent6">
                        <a:lumMod val="60000"/>
                        <a:lumOff val="40000"/>
                      </a:schemeClr>
                    </a:solidFill>
                  </p:spPr>
                  <p:txBody>
                    <a:bodyPr wrap="square" rtlCol="0">
                      <a:spAutoFit/>
                    </a:bodyPr>
                    <a:lstStyle/>
                    <a:p>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Departmental </a:t>
                      </a:r>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Objectives</a:t>
                      </a:r>
                    </a:p>
                    <a:p>
                      <a:endParaRPr lang="en-GB" dirty="0"/>
                    </a:p>
                  </p:txBody>
                </p:sp>
                <p:sp>
                  <p:nvSpPr>
                    <p:cNvPr id="18" name="Right Arrow 17"/>
                    <p:cNvSpPr/>
                    <p:nvPr/>
                  </p:nvSpPr>
                  <p:spPr>
                    <a:xfrm rot="3189443">
                      <a:off x="4220884" y="4275166"/>
                      <a:ext cx="782180" cy="580980"/>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urved Right Arrow 18"/>
                    <p:cNvSpPr/>
                    <p:nvPr/>
                  </p:nvSpPr>
                  <p:spPr>
                    <a:xfrm rot="21102973">
                      <a:off x="2651335" y="1940064"/>
                      <a:ext cx="1558122" cy="3275420"/>
                    </a:xfrm>
                    <a:prstGeom prst="curvedRightArrow">
                      <a:avLst>
                        <a:gd name="adj1" fmla="val 28715"/>
                        <a:gd name="adj2" fmla="val 50000"/>
                        <a:gd name="adj3" fmla="val 34833"/>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sp>
              <p:nvSpPr>
                <p:cNvPr id="30" name="Curved Right Arrow 29"/>
                <p:cNvSpPr/>
                <p:nvPr/>
              </p:nvSpPr>
              <p:spPr>
                <a:xfrm rot="20250304">
                  <a:off x="3245132" y="2168666"/>
                  <a:ext cx="976019" cy="3915953"/>
                </a:xfrm>
                <a:prstGeom prst="curvedRightArrow">
                  <a:avLst>
                    <a:gd name="adj1" fmla="val 28715"/>
                    <a:gd name="adj2" fmla="val 50000"/>
                    <a:gd name="adj3" fmla="val 34833"/>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sp>
          <p:nvSpPr>
            <p:cNvPr id="22" name="Right Arrow 21"/>
            <p:cNvSpPr/>
            <p:nvPr/>
          </p:nvSpPr>
          <p:spPr>
            <a:xfrm rot="3189443">
              <a:off x="5118665" y="5891642"/>
              <a:ext cx="782180" cy="580980"/>
            </a:xfrm>
            <a:prstGeom prst="rightArrow">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urved Right Arrow 22"/>
            <p:cNvSpPr/>
            <p:nvPr/>
          </p:nvSpPr>
          <p:spPr>
            <a:xfrm rot="20250304">
              <a:off x="3437875" y="1938933"/>
              <a:ext cx="976019" cy="4896542"/>
            </a:xfrm>
            <a:prstGeom prst="curvedRightArrow">
              <a:avLst>
                <a:gd name="adj1" fmla="val 28715"/>
                <a:gd name="adj2" fmla="val 50000"/>
                <a:gd name="adj3" fmla="val 34833"/>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TextBox 23"/>
            <p:cNvSpPr txBox="1"/>
            <p:nvPr/>
          </p:nvSpPr>
          <p:spPr>
            <a:xfrm>
              <a:off x="5949879" y="6231763"/>
              <a:ext cx="3476509" cy="369332"/>
            </a:xfrm>
            <a:prstGeom prst="rect">
              <a:avLst/>
            </a:prstGeom>
            <a:solidFill>
              <a:schemeClr val="accent6">
                <a:lumMod val="60000"/>
                <a:lumOff val="40000"/>
              </a:schemeClr>
            </a:solidFill>
          </p:spPr>
          <p:txBody>
            <a:bodyPr wrap="square" rtlCol="0">
              <a:spAutoFit/>
            </a:bodyPr>
            <a:lstStyle/>
            <a:p>
              <a:r>
                <a:rPr lang="en-GB" b="1" dirty="0">
                  <a:solidFill>
                    <a:schemeClr val="bg1"/>
                  </a:solidFill>
                  <a:effectLst>
                    <a:outerShdw blurRad="38100" dist="38100" dir="2700000" algn="tl">
                      <a:srgbClr val="000000">
                        <a:alpha val="43137"/>
                      </a:srgbClr>
                    </a:outerShdw>
                  </a:effectLst>
                  <a:latin typeface="Arial" pitchFamily="34" charset="0"/>
                  <a:cs typeface="Arial" pitchFamily="34" charset="0"/>
                </a:rPr>
                <a:t>Organisation’ values &amp; </a:t>
              </a:r>
              <a:r>
                <a:rPr lang="en-GB" b="1" dirty="0" smtClean="0">
                  <a:solidFill>
                    <a:schemeClr val="bg1"/>
                  </a:solidFill>
                  <a:effectLst>
                    <a:outerShdw blurRad="38100" dist="38100" dir="2700000" algn="tl">
                      <a:srgbClr val="000000">
                        <a:alpha val="43137"/>
                      </a:srgbClr>
                    </a:outerShdw>
                  </a:effectLst>
                  <a:latin typeface="Arial" pitchFamily="34" charset="0"/>
                  <a:cs typeface="Arial" pitchFamily="34" charset="0"/>
                </a:rPr>
                <a:t>beliefs</a:t>
              </a:r>
              <a:endParaRPr lang="en-GB" b="1" dirty="0">
                <a:solidFill>
                  <a:schemeClr val="bg1"/>
                </a:solidFill>
                <a:effectLst>
                  <a:outerShdw blurRad="38100" dist="38100" dir="2700000" algn="tl">
                    <a:srgbClr val="000000">
                      <a:alpha val="43137"/>
                    </a:srgbClr>
                  </a:outerShdw>
                </a:effectLst>
                <a:latin typeface="Arial" pitchFamily="34" charset="0"/>
                <a:cs typeface="Arial" pitchFamily="34" charset="0"/>
              </a:endParaRPr>
            </a:p>
          </p:txBody>
        </p:sp>
      </p:grpSp>
      <p:grpSp>
        <p:nvGrpSpPr>
          <p:cNvPr id="28" name="Group 27"/>
          <p:cNvGrpSpPr/>
          <p:nvPr/>
        </p:nvGrpSpPr>
        <p:grpSpPr>
          <a:xfrm>
            <a:off x="288268" y="2069397"/>
            <a:ext cx="1983091" cy="4460252"/>
            <a:chOff x="288268" y="2069397"/>
            <a:chExt cx="1983091" cy="4460252"/>
          </a:xfrm>
        </p:grpSpPr>
        <p:sp>
          <p:nvSpPr>
            <p:cNvPr id="31" name="Down Arrow 30"/>
            <p:cNvSpPr/>
            <p:nvPr/>
          </p:nvSpPr>
          <p:spPr>
            <a:xfrm>
              <a:off x="288268" y="2069397"/>
              <a:ext cx="1983091" cy="4460252"/>
            </a:xfrm>
            <a:prstGeom prst="down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946239" y="2262724"/>
              <a:ext cx="547542" cy="3785652"/>
            </a:xfrm>
            <a:prstGeom prst="rect">
              <a:avLst/>
            </a:prstGeom>
            <a:noFill/>
          </p:spPr>
          <p:txBody>
            <a:bodyPr wrap="square" rtlCol="0">
              <a:spAutoFit/>
            </a:bodyPr>
            <a:lstStyle/>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N</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X</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T</a:t>
              </a:r>
            </a:p>
            <a:p>
              <a:endPar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endParaRP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S</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L</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I</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D</a:t>
              </a:r>
            </a:p>
            <a:p>
              <a:r>
                <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p:txBody>
        </p:sp>
      </p:grpSp>
      <p:grpSp>
        <p:nvGrpSpPr>
          <p:cNvPr id="33" name="Group 32"/>
          <p:cNvGrpSpPr/>
          <p:nvPr/>
        </p:nvGrpSpPr>
        <p:grpSpPr>
          <a:xfrm>
            <a:off x="9242521" y="1861012"/>
            <a:ext cx="1983091" cy="4460252"/>
            <a:chOff x="288268" y="2069397"/>
            <a:chExt cx="1983091" cy="4460252"/>
          </a:xfrm>
        </p:grpSpPr>
        <p:sp>
          <p:nvSpPr>
            <p:cNvPr id="34" name="Down Arrow 33"/>
            <p:cNvSpPr/>
            <p:nvPr/>
          </p:nvSpPr>
          <p:spPr>
            <a:xfrm>
              <a:off x="288268" y="2069397"/>
              <a:ext cx="1983091" cy="4460252"/>
            </a:xfrm>
            <a:prstGeom prst="downArrow">
              <a:avLst/>
            </a:prstGeom>
            <a:solidFill>
              <a:srgbClr val="FF0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a:off x="946239" y="2262724"/>
              <a:ext cx="547542" cy="3785652"/>
            </a:xfrm>
            <a:prstGeom prst="rect">
              <a:avLst/>
            </a:prstGeom>
            <a:noFill/>
          </p:spPr>
          <p:txBody>
            <a:bodyPr wrap="square" rtlCol="0">
              <a:spAutoFit/>
            </a:bodyPr>
            <a:lstStyle/>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N</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X</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T</a:t>
              </a:r>
            </a:p>
            <a:p>
              <a:endPar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endParaRP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S</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L</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I</a:t>
              </a:r>
            </a:p>
            <a:p>
              <a:r>
                <a:rPr lang="en-GB" sz="2400" dirty="0" smtClean="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D</a:t>
              </a:r>
            </a:p>
            <a:p>
              <a:r>
                <a:rPr lang="en-GB" sz="2400" dirty="0">
                  <a:solidFill>
                    <a:schemeClr val="tx1">
                      <a:lumMod val="95000"/>
                      <a:lumOff val="5000"/>
                    </a:schemeClr>
                  </a:solidFill>
                  <a:effectLst>
                    <a:outerShdw blurRad="38100" dist="38100" dir="2700000" algn="tl">
                      <a:srgbClr val="000000">
                        <a:alpha val="43137"/>
                      </a:srgbClr>
                    </a:outerShdw>
                  </a:effectLst>
                  <a:latin typeface="Blackoak Std" panose="04050907060602020202" pitchFamily="82" charset="0"/>
                </a:rPr>
                <a:t>E</a:t>
              </a:r>
            </a:p>
          </p:txBody>
        </p:sp>
      </p:grpSp>
    </p:spTree>
    <p:extLst>
      <p:ext uri="{BB962C8B-B14F-4D97-AF65-F5344CB8AC3E}">
        <p14:creationId xmlns:p14="http://schemas.microsoft.com/office/powerpoint/2010/main" val="608904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par>
                                <p:cTn id="15" presetID="26" presetClass="entr" presetSubtype="0" fill="hold" nodeType="with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down)">
                                      <p:cBhvr>
                                        <p:cTn id="17" dur="580">
                                          <p:stCondLst>
                                            <p:cond delay="0"/>
                                          </p:stCondLst>
                                        </p:cTn>
                                        <p:tgtEl>
                                          <p:spTgt spid="28"/>
                                        </p:tgtEl>
                                      </p:cBhvr>
                                    </p:animEffect>
                                    <p:anim calcmode="lin" valueType="num">
                                      <p:cBhvr>
                                        <p:cTn id="18"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19"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20"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21"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22"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23" dur="26">
                                          <p:stCondLst>
                                            <p:cond delay="650"/>
                                          </p:stCondLst>
                                        </p:cTn>
                                        <p:tgtEl>
                                          <p:spTgt spid="28"/>
                                        </p:tgtEl>
                                      </p:cBhvr>
                                      <p:to x="100000" y="60000"/>
                                    </p:animScale>
                                    <p:animScale>
                                      <p:cBhvr>
                                        <p:cTn id="24" dur="166" decel="50000">
                                          <p:stCondLst>
                                            <p:cond delay="676"/>
                                          </p:stCondLst>
                                        </p:cTn>
                                        <p:tgtEl>
                                          <p:spTgt spid="28"/>
                                        </p:tgtEl>
                                      </p:cBhvr>
                                      <p:to x="100000" y="100000"/>
                                    </p:animScale>
                                    <p:animScale>
                                      <p:cBhvr>
                                        <p:cTn id="25" dur="26">
                                          <p:stCondLst>
                                            <p:cond delay="1312"/>
                                          </p:stCondLst>
                                        </p:cTn>
                                        <p:tgtEl>
                                          <p:spTgt spid="28"/>
                                        </p:tgtEl>
                                      </p:cBhvr>
                                      <p:to x="100000" y="80000"/>
                                    </p:animScale>
                                    <p:animScale>
                                      <p:cBhvr>
                                        <p:cTn id="26" dur="166" decel="50000">
                                          <p:stCondLst>
                                            <p:cond delay="1338"/>
                                          </p:stCondLst>
                                        </p:cTn>
                                        <p:tgtEl>
                                          <p:spTgt spid="28"/>
                                        </p:tgtEl>
                                      </p:cBhvr>
                                      <p:to x="100000" y="100000"/>
                                    </p:animScale>
                                    <p:animScale>
                                      <p:cBhvr>
                                        <p:cTn id="27" dur="26">
                                          <p:stCondLst>
                                            <p:cond delay="1642"/>
                                          </p:stCondLst>
                                        </p:cTn>
                                        <p:tgtEl>
                                          <p:spTgt spid="28"/>
                                        </p:tgtEl>
                                      </p:cBhvr>
                                      <p:to x="100000" y="90000"/>
                                    </p:animScale>
                                    <p:animScale>
                                      <p:cBhvr>
                                        <p:cTn id="28" dur="166" decel="50000">
                                          <p:stCondLst>
                                            <p:cond delay="1668"/>
                                          </p:stCondLst>
                                        </p:cTn>
                                        <p:tgtEl>
                                          <p:spTgt spid="28"/>
                                        </p:tgtEl>
                                      </p:cBhvr>
                                      <p:to x="100000" y="100000"/>
                                    </p:animScale>
                                    <p:animScale>
                                      <p:cBhvr>
                                        <p:cTn id="29" dur="26">
                                          <p:stCondLst>
                                            <p:cond delay="1808"/>
                                          </p:stCondLst>
                                        </p:cTn>
                                        <p:tgtEl>
                                          <p:spTgt spid="28"/>
                                        </p:tgtEl>
                                      </p:cBhvr>
                                      <p:to x="100000" y="95000"/>
                                    </p:animScale>
                                    <p:animScale>
                                      <p:cBhvr>
                                        <p:cTn id="30" dur="166" decel="50000">
                                          <p:stCondLst>
                                            <p:cond delay="1834"/>
                                          </p:stCondLst>
                                        </p:cTn>
                                        <p:tgtEl>
                                          <p:spTgt spid="28"/>
                                        </p:tgtEl>
                                      </p:cBhvr>
                                      <p:to x="100000" y="100000"/>
                                    </p:animScale>
                                  </p:childTnLst>
                                </p:cTn>
                              </p:par>
                            </p:childTnLst>
                          </p:cTn>
                        </p:par>
                        <p:par>
                          <p:cTn id="31" fill="hold">
                            <p:stCondLst>
                              <p:cond delay="2500"/>
                            </p:stCondLst>
                            <p:childTnLst>
                              <p:par>
                                <p:cTn id="32" presetID="42" presetClass="path" presetSubtype="0" accel="50000" decel="50000" fill="hold" nodeType="afterEffect">
                                  <p:stCondLst>
                                    <p:cond delay="0"/>
                                  </p:stCondLst>
                                  <p:childTnLst>
                                    <p:animMotion origin="layout" path="M 0 0 L 0 0.25 E" pathEditMode="relative" ptsTypes="">
                                      <p:cBhvr>
                                        <p:cTn id="33" dur="2000" fill="hold"/>
                                        <p:tgtEl>
                                          <p:spTgt spid="28"/>
                                        </p:tgtEl>
                                        <p:attrNameLst>
                                          <p:attrName>ppt_x</p:attrName>
                                          <p:attrName>ppt_y</p:attrName>
                                        </p:attrNameLst>
                                      </p:cBhvr>
                                    </p:animMotion>
                                  </p:childTnLst>
                                </p:cTn>
                              </p:par>
                              <p:par>
                                <p:cTn id="34" presetID="26" presetClass="entr" presetSubtype="0" fill="hold" nodeType="withEffect">
                                  <p:stCondLst>
                                    <p:cond delay="0"/>
                                  </p:stCondLst>
                                  <p:childTnLst>
                                    <p:set>
                                      <p:cBhvr>
                                        <p:cTn id="35" dur="1" fill="hold">
                                          <p:stCondLst>
                                            <p:cond delay="0"/>
                                          </p:stCondLst>
                                        </p:cTn>
                                        <p:tgtEl>
                                          <p:spTgt spid="33"/>
                                        </p:tgtEl>
                                        <p:attrNameLst>
                                          <p:attrName>style.visibility</p:attrName>
                                        </p:attrNameLst>
                                      </p:cBhvr>
                                      <p:to>
                                        <p:strVal val="visible"/>
                                      </p:to>
                                    </p:set>
                                    <p:animEffect transition="in" filter="wipe(down)">
                                      <p:cBhvr>
                                        <p:cTn id="36" dur="580">
                                          <p:stCondLst>
                                            <p:cond delay="0"/>
                                          </p:stCondLst>
                                        </p:cTn>
                                        <p:tgtEl>
                                          <p:spTgt spid="33"/>
                                        </p:tgtEl>
                                      </p:cBhvr>
                                    </p:animEffect>
                                    <p:anim calcmode="lin" valueType="num">
                                      <p:cBhvr>
                                        <p:cTn id="37" dur="1822" tmFilter="0,0; 0.14,0.36; 0.43,0.73; 0.71,0.91; 1.0,1.0">
                                          <p:stCondLst>
                                            <p:cond delay="0"/>
                                          </p:stCondLst>
                                        </p:cTn>
                                        <p:tgtEl>
                                          <p:spTgt spid="33"/>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33"/>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33"/>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33"/>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33"/>
                                        </p:tgtEl>
                                        <p:attrNameLst>
                                          <p:attrName>ppt_y</p:attrName>
                                        </p:attrNameLst>
                                      </p:cBhvr>
                                      <p:tavLst>
                                        <p:tav tm="0" fmla="#ppt_y-sin(pi*$)/81">
                                          <p:val>
                                            <p:fltVal val="0"/>
                                          </p:val>
                                        </p:tav>
                                        <p:tav tm="100000">
                                          <p:val>
                                            <p:fltVal val="1"/>
                                          </p:val>
                                        </p:tav>
                                      </p:tavLst>
                                    </p:anim>
                                    <p:animScale>
                                      <p:cBhvr>
                                        <p:cTn id="42" dur="26">
                                          <p:stCondLst>
                                            <p:cond delay="650"/>
                                          </p:stCondLst>
                                        </p:cTn>
                                        <p:tgtEl>
                                          <p:spTgt spid="33"/>
                                        </p:tgtEl>
                                      </p:cBhvr>
                                      <p:to x="100000" y="60000"/>
                                    </p:animScale>
                                    <p:animScale>
                                      <p:cBhvr>
                                        <p:cTn id="43" dur="166" decel="50000">
                                          <p:stCondLst>
                                            <p:cond delay="676"/>
                                          </p:stCondLst>
                                        </p:cTn>
                                        <p:tgtEl>
                                          <p:spTgt spid="33"/>
                                        </p:tgtEl>
                                      </p:cBhvr>
                                      <p:to x="100000" y="100000"/>
                                    </p:animScale>
                                    <p:animScale>
                                      <p:cBhvr>
                                        <p:cTn id="44" dur="26">
                                          <p:stCondLst>
                                            <p:cond delay="1312"/>
                                          </p:stCondLst>
                                        </p:cTn>
                                        <p:tgtEl>
                                          <p:spTgt spid="33"/>
                                        </p:tgtEl>
                                      </p:cBhvr>
                                      <p:to x="100000" y="80000"/>
                                    </p:animScale>
                                    <p:animScale>
                                      <p:cBhvr>
                                        <p:cTn id="45" dur="166" decel="50000">
                                          <p:stCondLst>
                                            <p:cond delay="1338"/>
                                          </p:stCondLst>
                                        </p:cTn>
                                        <p:tgtEl>
                                          <p:spTgt spid="33"/>
                                        </p:tgtEl>
                                      </p:cBhvr>
                                      <p:to x="100000" y="100000"/>
                                    </p:animScale>
                                    <p:animScale>
                                      <p:cBhvr>
                                        <p:cTn id="46" dur="26">
                                          <p:stCondLst>
                                            <p:cond delay="1642"/>
                                          </p:stCondLst>
                                        </p:cTn>
                                        <p:tgtEl>
                                          <p:spTgt spid="33"/>
                                        </p:tgtEl>
                                      </p:cBhvr>
                                      <p:to x="100000" y="90000"/>
                                    </p:animScale>
                                    <p:animScale>
                                      <p:cBhvr>
                                        <p:cTn id="47" dur="166" decel="50000">
                                          <p:stCondLst>
                                            <p:cond delay="1668"/>
                                          </p:stCondLst>
                                        </p:cTn>
                                        <p:tgtEl>
                                          <p:spTgt spid="33"/>
                                        </p:tgtEl>
                                      </p:cBhvr>
                                      <p:to x="100000" y="100000"/>
                                    </p:animScale>
                                    <p:animScale>
                                      <p:cBhvr>
                                        <p:cTn id="48" dur="26">
                                          <p:stCondLst>
                                            <p:cond delay="1808"/>
                                          </p:stCondLst>
                                        </p:cTn>
                                        <p:tgtEl>
                                          <p:spTgt spid="33"/>
                                        </p:tgtEl>
                                      </p:cBhvr>
                                      <p:to x="100000" y="95000"/>
                                    </p:animScale>
                                    <p:animScale>
                                      <p:cBhvr>
                                        <p:cTn id="49" dur="166" decel="50000">
                                          <p:stCondLst>
                                            <p:cond delay="1834"/>
                                          </p:stCondLst>
                                        </p:cTn>
                                        <p:tgtEl>
                                          <p:spTgt spid="33"/>
                                        </p:tgtEl>
                                      </p:cBhvr>
                                      <p:to x="100000" y="100000"/>
                                    </p:animScale>
                                  </p:childTnLst>
                                </p:cTn>
                              </p:par>
                              <p:par>
                                <p:cTn id="50" presetID="42" presetClass="path" presetSubtype="0" accel="50000" decel="50000" fill="hold" nodeType="withEffect">
                                  <p:stCondLst>
                                    <p:cond delay="0"/>
                                  </p:stCondLst>
                                  <p:childTnLst>
                                    <p:animMotion origin="layout" path="M -2.91667E-6 2.22222E-6 L -2.91667E-6 0.25 " pathEditMode="relative" rAng="0" ptsTypes="AA">
                                      <p:cBhvr>
                                        <p:cTn id="51" dur="2000" fill="hold"/>
                                        <p:tgtEl>
                                          <p:spTgt spid="33"/>
                                        </p:tgtEl>
                                        <p:attrNameLst>
                                          <p:attrName>ppt_x</p:attrName>
                                          <p:attrName>ppt_y</p:attrName>
                                        </p:attrNameLst>
                                      </p:cBhvr>
                                      <p:rCtr x="0" y="1250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44200" y="63993"/>
            <a:ext cx="91439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TextBox 11"/>
          <p:cNvSpPr txBox="1"/>
          <p:nvPr/>
        </p:nvSpPr>
        <p:spPr>
          <a:xfrm>
            <a:off x="793377" y="198028"/>
            <a:ext cx="9950823" cy="646331"/>
          </a:xfrm>
          <a:prstGeom prst="rect">
            <a:avLst/>
          </a:prstGeom>
          <a:solidFill>
            <a:srgbClr val="FFFF00"/>
          </a:solidFill>
        </p:spPr>
        <p:txBody>
          <a:bodyPr wrap="square" rtlCol="0">
            <a:spAutoFit/>
          </a:bodyPr>
          <a:lstStyle/>
          <a:p>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BELIEVE…OR </a:t>
            </a:r>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BELIEFS </a:t>
            </a:r>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AND VALUES? </a:t>
            </a:r>
            <a:endParaRPr lang="en-GB" sz="3600" b="1" dirty="0">
              <a:solidFill>
                <a:srgbClr val="253917"/>
              </a:solidFill>
              <a:effectLst>
                <a:outerShdw blurRad="38100" dist="38100" dir="2700000" algn="tl">
                  <a:srgbClr val="000000">
                    <a:alpha val="43137"/>
                  </a:srgbClr>
                </a:outerShdw>
              </a:effectLst>
              <a:latin typeface="Arial Black" panose="020B0A04020102020204" pitchFamily="34" charset="0"/>
            </a:endParaRPr>
          </a:p>
        </p:txBody>
      </p:sp>
      <p:grpSp>
        <p:nvGrpSpPr>
          <p:cNvPr id="25" name="Group 24"/>
          <p:cNvGrpSpPr/>
          <p:nvPr/>
        </p:nvGrpSpPr>
        <p:grpSpPr>
          <a:xfrm>
            <a:off x="7413171" y="978393"/>
            <a:ext cx="4245428" cy="2942715"/>
            <a:chOff x="7413171" y="978393"/>
            <a:chExt cx="4245428" cy="2942715"/>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81641" y="978393"/>
              <a:ext cx="3597101" cy="2573383"/>
            </a:xfrm>
            <a:prstGeom prst="rect">
              <a:avLst/>
            </a:prstGeom>
            <a:ln>
              <a:noFill/>
            </a:ln>
            <a:effectLst>
              <a:softEdge rad="112500"/>
            </a:effectLst>
          </p:spPr>
        </p:pic>
        <p:sp>
          <p:nvSpPr>
            <p:cNvPr id="5" name="TextBox 4"/>
            <p:cNvSpPr txBox="1"/>
            <p:nvPr/>
          </p:nvSpPr>
          <p:spPr>
            <a:xfrm>
              <a:off x="7413171" y="3551776"/>
              <a:ext cx="4245428" cy="369332"/>
            </a:xfrm>
            <a:prstGeom prst="rect">
              <a:avLst/>
            </a:prstGeom>
            <a:noFill/>
          </p:spPr>
          <p:txBody>
            <a:bodyPr wrap="square" rtlCol="0">
              <a:spAutoFit/>
            </a:bodyPr>
            <a:lstStyle/>
            <a:p>
              <a:r>
                <a:rPr lang="en-GB" b="1" u="sng" dirty="0" smtClean="0">
                  <a:solidFill>
                    <a:srgbClr val="FFC000"/>
                  </a:solidFill>
                </a:rPr>
                <a:t>Jeff </a:t>
              </a:r>
              <a:r>
                <a:rPr lang="en-GB" b="1" u="sng" dirty="0" err="1" smtClean="0">
                  <a:solidFill>
                    <a:srgbClr val="FFC000"/>
                  </a:solidFill>
                </a:rPr>
                <a:t>Bezoz</a:t>
              </a:r>
              <a:r>
                <a:rPr lang="en-GB" b="1" u="sng" dirty="0" smtClean="0">
                  <a:solidFill>
                    <a:srgbClr val="FFC000"/>
                  </a:solidFill>
                </a:rPr>
                <a:t>- CEO and President of Amazon </a:t>
              </a:r>
              <a:endParaRPr lang="en-GB" b="1" u="sng" dirty="0">
                <a:solidFill>
                  <a:srgbClr val="FFC000"/>
                </a:solidFill>
              </a:endParaRPr>
            </a:p>
          </p:txBody>
        </p:sp>
      </p:grpSp>
      <p:pic>
        <p:nvPicPr>
          <p:cNvPr id="20" name="Picture 1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5596" y="3185744"/>
            <a:ext cx="3951542" cy="3308747"/>
          </a:xfrm>
          <a:prstGeom prst="rect">
            <a:avLst/>
          </a:prstGeom>
        </p:spPr>
      </p:pic>
      <p:sp>
        <p:nvSpPr>
          <p:cNvPr id="26" name="TextBox 25"/>
          <p:cNvSpPr txBox="1"/>
          <p:nvPr/>
        </p:nvSpPr>
        <p:spPr>
          <a:xfrm>
            <a:off x="5286328" y="5232607"/>
            <a:ext cx="6372271" cy="1261884"/>
          </a:xfrm>
          <a:prstGeom prst="rect">
            <a:avLst/>
          </a:prstGeom>
          <a:solidFill>
            <a:srgbClr val="CC00CC"/>
          </a:solidFill>
          <a:ln>
            <a:solidFill>
              <a:schemeClr val="bg1"/>
            </a:solidFill>
          </a:ln>
        </p:spPr>
        <p:txBody>
          <a:bodyPr wrap="square" rtlCol="0">
            <a:spAutoFit/>
          </a:bodyPr>
          <a:lstStyle/>
          <a:p>
            <a:r>
              <a:rPr lang="en-GB" sz="4000" dirty="0" smtClean="0">
                <a:solidFill>
                  <a:srgbClr val="FF66FF"/>
                </a:solidFill>
              </a:rPr>
              <a:t>Beliefs-</a:t>
            </a:r>
            <a:r>
              <a:rPr lang="en-GB" sz="4000" dirty="0" smtClean="0">
                <a:solidFill>
                  <a:srgbClr val="FF0066"/>
                </a:solidFill>
              </a:rPr>
              <a:t> </a:t>
            </a:r>
            <a:r>
              <a:rPr lang="en-GB" dirty="0">
                <a:solidFill>
                  <a:schemeClr val="bg1"/>
                </a:solidFill>
              </a:rPr>
              <a:t>At Amazon, we work with smart, passionate people who are building new products and services every day on behalf of our customers.</a:t>
            </a:r>
            <a:r>
              <a:rPr lang="en-GB" dirty="0" smtClean="0">
                <a:solidFill>
                  <a:schemeClr val="bg1"/>
                </a:solidFill>
              </a:rPr>
              <a:t> </a:t>
            </a:r>
            <a:endParaRPr lang="en-GB" dirty="0">
              <a:solidFill>
                <a:schemeClr val="bg1"/>
              </a:solidFill>
            </a:endParaRPr>
          </a:p>
        </p:txBody>
      </p:sp>
      <p:sp>
        <p:nvSpPr>
          <p:cNvPr id="36" name="TextBox 35"/>
          <p:cNvSpPr txBox="1"/>
          <p:nvPr/>
        </p:nvSpPr>
        <p:spPr>
          <a:xfrm>
            <a:off x="793377" y="1212258"/>
            <a:ext cx="6372271" cy="1261884"/>
          </a:xfrm>
          <a:prstGeom prst="rect">
            <a:avLst/>
          </a:prstGeom>
          <a:solidFill>
            <a:srgbClr val="CC99FF"/>
          </a:solidFill>
          <a:ln>
            <a:solidFill>
              <a:schemeClr val="bg1"/>
            </a:solidFill>
          </a:ln>
        </p:spPr>
        <p:txBody>
          <a:bodyPr wrap="square" rtlCol="0">
            <a:spAutoFit/>
          </a:bodyPr>
          <a:lstStyle/>
          <a:p>
            <a:r>
              <a:rPr lang="en-GB" sz="4000" dirty="0" smtClean="0">
                <a:solidFill>
                  <a:srgbClr val="FF0066"/>
                </a:solidFill>
              </a:rPr>
              <a:t>Values-</a:t>
            </a:r>
            <a:r>
              <a:rPr lang="en-GB" dirty="0">
                <a:solidFill>
                  <a:schemeClr val="bg1"/>
                </a:solidFill>
              </a:rPr>
              <a:t>Our vision is to be earth's most customer-centric company; to build a place where people can come to find and discover anything they might want to buy online.</a:t>
            </a:r>
            <a:endParaRPr lang="en-GB" dirty="0">
              <a:solidFill>
                <a:schemeClr val="bg1"/>
              </a:solidFill>
            </a:endParaRPr>
          </a:p>
        </p:txBody>
      </p:sp>
      <p:pic>
        <p:nvPicPr>
          <p:cNvPr id="37" name="Picture 3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38181" y="2706575"/>
            <a:ext cx="3727467" cy="236702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pSp>
        <p:nvGrpSpPr>
          <p:cNvPr id="40" name="Group 39"/>
          <p:cNvGrpSpPr/>
          <p:nvPr/>
        </p:nvGrpSpPr>
        <p:grpSpPr>
          <a:xfrm>
            <a:off x="7413171" y="3978745"/>
            <a:ext cx="2708335" cy="974861"/>
            <a:chOff x="7413171" y="3978745"/>
            <a:chExt cx="2708335" cy="974861"/>
          </a:xfrm>
        </p:grpSpPr>
        <p:sp>
          <p:nvSpPr>
            <p:cNvPr id="38" name="Right Arrow 37"/>
            <p:cNvSpPr/>
            <p:nvPr/>
          </p:nvSpPr>
          <p:spPr>
            <a:xfrm rot="10800000">
              <a:off x="7413171" y="3978745"/>
              <a:ext cx="2173347" cy="974861"/>
            </a:xfrm>
            <a:prstGeom prst="rightArrow">
              <a:avLst/>
            </a:prstGeom>
            <a:solidFill>
              <a:srgbClr val="FF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7512776" y="4281510"/>
              <a:ext cx="2608730" cy="369332"/>
            </a:xfrm>
            <a:prstGeom prst="rect">
              <a:avLst/>
            </a:prstGeom>
            <a:noFill/>
          </p:spPr>
          <p:txBody>
            <a:bodyPr wrap="square" rtlCol="0">
              <a:spAutoFit/>
            </a:bodyPr>
            <a:lstStyle/>
            <a:p>
              <a:r>
                <a:rPr lang="en-GB" b="1" dirty="0" smtClean="0">
                  <a:solidFill>
                    <a:schemeClr val="bg1"/>
                  </a:solidFill>
                </a:rPr>
                <a:t>80,000 people voted</a:t>
              </a:r>
              <a:endParaRPr lang="en-GB" b="1" dirty="0">
                <a:solidFill>
                  <a:schemeClr val="bg1"/>
                </a:solidFill>
              </a:endParaRPr>
            </a:p>
          </p:txBody>
        </p:sp>
      </p:grpSp>
    </p:spTree>
    <p:extLst>
      <p:ext uri="{BB962C8B-B14F-4D97-AF65-F5344CB8AC3E}">
        <p14:creationId xmlns:p14="http://schemas.microsoft.com/office/powerpoint/2010/main" val="16586774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par>
                                <p:cTn id="15" presetID="2" presetClass="entr" presetSubtype="4" fill="hold"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500" fill="hold"/>
                                        <p:tgtEl>
                                          <p:spTgt spid="20"/>
                                        </p:tgtEl>
                                        <p:attrNameLst>
                                          <p:attrName>ppt_x</p:attrName>
                                        </p:attrNameLst>
                                      </p:cBhvr>
                                      <p:tavLst>
                                        <p:tav tm="0">
                                          <p:val>
                                            <p:strVal val="#ppt_x"/>
                                          </p:val>
                                        </p:tav>
                                        <p:tav tm="100000">
                                          <p:val>
                                            <p:strVal val="#ppt_x"/>
                                          </p:val>
                                        </p:tav>
                                      </p:tavLst>
                                    </p:anim>
                                    <p:anim calcmode="lin" valueType="num">
                                      <p:cBhvr additive="base">
                                        <p:cTn id="18" dur="500" fill="hold"/>
                                        <p:tgtEl>
                                          <p:spTgt spid="20"/>
                                        </p:tgtEl>
                                        <p:attrNameLst>
                                          <p:attrName>ppt_y</p:attrName>
                                        </p:attrNameLst>
                                      </p:cBhvr>
                                      <p:tavLst>
                                        <p:tav tm="0">
                                          <p:val>
                                            <p:strVal val="1+#ppt_h/2"/>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fade">
                                      <p:cBhvr>
                                        <p:cTn id="21" dur="1000"/>
                                        <p:tgtEl>
                                          <p:spTgt spid="25"/>
                                        </p:tgtEl>
                                      </p:cBhvr>
                                    </p:animEffect>
                                    <p:anim calcmode="lin" valueType="num">
                                      <p:cBhvr>
                                        <p:cTn id="22" dur="1000" fill="hold"/>
                                        <p:tgtEl>
                                          <p:spTgt spid="25"/>
                                        </p:tgtEl>
                                        <p:attrNameLst>
                                          <p:attrName>ppt_x</p:attrName>
                                        </p:attrNameLst>
                                      </p:cBhvr>
                                      <p:tavLst>
                                        <p:tav tm="0">
                                          <p:val>
                                            <p:strVal val="#ppt_x"/>
                                          </p:val>
                                        </p:tav>
                                        <p:tav tm="100000">
                                          <p:val>
                                            <p:strVal val="#ppt_x"/>
                                          </p:val>
                                        </p:tav>
                                      </p:tavLst>
                                    </p:anim>
                                    <p:anim calcmode="lin" valueType="num">
                                      <p:cBhvr>
                                        <p:cTn id="23" dur="1000" fill="hold"/>
                                        <p:tgtEl>
                                          <p:spTgt spid="25"/>
                                        </p:tgtEl>
                                        <p:attrNameLst>
                                          <p:attrName>ppt_y</p:attrName>
                                        </p:attrNameLst>
                                      </p:cBhvr>
                                      <p:tavLst>
                                        <p:tav tm="0">
                                          <p:val>
                                            <p:strVal val="#ppt_y+.1"/>
                                          </p:val>
                                        </p:tav>
                                        <p:tav tm="100000">
                                          <p:val>
                                            <p:strVal val="#ppt_y"/>
                                          </p:val>
                                        </p:tav>
                                      </p:tavLst>
                                    </p:anim>
                                  </p:childTnLst>
                                </p:cTn>
                              </p:par>
                            </p:childTnLst>
                          </p:cTn>
                        </p:par>
                        <p:par>
                          <p:cTn id="24" fill="hold">
                            <p:stCondLst>
                              <p:cond delay="1500"/>
                            </p:stCondLst>
                            <p:childTnLst>
                              <p:par>
                                <p:cTn id="25" presetID="16" presetClass="entr" presetSubtype="21" fill="hold" grpId="0" nodeType="after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barn(inVertical)">
                                      <p:cBhvr>
                                        <p:cTn id="27" dur="500"/>
                                        <p:tgtEl>
                                          <p:spTgt spid="26"/>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36"/>
                                        </p:tgtEl>
                                        <p:attrNameLst>
                                          <p:attrName>style.visibility</p:attrName>
                                        </p:attrNameLst>
                                      </p:cBhvr>
                                      <p:to>
                                        <p:strVal val="visible"/>
                                      </p:to>
                                    </p:set>
                                    <p:animEffect transition="in" filter="barn(inVertical)">
                                      <p:cBhvr>
                                        <p:cTn id="30" dur="500"/>
                                        <p:tgtEl>
                                          <p:spTgt spid="36"/>
                                        </p:tgtEl>
                                      </p:cBhvr>
                                    </p:animEffect>
                                  </p:childTnLst>
                                </p:cTn>
                              </p:par>
                              <p:par>
                                <p:cTn id="31" presetID="26" presetClass="entr" presetSubtype="0" fill="hold" nodeType="withEffect">
                                  <p:stCondLst>
                                    <p:cond delay="0"/>
                                  </p:stCondLst>
                                  <p:childTnLst>
                                    <p:set>
                                      <p:cBhvr>
                                        <p:cTn id="32" dur="1" fill="hold">
                                          <p:stCondLst>
                                            <p:cond delay="0"/>
                                          </p:stCondLst>
                                        </p:cTn>
                                        <p:tgtEl>
                                          <p:spTgt spid="37"/>
                                        </p:tgtEl>
                                        <p:attrNameLst>
                                          <p:attrName>style.visibility</p:attrName>
                                        </p:attrNameLst>
                                      </p:cBhvr>
                                      <p:to>
                                        <p:strVal val="visible"/>
                                      </p:to>
                                    </p:set>
                                    <p:animEffect transition="in" filter="wipe(down)">
                                      <p:cBhvr>
                                        <p:cTn id="33" dur="580">
                                          <p:stCondLst>
                                            <p:cond delay="0"/>
                                          </p:stCondLst>
                                        </p:cTn>
                                        <p:tgtEl>
                                          <p:spTgt spid="37"/>
                                        </p:tgtEl>
                                      </p:cBhvr>
                                    </p:animEffect>
                                    <p:anim calcmode="lin" valueType="num">
                                      <p:cBhvr>
                                        <p:cTn id="34" dur="1822" tmFilter="0,0; 0.14,0.36; 0.43,0.73; 0.71,0.91; 1.0,1.0">
                                          <p:stCondLst>
                                            <p:cond delay="0"/>
                                          </p:stCondLst>
                                        </p:cTn>
                                        <p:tgtEl>
                                          <p:spTgt spid="37"/>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37"/>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37"/>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37"/>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37"/>
                                        </p:tgtEl>
                                        <p:attrNameLst>
                                          <p:attrName>ppt_y</p:attrName>
                                        </p:attrNameLst>
                                      </p:cBhvr>
                                      <p:tavLst>
                                        <p:tav tm="0" fmla="#ppt_y-sin(pi*$)/81">
                                          <p:val>
                                            <p:fltVal val="0"/>
                                          </p:val>
                                        </p:tav>
                                        <p:tav tm="100000">
                                          <p:val>
                                            <p:fltVal val="1"/>
                                          </p:val>
                                        </p:tav>
                                      </p:tavLst>
                                    </p:anim>
                                    <p:animScale>
                                      <p:cBhvr>
                                        <p:cTn id="39" dur="26">
                                          <p:stCondLst>
                                            <p:cond delay="650"/>
                                          </p:stCondLst>
                                        </p:cTn>
                                        <p:tgtEl>
                                          <p:spTgt spid="37"/>
                                        </p:tgtEl>
                                      </p:cBhvr>
                                      <p:to x="100000" y="60000"/>
                                    </p:animScale>
                                    <p:animScale>
                                      <p:cBhvr>
                                        <p:cTn id="40" dur="166" decel="50000">
                                          <p:stCondLst>
                                            <p:cond delay="676"/>
                                          </p:stCondLst>
                                        </p:cTn>
                                        <p:tgtEl>
                                          <p:spTgt spid="37"/>
                                        </p:tgtEl>
                                      </p:cBhvr>
                                      <p:to x="100000" y="100000"/>
                                    </p:animScale>
                                    <p:animScale>
                                      <p:cBhvr>
                                        <p:cTn id="41" dur="26">
                                          <p:stCondLst>
                                            <p:cond delay="1312"/>
                                          </p:stCondLst>
                                        </p:cTn>
                                        <p:tgtEl>
                                          <p:spTgt spid="37"/>
                                        </p:tgtEl>
                                      </p:cBhvr>
                                      <p:to x="100000" y="80000"/>
                                    </p:animScale>
                                    <p:animScale>
                                      <p:cBhvr>
                                        <p:cTn id="42" dur="166" decel="50000">
                                          <p:stCondLst>
                                            <p:cond delay="1338"/>
                                          </p:stCondLst>
                                        </p:cTn>
                                        <p:tgtEl>
                                          <p:spTgt spid="37"/>
                                        </p:tgtEl>
                                      </p:cBhvr>
                                      <p:to x="100000" y="100000"/>
                                    </p:animScale>
                                    <p:animScale>
                                      <p:cBhvr>
                                        <p:cTn id="43" dur="26">
                                          <p:stCondLst>
                                            <p:cond delay="1642"/>
                                          </p:stCondLst>
                                        </p:cTn>
                                        <p:tgtEl>
                                          <p:spTgt spid="37"/>
                                        </p:tgtEl>
                                      </p:cBhvr>
                                      <p:to x="100000" y="90000"/>
                                    </p:animScale>
                                    <p:animScale>
                                      <p:cBhvr>
                                        <p:cTn id="44" dur="166" decel="50000">
                                          <p:stCondLst>
                                            <p:cond delay="1668"/>
                                          </p:stCondLst>
                                        </p:cTn>
                                        <p:tgtEl>
                                          <p:spTgt spid="37"/>
                                        </p:tgtEl>
                                      </p:cBhvr>
                                      <p:to x="100000" y="100000"/>
                                    </p:animScale>
                                    <p:animScale>
                                      <p:cBhvr>
                                        <p:cTn id="45" dur="26">
                                          <p:stCondLst>
                                            <p:cond delay="1808"/>
                                          </p:stCondLst>
                                        </p:cTn>
                                        <p:tgtEl>
                                          <p:spTgt spid="37"/>
                                        </p:tgtEl>
                                      </p:cBhvr>
                                      <p:to x="100000" y="95000"/>
                                    </p:animScale>
                                    <p:animScale>
                                      <p:cBhvr>
                                        <p:cTn id="46" dur="166" decel="50000">
                                          <p:stCondLst>
                                            <p:cond delay="1834"/>
                                          </p:stCondLst>
                                        </p:cTn>
                                        <p:tgtEl>
                                          <p:spTgt spid="37"/>
                                        </p:tgtEl>
                                      </p:cBhvr>
                                      <p:to x="100000" y="100000"/>
                                    </p:animScale>
                                  </p:childTnLst>
                                </p:cTn>
                              </p:par>
                            </p:childTnLst>
                          </p:cTn>
                        </p:par>
                        <p:par>
                          <p:cTn id="47" fill="hold">
                            <p:stCondLst>
                              <p:cond delay="3500"/>
                            </p:stCondLst>
                            <p:childTnLst>
                              <p:par>
                                <p:cTn id="48" presetID="15" presetClass="entr" presetSubtype="0" repeatCount="10000" fill="hold" nodeType="afterEffect">
                                  <p:stCondLst>
                                    <p:cond delay="0"/>
                                  </p:stCondLst>
                                  <p:childTnLst>
                                    <p:set>
                                      <p:cBhvr>
                                        <p:cTn id="49" dur="1" fill="hold">
                                          <p:stCondLst>
                                            <p:cond delay="0"/>
                                          </p:stCondLst>
                                        </p:cTn>
                                        <p:tgtEl>
                                          <p:spTgt spid="40"/>
                                        </p:tgtEl>
                                        <p:attrNameLst>
                                          <p:attrName>style.visibility</p:attrName>
                                        </p:attrNameLst>
                                      </p:cBhvr>
                                      <p:to>
                                        <p:strVal val="visible"/>
                                      </p:to>
                                    </p:set>
                                    <p:anim calcmode="lin" valueType="num">
                                      <p:cBhvr>
                                        <p:cTn id="50" dur="5000" fill="hold"/>
                                        <p:tgtEl>
                                          <p:spTgt spid="40"/>
                                        </p:tgtEl>
                                        <p:attrNameLst>
                                          <p:attrName>ppt_w</p:attrName>
                                        </p:attrNameLst>
                                      </p:cBhvr>
                                      <p:tavLst>
                                        <p:tav tm="0">
                                          <p:val>
                                            <p:fltVal val="0"/>
                                          </p:val>
                                        </p:tav>
                                        <p:tav tm="100000">
                                          <p:val>
                                            <p:strVal val="#ppt_w"/>
                                          </p:val>
                                        </p:tav>
                                      </p:tavLst>
                                    </p:anim>
                                    <p:anim calcmode="lin" valueType="num">
                                      <p:cBhvr>
                                        <p:cTn id="51" dur="5000" fill="hold"/>
                                        <p:tgtEl>
                                          <p:spTgt spid="40"/>
                                        </p:tgtEl>
                                        <p:attrNameLst>
                                          <p:attrName>ppt_h</p:attrName>
                                        </p:attrNameLst>
                                      </p:cBhvr>
                                      <p:tavLst>
                                        <p:tav tm="0">
                                          <p:val>
                                            <p:fltVal val="0"/>
                                          </p:val>
                                        </p:tav>
                                        <p:tav tm="100000">
                                          <p:val>
                                            <p:strVal val="#ppt_h"/>
                                          </p:val>
                                        </p:tav>
                                      </p:tavLst>
                                    </p:anim>
                                    <p:anim calcmode="lin" valueType="num">
                                      <p:cBhvr>
                                        <p:cTn id="52" dur="5000" fill="hold"/>
                                        <p:tgtEl>
                                          <p:spTgt spid="40"/>
                                        </p:tgtEl>
                                        <p:attrNameLst>
                                          <p:attrName>ppt_x</p:attrName>
                                        </p:attrNameLst>
                                      </p:cBhvr>
                                      <p:tavLst>
                                        <p:tav tm="0" fmla="#ppt_x+(cos(-2*pi*(1-$))*-#ppt_x-sin(-2*pi*(1-$))*(1-#ppt_y))*(1-$)">
                                          <p:val>
                                            <p:fltVal val="0"/>
                                          </p:val>
                                        </p:tav>
                                        <p:tav tm="100000">
                                          <p:val>
                                            <p:fltVal val="1"/>
                                          </p:val>
                                        </p:tav>
                                      </p:tavLst>
                                    </p:anim>
                                    <p:anim calcmode="lin" valueType="num">
                                      <p:cBhvr>
                                        <p:cTn id="53" dur="5000" fill="hold"/>
                                        <p:tgtEl>
                                          <p:spTgt spid="40"/>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6" grpId="0" animBg="1"/>
      <p:bldP spid="3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87635" y="114625"/>
            <a:ext cx="91439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TextBox 11"/>
          <p:cNvSpPr txBox="1"/>
          <p:nvPr/>
        </p:nvSpPr>
        <p:spPr>
          <a:xfrm>
            <a:off x="793377" y="198028"/>
            <a:ext cx="9950823" cy="830997"/>
          </a:xfrm>
          <a:prstGeom prst="rect">
            <a:avLst/>
          </a:prstGeom>
          <a:solidFill>
            <a:schemeClr val="accent1">
              <a:lumMod val="60000"/>
              <a:lumOff val="40000"/>
            </a:schemeClr>
          </a:solidFill>
        </p:spPr>
        <p:txBody>
          <a:bodyPr wrap="square" rtlCol="0">
            <a:spAutoFit/>
          </a:bodyPr>
          <a:lstStyle/>
          <a:p>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 </a:t>
            </a:r>
            <a:r>
              <a:rPr lang="en-GB" sz="4800" b="1" i="1" dirty="0" smtClean="0">
                <a:solidFill>
                  <a:srgbClr val="FFC000"/>
                </a:solidFill>
                <a:effectLst>
                  <a:outerShdw blurRad="38100" dist="38100" dir="2700000" algn="tl">
                    <a:srgbClr val="000000">
                      <a:alpha val="43137"/>
                    </a:srgbClr>
                  </a:outerShdw>
                </a:effectLst>
                <a:latin typeface="Arial Black" panose="020B0A04020102020204" pitchFamily="34" charset="0"/>
              </a:rPr>
              <a:t>BIG CIRCLE OF HARD WORK</a:t>
            </a:r>
            <a:endParaRPr lang="en-GB" sz="4800" b="1" i="1" dirty="0">
              <a:solidFill>
                <a:srgbClr val="FFC000"/>
              </a:solidFill>
              <a:effectLst>
                <a:outerShdw blurRad="38100" dist="38100" dir="2700000" algn="tl">
                  <a:srgbClr val="000000">
                    <a:alpha val="43137"/>
                  </a:srgbClr>
                </a:outerShdw>
              </a:effectLst>
              <a:latin typeface="Arial Black" panose="020B0A04020102020204" pitchFamily="34" charset="0"/>
            </a:endParaRPr>
          </a:p>
        </p:txBody>
      </p:sp>
      <p:sp>
        <p:nvSpPr>
          <p:cNvPr id="13" name="TextBox 12"/>
          <p:cNvSpPr txBox="1"/>
          <p:nvPr/>
        </p:nvSpPr>
        <p:spPr>
          <a:xfrm>
            <a:off x="7978588" y="1667435"/>
            <a:ext cx="3980330" cy="523220"/>
          </a:xfrm>
          <a:prstGeom prst="rect">
            <a:avLst/>
          </a:prstGeom>
          <a:solidFill>
            <a:schemeClr val="accent1">
              <a:lumMod val="20000"/>
              <a:lumOff val="80000"/>
            </a:schemeClr>
          </a:solidFill>
        </p:spPr>
        <p:txBody>
          <a:bodyPr wrap="square" rtlCol="0">
            <a:spAutoFit/>
          </a:bodyPr>
          <a:lstStyle/>
          <a:p>
            <a:r>
              <a:rPr lang="en-GB" sz="2800" b="1" dirty="0" smtClean="0">
                <a:solidFill>
                  <a:srgbClr val="FF0000"/>
                </a:solidFill>
              </a:rPr>
              <a:t>WHY IS SO IMPORTANT </a:t>
            </a:r>
            <a:r>
              <a:rPr lang="en-GB" sz="2800" dirty="0" smtClean="0">
                <a:solidFill>
                  <a:srgbClr val="FF0000"/>
                </a:solidFill>
              </a:rPr>
              <a:t>?</a:t>
            </a:r>
            <a:endParaRPr lang="en-GB" sz="2800" dirty="0">
              <a:solidFill>
                <a:srgbClr val="FF0000"/>
              </a:solidFill>
            </a:endParaRPr>
          </a:p>
        </p:txBody>
      </p:sp>
      <p:grpSp>
        <p:nvGrpSpPr>
          <p:cNvPr id="26" name="Group 25"/>
          <p:cNvGrpSpPr/>
          <p:nvPr/>
        </p:nvGrpSpPr>
        <p:grpSpPr>
          <a:xfrm>
            <a:off x="7745506" y="2372285"/>
            <a:ext cx="4213412" cy="3609481"/>
            <a:chOff x="7745506" y="2372285"/>
            <a:chExt cx="4213412" cy="3609481"/>
          </a:xfrm>
        </p:grpSpPr>
        <p:pic>
          <p:nvPicPr>
            <p:cNvPr id="20" name="Picture 1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78588" y="2372285"/>
              <a:ext cx="3263153" cy="2289078"/>
            </a:xfrm>
            <a:prstGeom prst="rect">
              <a:avLst/>
            </a:prstGeom>
          </p:spPr>
        </p:pic>
        <p:sp>
          <p:nvSpPr>
            <p:cNvPr id="25" name="TextBox 24"/>
            <p:cNvSpPr txBox="1"/>
            <p:nvPr/>
          </p:nvSpPr>
          <p:spPr>
            <a:xfrm>
              <a:off x="7745506" y="4842993"/>
              <a:ext cx="4213412" cy="1138773"/>
            </a:xfrm>
            <a:prstGeom prst="rect">
              <a:avLst/>
            </a:prstGeom>
            <a:solidFill>
              <a:schemeClr val="accent1">
                <a:lumMod val="75000"/>
              </a:schemeClr>
            </a:solidFill>
          </p:spPr>
          <p:txBody>
            <a:bodyPr wrap="square" rtlCol="0">
              <a:spAutoFit/>
            </a:bodyPr>
            <a:lstStyle/>
            <a:p>
              <a:r>
                <a:rPr lang="en-GB" sz="4400" dirty="0" smtClean="0">
                  <a:solidFill>
                    <a:schemeClr val="bg1"/>
                  </a:solidFill>
                </a:rPr>
                <a:t>1.</a:t>
              </a:r>
              <a:r>
                <a:rPr lang="en-GB" sz="4400" b="1" i="1" dirty="0">
                  <a:solidFill>
                    <a:schemeClr val="bg1"/>
                  </a:solidFill>
                </a:rPr>
                <a:t> </a:t>
              </a:r>
              <a:r>
                <a:rPr lang="en-GB" sz="2400" b="1" i="1" dirty="0">
                  <a:solidFill>
                    <a:schemeClr val="bg1"/>
                  </a:solidFill>
                </a:rPr>
                <a:t>To improve organisational performance  e.g. </a:t>
              </a:r>
              <a:r>
                <a:rPr lang="en-GB" sz="2400" dirty="0">
                  <a:solidFill>
                    <a:schemeClr val="bg1"/>
                  </a:solidFill>
                </a:rPr>
                <a:t>Individual </a:t>
              </a:r>
            </a:p>
          </p:txBody>
        </p:sp>
      </p:grpSp>
      <p:pic>
        <p:nvPicPr>
          <p:cNvPr id="28" name="Picture 27"/>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tretch>
            <a:fillRect/>
          </a:stretch>
        </p:blipFill>
        <p:spPr>
          <a:xfrm>
            <a:off x="274543" y="884848"/>
            <a:ext cx="6072468" cy="5973152"/>
          </a:xfrm>
          <a:prstGeom prst="rect">
            <a:avLst/>
          </a:prstGeom>
        </p:spPr>
      </p:pic>
      <p:grpSp>
        <p:nvGrpSpPr>
          <p:cNvPr id="31" name="Group 30"/>
          <p:cNvGrpSpPr/>
          <p:nvPr/>
        </p:nvGrpSpPr>
        <p:grpSpPr>
          <a:xfrm>
            <a:off x="6776477" y="2372285"/>
            <a:ext cx="5415523" cy="3896300"/>
            <a:chOff x="6776477" y="2372285"/>
            <a:chExt cx="5415523" cy="3896300"/>
          </a:xfrm>
        </p:grpSpPr>
        <p:sp>
          <p:nvSpPr>
            <p:cNvPr id="32" name="TextBox 31"/>
            <p:cNvSpPr txBox="1"/>
            <p:nvPr/>
          </p:nvSpPr>
          <p:spPr>
            <a:xfrm>
              <a:off x="7727576" y="4791257"/>
              <a:ext cx="4464424" cy="1477328"/>
            </a:xfrm>
            <a:prstGeom prst="rect">
              <a:avLst/>
            </a:prstGeom>
            <a:solidFill>
              <a:srgbClr val="00B050"/>
            </a:solidFill>
          </p:spPr>
          <p:txBody>
            <a:bodyPr wrap="square" rtlCol="0">
              <a:spAutoFit/>
            </a:bodyPr>
            <a:lstStyle/>
            <a:p>
              <a:pPr lvl="0"/>
              <a:r>
                <a:rPr lang="en-GB" sz="4800" b="1" i="1" dirty="0" smtClean="0">
                  <a:solidFill>
                    <a:schemeClr val="bg1"/>
                  </a:solidFill>
                  <a:effectLst>
                    <a:outerShdw blurRad="38100" dist="38100" dir="2700000" algn="tl">
                      <a:srgbClr val="000000">
                        <a:alpha val="43137"/>
                      </a:srgbClr>
                    </a:outerShdw>
                  </a:effectLst>
                </a:rPr>
                <a:t>2. </a:t>
              </a:r>
              <a:r>
                <a:rPr lang="en-GB" sz="2400" b="1" i="1" dirty="0" smtClean="0">
                  <a:solidFill>
                    <a:schemeClr val="bg1"/>
                  </a:solidFill>
                  <a:effectLst>
                    <a:outerShdw blurRad="38100" dist="38100" dir="2700000" algn="tl">
                      <a:srgbClr val="000000">
                        <a:alpha val="43137"/>
                      </a:srgbClr>
                    </a:outerShdw>
                  </a:effectLst>
                </a:rPr>
                <a:t>To </a:t>
              </a:r>
              <a:r>
                <a:rPr lang="en-GB" sz="2400" b="1" i="1" dirty="0">
                  <a:solidFill>
                    <a:schemeClr val="bg1"/>
                  </a:solidFill>
                  <a:effectLst>
                    <a:outerShdw blurRad="38100" dist="38100" dir="2700000" algn="tl">
                      <a:srgbClr val="000000">
                        <a:alpha val="43137"/>
                      </a:srgbClr>
                    </a:outerShdw>
                  </a:effectLst>
                </a:rPr>
                <a:t>encourage and initiate development e.g.</a:t>
              </a:r>
              <a:r>
                <a:rPr lang="en-GB" sz="2400" dirty="0">
                  <a:solidFill>
                    <a:schemeClr val="bg1"/>
                  </a:solidFill>
                  <a:effectLst>
                    <a:outerShdw blurRad="38100" dist="38100" dir="2700000" algn="tl">
                      <a:srgbClr val="000000">
                        <a:alpha val="43137"/>
                      </a:srgbClr>
                    </a:outerShdw>
                  </a:effectLst>
                </a:rPr>
                <a:t> of teams</a:t>
              </a:r>
            </a:p>
            <a:p>
              <a:endParaRPr lang="en-GB" dirty="0"/>
            </a:p>
          </p:txBody>
        </p:sp>
        <p:pic>
          <p:nvPicPr>
            <p:cNvPr id="33" name="Picture 3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76477" y="2372285"/>
              <a:ext cx="5415523" cy="2326012"/>
            </a:xfrm>
            <a:prstGeom prst="rect">
              <a:avLst/>
            </a:prstGeom>
          </p:spPr>
        </p:pic>
      </p:grpSp>
      <p:grpSp>
        <p:nvGrpSpPr>
          <p:cNvPr id="34" name="Group 33"/>
          <p:cNvGrpSpPr/>
          <p:nvPr/>
        </p:nvGrpSpPr>
        <p:grpSpPr>
          <a:xfrm>
            <a:off x="7391400" y="2372285"/>
            <a:ext cx="4751294" cy="4434735"/>
            <a:chOff x="7440706" y="2341852"/>
            <a:chExt cx="4751294" cy="4434735"/>
          </a:xfrm>
        </p:grpSpPr>
        <p:sp>
          <p:nvSpPr>
            <p:cNvPr id="35" name="TextBox 34"/>
            <p:cNvSpPr txBox="1"/>
            <p:nvPr/>
          </p:nvSpPr>
          <p:spPr>
            <a:xfrm>
              <a:off x="7440706" y="4837595"/>
              <a:ext cx="4751294" cy="1938992"/>
            </a:xfrm>
            <a:prstGeom prst="rect">
              <a:avLst/>
            </a:prstGeom>
            <a:solidFill>
              <a:srgbClr val="7030A0"/>
            </a:solidFill>
          </p:spPr>
          <p:txBody>
            <a:bodyPr wrap="square" rtlCol="0">
              <a:spAutoFit/>
            </a:bodyPr>
            <a:lstStyle/>
            <a:p>
              <a:pPr lvl="0"/>
              <a:r>
                <a:rPr lang="en-GB" sz="4800" b="1" i="1" dirty="0" smtClean="0">
                  <a:solidFill>
                    <a:schemeClr val="bg1"/>
                  </a:solidFill>
                  <a:effectLst>
                    <a:outerShdw blurRad="38100" dist="38100" dir="2700000" algn="tl">
                      <a:srgbClr val="000000">
                        <a:alpha val="43137"/>
                      </a:srgbClr>
                    </a:outerShdw>
                  </a:effectLst>
                </a:rPr>
                <a:t>3. </a:t>
              </a:r>
              <a:r>
                <a:rPr lang="en-GB" sz="2400" b="1" i="1" dirty="0" smtClean="0">
                  <a:solidFill>
                    <a:schemeClr val="bg1"/>
                  </a:solidFill>
                  <a:effectLst>
                    <a:outerShdw blurRad="38100" dist="38100" dir="2700000" algn="tl">
                      <a:srgbClr val="000000">
                        <a:alpha val="43137"/>
                      </a:srgbClr>
                    </a:outerShdw>
                  </a:effectLst>
                </a:rPr>
                <a:t>To </a:t>
              </a:r>
              <a:r>
                <a:rPr lang="en-GB" sz="2400" b="1" i="1" dirty="0">
                  <a:solidFill>
                    <a:schemeClr val="bg1"/>
                  </a:solidFill>
                  <a:effectLst>
                    <a:outerShdw blurRad="38100" dist="38100" dir="2700000" algn="tl">
                      <a:srgbClr val="000000">
                        <a:alpha val="43137"/>
                      </a:srgbClr>
                    </a:outerShdw>
                  </a:effectLst>
                </a:rPr>
                <a:t>manage behaviour of the workforce to aid improved individual, team and organisation performance</a:t>
              </a:r>
              <a:r>
                <a:rPr lang="en-GB" sz="2400" b="1" i="1" dirty="0" smtClean="0">
                  <a:solidFill>
                    <a:schemeClr val="bg1"/>
                  </a:solidFill>
                  <a:effectLst>
                    <a:outerShdw blurRad="38100" dist="38100" dir="2700000" algn="tl">
                      <a:srgbClr val="000000">
                        <a:alpha val="43137"/>
                      </a:srgbClr>
                    </a:outerShdw>
                  </a:effectLst>
                </a:rPr>
                <a:t>.</a:t>
              </a:r>
              <a:endParaRPr lang="en-GB" sz="2400" dirty="0">
                <a:solidFill>
                  <a:schemeClr val="bg1"/>
                </a:solidFill>
                <a:effectLst>
                  <a:outerShdw blurRad="38100" dist="38100" dir="2700000" algn="tl">
                    <a:srgbClr val="000000">
                      <a:alpha val="43137"/>
                    </a:srgbClr>
                  </a:outerShdw>
                </a:effectLst>
              </a:endParaRPr>
            </a:p>
          </p:txBody>
        </p:sp>
        <p:pic>
          <p:nvPicPr>
            <p:cNvPr id="36" name="Picture 3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71548" y="2341852"/>
              <a:ext cx="4361328" cy="2349944"/>
            </a:xfrm>
            <a:prstGeom prst="rect">
              <a:avLst/>
            </a:prstGeom>
          </p:spPr>
        </p:pic>
      </p:grpSp>
    </p:spTree>
    <p:extLst>
      <p:ext uri="{BB962C8B-B14F-4D97-AF65-F5344CB8AC3E}">
        <p14:creationId xmlns:p14="http://schemas.microsoft.com/office/powerpoint/2010/main" val="190428121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childTnLst>
                          </p:cTn>
                        </p:par>
                        <p:par>
                          <p:cTn id="15" fill="hold">
                            <p:stCondLst>
                              <p:cond delay="1500"/>
                            </p:stCondLst>
                            <p:childTnLst>
                              <p:par>
                                <p:cTn id="16" presetID="14" presetClass="entr" presetSubtype="10"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randombar(horizontal)">
                                      <p:cBhvr>
                                        <p:cTn id="18" dur="500"/>
                                        <p:tgtEl>
                                          <p:spTgt spid="28"/>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barn(inVertical)">
                                      <p:cBhvr>
                                        <p:cTn id="21" dur="500"/>
                                        <p:tgtEl>
                                          <p:spTgt spid="13"/>
                                        </p:tgtEl>
                                      </p:cBhvr>
                                    </p:animEffect>
                                  </p:childTnLst>
                                </p:cTn>
                              </p:par>
                            </p:childTnLst>
                          </p:cTn>
                        </p:par>
                        <p:par>
                          <p:cTn id="22" fill="hold">
                            <p:stCondLst>
                              <p:cond delay="2000"/>
                            </p:stCondLst>
                            <p:childTnLst>
                              <p:par>
                                <p:cTn id="23" presetID="26" presetClass="entr" presetSubtype="0" fill="hold" nodeType="after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wipe(down)">
                                      <p:cBhvr>
                                        <p:cTn id="25" dur="580">
                                          <p:stCondLst>
                                            <p:cond delay="0"/>
                                          </p:stCondLst>
                                        </p:cTn>
                                        <p:tgtEl>
                                          <p:spTgt spid="26"/>
                                        </p:tgtEl>
                                      </p:cBhvr>
                                    </p:animEffect>
                                    <p:anim calcmode="lin" valueType="num">
                                      <p:cBhvr>
                                        <p:cTn id="26" dur="1822" tmFilter="0,0; 0.14,0.36; 0.43,0.73; 0.71,0.91; 1.0,1.0">
                                          <p:stCondLst>
                                            <p:cond delay="0"/>
                                          </p:stCondLst>
                                        </p:cTn>
                                        <p:tgtEl>
                                          <p:spTgt spid="26"/>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6"/>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6"/>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6"/>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6"/>
                                        </p:tgtEl>
                                        <p:attrNameLst>
                                          <p:attrName>ppt_y</p:attrName>
                                        </p:attrNameLst>
                                      </p:cBhvr>
                                      <p:tavLst>
                                        <p:tav tm="0" fmla="#ppt_y-sin(pi*$)/81">
                                          <p:val>
                                            <p:fltVal val="0"/>
                                          </p:val>
                                        </p:tav>
                                        <p:tav tm="100000">
                                          <p:val>
                                            <p:fltVal val="1"/>
                                          </p:val>
                                        </p:tav>
                                      </p:tavLst>
                                    </p:anim>
                                    <p:animScale>
                                      <p:cBhvr>
                                        <p:cTn id="31" dur="26">
                                          <p:stCondLst>
                                            <p:cond delay="650"/>
                                          </p:stCondLst>
                                        </p:cTn>
                                        <p:tgtEl>
                                          <p:spTgt spid="26"/>
                                        </p:tgtEl>
                                      </p:cBhvr>
                                      <p:to x="100000" y="60000"/>
                                    </p:animScale>
                                    <p:animScale>
                                      <p:cBhvr>
                                        <p:cTn id="32" dur="166" decel="50000">
                                          <p:stCondLst>
                                            <p:cond delay="676"/>
                                          </p:stCondLst>
                                        </p:cTn>
                                        <p:tgtEl>
                                          <p:spTgt spid="26"/>
                                        </p:tgtEl>
                                      </p:cBhvr>
                                      <p:to x="100000" y="100000"/>
                                    </p:animScale>
                                    <p:animScale>
                                      <p:cBhvr>
                                        <p:cTn id="33" dur="26">
                                          <p:stCondLst>
                                            <p:cond delay="1312"/>
                                          </p:stCondLst>
                                        </p:cTn>
                                        <p:tgtEl>
                                          <p:spTgt spid="26"/>
                                        </p:tgtEl>
                                      </p:cBhvr>
                                      <p:to x="100000" y="80000"/>
                                    </p:animScale>
                                    <p:animScale>
                                      <p:cBhvr>
                                        <p:cTn id="34" dur="166" decel="50000">
                                          <p:stCondLst>
                                            <p:cond delay="1338"/>
                                          </p:stCondLst>
                                        </p:cTn>
                                        <p:tgtEl>
                                          <p:spTgt spid="26"/>
                                        </p:tgtEl>
                                      </p:cBhvr>
                                      <p:to x="100000" y="100000"/>
                                    </p:animScale>
                                    <p:animScale>
                                      <p:cBhvr>
                                        <p:cTn id="35" dur="26">
                                          <p:stCondLst>
                                            <p:cond delay="1642"/>
                                          </p:stCondLst>
                                        </p:cTn>
                                        <p:tgtEl>
                                          <p:spTgt spid="26"/>
                                        </p:tgtEl>
                                      </p:cBhvr>
                                      <p:to x="100000" y="90000"/>
                                    </p:animScale>
                                    <p:animScale>
                                      <p:cBhvr>
                                        <p:cTn id="36" dur="166" decel="50000">
                                          <p:stCondLst>
                                            <p:cond delay="1668"/>
                                          </p:stCondLst>
                                        </p:cTn>
                                        <p:tgtEl>
                                          <p:spTgt spid="26"/>
                                        </p:tgtEl>
                                      </p:cBhvr>
                                      <p:to x="100000" y="100000"/>
                                    </p:animScale>
                                    <p:animScale>
                                      <p:cBhvr>
                                        <p:cTn id="37" dur="26">
                                          <p:stCondLst>
                                            <p:cond delay="1808"/>
                                          </p:stCondLst>
                                        </p:cTn>
                                        <p:tgtEl>
                                          <p:spTgt spid="26"/>
                                        </p:tgtEl>
                                      </p:cBhvr>
                                      <p:to x="100000" y="95000"/>
                                    </p:animScale>
                                    <p:animScale>
                                      <p:cBhvr>
                                        <p:cTn id="38" dur="166" decel="50000">
                                          <p:stCondLst>
                                            <p:cond delay="1834"/>
                                          </p:stCondLst>
                                        </p:cTn>
                                        <p:tgtEl>
                                          <p:spTgt spid="26"/>
                                        </p:tgtEl>
                                      </p:cBhvr>
                                      <p:to x="100000" y="100000"/>
                                    </p:animScale>
                                  </p:childTnLst>
                                </p:cTn>
                              </p:par>
                            </p:childTnLst>
                          </p:cTn>
                        </p:par>
                        <p:par>
                          <p:cTn id="39" fill="hold">
                            <p:stCondLst>
                              <p:cond delay="4000"/>
                            </p:stCondLst>
                            <p:childTnLst>
                              <p:par>
                                <p:cTn id="40" presetID="63" presetClass="path" presetSubtype="0" accel="50000" decel="50000" fill="hold" nodeType="afterEffect">
                                  <p:stCondLst>
                                    <p:cond delay="1500"/>
                                  </p:stCondLst>
                                  <p:childTnLst>
                                    <p:animMotion origin="layout" path="M -2.91667E-6 2.22222E-6 L 0.37578 0.00023 " pathEditMode="relative" rAng="0" ptsTypes="AA">
                                      <p:cBhvr>
                                        <p:cTn id="41" dur="2000" fill="hold"/>
                                        <p:tgtEl>
                                          <p:spTgt spid="26"/>
                                        </p:tgtEl>
                                        <p:attrNameLst>
                                          <p:attrName>ppt_x</p:attrName>
                                          <p:attrName>ppt_y</p:attrName>
                                        </p:attrNameLst>
                                      </p:cBhvr>
                                      <p:rCtr x="18789" y="0"/>
                                    </p:animMotion>
                                  </p:childTnLst>
                                </p:cTn>
                              </p:par>
                            </p:childTnLst>
                          </p:cTn>
                        </p:par>
                        <p:par>
                          <p:cTn id="42" fill="hold">
                            <p:stCondLst>
                              <p:cond delay="7500"/>
                            </p:stCondLst>
                            <p:childTnLst>
                              <p:par>
                                <p:cTn id="43" presetID="26" presetClass="entr" presetSubtype="0" fill="hold" nodeType="afterEffect">
                                  <p:stCondLst>
                                    <p:cond delay="0"/>
                                  </p:stCondLst>
                                  <p:childTnLst>
                                    <p:set>
                                      <p:cBhvr>
                                        <p:cTn id="44" dur="1" fill="hold">
                                          <p:stCondLst>
                                            <p:cond delay="0"/>
                                          </p:stCondLst>
                                        </p:cTn>
                                        <p:tgtEl>
                                          <p:spTgt spid="31"/>
                                        </p:tgtEl>
                                        <p:attrNameLst>
                                          <p:attrName>style.visibility</p:attrName>
                                        </p:attrNameLst>
                                      </p:cBhvr>
                                      <p:to>
                                        <p:strVal val="visible"/>
                                      </p:to>
                                    </p:set>
                                    <p:animEffect transition="in" filter="wipe(down)">
                                      <p:cBhvr>
                                        <p:cTn id="45" dur="580">
                                          <p:stCondLst>
                                            <p:cond delay="0"/>
                                          </p:stCondLst>
                                        </p:cTn>
                                        <p:tgtEl>
                                          <p:spTgt spid="31"/>
                                        </p:tgtEl>
                                      </p:cBhvr>
                                    </p:animEffect>
                                    <p:anim calcmode="lin" valueType="num">
                                      <p:cBhvr>
                                        <p:cTn id="46" dur="1822"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31"/>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31"/>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31"/>
                                        </p:tgtEl>
                                        <p:attrNameLst>
                                          <p:attrName>ppt_y</p:attrName>
                                        </p:attrNameLst>
                                      </p:cBhvr>
                                      <p:tavLst>
                                        <p:tav tm="0" fmla="#ppt_y-sin(pi*$)/81">
                                          <p:val>
                                            <p:fltVal val="0"/>
                                          </p:val>
                                        </p:tav>
                                        <p:tav tm="100000">
                                          <p:val>
                                            <p:fltVal val="1"/>
                                          </p:val>
                                        </p:tav>
                                      </p:tavLst>
                                    </p:anim>
                                    <p:animScale>
                                      <p:cBhvr>
                                        <p:cTn id="51" dur="26">
                                          <p:stCondLst>
                                            <p:cond delay="650"/>
                                          </p:stCondLst>
                                        </p:cTn>
                                        <p:tgtEl>
                                          <p:spTgt spid="31"/>
                                        </p:tgtEl>
                                      </p:cBhvr>
                                      <p:to x="100000" y="60000"/>
                                    </p:animScale>
                                    <p:animScale>
                                      <p:cBhvr>
                                        <p:cTn id="52" dur="166" decel="50000">
                                          <p:stCondLst>
                                            <p:cond delay="676"/>
                                          </p:stCondLst>
                                        </p:cTn>
                                        <p:tgtEl>
                                          <p:spTgt spid="31"/>
                                        </p:tgtEl>
                                      </p:cBhvr>
                                      <p:to x="100000" y="100000"/>
                                    </p:animScale>
                                    <p:animScale>
                                      <p:cBhvr>
                                        <p:cTn id="53" dur="26">
                                          <p:stCondLst>
                                            <p:cond delay="1312"/>
                                          </p:stCondLst>
                                        </p:cTn>
                                        <p:tgtEl>
                                          <p:spTgt spid="31"/>
                                        </p:tgtEl>
                                      </p:cBhvr>
                                      <p:to x="100000" y="80000"/>
                                    </p:animScale>
                                    <p:animScale>
                                      <p:cBhvr>
                                        <p:cTn id="54" dur="166" decel="50000">
                                          <p:stCondLst>
                                            <p:cond delay="1338"/>
                                          </p:stCondLst>
                                        </p:cTn>
                                        <p:tgtEl>
                                          <p:spTgt spid="31"/>
                                        </p:tgtEl>
                                      </p:cBhvr>
                                      <p:to x="100000" y="100000"/>
                                    </p:animScale>
                                    <p:animScale>
                                      <p:cBhvr>
                                        <p:cTn id="55" dur="26">
                                          <p:stCondLst>
                                            <p:cond delay="1642"/>
                                          </p:stCondLst>
                                        </p:cTn>
                                        <p:tgtEl>
                                          <p:spTgt spid="31"/>
                                        </p:tgtEl>
                                      </p:cBhvr>
                                      <p:to x="100000" y="90000"/>
                                    </p:animScale>
                                    <p:animScale>
                                      <p:cBhvr>
                                        <p:cTn id="56" dur="166" decel="50000">
                                          <p:stCondLst>
                                            <p:cond delay="1668"/>
                                          </p:stCondLst>
                                        </p:cTn>
                                        <p:tgtEl>
                                          <p:spTgt spid="31"/>
                                        </p:tgtEl>
                                      </p:cBhvr>
                                      <p:to x="100000" y="100000"/>
                                    </p:animScale>
                                    <p:animScale>
                                      <p:cBhvr>
                                        <p:cTn id="57" dur="26">
                                          <p:stCondLst>
                                            <p:cond delay="1808"/>
                                          </p:stCondLst>
                                        </p:cTn>
                                        <p:tgtEl>
                                          <p:spTgt spid="31"/>
                                        </p:tgtEl>
                                      </p:cBhvr>
                                      <p:to x="100000" y="95000"/>
                                    </p:animScale>
                                    <p:animScale>
                                      <p:cBhvr>
                                        <p:cTn id="58" dur="166" decel="50000">
                                          <p:stCondLst>
                                            <p:cond delay="1834"/>
                                          </p:stCondLst>
                                        </p:cTn>
                                        <p:tgtEl>
                                          <p:spTgt spid="31"/>
                                        </p:tgtEl>
                                      </p:cBhvr>
                                      <p:to x="100000" y="100000"/>
                                    </p:animScale>
                                  </p:childTnLst>
                                </p:cTn>
                              </p:par>
                            </p:childTnLst>
                          </p:cTn>
                        </p:par>
                        <p:par>
                          <p:cTn id="59" fill="hold">
                            <p:stCondLst>
                              <p:cond delay="9500"/>
                            </p:stCondLst>
                            <p:childTnLst>
                              <p:par>
                                <p:cTn id="60" presetID="63" presetClass="path" presetSubtype="0" accel="50000" decel="50000" fill="hold" nodeType="afterEffect">
                                  <p:stCondLst>
                                    <p:cond delay="1500"/>
                                  </p:stCondLst>
                                  <p:childTnLst>
                                    <p:animMotion origin="layout" path="M -4.58333E-6 -1.11111E-6 L 0.47943 0.00023 " pathEditMode="relative" rAng="0" ptsTypes="AA">
                                      <p:cBhvr>
                                        <p:cTn id="61" dur="2000" fill="hold"/>
                                        <p:tgtEl>
                                          <p:spTgt spid="31"/>
                                        </p:tgtEl>
                                        <p:attrNameLst>
                                          <p:attrName>ppt_x</p:attrName>
                                          <p:attrName>ppt_y</p:attrName>
                                        </p:attrNameLst>
                                      </p:cBhvr>
                                      <p:rCtr x="23971" y="0"/>
                                    </p:animMotion>
                                  </p:childTnLst>
                                </p:cTn>
                              </p:par>
                            </p:childTnLst>
                          </p:cTn>
                        </p:par>
                        <p:par>
                          <p:cTn id="62" fill="hold">
                            <p:stCondLst>
                              <p:cond delay="13000"/>
                            </p:stCondLst>
                            <p:childTnLst>
                              <p:par>
                                <p:cTn id="63" presetID="26" presetClass="entr" presetSubtype="0" fill="hold" nodeType="afterEffect">
                                  <p:stCondLst>
                                    <p:cond delay="0"/>
                                  </p:stCondLst>
                                  <p:childTnLst>
                                    <p:set>
                                      <p:cBhvr>
                                        <p:cTn id="64" dur="1" fill="hold">
                                          <p:stCondLst>
                                            <p:cond delay="0"/>
                                          </p:stCondLst>
                                        </p:cTn>
                                        <p:tgtEl>
                                          <p:spTgt spid="34"/>
                                        </p:tgtEl>
                                        <p:attrNameLst>
                                          <p:attrName>style.visibility</p:attrName>
                                        </p:attrNameLst>
                                      </p:cBhvr>
                                      <p:to>
                                        <p:strVal val="visible"/>
                                      </p:to>
                                    </p:set>
                                    <p:animEffect transition="in" filter="wipe(down)">
                                      <p:cBhvr>
                                        <p:cTn id="65" dur="580">
                                          <p:stCondLst>
                                            <p:cond delay="0"/>
                                          </p:stCondLst>
                                        </p:cTn>
                                        <p:tgtEl>
                                          <p:spTgt spid="34"/>
                                        </p:tgtEl>
                                      </p:cBhvr>
                                    </p:animEffect>
                                    <p:anim calcmode="lin" valueType="num">
                                      <p:cBhvr>
                                        <p:cTn id="66" dur="1822"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4"/>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4"/>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4"/>
                                        </p:tgtEl>
                                        <p:attrNameLst>
                                          <p:attrName>ppt_y</p:attrName>
                                        </p:attrNameLst>
                                      </p:cBhvr>
                                      <p:tavLst>
                                        <p:tav tm="0" fmla="#ppt_y-sin(pi*$)/81">
                                          <p:val>
                                            <p:fltVal val="0"/>
                                          </p:val>
                                        </p:tav>
                                        <p:tav tm="100000">
                                          <p:val>
                                            <p:fltVal val="1"/>
                                          </p:val>
                                        </p:tav>
                                      </p:tavLst>
                                    </p:anim>
                                    <p:animScale>
                                      <p:cBhvr>
                                        <p:cTn id="71" dur="26">
                                          <p:stCondLst>
                                            <p:cond delay="650"/>
                                          </p:stCondLst>
                                        </p:cTn>
                                        <p:tgtEl>
                                          <p:spTgt spid="34"/>
                                        </p:tgtEl>
                                      </p:cBhvr>
                                      <p:to x="100000" y="60000"/>
                                    </p:animScale>
                                    <p:animScale>
                                      <p:cBhvr>
                                        <p:cTn id="72" dur="166" decel="50000">
                                          <p:stCondLst>
                                            <p:cond delay="676"/>
                                          </p:stCondLst>
                                        </p:cTn>
                                        <p:tgtEl>
                                          <p:spTgt spid="34"/>
                                        </p:tgtEl>
                                      </p:cBhvr>
                                      <p:to x="100000" y="100000"/>
                                    </p:animScale>
                                    <p:animScale>
                                      <p:cBhvr>
                                        <p:cTn id="73" dur="26">
                                          <p:stCondLst>
                                            <p:cond delay="1312"/>
                                          </p:stCondLst>
                                        </p:cTn>
                                        <p:tgtEl>
                                          <p:spTgt spid="34"/>
                                        </p:tgtEl>
                                      </p:cBhvr>
                                      <p:to x="100000" y="80000"/>
                                    </p:animScale>
                                    <p:animScale>
                                      <p:cBhvr>
                                        <p:cTn id="74" dur="166" decel="50000">
                                          <p:stCondLst>
                                            <p:cond delay="1338"/>
                                          </p:stCondLst>
                                        </p:cTn>
                                        <p:tgtEl>
                                          <p:spTgt spid="34"/>
                                        </p:tgtEl>
                                      </p:cBhvr>
                                      <p:to x="100000" y="100000"/>
                                    </p:animScale>
                                    <p:animScale>
                                      <p:cBhvr>
                                        <p:cTn id="75" dur="26">
                                          <p:stCondLst>
                                            <p:cond delay="1642"/>
                                          </p:stCondLst>
                                        </p:cTn>
                                        <p:tgtEl>
                                          <p:spTgt spid="34"/>
                                        </p:tgtEl>
                                      </p:cBhvr>
                                      <p:to x="100000" y="90000"/>
                                    </p:animScale>
                                    <p:animScale>
                                      <p:cBhvr>
                                        <p:cTn id="76" dur="166" decel="50000">
                                          <p:stCondLst>
                                            <p:cond delay="1668"/>
                                          </p:stCondLst>
                                        </p:cTn>
                                        <p:tgtEl>
                                          <p:spTgt spid="34"/>
                                        </p:tgtEl>
                                      </p:cBhvr>
                                      <p:to x="100000" y="100000"/>
                                    </p:animScale>
                                    <p:animScale>
                                      <p:cBhvr>
                                        <p:cTn id="77" dur="26">
                                          <p:stCondLst>
                                            <p:cond delay="1808"/>
                                          </p:stCondLst>
                                        </p:cTn>
                                        <p:tgtEl>
                                          <p:spTgt spid="34"/>
                                        </p:tgtEl>
                                      </p:cBhvr>
                                      <p:to x="100000" y="95000"/>
                                    </p:animScale>
                                    <p:animScale>
                                      <p:cBhvr>
                                        <p:cTn id="78" dur="166" decel="50000">
                                          <p:stCondLst>
                                            <p:cond delay="1834"/>
                                          </p:stCondLst>
                                        </p:cTn>
                                        <p:tgtEl>
                                          <p:spTgt spid="3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87635" y="111502"/>
            <a:ext cx="91439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TextBox 11"/>
          <p:cNvSpPr txBox="1"/>
          <p:nvPr/>
        </p:nvSpPr>
        <p:spPr>
          <a:xfrm>
            <a:off x="757520" y="198028"/>
            <a:ext cx="9950823" cy="830997"/>
          </a:xfrm>
          <a:prstGeom prst="rect">
            <a:avLst/>
          </a:prstGeom>
          <a:solidFill>
            <a:srgbClr val="7030A0"/>
          </a:solidFill>
        </p:spPr>
        <p:txBody>
          <a:bodyPr wrap="square" rtlCol="0">
            <a:spAutoFit/>
          </a:bodyPr>
          <a:lstStyle/>
          <a:p>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 </a:t>
            </a:r>
            <a:r>
              <a:rPr lang="en-GB" sz="4800" b="1" i="1" dirty="0" smtClean="0">
                <a:solidFill>
                  <a:srgbClr val="FFC000"/>
                </a:solidFill>
                <a:effectLst>
                  <a:outerShdw blurRad="38100" dist="38100" dir="2700000" algn="tl">
                    <a:srgbClr val="000000">
                      <a:alpha val="43137"/>
                    </a:srgbClr>
                  </a:outerShdw>
                </a:effectLst>
                <a:latin typeface="Arial Black" panose="020B0A04020102020204" pitchFamily="34" charset="0"/>
              </a:rPr>
              <a:t>AMO theory in practice at </a:t>
            </a:r>
            <a:endParaRPr lang="en-GB" sz="4800" b="1" i="1" dirty="0">
              <a:solidFill>
                <a:srgbClr val="FFC000"/>
              </a:solidFill>
              <a:effectLst>
                <a:outerShdw blurRad="38100" dist="38100" dir="2700000" algn="tl">
                  <a:srgbClr val="000000">
                    <a:alpha val="43137"/>
                  </a:srgbClr>
                </a:outerShdw>
              </a:effectLst>
              <a:latin typeface="Arial Black" panose="020B0A04020102020204" pitchFamily="34" charset="0"/>
            </a:endParaRPr>
          </a:p>
        </p:txBody>
      </p:sp>
      <p:grpSp>
        <p:nvGrpSpPr>
          <p:cNvPr id="18" name="Group 17"/>
          <p:cNvGrpSpPr/>
          <p:nvPr/>
        </p:nvGrpSpPr>
        <p:grpSpPr>
          <a:xfrm>
            <a:off x="385481" y="1582271"/>
            <a:ext cx="10322862" cy="4392706"/>
            <a:chOff x="385481" y="1582271"/>
            <a:chExt cx="10322862" cy="4392706"/>
          </a:xfrm>
        </p:grpSpPr>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5481" y="1582271"/>
              <a:ext cx="6589059" cy="43927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extBox 13"/>
            <p:cNvSpPr txBox="1"/>
            <p:nvPr/>
          </p:nvSpPr>
          <p:spPr>
            <a:xfrm>
              <a:off x="7584141" y="1582271"/>
              <a:ext cx="2725271" cy="1200329"/>
            </a:xfrm>
            <a:prstGeom prst="rect">
              <a:avLst/>
            </a:prstGeom>
            <a:solidFill>
              <a:srgbClr val="92D050"/>
            </a:solidFill>
          </p:spPr>
          <p:txBody>
            <a:bodyPr wrap="square" rtlCol="0">
              <a:spAutoFit/>
            </a:bodyPr>
            <a:lstStyle/>
            <a:p>
              <a:r>
                <a:rPr lang="en-GB" sz="7200" i="1" dirty="0" smtClean="0">
                  <a:solidFill>
                    <a:srgbClr val="FFC000"/>
                  </a:solidFill>
                  <a:effectLst>
                    <a:outerShdw blurRad="38100" dist="38100" dir="2700000" algn="tl">
                      <a:srgbClr val="000000">
                        <a:alpha val="43137"/>
                      </a:srgbClr>
                    </a:outerShdw>
                  </a:effectLst>
                </a:rPr>
                <a:t>A</a:t>
              </a:r>
              <a:r>
                <a:rPr lang="en-GB" sz="7200" dirty="0" smtClean="0">
                  <a:solidFill>
                    <a:srgbClr val="FF0000"/>
                  </a:solidFill>
                </a:rPr>
                <a:t>-</a:t>
              </a:r>
              <a:r>
                <a:rPr lang="en-GB" sz="4400" dirty="0" smtClean="0">
                  <a:solidFill>
                    <a:srgbClr val="FF0000"/>
                  </a:solidFill>
                </a:rPr>
                <a:t>ABILITY</a:t>
              </a:r>
              <a:endParaRPr lang="en-GB" sz="4400" dirty="0">
                <a:solidFill>
                  <a:srgbClr val="FF0000"/>
                </a:solidFill>
              </a:endParaRPr>
            </a:p>
          </p:txBody>
        </p:sp>
        <p:sp>
          <p:nvSpPr>
            <p:cNvPr id="17" name="TextBox 16"/>
            <p:cNvSpPr txBox="1"/>
            <p:nvPr/>
          </p:nvSpPr>
          <p:spPr>
            <a:xfrm>
              <a:off x="7140390" y="3012140"/>
              <a:ext cx="3567953" cy="1077218"/>
            </a:xfrm>
            <a:prstGeom prst="rect">
              <a:avLst/>
            </a:prstGeom>
            <a:solidFill>
              <a:schemeClr val="accent6">
                <a:lumMod val="75000"/>
              </a:schemeClr>
            </a:solidFill>
          </p:spPr>
          <p:txBody>
            <a:bodyPr wrap="square" rtlCol="0">
              <a:spAutoFit/>
            </a:bodyPr>
            <a:lstStyle/>
            <a:p>
              <a:r>
                <a:rPr lang="en-GB" sz="3200" dirty="0" smtClean="0">
                  <a:solidFill>
                    <a:schemeClr val="bg1"/>
                  </a:solidFill>
                  <a:effectLst>
                    <a:outerShdw blurRad="38100" dist="38100" dir="2700000" algn="tl">
                      <a:srgbClr val="000000">
                        <a:alpha val="43137"/>
                      </a:srgbClr>
                    </a:outerShdw>
                  </a:effectLst>
                </a:rPr>
                <a:t>THAT’S SKILLS AND KNOWLADGE </a:t>
              </a:r>
              <a:endParaRPr lang="en-GB" sz="3200" dirty="0">
                <a:solidFill>
                  <a:schemeClr val="bg1"/>
                </a:solidFill>
                <a:effectLst>
                  <a:outerShdw blurRad="38100" dist="38100" dir="2700000" algn="tl">
                    <a:srgbClr val="000000">
                      <a:alpha val="43137"/>
                    </a:srgbClr>
                  </a:outerShdw>
                </a:effectLst>
              </a:endParaRPr>
            </a:p>
          </p:txBody>
        </p:sp>
      </p:grpSp>
      <p:grpSp>
        <p:nvGrpSpPr>
          <p:cNvPr id="31" name="Group 30"/>
          <p:cNvGrpSpPr/>
          <p:nvPr/>
        </p:nvGrpSpPr>
        <p:grpSpPr>
          <a:xfrm>
            <a:off x="197103" y="1586409"/>
            <a:ext cx="11479429" cy="5057699"/>
            <a:chOff x="197103" y="1586409"/>
            <a:chExt cx="11479429" cy="5057699"/>
          </a:xfrm>
        </p:grpSpPr>
        <p:pic>
          <p:nvPicPr>
            <p:cNvPr id="32" name="Picture 3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03" y="1586409"/>
              <a:ext cx="6844793" cy="4262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pSp>
          <p:nvGrpSpPr>
            <p:cNvPr id="33" name="Group 32"/>
            <p:cNvGrpSpPr/>
            <p:nvPr/>
          </p:nvGrpSpPr>
          <p:grpSpPr>
            <a:xfrm>
              <a:off x="7396124" y="1586409"/>
              <a:ext cx="4280408" cy="5057699"/>
              <a:chOff x="7140390" y="1674604"/>
              <a:chExt cx="4280408" cy="5057699"/>
            </a:xfrm>
          </p:grpSpPr>
          <p:sp>
            <p:nvSpPr>
              <p:cNvPr id="34" name="TextBox 33"/>
              <p:cNvSpPr txBox="1"/>
              <p:nvPr/>
            </p:nvSpPr>
            <p:spPr>
              <a:xfrm>
                <a:off x="7140390" y="1674604"/>
                <a:ext cx="4280408" cy="1107996"/>
              </a:xfrm>
              <a:prstGeom prst="rect">
                <a:avLst/>
              </a:prstGeom>
              <a:solidFill>
                <a:schemeClr val="accent1">
                  <a:lumMod val="40000"/>
                  <a:lumOff val="60000"/>
                </a:schemeClr>
              </a:solidFill>
            </p:spPr>
            <p:txBody>
              <a:bodyPr wrap="square" rtlCol="0">
                <a:spAutoFit/>
              </a:bodyPr>
              <a:lstStyle/>
              <a:p>
                <a:r>
                  <a:rPr lang="en-GB" sz="6600" i="1" dirty="0" smtClean="0">
                    <a:solidFill>
                      <a:srgbClr val="FFC000"/>
                    </a:solidFill>
                    <a:effectLst>
                      <a:outerShdw blurRad="38100" dist="38100" dir="2700000" algn="tl">
                        <a:srgbClr val="000000">
                          <a:alpha val="43137"/>
                        </a:srgbClr>
                      </a:outerShdw>
                    </a:effectLst>
                  </a:rPr>
                  <a:t>M</a:t>
                </a:r>
                <a:r>
                  <a:rPr lang="en-GB" sz="6600" dirty="0" smtClean="0">
                    <a:solidFill>
                      <a:srgbClr val="FFC000"/>
                    </a:solidFill>
                    <a:effectLst>
                      <a:outerShdw blurRad="38100" dist="38100" dir="2700000" algn="tl">
                        <a:srgbClr val="000000">
                          <a:alpha val="43137"/>
                        </a:srgbClr>
                      </a:outerShdw>
                    </a:effectLst>
                  </a:rPr>
                  <a:t>-</a:t>
                </a:r>
                <a:r>
                  <a:rPr lang="en-GB" sz="4000" dirty="0" smtClean="0">
                    <a:solidFill>
                      <a:schemeClr val="accent1">
                        <a:lumMod val="75000"/>
                      </a:schemeClr>
                    </a:solidFill>
                    <a:effectLst>
                      <a:outerShdw blurRad="38100" dist="38100" dir="2700000" algn="tl">
                        <a:srgbClr val="000000">
                          <a:alpha val="43137"/>
                        </a:srgbClr>
                      </a:outerShdw>
                    </a:effectLst>
                  </a:rPr>
                  <a:t>MOTIVATION</a:t>
                </a:r>
                <a:endParaRPr lang="en-GB" sz="4000" dirty="0">
                  <a:solidFill>
                    <a:schemeClr val="accent1">
                      <a:lumMod val="75000"/>
                    </a:schemeClr>
                  </a:solidFill>
                  <a:effectLst>
                    <a:outerShdw blurRad="38100" dist="38100" dir="2700000" algn="tl">
                      <a:srgbClr val="000000">
                        <a:alpha val="43137"/>
                      </a:srgbClr>
                    </a:outerShdw>
                  </a:effectLst>
                </a:endParaRPr>
              </a:p>
            </p:txBody>
          </p:sp>
          <p:sp>
            <p:nvSpPr>
              <p:cNvPr id="35" name="TextBox 34"/>
              <p:cNvSpPr txBox="1"/>
              <p:nvPr/>
            </p:nvSpPr>
            <p:spPr>
              <a:xfrm>
                <a:off x="7140390" y="2946651"/>
                <a:ext cx="4280408" cy="3785652"/>
              </a:xfrm>
              <a:prstGeom prst="rect">
                <a:avLst/>
              </a:prstGeom>
              <a:solidFill>
                <a:srgbClr val="0070C0"/>
              </a:solidFill>
            </p:spPr>
            <p:txBody>
              <a:bodyPr wrap="square" rtlCol="0">
                <a:spAutoFit/>
              </a:bodyPr>
              <a:lstStyle/>
              <a:p>
                <a:r>
                  <a:rPr lang="en-GB" sz="4000" b="1" dirty="0" smtClean="0">
                    <a:solidFill>
                      <a:schemeClr val="bg1"/>
                    </a:solidFill>
                    <a:effectLst>
                      <a:outerShdw blurRad="38100" dist="38100" dir="2700000" algn="tl">
                        <a:srgbClr val="000000">
                          <a:alpha val="43137"/>
                        </a:srgbClr>
                      </a:outerShdw>
                    </a:effectLst>
                  </a:rPr>
                  <a:t>INFLUENCED BY DIFFERENT FACTORS LIKE:</a:t>
                </a:r>
              </a:p>
              <a:p>
                <a:r>
                  <a:rPr lang="en-GB" sz="4000" b="1" dirty="0" smtClean="0">
                    <a:solidFill>
                      <a:schemeClr val="bg1"/>
                    </a:solidFill>
                    <a:effectLst>
                      <a:outerShdw blurRad="38100" dist="38100" dir="2700000" algn="tl">
                        <a:srgbClr val="000000">
                          <a:alpha val="43137"/>
                        </a:srgbClr>
                      </a:outerShdw>
                    </a:effectLst>
                  </a:rPr>
                  <a:t>-REWARD,</a:t>
                </a:r>
              </a:p>
              <a:p>
                <a:r>
                  <a:rPr lang="en-GB" sz="4000" b="1" dirty="0" smtClean="0">
                    <a:solidFill>
                      <a:schemeClr val="bg1"/>
                    </a:solidFill>
                    <a:effectLst>
                      <a:outerShdw blurRad="38100" dist="38100" dir="2700000" algn="tl">
                        <a:srgbClr val="000000">
                          <a:alpha val="43137"/>
                        </a:srgbClr>
                      </a:outerShdw>
                    </a:effectLst>
                  </a:rPr>
                  <a:t>-GOALS</a:t>
                </a:r>
              </a:p>
              <a:p>
                <a:r>
                  <a:rPr lang="en-GB" sz="4000" b="1" dirty="0" smtClean="0">
                    <a:solidFill>
                      <a:schemeClr val="bg1"/>
                    </a:solidFill>
                    <a:effectLst>
                      <a:outerShdw blurRad="38100" dist="38100" dir="2700000" algn="tl">
                        <a:srgbClr val="000000">
                          <a:alpha val="43137"/>
                        </a:srgbClr>
                      </a:outerShdw>
                    </a:effectLst>
                  </a:rPr>
                  <a:t>-TRAINIG ETC</a:t>
                </a:r>
                <a:endParaRPr lang="en-GB" sz="4000" b="1" dirty="0">
                  <a:solidFill>
                    <a:schemeClr val="bg1"/>
                  </a:solidFill>
                  <a:effectLst>
                    <a:outerShdw blurRad="38100" dist="38100" dir="2700000" algn="tl">
                      <a:srgbClr val="000000">
                        <a:alpha val="43137"/>
                      </a:srgbClr>
                    </a:outerShdw>
                  </a:effectLst>
                </a:endParaRPr>
              </a:p>
            </p:txBody>
          </p:sp>
        </p:grpSp>
      </p:grpSp>
      <p:grpSp>
        <p:nvGrpSpPr>
          <p:cNvPr id="36" name="Group 35"/>
          <p:cNvGrpSpPr/>
          <p:nvPr/>
        </p:nvGrpSpPr>
        <p:grpSpPr>
          <a:xfrm>
            <a:off x="-500258" y="1586409"/>
            <a:ext cx="12466377" cy="4600502"/>
            <a:chOff x="-479612" y="1756242"/>
            <a:chExt cx="12466377" cy="4600502"/>
          </a:xfrm>
        </p:grpSpPr>
        <p:pic>
          <p:nvPicPr>
            <p:cNvPr id="37" name="Picture 3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9612" y="1756242"/>
              <a:ext cx="7077636" cy="398117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38" name="TextBox 37"/>
            <p:cNvSpPr txBox="1"/>
            <p:nvPr/>
          </p:nvSpPr>
          <p:spPr>
            <a:xfrm>
              <a:off x="6992471" y="1757082"/>
              <a:ext cx="4994294" cy="1015663"/>
            </a:xfrm>
            <a:prstGeom prst="rect">
              <a:avLst/>
            </a:prstGeom>
            <a:solidFill>
              <a:schemeClr val="accent2">
                <a:lumMod val="60000"/>
                <a:lumOff val="40000"/>
              </a:schemeClr>
            </a:solidFill>
          </p:spPr>
          <p:txBody>
            <a:bodyPr wrap="square" rtlCol="0">
              <a:spAutoFit/>
            </a:bodyPr>
            <a:lstStyle/>
            <a:p>
              <a:r>
                <a:rPr lang="en-GB" sz="6000" b="1" i="1" dirty="0" smtClean="0">
                  <a:solidFill>
                    <a:srgbClr val="FFC000"/>
                  </a:solidFill>
                  <a:effectLst>
                    <a:outerShdw blurRad="38100" dist="38100" dir="2700000" algn="tl">
                      <a:srgbClr val="000000">
                        <a:alpha val="43137"/>
                      </a:srgbClr>
                    </a:outerShdw>
                  </a:effectLst>
                </a:rPr>
                <a:t>O</a:t>
              </a:r>
              <a:r>
                <a:rPr lang="en-GB" sz="4800" b="1" dirty="0" smtClean="0">
                  <a:effectLst>
                    <a:outerShdw blurRad="38100" dist="38100" dir="2700000" algn="tl">
                      <a:srgbClr val="000000">
                        <a:alpha val="43137"/>
                      </a:srgbClr>
                    </a:outerShdw>
                  </a:effectLst>
                </a:rPr>
                <a:t>-</a:t>
              </a:r>
              <a:r>
                <a:rPr lang="en-GB" sz="4400" b="1" dirty="0" smtClean="0">
                  <a:solidFill>
                    <a:srgbClr val="002060"/>
                  </a:solidFill>
                  <a:effectLst>
                    <a:outerShdw blurRad="38100" dist="38100" dir="2700000" algn="tl">
                      <a:srgbClr val="000000">
                        <a:alpha val="43137"/>
                      </a:srgbClr>
                    </a:outerShdw>
                  </a:effectLst>
                </a:rPr>
                <a:t>OPPORTUNITIES</a:t>
              </a:r>
              <a:r>
                <a:rPr lang="en-GB" sz="4400" dirty="0" smtClean="0">
                  <a:solidFill>
                    <a:srgbClr val="002060"/>
                  </a:solidFill>
                </a:rPr>
                <a:t> </a:t>
              </a:r>
              <a:endParaRPr lang="en-GB" sz="4400" dirty="0">
                <a:solidFill>
                  <a:srgbClr val="002060"/>
                </a:solidFill>
              </a:endParaRPr>
            </a:p>
          </p:txBody>
        </p:sp>
        <p:sp>
          <p:nvSpPr>
            <p:cNvPr id="39" name="TextBox 38"/>
            <p:cNvSpPr txBox="1"/>
            <p:nvPr/>
          </p:nvSpPr>
          <p:spPr>
            <a:xfrm>
              <a:off x="6992471" y="2940424"/>
              <a:ext cx="4518211" cy="3416320"/>
            </a:xfrm>
            <a:prstGeom prst="rect">
              <a:avLst/>
            </a:prstGeom>
            <a:solidFill>
              <a:schemeClr val="accent2">
                <a:lumMod val="50000"/>
              </a:schemeClr>
            </a:solidFill>
          </p:spPr>
          <p:txBody>
            <a:bodyPr wrap="square" rtlCol="0">
              <a:spAutoFit/>
            </a:bodyPr>
            <a:lstStyle/>
            <a:p>
              <a:r>
                <a:rPr lang="en-GB" sz="3600" b="1" dirty="0" smtClean="0">
                  <a:solidFill>
                    <a:schemeClr val="bg1"/>
                  </a:solidFill>
                  <a:effectLst>
                    <a:outerShdw blurRad="38100" dist="38100" dir="2700000" algn="tl">
                      <a:srgbClr val="000000">
                        <a:alpha val="43137"/>
                      </a:srgbClr>
                    </a:outerShdw>
                  </a:effectLst>
                </a:rPr>
                <a:t>DEMOSTRAITING BY TEAM WORKING OR BRIEFINGS ALL IDEAS, SKILLS, KNOWLADGE, REGONISE THE PROBLEMS </a:t>
              </a:r>
              <a:endParaRPr lang="en-GB" sz="3600" b="1" dirty="0">
                <a:solidFill>
                  <a:schemeClr val="bg1"/>
                </a:solidFill>
                <a:effectLst>
                  <a:outerShdw blurRad="38100" dist="38100" dir="2700000" algn="tl">
                    <a:srgbClr val="000000">
                      <a:alpha val="43137"/>
                    </a:srgbClr>
                  </a:outerShdw>
                </a:effectLst>
              </a:endParaRPr>
            </a:p>
          </p:txBody>
        </p:sp>
      </p:gr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12469" y="4751282"/>
            <a:ext cx="8377020" cy="2513106"/>
          </a:xfrm>
          <a:prstGeom prst="rect">
            <a:avLst/>
          </a:prstGeom>
        </p:spPr>
      </p:pic>
    </p:spTree>
    <p:extLst>
      <p:ext uri="{BB962C8B-B14F-4D97-AF65-F5344CB8AC3E}">
        <p14:creationId xmlns:p14="http://schemas.microsoft.com/office/powerpoint/2010/main" val="2893188081"/>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childTnLst>
                          </p:cTn>
                        </p:par>
                        <p:par>
                          <p:cTn id="15" fill="hold">
                            <p:stCondLst>
                              <p:cond delay="1500"/>
                            </p:stCondLst>
                            <p:childTnLst>
                              <p:par>
                                <p:cTn id="16" presetID="2" presetClass="entr" presetSubtype="4" fill="hold" nodeType="after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additive="base">
                                        <p:cTn id="18" dur="500" fill="hold"/>
                                        <p:tgtEl>
                                          <p:spTgt spid="18"/>
                                        </p:tgtEl>
                                        <p:attrNameLst>
                                          <p:attrName>ppt_x</p:attrName>
                                        </p:attrNameLst>
                                      </p:cBhvr>
                                      <p:tavLst>
                                        <p:tav tm="0">
                                          <p:val>
                                            <p:strVal val="#ppt_x"/>
                                          </p:val>
                                        </p:tav>
                                        <p:tav tm="100000">
                                          <p:val>
                                            <p:strVal val="#ppt_x"/>
                                          </p:val>
                                        </p:tav>
                                      </p:tavLst>
                                    </p:anim>
                                    <p:anim calcmode="lin" valueType="num">
                                      <p:cBhvr additive="base">
                                        <p:cTn id="19" dur="500" fill="hold"/>
                                        <p:tgtEl>
                                          <p:spTgt spid="18"/>
                                        </p:tgtEl>
                                        <p:attrNameLst>
                                          <p:attrName>ppt_y</p:attrName>
                                        </p:attrNameLst>
                                      </p:cBhvr>
                                      <p:tavLst>
                                        <p:tav tm="0">
                                          <p:val>
                                            <p:strVal val="1+#ppt_h/2"/>
                                          </p:val>
                                        </p:tav>
                                        <p:tav tm="100000">
                                          <p:val>
                                            <p:strVal val="#ppt_y"/>
                                          </p:val>
                                        </p:tav>
                                      </p:tavLst>
                                    </p:anim>
                                  </p:childTnLst>
                                </p:cTn>
                              </p:par>
                            </p:childTnLst>
                          </p:cTn>
                        </p:par>
                        <p:par>
                          <p:cTn id="20" fill="hold">
                            <p:stCondLst>
                              <p:cond delay="2000"/>
                            </p:stCondLst>
                            <p:childTnLst>
                              <p:par>
                                <p:cTn id="21" presetID="26" presetClass="entr" presetSubtype="0" fill="hold" nodeType="after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wipe(down)">
                                      <p:cBhvr>
                                        <p:cTn id="23" dur="580">
                                          <p:stCondLst>
                                            <p:cond delay="0"/>
                                          </p:stCondLst>
                                        </p:cTn>
                                        <p:tgtEl>
                                          <p:spTgt spid="2"/>
                                        </p:tgtEl>
                                      </p:cBhvr>
                                    </p:animEffect>
                                    <p:anim calcmode="lin" valueType="num">
                                      <p:cBhvr>
                                        <p:cTn id="24"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9" dur="26">
                                          <p:stCondLst>
                                            <p:cond delay="650"/>
                                          </p:stCondLst>
                                        </p:cTn>
                                        <p:tgtEl>
                                          <p:spTgt spid="2"/>
                                        </p:tgtEl>
                                      </p:cBhvr>
                                      <p:to x="100000" y="60000"/>
                                    </p:animScale>
                                    <p:animScale>
                                      <p:cBhvr>
                                        <p:cTn id="30" dur="166" decel="50000">
                                          <p:stCondLst>
                                            <p:cond delay="676"/>
                                          </p:stCondLst>
                                        </p:cTn>
                                        <p:tgtEl>
                                          <p:spTgt spid="2"/>
                                        </p:tgtEl>
                                      </p:cBhvr>
                                      <p:to x="100000" y="100000"/>
                                    </p:animScale>
                                    <p:animScale>
                                      <p:cBhvr>
                                        <p:cTn id="31" dur="26">
                                          <p:stCondLst>
                                            <p:cond delay="1312"/>
                                          </p:stCondLst>
                                        </p:cTn>
                                        <p:tgtEl>
                                          <p:spTgt spid="2"/>
                                        </p:tgtEl>
                                      </p:cBhvr>
                                      <p:to x="100000" y="80000"/>
                                    </p:animScale>
                                    <p:animScale>
                                      <p:cBhvr>
                                        <p:cTn id="32" dur="166" decel="50000">
                                          <p:stCondLst>
                                            <p:cond delay="1338"/>
                                          </p:stCondLst>
                                        </p:cTn>
                                        <p:tgtEl>
                                          <p:spTgt spid="2"/>
                                        </p:tgtEl>
                                      </p:cBhvr>
                                      <p:to x="100000" y="100000"/>
                                    </p:animScale>
                                    <p:animScale>
                                      <p:cBhvr>
                                        <p:cTn id="33" dur="26">
                                          <p:stCondLst>
                                            <p:cond delay="1642"/>
                                          </p:stCondLst>
                                        </p:cTn>
                                        <p:tgtEl>
                                          <p:spTgt spid="2"/>
                                        </p:tgtEl>
                                      </p:cBhvr>
                                      <p:to x="100000" y="90000"/>
                                    </p:animScale>
                                    <p:animScale>
                                      <p:cBhvr>
                                        <p:cTn id="34" dur="166" decel="50000">
                                          <p:stCondLst>
                                            <p:cond delay="1668"/>
                                          </p:stCondLst>
                                        </p:cTn>
                                        <p:tgtEl>
                                          <p:spTgt spid="2"/>
                                        </p:tgtEl>
                                      </p:cBhvr>
                                      <p:to x="100000" y="100000"/>
                                    </p:animScale>
                                    <p:animScale>
                                      <p:cBhvr>
                                        <p:cTn id="35" dur="26">
                                          <p:stCondLst>
                                            <p:cond delay="1808"/>
                                          </p:stCondLst>
                                        </p:cTn>
                                        <p:tgtEl>
                                          <p:spTgt spid="2"/>
                                        </p:tgtEl>
                                      </p:cBhvr>
                                      <p:to x="100000" y="95000"/>
                                    </p:animScale>
                                    <p:animScale>
                                      <p:cBhvr>
                                        <p:cTn id="36" dur="166" decel="50000">
                                          <p:stCondLst>
                                            <p:cond delay="1834"/>
                                          </p:stCondLst>
                                        </p:cTn>
                                        <p:tgtEl>
                                          <p:spTgt spid="2"/>
                                        </p:tgtEl>
                                      </p:cBhvr>
                                      <p:to x="100000" y="100000"/>
                                    </p:animScale>
                                  </p:childTnLst>
                                </p:cTn>
                              </p:par>
                            </p:childTnLst>
                          </p:cTn>
                        </p:par>
                        <p:par>
                          <p:cTn id="37" fill="hold">
                            <p:stCondLst>
                              <p:cond delay="4000"/>
                            </p:stCondLst>
                            <p:childTnLst>
                              <p:par>
                                <p:cTn id="38" presetID="42" presetClass="path" presetSubtype="0" accel="50000" decel="50000" fill="hold" nodeType="afterEffect">
                                  <p:stCondLst>
                                    <p:cond delay="3500"/>
                                  </p:stCondLst>
                                  <p:childTnLst>
                                    <p:animMotion origin="layout" path="M 2.08333E-6 4.07407E-6 L 0.0039 0.82685 " pathEditMode="relative" rAng="0" ptsTypes="AA">
                                      <p:cBhvr>
                                        <p:cTn id="39" dur="2000" fill="hold"/>
                                        <p:tgtEl>
                                          <p:spTgt spid="18"/>
                                        </p:tgtEl>
                                        <p:attrNameLst>
                                          <p:attrName>ppt_x</p:attrName>
                                          <p:attrName>ppt_y</p:attrName>
                                        </p:attrNameLst>
                                      </p:cBhvr>
                                      <p:rCtr x="195" y="41343"/>
                                    </p:animMotion>
                                  </p:childTnLst>
                                </p:cTn>
                              </p:par>
                            </p:childTnLst>
                          </p:cTn>
                        </p:par>
                        <p:par>
                          <p:cTn id="40" fill="hold">
                            <p:stCondLst>
                              <p:cond delay="9500"/>
                            </p:stCondLst>
                            <p:childTnLst>
                              <p:par>
                                <p:cTn id="41" presetID="2" presetClass="entr" presetSubtype="4" fill="hold" nodeType="afterEffect">
                                  <p:stCondLst>
                                    <p:cond delay="0"/>
                                  </p:stCondLst>
                                  <p:childTnLst>
                                    <p:set>
                                      <p:cBhvr>
                                        <p:cTn id="42" dur="1" fill="hold">
                                          <p:stCondLst>
                                            <p:cond delay="0"/>
                                          </p:stCondLst>
                                        </p:cTn>
                                        <p:tgtEl>
                                          <p:spTgt spid="31"/>
                                        </p:tgtEl>
                                        <p:attrNameLst>
                                          <p:attrName>style.visibility</p:attrName>
                                        </p:attrNameLst>
                                      </p:cBhvr>
                                      <p:to>
                                        <p:strVal val="visible"/>
                                      </p:to>
                                    </p:set>
                                    <p:anim calcmode="lin" valueType="num">
                                      <p:cBhvr additive="base">
                                        <p:cTn id="43" dur="500" fill="hold"/>
                                        <p:tgtEl>
                                          <p:spTgt spid="31"/>
                                        </p:tgtEl>
                                        <p:attrNameLst>
                                          <p:attrName>ppt_x</p:attrName>
                                        </p:attrNameLst>
                                      </p:cBhvr>
                                      <p:tavLst>
                                        <p:tav tm="0">
                                          <p:val>
                                            <p:strVal val="#ppt_x"/>
                                          </p:val>
                                        </p:tav>
                                        <p:tav tm="100000">
                                          <p:val>
                                            <p:strVal val="#ppt_x"/>
                                          </p:val>
                                        </p:tav>
                                      </p:tavLst>
                                    </p:anim>
                                    <p:anim calcmode="lin" valueType="num">
                                      <p:cBhvr additive="base">
                                        <p:cTn id="44" dur="500" fill="hold"/>
                                        <p:tgtEl>
                                          <p:spTgt spid="31"/>
                                        </p:tgtEl>
                                        <p:attrNameLst>
                                          <p:attrName>ppt_y</p:attrName>
                                        </p:attrNameLst>
                                      </p:cBhvr>
                                      <p:tavLst>
                                        <p:tav tm="0">
                                          <p:val>
                                            <p:strVal val="1+#ppt_h/2"/>
                                          </p:val>
                                        </p:tav>
                                        <p:tav tm="100000">
                                          <p:val>
                                            <p:strVal val="#ppt_y"/>
                                          </p:val>
                                        </p:tav>
                                      </p:tavLst>
                                    </p:anim>
                                  </p:childTnLst>
                                </p:cTn>
                              </p:par>
                            </p:childTnLst>
                          </p:cTn>
                        </p:par>
                        <p:par>
                          <p:cTn id="45" fill="hold">
                            <p:stCondLst>
                              <p:cond delay="10000"/>
                            </p:stCondLst>
                            <p:childTnLst>
                              <p:par>
                                <p:cTn id="46" presetID="42" presetClass="path" presetSubtype="0" accel="50000" decel="50000" fill="hold" nodeType="afterEffect">
                                  <p:stCondLst>
                                    <p:cond delay="3500"/>
                                  </p:stCondLst>
                                  <p:childTnLst>
                                    <p:animMotion origin="layout" path="M 1.04167E-6 1.11022E-16 L 0.0043 0.80394 " pathEditMode="relative" rAng="0" ptsTypes="AA">
                                      <p:cBhvr>
                                        <p:cTn id="47" dur="2000" fill="hold"/>
                                        <p:tgtEl>
                                          <p:spTgt spid="31"/>
                                        </p:tgtEl>
                                        <p:attrNameLst>
                                          <p:attrName>ppt_x</p:attrName>
                                          <p:attrName>ppt_y</p:attrName>
                                        </p:attrNameLst>
                                      </p:cBhvr>
                                      <p:rCtr x="208" y="40185"/>
                                    </p:animMotion>
                                  </p:childTnLst>
                                </p:cTn>
                              </p:par>
                            </p:childTnLst>
                          </p:cTn>
                        </p:par>
                        <p:par>
                          <p:cTn id="48" fill="hold">
                            <p:stCondLst>
                              <p:cond delay="15500"/>
                            </p:stCondLst>
                            <p:childTnLst>
                              <p:par>
                                <p:cTn id="49" presetID="2" presetClass="entr" presetSubtype="4" fill="hold" nodeType="afterEffect">
                                  <p:stCondLst>
                                    <p:cond delay="0"/>
                                  </p:stCondLst>
                                  <p:childTnLst>
                                    <p:set>
                                      <p:cBhvr>
                                        <p:cTn id="50" dur="1" fill="hold">
                                          <p:stCondLst>
                                            <p:cond delay="0"/>
                                          </p:stCondLst>
                                        </p:cTn>
                                        <p:tgtEl>
                                          <p:spTgt spid="36"/>
                                        </p:tgtEl>
                                        <p:attrNameLst>
                                          <p:attrName>style.visibility</p:attrName>
                                        </p:attrNameLst>
                                      </p:cBhvr>
                                      <p:to>
                                        <p:strVal val="visible"/>
                                      </p:to>
                                    </p:set>
                                    <p:anim calcmode="lin" valueType="num">
                                      <p:cBhvr additive="base">
                                        <p:cTn id="51" dur="500" fill="hold"/>
                                        <p:tgtEl>
                                          <p:spTgt spid="36"/>
                                        </p:tgtEl>
                                        <p:attrNameLst>
                                          <p:attrName>ppt_x</p:attrName>
                                        </p:attrNameLst>
                                      </p:cBhvr>
                                      <p:tavLst>
                                        <p:tav tm="0">
                                          <p:val>
                                            <p:strVal val="#ppt_x"/>
                                          </p:val>
                                        </p:tav>
                                        <p:tav tm="100000">
                                          <p:val>
                                            <p:strVal val="#ppt_x"/>
                                          </p:val>
                                        </p:tav>
                                      </p:tavLst>
                                    </p:anim>
                                    <p:anim calcmode="lin" valueType="num">
                                      <p:cBhvr additive="base">
                                        <p:cTn id="52"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sp>
        <p:nvSpPr>
          <p:cNvPr id="12" name="TextBox 11"/>
          <p:cNvSpPr txBox="1"/>
          <p:nvPr/>
        </p:nvSpPr>
        <p:spPr>
          <a:xfrm>
            <a:off x="0" y="194904"/>
            <a:ext cx="12192000" cy="830997"/>
          </a:xfrm>
          <a:prstGeom prst="rect">
            <a:avLst/>
          </a:prstGeom>
          <a:solidFill>
            <a:schemeClr val="accent1">
              <a:lumMod val="50000"/>
            </a:schemeClr>
          </a:solidFill>
        </p:spPr>
        <p:txBody>
          <a:bodyPr wrap="square" rtlCol="0">
            <a:spAutoFit/>
          </a:bodyPr>
          <a:lstStyle/>
          <a:p>
            <a:pPr algn="ctr"/>
            <a:r>
              <a:rPr lang="en-GB" sz="4800" b="1" i="1" dirty="0" smtClean="0">
                <a:solidFill>
                  <a:srgbClr val="FFC000"/>
                </a:solidFill>
                <a:effectLst>
                  <a:outerShdw blurRad="38100" dist="38100" dir="2700000" algn="tl">
                    <a:srgbClr val="000000">
                      <a:alpha val="43137"/>
                    </a:srgbClr>
                  </a:outerShdw>
                </a:effectLst>
                <a:latin typeface="Arial Black" panose="020B0A04020102020204" pitchFamily="34" charset="0"/>
              </a:rPr>
              <a:t>Pay attention to      KPI’s metrics</a:t>
            </a:r>
            <a:endParaRPr lang="en-GB" sz="4800" b="1" i="1" dirty="0">
              <a:solidFill>
                <a:srgbClr val="FFC000"/>
              </a:solidFill>
              <a:effectLst>
                <a:outerShdw blurRad="38100" dist="38100" dir="2700000" algn="tl">
                  <a:srgbClr val="000000">
                    <a:alpha val="43137"/>
                  </a:srgbClr>
                </a:outerShdw>
              </a:effectLst>
              <a:latin typeface="Arial Black" panose="020B0A040201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720" y="1396252"/>
            <a:ext cx="5997388" cy="44980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6" name="Picture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153202"/>
            <a:ext cx="91439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p:cNvSpPr txBox="1"/>
          <p:nvPr/>
        </p:nvSpPr>
        <p:spPr>
          <a:xfrm>
            <a:off x="6925236" y="1529842"/>
            <a:ext cx="4572001" cy="3416320"/>
          </a:xfrm>
          <a:prstGeom prst="rect">
            <a:avLst/>
          </a:prstGeom>
          <a:noFill/>
        </p:spPr>
        <p:txBody>
          <a:bodyPr wrap="square" rtlCol="0">
            <a:spAutoFit/>
          </a:bodyPr>
          <a:lstStyle/>
          <a:p>
            <a:r>
              <a:rPr lang="en-GB" sz="6600" b="1" dirty="0" smtClean="0">
                <a:solidFill>
                  <a:schemeClr val="accent2">
                    <a:lumMod val="75000"/>
                  </a:schemeClr>
                </a:solidFill>
                <a:effectLst>
                  <a:outerShdw blurRad="38100" dist="38100" dir="2700000" algn="tl">
                    <a:srgbClr val="000000">
                      <a:alpha val="43137"/>
                    </a:srgbClr>
                  </a:outerShdw>
                </a:effectLst>
              </a:rPr>
              <a:t>1-</a:t>
            </a:r>
            <a:r>
              <a:rPr lang="en-GB" sz="6600" b="1" dirty="0">
                <a:solidFill>
                  <a:schemeClr val="accent2">
                    <a:lumMod val="75000"/>
                  </a:schemeClr>
                </a:solidFill>
                <a:effectLst>
                  <a:outerShdw blurRad="38100" dist="38100" dir="2700000" algn="tl">
                    <a:srgbClr val="000000">
                      <a:alpha val="43137"/>
                    </a:srgbClr>
                  </a:outerShdw>
                </a:effectLst>
              </a:rPr>
              <a:t>Sales Conversion Rates</a:t>
            </a:r>
          </a:p>
          <a:p>
            <a:endParaRPr lang="en-GB" dirty="0"/>
          </a:p>
        </p:txBody>
      </p:sp>
      <p:sp>
        <p:nvSpPr>
          <p:cNvPr id="7" name="TextBox 6"/>
          <p:cNvSpPr txBox="1"/>
          <p:nvPr/>
        </p:nvSpPr>
        <p:spPr>
          <a:xfrm>
            <a:off x="7010398" y="1529842"/>
            <a:ext cx="4572001" cy="2831544"/>
          </a:xfrm>
          <a:prstGeom prst="rect">
            <a:avLst/>
          </a:prstGeom>
          <a:noFill/>
        </p:spPr>
        <p:txBody>
          <a:bodyPr wrap="square" rtlCol="0">
            <a:spAutoFit/>
          </a:bodyPr>
          <a:lstStyle/>
          <a:p>
            <a:r>
              <a:rPr lang="en-GB" sz="8000" b="1" dirty="0">
                <a:solidFill>
                  <a:srgbClr val="FFFF00"/>
                </a:solidFill>
                <a:effectLst>
                  <a:outerShdw blurRad="38100" dist="38100" dir="2700000" algn="tl">
                    <a:srgbClr val="000000">
                      <a:alpha val="43137"/>
                    </a:srgbClr>
                  </a:outerShdw>
                </a:effectLst>
              </a:rPr>
              <a:t>2. Product Ratings</a:t>
            </a:r>
          </a:p>
          <a:p>
            <a:endParaRPr lang="en-GB" dirty="0"/>
          </a:p>
        </p:txBody>
      </p:sp>
      <p:sp>
        <p:nvSpPr>
          <p:cNvPr id="8" name="TextBox 7"/>
          <p:cNvSpPr txBox="1"/>
          <p:nvPr/>
        </p:nvSpPr>
        <p:spPr>
          <a:xfrm>
            <a:off x="6562162" y="2253116"/>
            <a:ext cx="5468472" cy="1384995"/>
          </a:xfrm>
          <a:prstGeom prst="rect">
            <a:avLst/>
          </a:prstGeom>
          <a:noFill/>
        </p:spPr>
        <p:txBody>
          <a:bodyPr wrap="square" rtlCol="0">
            <a:spAutoFit/>
          </a:bodyPr>
          <a:lstStyle/>
          <a:p>
            <a:r>
              <a:rPr lang="en-GB" sz="6600" b="1" dirty="0">
                <a:solidFill>
                  <a:srgbClr val="FFFF66"/>
                </a:solidFill>
                <a:effectLst>
                  <a:outerShdw blurRad="38100" dist="38100" dir="2700000" algn="tl">
                    <a:srgbClr val="000000">
                      <a:alpha val="43137"/>
                    </a:srgbClr>
                  </a:outerShdw>
                </a:effectLst>
              </a:rPr>
              <a:t>3. Total Profits</a:t>
            </a:r>
          </a:p>
          <a:p>
            <a:endParaRPr lang="en-GB" dirty="0"/>
          </a:p>
        </p:txBody>
      </p:sp>
      <p:sp>
        <p:nvSpPr>
          <p:cNvPr id="9" name="TextBox 8"/>
          <p:cNvSpPr txBox="1"/>
          <p:nvPr/>
        </p:nvSpPr>
        <p:spPr>
          <a:xfrm>
            <a:off x="6553199" y="2186318"/>
            <a:ext cx="5468472" cy="2400657"/>
          </a:xfrm>
          <a:prstGeom prst="rect">
            <a:avLst/>
          </a:prstGeom>
          <a:noFill/>
        </p:spPr>
        <p:txBody>
          <a:bodyPr wrap="square" rtlCol="0">
            <a:spAutoFit/>
          </a:bodyPr>
          <a:lstStyle/>
          <a:p>
            <a:r>
              <a:rPr lang="en-GB" sz="6600" b="1" dirty="0">
                <a:solidFill>
                  <a:srgbClr val="00B0F0"/>
                </a:solidFill>
                <a:effectLst>
                  <a:outerShdw blurRad="38100" dist="38100" dir="2700000" algn="tl">
                    <a:srgbClr val="000000">
                      <a:alpha val="43137"/>
                    </a:srgbClr>
                  </a:outerShdw>
                </a:effectLst>
              </a:rPr>
              <a:t>4. Number of Page Visits</a:t>
            </a:r>
          </a:p>
          <a:p>
            <a:endParaRPr lang="en-GB" dirty="0"/>
          </a:p>
        </p:txBody>
      </p:sp>
      <p:sp>
        <p:nvSpPr>
          <p:cNvPr id="11" name="TextBox 10"/>
          <p:cNvSpPr txBox="1"/>
          <p:nvPr/>
        </p:nvSpPr>
        <p:spPr>
          <a:xfrm>
            <a:off x="6553199" y="2186318"/>
            <a:ext cx="5468472" cy="2215991"/>
          </a:xfrm>
          <a:prstGeom prst="rect">
            <a:avLst/>
          </a:prstGeom>
          <a:noFill/>
        </p:spPr>
        <p:txBody>
          <a:bodyPr wrap="square" rtlCol="0">
            <a:spAutoFit/>
          </a:bodyPr>
          <a:lstStyle/>
          <a:p>
            <a:r>
              <a:rPr lang="en-GB" sz="6000" b="1" dirty="0">
                <a:solidFill>
                  <a:schemeClr val="accent1">
                    <a:lumMod val="40000"/>
                    <a:lumOff val="60000"/>
                  </a:schemeClr>
                </a:solidFill>
                <a:effectLst>
                  <a:outerShdw blurRad="38100" dist="38100" dir="2700000" algn="tl">
                    <a:srgbClr val="000000">
                      <a:alpha val="43137"/>
                    </a:srgbClr>
                  </a:outerShdw>
                </a:effectLst>
              </a:rPr>
              <a:t>5. Generating New Customers</a:t>
            </a:r>
          </a:p>
          <a:p>
            <a:endParaRPr lang="en-GB" dirty="0"/>
          </a:p>
        </p:txBody>
      </p:sp>
      <p:sp>
        <p:nvSpPr>
          <p:cNvPr id="13" name="TextBox 12"/>
          <p:cNvSpPr txBox="1"/>
          <p:nvPr/>
        </p:nvSpPr>
        <p:spPr>
          <a:xfrm>
            <a:off x="6553199" y="2186318"/>
            <a:ext cx="5468472" cy="3139321"/>
          </a:xfrm>
          <a:prstGeom prst="rect">
            <a:avLst/>
          </a:prstGeom>
          <a:noFill/>
        </p:spPr>
        <p:txBody>
          <a:bodyPr wrap="square" rtlCol="0">
            <a:spAutoFit/>
          </a:bodyPr>
          <a:lstStyle/>
          <a:p>
            <a:r>
              <a:rPr lang="en-GB" sz="6000" b="1" dirty="0">
                <a:solidFill>
                  <a:srgbClr val="FF6600"/>
                </a:solidFill>
                <a:effectLst>
                  <a:outerShdw blurRad="38100" dist="38100" dir="2700000" algn="tl">
                    <a:srgbClr val="000000">
                      <a:alpha val="43137"/>
                    </a:srgbClr>
                  </a:outerShdw>
                </a:effectLst>
              </a:rPr>
              <a:t>6. Percentage of Profit from New Customers</a:t>
            </a:r>
          </a:p>
          <a:p>
            <a:endParaRPr lang="en-GB" dirty="0"/>
          </a:p>
        </p:txBody>
      </p:sp>
      <p:sp>
        <p:nvSpPr>
          <p:cNvPr id="14" name="TextBox 13"/>
          <p:cNvSpPr txBox="1"/>
          <p:nvPr/>
        </p:nvSpPr>
        <p:spPr>
          <a:xfrm>
            <a:off x="6705599" y="2338718"/>
            <a:ext cx="5468472" cy="2215991"/>
          </a:xfrm>
          <a:prstGeom prst="rect">
            <a:avLst/>
          </a:prstGeom>
          <a:noFill/>
        </p:spPr>
        <p:txBody>
          <a:bodyPr wrap="square" rtlCol="0">
            <a:spAutoFit/>
          </a:bodyPr>
          <a:lstStyle/>
          <a:p>
            <a:r>
              <a:rPr lang="en-GB" sz="6000" b="1" dirty="0">
                <a:solidFill>
                  <a:srgbClr val="00B050"/>
                </a:solidFill>
                <a:effectLst>
                  <a:outerShdw blurRad="38100" dist="38100" dir="2700000" algn="tl">
                    <a:srgbClr val="000000">
                      <a:alpha val="43137"/>
                    </a:srgbClr>
                  </a:outerShdw>
                </a:effectLst>
              </a:rPr>
              <a:t>7. Warranty and Return Policies</a:t>
            </a:r>
          </a:p>
          <a:p>
            <a:endParaRPr lang="en-GB" dirty="0"/>
          </a:p>
        </p:txBody>
      </p:sp>
      <p:sp>
        <p:nvSpPr>
          <p:cNvPr id="15" name="TextBox 14"/>
          <p:cNvSpPr txBox="1"/>
          <p:nvPr/>
        </p:nvSpPr>
        <p:spPr>
          <a:xfrm>
            <a:off x="6723528" y="1831642"/>
            <a:ext cx="5468472" cy="4062651"/>
          </a:xfrm>
          <a:prstGeom prst="rect">
            <a:avLst/>
          </a:prstGeom>
          <a:noFill/>
        </p:spPr>
        <p:txBody>
          <a:bodyPr wrap="square" rtlCol="0">
            <a:spAutoFit/>
          </a:bodyPr>
          <a:lstStyle/>
          <a:p>
            <a:r>
              <a:rPr lang="en-GB" sz="6000" b="1" dirty="0">
                <a:solidFill>
                  <a:schemeClr val="accent3"/>
                </a:solidFill>
                <a:effectLst>
                  <a:outerShdw blurRad="38100" dist="38100" dir="2700000" algn="tl">
                    <a:srgbClr val="000000">
                      <a:alpha val="43137"/>
                    </a:srgbClr>
                  </a:outerShdw>
                </a:effectLst>
              </a:rPr>
              <a:t>8. How People are Drawn to Your Product Page</a:t>
            </a:r>
          </a:p>
          <a:p>
            <a:endParaRPr lang="en-GB" dirty="0"/>
          </a:p>
        </p:txBody>
      </p:sp>
      <p:sp>
        <p:nvSpPr>
          <p:cNvPr id="17" name="TextBox 16"/>
          <p:cNvSpPr txBox="1"/>
          <p:nvPr/>
        </p:nvSpPr>
        <p:spPr>
          <a:xfrm>
            <a:off x="6723528" y="1831642"/>
            <a:ext cx="5468472" cy="2215991"/>
          </a:xfrm>
          <a:prstGeom prst="rect">
            <a:avLst/>
          </a:prstGeom>
          <a:noFill/>
        </p:spPr>
        <p:txBody>
          <a:bodyPr wrap="square" rtlCol="0">
            <a:spAutoFit/>
          </a:bodyPr>
          <a:lstStyle/>
          <a:p>
            <a:r>
              <a:rPr lang="en-GB" sz="6000" b="1" dirty="0">
                <a:solidFill>
                  <a:srgbClr val="CC00CC"/>
                </a:solidFill>
                <a:effectLst>
                  <a:outerShdw blurRad="38100" dist="38100" dir="2700000" algn="tl">
                    <a:srgbClr val="000000">
                      <a:alpha val="43137"/>
                    </a:srgbClr>
                  </a:outerShdw>
                </a:effectLst>
              </a:rPr>
              <a:t>9. Shipping and Processing</a:t>
            </a:r>
          </a:p>
          <a:p>
            <a:endParaRPr lang="en-GB" dirty="0"/>
          </a:p>
        </p:txBody>
      </p:sp>
      <p:sp>
        <p:nvSpPr>
          <p:cNvPr id="18" name="TextBox 17"/>
          <p:cNvSpPr txBox="1"/>
          <p:nvPr/>
        </p:nvSpPr>
        <p:spPr>
          <a:xfrm>
            <a:off x="6723528" y="1831642"/>
            <a:ext cx="5468472" cy="2400657"/>
          </a:xfrm>
          <a:prstGeom prst="rect">
            <a:avLst/>
          </a:prstGeom>
          <a:noFill/>
        </p:spPr>
        <p:txBody>
          <a:bodyPr wrap="square" rtlCol="0">
            <a:spAutoFit/>
          </a:bodyPr>
          <a:lstStyle/>
          <a:p>
            <a:r>
              <a:rPr lang="en-GB" sz="6600" b="1" dirty="0">
                <a:solidFill>
                  <a:srgbClr val="FF0066"/>
                </a:solidFill>
                <a:effectLst>
                  <a:outerShdw blurRad="38100" dist="38100" dir="2700000" algn="tl">
                    <a:srgbClr val="000000">
                      <a:alpha val="43137"/>
                    </a:srgbClr>
                  </a:outerShdw>
                </a:effectLst>
              </a:rPr>
              <a:t>10. Customer Response Rate</a:t>
            </a:r>
          </a:p>
          <a:p>
            <a:endParaRPr lang="en-GB" dirty="0"/>
          </a:p>
        </p:txBody>
      </p:sp>
    </p:spTree>
    <p:extLst>
      <p:ext uri="{BB962C8B-B14F-4D97-AF65-F5344CB8AC3E}">
        <p14:creationId xmlns:p14="http://schemas.microsoft.com/office/powerpoint/2010/main" val="1761174461"/>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childTnLst>
                          </p:cTn>
                        </p:par>
                        <p:par>
                          <p:cTn id="15" fill="hold">
                            <p:stCondLst>
                              <p:cond delay="1500"/>
                            </p:stCondLst>
                            <p:childTnLst>
                              <p:par>
                                <p:cTn id="16" presetID="2" presetClass="entr" presetSubtype="4" fill="hold" nodeType="after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par>
                          <p:cTn id="20" fill="hold">
                            <p:stCondLst>
                              <p:cond delay="2000"/>
                            </p:stCondLst>
                            <p:childTnLst>
                              <p:par>
                                <p:cTn id="21" presetID="26" presetClass="entr" presetSubtype="0" fill="hold" grpId="0" nodeType="after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down)">
                                      <p:cBhvr>
                                        <p:cTn id="23" dur="580">
                                          <p:stCondLst>
                                            <p:cond delay="0"/>
                                          </p:stCondLst>
                                        </p:cTn>
                                        <p:tgtEl>
                                          <p:spTgt spid="3"/>
                                        </p:tgtEl>
                                      </p:cBhvr>
                                    </p:animEffect>
                                    <p:anim calcmode="lin" valueType="num">
                                      <p:cBhvr>
                                        <p:cTn id="24"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gtEl>
                                      </p:cBhvr>
                                      <p:to x="100000" y="60000"/>
                                    </p:animScale>
                                    <p:animScale>
                                      <p:cBhvr>
                                        <p:cTn id="30" dur="166" decel="50000">
                                          <p:stCondLst>
                                            <p:cond delay="676"/>
                                          </p:stCondLst>
                                        </p:cTn>
                                        <p:tgtEl>
                                          <p:spTgt spid="3"/>
                                        </p:tgtEl>
                                      </p:cBhvr>
                                      <p:to x="100000" y="100000"/>
                                    </p:animScale>
                                    <p:animScale>
                                      <p:cBhvr>
                                        <p:cTn id="31" dur="26">
                                          <p:stCondLst>
                                            <p:cond delay="1312"/>
                                          </p:stCondLst>
                                        </p:cTn>
                                        <p:tgtEl>
                                          <p:spTgt spid="3"/>
                                        </p:tgtEl>
                                      </p:cBhvr>
                                      <p:to x="100000" y="80000"/>
                                    </p:animScale>
                                    <p:animScale>
                                      <p:cBhvr>
                                        <p:cTn id="32" dur="166" decel="50000">
                                          <p:stCondLst>
                                            <p:cond delay="1338"/>
                                          </p:stCondLst>
                                        </p:cTn>
                                        <p:tgtEl>
                                          <p:spTgt spid="3"/>
                                        </p:tgtEl>
                                      </p:cBhvr>
                                      <p:to x="100000" y="100000"/>
                                    </p:animScale>
                                    <p:animScale>
                                      <p:cBhvr>
                                        <p:cTn id="33" dur="26">
                                          <p:stCondLst>
                                            <p:cond delay="1642"/>
                                          </p:stCondLst>
                                        </p:cTn>
                                        <p:tgtEl>
                                          <p:spTgt spid="3"/>
                                        </p:tgtEl>
                                      </p:cBhvr>
                                      <p:to x="100000" y="90000"/>
                                    </p:animScale>
                                    <p:animScale>
                                      <p:cBhvr>
                                        <p:cTn id="34" dur="166" decel="50000">
                                          <p:stCondLst>
                                            <p:cond delay="1668"/>
                                          </p:stCondLst>
                                        </p:cTn>
                                        <p:tgtEl>
                                          <p:spTgt spid="3"/>
                                        </p:tgtEl>
                                      </p:cBhvr>
                                      <p:to x="100000" y="100000"/>
                                    </p:animScale>
                                    <p:animScale>
                                      <p:cBhvr>
                                        <p:cTn id="35" dur="26">
                                          <p:stCondLst>
                                            <p:cond delay="1808"/>
                                          </p:stCondLst>
                                        </p:cTn>
                                        <p:tgtEl>
                                          <p:spTgt spid="3"/>
                                        </p:tgtEl>
                                      </p:cBhvr>
                                      <p:to x="100000" y="95000"/>
                                    </p:animScale>
                                    <p:animScale>
                                      <p:cBhvr>
                                        <p:cTn id="36" dur="166" decel="50000">
                                          <p:stCondLst>
                                            <p:cond delay="1834"/>
                                          </p:stCondLst>
                                        </p:cTn>
                                        <p:tgtEl>
                                          <p:spTgt spid="3"/>
                                        </p:tgtEl>
                                      </p:cBhvr>
                                      <p:to x="100000" y="100000"/>
                                    </p:animScale>
                                  </p:childTnLst>
                                </p:cTn>
                              </p:par>
                            </p:childTnLst>
                          </p:cTn>
                        </p:par>
                        <p:par>
                          <p:cTn id="37" fill="hold">
                            <p:stCondLst>
                              <p:cond delay="4000"/>
                            </p:stCondLst>
                            <p:childTnLst>
                              <p:par>
                                <p:cTn id="38" presetID="42" presetClass="path" presetSubtype="0" accel="50000" decel="50000" fill="hold" grpId="1" nodeType="afterEffect">
                                  <p:stCondLst>
                                    <p:cond delay="1500"/>
                                  </p:stCondLst>
                                  <p:childTnLst>
                                    <p:animMotion origin="layout" path="M 1.25E-6 -2.22222E-6 L 0.00221 0.79144 " pathEditMode="relative" rAng="0" ptsTypes="AA">
                                      <p:cBhvr>
                                        <p:cTn id="39" dur="2000" fill="hold"/>
                                        <p:tgtEl>
                                          <p:spTgt spid="3"/>
                                        </p:tgtEl>
                                        <p:attrNameLst>
                                          <p:attrName>ppt_x</p:attrName>
                                          <p:attrName>ppt_y</p:attrName>
                                        </p:attrNameLst>
                                      </p:cBhvr>
                                      <p:rCtr x="104" y="39560"/>
                                    </p:animMotion>
                                  </p:childTnLst>
                                </p:cTn>
                              </p:par>
                            </p:childTnLst>
                          </p:cTn>
                        </p:par>
                        <p:par>
                          <p:cTn id="40" fill="hold">
                            <p:stCondLst>
                              <p:cond delay="7500"/>
                            </p:stCondLst>
                            <p:childTnLst>
                              <p:par>
                                <p:cTn id="41" presetID="26" presetClass="entr" presetSubtype="0" fill="hold" grpId="0" nodeType="after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ipe(down)">
                                      <p:cBhvr>
                                        <p:cTn id="43" dur="580">
                                          <p:stCondLst>
                                            <p:cond delay="0"/>
                                          </p:stCondLst>
                                        </p:cTn>
                                        <p:tgtEl>
                                          <p:spTgt spid="7"/>
                                        </p:tgtEl>
                                      </p:cBhvr>
                                    </p:animEffect>
                                    <p:anim calcmode="lin" valueType="num">
                                      <p:cBhvr>
                                        <p:cTn id="44"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49" dur="26">
                                          <p:stCondLst>
                                            <p:cond delay="650"/>
                                          </p:stCondLst>
                                        </p:cTn>
                                        <p:tgtEl>
                                          <p:spTgt spid="7"/>
                                        </p:tgtEl>
                                      </p:cBhvr>
                                      <p:to x="100000" y="60000"/>
                                    </p:animScale>
                                    <p:animScale>
                                      <p:cBhvr>
                                        <p:cTn id="50" dur="166" decel="50000">
                                          <p:stCondLst>
                                            <p:cond delay="676"/>
                                          </p:stCondLst>
                                        </p:cTn>
                                        <p:tgtEl>
                                          <p:spTgt spid="7"/>
                                        </p:tgtEl>
                                      </p:cBhvr>
                                      <p:to x="100000" y="100000"/>
                                    </p:animScale>
                                    <p:animScale>
                                      <p:cBhvr>
                                        <p:cTn id="51" dur="26">
                                          <p:stCondLst>
                                            <p:cond delay="1312"/>
                                          </p:stCondLst>
                                        </p:cTn>
                                        <p:tgtEl>
                                          <p:spTgt spid="7"/>
                                        </p:tgtEl>
                                      </p:cBhvr>
                                      <p:to x="100000" y="80000"/>
                                    </p:animScale>
                                    <p:animScale>
                                      <p:cBhvr>
                                        <p:cTn id="52" dur="166" decel="50000">
                                          <p:stCondLst>
                                            <p:cond delay="1338"/>
                                          </p:stCondLst>
                                        </p:cTn>
                                        <p:tgtEl>
                                          <p:spTgt spid="7"/>
                                        </p:tgtEl>
                                      </p:cBhvr>
                                      <p:to x="100000" y="100000"/>
                                    </p:animScale>
                                    <p:animScale>
                                      <p:cBhvr>
                                        <p:cTn id="53" dur="26">
                                          <p:stCondLst>
                                            <p:cond delay="1642"/>
                                          </p:stCondLst>
                                        </p:cTn>
                                        <p:tgtEl>
                                          <p:spTgt spid="7"/>
                                        </p:tgtEl>
                                      </p:cBhvr>
                                      <p:to x="100000" y="90000"/>
                                    </p:animScale>
                                    <p:animScale>
                                      <p:cBhvr>
                                        <p:cTn id="54" dur="166" decel="50000">
                                          <p:stCondLst>
                                            <p:cond delay="1668"/>
                                          </p:stCondLst>
                                        </p:cTn>
                                        <p:tgtEl>
                                          <p:spTgt spid="7"/>
                                        </p:tgtEl>
                                      </p:cBhvr>
                                      <p:to x="100000" y="100000"/>
                                    </p:animScale>
                                    <p:animScale>
                                      <p:cBhvr>
                                        <p:cTn id="55" dur="26">
                                          <p:stCondLst>
                                            <p:cond delay="1808"/>
                                          </p:stCondLst>
                                        </p:cTn>
                                        <p:tgtEl>
                                          <p:spTgt spid="7"/>
                                        </p:tgtEl>
                                      </p:cBhvr>
                                      <p:to x="100000" y="95000"/>
                                    </p:animScale>
                                    <p:animScale>
                                      <p:cBhvr>
                                        <p:cTn id="56" dur="166" decel="50000">
                                          <p:stCondLst>
                                            <p:cond delay="1834"/>
                                          </p:stCondLst>
                                        </p:cTn>
                                        <p:tgtEl>
                                          <p:spTgt spid="7"/>
                                        </p:tgtEl>
                                      </p:cBhvr>
                                      <p:to x="100000" y="100000"/>
                                    </p:animScale>
                                  </p:childTnLst>
                                </p:cTn>
                              </p:par>
                            </p:childTnLst>
                          </p:cTn>
                        </p:par>
                        <p:par>
                          <p:cTn id="57" fill="hold">
                            <p:stCondLst>
                              <p:cond delay="9500"/>
                            </p:stCondLst>
                            <p:childTnLst>
                              <p:par>
                                <p:cTn id="58" presetID="63" presetClass="path" presetSubtype="0" accel="50000" decel="50000" fill="hold" grpId="1" nodeType="afterEffect">
                                  <p:stCondLst>
                                    <p:cond delay="0"/>
                                  </p:stCondLst>
                                  <p:childTnLst>
                                    <p:animMotion origin="layout" path="M 1.11022E-16 1.85185E-6 L 0.42721 0.00463 " pathEditMode="relative" rAng="0" ptsTypes="AA">
                                      <p:cBhvr>
                                        <p:cTn id="59" dur="2000" fill="hold"/>
                                        <p:tgtEl>
                                          <p:spTgt spid="7"/>
                                        </p:tgtEl>
                                        <p:attrNameLst>
                                          <p:attrName>ppt_x</p:attrName>
                                          <p:attrName>ppt_y</p:attrName>
                                        </p:attrNameLst>
                                      </p:cBhvr>
                                      <p:rCtr x="21354" y="231"/>
                                    </p:animMotion>
                                  </p:childTnLst>
                                </p:cTn>
                              </p:par>
                            </p:childTnLst>
                          </p:cTn>
                        </p:par>
                        <p:par>
                          <p:cTn id="60" fill="hold">
                            <p:stCondLst>
                              <p:cond delay="11500"/>
                            </p:stCondLst>
                            <p:childTnLst>
                              <p:par>
                                <p:cTn id="61" presetID="26" presetClass="entr" presetSubtype="0" fill="hold" grpId="0" nodeType="afterEffect">
                                  <p:stCondLst>
                                    <p:cond delay="0"/>
                                  </p:stCondLst>
                                  <p:childTnLst>
                                    <p:set>
                                      <p:cBhvr>
                                        <p:cTn id="62" dur="1" fill="hold">
                                          <p:stCondLst>
                                            <p:cond delay="0"/>
                                          </p:stCondLst>
                                        </p:cTn>
                                        <p:tgtEl>
                                          <p:spTgt spid="8"/>
                                        </p:tgtEl>
                                        <p:attrNameLst>
                                          <p:attrName>style.visibility</p:attrName>
                                        </p:attrNameLst>
                                      </p:cBhvr>
                                      <p:to>
                                        <p:strVal val="visible"/>
                                      </p:to>
                                    </p:set>
                                    <p:animEffect transition="in" filter="wipe(down)">
                                      <p:cBhvr>
                                        <p:cTn id="63" dur="580">
                                          <p:stCondLst>
                                            <p:cond delay="0"/>
                                          </p:stCondLst>
                                        </p:cTn>
                                        <p:tgtEl>
                                          <p:spTgt spid="8"/>
                                        </p:tgtEl>
                                      </p:cBhvr>
                                    </p:animEffect>
                                    <p:anim calcmode="lin" valueType="num">
                                      <p:cBhvr>
                                        <p:cTn id="64"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65"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66"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67"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68"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69" dur="26">
                                          <p:stCondLst>
                                            <p:cond delay="650"/>
                                          </p:stCondLst>
                                        </p:cTn>
                                        <p:tgtEl>
                                          <p:spTgt spid="8"/>
                                        </p:tgtEl>
                                      </p:cBhvr>
                                      <p:to x="100000" y="60000"/>
                                    </p:animScale>
                                    <p:animScale>
                                      <p:cBhvr>
                                        <p:cTn id="70" dur="166" decel="50000">
                                          <p:stCondLst>
                                            <p:cond delay="676"/>
                                          </p:stCondLst>
                                        </p:cTn>
                                        <p:tgtEl>
                                          <p:spTgt spid="8"/>
                                        </p:tgtEl>
                                      </p:cBhvr>
                                      <p:to x="100000" y="100000"/>
                                    </p:animScale>
                                    <p:animScale>
                                      <p:cBhvr>
                                        <p:cTn id="71" dur="26">
                                          <p:stCondLst>
                                            <p:cond delay="1312"/>
                                          </p:stCondLst>
                                        </p:cTn>
                                        <p:tgtEl>
                                          <p:spTgt spid="8"/>
                                        </p:tgtEl>
                                      </p:cBhvr>
                                      <p:to x="100000" y="80000"/>
                                    </p:animScale>
                                    <p:animScale>
                                      <p:cBhvr>
                                        <p:cTn id="72" dur="166" decel="50000">
                                          <p:stCondLst>
                                            <p:cond delay="1338"/>
                                          </p:stCondLst>
                                        </p:cTn>
                                        <p:tgtEl>
                                          <p:spTgt spid="8"/>
                                        </p:tgtEl>
                                      </p:cBhvr>
                                      <p:to x="100000" y="100000"/>
                                    </p:animScale>
                                    <p:animScale>
                                      <p:cBhvr>
                                        <p:cTn id="73" dur="26">
                                          <p:stCondLst>
                                            <p:cond delay="1642"/>
                                          </p:stCondLst>
                                        </p:cTn>
                                        <p:tgtEl>
                                          <p:spTgt spid="8"/>
                                        </p:tgtEl>
                                      </p:cBhvr>
                                      <p:to x="100000" y="90000"/>
                                    </p:animScale>
                                    <p:animScale>
                                      <p:cBhvr>
                                        <p:cTn id="74" dur="166" decel="50000">
                                          <p:stCondLst>
                                            <p:cond delay="1668"/>
                                          </p:stCondLst>
                                        </p:cTn>
                                        <p:tgtEl>
                                          <p:spTgt spid="8"/>
                                        </p:tgtEl>
                                      </p:cBhvr>
                                      <p:to x="100000" y="100000"/>
                                    </p:animScale>
                                    <p:animScale>
                                      <p:cBhvr>
                                        <p:cTn id="75" dur="26">
                                          <p:stCondLst>
                                            <p:cond delay="1808"/>
                                          </p:stCondLst>
                                        </p:cTn>
                                        <p:tgtEl>
                                          <p:spTgt spid="8"/>
                                        </p:tgtEl>
                                      </p:cBhvr>
                                      <p:to x="100000" y="95000"/>
                                    </p:animScale>
                                    <p:animScale>
                                      <p:cBhvr>
                                        <p:cTn id="76" dur="166" decel="50000">
                                          <p:stCondLst>
                                            <p:cond delay="1834"/>
                                          </p:stCondLst>
                                        </p:cTn>
                                        <p:tgtEl>
                                          <p:spTgt spid="8"/>
                                        </p:tgtEl>
                                      </p:cBhvr>
                                      <p:to x="100000" y="100000"/>
                                    </p:animScale>
                                  </p:childTnLst>
                                </p:cTn>
                              </p:par>
                            </p:childTnLst>
                          </p:cTn>
                        </p:par>
                        <p:par>
                          <p:cTn id="77" fill="hold">
                            <p:stCondLst>
                              <p:cond delay="13500"/>
                            </p:stCondLst>
                            <p:childTnLst>
                              <p:par>
                                <p:cTn id="78" presetID="42" presetClass="path" presetSubtype="0" accel="50000" decel="50000" fill="hold" grpId="1" nodeType="afterEffect">
                                  <p:stCondLst>
                                    <p:cond delay="1500"/>
                                  </p:stCondLst>
                                  <p:childTnLst>
                                    <p:animMotion origin="layout" path="M 1.11022E-16 1.85185E-6 L 0.00078 0.69467 " pathEditMode="relative" rAng="0" ptsTypes="AA">
                                      <p:cBhvr>
                                        <p:cTn id="79" dur="2000" fill="hold"/>
                                        <p:tgtEl>
                                          <p:spTgt spid="8"/>
                                        </p:tgtEl>
                                        <p:attrNameLst>
                                          <p:attrName>ppt_x</p:attrName>
                                          <p:attrName>ppt_y</p:attrName>
                                        </p:attrNameLst>
                                      </p:cBhvr>
                                      <p:rCtr x="39" y="34722"/>
                                    </p:animMotion>
                                  </p:childTnLst>
                                </p:cTn>
                              </p:par>
                            </p:childTnLst>
                          </p:cTn>
                        </p:par>
                        <p:par>
                          <p:cTn id="80" fill="hold">
                            <p:stCondLst>
                              <p:cond delay="17000"/>
                            </p:stCondLst>
                            <p:childTnLst>
                              <p:par>
                                <p:cTn id="81" presetID="26" presetClass="entr" presetSubtype="0" fill="hold" nodeType="afterEffect">
                                  <p:stCondLst>
                                    <p:cond delay="0"/>
                                  </p:stCondLst>
                                  <p:childTnLst>
                                    <p:set>
                                      <p:cBhvr>
                                        <p:cTn id="82" dur="1" fill="hold">
                                          <p:stCondLst>
                                            <p:cond delay="0"/>
                                          </p:stCondLst>
                                        </p:cTn>
                                        <p:tgtEl>
                                          <p:spTgt spid="9">
                                            <p:txEl>
                                              <p:pRg st="0" end="0"/>
                                            </p:txEl>
                                          </p:spTgt>
                                        </p:tgtEl>
                                        <p:attrNameLst>
                                          <p:attrName>style.visibility</p:attrName>
                                        </p:attrNameLst>
                                      </p:cBhvr>
                                      <p:to>
                                        <p:strVal val="visible"/>
                                      </p:to>
                                    </p:set>
                                    <p:animEffect transition="in" filter="wipe(down)">
                                      <p:cBhvr>
                                        <p:cTn id="83" dur="580">
                                          <p:stCondLst>
                                            <p:cond delay="0"/>
                                          </p:stCondLst>
                                        </p:cTn>
                                        <p:tgtEl>
                                          <p:spTgt spid="9">
                                            <p:txEl>
                                              <p:pRg st="0" end="0"/>
                                            </p:txEl>
                                          </p:spTgt>
                                        </p:tgtEl>
                                      </p:cBhvr>
                                    </p:animEffect>
                                    <p:anim calcmode="lin" valueType="num">
                                      <p:cBhvr>
                                        <p:cTn id="84" dur="1822" tmFilter="0,0; 0.14,0.36; 0.43,0.73; 0.71,0.91; 1.0,1.0">
                                          <p:stCondLst>
                                            <p:cond delay="0"/>
                                          </p:stCondLst>
                                        </p:cTn>
                                        <p:tgtEl>
                                          <p:spTgt spid="9">
                                            <p:txEl>
                                              <p:pRg st="0" end="0"/>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9">
                                            <p:txEl>
                                              <p:pRg st="0" end="0"/>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9">
                                            <p:txEl>
                                              <p:pRg st="0" end="0"/>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9">
                                            <p:txEl>
                                              <p:pRg st="0" end="0"/>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9">
                                            <p:txEl>
                                              <p:pRg st="0" end="0"/>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9">
                                            <p:txEl>
                                              <p:pRg st="0" end="0"/>
                                            </p:txEl>
                                          </p:spTgt>
                                        </p:tgtEl>
                                      </p:cBhvr>
                                      <p:to x="100000" y="60000"/>
                                    </p:animScale>
                                    <p:animScale>
                                      <p:cBhvr>
                                        <p:cTn id="90" dur="166" decel="50000">
                                          <p:stCondLst>
                                            <p:cond delay="676"/>
                                          </p:stCondLst>
                                        </p:cTn>
                                        <p:tgtEl>
                                          <p:spTgt spid="9">
                                            <p:txEl>
                                              <p:pRg st="0" end="0"/>
                                            </p:txEl>
                                          </p:spTgt>
                                        </p:tgtEl>
                                      </p:cBhvr>
                                      <p:to x="100000" y="100000"/>
                                    </p:animScale>
                                    <p:animScale>
                                      <p:cBhvr>
                                        <p:cTn id="91" dur="26">
                                          <p:stCondLst>
                                            <p:cond delay="1312"/>
                                          </p:stCondLst>
                                        </p:cTn>
                                        <p:tgtEl>
                                          <p:spTgt spid="9">
                                            <p:txEl>
                                              <p:pRg st="0" end="0"/>
                                            </p:txEl>
                                          </p:spTgt>
                                        </p:tgtEl>
                                      </p:cBhvr>
                                      <p:to x="100000" y="80000"/>
                                    </p:animScale>
                                    <p:animScale>
                                      <p:cBhvr>
                                        <p:cTn id="92" dur="166" decel="50000">
                                          <p:stCondLst>
                                            <p:cond delay="1338"/>
                                          </p:stCondLst>
                                        </p:cTn>
                                        <p:tgtEl>
                                          <p:spTgt spid="9">
                                            <p:txEl>
                                              <p:pRg st="0" end="0"/>
                                            </p:txEl>
                                          </p:spTgt>
                                        </p:tgtEl>
                                      </p:cBhvr>
                                      <p:to x="100000" y="100000"/>
                                    </p:animScale>
                                    <p:animScale>
                                      <p:cBhvr>
                                        <p:cTn id="93" dur="26">
                                          <p:stCondLst>
                                            <p:cond delay="1642"/>
                                          </p:stCondLst>
                                        </p:cTn>
                                        <p:tgtEl>
                                          <p:spTgt spid="9">
                                            <p:txEl>
                                              <p:pRg st="0" end="0"/>
                                            </p:txEl>
                                          </p:spTgt>
                                        </p:tgtEl>
                                      </p:cBhvr>
                                      <p:to x="100000" y="90000"/>
                                    </p:animScale>
                                    <p:animScale>
                                      <p:cBhvr>
                                        <p:cTn id="94" dur="166" decel="50000">
                                          <p:stCondLst>
                                            <p:cond delay="1668"/>
                                          </p:stCondLst>
                                        </p:cTn>
                                        <p:tgtEl>
                                          <p:spTgt spid="9">
                                            <p:txEl>
                                              <p:pRg st="0" end="0"/>
                                            </p:txEl>
                                          </p:spTgt>
                                        </p:tgtEl>
                                      </p:cBhvr>
                                      <p:to x="100000" y="100000"/>
                                    </p:animScale>
                                    <p:animScale>
                                      <p:cBhvr>
                                        <p:cTn id="95" dur="26">
                                          <p:stCondLst>
                                            <p:cond delay="1808"/>
                                          </p:stCondLst>
                                        </p:cTn>
                                        <p:tgtEl>
                                          <p:spTgt spid="9">
                                            <p:txEl>
                                              <p:pRg st="0" end="0"/>
                                            </p:txEl>
                                          </p:spTgt>
                                        </p:tgtEl>
                                      </p:cBhvr>
                                      <p:to x="100000" y="95000"/>
                                    </p:animScale>
                                    <p:animScale>
                                      <p:cBhvr>
                                        <p:cTn id="96" dur="166" decel="50000">
                                          <p:stCondLst>
                                            <p:cond delay="1834"/>
                                          </p:stCondLst>
                                        </p:cTn>
                                        <p:tgtEl>
                                          <p:spTgt spid="9">
                                            <p:txEl>
                                              <p:pRg st="0" end="0"/>
                                            </p:txEl>
                                          </p:spTgt>
                                        </p:tgtEl>
                                      </p:cBhvr>
                                      <p:to x="100000" y="100000"/>
                                    </p:animScale>
                                  </p:childTnLst>
                                </p:cTn>
                              </p:par>
                            </p:childTnLst>
                          </p:cTn>
                        </p:par>
                        <p:par>
                          <p:cTn id="97" fill="hold">
                            <p:stCondLst>
                              <p:cond delay="19000"/>
                            </p:stCondLst>
                            <p:childTnLst>
                              <p:par>
                                <p:cTn id="98" presetID="63" presetClass="path" presetSubtype="0" accel="50000" decel="50000" fill="hold" grpId="0" nodeType="afterEffect">
                                  <p:stCondLst>
                                    <p:cond delay="1500"/>
                                  </p:stCondLst>
                                  <p:childTnLst>
                                    <p:animMotion origin="layout" path="M 3.95833E-6 -7.40741E-7 L 0.48671 0.02986 " pathEditMode="relative" rAng="0" ptsTypes="AA">
                                      <p:cBhvr>
                                        <p:cTn id="99" dur="2000" fill="hold"/>
                                        <p:tgtEl>
                                          <p:spTgt spid="9">
                                            <p:txEl>
                                              <p:pRg st="0" end="0"/>
                                            </p:txEl>
                                          </p:spTgt>
                                        </p:tgtEl>
                                        <p:attrNameLst>
                                          <p:attrName>ppt_x</p:attrName>
                                          <p:attrName>ppt_y</p:attrName>
                                        </p:attrNameLst>
                                      </p:cBhvr>
                                      <p:rCtr x="24336" y="1481"/>
                                    </p:animMotion>
                                  </p:childTnLst>
                                </p:cTn>
                              </p:par>
                            </p:childTnLst>
                          </p:cTn>
                        </p:par>
                        <p:par>
                          <p:cTn id="100" fill="hold">
                            <p:stCondLst>
                              <p:cond delay="22500"/>
                            </p:stCondLst>
                            <p:childTnLst>
                              <p:par>
                                <p:cTn id="101" presetID="26" presetClass="entr" presetSubtype="0" fill="hold" nodeType="afterEffect">
                                  <p:stCondLst>
                                    <p:cond delay="0"/>
                                  </p:stCondLst>
                                  <p:childTnLst>
                                    <p:set>
                                      <p:cBhvr>
                                        <p:cTn id="102" dur="1" fill="hold">
                                          <p:stCondLst>
                                            <p:cond delay="0"/>
                                          </p:stCondLst>
                                        </p:cTn>
                                        <p:tgtEl>
                                          <p:spTgt spid="11">
                                            <p:txEl>
                                              <p:pRg st="0" end="0"/>
                                            </p:txEl>
                                          </p:spTgt>
                                        </p:tgtEl>
                                        <p:attrNameLst>
                                          <p:attrName>style.visibility</p:attrName>
                                        </p:attrNameLst>
                                      </p:cBhvr>
                                      <p:to>
                                        <p:strVal val="visible"/>
                                      </p:to>
                                    </p:set>
                                    <p:animEffect transition="in" filter="wipe(down)">
                                      <p:cBhvr>
                                        <p:cTn id="103" dur="580">
                                          <p:stCondLst>
                                            <p:cond delay="0"/>
                                          </p:stCondLst>
                                        </p:cTn>
                                        <p:tgtEl>
                                          <p:spTgt spid="11">
                                            <p:txEl>
                                              <p:pRg st="0" end="0"/>
                                            </p:txEl>
                                          </p:spTgt>
                                        </p:tgtEl>
                                      </p:cBhvr>
                                    </p:animEffect>
                                    <p:anim calcmode="lin" valueType="num">
                                      <p:cBhvr>
                                        <p:cTn id="104" dur="1822" tmFilter="0,0; 0.14,0.36; 0.43,0.73; 0.71,0.91; 1.0,1.0">
                                          <p:stCondLst>
                                            <p:cond delay="0"/>
                                          </p:stCondLst>
                                        </p:cTn>
                                        <p:tgtEl>
                                          <p:spTgt spid="11">
                                            <p:txEl>
                                              <p:pRg st="0" end="0"/>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11">
                                            <p:txEl>
                                              <p:pRg st="0" end="0"/>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11">
                                            <p:txEl>
                                              <p:pRg st="0" end="0"/>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11">
                                            <p:txEl>
                                              <p:pRg st="0" end="0"/>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11">
                                            <p:txEl>
                                              <p:pRg st="0" end="0"/>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11">
                                            <p:txEl>
                                              <p:pRg st="0" end="0"/>
                                            </p:txEl>
                                          </p:spTgt>
                                        </p:tgtEl>
                                      </p:cBhvr>
                                      <p:to x="100000" y="60000"/>
                                    </p:animScale>
                                    <p:animScale>
                                      <p:cBhvr>
                                        <p:cTn id="110" dur="166" decel="50000">
                                          <p:stCondLst>
                                            <p:cond delay="676"/>
                                          </p:stCondLst>
                                        </p:cTn>
                                        <p:tgtEl>
                                          <p:spTgt spid="11">
                                            <p:txEl>
                                              <p:pRg st="0" end="0"/>
                                            </p:txEl>
                                          </p:spTgt>
                                        </p:tgtEl>
                                      </p:cBhvr>
                                      <p:to x="100000" y="100000"/>
                                    </p:animScale>
                                    <p:animScale>
                                      <p:cBhvr>
                                        <p:cTn id="111" dur="26">
                                          <p:stCondLst>
                                            <p:cond delay="1312"/>
                                          </p:stCondLst>
                                        </p:cTn>
                                        <p:tgtEl>
                                          <p:spTgt spid="11">
                                            <p:txEl>
                                              <p:pRg st="0" end="0"/>
                                            </p:txEl>
                                          </p:spTgt>
                                        </p:tgtEl>
                                      </p:cBhvr>
                                      <p:to x="100000" y="80000"/>
                                    </p:animScale>
                                    <p:animScale>
                                      <p:cBhvr>
                                        <p:cTn id="112" dur="166" decel="50000">
                                          <p:stCondLst>
                                            <p:cond delay="1338"/>
                                          </p:stCondLst>
                                        </p:cTn>
                                        <p:tgtEl>
                                          <p:spTgt spid="11">
                                            <p:txEl>
                                              <p:pRg st="0" end="0"/>
                                            </p:txEl>
                                          </p:spTgt>
                                        </p:tgtEl>
                                      </p:cBhvr>
                                      <p:to x="100000" y="100000"/>
                                    </p:animScale>
                                    <p:animScale>
                                      <p:cBhvr>
                                        <p:cTn id="113" dur="26">
                                          <p:stCondLst>
                                            <p:cond delay="1642"/>
                                          </p:stCondLst>
                                        </p:cTn>
                                        <p:tgtEl>
                                          <p:spTgt spid="11">
                                            <p:txEl>
                                              <p:pRg st="0" end="0"/>
                                            </p:txEl>
                                          </p:spTgt>
                                        </p:tgtEl>
                                      </p:cBhvr>
                                      <p:to x="100000" y="90000"/>
                                    </p:animScale>
                                    <p:animScale>
                                      <p:cBhvr>
                                        <p:cTn id="114" dur="166" decel="50000">
                                          <p:stCondLst>
                                            <p:cond delay="1668"/>
                                          </p:stCondLst>
                                        </p:cTn>
                                        <p:tgtEl>
                                          <p:spTgt spid="11">
                                            <p:txEl>
                                              <p:pRg st="0" end="0"/>
                                            </p:txEl>
                                          </p:spTgt>
                                        </p:tgtEl>
                                      </p:cBhvr>
                                      <p:to x="100000" y="100000"/>
                                    </p:animScale>
                                    <p:animScale>
                                      <p:cBhvr>
                                        <p:cTn id="115" dur="26">
                                          <p:stCondLst>
                                            <p:cond delay="1808"/>
                                          </p:stCondLst>
                                        </p:cTn>
                                        <p:tgtEl>
                                          <p:spTgt spid="11">
                                            <p:txEl>
                                              <p:pRg st="0" end="0"/>
                                            </p:txEl>
                                          </p:spTgt>
                                        </p:tgtEl>
                                      </p:cBhvr>
                                      <p:to x="100000" y="95000"/>
                                    </p:animScale>
                                    <p:animScale>
                                      <p:cBhvr>
                                        <p:cTn id="116" dur="166" decel="50000">
                                          <p:stCondLst>
                                            <p:cond delay="1834"/>
                                          </p:stCondLst>
                                        </p:cTn>
                                        <p:tgtEl>
                                          <p:spTgt spid="11">
                                            <p:txEl>
                                              <p:pRg st="0" end="0"/>
                                            </p:txEl>
                                          </p:spTgt>
                                        </p:tgtEl>
                                      </p:cBhvr>
                                      <p:to x="100000" y="100000"/>
                                    </p:animScale>
                                  </p:childTnLst>
                                </p:cTn>
                              </p:par>
                            </p:childTnLst>
                          </p:cTn>
                        </p:par>
                        <p:par>
                          <p:cTn id="117" fill="hold">
                            <p:stCondLst>
                              <p:cond delay="24500"/>
                            </p:stCondLst>
                            <p:childTnLst>
                              <p:par>
                                <p:cTn id="118" presetID="42" presetClass="path" presetSubtype="0" accel="50000" decel="50000" fill="hold" grpId="0" nodeType="afterEffect">
                                  <p:stCondLst>
                                    <p:cond delay="1500"/>
                                  </p:stCondLst>
                                  <p:childTnLst>
                                    <p:animMotion origin="layout" path="M 8.33333E-7 3.7037E-6 L 0.00755 0.74375 " pathEditMode="relative" rAng="0" ptsTypes="AA">
                                      <p:cBhvr>
                                        <p:cTn id="119" dur="2000" fill="hold"/>
                                        <p:tgtEl>
                                          <p:spTgt spid="11">
                                            <p:txEl>
                                              <p:pRg st="0" end="0"/>
                                            </p:txEl>
                                          </p:spTgt>
                                        </p:tgtEl>
                                        <p:attrNameLst>
                                          <p:attrName>ppt_x</p:attrName>
                                          <p:attrName>ppt_y</p:attrName>
                                        </p:attrNameLst>
                                      </p:cBhvr>
                                      <p:rCtr x="378" y="37176"/>
                                    </p:animMotion>
                                  </p:childTnLst>
                                </p:cTn>
                              </p:par>
                            </p:childTnLst>
                          </p:cTn>
                        </p:par>
                        <p:par>
                          <p:cTn id="120" fill="hold">
                            <p:stCondLst>
                              <p:cond delay="28000"/>
                            </p:stCondLst>
                            <p:childTnLst>
                              <p:par>
                                <p:cTn id="121" presetID="26" presetClass="entr" presetSubtype="0" fill="hold" nodeType="afterEffect">
                                  <p:stCondLst>
                                    <p:cond delay="0"/>
                                  </p:stCondLst>
                                  <p:childTnLst>
                                    <p:set>
                                      <p:cBhvr>
                                        <p:cTn id="122" dur="1" fill="hold">
                                          <p:stCondLst>
                                            <p:cond delay="0"/>
                                          </p:stCondLst>
                                        </p:cTn>
                                        <p:tgtEl>
                                          <p:spTgt spid="13">
                                            <p:txEl>
                                              <p:pRg st="0" end="0"/>
                                            </p:txEl>
                                          </p:spTgt>
                                        </p:tgtEl>
                                        <p:attrNameLst>
                                          <p:attrName>style.visibility</p:attrName>
                                        </p:attrNameLst>
                                      </p:cBhvr>
                                      <p:to>
                                        <p:strVal val="visible"/>
                                      </p:to>
                                    </p:set>
                                    <p:animEffect transition="in" filter="wipe(down)">
                                      <p:cBhvr>
                                        <p:cTn id="123" dur="580">
                                          <p:stCondLst>
                                            <p:cond delay="0"/>
                                          </p:stCondLst>
                                        </p:cTn>
                                        <p:tgtEl>
                                          <p:spTgt spid="13">
                                            <p:txEl>
                                              <p:pRg st="0" end="0"/>
                                            </p:txEl>
                                          </p:spTgt>
                                        </p:tgtEl>
                                      </p:cBhvr>
                                    </p:animEffect>
                                    <p:anim calcmode="lin" valueType="num">
                                      <p:cBhvr>
                                        <p:cTn id="124" dur="1822" tmFilter="0,0; 0.14,0.36; 0.43,0.73; 0.71,0.91; 1.0,1.0">
                                          <p:stCondLst>
                                            <p:cond delay="0"/>
                                          </p:stCondLst>
                                        </p:cTn>
                                        <p:tgtEl>
                                          <p:spTgt spid="13">
                                            <p:txEl>
                                              <p:pRg st="0" end="0"/>
                                            </p:txEl>
                                          </p:spTgt>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3">
                                            <p:txEl>
                                              <p:pRg st="0" end="0"/>
                                            </p:txEl>
                                          </p:spTgt>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3">
                                            <p:txEl>
                                              <p:pRg st="0" end="0"/>
                                            </p:txEl>
                                          </p:spTgt>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3">
                                            <p:txEl>
                                              <p:pRg st="0" end="0"/>
                                            </p:txEl>
                                          </p:spTgt>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3">
                                            <p:txEl>
                                              <p:pRg st="0" end="0"/>
                                            </p:txEl>
                                          </p:spTgt>
                                        </p:tgtEl>
                                        <p:attrNameLst>
                                          <p:attrName>ppt_y</p:attrName>
                                        </p:attrNameLst>
                                      </p:cBhvr>
                                      <p:tavLst>
                                        <p:tav tm="0" fmla="#ppt_y-sin(pi*$)/81">
                                          <p:val>
                                            <p:fltVal val="0"/>
                                          </p:val>
                                        </p:tav>
                                        <p:tav tm="100000">
                                          <p:val>
                                            <p:fltVal val="1"/>
                                          </p:val>
                                        </p:tav>
                                      </p:tavLst>
                                    </p:anim>
                                    <p:animScale>
                                      <p:cBhvr>
                                        <p:cTn id="129" dur="26">
                                          <p:stCondLst>
                                            <p:cond delay="650"/>
                                          </p:stCondLst>
                                        </p:cTn>
                                        <p:tgtEl>
                                          <p:spTgt spid="13">
                                            <p:txEl>
                                              <p:pRg st="0" end="0"/>
                                            </p:txEl>
                                          </p:spTgt>
                                        </p:tgtEl>
                                      </p:cBhvr>
                                      <p:to x="100000" y="60000"/>
                                    </p:animScale>
                                    <p:animScale>
                                      <p:cBhvr>
                                        <p:cTn id="130" dur="166" decel="50000">
                                          <p:stCondLst>
                                            <p:cond delay="676"/>
                                          </p:stCondLst>
                                        </p:cTn>
                                        <p:tgtEl>
                                          <p:spTgt spid="13">
                                            <p:txEl>
                                              <p:pRg st="0" end="0"/>
                                            </p:txEl>
                                          </p:spTgt>
                                        </p:tgtEl>
                                      </p:cBhvr>
                                      <p:to x="100000" y="100000"/>
                                    </p:animScale>
                                    <p:animScale>
                                      <p:cBhvr>
                                        <p:cTn id="131" dur="26">
                                          <p:stCondLst>
                                            <p:cond delay="1312"/>
                                          </p:stCondLst>
                                        </p:cTn>
                                        <p:tgtEl>
                                          <p:spTgt spid="13">
                                            <p:txEl>
                                              <p:pRg st="0" end="0"/>
                                            </p:txEl>
                                          </p:spTgt>
                                        </p:tgtEl>
                                      </p:cBhvr>
                                      <p:to x="100000" y="80000"/>
                                    </p:animScale>
                                    <p:animScale>
                                      <p:cBhvr>
                                        <p:cTn id="132" dur="166" decel="50000">
                                          <p:stCondLst>
                                            <p:cond delay="1338"/>
                                          </p:stCondLst>
                                        </p:cTn>
                                        <p:tgtEl>
                                          <p:spTgt spid="13">
                                            <p:txEl>
                                              <p:pRg st="0" end="0"/>
                                            </p:txEl>
                                          </p:spTgt>
                                        </p:tgtEl>
                                      </p:cBhvr>
                                      <p:to x="100000" y="100000"/>
                                    </p:animScale>
                                    <p:animScale>
                                      <p:cBhvr>
                                        <p:cTn id="133" dur="26">
                                          <p:stCondLst>
                                            <p:cond delay="1642"/>
                                          </p:stCondLst>
                                        </p:cTn>
                                        <p:tgtEl>
                                          <p:spTgt spid="13">
                                            <p:txEl>
                                              <p:pRg st="0" end="0"/>
                                            </p:txEl>
                                          </p:spTgt>
                                        </p:tgtEl>
                                      </p:cBhvr>
                                      <p:to x="100000" y="90000"/>
                                    </p:animScale>
                                    <p:animScale>
                                      <p:cBhvr>
                                        <p:cTn id="134" dur="166" decel="50000">
                                          <p:stCondLst>
                                            <p:cond delay="1668"/>
                                          </p:stCondLst>
                                        </p:cTn>
                                        <p:tgtEl>
                                          <p:spTgt spid="13">
                                            <p:txEl>
                                              <p:pRg st="0" end="0"/>
                                            </p:txEl>
                                          </p:spTgt>
                                        </p:tgtEl>
                                      </p:cBhvr>
                                      <p:to x="100000" y="100000"/>
                                    </p:animScale>
                                    <p:animScale>
                                      <p:cBhvr>
                                        <p:cTn id="135" dur="26">
                                          <p:stCondLst>
                                            <p:cond delay="1808"/>
                                          </p:stCondLst>
                                        </p:cTn>
                                        <p:tgtEl>
                                          <p:spTgt spid="13">
                                            <p:txEl>
                                              <p:pRg st="0" end="0"/>
                                            </p:txEl>
                                          </p:spTgt>
                                        </p:tgtEl>
                                      </p:cBhvr>
                                      <p:to x="100000" y="95000"/>
                                    </p:animScale>
                                    <p:animScale>
                                      <p:cBhvr>
                                        <p:cTn id="136" dur="166" decel="50000">
                                          <p:stCondLst>
                                            <p:cond delay="1834"/>
                                          </p:stCondLst>
                                        </p:cTn>
                                        <p:tgtEl>
                                          <p:spTgt spid="13">
                                            <p:txEl>
                                              <p:pRg st="0" end="0"/>
                                            </p:txEl>
                                          </p:spTgt>
                                        </p:tgtEl>
                                      </p:cBhvr>
                                      <p:to x="100000" y="100000"/>
                                    </p:animScale>
                                  </p:childTnLst>
                                </p:cTn>
                              </p:par>
                            </p:childTnLst>
                          </p:cTn>
                        </p:par>
                        <p:par>
                          <p:cTn id="137" fill="hold">
                            <p:stCondLst>
                              <p:cond delay="30000"/>
                            </p:stCondLst>
                            <p:childTnLst>
                              <p:par>
                                <p:cTn id="138" presetID="63" presetClass="path" presetSubtype="0" accel="50000" decel="50000" fill="hold" grpId="0" nodeType="afterEffect">
                                  <p:stCondLst>
                                    <p:cond delay="1500"/>
                                  </p:stCondLst>
                                  <p:childTnLst>
                                    <p:animMotion origin="layout" path="M 2.08333E-6 -2.96296E-6 L 0.49609 0.0051 " pathEditMode="relative" rAng="0" ptsTypes="AA">
                                      <p:cBhvr>
                                        <p:cTn id="139" dur="2000" fill="hold"/>
                                        <p:tgtEl>
                                          <p:spTgt spid="13">
                                            <p:txEl>
                                              <p:pRg st="0" end="0"/>
                                            </p:txEl>
                                          </p:spTgt>
                                        </p:tgtEl>
                                        <p:attrNameLst>
                                          <p:attrName>ppt_x</p:attrName>
                                          <p:attrName>ppt_y</p:attrName>
                                        </p:attrNameLst>
                                      </p:cBhvr>
                                      <p:rCtr x="24805" y="255"/>
                                    </p:animMotion>
                                  </p:childTnLst>
                                </p:cTn>
                              </p:par>
                            </p:childTnLst>
                          </p:cTn>
                        </p:par>
                        <p:par>
                          <p:cTn id="140" fill="hold">
                            <p:stCondLst>
                              <p:cond delay="33500"/>
                            </p:stCondLst>
                            <p:childTnLst>
                              <p:par>
                                <p:cTn id="141" presetID="26" presetClass="entr" presetSubtype="0" fill="hold" nodeType="afterEffect">
                                  <p:stCondLst>
                                    <p:cond delay="0"/>
                                  </p:stCondLst>
                                  <p:childTnLst>
                                    <p:set>
                                      <p:cBhvr>
                                        <p:cTn id="142" dur="1" fill="hold">
                                          <p:stCondLst>
                                            <p:cond delay="0"/>
                                          </p:stCondLst>
                                        </p:cTn>
                                        <p:tgtEl>
                                          <p:spTgt spid="14">
                                            <p:txEl>
                                              <p:pRg st="0" end="0"/>
                                            </p:txEl>
                                          </p:spTgt>
                                        </p:tgtEl>
                                        <p:attrNameLst>
                                          <p:attrName>style.visibility</p:attrName>
                                        </p:attrNameLst>
                                      </p:cBhvr>
                                      <p:to>
                                        <p:strVal val="visible"/>
                                      </p:to>
                                    </p:set>
                                    <p:animEffect transition="in" filter="wipe(down)">
                                      <p:cBhvr>
                                        <p:cTn id="143" dur="580">
                                          <p:stCondLst>
                                            <p:cond delay="0"/>
                                          </p:stCondLst>
                                        </p:cTn>
                                        <p:tgtEl>
                                          <p:spTgt spid="14">
                                            <p:txEl>
                                              <p:pRg st="0" end="0"/>
                                            </p:txEl>
                                          </p:spTgt>
                                        </p:tgtEl>
                                      </p:cBhvr>
                                    </p:animEffect>
                                    <p:anim calcmode="lin" valueType="num">
                                      <p:cBhvr>
                                        <p:cTn id="144" dur="1822" tmFilter="0,0; 0.14,0.36; 0.43,0.73; 0.71,0.91; 1.0,1.0">
                                          <p:stCondLst>
                                            <p:cond delay="0"/>
                                          </p:stCondLst>
                                        </p:cTn>
                                        <p:tgtEl>
                                          <p:spTgt spid="14">
                                            <p:txEl>
                                              <p:pRg st="0" end="0"/>
                                            </p:txEl>
                                          </p:spTgt>
                                        </p:tgtEl>
                                        <p:attrNameLst>
                                          <p:attrName>ppt_x</p:attrName>
                                        </p:attrNameLst>
                                      </p:cBhvr>
                                      <p:tavLst>
                                        <p:tav tm="0">
                                          <p:val>
                                            <p:strVal val="#ppt_x-0.25"/>
                                          </p:val>
                                        </p:tav>
                                        <p:tav tm="100000">
                                          <p:val>
                                            <p:strVal val="#ppt_x"/>
                                          </p:val>
                                        </p:tav>
                                      </p:tavLst>
                                    </p:anim>
                                    <p:anim calcmode="lin" valueType="num">
                                      <p:cBhvr>
                                        <p:cTn id="145" dur="664" tmFilter="0.0,0.0; 0.25,0.07; 0.50,0.2; 0.75,0.467; 1.0,1.0">
                                          <p:stCondLst>
                                            <p:cond delay="0"/>
                                          </p:stCondLst>
                                        </p:cTn>
                                        <p:tgtEl>
                                          <p:spTgt spid="14">
                                            <p:txEl>
                                              <p:pRg st="0" end="0"/>
                                            </p:txEl>
                                          </p:spTgt>
                                        </p:tgtEl>
                                        <p:attrNameLst>
                                          <p:attrName>ppt_y</p:attrName>
                                        </p:attrNameLst>
                                      </p:cBhvr>
                                      <p:tavLst>
                                        <p:tav tm="0" fmla="#ppt_y-sin(pi*$)/3">
                                          <p:val>
                                            <p:fltVal val="0.5"/>
                                          </p:val>
                                        </p:tav>
                                        <p:tav tm="100000">
                                          <p:val>
                                            <p:fltVal val="1"/>
                                          </p:val>
                                        </p:tav>
                                      </p:tavLst>
                                    </p:anim>
                                    <p:anim calcmode="lin" valueType="num">
                                      <p:cBhvr>
                                        <p:cTn id="146" dur="664" tmFilter="0, 0; 0.125,0.2665; 0.25,0.4; 0.375,0.465; 0.5,0.5;  0.625,0.535; 0.75,0.6; 0.875,0.7335; 1,1">
                                          <p:stCondLst>
                                            <p:cond delay="664"/>
                                          </p:stCondLst>
                                        </p:cTn>
                                        <p:tgtEl>
                                          <p:spTgt spid="14">
                                            <p:txEl>
                                              <p:pRg st="0" end="0"/>
                                            </p:txEl>
                                          </p:spTgt>
                                        </p:tgtEl>
                                        <p:attrNameLst>
                                          <p:attrName>ppt_y</p:attrName>
                                        </p:attrNameLst>
                                      </p:cBhvr>
                                      <p:tavLst>
                                        <p:tav tm="0" fmla="#ppt_y-sin(pi*$)/9">
                                          <p:val>
                                            <p:fltVal val="0"/>
                                          </p:val>
                                        </p:tav>
                                        <p:tav tm="100000">
                                          <p:val>
                                            <p:fltVal val="1"/>
                                          </p:val>
                                        </p:tav>
                                      </p:tavLst>
                                    </p:anim>
                                    <p:anim calcmode="lin" valueType="num">
                                      <p:cBhvr>
                                        <p:cTn id="147" dur="332" tmFilter="0, 0; 0.125,0.2665; 0.25,0.4; 0.375,0.465; 0.5,0.5;  0.625,0.535; 0.75,0.6; 0.875,0.7335; 1,1">
                                          <p:stCondLst>
                                            <p:cond delay="1324"/>
                                          </p:stCondLst>
                                        </p:cTn>
                                        <p:tgtEl>
                                          <p:spTgt spid="14">
                                            <p:txEl>
                                              <p:pRg st="0" end="0"/>
                                            </p:txEl>
                                          </p:spTgt>
                                        </p:tgtEl>
                                        <p:attrNameLst>
                                          <p:attrName>ppt_y</p:attrName>
                                        </p:attrNameLst>
                                      </p:cBhvr>
                                      <p:tavLst>
                                        <p:tav tm="0" fmla="#ppt_y-sin(pi*$)/27">
                                          <p:val>
                                            <p:fltVal val="0"/>
                                          </p:val>
                                        </p:tav>
                                        <p:tav tm="100000">
                                          <p:val>
                                            <p:fltVal val="1"/>
                                          </p:val>
                                        </p:tav>
                                      </p:tavLst>
                                    </p:anim>
                                    <p:anim calcmode="lin" valueType="num">
                                      <p:cBhvr>
                                        <p:cTn id="148" dur="164" tmFilter="0, 0; 0.125,0.2665; 0.25,0.4; 0.375,0.465; 0.5,0.5;  0.625,0.535; 0.75,0.6; 0.875,0.7335; 1,1">
                                          <p:stCondLst>
                                            <p:cond delay="1656"/>
                                          </p:stCondLst>
                                        </p:cTn>
                                        <p:tgtEl>
                                          <p:spTgt spid="14">
                                            <p:txEl>
                                              <p:pRg st="0" end="0"/>
                                            </p:txEl>
                                          </p:spTgt>
                                        </p:tgtEl>
                                        <p:attrNameLst>
                                          <p:attrName>ppt_y</p:attrName>
                                        </p:attrNameLst>
                                      </p:cBhvr>
                                      <p:tavLst>
                                        <p:tav tm="0" fmla="#ppt_y-sin(pi*$)/81">
                                          <p:val>
                                            <p:fltVal val="0"/>
                                          </p:val>
                                        </p:tav>
                                        <p:tav tm="100000">
                                          <p:val>
                                            <p:fltVal val="1"/>
                                          </p:val>
                                        </p:tav>
                                      </p:tavLst>
                                    </p:anim>
                                    <p:animScale>
                                      <p:cBhvr>
                                        <p:cTn id="149" dur="26">
                                          <p:stCondLst>
                                            <p:cond delay="650"/>
                                          </p:stCondLst>
                                        </p:cTn>
                                        <p:tgtEl>
                                          <p:spTgt spid="14">
                                            <p:txEl>
                                              <p:pRg st="0" end="0"/>
                                            </p:txEl>
                                          </p:spTgt>
                                        </p:tgtEl>
                                      </p:cBhvr>
                                      <p:to x="100000" y="60000"/>
                                    </p:animScale>
                                    <p:animScale>
                                      <p:cBhvr>
                                        <p:cTn id="150" dur="166" decel="50000">
                                          <p:stCondLst>
                                            <p:cond delay="676"/>
                                          </p:stCondLst>
                                        </p:cTn>
                                        <p:tgtEl>
                                          <p:spTgt spid="14">
                                            <p:txEl>
                                              <p:pRg st="0" end="0"/>
                                            </p:txEl>
                                          </p:spTgt>
                                        </p:tgtEl>
                                      </p:cBhvr>
                                      <p:to x="100000" y="100000"/>
                                    </p:animScale>
                                    <p:animScale>
                                      <p:cBhvr>
                                        <p:cTn id="151" dur="26">
                                          <p:stCondLst>
                                            <p:cond delay="1312"/>
                                          </p:stCondLst>
                                        </p:cTn>
                                        <p:tgtEl>
                                          <p:spTgt spid="14">
                                            <p:txEl>
                                              <p:pRg st="0" end="0"/>
                                            </p:txEl>
                                          </p:spTgt>
                                        </p:tgtEl>
                                      </p:cBhvr>
                                      <p:to x="100000" y="80000"/>
                                    </p:animScale>
                                    <p:animScale>
                                      <p:cBhvr>
                                        <p:cTn id="152" dur="166" decel="50000">
                                          <p:stCondLst>
                                            <p:cond delay="1338"/>
                                          </p:stCondLst>
                                        </p:cTn>
                                        <p:tgtEl>
                                          <p:spTgt spid="14">
                                            <p:txEl>
                                              <p:pRg st="0" end="0"/>
                                            </p:txEl>
                                          </p:spTgt>
                                        </p:tgtEl>
                                      </p:cBhvr>
                                      <p:to x="100000" y="100000"/>
                                    </p:animScale>
                                    <p:animScale>
                                      <p:cBhvr>
                                        <p:cTn id="153" dur="26">
                                          <p:stCondLst>
                                            <p:cond delay="1642"/>
                                          </p:stCondLst>
                                        </p:cTn>
                                        <p:tgtEl>
                                          <p:spTgt spid="14">
                                            <p:txEl>
                                              <p:pRg st="0" end="0"/>
                                            </p:txEl>
                                          </p:spTgt>
                                        </p:tgtEl>
                                      </p:cBhvr>
                                      <p:to x="100000" y="90000"/>
                                    </p:animScale>
                                    <p:animScale>
                                      <p:cBhvr>
                                        <p:cTn id="154" dur="166" decel="50000">
                                          <p:stCondLst>
                                            <p:cond delay="1668"/>
                                          </p:stCondLst>
                                        </p:cTn>
                                        <p:tgtEl>
                                          <p:spTgt spid="14">
                                            <p:txEl>
                                              <p:pRg st="0" end="0"/>
                                            </p:txEl>
                                          </p:spTgt>
                                        </p:tgtEl>
                                      </p:cBhvr>
                                      <p:to x="100000" y="100000"/>
                                    </p:animScale>
                                    <p:animScale>
                                      <p:cBhvr>
                                        <p:cTn id="155" dur="26">
                                          <p:stCondLst>
                                            <p:cond delay="1808"/>
                                          </p:stCondLst>
                                        </p:cTn>
                                        <p:tgtEl>
                                          <p:spTgt spid="14">
                                            <p:txEl>
                                              <p:pRg st="0" end="0"/>
                                            </p:txEl>
                                          </p:spTgt>
                                        </p:tgtEl>
                                      </p:cBhvr>
                                      <p:to x="100000" y="95000"/>
                                    </p:animScale>
                                    <p:animScale>
                                      <p:cBhvr>
                                        <p:cTn id="156" dur="166" decel="50000">
                                          <p:stCondLst>
                                            <p:cond delay="1834"/>
                                          </p:stCondLst>
                                        </p:cTn>
                                        <p:tgtEl>
                                          <p:spTgt spid="14">
                                            <p:txEl>
                                              <p:pRg st="0" end="0"/>
                                            </p:txEl>
                                          </p:spTgt>
                                        </p:tgtEl>
                                      </p:cBhvr>
                                      <p:to x="100000" y="100000"/>
                                    </p:animScale>
                                  </p:childTnLst>
                                </p:cTn>
                              </p:par>
                            </p:childTnLst>
                          </p:cTn>
                        </p:par>
                        <p:par>
                          <p:cTn id="157" fill="hold">
                            <p:stCondLst>
                              <p:cond delay="35500"/>
                            </p:stCondLst>
                            <p:childTnLst>
                              <p:par>
                                <p:cTn id="158" presetID="64" presetClass="path" presetSubtype="0" accel="50000" decel="50000" fill="hold" grpId="0" nodeType="afterEffect">
                                  <p:stCondLst>
                                    <p:cond delay="1500"/>
                                  </p:stCondLst>
                                  <p:childTnLst>
                                    <p:animMotion origin="layout" path="M 2.08333E-6 1.48148E-6 L -0.00013 -0.63519 " pathEditMode="relative" rAng="0" ptsTypes="AA">
                                      <p:cBhvr>
                                        <p:cTn id="159" dur="2000" fill="hold"/>
                                        <p:tgtEl>
                                          <p:spTgt spid="14">
                                            <p:txEl>
                                              <p:pRg st="0" end="0"/>
                                            </p:txEl>
                                          </p:spTgt>
                                        </p:tgtEl>
                                        <p:attrNameLst>
                                          <p:attrName>ppt_x</p:attrName>
                                          <p:attrName>ppt_y</p:attrName>
                                        </p:attrNameLst>
                                      </p:cBhvr>
                                      <p:rCtr x="-13" y="-31759"/>
                                    </p:animMotion>
                                  </p:childTnLst>
                                </p:cTn>
                              </p:par>
                            </p:childTnLst>
                          </p:cTn>
                        </p:par>
                        <p:par>
                          <p:cTn id="160" fill="hold">
                            <p:stCondLst>
                              <p:cond delay="39000"/>
                            </p:stCondLst>
                            <p:childTnLst>
                              <p:par>
                                <p:cTn id="161" presetID="26" presetClass="entr" presetSubtype="0" fill="hold" nodeType="afterEffect">
                                  <p:stCondLst>
                                    <p:cond delay="0"/>
                                  </p:stCondLst>
                                  <p:childTnLst>
                                    <p:set>
                                      <p:cBhvr>
                                        <p:cTn id="162" dur="1" fill="hold">
                                          <p:stCondLst>
                                            <p:cond delay="0"/>
                                          </p:stCondLst>
                                        </p:cTn>
                                        <p:tgtEl>
                                          <p:spTgt spid="15">
                                            <p:txEl>
                                              <p:pRg st="0" end="0"/>
                                            </p:txEl>
                                          </p:spTgt>
                                        </p:tgtEl>
                                        <p:attrNameLst>
                                          <p:attrName>style.visibility</p:attrName>
                                        </p:attrNameLst>
                                      </p:cBhvr>
                                      <p:to>
                                        <p:strVal val="visible"/>
                                      </p:to>
                                    </p:set>
                                    <p:animEffect transition="in" filter="wipe(down)">
                                      <p:cBhvr>
                                        <p:cTn id="163" dur="580">
                                          <p:stCondLst>
                                            <p:cond delay="0"/>
                                          </p:stCondLst>
                                        </p:cTn>
                                        <p:tgtEl>
                                          <p:spTgt spid="15">
                                            <p:txEl>
                                              <p:pRg st="0" end="0"/>
                                            </p:txEl>
                                          </p:spTgt>
                                        </p:tgtEl>
                                      </p:cBhvr>
                                    </p:animEffect>
                                    <p:anim calcmode="lin" valueType="num">
                                      <p:cBhvr>
                                        <p:cTn id="164" dur="1822" tmFilter="0,0; 0.14,0.36; 0.43,0.73; 0.71,0.91; 1.0,1.0">
                                          <p:stCondLst>
                                            <p:cond delay="0"/>
                                          </p:stCondLst>
                                        </p:cTn>
                                        <p:tgtEl>
                                          <p:spTgt spid="15">
                                            <p:txEl>
                                              <p:pRg st="0" end="0"/>
                                            </p:txEl>
                                          </p:spTgt>
                                        </p:tgtEl>
                                        <p:attrNameLst>
                                          <p:attrName>ppt_x</p:attrName>
                                        </p:attrNameLst>
                                      </p:cBhvr>
                                      <p:tavLst>
                                        <p:tav tm="0">
                                          <p:val>
                                            <p:strVal val="#ppt_x-0.25"/>
                                          </p:val>
                                        </p:tav>
                                        <p:tav tm="100000">
                                          <p:val>
                                            <p:strVal val="#ppt_x"/>
                                          </p:val>
                                        </p:tav>
                                      </p:tavLst>
                                    </p:anim>
                                    <p:anim calcmode="lin" valueType="num">
                                      <p:cBhvr>
                                        <p:cTn id="165" dur="664" tmFilter="0.0,0.0; 0.25,0.07; 0.50,0.2; 0.75,0.467; 1.0,1.0">
                                          <p:stCondLst>
                                            <p:cond delay="0"/>
                                          </p:stCondLst>
                                        </p:cTn>
                                        <p:tgtEl>
                                          <p:spTgt spid="15">
                                            <p:txEl>
                                              <p:pRg st="0" end="0"/>
                                            </p:txEl>
                                          </p:spTgt>
                                        </p:tgtEl>
                                        <p:attrNameLst>
                                          <p:attrName>ppt_y</p:attrName>
                                        </p:attrNameLst>
                                      </p:cBhvr>
                                      <p:tavLst>
                                        <p:tav tm="0" fmla="#ppt_y-sin(pi*$)/3">
                                          <p:val>
                                            <p:fltVal val="0.5"/>
                                          </p:val>
                                        </p:tav>
                                        <p:tav tm="100000">
                                          <p:val>
                                            <p:fltVal val="1"/>
                                          </p:val>
                                        </p:tav>
                                      </p:tavLst>
                                    </p:anim>
                                    <p:anim calcmode="lin" valueType="num">
                                      <p:cBhvr>
                                        <p:cTn id="166" dur="664" tmFilter="0, 0; 0.125,0.2665; 0.25,0.4; 0.375,0.465; 0.5,0.5;  0.625,0.535; 0.75,0.6; 0.875,0.7335; 1,1">
                                          <p:stCondLst>
                                            <p:cond delay="664"/>
                                          </p:stCondLst>
                                        </p:cTn>
                                        <p:tgtEl>
                                          <p:spTgt spid="15">
                                            <p:txEl>
                                              <p:pRg st="0" end="0"/>
                                            </p:txEl>
                                          </p:spTgt>
                                        </p:tgtEl>
                                        <p:attrNameLst>
                                          <p:attrName>ppt_y</p:attrName>
                                        </p:attrNameLst>
                                      </p:cBhvr>
                                      <p:tavLst>
                                        <p:tav tm="0" fmla="#ppt_y-sin(pi*$)/9">
                                          <p:val>
                                            <p:fltVal val="0"/>
                                          </p:val>
                                        </p:tav>
                                        <p:tav tm="100000">
                                          <p:val>
                                            <p:fltVal val="1"/>
                                          </p:val>
                                        </p:tav>
                                      </p:tavLst>
                                    </p:anim>
                                    <p:anim calcmode="lin" valueType="num">
                                      <p:cBhvr>
                                        <p:cTn id="167" dur="332" tmFilter="0, 0; 0.125,0.2665; 0.25,0.4; 0.375,0.465; 0.5,0.5;  0.625,0.535; 0.75,0.6; 0.875,0.7335; 1,1">
                                          <p:stCondLst>
                                            <p:cond delay="1324"/>
                                          </p:stCondLst>
                                        </p:cTn>
                                        <p:tgtEl>
                                          <p:spTgt spid="15">
                                            <p:txEl>
                                              <p:pRg st="0" end="0"/>
                                            </p:txEl>
                                          </p:spTgt>
                                        </p:tgtEl>
                                        <p:attrNameLst>
                                          <p:attrName>ppt_y</p:attrName>
                                        </p:attrNameLst>
                                      </p:cBhvr>
                                      <p:tavLst>
                                        <p:tav tm="0" fmla="#ppt_y-sin(pi*$)/27">
                                          <p:val>
                                            <p:fltVal val="0"/>
                                          </p:val>
                                        </p:tav>
                                        <p:tav tm="100000">
                                          <p:val>
                                            <p:fltVal val="1"/>
                                          </p:val>
                                        </p:tav>
                                      </p:tavLst>
                                    </p:anim>
                                    <p:anim calcmode="lin" valueType="num">
                                      <p:cBhvr>
                                        <p:cTn id="168" dur="164" tmFilter="0, 0; 0.125,0.2665; 0.25,0.4; 0.375,0.465; 0.5,0.5;  0.625,0.535; 0.75,0.6; 0.875,0.7335; 1,1">
                                          <p:stCondLst>
                                            <p:cond delay="1656"/>
                                          </p:stCondLst>
                                        </p:cTn>
                                        <p:tgtEl>
                                          <p:spTgt spid="15">
                                            <p:txEl>
                                              <p:pRg st="0" end="0"/>
                                            </p:txEl>
                                          </p:spTgt>
                                        </p:tgtEl>
                                        <p:attrNameLst>
                                          <p:attrName>ppt_y</p:attrName>
                                        </p:attrNameLst>
                                      </p:cBhvr>
                                      <p:tavLst>
                                        <p:tav tm="0" fmla="#ppt_y-sin(pi*$)/81">
                                          <p:val>
                                            <p:fltVal val="0"/>
                                          </p:val>
                                        </p:tav>
                                        <p:tav tm="100000">
                                          <p:val>
                                            <p:fltVal val="1"/>
                                          </p:val>
                                        </p:tav>
                                      </p:tavLst>
                                    </p:anim>
                                    <p:animScale>
                                      <p:cBhvr>
                                        <p:cTn id="169" dur="26">
                                          <p:stCondLst>
                                            <p:cond delay="650"/>
                                          </p:stCondLst>
                                        </p:cTn>
                                        <p:tgtEl>
                                          <p:spTgt spid="15">
                                            <p:txEl>
                                              <p:pRg st="0" end="0"/>
                                            </p:txEl>
                                          </p:spTgt>
                                        </p:tgtEl>
                                      </p:cBhvr>
                                      <p:to x="100000" y="60000"/>
                                    </p:animScale>
                                    <p:animScale>
                                      <p:cBhvr>
                                        <p:cTn id="170" dur="166" decel="50000">
                                          <p:stCondLst>
                                            <p:cond delay="676"/>
                                          </p:stCondLst>
                                        </p:cTn>
                                        <p:tgtEl>
                                          <p:spTgt spid="15">
                                            <p:txEl>
                                              <p:pRg st="0" end="0"/>
                                            </p:txEl>
                                          </p:spTgt>
                                        </p:tgtEl>
                                      </p:cBhvr>
                                      <p:to x="100000" y="100000"/>
                                    </p:animScale>
                                    <p:animScale>
                                      <p:cBhvr>
                                        <p:cTn id="171" dur="26">
                                          <p:stCondLst>
                                            <p:cond delay="1312"/>
                                          </p:stCondLst>
                                        </p:cTn>
                                        <p:tgtEl>
                                          <p:spTgt spid="15">
                                            <p:txEl>
                                              <p:pRg st="0" end="0"/>
                                            </p:txEl>
                                          </p:spTgt>
                                        </p:tgtEl>
                                      </p:cBhvr>
                                      <p:to x="100000" y="80000"/>
                                    </p:animScale>
                                    <p:animScale>
                                      <p:cBhvr>
                                        <p:cTn id="172" dur="166" decel="50000">
                                          <p:stCondLst>
                                            <p:cond delay="1338"/>
                                          </p:stCondLst>
                                        </p:cTn>
                                        <p:tgtEl>
                                          <p:spTgt spid="15">
                                            <p:txEl>
                                              <p:pRg st="0" end="0"/>
                                            </p:txEl>
                                          </p:spTgt>
                                        </p:tgtEl>
                                      </p:cBhvr>
                                      <p:to x="100000" y="100000"/>
                                    </p:animScale>
                                    <p:animScale>
                                      <p:cBhvr>
                                        <p:cTn id="173" dur="26">
                                          <p:stCondLst>
                                            <p:cond delay="1642"/>
                                          </p:stCondLst>
                                        </p:cTn>
                                        <p:tgtEl>
                                          <p:spTgt spid="15">
                                            <p:txEl>
                                              <p:pRg st="0" end="0"/>
                                            </p:txEl>
                                          </p:spTgt>
                                        </p:tgtEl>
                                      </p:cBhvr>
                                      <p:to x="100000" y="90000"/>
                                    </p:animScale>
                                    <p:animScale>
                                      <p:cBhvr>
                                        <p:cTn id="174" dur="166" decel="50000">
                                          <p:stCondLst>
                                            <p:cond delay="1668"/>
                                          </p:stCondLst>
                                        </p:cTn>
                                        <p:tgtEl>
                                          <p:spTgt spid="15">
                                            <p:txEl>
                                              <p:pRg st="0" end="0"/>
                                            </p:txEl>
                                          </p:spTgt>
                                        </p:tgtEl>
                                      </p:cBhvr>
                                      <p:to x="100000" y="100000"/>
                                    </p:animScale>
                                    <p:animScale>
                                      <p:cBhvr>
                                        <p:cTn id="175" dur="26">
                                          <p:stCondLst>
                                            <p:cond delay="1808"/>
                                          </p:stCondLst>
                                        </p:cTn>
                                        <p:tgtEl>
                                          <p:spTgt spid="15">
                                            <p:txEl>
                                              <p:pRg st="0" end="0"/>
                                            </p:txEl>
                                          </p:spTgt>
                                        </p:tgtEl>
                                      </p:cBhvr>
                                      <p:to x="100000" y="95000"/>
                                    </p:animScale>
                                    <p:animScale>
                                      <p:cBhvr>
                                        <p:cTn id="176" dur="166" decel="50000">
                                          <p:stCondLst>
                                            <p:cond delay="1834"/>
                                          </p:stCondLst>
                                        </p:cTn>
                                        <p:tgtEl>
                                          <p:spTgt spid="15">
                                            <p:txEl>
                                              <p:pRg st="0" end="0"/>
                                            </p:txEl>
                                          </p:spTgt>
                                        </p:tgtEl>
                                      </p:cBhvr>
                                      <p:to x="100000" y="100000"/>
                                    </p:animScale>
                                  </p:childTnLst>
                                </p:cTn>
                              </p:par>
                            </p:childTnLst>
                          </p:cTn>
                        </p:par>
                        <p:par>
                          <p:cTn id="177" fill="hold">
                            <p:stCondLst>
                              <p:cond delay="41000"/>
                            </p:stCondLst>
                            <p:childTnLst>
                              <p:par>
                                <p:cTn id="178" presetID="42" presetClass="path" presetSubtype="0" accel="50000" decel="50000" fill="hold" grpId="0" nodeType="afterEffect">
                                  <p:stCondLst>
                                    <p:cond delay="1500"/>
                                  </p:stCondLst>
                                  <p:childTnLst>
                                    <p:animMotion origin="layout" path="M -4.79167E-6 7.40741E-7 L 0.0043 0.76134 " pathEditMode="relative" rAng="0" ptsTypes="AA">
                                      <p:cBhvr>
                                        <p:cTn id="179" dur="2000" fill="hold"/>
                                        <p:tgtEl>
                                          <p:spTgt spid="15">
                                            <p:txEl>
                                              <p:pRg st="0" end="0"/>
                                            </p:txEl>
                                          </p:spTgt>
                                        </p:tgtEl>
                                        <p:attrNameLst>
                                          <p:attrName>ppt_x</p:attrName>
                                          <p:attrName>ppt_y</p:attrName>
                                        </p:attrNameLst>
                                      </p:cBhvr>
                                      <p:rCtr x="208" y="38056"/>
                                    </p:animMotion>
                                  </p:childTnLst>
                                </p:cTn>
                              </p:par>
                            </p:childTnLst>
                          </p:cTn>
                        </p:par>
                        <p:par>
                          <p:cTn id="180" fill="hold">
                            <p:stCondLst>
                              <p:cond delay="44500"/>
                            </p:stCondLst>
                            <p:childTnLst>
                              <p:par>
                                <p:cTn id="181" presetID="26" presetClass="entr" presetSubtype="0" fill="hold" nodeType="afterEffect">
                                  <p:stCondLst>
                                    <p:cond delay="0"/>
                                  </p:stCondLst>
                                  <p:childTnLst>
                                    <p:set>
                                      <p:cBhvr>
                                        <p:cTn id="182" dur="1" fill="hold">
                                          <p:stCondLst>
                                            <p:cond delay="0"/>
                                          </p:stCondLst>
                                        </p:cTn>
                                        <p:tgtEl>
                                          <p:spTgt spid="17">
                                            <p:txEl>
                                              <p:pRg st="0" end="0"/>
                                            </p:txEl>
                                          </p:spTgt>
                                        </p:tgtEl>
                                        <p:attrNameLst>
                                          <p:attrName>style.visibility</p:attrName>
                                        </p:attrNameLst>
                                      </p:cBhvr>
                                      <p:to>
                                        <p:strVal val="visible"/>
                                      </p:to>
                                    </p:set>
                                    <p:animEffect transition="in" filter="wipe(down)">
                                      <p:cBhvr>
                                        <p:cTn id="183" dur="580">
                                          <p:stCondLst>
                                            <p:cond delay="0"/>
                                          </p:stCondLst>
                                        </p:cTn>
                                        <p:tgtEl>
                                          <p:spTgt spid="17">
                                            <p:txEl>
                                              <p:pRg st="0" end="0"/>
                                            </p:txEl>
                                          </p:spTgt>
                                        </p:tgtEl>
                                      </p:cBhvr>
                                    </p:animEffect>
                                    <p:anim calcmode="lin" valueType="num">
                                      <p:cBhvr>
                                        <p:cTn id="184" dur="1822" tmFilter="0,0; 0.14,0.36; 0.43,0.73; 0.71,0.91; 1.0,1.0">
                                          <p:stCondLst>
                                            <p:cond delay="0"/>
                                          </p:stCondLst>
                                        </p:cTn>
                                        <p:tgtEl>
                                          <p:spTgt spid="17">
                                            <p:txEl>
                                              <p:pRg st="0" end="0"/>
                                            </p:txEl>
                                          </p:spTgt>
                                        </p:tgtEl>
                                        <p:attrNameLst>
                                          <p:attrName>ppt_x</p:attrName>
                                        </p:attrNameLst>
                                      </p:cBhvr>
                                      <p:tavLst>
                                        <p:tav tm="0">
                                          <p:val>
                                            <p:strVal val="#ppt_x-0.25"/>
                                          </p:val>
                                        </p:tav>
                                        <p:tav tm="100000">
                                          <p:val>
                                            <p:strVal val="#ppt_x"/>
                                          </p:val>
                                        </p:tav>
                                      </p:tavLst>
                                    </p:anim>
                                    <p:anim calcmode="lin" valueType="num">
                                      <p:cBhvr>
                                        <p:cTn id="185" dur="664" tmFilter="0.0,0.0; 0.25,0.07; 0.50,0.2; 0.75,0.467; 1.0,1.0">
                                          <p:stCondLst>
                                            <p:cond delay="0"/>
                                          </p:stCondLst>
                                        </p:cTn>
                                        <p:tgtEl>
                                          <p:spTgt spid="17">
                                            <p:txEl>
                                              <p:pRg st="0" end="0"/>
                                            </p:txEl>
                                          </p:spTgt>
                                        </p:tgtEl>
                                        <p:attrNameLst>
                                          <p:attrName>ppt_y</p:attrName>
                                        </p:attrNameLst>
                                      </p:cBhvr>
                                      <p:tavLst>
                                        <p:tav tm="0" fmla="#ppt_y-sin(pi*$)/3">
                                          <p:val>
                                            <p:fltVal val="0.5"/>
                                          </p:val>
                                        </p:tav>
                                        <p:tav tm="100000">
                                          <p:val>
                                            <p:fltVal val="1"/>
                                          </p:val>
                                        </p:tav>
                                      </p:tavLst>
                                    </p:anim>
                                    <p:anim calcmode="lin" valueType="num">
                                      <p:cBhvr>
                                        <p:cTn id="186" dur="664" tmFilter="0, 0; 0.125,0.2665; 0.25,0.4; 0.375,0.465; 0.5,0.5;  0.625,0.535; 0.75,0.6; 0.875,0.7335; 1,1">
                                          <p:stCondLst>
                                            <p:cond delay="664"/>
                                          </p:stCondLst>
                                        </p:cTn>
                                        <p:tgtEl>
                                          <p:spTgt spid="17">
                                            <p:txEl>
                                              <p:pRg st="0" end="0"/>
                                            </p:txEl>
                                          </p:spTgt>
                                        </p:tgtEl>
                                        <p:attrNameLst>
                                          <p:attrName>ppt_y</p:attrName>
                                        </p:attrNameLst>
                                      </p:cBhvr>
                                      <p:tavLst>
                                        <p:tav tm="0" fmla="#ppt_y-sin(pi*$)/9">
                                          <p:val>
                                            <p:fltVal val="0"/>
                                          </p:val>
                                        </p:tav>
                                        <p:tav tm="100000">
                                          <p:val>
                                            <p:fltVal val="1"/>
                                          </p:val>
                                        </p:tav>
                                      </p:tavLst>
                                    </p:anim>
                                    <p:anim calcmode="lin" valueType="num">
                                      <p:cBhvr>
                                        <p:cTn id="187" dur="332" tmFilter="0, 0; 0.125,0.2665; 0.25,0.4; 0.375,0.465; 0.5,0.5;  0.625,0.535; 0.75,0.6; 0.875,0.7335; 1,1">
                                          <p:stCondLst>
                                            <p:cond delay="1324"/>
                                          </p:stCondLst>
                                        </p:cTn>
                                        <p:tgtEl>
                                          <p:spTgt spid="17">
                                            <p:txEl>
                                              <p:pRg st="0" end="0"/>
                                            </p:txEl>
                                          </p:spTgt>
                                        </p:tgtEl>
                                        <p:attrNameLst>
                                          <p:attrName>ppt_y</p:attrName>
                                        </p:attrNameLst>
                                      </p:cBhvr>
                                      <p:tavLst>
                                        <p:tav tm="0" fmla="#ppt_y-sin(pi*$)/27">
                                          <p:val>
                                            <p:fltVal val="0"/>
                                          </p:val>
                                        </p:tav>
                                        <p:tav tm="100000">
                                          <p:val>
                                            <p:fltVal val="1"/>
                                          </p:val>
                                        </p:tav>
                                      </p:tavLst>
                                    </p:anim>
                                    <p:anim calcmode="lin" valueType="num">
                                      <p:cBhvr>
                                        <p:cTn id="188" dur="164" tmFilter="0, 0; 0.125,0.2665; 0.25,0.4; 0.375,0.465; 0.5,0.5;  0.625,0.535; 0.75,0.6; 0.875,0.7335; 1,1">
                                          <p:stCondLst>
                                            <p:cond delay="1656"/>
                                          </p:stCondLst>
                                        </p:cTn>
                                        <p:tgtEl>
                                          <p:spTgt spid="17">
                                            <p:txEl>
                                              <p:pRg st="0" end="0"/>
                                            </p:txEl>
                                          </p:spTgt>
                                        </p:tgtEl>
                                        <p:attrNameLst>
                                          <p:attrName>ppt_y</p:attrName>
                                        </p:attrNameLst>
                                      </p:cBhvr>
                                      <p:tavLst>
                                        <p:tav tm="0" fmla="#ppt_y-sin(pi*$)/81">
                                          <p:val>
                                            <p:fltVal val="0"/>
                                          </p:val>
                                        </p:tav>
                                        <p:tav tm="100000">
                                          <p:val>
                                            <p:fltVal val="1"/>
                                          </p:val>
                                        </p:tav>
                                      </p:tavLst>
                                    </p:anim>
                                    <p:animScale>
                                      <p:cBhvr>
                                        <p:cTn id="189" dur="26">
                                          <p:stCondLst>
                                            <p:cond delay="650"/>
                                          </p:stCondLst>
                                        </p:cTn>
                                        <p:tgtEl>
                                          <p:spTgt spid="17">
                                            <p:txEl>
                                              <p:pRg st="0" end="0"/>
                                            </p:txEl>
                                          </p:spTgt>
                                        </p:tgtEl>
                                      </p:cBhvr>
                                      <p:to x="100000" y="60000"/>
                                    </p:animScale>
                                    <p:animScale>
                                      <p:cBhvr>
                                        <p:cTn id="190" dur="166" decel="50000">
                                          <p:stCondLst>
                                            <p:cond delay="676"/>
                                          </p:stCondLst>
                                        </p:cTn>
                                        <p:tgtEl>
                                          <p:spTgt spid="17">
                                            <p:txEl>
                                              <p:pRg st="0" end="0"/>
                                            </p:txEl>
                                          </p:spTgt>
                                        </p:tgtEl>
                                      </p:cBhvr>
                                      <p:to x="100000" y="100000"/>
                                    </p:animScale>
                                    <p:animScale>
                                      <p:cBhvr>
                                        <p:cTn id="191" dur="26">
                                          <p:stCondLst>
                                            <p:cond delay="1312"/>
                                          </p:stCondLst>
                                        </p:cTn>
                                        <p:tgtEl>
                                          <p:spTgt spid="17">
                                            <p:txEl>
                                              <p:pRg st="0" end="0"/>
                                            </p:txEl>
                                          </p:spTgt>
                                        </p:tgtEl>
                                      </p:cBhvr>
                                      <p:to x="100000" y="80000"/>
                                    </p:animScale>
                                    <p:animScale>
                                      <p:cBhvr>
                                        <p:cTn id="192" dur="166" decel="50000">
                                          <p:stCondLst>
                                            <p:cond delay="1338"/>
                                          </p:stCondLst>
                                        </p:cTn>
                                        <p:tgtEl>
                                          <p:spTgt spid="17">
                                            <p:txEl>
                                              <p:pRg st="0" end="0"/>
                                            </p:txEl>
                                          </p:spTgt>
                                        </p:tgtEl>
                                      </p:cBhvr>
                                      <p:to x="100000" y="100000"/>
                                    </p:animScale>
                                    <p:animScale>
                                      <p:cBhvr>
                                        <p:cTn id="193" dur="26">
                                          <p:stCondLst>
                                            <p:cond delay="1642"/>
                                          </p:stCondLst>
                                        </p:cTn>
                                        <p:tgtEl>
                                          <p:spTgt spid="17">
                                            <p:txEl>
                                              <p:pRg st="0" end="0"/>
                                            </p:txEl>
                                          </p:spTgt>
                                        </p:tgtEl>
                                      </p:cBhvr>
                                      <p:to x="100000" y="90000"/>
                                    </p:animScale>
                                    <p:animScale>
                                      <p:cBhvr>
                                        <p:cTn id="194" dur="166" decel="50000">
                                          <p:stCondLst>
                                            <p:cond delay="1668"/>
                                          </p:stCondLst>
                                        </p:cTn>
                                        <p:tgtEl>
                                          <p:spTgt spid="17">
                                            <p:txEl>
                                              <p:pRg st="0" end="0"/>
                                            </p:txEl>
                                          </p:spTgt>
                                        </p:tgtEl>
                                      </p:cBhvr>
                                      <p:to x="100000" y="100000"/>
                                    </p:animScale>
                                    <p:animScale>
                                      <p:cBhvr>
                                        <p:cTn id="195" dur="26">
                                          <p:stCondLst>
                                            <p:cond delay="1808"/>
                                          </p:stCondLst>
                                        </p:cTn>
                                        <p:tgtEl>
                                          <p:spTgt spid="17">
                                            <p:txEl>
                                              <p:pRg st="0" end="0"/>
                                            </p:txEl>
                                          </p:spTgt>
                                        </p:tgtEl>
                                      </p:cBhvr>
                                      <p:to x="100000" y="95000"/>
                                    </p:animScale>
                                    <p:animScale>
                                      <p:cBhvr>
                                        <p:cTn id="196" dur="166" decel="50000">
                                          <p:stCondLst>
                                            <p:cond delay="1834"/>
                                          </p:stCondLst>
                                        </p:cTn>
                                        <p:tgtEl>
                                          <p:spTgt spid="17">
                                            <p:txEl>
                                              <p:pRg st="0" end="0"/>
                                            </p:txEl>
                                          </p:spTgt>
                                        </p:tgtEl>
                                      </p:cBhvr>
                                      <p:to x="100000" y="100000"/>
                                    </p:animScale>
                                  </p:childTnLst>
                                </p:cTn>
                              </p:par>
                            </p:childTnLst>
                          </p:cTn>
                        </p:par>
                        <p:par>
                          <p:cTn id="197" fill="hold">
                            <p:stCondLst>
                              <p:cond delay="46500"/>
                            </p:stCondLst>
                            <p:childTnLst>
                              <p:par>
                                <p:cTn id="198" presetID="64" presetClass="path" presetSubtype="0" accel="50000" decel="50000" fill="hold" grpId="0" nodeType="afterEffect">
                                  <p:stCondLst>
                                    <p:cond delay="1500"/>
                                  </p:stCondLst>
                                  <p:childTnLst>
                                    <p:animMotion origin="layout" path="M 5E-6 4.07407E-6 L 0.00352 -0.55625 " pathEditMode="relative" rAng="0" ptsTypes="AA">
                                      <p:cBhvr>
                                        <p:cTn id="199" dur="2000" fill="hold"/>
                                        <p:tgtEl>
                                          <p:spTgt spid="17">
                                            <p:txEl>
                                              <p:pRg st="0" end="0"/>
                                            </p:txEl>
                                          </p:spTgt>
                                        </p:tgtEl>
                                        <p:attrNameLst>
                                          <p:attrName>ppt_x</p:attrName>
                                          <p:attrName>ppt_y</p:attrName>
                                        </p:attrNameLst>
                                      </p:cBhvr>
                                      <p:rCtr x="169" y="-27824"/>
                                    </p:animMotion>
                                  </p:childTnLst>
                                </p:cTn>
                              </p:par>
                            </p:childTnLst>
                          </p:cTn>
                        </p:par>
                        <p:par>
                          <p:cTn id="200" fill="hold">
                            <p:stCondLst>
                              <p:cond delay="50000"/>
                            </p:stCondLst>
                            <p:childTnLst>
                              <p:par>
                                <p:cTn id="201" presetID="26" presetClass="entr" presetSubtype="0" fill="hold" nodeType="afterEffect">
                                  <p:stCondLst>
                                    <p:cond delay="0"/>
                                  </p:stCondLst>
                                  <p:childTnLst>
                                    <p:set>
                                      <p:cBhvr>
                                        <p:cTn id="202" dur="1" fill="hold">
                                          <p:stCondLst>
                                            <p:cond delay="0"/>
                                          </p:stCondLst>
                                        </p:cTn>
                                        <p:tgtEl>
                                          <p:spTgt spid="18">
                                            <p:txEl>
                                              <p:pRg st="0" end="0"/>
                                            </p:txEl>
                                          </p:spTgt>
                                        </p:tgtEl>
                                        <p:attrNameLst>
                                          <p:attrName>style.visibility</p:attrName>
                                        </p:attrNameLst>
                                      </p:cBhvr>
                                      <p:to>
                                        <p:strVal val="visible"/>
                                      </p:to>
                                    </p:set>
                                    <p:animEffect transition="in" filter="wipe(down)">
                                      <p:cBhvr>
                                        <p:cTn id="203" dur="580">
                                          <p:stCondLst>
                                            <p:cond delay="0"/>
                                          </p:stCondLst>
                                        </p:cTn>
                                        <p:tgtEl>
                                          <p:spTgt spid="18">
                                            <p:txEl>
                                              <p:pRg st="0" end="0"/>
                                            </p:txEl>
                                          </p:spTgt>
                                        </p:tgtEl>
                                      </p:cBhvr>
                                    </p:animEffect>
                                    <p:anim calcmode="lin" valueType="num">
                                      <p:cBhvr>
                                        <p:cTn id="204" dur="1822" tmFilter="0,0; 0.14,0.36; 0.43,0.73; 0.71,0.91; 1.0,1.0">
                                          <p:stCondLst>
                                            <p:cond delay="0"/>
                                          </p:stCondLst>
                                        </p:cTn>
                                        <p:tgtEl>
                                          <p:spTgt spid="18">
                                            <p:txEl>
                                              <p:pRg st="0" end="0"/>
                                            </p:txEl>
                                          </p:spTgt>
                                        </p:tgtEl>
                                        <p:attrNameLst>
                                          <p:attrName>ppt_x</p:attrName>
                                        </p:attrNameLst>
                                      </p:cBhvr>
                                      <p:tavLst>
                                        <p:tav tm="0">
                                          <p:val>
                                            <p:strVal val="#ppt_x-0.25"/>
                                          </p:val>
                                        </p:tav>
                                        <p:tav tm="100000">
                                          <p:val>
                                            <p:strVal val="#ppt_x"/>
                                          </p:val>
                                        </p:tav>
                                      </p:tavLst>
                                    </p:anim>
                                    <p:anim calcmode="lin" valueType="num">
                                      <p:cBhvr>
                                        <p:cTn id="205" dur="664" tmFilter="0.0,0.0; 0.25,0.07; 0.50,0.2; 0.75,0.467; 1.0,1.0">
                                          <p:stCondLst>
                                            <p:cond delay="0"/>
                                          </p:stCondLst>
                                        </p:cTn>
                                        <p:tgtEl>
                                          <p:spTgt spid="18">
                                            <p:txEl>
                                              <p:pRg st="0" end="0"/>
                                            </p:txEl>
                                          </p:spTgt>
                                        </p:tgtEl>
                                        <p:attrNameLst>
                                          <p:attrName>ppt_y</p:attrName>
                                        </p:attrNameLst>
                                      </p:cBhvr>
                                      <p:tavLst>
                                        <p:tav tm="0" fmla="#ppt_y-sin(pi*$)/3">
                                          <p:val>
                                            <p:fltVal val="0.5"/>
                                          </p:val>
                                        </p:tav>
                                        <p:tav tm="100000">
                                          <p:val>
                                            <p:fltVal val="1"/>
                                          </p:val>
                                        </p:tav>
                                      </p:tavLst>
                                    </p:anim>
                                    <p:anim calcmode="lin" valueType="num">
                                      <p:cBhvr>
                                        <p:cTn id="206" dur="664" tmFilter="0, 0; 0.125,0.2665; 0.25,0.4; 0.375,0.465; 0.5,0.5;  0.625,0.535; 0.75,0.6; 0.875,0.7335; 1,1">
                                          <p:stCondLst>
                                            <p:cond delay="664"/>
                                          </p:stCondLst>
                                        </p:cTn>
                                        <p:tgtEl>
                                          <p:spTgt spid="18">
                                            <p:txEl>
                                              <p:pRg st="0" end="0"/>
                                            </p:txEl>
                                          </p:spTgt>
                                        </p:tgtEl>
                                        <p:attrNameLst>
                                          <p:attrName>ppt_y</p:attrName>
                                        </p:attrNameLst>
                                      </p:cBhvr>
                                      <p:tavLst>
                                        <p:tav tm="0" fmla="#ppt_y-sin(pi*$)/9">
                                          <p:val>
                                            <p:fltVal val="0"/>
                                          </p:val>
                                        </p:tav>
                                        <p:tav tm="100000">
                                          <p:val>
                                            <p:fltVal val="1"/>
                                          </p:val>
                                        </p:tav>
                                      </p:tavLst>
                                    </p:anim>
                                    <p:anim calcmode="lin" valueType="num">
                                      <p:cBhvr>
                                        <p:cTn id="207" dur="332" tmFilter="0, 0; 0.125,0.2665; 0.25,0.4; 0.375,0.465; 0.5,0.5;  0.625,0.535; 0.75,0.6; 0.875,0.7335; 1,1">
                                          <p:stCondLst>
                                            <p:cond delay="1324"/>
                                          </p:stCondLst>
                                        </p:cTn>
                                        <p:tgtEl>
                                          <p:spTgt spid="18">
                                            <p:txEl>
                                              <p:pRg st="0" end="0"/>
                                            </p:txEl>
                                          </p:spTgt>
                                        </p:tgtEl>
                                        <p:attrNameLst>
                                          <p:attrName>ppt_y</p:attrName>
                                        </p:attrNameLst>
                                      </p:cBhvr>
                                      <p:tavLst>
                                        <p:tav tm="0" fmla="#ppt_y-sin(pi*$)/27">
                                          <p:val>
                                            <p:fltVal val="0"/>
                                          </p:val>
                                        </p:tav>
                                        <p:tav tm="100000">
                                          <p:val>
                                            <p:fltVal val="1"/>
                                          </p:val>
                                        </p:tav>
                                      </p:tavLst>
                                    </p:anim>
                                    <p:anim calcmode="lin" valueType="num">
                                      <p:cBhvr>
                                        <p:cTn id="208" dur="164" tmFilter="0, 0; 0.125,0.2665; 0.25,0.4; 0.375,0.465; 0.5,0.5;  0.625,0.535; 0.75,0.6; 0.875,0.7335; 1,1">
                                          <p:stCondLst>
                                            <p:cond delay="1656"/>
                                          </p:stCondLst>
                                        </p:cTn>
                                        <p:tgtEl>
                                          <p:spTgt spid="18">
                                            <p:txEl>
                                              <p:pRg st="0" end="0"/>
                                            </p:txEl>
                                          </p:spTgt>
                                        </p:tgtEl>
                                        <p:attrNameLst>
                                          <p:attrName>ppt_y</p:attrName>
                                        </p:attrNameLst>
                                      </p:cBhvr>
                                      <p:tavLst>
                                        <p:tav tm="0" fmla="#ppt_y-sin(pi*$)/81">
                                          <p:val>
                                            <p:fltVal val="0"/>
                                          </p:val>
                                        </p:tav>
                                        <p:tav tm="100000">
                                          <p:val>
                                            <p:fltVal val="1"/>
                                          </p:val>
                                        </p:tav>
                                      </p:tavLst>
                                    </p:anim>
                                    <p:animScale>
                                      <p:cBhvr>
                                        <p:cTn id="209" dur="26">
                                          <p:stCondLst>
                                            <p:cond delay="650"/>
                                          </p:stCondLst>
                                        </p:cTn>
                                        <p:tgtEl>
                                          <p:spTgt spid="18">
                                            <p:txEl>
                                              <p:pRg st="0" end="0"/>
                                            </p:txEl>
                                          </p:spTgt>
                                        </p:tgtEl>
                                      </p:cBhvr>
                                      <p:to x="100000" y="60000"/>
                                    </p:animScale>
                                    <p:animScale>
                                      <p:cBhvr>
                                        <p:cTn id="210" dur="166" decel="50000">
                                          <p:stCondLst>
                                            <p:cond delay="676"/>
                                          </p:stCondLst>
                                        </p:cTn>
                                        <p:tgtEl>
                                          <p:spTgt spid="18">
                                            <p:txEl>
                                              <p:pRg st="0" end="0"/>
                                            </p:txEl>
                                          </p:spTgt>
                                        </p:tgtEl>
                                      </p:cBhvr>
                                      <p:to x="100000" y="100000"/>
                                    </p:animScale>
                                    <p:animScale>
                                      <p:cBhvr>
                                        <p:cTn id="211" dur="26">
                                          <p:stCondLst>
                                            <p:cond delay="1312"/>
                                          </p:stCondLst>
                                        </p:cTn>
                                        <p:tgtEl>
                                          <p:spTgt spid="18">
                                            <p:txEl>
                                              <p:pRg st="0" end="0"/>
                                            </p:txEl>
                                          </p:spTgt>
                                        </p:tgtEl>
                                      </p:cBhvr>
                                      <p:to x="100000" y="80000"/>
                                    </p:animScale>
                                    <p:animScale>
                                      <p:cBhvr>
                                        <p:cTn id="212" dur="166" decel="50000">
                                          <p:stCondLst>
                                            <p:cond delay="1338"/>
                                          </p:stCondLst>
                                        </p:cTn>
                                        <p:tgtEl>
                                          <p:spTgt spid="18">
                                            <p:txEl>
                                              <p:pRg st="0" end="0"/>
                                            </p:txEl>
                                          </p:spTgt>
                                        </p:tgtEl>
                                      </p:cBhvr>
                                      <p:to x="100000" y="100000"/>
                                    </p:animScale>
                                    <p:animScale>
                                      <p:cBhvr>
                                        <p:cTn id="213" dur="26">
                                          <p:stCondLst>
                                            <p:cond delay="1642"/>
                                          </p:stCondLst>
                                        </p:cTn>
                                        <p:tgtEl>
                                          <p:spTgt spid="18">
                                            <p:txEl>
                                              <p:pRg st="0" end="0"/>
                                            </p:txEl>
                                          </p:spTgt>
                                        </p:tgtEl>
                                      </p:cBhvr>
                                      <p:to x="100000" y="90000"/>
                                    </p:animScale>
                                    <p:animScale>
                                      <p:cBhvr>
                                        <p:cTn id="214" dur="166" decel="50000">
                                          <p:stCondLst>
                                            <p:cond delay="1668"/>
                                          </p:stCondLst>
                                        </p:cTn>
                                        <p:tgtEl>
                                          <p:spTgt spid="18">
                                            <p:txEl>
                                              <p:pRg st="0" end="0"/>
                                            </p:txEl>
                                          </p:spTgt>
                                        </p:tgtEl>
                                      </p:cBhvr>
                                      <p:to x="100000" y="100000"/>
                                    </p:animScale>
                                    <p:animScale>
                                      <p:cBhvr>
                                        <p:cTn id="215" dur="26">
                                          <p:stCondLst>
                                            <p:cond delay="1808"/>
                                          </p:stCondLst>
                                        </p:cTn>
                                        <p:tgtEl>
                                          <p:spTgt spid="18">
                                            <p:txEl>
                                              <p:pRg st="0" end="0"/>
                                            </p:txEl>
                                          </p:spTgt>
                                        </p:tgtEl>
                                      </p:cBhvr>
                                      <p:to x="100000" y="95000"/>
                                    </p:animScale>
                                    <p:animScale>
                                      <p:cBhvr>
                                        <p:cTn id="216" dur="166" decel="50000">
                                          <p:stCondLst>
                                            <p:cond delay="1834"/>
                                          </p:stCondLst>
                                        </p:cTn>
                                        <p:tgtEl>
                                          <p:spTgt spid="18">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3" grpId="0"/>
      <p:bldP spid="3" grpId="1"/>
      <p:bldP spid="7" grpId="0"/>
      <p:bldP spid="7" grpId="1"/>
      <p:bldP spid="8" grpId="0"/>
      <p:bldP spid="8" grpId="1"/>
      <p:bldP spid="9" grpId="0" build="allAtOnce"/>
      <p:bldP spid="11" grpId="0" build="allAtOnce"/>
      <p:bldP spid="13" grpId="0" build="allAtOnce"/>
      <p:bldP spid="14" grpId="0" build="allAtOnce"/>
      <p:bldP spid="15" grpId="0" build="allAtOnce"/>
      <p:bldP spid="17" grpId="0" build="allAtOnce"/>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87635" y="111502"/>
            <a:ext cx="91439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TextBox 11"/>
          <p:cNvSpPr txBox="1"/>
          <p:nvPr/>
        </p:nvSpPr>
        <p:spPr>
          <a:xfrm>
            <a:off x="757520" y="198028"/>
            <a:ext cx="9950823" cy="830997"/>
          </a:xfrm>
          <a:prstGeom prst="rect">
            <a:avLst/>
          </a:prstGeom>
          <a:solidFill>
            <a:schemeClr val="accent4">
              <a:lumMod val="75000"/>
            </a:schemeClr>
          </a:solidFill>
        </p:spPr>
        <p:txBody>
          <a:bodyPr wrap="square" rtlCol="0">
            <a:spAutoFit/>
          </a:bodyPr>
          <a:lstStyle/>
          <a:p>
            <a:pPr algn="ctr"/>
            <a:r>
              <a:rPr lang="en-GB" sz="3600" b="1" dirty="0" smtClean="0">
                <a:solidFill>
                  <a:srgbClr val="253917"/>
                </a:solidFill>
                <a:effectLst>
                  <a:outerShdw blurRad="38100" dist="38100" dir="2700000" algn="tl">
                    <a:srgbClr val="000000">
                      <a:alpha val="43137"/>
                    </a:srgbClr>
                  </a:outerShdw>
                </a:effectLst>
                <a:latin typeface="Arial Black" panose="020B0A04020102020204" pitchFamily="34" charset="0"/>
              </a:rPr>
              <a:t> </a:t>
            </a:r>
            <a:r>
              <a:rPr lang="en-GB" sz="4800" b="1" i="1" dirty="0" smtClean="0">
                <a:solidFill>
                  <a:srgbClr val="FFC000"/>
                </a:solidFill>
                <a:effectLst>
                  <a:outerShdw blurRad="38100" dist="38100" dir="2700000" algn="tl">
                    <a:srgbClr val="000000">
                      <a:alpha val="43137"/>
                    </a:srgbClr>
                  </a:outerShdw>
                </a:effectLst>
                <a:latin typeface="Arial Black" panose="020B0A04020102020204" pitchFamily="34" charset="0"/>
              </a:rPr>
              <a:t>I’ VE GOT AN OPINION </a:t>
            </a:r>
            <a:endParaRPr lang="en-GB" sz="4800" b="1" i="1" dirty="0">
              <a:solidFill>
                <a:srgbClr val="FFC000"/>
              </a:solidFill>
              <a:effectLst>
                <a:outerShdw blurRad="38100" dist="38100" dir="2700000" algn="tl">
                  <a:srgbClr val="000000">
                    <a:alpha val="43137"/>
                  </a:srgbClr>
                </a:outerShdw>
              </a:effectLst>
              <a:latin typeface="Arial Black" panose="020B0A04020102020204" pitchFamily="34" charset="0"/>
            </a:endParaRPr>
          </a:p>
        </p:txBody>
      </p:sp>
      <p:grpSp>
        <p:nvGrpSpPr>
          <p:cNvPr id="23" name="Group 22"/>
          <p:cNvGrpSpPr/>
          <p:nvPr/>
        </p:nvGrpSpPr>
        <p:grpSpPr>
          <a:xfrm>
            <a:off x="40378" y="1196373"/>
            <a:ext cx="11861853" cy="5573730"/>
            <a:chOff x="40378" y="1196373"/>
            <a:chExt cx="11861853" cy="5573730"/>
          </a:xfrm>
        </p:grpSpPr>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38490">
              <a:off x="7975673" y="1713091"/>
              <a:ext cx="3926558" cy="2210900"/>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7757" y="3008312"/>
              <a:ext cx="5017572" cy="3707764"/>
            </a:xfrm>
            <a:prstGeom prst="rect">
              <a:avLst/>
            </a:prstGeom>
          </p:spPr>
        </p:pic>
        <p:pic>
          <p:nvPicPr>
            <p:cNvPr id="20" name="Picture 1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842666">
              <a:off x="8826274" y="4108003"/>
              <a:ext cx="2913741" cy="2662100"/>
            </a:xfrm>
            <a:prstGeom prst="rect">
              <a:avLst/>
            </a:prstGeom>
          </p:spPr>
        </p:pic>
        <p:pic>
          <p:nvPicPr>
            <p:cNvPr id="21" name="Picture 2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36385" y="1196373"/>
              <a:ext cx="2940180" cy="1622168"/>
            </a:xfrm>
            <a:prstGeom prst="rect">
              <a:avLst/>
            </a:prstGeom>
          </p:spPr>
        </p:pic>
        <p:pic>
          <p:nvPicPr>
            <p:cNvPr id="22" name="Picture 2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483410">
              <a:off x="40378" y="1628102"/>
              <a:ext cx="4245909" cy="3948695"/>
            </a:xfrm>
            <a:prstGeom prst="rect">
              <a:avLst/>
            </a:prstGeom>
          </p:spPr>
        </p:pic>
      </p:grpSp>
      <p:pic>
        <p:nvPicPr>
          <p:cNvPr id="2" name="Picture 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72554" y="1309336"/>
            <a:ext cx="6920753" cy="5190565"/>
          </a:xfrm>
          <a:prstGeom prst="rect">
            <a:avLst/>
          </a:prstGeom>
        </p:spPr>
      </p:pic>
      <p:sp>
        <p:nvSpPr>
          <p:cNvPr id="3" name="Right Arrow 2"/>
          <p:cNvSpPr/>
          <p:nvPr/>
        </p:nvSpPr>
        <p:spPr>
          <a:xfrm>
            <a:off x="711875" y="1196373"/>
            <a:ext cx="1405812" cy="1066371"/>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242680" y="1253425"/>
            <a:ext cx="6849035" cy="5136776"/>
          </a:xfrm>
          <a:prstGeom prst="rect">
            <a:avLst/>
          </a:prstGeom>
        </p:spPr>
      </p:pic>
    </p:spTree>
    <p:extLst>
      <p:ext uri="{BB962C8B-B14F-4D97-AF65-F5344CB8AC3E}">
        <p14:creationId xmlns:p14="http://schemas.microsoft.com/office/powerpoint/2010/main" val="158338078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childTnLst>
                          </p:cTn>
                        </p:par>
                        <p:par>
                          <p:cTn id="15" fill="hold">
                            <p:stCondLst>
                              <p:cond delay="1500"/>
                            </p:stCondLst>
                            <p:childTnLst>
                              <p:par>
                                <p:cTn id="16" presetID="42" presetClass="path" presetSubtype="0" accel="50000" decel="50000" fill="hold" nodeType="afterEffect">
                                  <p:stCondLst>
                                    <p:cond delay="4000"/>
                                  </p:stCondLst>
                                  <p:childTnLst>
                                    <p:animMotion origin="layout" path="M -3.54167E-6 2.96296E-6 L -0.00299 0.94074 " pathEditMode="relative" rAng="0" ptsTypes="AA">
                                      <p:cBhvr>
                                        <p:cTn id="17" dur="2000" fill="hold"/>
                                        <p:tgtEl>
                                          <p:spTgt spid="23"/>
                                        </p:tgtEl>
                                        <p:attrNameLst>
                                          <p:attrName>ppt_x</p:attrName>
                                          <p:attrName>ppt_y</p:attrName>
                                        </p:attrNameLst>
                                      </p:cBhvr>
                                      <p:rCtr x="-156" y="47037"/>
                                    </p:animMotion>
                                  </p:childTnLst>
                                </p:cTn>
                              </p:par>
                            </p:childTnLst>
                          </p:cTn>
                        </p:par>
                        <p:par>
                          <p:cTn id="18" fill="hold">
                            <p:stCondLst>
                              <p:cond delay="7500"/>
                            </p:stCondLst>
                            <p:childTnLst>
                              <p:par>
                                <p:cTn id="19" presetID="45" presetClass="entr" presetSubtype="0" fill="hold" nodeType="afterEffect">
                                  <p:stCondLst>
                                    <p:cond delay="350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2000"/>
                                        <p:tgtEl>
                                          <p:spTgt spid="2"/>
                                        </p:tgtEl>
                                      </p:cBhvr>
                                    </p:animEffect>
                                    <p:anim calcmode="lin" valueType="num">
                                      <p:cBhvr>
                                        <p:cTn id="22" dur="2000" fill="hold"/>
                                        <p:tgtEl>
                                          <p:spTgt spid="2"/>
                                        </p:tgtEl>
                                        <p:attrNameLst>
                                          <p:attrName>ppt_w</p:attrName>
                                        </p:attrNameLst>
                                      </p:cBhvr>
                                      <p:tavLst>
                                        <p:tav tm="0" fmla="#ppt_w*sin(2.5*pi*$)">
                                          <p:val>
                                            <p:fltVal val="0"/>
                                          </p:val>
                                        </p:tav>
                                        <p:tav tm="100000">
                                          <p:val>
                                            <p:fltVal val="1"/>
                                          </p:val>
                                        </p:tav>
                                      </p:tavLst>
                                    </p:anim>
                                    <p:anim calcmode="lin" valueType="num">
                                      <p:cBhvr>
                                        <p:cTn id="23" dur="2000" fill="hold"/>
                                        <p:tgtEl>
                                          <p:spTgt spid="2"/>
                                        </p:tgtEl>
                                        <p:attrNameLst>
                                          <p:attrName>ppt_h</p:attrName>
                                        </p:attrNameLst>
                                      </p:cBhvr>
                                      <p:tavLst>
                                        <p:tav tm="0">
                                          <p:val>
                                            <p:strVal val="#ppt_h"/>
                                          </p:val>
                                        </p:tav>
                                        <p:tav tm="100000">
                                          <p:val>
                                            <p:strVal val="#ppt_h"/>
                                          </p:val>
                                        </p:tav>
                                      </p:tavLst>
                                    </p:anim>
                                  </p:childTnLst>
                                </p:cTn>
                              </p:par>
                            </p:childTnLst>
                          </p:cTn>
                        </p:par>
                        <p:par>
                          <p:cTn id="24" fill="hold">
                            <p:stCondLst>
                              <p:cond delay="13000"/>
                            </p:stCondLst>
                            <p:childTnLst>
                              <p:par>
                                <p:cTn id="25" presetID="2" presetClass="entr" presetSubtype="4" fill="hold" nodeType="afterEffect">
                                  <p:stCondLst>
                                    <p:cond delay="300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500" fill="hold"/>
                                        <p:tgtEl>
                                          <p:spTgt spid="4"/>
                                        </p:tgtEl>
                                        <p:attrNameLst>
                                          <p:attrName>ppt_x</p:attrName>
                                        </p:attrNameLst>
                                      </p:cBhvr>
                                      <p:tavLst>
                                        <p:tav tm="0">
                                          <p:val>
                                            <p:strVal val="#ppt_x"/>
                                          </p:val>
                                        </p:tav>
                                        <p:tav tm="100000">
                                          <p:val>
                                            <p:strVal val="#ppt_x"/>
                                          </p:val>
                                        </p:tav>
                                      </p:tavLst>
                                    </p:anim>
                                    <p:anim calcmode="lin" valueType="num">
                                      <p:cBhvr additive="base">
                                        <p:cTn id="28" dur="500" fill="hold"/>
                                        <p:tgtEl>
                                          <p:spTgt spid="4"/>
                                        </p:tgtEl>
                                        <p:attrNameLst>
                                          <p:attrName>ppt_y</p:attrName>
                                        </p:attrNameLst>
                                      </p:cBhvr>
                                      <p:tavLst>
                                        <p:tav tm="0">
                                          <p:val>
                                            <p:strVal val="1+#ppt_h/2"/>
                                          </p:val>
                                        </p:tav>
                                        <p:tav tm="100000">
                                          <p:val>
                                            <p:strVal val="#ppt_y"/>
                                          </p:val>
                                        </p:tav>
                                      </p:tavLst>
                                    </p:anim>
                                  </p:childTnLst>
                                </p:cTn>
                              </p:par>
                            </p:childTnLst>
                          </p:cTn>
                        </p:par>
                        <p:par>
                          <p:cTn id="29" fill="hold">
                            <p:stCondLst>
                              <p:cond delay="16500"/>
                            </p:stCondLst>
                            <p:childTnLst>
                              <p:par>
                                <p:cTn id="30" presetID="2" presetClass="entr" presetSubtype="4" fill="hold" grpId="2" nodeType="afterEffect">
                                  <p:stCondLst>
                                    <p:cond delay="0"/>
                                  </p:stCondLst>
                                  <p:childTnLst>
                                    <p:set>
                                      <p:cBhvr>
                                        <p:cTn id="31" dur="1" fill="hold">
                                          <p:stCondLst>
                                            <p:cond delay="0"/>
                                          </p:stCondLst>
                                        </p:cTn>
                                        <p:tgtEl>
                                          <p:spTgt spid="3"/>
                                        </p:tgtEl>
                                        <p:attrNameLst>
                                          <p:attrName>style.visibility</p:attrName>
                                        </p:attrNameLst>
                                      </p:cBhvr>
                                      <p:to>
                                        <p:strVal val="visible"/>
                                      </p:to>
                                    </p:set>
                                    <p:anim calcmode="lin" valueType="num">
                                      <p:cBhvr additive="base">
                                        <p:cTn id="32" dur="500" fill="hold"/>
                                        <p:tgtEl>
                                          <p:spTgt spid="3"/>
                                        </p:tgtEl>
                                        <p:attrNameLst>
                                          <p:attrName>ppt_x</p:attrName>
                                        </p:attrNameLst>
                                      </p:cBhvr>
                                      <p:tavLst>
                                        <p:tav tm="0">
                                          <p:val>
                                            <p:strVal val="#ppt_x"/>
                                          </p:val>
                                        </p:tav>
                                        <p:tav tm="100000">
                                          <p:val>
                                            <p:strVal val="#ppt_x"/>
                                          </p:val>
                                        </p:tav>
                                      </p:tavLst>
                                    </p:anim>
                                    <p:anim calcmode="lin" valueType="num">
                                      <p:cBhvr additive="base">
                                        <p:cTn id="33" dur="500" fill="hold"/>
                                        <p:tgtEl>
                                          <p:spTgt spid="3"/>
                                        </p:tgtEl>
                                        <p:attrNameLst>
                                          <p:attrName>ppt_y</p:attrName>
                                        </p:attrNameLst>
                                      </p:cBhvr>
                                      <p:tavLst>
                                        <p:tav tm="0">
                                          <p:val>
                                            <p:strVal val="1+#ppt_h/2"/>
                                          </p:val>
                                        </p:tav>
                                        <p:tav tm="100000">
                                          <p:val>
                                            <p:strVal val="#ppt_y"/>
                                          </p:val>
                                        </p:tav>
                                      </p:tavLst>
                                    </p:anim>
                                  </p:childTnLst>
                                </p:cTn>
                              </p:par>
                            </p:childTnLst>
                          </p:cTn>
                        </p:par>
                        <p:par>
                          <p:cTn id="34" fill="hold">
                            <p:stCondLst>
                              <p:cond delay="17000"/>
                            </p:stCondLst>
                            <p:childTnLst>
                              <p:par>
                                <p:cTn id="35" presetID="27" presetClass="emph" presetSubtype="0" repeatCount="5000" fill="remove" grpId="1" nodeType="afterEffect">
                                  <p:stCondLst>
                                    <p:cond delay="0"/>
                                  </p:stCondLst>
                                  <p:childTnLst>
                                    <p:animClr clrSpc="rgb" dir="cw">
                                      <p:cBhvr override="childStyle">
                                        <p:cTn id="36" dur="2500" autoRev="1" fill="remove"/>
                                        <p:tgtEl>
                                          <p:spTgt spid="3"/>
                                        </p:tgtEl>
                                        <p:attrNameLst>
                                          <p:attrName>style.color</p:attrName>
                                        </p:attrNameLst>
                                      </p:cBhvr>
                                      <p:to>
                                        <a:schemeClr val="bg1"/>
                                      </p:to>
                                    </p:animClr>
                                    <p:animClr clrSpc="rgb" dir="cw">
                                      <p:cBhvr>
                                        <p:cTn id="37" dur="2500" autoRev="1" fill="remove"/>
                                        <p:tgtEl>
                                          <p:spTgt spid="3"/>
                                        </p:tgtEl>
                                        <p:attrNameLst>
                                          <p:attrName>fillcolor</p:attrName>
                                        </p:attrNameLst>
                                      </p:cBhvr>
                                      <p:to>
                                        <a:schemeClr val="bg1"/>
                                      </p:to>
                                    </p:animClr>
                                    <p:set>
                                      <p:cBhvr>
                                        <p:cTn id="38" dur="2500" autoRev="1" fill="remove"/>
                                        <p:tgtEl>
                                          <p:spTgt spid="3"/>
                                        </p:tgtEl>
                                        <p:attrNameLst>
                                          <p:attrName>fill.type</p:attrName>
                                        </p:attrNameLst>
                                      </p:cBhvr>
                                      <p:to>
                                        <p:strVal val="solid"/>
                                      </p:to>
                                    </p:set>
                                    <p:set>
                                      <p:cBhvr>
                                        <p:cTn id="39" dur="2500" autoRev="1" fill="remove"/>
                                        <p:tgtEl>
                                          <p:spTgt spid="3"/>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3" grpId="1" animBg="1"/>
      <p:bldP spid="3" grpId="2"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sp>
        <p:nvSpPr>
          <p:cNvPr id="12" name="TextBox 11"/>
          <p:cNvSpPr txBox="1"/>
          <p:nvPr/>
        </p:nvSpPr>
        <p:spPr>
          <a:xfrm>
            <a:off x="0" y="194904"/>
            <a:ext cx="12192000" cy="830997"/>
          </a:xfrm>
          <a:prstGeom prst="rect">
            <a:avLst/>
          </a:prstGeom>
          <a:solidFill>
            <a:srgbClr val="CC00CC"/>
          </a:solidFill>
        </p:spPr>
        <p:txBody>
          <a:bodyPr wrap="square" rtlCol="0">
            <a:spAutoFit/>
          </a:bodyPr>
          <a:lstStyle/>
          <a:p>
            <a:pPr algn="ctr"/>
            <a:r>
              <a:rPr lang="en-GB" sz="4800" b="1" i="1" dirty="0" smtClean="0">
                <a:solidFill>
                  <a:srgbClr val="FFC000"/>
                </a:solidFill>
                <a:effectLst>
                  <a:outerShdw blurRad="38100" dist="38100" dir="2700000" algn="tl">
                    <a:srgbClr val="000000">
                      <a:alpha val="43137"/>
                    </a:srgbClr>
                  </a:outerShdw>
                </a:effectLst>
                <a:latin typeface="Arial Black" panose="020B0A04020102020204" pitchFamily="34" charset="0"/>
              </a:rPr>
              <a:t>CONCLUSION </a:t>
            </a:r>
            <a:endParaRPr lang="en-GB" sz="4800" b="1" i="1" dirty="0">
              <a:solidFill>
                <a:srgbClr val="FFC000"/>
              </a:solidFill>
              <a:effectLst>
                <a:outerShdw blurRad="38100" dist="38100" dir="2700000" algn="tl">
                  <a:srgbClr val="000000">
                    <a:alpha val="43137"/>
                  </a:srgbClr>
                </a:outerShdw>
              </a:effectLst>
              <a:latin typeface="Arial Black" panose="020B0A04020102020204" pitchFamily="34" charset="0"/>
            </a:endParaRPr>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88188" y="153202"/>
            <a:ext cx="914399" cy="914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extBox 1"/>
          <p:cNvSpPr txBox="1"/>
          <p:nvPr/>
        </p:nvSpPr>
        <p:spPr>
          <a:xfrm>
            <a:off x="1223683" y="1344706"/>
            <a:ext cx="10085294" cy="3754874"/>
          </a:xfrm>
          <a:prstGeom prst="rect">
            <a:avLst/>
          </a:prstGeom>
          <a:solidFill>
            <a:schemeClr val="accent6">
              <a:lumMod val="50000"/>
            </a:schemeClr>
          </a:solidFill>
        </p:spPr>
        <p:txBody>
          <a:bodyPr wrap="square" rtlCol="0">
            <a:spAutoFit/>
          </a:bodyPr>
          <a:lstStyle/>
          <a:p>
            <a:pPr algn="ctr"/>
            <a:r>
              <a:rPr lang="en-GB" sz="2000" b="1" dirty="0">
                <a:solidFill>
                  <a:schemeClr val="bg1"/>
                </a:solidFill>
                <a:effectLst>
                  <a:outerShdw blurRad="38100" dist="38100" dir="2700000" algn="tl">
                    <a:srgbClr val="000000">
                      <a:alpha val="43137"/>
                    </a:srgbClr>
                  </a:outerShdw>
                </a:effectLst>
              </a:rPr>
              <a:t>In conclusion, Amazon’s approach to people management has both strengths and drawbacks. Therefore, Amazon has established its brand as an innovative and efficient company that always pursues to create more social value. It also attracts many creative talents who have a firm belief in Amazon’s culture. The company also implements a cost-effective reward management system to attract and retain talents, especially with abundant welfare and stock ownership. However, Amazon’s performance management is too harsh. The company always pushes employees to work more with excessively high requirements. As a result, many employees are unsatisfied with the highly pressured working environment and fail to balance their work and life. Amazon’s extreme pursue of high performance has led to a relatively high turnover, which inevitably damages the company’s reputation and increases human cos. Amazon should be more people-oriented rather than performance-</a:t>
            </a:r>
            <a:r>
              <a:rPr lang="en-GB" sz="2000" b="1" dirty="0" err="1">
                <a:solidFill>
                  <a:schemeClr val="bg1"/>
                </a:solidFill>
                <a:effectLst>
                  <a:outerShdw blurRad="38100" dist="38100" dir="2700000" algn="tl">
                    <a:srgbClr val="000000">
                      <a:alpha val="43137"/>
                    </a:srgbClr>
                  </a:outerShdw>
                </a:effectLst>
              </a:rPr>
              <a:t>centered</a:t>
            </a:r>
            <a:r>
              <a:rPr lang="en-GB" sz="2000" b="1" dirty="0">
                <a:solidFill>
                  <a:schemeClr val="bg1"/>
                </a:solidFill>
                <a:effectLst>
                  <a:outerShdw blurRad="38100" dist="38100" dir="2700000" algn="tl">
                    <a:srgbClr val="000000">
                      <a:alpha val="43137"/>
                    </a:srgbClr>
                  </a:outerShdw>
                </a:effectLst>
              </a:rPr>
              <a:t>. </a:t>
            </a:r>
          </a:p>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1882" y="4895630"/>
            <a:ext cx="3225727" cy="1854793"/>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91811" y="4895630"/>
            <a:ext cx="2508660" cy="1881495"/>
          </a:xfrm>
          <a:prstGeom prst="rect">
            <a:avLst/>
          </a:prstGeom>
        </p:spPr>
      </p:pic>
      <p:sp>
        <p:nvSpPr>
          <p:cNvPr id="5" name="TextBox 4"/>
          <p:cNvSpPr txBox="1"/>
          <p:nvPr/>
        </p:nvSpPr>
        <p:spPr>
          <a:xfrm>
            <a:off x="5867399" y="5038195"/>
            <a:ext cx="923366" cy="1604651"/>
          </a:xfrm>
          <a:prstGeom prst="rect">
            <a:avLst/>
          </a:prstGeom>
          <a:noFill/>
        </p:spPr>
        <p:txBody>
          <a:bodyPr wrap="square" rtlCol="0">
            <a:spAutoFit/>
          </a:bodyPr>
          <a:lstStyle/>
          <a:p>
            <a:r>
              <a:rPr lang="en-GB" sz="9600" b="1" dirty="0" smtClean="0">
                <a:solidFill>
                  <a:srgbClr val="FF0000"/>
                </a:solidFill>
                <a:effectLst>
                  <a:outerShdw blurRad="38100" dist="38100" dir="2700000" algn="tl">
                    <a:srgbClr val="000000">
                      <a:alpha val="43137"/>
                    </a:srgbClr>
                  </a:outerShdw>
                </a:effectLst>
              </a:rPr>
              <a:t>?</a:t>
            </a:r>
            <a:endParaRPr lang="en-GB" sz="96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3801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par>
                          <p:cTn id="8" fill="hold">
                            <p:stCondLst>
                              <p:cond delay="500"/>
                            </p:stCondLst>
                            <p:childTnLst>
                              <p:par>
                                <p:cTn id="9" presetID="32" presetClass="emph" presetSubtype="0" fill="hold" nodeType="afterEffect">
                                  <p:stCondLst>
                                    <p:cond delay="0"/>
                                  </p:stCondLst>
                                  <p:childTnLst>
                                    <p:animRot by="120000">
                                      <p:cBhvr>
                                        <p:cTn id="10" dur="100" fill="hold">
                                          <p:stCondLst>
                                            <p:cond delay="0"/>
                                          </p:stCondLst>
                                        </p:cTn>
                                        <p:tgtEl>
                                          <p:spTgt spid="16"/>
                                        </p:tgtEl>
                                        <p:attrNameLst>
                                          <p:attrName>r</p:attrName>
                                        </p:attrNameLst>
                                      </p:cBhvr>
                                    </p:animRot>
                                    <p:animRot by="-240000">
                                      <p:cBhvr>
                                        <p:cTn id="11" dur="200" fill="hold">
                                          <p:stCondLst>
                                            <p:cond delay="200"/>
                                          </p:stCondLst>
                                        </p:cTn>
                                        <p:tgtEl>
                                          <p:spTgt spid="16"/>
                                        </p:tgtEl>
                                        <p:attrNameLst>
                                          <p:attrName>r</p:attrName>
                                        </p:attrNameLst>
                                      </p:cBhvr>
                                    </p:animRot>
                                    <p:animRot by="240000">
                                      <p:cBhvr>
                                        <p:cTn id="12" dur="200" fill="hold">
                                          <p:stCondLst>
                                            <p:cond delay="400"/>
                                          </p:stCondLst>
                                        </p:cTn>
                                        <p:tgtEl>
                                          <p:spTgt spid="16"/>
                                        </p:tgtEl>
                                        <p:attrNameLst>
                                          <p:attrName>r</p:attrName>
                                        </p:attrNameLst>
                                      </p:cBhvr>
                                    </p:animRot>
                                    <p:animRot by="-240000">
                                      <p:cBhvr>
                                        <p:cTn id="13" dur="200" fill="hold">
                                          <p:stCondLst>
                                            <p:cond delay="600"/>
                                          </p:stCondLst>
                                        </p:cTn>
                                        <p:tgtEl>
                                          <p:spTgt spid="16"/>
                                        </p:tgtEl>
                                        <p:attrNameLst>
                                          <p:attrName>r</p:attrName>
                                        </p:attrNameLst>
                                      </p:cBhvr>
                                    </p:animRot>
                                    <p:animRot by="120000">
                                      <p:cBhvr>
                                        <p:cTn id="14" dur="200" fill="hold">
                                          <p:stCondLst>
                                            <p:cond delay="800"/>
                                          </p:stCondLst>
                                        </p:cTn>
                                        <p:tgtEl>
                                          <p:spTgt spid="16"/>
                                        </p:tgtEl>
                                        <p:attrNameLst>
                                          <p:attrName>r</p:attrName>
                                        </p:attrNameLst>
                                      </p:cBhvr>
                                    </p:animRot>
                                  </p:childTnLst>
                                </p:cTn>
                              </p:par>
                            </p:childTnLst>
                          </p:cTn>
                        </p:par>
                        <p:par>
                          <p:cTn id="15" fill="hold">
                            <p:stCondLst>
                              <p:cond delay="1500"/>
                            </p:stCondLst>
                            <p:childTnLst>
                              <p:par>
                                <p:cTn id="16" presetID="26" presetClass="entr" presetSubtype="0" fill="hold" grpId="0" nodeType="after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wipe(down)">
                                      <p:cBhvr>
                                        <p:cTn id="18" dur="580">
                                          <p:stCondLst>
                                            <p:cond delay="0"/>
                                          </p:stCondLst>
                                        </p:cTn>
                                        <p:tgtEl>
                                          <p:spTgt spid="2"/>
                                        </p:tgtEl>
                                      </p:cBhvr>
                                    </p:animEffect>
                                    <p:anim calcmode="lin" valueType="num">
                                      <p:cBhvr>
                                        <p:cTn id="19"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4" dur="26">
                                          <p:stCondLst>
                                            <p:cond delay="650"/>
                                          </p:stCondLst>
                                        </p:cTn>
                                        <p:tgtEl>
                                          <p:spTgt spid="2"/>
                                        </p:tgtEl>
                                      </p:cBhvr>
                                      <p:to x="100000" y="60000"/>
                                    </p:animScale>
                                    <p:animScale>
                                      <p:cBhvr>
                                        <p:cTn id="25" dur="166" decel="50000">
                                          <p:stCondLst>
                                            <p:cond delay="676"/>
                                          </p:stCondLst>
                                        </p:cTn>
                                        <p:tgtEl>
                                          <p:spTgt spid="2"/>
                                        </p:tgtEl>
                                      </p:cBhvr>
                                      <p:to x="100000" y="100000"/>
                                    </p:animScale>
                                    <p:animScale>
                                      <p:cBhvr>
                                        <p:cTn id="26" dur="26">
                                          <p:stCondLst>
                                            <p:cond delay="1312"/>
                                          </p:stCondLst>
                                        </p:cTn>
                                        <p:tgtEl>
                                          <p:spTgt spid="2"/>
                                        </p:tgtEl>
                                      </p:cBhvr>
                                      <p:to x="100000" y="80000"/>
                                    </p:animScale>
                                    <p:animScale>
                                      <p:cBhvr>
                                        <p:cTn id="27" dur="166" decel="50000">
                                          <p:stCondLst>
                                            <p:cond delay="1338"/>
                                          </p:stCondLst>
                                        </p:cTn>
                                        <p:tgtEl>
                                          <p:spTgt spid="2"/>
                                        </p:tgtEl>
                                      </p:cBhvr>
                                      <p:to x="100000" y="100000"/>
                                    </p:animScale>
                                    <p:animScale>
                                      <p:cBhvr>
                                        <p:cTn id="28" dur="26">
                                          <p:stCondLst>
                                            <p:cond delay="1642"/>
                                          </p:stCondLst>
                                        </p:cTn>
                                        <p:tgtEl>
                                          <p:spTgt spid="2"/>
                                        </p:tgtEl>
                                      </p:cBhvr>
                                      <p:to x="100000" y="90000"/>
                                    </p:animScale>
                                    <p:animScale>
                                      <p:cBhvr>
                                        <p:cTn id="29" dur="166" decel="50000">
                                          <p:stCondLst>
                                            <p:cond delay="1668"/>
                                          </p:stCondLst>
                                        </p:cTn>
                                        <p:tgtEl>
                                          <p:spTgt spid="2"/>
                                        </p:tgtEl>
                                      </p:cBhvr>
                                      <p:to x="100000" y="100000"/>
                                    </p:animScale>
                                    <p:animScale>
                                      <p:cBhvr>
                                        <p:cTn id="30" dur="26">
                                          <p:stCondLst>
                                            <p:cond delay="1808"/>
                                          </p:stCondLst>
                                        </p:cTn>
                                        <p:tgtEl>
                                          <p:spTgt spid="2"/>
                                        </p:tgtEl>
                                      </p:cBhvr>
                                      <p:to x="100000" y="95000"/>
                                    </p:animScale>
                                    <p:animScale>
                                      <p:cBhvr>
                                        <p:cTn id="31"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87CFAC"/>
        </a:solidFill>
        <a:effectLst/>
      </p:bgPr>
    </p:bg>
    <p:spTree>
      <p:nvGrpSpPr>
        <p:cNvPr id="1" name=""/>
        <p:cNvGrpSpPr/>
        <p:nvPr/>
      </p:nvGrpSpPr>
      <p:grpSpPr>
        <a:xfrm>
          <a:off x="0" y="0"/>
          <a:ext cx="0" cy="0"/>
          <a:chOff x="0" y="0"/>
          <a:chExt cx="0" cy="0"/>
        </a:xfrm>
      </p:grpSpPr>
      <p:sp>
        <p:nvSpPr>
          <p:cNvPr id="12" name="TextBox 11"/>
          <p:cNvSpPr txBox="1"/>
          <p:nvPr/>
        </p:nvSpPr>
        <p:spPr>
          <a:xfrm>
            <a:off x="3263151" y="73322"/>
            <a:ext cx="5163671" cy="830997"/>
          </a:xfrm>
          <a:prstGeom prst="rect">
            <a:avLst/>
          </a:prstGeom>
          <a:solidFill>
            <a:srgbClr val="FF0066"/>
          </a:solidFill>
        </p:spPr>
        <p:txBody>
          <a:bodyPr wrap="square" rtlCol="0">
            <a:spAutoFit/>
          </a:bodyPr>
          <a:lstStyle/>
          <a:p>
            <a:pPr algn="ctr"/>
            <a:r>
              <a:rPr lang="en-GB" sz="4800" b="1" i="1" dirty="0" smtClean="0">
                <a:solidFill>
                  <a:srgbClr val="FFC000"/>
                </a:solidFill>
                <a:effectLst>
                  <a:outerShdw blurRad="38100" dist="38100" dir="2700000" algn="tl">
                    <a:srgbClr val="000000">
                      <a:alpha val="43137"/>
                    </a:srgbClr>
                  </a:outerShdw>
                </a:effectLst>
                <a:latin typeface="Arial Black" panose="020B0A04020102020204" pitchFamily="34" charset="0"/>
              </a:rPr>
              <a:t>REFERENCES </a:t>
            </a:r>
            <a:endParaRPr lang="en-GB" sz="4800" b="1" i="1" dirty="0">
              <a:solidFill>
                <a:srgbClr val="FFC000"/>
              </a:solidFill>
              <a:effectLst>
                <a:outerShdw blurRad="38100" dist="38100" dir="2700000" algn="tl">
                  <a:srgbClr val="000000">
                    <a:alpha val="43137"/>
                  </a:srgbClr>
                </a:outerShdw>
              </a:effectLst>
              <a:latin typeface="Arial Black" panose="020B0A04020102020204" pitchFamily="34" charset="0"/>
            </a:endParaRPr>
          </a:p>
        </p:txBody>
      </p:sp>
      <p:sp>
        <p:nvSpPr>
          <p:cNvPr id="8" name="TextBox 7"/>
          <p:cNvSpPr txBox="1"/>
          <p:nvPr/>
        </p:nvSpPr>
        <p:spPr>
          <a:xfrm>
            <a:off x="117566" y="1031965"/>
            <a:ext cx="12174583" cy="5262979"/>
          </a:xfrm>
          <a:prstGeom prst="rect">
            <a:avLst/>
          </a:prstGeom>
          <a:noFill/>
        </p:spPr>
        <p:txBody>
          <a:bodyPr wrap="square" rtlCol="0">
            <a:spAutoFit/>
          </a:bodyPr>
          <a:lstStyle/>
          <a:p>
            <a:pPr marL="342900" indent="-342900">
              <a:buFont typeface="+mj-lt"/>
              <a:buAutoNum type="arabicPeriod"/>
            </a:pPr>
            <a:r>
              <a:rPr lang="en-GB" sz="1050" dirty="0"/>
              <a:t>The #1 Performance Review Generator. 2020. Amazon PIP: What is It &amp; What to Do — </a:t>
            </a:r>
            <a:r>
              <a:rPr lang="en-GB" sz="1050" dirty="0" err="1"/>
              <a:t>viaMaven</a:t>
            </a:r>
            <a:r>
              <a:rPr lang="en-GB" sz="1050" dirty="0"/>
              <a:t>: The #1 Performance Review Generator. [ONLINE] Available at: </a:t>
            </a:r>
            <a:r>
              <a:rPr lang="en-GB" sz="1050" dirty="0">
                <a:hlinkClick r:id="rId2"/>
              </a:rPr>
              <a:t>https://www.viamaven.com/blog/amazon-pip-what-is-it-what-to-do</a:t>
            </a:r>
            <a:r>
              <a:rPr lang="en-GB" sz="1050" dirty="0"/>
              <a:t>. [Accessed 09 November 2020</a:t>
            </a:r>
            <a:r>
              <a:rPr lang="en-GB" sz="1050" dirty="0" smtClean="0"/>
              <a:t>].</a:t>
            </a:r>
          </a:p>
          <a:p>
            <a:pPr marL="342900" indent="-342900">
              <a:buFont typeface="+mj-lt"/>
              <a:buAutoNum type="arabicPeriod"/>
            </a:pPr>
            <a:r>
              <a:rPr lang="en-GB" sz="1050" dirty="0" err="1"/>
              <a:t>reddit</a:t>
            </a:r>
            <a:r>
              <a:rPr lang="en-GB" sz="1050" dirty="0"/>
              <a:t>. 2020. </a:t>
            </a:r>
            <a:r>
              <a:rPr lang="en-GB" sz="1050" dirty="0" err="1"/>
              <a:t>IamA</a:t>
            </a:r>
            <a:r>
              <a:rPr lang="en-GB" sz="1050" dirty="0"/>
              <a:t> Software Engineer on a PIP -- Performance Improvement Plan -- at Amazon. AMA. : </a:t>
            </a:r>
            <a:r>
              <a:rPr lang="en-GB" sz="1050" dirty="0" err="1"/>
              <a:t>cscareerquestions</a:t>
            </a:r>
            <a:r>
              <a:rPr lang="en-GB" sz="1050" dirty="0"/>
              <a:t>. [ONLINE] Available at: </a:t>
            </a:r>
            <a:r>
              <a:rPr lang="en-GB" sz="1050" dirty="0">
                <a:hlinkClick r:id="rId3"/>
              </a:rPr>
              <a:t>https://www.reddit.com/r/cscareerquestions/comments/3d66th/iama_software_engineer_on_a_pip_performance/</a:t>
            </a:r>
            <a:r>
              <a:rPr lang="en-GB" sz="1050" dirty="0"/>
              <a:t>. [Accessed 09 November 2020</a:t>
            </a:r>
            <a:r>
              <a:rPr lang="en-GB" sz="1050" dirty="0" smtClean="0"/>
              <a:t>].</a:t>
            </a:r>
          </a:p>
          <a:p>
            <a:pPr marL="342900" indent="-342900">
              <a:buFont typeface="+mj-lt"/>
              <a:buAutoNum type="arabicPeriod"/>
            </a:pPr>
            <a:r>
              <a:rPr lang="en-GB" sz="1050" dirty="0"/>
              <a:t>Hamilton Nolan. 2020. Inside Amazon's Kafkaesque "Performance Improvement Plans". [ONLINE] Available at: </a:t>
            </a:r>
            <a:r>
              <a:rPr lang="en-GB" sz="1050" dirty="0">
                <a:hlinkClick r:id="rId4"/>
              </a:rPr>
              <a:t>https://gawker.com/inside-amazons-kafkaesque-performance-improvement-plan-1640304353</a:t>
            </a:r>
            <a:r>
              <a:rPr lang="en-GB" sz="1050" dirty="0"/>
              <a:t>. [Accessed 09 November 2020</a:t>
            </a:r>
            <a:r>
              <a:rPr lang="en-GB" sz="1050" dirty="0" smtClean="0"/>
              <a:t>].</a:t>
            </a:r>
          </a:p>
          <a:p>
            <a:pPr marL="342900" indent="-342900">
              <a:buFont typeface="+mj-lt"/>
              <a:buAutoNum type="arabicPeriod"/>
            </a:pPr>
            <a:r>
              <a:rPr lang="en-GB" sz="1050" dirty="0"/>
              <a:t>Inside Amazon: Wrestling Big Ideas in a Bruising Workplace - The New York Times. 2020. Inside Amazon: Wrestling Big Ideas in a Bruising Workplace - The New York Times. [ONLINE] Available at: </a:t>
            </a:r>
            <a:r>
              <a:rPr lang="en-GB" sz="1050" dirty="0">
                <a:hlinkClick r:id="rId5"/>
              </a:rPr>
              <a:t>https://www.nytimes.com/2015/08/16/technology/inside-amazon-wrestling-big-ideas-in-a-bruising-workplace.html</a:t>
            </a:r>
            <a:r>
              <a:rPr lang="en-GB" sz="1050" dirty="0"/>
              <a:t>. [Accessed 09 November 2020</a:t>
            </a:r>
            <a:r>
              <a:rPr lang="en-GB" sz="1050" dirty="0" smtClean="0"/>
              <a:t>].</a:t>
            </a:r>
          </a:p>
          <a:p>
            <a:pPr marL="342900" indent="-342900">
              <a:buFont typeface="+mj-lt"/>
              <a:buAutoNum type="arabicPeriod"/>
            </a:pPr>
            <a:r>
              <a:rPr lang="en-GB" sz="1050" dirty="0"/>
              <a:t>Robin </a:t>
            </a:r>
            <a:r>
              <a:rPr lang="en-GB" sz="1050" dirty="0" err="1"/>
              <a:t>Ferracone</a:t>
            </a:r>
            <a:r>
              <a:rPr lang="en-GB" sz="1050" dirty="0"/>
              <a:t>. 2020. Dare To Be Different - The Case Of Amazon.com. [ONLINE] Available at: </a:t>
            </a:r>
            <a:r>
              <a:rPr lang="en-GB" sz="1050" dirty="0">
                <a:hlinkClick r:id="rId6"/>
              </a:rPr>
              <a:t>https://www.forbes.com/sites/robinferracone/2019/04/23/dare-to-be-different-the-case-of-amazon-com/?sh=411e6f2dcb99</a:t>
            </a:r>
            <a:r>
              <a:rPr lang="en-GB" sz="1050" dirty="0"/>
              <a:t>. [Accessed 09 November 2020</a:t>
            </a:r>
            <a:r>
              <a:rPr lang="en-GB" sz="1050" dirty="0" smtClean="0"/>
              <a:t>].</a:t>
            </a:r>
          </a:p>
          <a:p>
            <a:pPr marL="342900" indent="-342900">
              <a:buFont typeface="+mj-lt"/>
              <a:buAutoNum type="arabicPeriod"/>
            </a:pPr>
            <a:r>
              <a:rPr lang="en-GB" sz="1050" dirty="0"/>
              <a:t>BusinessTeacher.org. 2020. A Critical Analysis of Amazon's Approach to People Management. [ONLINE] Available at: </a:t>
            </a:r>
            <a:r>
              <a:rPr lang="en-GB" sz="1050" dirty="0">
                <a:hlinkClick r:id="rId7"/>
              </a:rPr>
              <a:t>https://businessteacher.org/reports/critical-analysis-of-amazons-approach-to-people-management.php</a:t>
            </a:r>
            <a:r>
              <a:rPr lang="en-GB" sz="1050" dirty="0"/>
              <a:t>. [Accessed 09 November 2020</a:t>
            </a:r>
            <a:r>
              <a:rPr lang="en-GB" sz="1050" dirty="0" smtClean="0"/>
              <a:t>].</a:t>
            </a:r>
          </a:p>
          <a:p>
            <a:pPr marL="342900" indent="-342900">
              <a:buFont typeface="+mj-lt"/>
              <a:buAutoNum type="arabicPeriod"/>
            </a:pPr>
            <a:r>
              <a:rPr lang="en-GB" sz="1050" dirty="0"/>
              <a:t>How Does Amazon Do Performance Management? | </a:t>
            </a:r>
            <a:r>
              <a:rPr lang="en-GB" sz="1050" dirty="0" err="1"/>
              <a:t>PerformYard</a:t>
            </a:r>
            <a:r>
              <a:rPr lang="en-GB" sz="1050" dirty="0"/>
              <a:t>. 2020. How Does Amazon Do Performance Management? | </a:t>
            </a:r>
            <a:r>
              <a:rPr lang="en-GB" sz="1050" dirty="0" err="1"/>
              <a:t>PerformYard</a:t>
            </a:r>
            <a:r>
              <a:rPr lang="en-GB" sz="1050" dirty="0"/>
              <a:t>. [ONLINE] Available at: </a:t>
            </a:r>
            <a:r>
              <a:rPr lang="en-GB" sz="1050" dirty="0">
                <a:hlinkClick r:id="rId8"/>
              </a:rPr>
              <a:t>https://www.performyard.com/articles/how-does-amazon-do-performance-management</a:t>
            </a:r>
            <a:r>
              <a:rPr lang="en-GB" sz="1050" dirty="0"/>
              <a:t>. [Accessed 09 November 2020</a:t>
            </a:r>
            <a:r>
              <a:rPr lang="en-GB" sz="1050" dirty="0" smtClean="0"/>
              <a:t>].</a:t>
            </a:r>
          </a:p>
          <a:p>
            <a:pPr marL="342900" indent="-342900">
              <a:buFont typeface="+mj-lt"/>
              <a:buAutoNum type="arabicPeriod"/>
            </a:pPr>
            <a:r>
              <a:rPr lang="en-GB" sz="1050" dirty="0" err="1"/>
              <a:t>SourceMogul</a:t>
            </a:r>
            <a:r>
              <a:rPr lang="en-GB" sz="1050" dirty="0"/>
              <a:t> - Amazon Arbitrage Software | Online Arbitrage. 2020. </a:t>
            </a:r>
            <a:r>
              <a:rPr lang="en-GB" sz="1050" dirty="0" err="1"/>
              <a:t>SourceMogul</a:t>
            </a:r>
            <a:r>
              <a:rPr lang="en-GB" sz="1050" dirty="0"/>
              <a:t> - Amazon Arbitrage Software | Online Arbitrage. [ONLINE] Available at: </a:t>
            </a:r>
            <a:r>
              <a:rPr lang="en-GB" sz="1050" dirty="0">
                <a:hlinkClick r:id="rId9"/>
              </a:rPr>
              <a:t>https://profitsourcery.com/wp-content/uploads/2015/02/What-are-Amazon-Customer-Metrics-ready1.pdf</a:t>
            </a:r>
            <a:r>
              <a:rPr lang="en-GB" sz="1050" dirty="0"/>
              <a:t>. [Accessed 09 November 2020</a:t>
            </a:r>
            <a:r>
              <a:rPr lang="en-GB" sz="1050" dirty="0" smtClean="0"/>
              <a:t>].</a:t>
            </a:r>
          </a:p>
          <a:p>
            <a:pPr marL="342900" indent="-342900">
              <a:buFont typeface="+mj-lt"/>
              <a:buAutoNum type="arabicPeriod"/>
            </a:pPr>
            <a:r>
              <a:rPr lang="en-GB" sz="1050" dirty="0"/>
              <a:t>US About Amazon. 2020. Compensation and benefits at Amazon </a:t>
            </a:r>
            <a:r>
              <a:rPr lang="en-GB" sz="1050" dirty="0" err="1"/>
              <a:t>Fulfillment</a:t>
            </a:r>
            <a:r>
              <a:rPr lang="en-GB" sz="1050" dirty="0"/>
              <a:t>. [ONLINE] Available at: </a:t>
            </a:r>
            <a:r>
              <a:rPr lang="en-GB" sz="1050" dirty="0">
                <a:hlinkClick r:id="rId10"/>
              </a:rPr>
              <a:t>https://www.aboutamazon.com/amazon-fulfillment/working-here/compensation-and-benefits</a:t>
            </a:r>
            <a:r>
              <a:rPr lang="en-GB" sz="1050" dirty="0"/>
              <a:t>. [Accessed 09 November 2020</a:t>
            </a:r>
            <a:r>
              <a:rPr lang="en-GB" sz="1050" dirty="0" smtClean="0"/>
              <a:t>].</a:t>
            </a:r>
          </a:p>
          <a:p>
            <a:pPr marL="342900" indent="-342900">
              <a:buFont typeface="+mj-lt"/>
              <a:buAutoNum type="arabicPeriod"/>
            </a:pPr>
            <a:r>
              <a:rPr lang="en-GB" sz="1050" dirty="0"/>
              <a:t>US Day One Blog. 2020. How we’re taking care of employees during COVID-19. [ONLINE] Available at: </a:t>
            </a:r>
            <a:r>
              <a:rPr lang="en-GB" sz="1050" dirty="0">
                <a:hlinkClick r:id="rId11"/>
              </a:rPr>
              <a:t>https://blog.aboutamazon.com/company-news/how-amazon-prioritizes-health-and-safety-while-fulfilling-customer-orders</a:t>
            </a:r>
            <a:r>
              <a:rPr lang="en-GB" sz="1050" dirty="0"/>
              <a:t>. [Accessed 09 November 2020</a:t>
            </a:r>
            <a:r>
              <a:rPr lang="en-GB" sz="1050" dirty="0" smtClean="0"/>
              <a:t>].</a:t>
            </a:r>
          </a:p>
          <a:p>
            <a:pPr marL="342900" indent="-342900">
              <a:buFont typeface="+mj-lt"/>
              <a:buAutoNum type="arabicPeriod"/>
            </a:pPr>
            <a:r>
              <a:rPr lang="en-GB" sz="1050" dirty="0"/>
              <a:t>YouTube. 2020. Amazon Culture: How Teams and Individuals Stay Innovative - YouTube. [ONLINE] Available at: </a:t>
            </a:r>
            <a:r>
              <a:rPr lang="en-GB" sz="1050" dirty="0">
                <a:hlinkClick r:id="rId12"/>
              </a:rPr>
              <a:t>https://www.youtube.com/watch?v=H3tUwbm3ahs</a:t>
            </a:r>
            <a:r>
              <a:rPr lang="en-GB" sz="1050" dirty="0"/>
              <a:t>. [Accessed 09 November 2020</a:t>
            </a:r>
            <a:r>
              <a:rPr lang="en-GB" sz="1050" dirty="0" smtClean="0"/>
              <a:t>].</a:t>
            </a:r>
          </a:p>
          <a:p>
            <a:pPr marL="342900" indent="-342900">
              <a:buFont typeface="+mj-lt"/>
              <a:buAutoNum type="arabicPeriod"/>
            </a:pPr>
            <a:r>
              <a:rPr lang="en-GB" sz="1050" dirty="0"/>
              <a:t>YouTube. 2020. Amazon's 14 Leadership Principles via Jeff Bezos - YouTube. [ONLINE] Available at: </a:t>
            </a:r>
            <a:r>
              <a:rPr lang="en-GB" sz="1050" dirty="0">
                <a:hlinkClick r:id="rId13"/>
              </a:rPr>
              <a:t>https://www.youtube.com/watch?v=B-xdfQv3I1kn</a:t>
            </a:r>
            <a:r>
              <a:rPr lang="en-GB" sz="1050" dirty="0"/>
              <a:t>. [Accessed 09 November 2020</a:t>
            </a:r>
            <a:r>
              <a:rPr lang="en-GB" sz="1050" dirty="0" smtClean="0"/>
              <a:t>].</a:t>
            </a:r>
          </a:p>
          <a:p>
            <a:pPr marL="342900" indent="-342900">
              <a:buFont typeface="+mj-lt"/>
              <a:buAutoNum type="arabicPeriod"/>
            </a:pPr>
            <a:r>
              <a:rPr lang="en-GB" sz="1050" dirty="0"/>
              <a:t>Peter </a:t>
            </a:r>
            <a:r>
              <a:rPr lang="en-GB" sz="1050" dirty="0" err="1"/>
              <a:t>Georgescu</a:t>
            </a:r>
            <a:r>
              <a:rPr lang="en-GB" sz="1050" dirty="0"/>
              <a:t>. 2020. Amazon Delivers For Its Employees. [ONLINE] Available at: </a:t>
            </a:r>
            <a:r>
              <a:rPr lang="en-GB" sz="1050" dirty="0">
                <a:hlinkClick r:id="rId14"/>
              </a:rPr>
              <a:t>https://www.forbes.com/sites/petergeorgescu/2019/12/18/amazon-delivers-for-its-employees/?sh=3df43de6cafc</a:t>
            </a:r>
            <a:r>
              <a:rPr lang="en-GB" sz="1050" dirty="0"/>
              <a:t>. [Accessed 09 November 2020</a:t>
            </a:r>
            <a:r>
              <a:rPr lang="en-GB" sz="1050" dirty="0" smtClean="0"/>
              <a:t>].</a:t>
            </a:r>
          </a:p>
          <a:p>
            <a:pPr marL="342900" indent="-342900">
              <a:buFont typeface="+mj-lt"/>
              <a:buAutoNum type="arabicPeriod"/>
            </a:pPr>
            <a:r>
              <a:rPr lang="en-GB" sz="1050" dirty="0" err="1"/>
              <a:t>notesmatic</a:t>
            </a:r>
            <a:r>
              <a:rPr lang="en-GB" sz="1050" dirty="0"/>
              <a:t>. 2020. HR Management at Amazon: Need for Employee Satisfaction. [ONLINE] Available at: </a:t>
            </a:r>
            <a:r>
              <a:rPr lang="en-GB" sz="1050" dirty="0">
                <a:hlinkClick r:id="rId15"/>
              </a:rPr>
              <a:t>https://notesmatic.com/2017/02/hr-management-at-amazon-need-for-employee-satisfaction/</a:t>
            </a:r>
            <a:r>
              <a:rPr lang="en-GB" sz="1050" dirty="0"/>
              <a:t>. [Accessed 09 November 2020</a:t>
            </a:r>
            <a:r>
              <a:rPr lang="en-GB" sz="1050" dirty="0" smtClean="0"/>
              <a:t>].</a:t>
            </a:r>
          </a:p>
          <a:p>
            <a:pPr marL="342900" indent="-342900">
              <a:buFont typeface="+mj-lt"/>
              <a:buAutoNum type="arabicPeriod"/>
            </a:pPr>
            <a:r>
              <a:rPr lang="en-GB" sz="1050" dirty="0"/>
              <a:t>Álvaro </a:t>
            </a:r>
            <a:r>
              <a:rPr lang="en-GB" sz="1050" dirty="0" err="1"/>
              <a:t>Verdoy</a:t>
            </a:r>
            <a:r>
              <a:rPr lang="en-GB" sz="1050" dirty="0"/>
              <a:t>. 2020. The 10 responsibilities of marketing departments. [ONLINE] Available at: </a:t>
            </a:r>
            <a:r>
              <a:rPr lang="en-GB" sz="1050" dirty="0">
                <a:hlinkClick r:id="rId16"/>
              </a:rPr>
              <a:t>https://blog.saleslayer.com/10-responsibilities-marketing-departments</a:t>
            </a:r>
            <a:r>
              <a:rPr lang="en-GB" sz="1050" dirty="0"/>
              <a:t>. [Accessed 09 November 2020</a:t>
            </a:r>
            <a:r>
              <a:rPr lang="en-GB" sz="1050" dirty="0" smtClean="0"/>
              <a:t>].</a:t>
            </a:r>
          </a:p>
          <a:p>
            <a:pPr marL="342900" indent="-342900">
              <a:buFont typeface="+mj-lt"/>
              <a:buAutoNum type="arabicPeriod"/>
            </a:pPr>
            <a:r>
              <a:rPr lang="en-GB" sz="1050" dirty="0"/>
              <a:t>Sales Funnel HQ. 2020. Understanding Your Amazon KPI Metrics | What You Should Be Paying Attention To | Sales Funnel HQ. [ONLINE] Available at: </a:t>
            </a:r>
            <a:r>
              <a:rPr lang="en-GB" sz="1050" dirty="0">
                <a:hlinkClick r:id="rId17"/>
              </a:rPr>
              <a:t>https://salesfunnelhq.com/amazon-kpi/</a:t>
            </a:r>
            <a:r>
              <a:rPr lang="en-GB" sz="1050" dirty="0"/>
              <a:t>. [Accessed 09 November 2020</a:t>
            </a:r>
            <a:r>
              <a:rPr lang="en-GB" sz="1050" dirty="0" smtClean="0"/>
              <a:t>].</a:t>
            </a:r>
          </a:p>
          <a:p>
            <a:pPr marL="342900" indent="-342900">
              <a:buFont typeface="+mj-lt"/>
              <a:buAutoNum type="arabicPeriod"/>
            </a:pPr>
            <a:r>
              <a:rPr lang="en-GB" sz="1050" dirty="0"/>
              <a:t>Overview - Amazon Virtual Andon. 2020. Overview - Amazon Virtual Andon. [ONLINE] Available at: </a:t>
            </a:r>
            <a:r>
              <a:rPr lang="en-GB" sz="1050" dirty="0">
                <a:hlinkClick r:id="rId18"/>
              </a:rPr>
              <a:t>https://docs.aws.amazon.com/solutions/latest/amazon-virtual-andon/overview.html</a:t>
            </a:r>
            <a:r>
              <a:rPr lang="en-GB" sz="1050" dirty="0"/>
              <a:t>. [Accessed 09 November 2020].</a:t>
            </a:r>
            <a:endParaRPr lang="en-GB" sz="1050" dirty="0" smtClean="0"/>
          </a:p>
          <a:p>
            <a:pPr marL="342900" indent="-342900">
              <a:buFont typeface="+mj-lt"/>
              <a:buAutoNum type="arabicPeriod"/>
            </a:pPr>
            <a:endParaRPr lang="en-GB" sz="1050" dirty="0"/>
          </a:p>
        </p:txBody>
      </p:sp>
    </p:spTree>
    <p:extLst>
      <p:ext uri="{BB962C8B-B14F-4D97-AF65-F5344CB8AC3E}">
        <p14:creationId xmlns:p14="http://schemas.microsoft.com/office/powerpoint/2010/main" val="9483664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1786</TotalTime>
  <Words>870</Words>
  <Application>Microsoft Office PowerPoint</Application>
  <PresentationFormat>Widescreen</PresentationFormat>
  <Paragraphs>175</Paragraphs>
  <Slides>18</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18</vt:i4>
      </vt:variant>
    </vt:vector>
  </HeadingPairs>
  <TitlesOfParts>
    <vt:vector size="31" baseType="lpstr">
      <vt:lpstr>Adobe Fan Heiti Std B</vt:lpstr>
      <vt:lpstr>Adobe Hebrew</vt:lpstr>
      <vt:lpstr>Arial</vt:lpstr>
      <vt:lpstr>Arial Black</vt:lpstr>
      <vt:lpstr>Blackoak Std</vt:lpstr>
      <vt:lpstr>Brush Script Std</vt:lpstr>
      <vt:lpstr>Calibri</vt:lpstr>
      <vt:lpstr>Calibri Light</vt:lpstr>
      <vt:lpstr>Cambria</vt:lpstr>
      <vt:lpstr>Constantia</vt:lpstr>
      <vt:lpstr>Elephant</vt:lpstr>
      <vt:lpstr>Lucida Sans Unicode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147</cp:revision>
  <dcterms:created xsi:type="dcterms:W3CDTF">2020-11-02T16:46:12Z</dcterms:created>
  <dcterms:modified xsi:type="dcterms:W3CDTF">2020-11-09T03:56:07Z</dcterms:modified>
</cp:coreProperties>
</file>