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84" r:id="rId1"/>
  </p:sldMasterIdLst>
  <p:sldIdLst>
    <p:sldId id="256" r:id="rId2"/>
  </p:sldIdLst>
  <p:sldSz cx="21383625" cy="30275213"/>
  <p:notesSz cx="6858000" cy="9144000"/>
  <p:defaultTextStyle>
    <a:defPPr>
      <a:defRPr lang="en-US"/>
    </a:defPPr>
    <a:lvl1pPr marL="0" algn="l" defTabSz="2771345" rtl="0" eaLnBrk="1" latinLnBrk="0" hangingPunct="1">
      <a:defRPr sz="5455" kern="1200">
        <a:solidFill>
          <a:schemeClr val="tx1"/>
        </a:solidFill>
        <a:latin typeface="+mn-lt"/>
        <a:ea typeface="+mn-ea"/>
        <a:cs typeface="+mn-cs"/>
      </a:defRPr>
    </a:lvl1pPr>
    <a:lvl2pPr marL="1385673" algn="l" defTabSz="2771345" rtl="0" eaLnBrk="1" latinLnBrk="0" hangingPunct="1">
      <a:defRPr sz="5455" kern="1200">
        <a:solidFill>
          <a:schemeClr val="tx1"/>
        </a:solidFill>
        <a:latin typeface="+mn-lt"/>
        <a:ea typeface="+mn-ea"/>
        <a:cs typeface="+mn-cs"/>
      </a:defRPr>
    </a:lvl2pPr>
    <a:lvl3pPr marL="2771345" algn="l" defTabSz="2771345" rtl="0" eaLnBrk="1" latinLnBrk="0" hangingPunct="1">
      <a:defRPr sz="5455" kern="1200">
        <a:solidFill>
          <a:schemeClr val="tx1"/>
        </a:solidFill>
        <a:latin typeface="+mn-lt"/>
        <a:ea typeface="+mn-ea"/>
        <a:cs typeface="+mn-cs"/>
      </a:defRPr>
    </a:lvl3pPr>
    <a:lvl4pPr marL="4157017" algn="l" defTabSz="2771345" rtl="0" eaLnBrk="1" latinLnBrk="0" hangingPunct="1">
      <a:defRPr sz="5455" kern="1200">
        <a:solidFill>
          <a:schemeClr val="tx1"/>
        </a:solidFill>
        <a:latin typeface="+mn-lt"/>
        <a:ea typeface="+mn-ea"/>
        <a:cs typeface="+mn-cs"/>
      </a:defRPr>
    </a:lvl4pPr>
    <a:lvl5pPr marL="5542689" algn="l" defTabSz="2771345" rtl="0" eaLnBrk="1" latinLnBrk="0" hangingPunct="1">
      <a:defRPr sz="5455" kern="1200">
        <a:solidFill>
          <a:schemeClr val="tx1"/>
        </a:solidFill>
        <a:latin typeface="+mn-lt"/>
        <a:ea typeface="+mn-ea"/>
        <a:cs typeface="+mn-cs"/>
      </a:defRPr>
    </a:lvl5pPr>
    <a:lvl6pPr marL="6928362" algn="l" defTabSz="2771345" rtl="0" eaLnBrk="1" latinLnBrk="0" hangingPunct="1">
      <a:defRPr sz="5455" kern="1200">
        <a:solidFill>
          <a:schemeClr val="tx1"/>
        </a:solidFill>
        <a:latin typeface="+mn-lt"/>
        <a:ea typeface="+mn-ea"/>
        <a:cs typeface="+mn-cs"/>
      </a:defRPr>
    </a:lvl6pPr>
    <a:lvl7pPr marL="8314034" algn="l" defTabSz="2771345" rtl="0" eaLnBrk="1" latinLnBrk="0" hangingPunct="1">
      <a:defRPr sz="5455" kern="1200">
        <a:solidFill>
          <a:schemeClr val="tx1"/>
        </a:solidFill>
        <a:latin typeface="+mn-lt"/>
        <a:ea typeface="+mn-ea"/>
        <a:cs typeface="+mn-cs"/>
      </a:defRPr>
    </a:lvl7pPr>
    <a:lvl8pPr marL="9699706" algn="l" defTabSz="2771345" rtl="0" eaLnBrk="1" latinLnBrk="0" hangingPunct="1">
      <a:defRPr sz="5455" kern="1200">
        <a:solidFill>
          <a:schemeClr val="tx1"/>
        </a:solidFill>
        <a:latin typeface="+mn-lt"/>
        <a:ea typeface="+mn-ea"/>
        <a:cs typeface="+mn-cs"/>
      </a:defRPr>
    </a:lvl8pPr>
    <a:lvl9pPr marL="11085378" algn="l" defTabSz="2771345" rtl="0" eaLnBrk="1" latinLnBrk="0" hangingPunct="1">
      <a:defRPr sz="5455"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9535">
          <p15:clr>
            <a:srgbClr val="A4A3A4"/>
          </p15:clr>
        </p15:guide>
        <p15:guide id="2" pos="669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9824"/>
    <p:restoredTop sz="94652"/>
  </p:normalViewPr>
  <p:slideViewPr>
    <p:cSldViewPr snapToGrid="0" snapToObjects="1">
      <p:cViewPr varScale="1">
        <p:scale>
          <a:sx n="25" d="100"/>
          <a:sy n="25" d="100"/>
        </p:scale>
        <p:origin x="2526" y="90"/>
      </p:cViewPr>
      <p:guideLst>
        <p:guide orient="horz" pos="9535"/>
        <p:guide pos="669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603772" y="4954765"/>
            <a:ext cx="18176081" cy="10540259"/>
          </a:xfrm>
        </p:spPr>
        <p:txBody>
          <a:bodyPr anchor="b"/>
          <a:lstStyle>
            <a:lvl1pPr algn="ctr">
              <a:defRPr sz="14031"/>
            </a:lvl1pPr>
          </a:lstStyle>
          <a:p>
            <a:r>
              <a:rPr lang="en-GB"/>
              <a:t>Click to edit Master title style</a:t>
            </a:r>
            <a:endParaRPr lang="en-US" dirty="0"/>
          </a:p>
        </p:txBody>
      </p:sp>
      <p:sp>
        <p:nvSpPr>
          <p:cNvPr id="3" name="Subtitle 2"/>
          <p:cNvSpPr>
            <a:spLocks noGrp="1"/>
          </p:cNvSpPr>
          <p:nvPr>
            <p:ph type="subTitle" idx="1"/>
          </p:nvPr>
        </p:nvSpPr>
        <p:spPr>
          <a:xfrm>
            <a:off x="2672953" y="15901497"/>
            <a:ext cx="16037719" cy="7309499"/>
          </a:xfrm>
        </p:spPr>
        <p:txBody>
          <a:bodyPr/>
          <a:lstStyle>
            <a:lvl1pPr marL="0" indent="0" algn="ctr">
              <a:buNone/>
              <a:defRPr sz="5612"/>
            </a:lvl1pPr>
            <a:lvl2pPr marL="1069162" indent="0" algn="ctr">
              <a:buNone/>
              <a:defRPr sz="4677"/>
            </a:lvl2pPr>
            <a:lvl3pPr marL="2138324" indent="0" algn="ctr">
              <a:buNone/>
              <a:defRPr sz="4209"/>
            </a:lvl3pPr>
            <a:lvl4pPr marL="3207487" indent="0" algn="ctr">
              <a:buNone/>
              <a:defRPr sz="3742"/>
            </a:lvl4pPr>
            <a:lvl5pPr marL="4276649" indent="0" algn="ctr">
              <a:buNone/>
              <a:defRPr sz="3742"/>
            </a:lvl5pPr>
            <a:lvl6pPr marL="5345811" indent="0" algn="ctr">
              <a:buNone/>
              <a:defRPr sz="3742"/>
            </a:lvl6pPr>
            <a:lvl7pPr marL="6414973" indent="0" algn="ctr">
              <a:buNone/>
              <a:defRPr sz="3742"/>
            </a:lvl7pPr>
            <a:lvl8pPr marL="7484135" indent="0" algn="ctr">
              <a:buNone/>
              <a:defRPr sz="3742"/>
            </a:lvl8pPr>
            <a:lvl9pPr marL="8553298" indent="0" algn="ctr">
              <a:buNone/>
              <a:defRPr sz="3742"/>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6884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143734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8988" y="7547788"/>
            <a:ext cx="18443377" cy="12593645"/>
          </a:xfrm>
        </p:spPr>
        <p:txBody>
          <a:bodyPr anchor="b"/>
          <a:lstStyle>
            <a:lvl1pPr>
              <a:defRPr sz="14031"/>
            </a:lvl1pPr>
          </a:lstStyle>
          <a:p>
            <a:r>
              <a:rPr lang="en-GB"/>
              <a:t>Click to edit Master title style</a:t>
            </a:r>
            <a:endParaRPr lang="en-US" dirty="0"/>
          </a:p>
        </p:txBody>
      </p:sp>
      <p:sp>
        <p:nvSpPr>
          <p:cNvPr id="3" name="Text Placeholder 2"/>
          <p:cNvSpPr>
            <a:spLocks noGrp="1"/>
          </p:cNvSpPr>
          <p:nvPr>
            <p:ph type="body" idx="1"/>
          </p:nvPr>
        </p:nvSpPr>
        <p:spPr>
          <a:xfrm>
            <a:off x="1458988" y="20260574"/>
            <a:ext cx="18443377" cy="6622701"/>
          </a:xfrm>
        </p:spPr>
        <p:txBody>
          <a:bodyPr/>
          <a:lstStyle>
            <a:lvl1pPr marL="0" indent="0">
              <a:buNone/>
              <a:defRPr sz="5612">
                <a:solidFill>
                  <a:schemeClr val="tx1"/>
                </a:solidFill>
              </a:defRPr>
            </a:lvl1pPr>
            <a:lvl2pPr marL="1069162" indent="0">
              <a:buNone/>
              <a:defRPr sz="4677">
                <a:solidFill>
                  <a:schemeClr val="tx1">
                    <a:tint val="75000"/>
                  </a:schemeClr>
                </a:solidFill>
              </a:defRPr>
            </a:lvl2pPr>
            <a:lvl3pPr marL="2138324" indent="0">
              <a:buNone/>
              <a:defRPr sz="4209">
                <a:solidFill>
                  <a:schemeClr val="tx1">
                    <a:tint val="75000"/>
                  </a:schemeClr>
                </a:solidFill>
              </a:defRPr>
            </a:lvl3pPr>
            <a:lvl4pPr marL="3207487" indent="0">
              <a:buNone/>
              <a:defRPr sz="3742">
                <a:solidFill>
                  <a:schemeClr val="tx1">
                    <a:tint val="75000"/>
                  </a:schemeClr>
                </a:solidFill>
              </a:defRPr>
            </a:lvl4pPr>
            <a:lvl5pPr marL="4276649" indent="0">
              <a:buNone/>
              <a:defRPr sz="3742">
                <a:solidFill>
                  <a:schemeClr val="tx1">
                    <a:tint val="75000"/>
                  </a:schemeClr>
                </a:solidFill>
              </a:defRPr>
            </a:lvl5pPr>
            <a:lvl6pPr marL="5345811" indent="0">
              <a:buNone/>
              <a:defRPr sz="3742">
                <a:solidFill>
                  <a:schemeClr val="tx1">
                    <a:tint val="75000"/>
                  </a:schemeClr>
                </a:solidFill>
              </a:defRPr>
            </a:lvl6pPr>
            <a:lvl7pPr marL="6414973" indent="0">
              <a:buNone/>
              <a:defRPr sz="3742">
                <a:solidFill>
                  <a:schemeClr val="tx1">
                    <a:tint val="75000"/>
                  </a:schemeClr>
                </a:solidFill>
              </a:defRPr>
            </a:lvl7pPr>
            <a:lvl8pPr marL="7484135" indent="0">
              <a:buNone/>
              <a:defRPr sz="3742">
                <a:solidFill>
                  <a:schemeClr val="tx1">
                    <a:tint val="75000"/>
                  </a:schemeClr>
                </a:solidFill>
              </a:defRPr>
            </a:lvl8pPr>
            <a:lvl9pPr marL="8553298" indent="0">
              <a:buNone/>
              <a:defRPr sz="3742">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C99151A-8971-494A-BD27-0348896E2E92}"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4945262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1470124"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10825460" y="8059374"/>
            <a:ext cx="9088041" cy="19209345"/>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C99151A-8971-494A-BD27-0348896E2E92}"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4093624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72909" y="1611882"/>
            <a:ext cx="18443377" cy="5851808"/>
          </a:xfrm>
        </p:spPr>
        <p:txBody>
          <a:bodyPr/>
          <a:lstStyle/>
          <a:p>
            <a:r>
              <a:rPr lang="en-GB"/>
              <a:t>Click to edit Master title style</a:t>
            </a:r>
            <a:endParaRPr lang="en-US" dirty="0"/>
          </a:p>
        </p:txBody>
      </p:sp>
      <p:sp>
        <p:nvSpPr>
          <p:cNvPr id="3" name="Text Placeholder 2"/>
          <p:cNvSpPr>
            <a:spLocks noGrp="1"/>
          </p:cNvSpPr>
          <p:nvPr>
            <p:ph type="body" idx="1"/>
          </p:nvPr>
        </p:nvSpPr>
        <p:spPr>
          <a:xfrm>
            <a:off x="1472912" y="7421634"/>
            <a:ext cx="9046274"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4" name="Content Placeholder 3"/>
          <p:cNvSpPr>
            <a:spLocks noGrp="1"/>
          </p:cNvSpPr>
          <p:nvPr>
            <p:ph sz="half" idx="2"/>
          </p:nvPr>
        </p:nvSpPr>
        <p:spPr>
          <a:xfrm>
            <a:off x="1472912" y="11058863"/>
            <a:ext cx="9046274"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10825461" y="7421634"/>
            <a:ext cx="9090826" cy="3637228"/>
          </a:xfrm>
        </p:spPr>
        <p:txBody>
          <a:bodyPr anchor="b"/>
          <a:lstStyle>
            <a:lvl1pPr marL="0" indent="0">
              <a:buNone/>
              <a:defRPr sz="5612" b="1"/>
            </a:lvl1pPr>
            <a:lvl2pPr marL="1069162" indent="0">
              <a:buNone/>
              <a:defRPr sz="4677" b="1"/>
            </a:lvl2pPr>
            <a:lvl3pPr marL="2138324" indent="0">
              <a:buNone/>
              <a:defRPr sz="4209" b="1"/>
            </a:lvl3pPr>
            <a:lvl4pPr marL="3207487" indent="0">
              <a:buNone/>
              <a:defRPr sz="3742" b="1"/>
            </a:lvl4pPr>
            <a:lvl5pPr marL="4276649" indent="0">
              <a:buNone/>
              <a:defRPr sz="3742" b="1"/>
            </a:lvl5pPr>
            <a:lvl6pPr marL="5345811" indent="0">
              <a:buNone/>
              <a:defRPr sz="3742" b="1"/>
            </a:lvl6pPr>
            <a:lvl7pPr marL="6414973" indent="0">
              <a:buNone/>
              <a:defRPr sz="3742" b="1"/>
            </a:lvl7pPr>
            <a:lvl8pPr marL="7484135" indent="0">
              <a:buNone/>
              <a:defRPr sz="3742" b="1"/>
            </a:lvl8pPr>
            <a:lvl9pPr marL="8553298" indent="0">
              <a:buNone/>
              <a:defRPr sz="3742" b="1"/>
            </a:lvl9pPr>
          </a:lstStyle>
          <a:p>
            <a:pPr lvl="0"/>
            <a:r>
              <a:rPr lang="en-GB"/>
              <a:t>Click to edit Master text styles</a:t>
            </a:r>
          </a:p>
        </p:txBody>
      </p:sp>
      <p:sp>
        <p:nvSpPr>
          <p:cNvPr id="6" name="Content Placeholder 5"/>
          <p:cNvSpPr>
            <a:spLocks noGrp="1"/>
          </p:cNvSpPr>
          <p:nvPr>
            <p:ph sz="quarter" idx="4"/>
          </p:nvPr>
        </p:nvSpPr>
        <p:spPr>
          <a:xfrm>
            <a:off x="10825461" y="11058863"/>
            <a:ext cx="9090826" cy="16265921"/>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C99151A-8971-494A-BD27-0348896E2E92}" type="datetimeFigureOut">
              <a:rPr lang="en-US" smtClean="0"/>
              <a:t>5/4/2020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05301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C99151A-8971-494A-BD27-0348896E2E92}" type="datetimeFigureOut">
              <a:rPr lang="en-US" smtClean="0"/>
              <a:t>5/4/2020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485724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99151A-8971-494A-BD27-0348896E2E92}" type="datetimeFigureOut">
              <a:rPr lang="en-US" smtClean="0"/>
              <a:t>5/4/2020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9001115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Content Placeholder 2"/>
          <p:cNvSpPr>
            <a:spLocks noGrp="1"/>
          </p:cNvSpPr>
          <p:nvPr>
            <p:ph idx="1"/>
          </p:nvPr>
        </p:nvSpPr>
        <p:spPr>
          <a:xfrm>
            <a:off x="9090826" y="4359077"/>
            <a:ext cx="10825460" cy="21515024"/>
          </a:xfrm>
        </p:spPr>
        <p:txBody>
          <a:bodyPr/>
          <a:lstStyle>
            <a:lvl1pPr>
              <a:defRPr sz="7483"/>
            </a:lvl1pPr>
            <a:lvl2pPr>
              <a:defRPr sz="6548"/>
            </a:lvl2pPr>
            <a:lvl3pPr>
              <a:defRPr sz="5612"/>
            </a:lvl3pPr>
            <a:lvl4pPr>
              <a:defRPr sz="4677"/>
            </a:lvl4pPr>
            <a:lvl5pPr>
              <a:defRPr sz="4677"/>
            </a:lvl5pPr>
            <a:lvl6pPr>
              <a:defRPr sz="4677"/>
            </a:lvl6pPr>
            <a:lvl7pPr>
              <a:defRPr sz="4677"/>
            </a:lvl7pPr>
            <a:lvl8pPr>
              <a:defRPr sz="4677"/>
            </a:lvl8pPr>
            <a:lvl9pPr>
              <a:defRPr sz="4677"/>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20932924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72909" y="2018348"/>
            <a:ext cx="6896776" cy="7064216"/>
          </a:xfrm>
        </p:spPr>
        <p:txBody>
          <a:bodyPr anchor="b"/>
          <a:lstStyle>
            <a:lvl1pPr>
              <a:defRPr sz="7483"/>
            </a:lvl1pPr>
          </a:lstStyle>
          <a:p>
            <a:r>
              <a:rPr lang="en-GB"/>
              <a:t>Click to edit Master title style</a:t>
            </a:r>
            <a:endParaRPr lang="en-US" dirty="0"/>
          </a:p>
        </p:txBody>
      </p:sp>
      <p:sp>
        <p:nvSpPr>
          <p:cNvPr id="3" name="Picture Placeholder 2"/>
          <p:cNvSpPr>
            <a:spLocks noGrp="1" noChangeAspect="1"/>
          </p:cNvSpPr>
          <p:nvPr>
            <p:ph type="pic" idx="1"/>
          </p:nvPr>
        </p:nvSpPr>
        <p:spPr>
          <a:xfrm>
            <a:off x="9090826" y="4359077"/>
            <a:ext cx="10825460" cy="21515024"/>
          </a:xfrm>
        </p:spPr>
        <p:txBody>
          <a:bodyPr anchor="t"/>
          <a:lstStyle>
            <a:lvl1pPr marL="0" indent="0">
              <a:buNone/>
              <a:defRPr sz="7483"/>
            </a:lvl1pPr>
            <a:lvl2pPr marL="1069162" indent="0">
              <a:buNone/>
              <a:defRPr sz="6548"/>
            </a:lvl2pPr>
            <a:lvl3pPr marL="2138324" indent="0">
              <a:buNone/>
              <a:defRPr sz="5612"/>
            </a:lvl3pPr>
            <a:lvl4pPr marL="3207487" indent="0">
              <a:buNone/>
              <a:defRPr sz="4677"/>
            </a:lvl4pPr>
            <a:lvl5pPr marL="4276649" indent="0">
              <a:buNone/>
              <a:defRPr sz="4677"/>
            </a:lvl5pPr>
            <a:lvl6pPr marL="5345811" indent="0">
              <a:buNone/>
              <a:defRPr sz="4677"/>
            </a:lvl6pPr>
            <a:lvl7pPr marL="6414973" indent="0">
              <a:buNone/>
              <a:defRPr sz="4677"/>
            </a:lvl7pPr>
            <a:lvl8pPr marL="7484135" indent="0">
              <a:buNone/>
              <a:defRPr sz="4677"/>
            </a:lvl8pPr>
            <a:lvl9pPr marL="8553298" indent="0">
              <a:buNone/>
              <a:defRPr sz="4677"/>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1472909" y="9082564"/>
            <a:ext cx="6896776" cy="16826573"/>
          </a:xfrm>
        </p:spPr>
        <p:txBody>
          <a:bodyPr/>
          <a:lstStyle>
            <a:lvl1pPr marL="0" indent="0">
              <a:buNone/>
              <a:defRPr sz="3742"/>
            </a:lvl1pPr>
            <a:lvl2pPr marL="1069162" indent="0">
              <a:buNone/>
              <a:defRPr sz="3274"/>
            </a:lvl2pPr>
            <a:lvl3pPr marL="2138324" indent="0">
              <a:buNone/>
              <a:defRPr sz="2806"/>
            </a:lvl3pPr>
            <a:lvl4pPr marL="3207487" indent="0">
              <a:buNone/>
              <a:defRPr sz="2339"/>
            </a:lvl4pPr>
            <a:lvl5pPr marL="4276649" indent="0">
              <a:buNone/>
              <a:defRPr sz="2339"/>
            </a:lvl5pPr>
            <a:lvl6pPr marL="5345811" indent="0">
              <a:buNone/>
              <a:defRPr sz="2339"/>
            </a:lvl6pPr>
            <a:lvl7pPr marL="6414973" indent="0">
              <a:buNone/>
              <a:defRPr sz="2339"/>
            </a:lvl7pPr>
            <a:lvl8pPr marL="7484135" indent="0">
              <a:buNone/>
              <a:defRPr sz="2339"/>
            </a:lvl8pPr>
            <a:lvl9pPr marL="8553298" indent="0">
              <a:buNone/>
              <a:defRPr sz="2339"/>
            </a:lvl9pPr>
          </a:lstStyle>
          <a:p>
            <a:pPr lvl="0"/>
            <a:r>
              <a:rPr lang="en-GB"/>
              <a:t>Click to edit Master text styles</a:t>
            </a:r>
          </a:p>
        </p:txBody>
      </p:sp>
      <p:sp>
        <p:nvSpPr>
          <p:cNvPr id="5" name="Date Placeholder 4"/>
          <p:cNvSpPr>
            <a:spLocks noGrp="1"/>
          </p:cNvSpPr>
          <p:nvPr>
            <p:ph type="dt" sz="half" idx="10"/>
          </p:nvPr>
        </p:nvSpPr>
        <p:spPr/>
        <p:txBody>
          <a:bodyPr/>
          <a:lstStyle/>
          <a:p>
            <a:fld id="{4C99151A-8971-494A-BD27-0348896E2E92}" type="datetimeFigureOut">
              <a:rPr lang="en-US" smtClean="0"/>
              <a:t>5/4/2020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8897070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117070025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5302658" y="1611875"/>
            <a:ext cx="4610844" cy="25656844"/>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1470125" y="1611875"/>
            <a:ext cx="13565237" cy="2565684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C99151A-8971-494A-BD27-0348896E2E92}" type="datetimeFigureOut">
              <a:rPr lang="en-US" smtClean="0"/>
              <a:t>5/4/2020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2D6143A-D6F3-F743-B7AD-7A30E92FB51E}" type="slidenum">
              <a:rPr lang="en-US" smtClean="0"/>
              <a:t>‹#›</a:t>
            </a:fld>
            <a:endParaRPr lang="en-US"/>
          </a:p>
        </p:txBody>
      </p:sp>
    </p:spTree>
    <p:extLst>
      <p:ext uri="{BB962C8B-B14F-4D97-AF65-F5344CB8AC3E}">
        <p14:creationId xmlns:p14="http://schemas.microsoft.com/office/powerpoint/2010/main" val="7139783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470124" y="1611882"/>
            <a:ext cx="18443377" cy="5851808"/>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1470124" y="8059374"/>
            <a:ext cx="18443377" cy="19209345"/>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1470124" y="28060644"/>
            <a:ext cx="4811316" cy="1611875"/>
          </a:xfrm>
          <a:prstGeom prst="rect">
            <a:avLst/>
          </a:prstGeom>
        </p:spPr>
        <p:txBody>
          <a:bodyPr vert="horz" lIns="91440" tIns="45720" rIns="91440" bIns="45720" rtlCol="0" anchor="ctr"/>
          <a:lstStyle>
            <a:lvl1pPr algn="l">
              <a:defRPr sz="2806">
                <a:solidFill>
                  <a:schemeClr val="tx1">
                    <a:tint val="75000"/>
                  </a:schemeClr>
                </a:solidFill>
              </a:defRPr>
            </a:lvl1pPr>
          </a:lstStyle>
          <a:p>
            <a:fld id="{4C99151A-8971-494A-BD27-0348896E2E92}" type="datetimeFigureOut">
              <a:rPr lang="en-US" smtClean="0"/>
              <a:t>5/4/2020</a:t>
            </a:fld>
            <a:endParaRPr lang="en-US"/>
          </a:p>
        </p:txBody>
      </p:sp>
      <p:sp>
        <p:nvSpPr>
          <p:cNvPr id="5" name="Footer Placeholder 4"/>
          <p:cNvSpPr>
            <a:spLocks noGrp="1"/>
          </p:cNvSpPr>
          <p:nvPr>
            <p:ph type="ftr" sz="quarter" idx="3"/>
          </p:nvPr>
        </p:nvSpPr>
        <p:spPr>
          <a:xfrm>
            <a:off x="7083326" y="28060644"/>
            <a:ext cx="7216973" cy="1611875"/>
          </a:xfrm>
          <a:prstGeom prst="rect">
            <a:avLst/>
          </a:prstGeom>
        </p:spPr>
        <p:txBody>
          <a:bodyPr vert="horz" lIns="91440" tIns="45720" rIns="91440" bIns="45720" rtlCol="0" anchor="ctr"/>
          <a:lstStyle>
            <a:lvl1pPr algn="ctr">
              <a:defRPr sz="2806">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15102185" y="28060644"/>
            <a:ext cx="4811316" cy="1611875"/>
          </a:xfrm>
          <a:prstGeom prst="rect">
            <a:avLst/>
          </a:prstGeom>
        </p:spPr>
        <p:txBody>
          <a:bodyPr vert="horz" lIns="91440" tIns="45720" rIns="91440" bIns="45720" rtlCol="0" anchor="ctr"/>
          <a:lstStyle>
            <a:lvl1pPr algn="r">
              <a:defRPr sz="2806">
                <a:solidFill>
                  <a:schemeClr val="tx1">
                    <a:tint val="75000"/>
                  </a:schemeClr>
                </a:solidFill>
              </a:defRPr>
            </a:lvl1pPr>
          </a:lstStyle>
          <a:p>
            <a:fld id="{42D6143A-D6F3-F743-B7AD-7A30E92FB51E}" type="slidenum">
              <a:rPr lang="en-US" smtClean="0"/>
              <a:t>‹#›</a:t>
            </a:fld>
            <a:endParaRPr lang="en-US"/>
          </a:p>
        </p:txBody>
      </p:sp>
    </p:spTree>
    <p:extLst>
      <p:ext uri="{BB962C8B-B14F-4D97-AF65-F5344CB8AC3E}">
        <p14:creationId xmlns:p14="http://schemas.microsoft.com/office/powerpoint/2010/main" val="24034412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2138324" rtl="0" eaLnBrk="1" latinLnBrk="0" hangingPunct="1">
        <a:lnSpc>
          <a:spcPct val="90000"/>
        </a:lnSpc>
        <a:spcBef>
          <a:spcPct val="0"/>
        </a:spcBef>
        <a:buNone/>
        <a:defRPr sz="10289" kern="1200">
          <a:solidFill>
            <a:schemeClr val="tx1"/>
          </a:solidFill>
          <a:latin typeface="+mj-lt"/>
          <a:ea typeface="+mj-ea"/>
          <a:cs typeface="+mj-cs"/>
        </a:defRPr>
      </a:lvl1pPr>
    </p:titleStyle>
    <p:bodyStyle>
      <a:lvl1pPr marL="534581" indent="-534581" algn="l" defTabSz="2138324" rtl="0" eaLnBrk="1" latinLnBrk="0" hangingPunct="1">
        <a:lnSpc>
          <a:spcPct val="90000"/>
        </a:lnSpc>
        <a:spcBef>
          <a:spcPts val="2339"/>
        </a:spcBef>
        <a:buFont typeface="Arial" panose="020B0604020202020204" pitchFamily="34" charset="0"/>
        <a:buChar char="•"/>
        <a:defRPr sz="6548" kern="1200">
          <a:solidFill>
            <a:schemeClr val="tx1"/>
          </a:solidFill>
          <a:latin typeface="+mn-lt"/>
          <a:ea typeface="+mn-ea"/>
          <a:cs typeface="+mn-cs"/>
        </a:defRPr>
      </a:lvl1pPr>
      <a:lvl2pPr marL="1603743" indent="-534581" algn="l" defTabSz="2138324" rtl="0" eaLnBrk="1" latinLnBrk="0" hangingPunct="1">
        <a:lnSpc>
          <a:spcPct val="90000"/>
        </a:lnSpc>
        <a:spcBef>
          <a:spcPts val="1169"/>
        </a:spcBef>
        <a:buFont typeface="Arial" panose="020B0604020202020204" pitchFamily="34" charset="0"/>
        <a:buChar char="•"/>
        <a:defRPr sz="5612" kern="1200">
          <a:solidFill>
            <a:schemeClr val="tx1"/>
          </a:solidFill>
          <a:latin typeface="+mn-lt"/>
          <a:ea typeface="+mn-ea"/>
          <a:cs typeface="+mn-cs"/>
        </a:defRPr>
      </a:lvl2pPr>
      <a:lvl3pPr marL="2672906" indent="-534581" algn="l" defTabSz="2138324" rtl="0" eaLnBrk="1" latinLnBrk="0" hangingPunct="1">
        <a:lnSpc>
          <a:spcPct val="90000"/>
        </a:lnSpc>
        <a:spcBef>
          <a:spcPts val="1169"/>
        </a:spcBef>
        <a:buFont typeface="Arial" panose="020B0604020202020204" pitchFamily="34" charset="0"/>
        <a:buChar char="•"/>
        <a:defRPr sz="4677" kern="1200">
          <a:solidFill>
            <a:schemeClr val="tx1"/>
          </a:solidFill>
          <a:latin typeface="+mn-lt"/>
          <a:ea typeface="+mn-ea"/>
          <a:cs typeface="+mn-cs"/>
        </a:defRPr>
      </a:lvl3pPr>
      <a:lvl4pPr marL="3742068"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4pPr>
      <a:lvl5pPr marL="4811230"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5pPr>
      <a:lvl6pPr marL="5880392"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6pPr>
      <a:lvl7pPr marL="6949554"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7pPr>
      <a:lvl8pPr marL="8018717"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8pPr>
      <a:lvl9pPr marL="9087879" indent="-534581" algn="l" defTabSz="2138324" rtl="0" eaLnBrk="1" latinLnBrk="0" hangingPunct="1">
        <a:lnSpc>
          <a:spcPct val="90000"/>
        </a:lnSpc>
        <a:spcBef>
          <a:spcPts val="1169"/>
        </a:spcBef>
        <a:buFont typeface="Arial" panose="020B0604020202020204" pitchFamily="34" charset="0"/>
        <a:buChar char="•"/>
        <a:defRPr sz="4209" kern="1200">
          <a:solidFill>
            <a:schemeClr val="tx1"/>
          </a:solidFill>
          <a:latin typeface="+mn-lt"/>
          <a:ea typeface="+mn-ea"/>
          <a:cs typeface="+mn-cs"/>
        </a:defRPr>
      </a:lvl9pPr>
    </p:bodyStyle>
    <p:otherStyle>
      <a:defPPr>
        <a:defRPr lang="en-US"/>
      </a:defPPr>
      <a:lvl1pPr marL="0" algn="l" defTabSz="2138324" rtl="0" eaLnBrk="1" latinLnBrk="0" hangingPunct="1">
        <a:defRPr sz="4209" kern="1200">
          <a:solidFill>
            <a:schemeClr val="tx1"/>
          </a:solidFill>
          <a:latin typeface="+mn-lt"/>
          <a:ea typeface="+mn-ea"/>
          <a:cs typeface="+mn-cs"/>
        </a:defRPr>
      </a:lvl1pPr>
      <a:lvl2pPr marL="1069162" algn="l" defTabSz="2138324" rtl="0" eaLnBrk="1" latinLnBrk="0" hangingPunct="1">
        <a:defRPr sz="4209" kern="1200">
          <a:solidFill>
            <a:schemeClr val="tx1"/>
          </a:solidFill>
          <a:latin typeface="+mn-lt"/>
          <a:ea typeface="+mn-ea"/>
          <a:cs typeface="+mn-cs"/>
        </a:defRPr>
      </a:lvl2pPr>
      <a:lvl3pPr marL="2138324" algn="l" defTabSz="2138324" rtl="0" eaLnBrk="1" latinLnBrk="0" hangingPunct="1">
        <a:defRPr sz="4209" kern="1200">
          <a:solidFill>
            <a:schemeClr val="tx1"/>
          </a:solidFill>
          <a:latin typeface="+mn-lt"/>
          <a:ea typeface="+mn-ea"/>
          <a:cs typeface="+mn-cs"/>
        </a:defRPr>
      </a:lvl3pPr>
      <a:lvl4pPr marL="3207487" algn="l" defTabSz="2138324" rtl="0" eaLnBrk="1" latinLnBrk="0" hangingPunct="1">
        <a:defRPr sz="4209" kern="1200">
          <a:solidFill>
            <a:schemeClr val="tx1"/>
          </a:solidFill>
          <a:latin typeface="+mn-lt"/>
          <a:ea typeface="+mn-ea"/>
          <a:cs typeface="+mn-cs"/>
        </a:defRPr>
      </a:lvl4pPr>
      <a:lvl5pPr marL="4276649" algn="l" defTabSz="2138324" rtl="0" eaLnBrk="1" latinLnBrk="0" hangingPunct="1">
        <a:defRPr sz="4209" kern="1200">
          <a:solidFill>
            <a:schemeClr val="tx1"/>
          </a:solidFill>
          <a:latin typeface="+mn-lt"/>
          <a:ea typeface="+mn-ea"/>
          <a:cs typeface="+mn-cs"/>
        </a:defRPr>
      </a:lvl5pPr>
      <a:lvl6pPr marL="5345811" algn="l" defTabSz="2138324" rtl="0" eaLnBrk="1" latinLnBrk="0" hangingPunct="1">
        <a:defRPr sz="4209" kern="1200">
          <a:solidFill>
            <a:schemeClr val="tx1"/>
          </a:solidFill>
          <a:latin typeface="+mn-lt"/>
          <a:ea typeface="+mn-ea"/>
          <a:cs typeface="+mn-cs"/>
        </a:defRPr>
      </a:lvl6pPr>
      <a:lvl7pPr marL="6414973" algn="l" defTabSz="2138324" rtl="0" eaLnBrk="1" latinLnBrk="0" hangingPunct="1">
        <a:defRPr sz="4209" kern="1200">
          <a:solidFill>
            <a:schemeClr val="tx1"/>
          </a:solidFill>
          <a:latin typeface="+mn-lt"/>
          <a:ea typeface="+mn-ea"/>
          <a:cs typeface="+mn-cs"/>
        </a:defRPr>
      </a:lvl7pPr>
      <a:lvl8pPr marL="7484135" algn="l" defTabSz="2138324" rtl="0" eaLnBrk="1" latinLnBrk="0" hangingPunct="1">
        <a:defRPr sz="4209" kern="1200">
          <a:solidFill>
            <a:schemeClr val="tx1"/>
          </a:solidFill>
          <a:latin typeface="+mn-lt"/>
          <a:ea typeface="+mn-ea"/>
          <a:cs typeface="+mn-cs"/>
        </a:defRPr>
      </a:lvl8pPr>
      <a:lvl9pPr marL="8553298" algn="l" defTabSz="2138324" rtl="0" eaLnBrk="1" latinLnBrk="0" hangingPunct="1">
        <a:defRPr sz="4209"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12.png"/><Relationship Id="rId3" Type="http://schemas.openxmlformats.org/officeDocument/2006/relationships/image" Target="../media/image2.png"/><Relationship Id="rId7" Type="http://schemas.openxmlformats.org/officeDocument/2006/relationships/image" Target="../media/image6.png"/><Relationship Id="rId12" Type="http://schemas.openxmlformats.org/officeDocument/2006/relationships/image" Target="../media/image11.png"/><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image" Target="../media/image5.jpg"/><Relationship Id="rId11" Type="http://schemas.openxmlformats.org/officeDocument/2006/relationships/image" Target="../media/image10.jpeg"/><Relationship Id="rId5" Type="http://schemas.openxmlformats.org/officeDocument/2006/relationships/image" Target="../media/image4.PNG"/><Relationship Id="rId10" Type="http://schemas.openxmlformats.org/officeDocument/2006/relationships/image" Target="../media/image9.png"/><Relationship Id="rId4" Type="http://schemas.openxmlformats.org/officeDocument/2006/relationships/image" Target="../media/image3.png"/><Relationship Id="rId9" Type="http://schemas.openxmlformats.org/officeDocument/2006/relationships/image" Target="../media/image8.png"/><Relationship Id="rId1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p:cNvSpPr>
            <a:spLocks noChangeArrowheads="1"/>
          </p:cNvSpPr>
          <p:nvPr/>
        </p:nvSpPr>
        <p:spPr bwMode="auto">
          <a:xfrm>
            <a:off x="3009899" y="2066779"/>
            <a:ext cx="18109397" cy="345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r>
              <a:rPr lang="en-GB" altLang="en-US" sz="4800" dirty="0">
                <a:solidFill>
                  <a:srgbClr val="002060"/>
                </a:solidFill>
                <a:latin typeface="Calibri" charset="0"/>
                <a:ea typeface="Calibri" charset="0"/>
                <a:cs typeface="Calibri" charset="0"/>
              </a:rPr>
              <a:t>Recycling and Second Life of EV Lithium-ion Batteries</a:t>
            </a:r>
          </a:p>
          <a:p>
            <a:pPr eaLnBrk="1" hangingPunct="1">
              <a:lnSpc>
                <a:spcPct val="110000"/>
              </a:lnSpc>
              <a:spcBef>
                <a:spcPct val="0"/>
              </a:spcBef>
              <a:buFontTx/>
              <a:buNone/>
            </a:pPr>
            <a:r>
              <a:rPr lang="en-GB" altLang="en-US" sz="4000" b="1" dirty="0">
                <a:solidFill>
                  <a:srgbClr val="002060"/>
                </a:solidFill>
                <a:latin typeface="Calibri" charset="0"/>
                <a:ea typeface="Calibri" charset="0"/>
                <a:cs typeface="Calibri" charset="0"/>
              </a:rPr>
              <a:t>Ryan James</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Supervisor: Kerry Tudor</a:t>
            </a:r>
          </a:p>
          <a:p>
            <a:pPr eaLnBrk="1" hangingPunct="1">
              <a:lnSpc>
                <a:spcPct val="110000"/>
              </a:lnSpc>
              <a:spcBef>
                <a:spcPct val="0"/>
              </a:spcBef>
              <a:buFontTx/>
              <a:buNone/>
            </a:pPr>
            <a:endParaRPr lang="en-GB" altLang="en-US" sz="1800" dirty="0">
              <a:solidFill>
                <a:srgbClr val="002060"/>
              </a:solidFill>
              <a:latin typeface="Calibri" charset="0"/>
              <a:ea typeface="Calibri" charset="0"/>
              <a:cs typeface="Calibri" charset="0"/>
            </a:endParaRP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School</a:t>
            </a:r>
            <a:r>
              <a:rPr lang="en-GB" altLang="en-US" sz="3600" dirty="0">
                <a:solidFill>
                  <a:srgbClr val="002060"/>
                </a:solidFill>
                <a:latin typeface="Georgia" charset="0"/>
              </a:rPr>
              <a:t> </a:t>
            </a:r>
            <a:r>
              <a:rPr lang="en-GB" altLang="en-US" sz="3600" i="1" dirty="0">
                <a:solidFill>
                  <a:srgbClr val="002060"/>
                </a:solidFill>
                <a:latin typeface="Georgia" charset="0"/>
              </a:rPr>
              <a:t>of</a:t>
            </a:r>
            <a:r>
              <a:rPr lang="en-GB" altLang="en-US" sz="3600" dirty="0">
                <a:solidFill>
                  <a:srgbClr val="002060"/>
                </a:solidFill>
                <a:latin typeface="Georgia" charset="0"/>
              </a:rPr>
              <a:t> </a:t>
            </a:r>
            <a:r>
              <a:rPr lang="en-GB" altLang="en-US" sz="3600" b="1" dirty="0">
                <a:solidFill>
                  <a:srgbClr val="002060"/>
                </a:solidFill>
                <a:latin typeface="Calibri" charset="0"/>
                <a:ea typeface="Calibri" charset="0"/>
                <a:cs typeface="Calibri" charset="0"/>
              </a:rPr>
              <a:t>Engineering</a:t>
            </a:r>
          </a:p>
          <a:p>
            <a:pPr eaLnBrk="1" hangingPunct="1">
              <a:lnSpc>
                <a:spcPct val="110000"/>
              </a:lnSpc>
              <a:spcBef>
                <a:spcPct val="0"/>
              </a:spcBef>
              <a:buFontTx/>
              <a:buNone/>
            </a:pPr>
            <a:r>
              <a:rPr lang="en-GB" altLang="en-US" sz="3600" dirty="0">
                <a:solidFill>
                  <a:srgbClr val="002060"/>
                </a:solidFill>
                <a:latin typeface="Calibri" charset="0"/>
                <a:ea typeface="Calibri" charset="0"/>
                <a:cs typeface="Calibri" charset="0"/>
              </a:rPr>
              <a:t>BEng (Hons) Automotive Engineering</a:t>
            </a:r>
            <a:endParaRPr lang="en-US" altLang="zh-CN" sz="3600" dirty="0">
              <a:solidFill>
                <a:srgbClr val="002060"/>
              </a:solidFill>
              <a:latin typeface="Calibri" charset="0"/>
              <a:ea typeface="Calibri" charset="0"/>
              <a:cs typeface="Calibri" charset="0"/>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48597" y="357622"/>
            <a:ext cx="3660125" cy="1279959"/>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18281" y="202845"/>
            <a:ext cx="1420200" cy="1576422"/>
          </a:xfrm>
          <a:prstGeom prst="rect">
            <a:avLst/>
          </a:prstGeom>
        </p:spPr>
      </p:pic>
      <p:cxnSp>
        <p:nvCxnSpPr>
          <p:cNvPr id="4" name="Straight Connector 3"/>
          <p:cNvCxnSpPr/>
          <p:nvPr/>
        </p:nvCxnSpPr>
        <p:spPr>
          <a:xfrm>
            <a:off x="180000" y="1854042"/>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9" name="Text Box 6"/>
          <p:cNvSpPr txBox="1">
            <a:spLocks noChangeArrowheads="1"/>
          </p:cNvSpPr>
          <p:nvPr/>
        </p:nvSpPr>
        <p:spPr bwMode="auto">
          <a:xfrm>
            <a:off x="180000" y="6257121"/>
            <a:ext cx="6415087" cy="755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Introduction</a:t>
            </a:r>
          </a:p>
          <a:p>
            <a:r>
              <a:rPr lang="en-GB" sz="2800" dirty="0"/>
              <a:t>To fully investigate the feasibility and all the necessary considerations to reduce lithium ion batteries to their constituent parts. The focus will be on the LG module fitted to the I-pace and the Samsung module fitted to Land rovers. Where possible any physical tests will be conducted with and aim to unwrap a cell.</a:t>
            </a:r>
          </a:p>
          <a:p>
            <a:pPr marL="457200" indent="-457200">
              <a:spcBef>
                <a:spcPct val="50000"/>
              </a:spcBef>
              <a:buFont typeface="Arial" panose="020B0604020202020204" pitchFamily="34" charset="0"/>
              <a:buChar char="•"/>
            </a:pPr>
            <a:r>
              <a:rPr lang="en-US" altLang="en-US" sz="2800" dirty="0"/>
              <a:t>This project was directed by Treharne automotive engineering with a view to automate their EV Battery Recycling Business</a:t>
            </a:r>
          </a:p>
          <a:p>
            <a:pPr>
              <a:spcBef>
                <a:spcPct val="50000"/>
              </a:spcBef>
            </a:pPr>
            <a:endParaRPr lang="en-US" altLang="en-US" sz="2800" dirty="0"/>
          </a:p>
        </p:txBody>
      </p:sp>
      <p:sp>
        <p:nvSpPr>
          <p:cNvPr id="12" name="Text Box 8"/>
          <p:cNvSpPr txBox="1">
            <a:spLocks noChangeArrowheads="1"/>
          </p:cNvSpPr>
          <p:nvPr/>
        </p:nvSpPr>
        <p:spPr bwMode="auto">
          <a:xfrm>
            <a:off x="56809" y="13633164"/>
            <a:ext cx="6415087" cy="122055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20000"/>
              </a:spcBef>
            </a:pPr>
            <a:r>
              <a:rPr lang="en-AU" altLang="en-US" sz="3600" b="1" dirty="0"/>
              <a:t>Why Reuse or Recycle</a:t>
            </a:r>
          </a:p>
          <a:p>
            <a:pPr marL="457200" indent="-457200">
              <a:spcBef>
                <a:spcPct val="20000"/>
              </a:spcBef>
              <a:buFont typeface="Arial" panose="020B0604020202020204" pitchFamily="34" charset="0"/>
              <a:buChar char="•"/>
            </a:pPr>
            <a:r>
              <a:rPr lang="en-GB" sz="2800" dirty="0"/>
              <a:t>Currently the in-use lifespan of a lithium ion battery pack is 6-10 years (The Faraday Institution, 2018)</a:t>
            </a:r>
            <a:r>
              <a:rPr lang="en-AU" altLang="en-US" sz="2800" dirty="0"/>
              <a:t>. </a:t>
            </a:r>
          </a:p>
          <a:p>
            <a:pPr marL="457200" indent="-457200">
              <a:spcBef>
                <a:spcPct val="20000"/>
              </a:spcBef>
              <a:buFont typeface="Arial" panose="020B0604020202020204" pitchFamily="34" charset="0"/>
              <a:buChar char="•"/>
            </a:pPr>
            <a:r>
              <a:rPr lang="en-AU" altLang="en-US" sz="2800" dirty="0"/>
              <a:t>For a Battery to become no longer usable in an EV Vehicle only 20% reduction in capacity is needed</a:t>
            </a:r>
          </a:p>
          <a:p>
            <a:pPr marL="457200" indent="-457200">
              <a:spcBef>
                <a:spcPct val="20000"/>
              </a:spcBef>
              <a:buFont typeface="Arial" panose="020B0604020202020204" pitchFamily="34" charset="0"/>
              <a:buChar char="•"/>
            </a:pPr>
            <a:r>
              <a:rPr lang="en-AU" altLang="en-US" sz="2800" dirty="0"/>
              <a:t>The average lifespan of an EV Battery is 8 years</a:t>
            </a:r>
          </a:p>
          <a:p>
            <a:pPr marL="457200" indent="-457200">
              <a:spcBef>
                <a:spcPct val="20000"/>
              </a:spcBef>
              <a:buFont typeface="Arial" panose="020B0604020202020204" pitchFamily="34" charset="0"/>
              <a:buChar char="•"/>
            </a:pPr>
            <a:r>
              <a:rPr lang="en-AU" altLang="en-US" sz="2800" dirty="0"/>
              <a:t>The high standard EV batteries are made to mean they have potential for second use.</a:t>
            </a:r>
          </a:p>
          <a:p>
            <a:pPr>
              <a:spcBef>
                <a:spcPct val="20000"/>
              </a:spcBef>
            </a:pPr>
            <a:endParaRPr lang="en-AU" altLang="en-US" sz="2800" dirty="0"/>
          </a:p>
          <a:p>
            <a:pPr>
              <a:spcBef>
                <a:spcPct val="40000"/>
              </a:spcBef>
            </a:pPr>
            <a:r>
              <a:rPr lang="en-AU" altLang="en-US" sz="3600" b="1" dirty="0"/>
              <a:t>Methodology</a:t>
            </a:r>
          </a:p>
          <a:p>
            <a:pPr marL="457200" indent="-457200">
              <a:spcBef>
                <a:spcPct val="40000"/>
              </a:spcBef>
              <a:buFont typeface="Arial" panose="020B0604020202020204" pitchFamily="34" charset="0"/>
              <a:buChar char="•"/>
            </a:pPr>
            <a:r>
              <a:rPr lang="en-AU" altLang="en-US" sz="2800" dirty="0"/>
              <a:t>Reduce the danger by reducing the state of charge</a:t>
            </a:r>
          </a:p>
          <a:p>
            <a:pPr marL="457200" indent="-457200">
              <a:spcBef>
                <a:spcPct val="40000"/>
              </a:spcBef>
              <a:buFont typeface="Arial" panose="020B0604020202020204" pitchFamily="34" charset="0"/>
              <a:buChar char="•"/>
            </a:pPr>
            <a:r>
              <a:rPr lang="en-AU" altLang="en-US" sz="2800" dirty="0"/>
              <a:t>Assess the Recovery Voltage phenomenon </a:t>
            </a:r>
          </a:p>
          <a:p>
            <a:pPr marL="457200" indent="-457200">
              <a:spcBef>
                <a:spcPct val="40000"/>
              </a:spcBef>
              <a:buFont typeface="Arial" panose="020B0604020202020204" pitchFamily="34" charset="0"/>
              <a:buChar char="•"/>
            </a:pPr>
            <a:r>
              <a:rPr lang="en-AU" altLang="en-US" sz="2800" dirty="0"/>
              <a:t>Assess the modules Aluminium Casing material</a:t>
            </a:r>
          </a:p>
          <a:p>
            <a:pPr marL="457200" indent="-457200">
              <a:spcBef>
                <a:spcPct val="40000"/>
              </a:spcBef>
              <a:buFont typeface="Arial" panose="020B0604020202020204" pitchFamily="34" charset="0"/>
              <a:buChar char="•"/>
            </a:pPr>
            <a:r>
              <a:rPr lang="en-AU" altLang="en-US" sz="2800" dirty="0"/>
              <a:t>FEA the Casing</a:t>
            </a:r>
          </a:p>
          <a:p>
            <a:pPr marL="457200" indent="-457200">
              <a:spcBef>
                <a:spcPct val="40000"/>
              </a:spcBef>
              <a:buFont typeface="Arial" panose="020B0604020202020204" pitchFamily="34" charset="0"/>
              <a:buChar char="•"/>
            </a:pPr>
            <a:r>
              <a:rPr lang="en-AU" altLang="en-US" sz="2800" dirty="0"/>
              <a:t>Test the Thermal epoxy resin</a:t>
            </a:r>
          </a:p>
        </p:txBody>
      </p:sp>
      <p:sp>
        <p:nvSpPr>
          <p:cNvPr id="14" name="Text Box 19"/>
          <p:cNvSpPr txBox="1">
            <a:spLocks noChangeArrowheads="1"/>
          </p:cNvSpPr>
          <p:nvPr/>
        </p:nvSpPr>
        <p:spPr bwMode="auto">
          <a:xfrm>
            <a:off x="7109810" y="18908777"/>
            <a:ext cx="6410325" cy="115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The above images show the FEA and the physical testing match</a:t>
            </a:r>
          </a:p>
        </p:txBody>
      </p:sp>
      <p:sp>
        <p:nvSpPr>
          <p:cNvPr id="16" name="Text Box 16"/>
          <p:cNvSpPr txBox="1">
            <a:spLocks noChangeArrowheads="1"/>
          </p:cNvSpPr>
          <p:nvPr/>
        </p:nvSpPr>
        <p:spPr bwMode="auto">
          <a:xfrm>
            <a:off x="7732149" y="9773645"/>
            <a:ext cx="5638800" cy="119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The above graph shows the module discharge and how there is a knee point when damage occurs as the voltage tails down</a:t>
            </a:r>
          </a:p>
        </p:txBody>
      </p:sp>
      <p:sp>
        <p:nvSpPr>
          <p:cNvPr id="22" name="Text Box 10"/>
          <p:cNvSpPr txBox="1">
            <a:spLocks noChangeArrowheads="1"/>
          </p:cNvSpPr>
          <p:nvPr/>
        </p:nvSpPr>
        <p:spPr bwMode="auto">
          <a:xfrm>
            <a:off x="14625098" y="20925525"/>
            <a:ext cx="6415088" cy="31507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t>Acknowledgements</a:t>
            </a:r>
          </a:p>
          <a:p>
            <a:pPr>
              <a:spcBef>
                <a:spcPct val="50000"/>
              </a:spcBef>
            </a:pPr>
            <a:r>
              <a:rPr lang="en-AU" altLang="en-US" sz="2800" dirty="0"/>
              <a:t>Would like to thank George Chamberlin for support throughout the project. </a:t>
            </a:r>
          </a:p>
          <a:p>
            <a:pPr>
              <a:spcBef>
                <a:spcPct val="50000"/>
              </a:spcBef>
            </a:pPr>
            <a:endParaRPr lang="en-US" altLang="en-US" dirty="0"/>
          </a:p>
        </p:txBody>
      </p:sp>
      <p:sp>
        <p:nvSpPr>
          <p:cNvPr id="23" name="Text Box 11"/>
          <p:cNvSpPr txBox="1">
            <a:spLocks noChangeArrowheads="1"/>
          </p:cNvSpPr>
          <p:nvPr/>
        </p:nvSpPr>
        <p:spPr bwMode="auto">
          <a:xfrm>
            <a:off x="14704210" y="23986716"/>
            <a:ext cx="6415087" cy="32123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marL="228600" indent="-228600"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3600" b="1" dirty="0">
                <a:ea typeface="Arial" charset="0"/>
                <a:cs typeface="Arial" charset="0"/>
              </a:rPr>
              <a:t>References</a:t>
            </a:r>
          </a:p>
          <a:p>
            <a:pPr>
              <a:spcBef>
                <a:spcPct val="50000"/>
              </a:spcBef>
            </a:pPr>
            <a:r>
              <a:rPr lang="en-GB" dirty="0"/>
              <a:t>The Faraday Institution. (2018). </a:t>
            </a:r>
            <a:r>
              <a:rPr lang="en-GB" i="1" dirty="0"/>
              <a:t>RECYCLING &amp; REUSE.</a:t>
            </a:r>
            <a:r>
              <a:rPr lang="en-GB" dirty="0"/>
              <a:t> Didcot: The Faraday Institution.</a:t>
            </a:r>
          </a:p>
          <a:p>
            <a:pPr>
              <a:spcBef>
                <a:spcPct val="50000"/>
              </a:spcBef>
            </a:pPr>
            <a:endParaRPr lang="en-AU" altLang="en-US" sz="3600" b="1" dirty="0">
              <a:ea typeface="Arial" charset="0"/>
              <a:cs typeface="Arial" charset="0"/>
            </a:endParaRPr>
          </a:p>
        </p:txBody>
      </p:sp>
      <p:sp>
        <p:nvSpPr>
          <p:cNvPr id="24" name="Text Box 22"/>
          <p:cNvSpPr txBox="1">
            <a:spLocks noChangeArrowheads="1"/>
          </p:cNvSpPr>
          <p:nvPr/>
        </p:nvSpPr>
        <p:spPr bwMode="auto">
          <a:xfrm>
            <a:off x="14815742" y="15686980"/>
            <a:ext cx="6415087" cy="50589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800" dirty="0"/>
              <a:t>The research showed that without testing there is no definitive way of judging a cells safety in any state of its life or charge safety Lithium ion Battery Safety.</a:t>
            </a:r>
          </a:p>
          <a:p>
            <a:pPr>
              <a:spcBef>
                <a:spcPct val="50000"/>
              </a:spcBef>
            </a:pPr>
            <a:r>
              <a:rPr lang="en-AU" altLang="en-US" sz="2800" dirty="0"/>
              <a:t>The Project showed that the modules in question were never designed for individual cell reuse and any further work would require testing of there chemical safety.</a:t>
            </a:r>
          </a:p>
        </p:txBody>
      </p:sp>
      <p:sp>
        <p:nvSpPr>
          <p:cNvPr id="25" name="Text Box 25"/>
          <p:cNvSpPr txBox="1">
            <a:spLocks noChangeArrowheads="1"/>
          </p:cNvSpPr>
          <p:nvPr/>
        </p:nvSpPr>
        <p:spPr bwMode="auto">
          <a:xfrm>
            <a:off x="14581642" y="13978898"/>
            <a:ext cx="6410325" cy="115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000" i="1" dirty="0">
                <a:latin typeface="Times New Roman" charset="0"/>
              </a:rPr>
              <a:t>Exposing the Cells to high temperatures after complete discharge caused expansion.</a:t>
            </a:r>
          </a:p>
        </p:txBody>
      </p:sp>
      <p:sp>
        <p:nvSpPr>
          <p:cNvPr id="30" name="Rectangle 29"/>
          <p:cNvSpPr>
            <a:spLocks noChangeArrowheads="1"/>
          </p:cNvSpPr>
          <p:nvPr/>
        </p:nvSpPr>
        <p:spPr bwMode="auto">
          <a:xfrm>
            <a:off x="14704210" y="18840038"/>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1" name="Rectangle 30"/>
          <p:cNvSpPr>
            <a:spLocks noChangeArrowheads="1"/>
          </p:cNvSpPr>
          <p:nvPr/>
        </p:nvSpPr>
        <p:spPr bwMode="auto">
          <a:xfrm>
            <a:off x="440292" y="17118912"/>
            <a:ext cx="4741303"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sp>
        <p:nvSpPr>
          <p:cNvPr id="32" name="Rectangle 31"/>
          <p:cNvSpPr>
            <a:spLocks noChangeArrowheads="1"/>
          </p:cNvSpPr>
          <p:nvPr/>
        </p:nvSpPr>
        <p:spPr bwMode="auto">
          <a:xfrm>
            <a:off x="14625098" y="27057687"/>
            <a:ext cx="6165190" cy="13995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08620" tIns="104310" rIns="208620" bIns="104310" anchor="ctr"/>
          <a:lstStyle>
            <a:lvl1pPr defTabSz="2085975">
              <a:spcBef>
                <a:spcPct val="20000"/>
              </a:spcBef>
              <a:buChar char="•"/>
              <a:defRPr sz="7300">
                <a:solidFill>
                  <a:schemeClr val="tx1"/>
                </a:solidFill>
                <a:latin typeface="Arial" charset="0"/>
                <a:ea typeface="MS PGothic" charset="-128"/>
                <a:cs typeface="Arial" charset="0"/>
              </a:defRPr>
            </a:lvl1pPr>
            <a:lvl2pPr marL="742950" indent="-285750" defTabSz="2085975">
              <a:spcBef>
                <a:spcPct val="20000"/>
              </a:spcBef>
              <a:buChar char="–"/>
              <a:defRPr sz="6400">
                <a:solidFill>
                  <a:schemeClr val="tx1"/>
                </a:solidFill>
                <a:latin typeface="Arial" charset="0"/>
                <a:ea typeface="Arial" charset="0"/>
                <a:cs typeface="Arial" charset="0"/>
              </a:defRPr>
            </a:lvl2pPr>
            <a:lvl3pPr marL="1143000" indent="-228600" defTabSz="2085975">
              <a:spcBef>
                <a:spcPct val="20000"/>
              </a:spcBef>
              <a:buChar char="•"/>
              <a:defRPr sz="5500">
                <a:solidFill>
                  <a:schemeClr val="tx1"/>
                </a:solidFill>
                <a:latin typeface="Arial" charset="0"/>
                <a:ea typeface="Arial" charset="0"/>
                <a:cs typeface="Arial" charset="0"/>
              </a:defRPr>
            </a:lvl3pPr>
            <a:lvl4pPr marL="1600200" indent="-228600" defTabSz="2085975">
              <a:spcBef>
                <a:spcPct val="20000"/>
              </a:spcBef>
              <a:buChar char="–"/>
              <a:defRPr sz="4600">
                <a:solidFill>
                  <a:schemeClr val="tx1"/>
                </a:solidFill>
                <a:latin typeface="Arial" charset="0"/>
                <a:ea typeface="Arial" charset="0"/>
                <a:cs typeface="Arial" charset="0"/>
              </a:defRPr>
            </a:lvl4pPr>
            <a:lvl5pPr marL="2057400" indent="-228600" defTabSz="2085975">
              <a:spcBef>
                <a:spcPct val="20000"/>
              </a:spcBef>
              <a:buChar char="»"/>
              <a:defRPr sz="4600">
                <a:solidFill>
                  <a:schemeClr val="tx1"/>
                </a:solidFill>
                <a:latin typeface="Arial" charset="0"/>
                <a:ea typeface="Arial" charset="0"/>
                <a:cs typeface="Arial" charset="0"/>
              </a:defRPr>
            </a:lvl5pPr>
            <a:lvl6pPr marL="25146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6pPr>
            <a:lvl7pPr marL="29718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7pPr>
            <a:lvl8pPr marL="34290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8pPr>
            <a:lvl9pPr marL="3886200" indent="-228600" defTabSz="2085975" eaLnBrk="0" fontAlgn="base" hangingPunct="0">
              <a:spcBef>
                <a:spcPct val="20000"/>
              </a:spcBef>
              <a:spcAft>
                <a:spcPct val="0"/>
              </a:spcAft>
              <a:buChar char="»"/>
              <a:defRPr sz="4600">
                <a:solidFill>
                  <a:schemeClr val="tx1"/>
                </a:solidFill>
                <a:latin typeface="Arial" charset="0"/>
                <a:ea typeface="Arial" charset="0"/>
                <a:cs typeface="Arial" charset="0"/>
              </a:defRPr>
            </a:lvl9pPr>
          </a:lstStyle>
          <a:p>
            <a:pPr eaLnBrk="1" hangingPunct="1">
              <a:lnSpc>
                <a:spcPct val="110000"/>
              </a:lnSpc>
              <a:spcBef>
                <a:spcPct val="0"/>
              </a:spcBef>
              <a:buFontTx/>
              <a:buNone/>
            </a:pPr>
            <a:endParaRPr lang="en-GB" altLang="en-US" sz="4800" b="1" dirty="0">
              <a:solidFill>
                <a:srgbClr val="002060"/>
              </a:solidFill>
              <a:latin typeface="Calibri" charset="0"/>
              <a:ea typeface="Calibri" charset="0"/>
              <a:cs typeface="Calibri" charset="0"/>
            </a:endParaRPr>
          </a:p>
        </p:txBody>
      </p:sp>
      <p:cxnSp>
        <p:nvCxnSpPr>
          <p:cNvPr id="36" name="Straight Connector 35"/>
          <p:cNvCxnSpPr/>
          <p:nvPr/>
        </p:nvCxnSpPr>
        <p:spPr>
          <a:xfrm>
            <a:off x="251199" y="28457204"/>
            <a:ext cx="21024000" cy="0"/>
          </a:xfrm>
          <a:prstGeom prst="line">
            <a:avLst/>
          </a:prstGeom>
          <a:ln>
            <a:solidFill>
              <a:srgbClr val="002060"/>
            </a:solidFill>
          </a:ln>
        </p:spPr>
        <p:style>
          <a:lnRef idx="1">
            <a:schemeClr val="accent1"/>
          </a:lnRef>
          <a:fillRef idx="0">
            <a:schemeClr val="accent1"/>
          </a:fillRef>
          <a:effectRef idx="0">
            <a:schemeClr val="accent1"/>
          </a:effectRef>
          <a:fontRef idx="minor">
            <a:schemeClr val="tx1"/>
          </a:fontRef>
        </p:style>
      </p:cxnSp>
      <p:sp>
        <p:nvSpPr>
          <p:cNvPr id="6" name="TextBox 5"/>
          <p:cNvSpPr txBox="1"/>
          <p:nvPr/>
        </p:nvSpPr>
        <p:spPr>
          <a:xfrm>
            <a:off x="12288600" y="29201563"/>
            <a:ext cx="8915399" cy="584775"/>
          </a:xfrm>
          <a:prstGeom prst="rect">
            <a:avLst/>
          </a:prstGeom>
          <a:noFill/>
        </p:spPr>
        <p:txBody>
          <a:bodyPr wrap="square" rtlCol="0">
            <a:spAutoFit/>
          </a:bodyPr>
          <a:lstStyle/>
          <a:p>
            <a:pPr algn="r"/>
            <a:r>
              <a:rPr lang="en-GB" altLang="en-US" sz="3200" dirty="0">
                <a:solidFill>
                  <a:srgbClr val="002060"/>
                </a:solidFill>
                <a:latin typeface="Calibri" charset="0"/>
                <a:ea typeface="Calibri" charset="0"/>
                <a:cs typeface="Calibri" charset="0"/>
              </a:rPr>
              <a:t>School</a:t>
            </a:r>
            <a:r>
              <a:rPr lang="en-GB" altLang="en-US" sz="3200" dirty="0">
                <a:solidFill>
                  <a:srgbClr val="002060"/>
                </a:solidFill>
                <a:latin typeface="Georgia" charset="0"/>
              </a:rPr>
              <a:t> </a:t>
            </a:r>
            <a:r>
              <a:rPr lang="en-GB" altLang="en-US" sz="3200" i="1" dirty="0">
                <a:solidFill>
                  <a:srgbClr val="002060"/>
                </a:solidFill>
                <a:latin typeface="Georgia" charset="0"/>
              </a:rPr>
              <a:t>of</a:t>
            </a:r>
            <a:r>
              <a:rPr lang="en-GB" altLang="en-US" sz="3200" dirty="0">
                <a:solidFill>
                  <a:srgbClr val="002060"/>
                </a:solidFill>
                <a:latin typeface="Georgia" charset="0"/>
              </a:rPr>
              <a:t> </a:t>
            </a:r>
            <a:r>
              <a:rPr lang="en-GB" altLang="en-US" sz="3200" b="1" dirty="0">
                <a:solidFill>
                  <a:srgbClr val="002060"/>
                </a:solidFill>
                <a:latin typeface="Calibri" charset="0"/>
                <a:ea typeface="Calibri" charset="0"/>
                <a:cs typeface="Calibri" charset="0"/>
              </a:rPr>
              <a:t>Engineering</a:t>
            </a:r>
            <a:endParaRPr lang="en-GB" sz="3200" dirty="0"/>
          </a:p>
        </p:txBody>
      </p:sp>
      <p:sp>
        <p:nvSpPr>
          <p:cNvPr id="45" name="Text Box 19"/>
          <p:cNvSpPr txBox="1">
            <a:spLocks noChangeArrowheads="1"/>
          </p:cNvSpPr>
          <p:nvPr/>
        </p:nvSpPr>
        <p:spPr bwMode="auto">
          <a:xfrm>
            <a:off x="7011173" y="26221464"/>
            <a:ext cx="6415086" cy="11502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GB" altLang="en-US" sz="2000" i="1" dirty="0">
                <a:latin typeface="Times New Roman" charset="0"/>
              </a:rPr>
              <a:t>The strain testing machine was giving Erroneous Readings, so the above check was performed to prove it.</a:t>
            </a:r>
            <a:endParaRPr lang="en-AU" altLang="en-US" sz="2000" i="1" dirty="0">
              <a:latin typeface="Times New Roman" charset="0"/>
            </a:endParaRPr>
          </a:p>
        </p:txBody>
      </p:sp>
      <p:pic>
        <p:nvPicPr>
          <p:cNvPr id="47" name="Picture 46" descr="See the source image">
            <a:extLst>
              <a:ext uri="{FF2B5EF4-FFF2-40B4-BE49-F238E27FC236}">
                <a16:creationId xmlns:a16="http://schemas.microsoft.com/office/drawing/2014/main" id="{F4BF04CD-3B9A-4C5D-B732-17F0DBD65BBB}"/>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313136" y="28394484"/>
            <a:ext cx="2198960" cy="2198932"/>
          </a:xfrm>
          <a:prstGeom prst="rect">
            <a:avLst/>
          </a:prstGeom>
          <a:noFill/>
          <a:ln>
            <a:noFill/>
          </a:ln>
        </p:spPr>
      </p:pic>
      <p:pic>
        <p:nvPicPr>
          <p:cNvPr id="29" name="Picture 28" descr="A picture containing drawing&#10;&#10;Description automatically generated">
            <a:extLst>
              <a:ext uri="{FF2B5EF4-FFF2-40B4-BE49-F238E27FC236}">
                <a16:creationId xmlns:a16="http://schemas.microsoft.com/office/drawing/2014/main" id="{7B436A2A-8F33-4793-A590-4BD1483BECB6}"/>
              </a:ext>
            </a:extLst>
          </p:cNvPr>
          <p:cNvPicPr>
            <a:picLocks noChangeAspect="1"/>
          </p:cNvPicPr>
          <p:nvPr/>
        </p:nvPicPr>
        <p:blipFill rotWithShape="1">
          <a:blip r:embed="rId5"/>
          <a:srcRect l="13904" t="11830" r="4858" b="8533"/>
          <a:stretch/>
        </p:blipFill>
        <p:spPr>
          <a:xfrm>
            <a:off x="230790" y="28626835"/>
            <a:ext cx="2954708" cy="1628710"/>
          </a:xfrm>
          <a:prstGeom prst="rect">
            <a:avLst/>
          </a:prstGeom>
        </p:spPr>
      </p:pic>
      <p:pic>
        <p:nvPicPr>
          <p:cNvPr id="34" name="Picture 33" descr="A picture containing drawing&#10;&#10;Description automatically generated">
            <a:extLst>
              <a:ext uri="{FF2B5EF4-FFF2-40B4-BE49-F238E27FC236}">
                <a16:creationId xmlns:a16="http://schemas.microsoft.com/office/drawing/2014/main" id="{FF20E8D5-DFF3-4B2E-87EA-A1455B9F2C5F}"/>
              </a:ext>
            </a:extLst>
          </p:cNvPr>
          <p:cNvPicPr>
            <a:picLocks noChangeAspect="1"/>
          </p:cNvPicPr>
          <p:nvPr/>
        </p:nvPicPr>
        <p:blipFill>
          <a:blip r:embed="rId6"/>
          <a:stretch>
            <a:fillRect/>
          </a:stretch>
        </p:blipFill>
        <p:spPr>
          <a:xfrm>
            <a:off x="5921560" y="28638966"/>
            <a:ext cx="3489139" cy="1514471"/>
          </a:xfrm>
          <a:prstGeom prst="rect">
            <a:avLst/>
          </a:prstGeom>
        </p:spPr>
      </p:pic>
      <p:pic>
        <p:nvPicPr>
          <p:cNvPr id="13" name="Picture 12">
            <a:extLst>
              <a:ext uri="{FF2B5EF4-FFF2-40B4-BE49-F238E27FC236}">
                <a16:creationId xmlns:a16="http://schemas.microsoft.com/office/drawing/2014/main" id="{8EBD4446-11FF-47FB-A4DC-398257AF33BC}"/>
              </a:ext>
            </a:extLst>
          </p:cNvPr>
          <p:cNvPicPr>
            <a:picLocks noChangeAspect="1"/>
          </p:cNvPicPr>
          <p:nvPr/>
        </p:nvPicPr>
        <p:blipFill rotWithShape="1">
          <a:blip r:embed="rId7"/>
          <a:srcRect l="28517" t="27885" r="15284" b="15948"/>
          <a:stretch/>
        </p:blipFill>
        <p:spPr>
          <a:xfrm>
            <a:off x="230523" y="1980644"/>
            <a:ext cx="2666780" cy="3553665"/>
          </a:xfrm>
          <a:prstGeom prst="rect">
            <a:avLst/>
          </a:prstGeom>
        </p:spPr>
      </p:pic>
      <p:pic>
        <p:nvPicPr>
          <p:cNvPr id="42" name="Picture 41">
            <a:extLst>
              <a:ext uri="{FF2B5EF4-FFF2-40B4-BE49-F238E27FC236}">
                <a16:creationId xmlns:a16="http://schemas.microsoft.com/office/drawing/2014/main" id="{384A314A-914D-4D48-8686-409CD90B751B}"/>
              </a:ext>
            </a:extLst>
          </p:cNvPr>
          <p:cNvPicPr/>
          <p:nvPr/>
        </p:nvPicPr>
        <p:blipFill>
          <a:blip r:embed="rId8"/>
          <a:stretch>
            <a:fillRect/>
          </a:stretch>
        </p:blipFill>
        <p:spPr>
          <a:xfrm>
            <a:off x="7687186" y="6084533"/>
            <a:ext cx="6009251" cy="3519482"/>
          </a:xfrm>
          <a:prstGeom prst="rect">
            <a:avLst/>
          </a:prstGeom>
        </p:spPr>
      </p:pic>
      <p:pic>
        <p:nvPicPr>
          <p:cNvPr id="43" name="Picture 42">
            <a:extLst>
              <a:ext uri="{FF2B5EF4-FFF2-40B4-BE49-F238E27FC236}">
                <a16:creationId xmlns:a16="http://schemas.microsoft.com/office/drawing/2014/main" id="{09F6B0E3-2AC2-467D-A80C-6159EE282781}"/>
              </a:ext>
            </a:extLst>
          </p:cNvPr>
          <p:cNvPicPr/>
          <p:nvPr/>
        </p:nvPicPr>
        <p:blipFill>
          <a:blip r:embed="rId9"/>
          <a:stretch>
            <a:fillRect/>
          </a:stretch>
        </p:blipFill>
        <p:spPr>
          <a:xfrm>
            <a:off x="7581839" y="10957961"/>
            <a:ext cx="6159560" cy="3230148"/>
          </a:xfrm>
          <a:prstGeom prst="rect">
            <a:avLst/>
          </a:prstGeom>
        </p:spPr>
      </p:pic>
      <p:sp>
        <p:nvSpPr>
          <p:cNvPr id="35" name="Text Box 16">
            <a:extLst>
              <a:ext uri="{FF2B5EF4-FFF2-40B4-BE49-F238E27FC236}">
                <a16:creationId xmlns:a16="http://schemas.microsoft.com/office/drawing/2014/main" id="{A1D75DBD-684B-405F-B036-E96EBED21ED8}"/>
              </a:ext>
            </a:extLst>
          </p:cNvPr>
          <p:cNvSpPr txBox="1">
            <a:spLocks noChangeArrowheads="1"/>
          </p:cNvSpPr>
          <p:nvPr/>
        </p:nvSpPr>
        <p:spPr bwMode="auto">
          <a:xfrm>
            <a:off x="7640009" y="14497414"/>
            <a:ext cx="5638800" cy="11906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32372" tIns="132372" rIns="132372" bIns="132372">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lgn="ctr"/>
            <a:r>
              <a:rPr lang="en-AU" altLang="en-US" sz="2000" i="1" dirty="0">
                <a:latin typeface="Times New Roman" charset="0"/>
              </a:rPr>
              <a:t>The above graph shows the module recovery voltage phenomenon and how it is reduced and recover with and without load</a:t>
            </a:r>
          </a:p>
        </p:txBody>
      </p:sp>
      <p:grpSp>
        <p:nvGrpSpPr>
          <p:cNvPr id="55" name="Group 54">
            <a:extLst>
              <a:ext uri="{FF2B5EF4-FFF2-40B4-BE49-F238E27FC236}">
                <a16:creationId xmlns:a16="http://schemas.microsoft.com/office/drawing/2014/main" id="{CBE3F40A-E9F3-40B4-8040-C4EEC76C3794}"/>
              </a:ext>
            </a:extLst>
          </p:cNvPr>
          <p:cNvGrpSpPr/>
          <p:nvPr/>
        </p:nvGrpSpPr>
        <p:grpSpPr>
          <a:xfrm>
            <a:off x="6302844" y="16033996"/>
            <a:ext cx="7812967" cy="2557449"/>
            <a:chOff x="6371652" y="15947676"/>
            <a:chExt cx="7812967" cy="2557449"/>
          </a:xfrm>
        </p:grpSpPr>
        <p:pic>
          <p:nvPicPr>
            <p:cNvPr id="50" name="Picture 49">
              <a:extLst>
                <a:ext uri="{FF2B5EF4-FFF2-40B4-BE49-F238E27FC236}">
                  <a16:creationId xmlns:a16="http://schemas.microsoft.com/office/drawing/2014/main" id="{B6C8DF15-3B8D-4A31-92FA-41F6AC230073}"/>
                </a:ext>
              </a:extLst>
            </p:cNvPr>
            <p:cNvPicPr/>
            <p:nvPr/>
          </p:nvPicPr>
          <p:blipFill rotWithShape="1">
            <a:blip r:embed="rId10"/>
            <a:srcRect l="9556"/>
            <a:stretch/>
          </p:blipFill>
          <p:spPr>
            <a:xfrm>
              <a:off x="6371652" y="15947676"/>
              <a:ext cx="4778994" cy="2521045"/>
            </a:xfrm>
            <a:prstGeom prst="rect">
              <a:avLst/>
            </a:prstGeom>
          </p:spPr>
        </p:pic>
        <p:pic>
          <p:nvPicPr>
            <p:cNvPr id="52" name="Picture 51">
              <a:extLst>
                <a:ext uri="{FF2B5EF4-FFF2-40B4-BE49-F238E27FC236}">
                  <a16:creationId xmlns:a16="http://schemas.microsoft.com/office/drawing/2014/main" id="{C5952FB0-BA63-40F6-BC85-C644570DD0F8}"/>
                </a:ext>
              </a:extLst>
            </p:cNvPr>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11193769" y="16262305"/>
              <a:ext cx="2990850" cy="2242820"/>
            </a:xfrm>
            <a:prstGeom prst="rect">
              <a:avLst/>
            </a:prstGeom>
            <a:noFill/>
            <a:ln>
              <a:noFill/>
            </a:ln>
          </p:spPr>
        </p:pic>
      </p:grpSp>
      <p:grpSp>
        <p:nvGrpSpPr>
          <p:cNvPr id="54" name="Group 53">
            <a:extLst>
              <a:ext uri="{FF2B5EF4-FFF2-40B4-BE49-F238E27FC236}">
                <a16:creationId xmlns:a16="http://schemas.microsoft.com/office/drawing/2014/main" id="{20E79552-F442-4F9A-8AF1-DE6335A0E8C1}"/>
              </a:ext>
            </a:extLst>
          </p:cNvPr>
          <p:cNvGrpSpPr/>
          <p:nvPr/>
        </p:nvGrpSpPr>
        <p:grpSpPr>
          <a:xfrm>
            <a:off x="5960991" y="21327647"/>
            <a:ext cx="8359474" cy="4116199"/>
            <a:chOff x="6321407" y="20696774"/>
            <a:chExt cx="8359474" cy="4116199"/>
          </a:xfrm>
        </p:grpSpPr>
        <p:pic>
          <p:nvPicPr>
            <p:cNvPr id="51" name="Picture 50">
              <a:extLst>
                <a:ext uri="{FF2B5EF4-FFF2-40B4-BE49-F238E27FC236}">
                  <a16:creationId xmlns:a16="http://schemas.microsoft.com/office/drawing/2014/main" id="{B2E3DEE5-C005-42AD-9553-A5E7E268D1E2}"/>
                </a:ext>
              </a:extLst>
            </p:cNvPr>
            <p:cNvPicPr/>
            <p:nvPr/>
          </p:nvPicPr>
          <p:blipFill rotWithShape="1">
            <a:blip r:embed="rId12"/>
            <a:srcRect l="28157"/>
            <a:stretch/>
          </p:blipFill>
          <p:spPr>
            <a:xfrm>
              <a:off x="6321407" y="20904178"/>
              <a:ext cx="2059770" cy="3819525"/>
            </a:xfrm>
            <a:prstGeom prst="rect">
              <a:avLst/>
            </a:prstGeom>
          </p:spPr>
        </p:pic>
        <p:pic>
          <p:nvPicPr>
            <p:cNvPr id="40" name="Picture 39">
              <a:extLst>
                <a:ext uri="{FF2B5EF4-FFF2-40B4-BE49-F238E27FC236}">
                  <a16:creationId xmlns:a16="http://schemas.microsoft.com/office/drawing/2014/main" id="{E40A0E4D-3DFE-41BC-AFB3-433381294859}"/>
                </a:ext>
              </a:extLst>
            </p:cNvPr>
            <p:cNvPicPr>
              <a:picLocks noChangeAspect="1"/>
            </p:cNvPicPr>
            <p:nvPr/>
          </p:nvPicPr>
          <p:blipFill rotWithShape="1">
            <a:blip r:embed="rId13"/>
            <a:srcRect t="5087" r="8090"/>
            <a:stretch/>
          </p:blipFill>
          <p:spPr>
            <a:xfrm>
              <a:off x="7624682" y="20696774"/>
              <a:ext cx="7056199" cy="4116199"/>
            </a:xfrm>
            <a:prstGeom prst="rect">
              <a:avLst/>
            </a:prstGeom>
          </p:spPr>
        </p:pic>
      </p:grpSp>
      <p:pic>
        <p:nvPicPr>
          <p:cNvPr id="53" name="Picture 52">
            <a:extLst>
              <a:ext uri="{FF2B5EF4-FFF2-40B4-BE49-F238E27FC236}">
                <a16:creationId xmlns:a16="http://schemas.microsoft.com/office/drawing/2014/main" id="{F6EE9A1C-834B-4A82-9BE6-8B428D1BA679}"/>
              </a:ext>
            </a:extLst>
          </p:cNvPr>
          <p:cNvPicPr/>
          <p:nvPr/>
        </p:nvPicPr>
        <p:blipFill>
          <a:blip r:embed="rId14"/>
          <a:stretch>
            <a:fillRect/>
          </a:stretch>
        </p:blipFill>
        <p:spPr>
          <a:xfrm>
            <a:off x="14728151" y="10023366"/>
            <a:ext cx="5731510" cy="3270885"/>
          </a:xfrm>
          <a:prstGeom prst="rect">
            <a:avLst/>
          </a:prstGeom>
        </p:spPr>
      </p:pic>
      <p:sp>
        <p:nvSpPr>
          <p:cNvPr id="57" name="Text Box 28">
            <a:extLst>
              <a:ext uri="{FF2B5EF4-FFF2-40B4-BE49-F238E27FC236}">
                <a16:creationId xmlns:a16="http://schemas.microsoft.com/office/drawing/2014/main" id="{7CB12EBC-7102-4AA3-B41F-784409246FC5}"/>
              </a:ext>
            </a:extLst>
          </p:cNvPr>
          <p:cNvSpPr txBox="1">
            <a:spLocks noChangeArrowheads="1"/>
          </p:cNvSpPr>
          <p:nvPr/>
        </p:nvSpPr>
        <p:spPr bwMode="auto">
          <a:xfrm>
            <a:off x="14629861" y="5943622"/>
            <a:ext cx="6410325" cy="419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64744" tIns="264744" rIns="264744" bIns="264744">
            <a:spAutoFit/>
          </a:bodyPr>
          <a:lstStyle>
            <a:lvl1pPr defTabSz="673100">
              <a:defRPr sz="2400">
                <a:solidFill>
                  <a:schemeClr val="tx1"/>
                </a:solidFill>
                <a:latin typeface="Arial" charset="0"/>
                <a:ea typeface="ＭＳ Ｐゴシック" charset="-128"/>
              </a:defRPr>
            </a:lvl1pPr>
            <a:lvl2pPr marL="37931725" indent="-37474525" defTabSz="673100">
              <a:defRPr sz="2400">
                <a:solidFill>
                  <a:schemeClr val="tx1"/>
                </a:solidFill>
                <a:latin typeface="Arial" charset="0"/>
                <a:ea typeface="ＭＳ Ｐゴシック" charset="-128"/>
              </a:defRPr>
            </a:lvl2pPr>
            <a:lvl3pPr>
              <a:defRPr sz="2400">
                <a:solidFill>
                  <a:schemeClr val="tx1"/>
                </a:solidFill>
                <a:latin typeface="Arial" charset="0"/>
                <a:ea typeface="ＭＳ Ｐゴシック" charset="-128"/>
              </a:defRPr>
            </a:lvl3pPr>
            <a:lvl4pPr>
              <a:defRPr sz="2400">
                <a:solidFill>
                  <a:schemeClr val="tx1"/>
                </a:solidFill>
                <a:latin typeface="Arial" charset="0"/>
                <a:ea typeface="ＭＳ Ｐゴシック" charset="-128"/>
              </a:defRPr>
            </a:lvl4pPr>
            <a:lvl5pPr>
              <a:defRPr sz="2400">
                <a:solidFill>
                  <a:schemeClr val="tx1"/>
                </a:solidFill>
                <a:latin typeface="Arial" charset="0"/>
                <a:ea typeface="ＭＳ Ｐゴシック" charset="-128"/>
              </a:defRPr>
            </a:lvl5pPr>
            <a:lvl6pPr marL="457200" eaLnBrk="0" fontAlgn="base" hangingPunct="0">
              <a:spcBef>
                <a:spcPct val="0"/>
              </a:spcBef>
              <a:spcAft>
                <a:spcPct val="0"/>
              </a:spcAft>
              <a:defRPr sz="2400">
                <a:solidFill>
                  <a:schemeClr val="tx1"/>
                </a:solidFill>
                <a:latin typeface="Arial" charset="0"/>
                <a:ea typeface="ＭＳ Ｐゴシック" charset="-128"/>
              </a:defRPr>
            </a:lvl6pPr>
            <a:lvl7pPr marL="914400" eaLnBrk="0" fontAlgn="base" hangingPunct="0">
              <a:spcBef>
                <a:spcPct val="0"/>
              </a:spcBef>
              <a:spcAft>
                <a:spcPct val="0"/>
              </a:spcAft>
              <a:defRPr sz="2400">
                <a:solidFill>
                  <a:schemeClr val="tx1"/>
                </a:solidFill>
                <a:latin typeface="Arial" charset="0"/>
                <a:ea typeface="ＭＳ Ｐゴシック" charset="-128"/>
              </a:defRPr>
            </a:lvl7pPr>
            <a:lvl8pPr marL="1371600" eaLnBrk="0" fontAlgn="base" hangingPunct="0">
              <a:spcBef>
                <a:spcPct val="0"/>
              </a:spcBef>
              <a:spcAft>
                <a:spcPct val="0"/>
              </a:spcAft>
              <a:defRPr sz="2400">
                <a:solidFill>
                  <a:schemeClr val="tx1"/>
                </a:solidFill>
                <a:latin typeface="Arial" charset="0"/>
                <a:ea typeface="ＭＳ Ｐゴシック" charset="-128"/>
              </a:defRPr>
            </a:lvl8pPr>
            <a:lvl9pPr marL="1828800" eaLnBrk="0" fontAlgn="base" hangingPunct="0">
              <a:spcBef>
                <a:spcPct val="0"/>
              </a:spcBef>
              <a:spcAft>
                <a:spcPct val="0"/>
              </a:spcAft>
              <a:defRPr sz="2400">
                <a:solidFill>
                  <a:schemeClr val="tx1"/>
                </a:solidFill>
                <a:latin typeface="Arial" charset="0"/>
                <a:ea typeface="ＭＳ Ｐゴシック" charset="-128"/>
              </a:defRPr>
            </a:lvl9pPr>
          </a:lstStyle>
          <a:p>
            <a:pPr>
              <a:spcBef>
                <a:spcPct val="50000"/>
              </a:spcBef>
            </a:pPr>
            <a:r>
              <a:rPr lang="en-AU" altLang="en-US" sz="2800" dirty="0"/>
              <a:t>The most challenging part of the module reduction is removing the cells from the casing that have become attached by an epoxy thermal resin. The effects on the size of the cell pack can be seen bellow when heat is applied</a:t>
            </a:r>
          </a:p>
          <a:p>
            <a:pPr>
              <a:spcBef>
                <a:spcPct val="50000"/>
              </a:spcBef>
            </a:pPr>
            <a:endParaRPr lang="en-AU" altLang="en-US" sz="2800" b="1" dirty="0">
              <a:solidFill>
                <a:srgbClr val="FF0000"/>
              </a:solidFill>
            </a:endParaRPr>
          </a:p>
        </p:txBody>
      </p:sp>
    </p:spTree>
    <p:extLst>
      <p:ext uri="{BB962C8B-B14F-4D97-AF65-F5344CB8AC3E}">
        <p14:creationId xmlns:p14="http://schemas.microsoft.com/office/powerpoint/2010/main" val="103272724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379</TotalTime>
  <Words>416</Words>
  <Application>Microsoft Office PowerPoint</Application>
  <PresentationFormat>Custom</PresentationFormat>
  <Paragraphs>34</Paragraphs>
  <Slides>1</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Georgia</vt:lpstr>
      <vt:lpstr>Times New Roman</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Graham Howe</dc:creator>
  <cp:lastModifiedBy>Ryan James</cp:lastModifiedBy>
  <cp:revision>26</cp:revision>
  <dcterms:created xsi:type="dcterms:W3CDTF">2016-02-25T08:27:32Z</dcterms:created>
  <dcterms:modified xsi:type="dcterms:W3CDTF">2020-05-04T05:17:48Z</dcterms:modified>
</cp:coreProperties>
</file>