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A4D298-5377-45BB-8E42-3C47A22D7CE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E544AE-8EC5-47B9-9D57-C0DED227E7F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A900E6-8E3E-42D3-94D6-0C2D83EBF0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4E641B-EB54-40A1-8893-764AF981AA2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8921C3-523C-42E0-A799-070E4A3F8E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7E3008-F1CD-4470-9D14-3F72EFE6A8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BD2C49-A1A4-49B1-9A1B-CC4017116E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9CE3EF-FD0D-4A36-810C-536485903C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4478DE-EE86-4890-8016-7F787DBCE4D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BDEEC2-6EAC-4966-B93E-F9400CCF561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CDA808-7DD5-4D3B-A51D-449056E2093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A767C13-D94D-4334-A4ED-B3612DE2449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85C4F6D-4EC6-4FF1-96E4-FDF66AAAD3D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jpeg"/><Relationship Id="rId4" Type="http://schemas.openxmlformats.org/officeDocument/2006/relationships/image" Target="../media/image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jpeg"/><Relationship Id="rId4" Type="http://schemas.openxmlformats.org/officeDocument/2006/relationships/image" Target="../media/image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jpeg"/><Relationship Id="rId4" Type="http://schemas.openxmlformats.org/officeDocument/2006/relationships/image" Target="../media/image5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Coin Totals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342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How much money can you see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each time?</a:t>
            </a:r>
          </a:p>
        </p:txBody>
      </p:sp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6" grpId="0" animBg="1"/>
      <p:bldP spid="10342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8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13p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63500" name="Picture 12" descr="one pen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5" y="2667000"/>
            <a:ext cx="1236663" cy="1236663"/>
          </a:xfrm>
          <a:prstGeom prst="rect">
            <a:avLst/>
          </a:prstGeom>
          <a:noFill/>
        </p:spPr>
      </p:pic>
      <p:pic>
        <p:nvPicPr>
          <p:cNvPr id="63501" name="Picture 13" descr="two pen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5213" y="3984625"/>
            <a:ext cx="1543050" cy="1543050"/>
          </a:xfrm>
          <a:prstGeom prst="rect">
            <a:avLst/>
          </a:prstGeom>
          <a:noFill/>
        </p:spPr>
      </p:pic>
      <p:pic>
        <p:nvPicPr>
          <p:cNvPr id="63503" name="Picture 15" descr="10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17738" y="1036638"/>
            <a:ext cx="1662112" cy="1662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6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80p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2955" name="Picture 11" descr="10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8063" y="1203325"/>
            <a:ext cx="1662112" cy="1662113"/>
          </a:xfrm>
          <a:prstGeom prst="rect">
            <a:avLst/>
          </a:prstGeom>
          <a:noFill/>
        </p:spPr>
      </p:pic>
      <p:pic>
        <p:nvPicPr>
          <p:cNvPr id="82956" name="Picture 12" descr="20p2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8325" y="4008438"/>
            <a:ext cx="1430338" cy="1430337"/>
          </a:xfrm>
          <a:prstGeom prst="rect">
            <a:avLst/>
          </a:prstGeom>
          <a:noFill/>
        </p:spPr>
      </p:pic>
      <p:pic>
        <p:nvPicPr>
          <p:cNvPr id="82957" name="Picture 13" descr="50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78088" y="2862263"/>
            <a:ext cx="1730375" cy="1709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3976" name="Picture 8" descr="one pen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3038" y="1152525"/>
            <a:ext cx="1236662" cy="1236663"/>
          </a:xfrm>
          <a:prstGeom prst="rect">
            <a:avLst/>
          </a:prstGeom>
          <a:noFill/>
        </p:spPr>
      </p:pic>
      <p:pic>
        <p:nvPicPr>
          <p:cNvPr id="83977" name="Picture 9" descr="two pen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49500" y="3305175"/>
            <a:ext cx="1543050" cy="1543050"/>
          </a:xfrm>
          <a:prstGeom prst="rect">
            <a:avLst/>
          </a:prstGeom>
          <a:noFill/>
        </p:spPr>
      </p:pic>
      <p:pic>
        <p:nvPicPr>
          <p:cNvPr id="83978" name="Picture 10" descr="5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763" y="3228975"/>
            <a:ext cx="1104900" cy="11096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75p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5002" name="Picture 10" descr="5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0" y="2873375"/>
            <a:ext cx="1104900" cy="1109663"/>
          </a:xfrm>
          <a:prstGeom prst="rect">
            <a:avLst/>
          </a:prstGeom>
          <a:noFill/>
        </p:spPr>
      </p:pic>
      <p:pic>
        <p:nvPicPr>
          <p:cNvPr id="85004" name="Picture 12" descr="20p2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85875" y="1384300"/>
            <a:ext cx="1430338" cy="1430338"/>
          </a:xfrm>
          <a:prstGeom prst="rect">
            <a:avLst/>
          </a:prstGeom>
          <a:noFill/>
        </p:spPr>
      </p:pic>
      <p:pic>
        <p:nvPicPr>
          <p:cNvPr id="85005" name="Picture 13" descr="50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7713" y="3952875"/>
            <a:ext cx="1730375" cy="17097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3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£1.25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6026" name="Picture 10" descr="5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4713" y="2319338"/>
            <a:ext cx="1104900" cy="1109662"/>
          </a:xfrm>
          <a:prstGeom prst="rect">
            <a:avLst/>
          </a:prstGeom>
          <a:noFill/>
        </p:spPr>
      </p:pic>
      <p:pic>
        <p:nvPicPr>
          <p:cNvPr id="86028" name="Picture 12" descr="20p2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03500" y="1325563"/>
            <a:ext cx="1430338" cy="1430337"/>
          </a:xfrm>
          <a:prstGeom prst="rect">
            <a:avLst/>
          </a:prstGeom>
          <a:noFill/>
        </p:spPr>
      </p:pic>
      <p:pic>
        <p:nvPicPr>
          <p:cNvPr id="86030" name="Picture 14" descr="onepoun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35200" y="4003675"/>
            <a:ext cx="1452563" cy="1430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41p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7048" name="Picture 8" descr="one pen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2963" y="1879600"/>
            <a:ext cx="1236662" cy="1236663"/>
          </a:xfrm>
          <a:prstGeom prst="rect">
            <a:avLst/>
          </a:prstGeom>
          <a:noFill/>
        </p:spPr>
      </p:pic>
      <p:pic>
        <p:nvPicPr>
          <p:cNvPr id="87052" name="Picture 12" descr="20p2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4838" y="3851275"/>
            <a:ext cx="1430337" cy="1430338"/>
          </a:xfrm>
          <a:prstGeom prst="rect">
            <a:avLst/>
          </a:prstGeom>
          <a:noFill/>
        </p:spPr>
      </p:pic>
      <p:pic>
        <p:nvPicPr>
          <p:cNvPr id="87056" name="Picture 16" descr="20p2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32088" y="1749425"/>
            <a:ext cx="1430337" cy="1430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8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62p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8073" name="Picture 9" descr="two pe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2400" y="2657475"/>
            <a:ext cx="1543050" cy="1543050"/>
          </a:xfrm>
          <a:prstGeom prst="rect">
            <a:avLst/>
          </a:prstGeom>
          <a:noFill/>
        </p:spPr>
      </p:pic>
      <p:pic>
        <p:nvPicPr>
          <p:cNvPr id="88075" name="Picture 11" descr="10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5638" y="3429000"/>
            <a:ext cx="1662112" cy="1662113"/>
          </a:xfrm>
          <a:prstGeom prst="rect">
            <a:avLst/>
          </a:prstGeom>
          <a:noFill/>
        </p:spPr>
      </p:pic>
      <p:pic>
        <p:nvPicPr>
          <p:cNvPr id="88077" name="Picture 13" descr="50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84250" y="1052513"/>
            <a:ext cx="1730375" cy="1709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£2.52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9097" name="Picture 9" descr="two pe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25675" y="749300"/>
            <a:ext cx="1543050" cy="1543050"/>
          </a:xfrm>
          <a:prstGeom prst="rect">
            <a:avLst/>
          </a:prstGeom>
          <a:noFill/>
        </p:spPr>
      </p:pic>
      <p:pic>
        <p:nvPicPr>
          <p:cNvPr id="89101" name="Picture 13" descr="50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8975" y="2430463"/>
            <a:ext cx="1730375" cy="1709737"/>
          </a:xfrm>
          <a:prstGeom prst="rect">
            <a:avLst/>
          </a:prstGeom>
          <a:noFill/>
        </p:spPr>
      </p:pic>
      <p:pic>
        <p:nvPicPr>
          <p:cNvPr id="89103" name="Picture 15" descr="two pound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54275" y="4033838"/>
            <a:ext cx="1814513" cy="1814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£1.21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0120" name="Picture 8" descr="one pen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38238" y="2192338"/>
            <a:ext cx="1236662" cy="1236662"/>
          </a:xfrm>
          <a:prstGeom prst="rect">
            <a:avLst/>
          </a:prstGeom>
          <a:noFill/>
        </p:spPr>
      </p:pic>
      <p:pic>
        <p:nvPicPr>
          <p:cNvPr id="90124" name="Picture 12" descr="20p2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49550" y="1176338"/>
            <a:ext cx="1430338" cy="1430337"/>
          </a:xfrm>
          <a:prstGeom prst="rect">
            <a:avLst/>
          </a:prstGeom>
          <a:noFill/>
        </p:spPr>
      </p:pic>
      <p:pic>
        <p:nvPicPr>
          <p:cNvPr id="90126" name="Picture 14" descr="onepoun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22450" y="4003675"/>
            <a:ext cx="1452563" cy="1430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5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£2.06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1144" name="Picture 8" descr="one pen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2550" y="4122738"/>
            <a:ext cx="1236663" cy="1236662"/>
          </a:xfrm>
          <a:prstGeom prst="rect">
            <a:avLst/>
          </a:prstGeom>
          <a:noFill/>
        </p:spPr>
      </p:pic>
      <p:pic>
        <p:nvPicPr>
          <p:cNvPr id="91146" name="Picture 10" descr="5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3138" y="2873375"/>
            <a:ext cx="1104900" cy="1109663"/>
          </a:xfrm>
          <a:prstGeom prst="rect">
            <a:avLst/>
          </a:prstGeom>
          <a:noFill/>
        </p:spPr>
      </p:pic>
      <p:pic>
        <p:nvPicPr>
          <p:cNvPr id="91151" name="Picture 15" descr="two pound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92313" y="957263"/>
            <a:ext cx="1814512" cy="1814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£1.20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2172" name="Picture 12" descr="20p2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2488" y="1030288"/>
            <a:ext cx="1430337" cy="1430337"/>
          </a:xfrm>
          <a:prstGeom prst="rect">
            <a:avLst/>
          </a:prstGeom>
          <a:noFill/>
        </p:spPr>
      </p:pic>
      <p:pic>
        <p:nvPicPr>
          <p:cNvPr id="92173" name="Picture 13" descr="50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016125"/>
            <a:ext cx="1730375" cy="1709738"/>
          </a:xfrm>
          <a:prstGeom prst="rect">
            <a:avLst/>
          </a:prstGeom>
          <a:noFill/>
        </p:spPr>
      </p:pic>
      <p:pic>
        <p:nvPicPr>
          <p:cNvPr id="92176" name="Picture 16" descr="50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0263" y="3948113"/>
            <a:ext cx="1730375" cy="1709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0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£3.01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3192" name="Picture 8" descr="one pen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7375" y="2625725"/>
            <a:ext cx="1236663" cy="1236663"/>
          </a:xfrm>
          <a:prstGeom prst="rect">
            <a:avLst/>
          </a:prstGeom>
          <a:noFill/>
        </p:spPr>
      </p:pic>
      <p:pic>
        <p:nvPicPr>
          <p:cNvPr id="93198" name="Picture 14" descr="onepoun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1113" y="828675"/>
            <a:ext cx="1452562" cy="1430338"/>
          </a:xfrm>
          <a:prstGeom prst="rect">
            <a:avLst/>
          </a:prstGeom>
          <a:noFill/>
        </p:spPr>
      </p:pic>
      <p:pic>
        <p:nvPicPr>
          <p:cNvPr id="93199" name="Picture 15" descr="two pound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27275" y="3778250"/>
            <a:ext cx="1814513" cy="18145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£3.12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4217" name="Picture 9" descr="two pe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81125" y="690563"/>
            <a:ext cx="1543050" cy="1543050"/>
          </a:xfrm>
          <a:prstGeom prst="rect">
            <a:avLst/>
          </a:prstGeom>
          <a:noFill/>
        </p:spPr>
      </p:pic>
      <p:pic>
        <p:nvPicPr>
          <p:cNvPr id="94219" name="Picture 11" descr="10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1425" y="2166938"/>
            <a:ext cx="1662113" cy="1662112"/>
          </a:xfrm>
          <a:prstGeom prst="rect">
            <a:avLst/>
          </a:prstGeom>
          <a:noFill/>
        </p:spPr>
      </p:pic>
      <p:pic>
        <p:nvPicPr>
          <p:cNvPr id="94222" name="Picture 14" descr="onepoun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4975" y="3925888"/>
            <a:ext cx="1452563" cy="1430337"/>
          </a:xfrm>
          <a:prstGeom prst="rect">
            <a:avLst/>
          </a:prstGeom>
          <a:noFill/>
        </p:spPr>
      </p:pic>
      <p:pic>
        <p:nvPicPr>
          <p:cNvPr id="94223" name="Picture 15" descr="two pound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47900" y="4338638"/>
            <a:ext cx="1814513" cy="1814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47p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5241" name="Picture 9" descr="two pe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41513" y="730250"/>
            <a:ext cx="1543050" cy="1543050"/>
          </a:xfrm>
          <a:prstGeom prst="rect">
            <a:avLst/>
          </a:prstGeom>
          <a:noFill/>
        </p:spPr>
      </p:pic>
      <p:pic>
        <p:nvPicPr>
          <p:cNvPr id="95242" name="Picture 10" descr="5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2500313"/>
            <a:ext cx="1104900" cy="1109662"/>
          </a:xfrm>
          <a:prstGeom prst="rect">
            <a:avLst/>
          </a:prstGeom>
          <a:noFill/>
        </p:spPr>
      </p:pic>
      <p:pic>
        <p:nvPicPr>
          <p:cNvPr id="95244" name="Picture 12" descr="20p20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92238" y="4392613"/>
            <a:ext cx="1430337" cy="1430337"/>
          </a:xfrm>
          <a:prstGeom prst="rect">
            <a:avLst/>
          </a:prstGeom>
          <a:noFill/>
        </p:spPr>
      </p:pic>
      <p:pic>
        <p:nvPicPr>
          <p:cNvPr id="95248" name="Picture 16" descr="20p20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00363" y="2576513"/>
            <a:ext cx="1430337" cy="14303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7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£3.11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6264" name="Picture 8" descr="one pen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013" y="1830388"/>
            <a:ext cx="1236662" cy="1236662"/>
          </a:xfrm>
          <a:prstGeom prst="rect">
            <a:avLst/>
          </a:prstGeom>
          <a:noFill/>
        </p:spPr>
      </p:pic>
      <p:pic>
        <p:nvPicPr>
          <p:cNvPr id="96267" name="Picture 11" descr="10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30413" y="633413"/>
            <a:ext cx="1662112" cy="1662112"/>
          </a:xfrm>
          <a:prstGeom prst="rect">
            <a:avLst/>
          </a:prstGeom>
          <a:noFill/>
        </p:spPr>
      </p:pic>
      <p:pic>
        <p:nvPicPr>
          <p:cNvPr id="96270" name="Picture 14" descr="onepoun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2775" y="4151313"/>
            <a:ext cx="1452563" cy="1430337"/>
          </a:xfrm>
          <a:prstGeom prst="rect">
            <a:avLst/>
          </a:prstGeom>
          <a:noFill/>
        </p:spPr>
      </p:pic>
      <p:pic>
        <p:nvPicPr>
          <p:cNvPr id="96271" name="Picture 15" descr="two pound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35225" y="3429000"/>
            <a:ext cx="1814513" cy="18145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£2.30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7290" name="Picture 10" descr="5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50" y="1065213"/>
            <a:ext cx="1104900" cy="1109662"/>
          </a:xfrm>
          <a:prstGeom prst="rect">
            <a:avLst/>
          </a:prstGeom>
          <a:noFill/>
        </p:spPr>
      </p:pic>
      <p:pic>
        <p:nvPicPr>
          <p:cNvPr id="97292" name="Picture 12" descr="20p2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43175" y="3975100"/>
            <a:ext cx="1430338" cy="1430338"/>
          </a:xfrm>
          <a:prstGeom prst="rect">
            <a:avLst/>
          </a:prstGeom>
          <a:noFill/>
        </p:spPr>
      </p:pic>
      <p:pic>
        <p:nvPicPr>
          <p:cNvPr id="97295" name="Picture 15" descr="two pound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93963" y="987425"/>
            <a:ext cx="1814512" cy="1814513"/>
          </a:xfrm>
          <a:prstGeom prst="rect">
            <a:avLst/>
          </a:prstGeom>
          <a:noFill/>
        </p:spPr>
      </p:pic>
      <p:pic>
        <p:nvPicPr>
          <p:cNvPr id="97296" name="Picture 16" descr="5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0100" y="3429000"/>
            <a:ext cx="1104900" cy="11096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2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£1.62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8313" name="Picture 9" descr="two pe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9413" y="1712913"/>
            <a:ext cx="1543050" cy="1543050"/>
          </a:xfrm>
          <a:prstGeom prst="rect">
            <a:avLst/>
          </a:prstGeom>
          <a:noFill/>
        </p:spPr>
      </p:pic>
      <p:pic>
        <p:nvPicPr>
          <p:cNvPr id="98315" name="Picture 11" descr="10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98675" y="661988"/>
            <a:ext cx="1662113" cy="1662112"/>
          </a:xfrm>
          <a:prstGeom prst="rect">
            <a:avLst/>
          </a:prstGeom>
          <a:noFill/>
        </p:spPr>
      </p:pic>
      <p:pic>
        <p:nvPicPr>
          <p:cNvPr id="98317" name="Picture 13" descr="50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38413" y="2744788"/>
            <a:ext cx="1730375" cy="1709737"/>
          </a:xfrm>
          <a:prstGeom prst="rect">
            <a:avLst/>
          </a:prstGeom>
          <a:noFill/>
        </p:spPr>
      </p:pic>
      <p:pic>
        <p:nvPicPr>
          <p:cNvPr id="98318" name="Picture 14" descr="onepoun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9150" y="4338638"/>
            <a:ext cx="1452563" cy="14303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£5.02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9337" name="Picture 9" descr="two pe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150" y="1300163"/>
            <a:ext cx="1543050" cy="1543050"/>
          </a:xfrm>
          <a:prstGeom prst="rect">
            <a:avLst/>
          </a:prstGeom>
          <a:noFill/>
        </p:spPr>
      </p:pic>
      <p:pic>
        <p:nvPicPr>
          <p:cNvPr id="99342" name="Picture 14" descr="onepoun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300" y="3767138"/>
            <a:ext cx="1452563" cy="1430337"/>
          </a:xfrm>
          <a:prstGeom prst="rect">
            <a:avLst/>
          </a:prstGeom>
          <a:noFill/>
        </p:spPr>
      </p:pic>
      <p:pic>
        <p:nvPicPr>
          <p:cNvPr id="99343" name="Picture 15" descr="two pound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55850" y="3935413"/>
            <a:ext cx="1814513" cy="1814512"/>
          </a:xfrm>
          <a:prstGeom prst="rect">
            <a:avLst/>
          </a:prstGeom>
          <a:noFill/>
        </p:spPr>
      </p:pic>
      <p:pic>
        <p:nvPicPr>
          <p:cNvPr id="99344" name="Picture 16" descr="two pound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68550" y="1370013"/>
            <a:ext cx="1814513" cy="1814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28p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0360" name="Picture 8" descr="one pen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5163" y="1300163"/>
            <a:ext cx="1236662" cy="1236662"/>
          </a:xfrm>
          <a:prstGeom prst="rect">
            <a:avLst/>
          </a:prstGeom>
          <a:noFill/>
        </p:spPr>
      </p:pic>
      <p:pic>
        <p:nvPicPr>
          <p:cNvPr id="100361" name="Picture 9" descr="two pen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52688" y="1093788"/>
            <a:ext cx="1543050" cy="1543050"/>
          </a:xfrm>
          <a:prstGeom prst="rect">
            <a:avLst/>
          </a:prstGeom>
          <a:noFill/>
        </p:spPr>
      </p:pic>
      <p:pic>
        <p:nvPicPr>
          <p:cNvPr id="100362" name="Picture 10" descr="5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" y="3429000"/>
            <a:ext cx="1104900" cy="1109663"/>
          </a:xfrm>
          <a:prstGeom prst="rect">
            <a:avLst/>
          </a:prstGeom>
          <a:noFill/>
        </p:spPr>
      </p:pic>
      <p:pic>
        <p:nvPicPr>
          <p:cNvPr id="100364" name="Picture 12" descr="20p200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86013" y="4195763"/>
            <a:ext cx="1430337" cy="14303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9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£1.75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3300"/>
                </a:solidFill>
                <a:latin typeface="Comic Sans MS" pitchFamily="66" charset="0"/>
              </a:rPr>
              <a:t>TOTAL</a:t>
            </a:r>
            <a:endParaRPr lang="en-US" sz="48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1386" name="Picture 10" descr="5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238" y="2155825"/>
            <a:ext cx="1104900" cy="1109663"/>
          </a:xfrm>
          <a:prstGeom prst="rect">
            <a:avLst/>
          </a:prstGeom>
          <a:noFill/>
        </p:spPr>
      </p:pic>
      <p:pic>
        <p:nvPicPr>
          <p:cNvPr id="101388" name="Picture 12" descr="20p2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82863" y="3694113"/>
            <a:ext cx="1430337" cy="1430337"/>
          </a:xfrm>
          <a:prstGeom prst="rect">
            <a:avLst/>
          </a:prstGeom>
          <a:noFill/>
        </p:spPr>
      </p:pic>
      <p:pic>
        <p:nvPicPr>
          <p:cNvPr id="101389" name="Picture 13" descr="50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59038" y="1003300"/>
            <a:ext cx="1730375" cy="1709738"/>
          </a:xfrm>
          <a:prstGeom prst="rect">
            <a:avLst/>
          </a:prstGeom>
          <a:noFill/>
        </p:spPr>
      </p:pic>
      <p:pic>
        <p:nvPicPr>
          <p:cNvPr id="101390" name="Picture 14" descr="onepoun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9463" y="3729038"/>
            <a:ext cx="1452562" cy="14303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70</Words>
  <Application>Microsoft Office PowerPoint</Application>
  <PresentationFormat>On-screen Show (4:3)</PresentationFormat>
  <Paragraphs>46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49</cp:revision>
  <dcterms:created xsi:type="dcterms:W3CDTF">2006-03-03T16:34:11Z</dcterms:created>
  <dcterms:modified xsi:type="dcterms:W3CDTF">2011-11-25T19:47:08Z</dcterms:modified>
</cp:coreProperties>
</file>