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0564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92264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57267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63354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38102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2711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02545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59393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12148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16774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9264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F3014-4821-4213-A2EF-D9BAFF2DB72B}" type="datetimeFigureOut">
              <a:rPr lang="en-GB" smtClean="0"/>
              <a:pPr/>
              <a:t>09/12/2012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0C8FAE-DA3A-4E23-9C3F-5EA1E89110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41891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2159670"/>
          </a:xfrm>
        </p:spPr>
        <p:txBody>
          <a:bodyPr>
            <a:noAutofit/>
          </a:bodyPr>
          <a:lstStyle/>
          <a:p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>
                <a:latin typeface="Arial" pitchFamily="34" charset="0"/>
                <a:cs typeface="Arial" pitchFamily="34" charset="0"/>
              </a:rPr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Research proposals and Improving consistency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>
                <a:latin typeface="Arial" pitchFamily="34" charset="0"/>
                <a:cs typeface="Arial" pitchFamily="34" charset="0"/>
              </a:rPr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b="1" dirty="0" smtClean="0">
                <a:latin typeface="Arial" pitchFamily="34" charset="0"/>
                <a:cs typeface="Arial" pitchFamily="34" charset="0"/>
              </a:rPr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b="1" dirty="0" smtClean="0"/>
              <a:t> 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56992"/>
            <a:ext cx="6400800" cy="3312368"/>
          </a:xfrm>
        </p:spPr>
        <p:txBody>
          <a:bodyPr>
            <a:normAutofit/>
          </a:bodyPr>
          <a:lstStyle/>
          <a:p>
            <a:endParaRPr lang="en-GB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Stephen Griffiths,</a:t>
            </a:r>
          </a:p>
          <a:p>
            <a:r>
              <a:rPr lang="en-GB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University of Wales Moderator </a:t>
            </a:r>
          </a:p>
          <a:p>
            <a:r>
              <a:rPr lang="en-GB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Assistant Dean, </a:t>
            </a:r>
          </a:p>
          <a:p>
            <a:r>
              <a:rPr lang="en-GB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Swansea Business School, </a:t>
            </a:r>
          </a:p>
          <a:p>
            <a:r>
              <a:rPr lang="en-GB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Faculty of Business &amp; Management</a:t>
            </a:r>
          </a:p>
          <a:p>
            <a:endParaRPr lang="en-GB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Users\bus-sg\AppData\Local\Microsoft\Windows\Temporary Internet Files\Content.Outlook\3Z6VNQTK\Swansea Met Logo LEFT (2)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6537" y="548681"/>
            <a:ext cx="3314700" cy="1008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9476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The objective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  “There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is a need for more consistency in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the development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of research proposals, and the format of the final dissertation document. Supervisors need to implement common agreed formats and manage the appropriate expectation of levels of achievement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.”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 fontScale="90000"/>
          </a:bodyPr>
          <a:lstStyle/>
          <a:p>
            <a:pPr lvl="0"/>
            <a:r>
              <a:rPr lang="en-GB" sz="3600" b="1" dirty="0" smtClean="0">
                <a:latin typeface="Arial" pitchFamily="34" charset="0"/>
                <a:cs typeface="Arial" pitchFamily="34" charset="0"/>
              </a:rPr>
              <a:t>1. Students </a:t>
            </a: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need to begin with a workable Research Proposal.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a. A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research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AIM.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This normally is expressed in the title, which is written in a general way, but does give direction for what follows. I sometimes call the aim “the big idea”. 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b. A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limited number of Specific, Measurable, Agreed, Realistic and Time bound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(SMART) objectives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for the research, study, project or exercise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c. Identification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of relevant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theories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Autofit/>
          </a:bodyPr>
          <a:lstStyle/>
          <a:p>
            <a:pPr algn="l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2.  Internal </a:t>
            </a: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moderation, can improve consistency in grading. All dissertations are different , however common themes can be identified. Supervisors in an internal marking meeting can share their reasons for allocating </a:t>
            </a: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certain grades</a:t>
            </a: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GB" sz="2800" dirty="0" smtClean="0"/>
              <a:t/>
            </a:r>
            <a:br>
              <a:rPr lang="en-GB" sz="2800" dirty="0" smtClean="0"/>
            </a:b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571876"/>
            <a:ext cx="8229600" cy="25542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 Use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the grade criteria descriptors to backup and justify your allocated grade. A high grade will be linked to high grade descriptors. Agree this with the second marker before submitting to the external examiner. 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228</Words>
  <Application>Microsoft Office PowerPoint</Application>
  <PresentationFormat>On-screen Show (4:3)</PresentationFormat>
  <Paragraphs>17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       Research proposals and Improving consistency       </vt:lpstr>
      <vt:lpstr>The objective</vt:lpstr>
      <vt:lpstr>1. Students need to begin with a workable Research Proposal. </vt:lpstr>
      <vt:lpstr>2.  Internal moderation, can improve consistency in grading. All dissertations are different , however common themes can be identified. Supervisors in an internal marking meeting can share their reasons for allocating certain grades.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Steve Griffiths</dc:creator>
  <cp:lastModifiedBy>Karen</cp:lastModifiedBy>
  <cp:revision>8</cp:revision>
  <dcterms:created xsi:type="dcterms:W3CDTF">2012-11-28T15:07:00Z</dcterms:created>
  <dcterms:modified xsi:type="dcterms:W3CDTF">2012-12-09T07:08:19Z</dcterms:modified>
</cp:coreProperties>
</file>