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amakallon55@gmail.com" initials="a" lastIdx="1" clrIdx="0">
    <p:extLst>
      <p:ext uri="{19B8F6BF-5375-455C-9EA6-DF929625EA0E}">
        <p15:presenceInfo xmlns:p15="http://schemas.microsoft.com/office/powerpoint/2012/main" userId="540b608c359d0e4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E88598-C24C-1C4F-A6EF-9D8C2B5FE48B}" v="156" dt="2021-08-19T10:21:54.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commentAuthors" Target="commentAuthors.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akallon55@gmail.com" userId="540b608c359d0e4c" providerId="LiveId" clId="{C4E88598-C24C-1C4F-A6EF-9D8C2B5FE48B}"/>
    <pc:docChg chg="custSel modSld">
      <pc:chgData name="adamakallon55@gmail.com" userId="540b608c359d0e4c" providerId="LiveId" clId="{C4E88598-C24C-1C4F-A6EF-9D8C2B5FE48B}" dt="2021-08-19T10:21:54.072" v="155" actId="20577"/>
      <pc:docMkLst>
        <pc:docMk/>
      </pc:docMkLst>
      <pc:sldChg chg="modSp addCm delCm modCm">
        <pc:chgData name="adamakallon55@gmail.com" userId="540b608c359d0e4c" providerId="LiveId" clId="{C4E88598-C24C-1C4F-A6EF-9D8C2B5FE48B}" dt="2021-08-19T10:21:54.072" v="155" actId="20577"/>
        <pc:sldMkLst>
          <pc:docMk/>
          <pc:sldMk cId="1099900758" sldId="256"/>
        </pc:sldMkLst>
        <pc:spChg chg="mod">
          <ac:chgData name="adamakallon55@gmail.com" userId="540b608c359d0e4c" providerId="LiveId" clId="{C4E88598-C24C-1C4F-A6EF-9D8C2B5FE48B}" dt="2021-08-19T10:21:54.072" v="155" actId="20577"/>
          <ac:spMkLst>
            <pc:docMk/>
            <pc:sldMk cId="1099900758" sldId="256"/>
            <ac:spMk id="3" creationId="{CCE7EFAC-8E66-0848-B94E-F645492D30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ED76A4-D81F-45B4-9223-D7E0A11ABB7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BC81CEC-15DB-4660-AFC0-237EC66717C7}">
      <dgm:prSet/>
      <dgm:spPr/>
      <dgm:t>
        <a:bodyPr/>
        <a:lstStyle/>
        <a:p>
          <a:r>
            <a:rPr lang="en-US"/>
            <a:t>Must be of good health and fitness with. </a:t>
          </a:r>
        </a:p>
      </dgm:t>
    </dgm:pt>
    <dgm:pt modelId="{49D72469-8664-4B86-BCBC-E9CDBE0D3F9A}" type="parTrans" cxnId="{711C1BB3-94AF-405F-AAAC-ED0B447913AE}">
      <dgm:prSet/>
      <dgm:spPr/>
      <dgm:t>
        <a:bodyPr/>
        <a:lstStyle/>
        <a:p>
          <a:endParaRPr lang="en-US"/>
        </a:p>
      </dgm:t>
    </dgm:pt>
    <dgm:pt modelId="{BDCC1926-DF57-4B39-976E-30E769263FC0}" type="sibTrans" cxnId="{711C1BB3-94AF-405F-AAAC-ED0B447913AE}">
      <dgm:prSet/>
      <dgm:spPr/>
      <dgm:t>
        <a:bodyPr/>
        <a:lstStyle/>
        <a:p>
          <a:endParaRPr lang="en-US"/>
        </a:p>
      </dgm:t>
    </dgm:pt>
    <dgm:pt modelId="{127FD1CD-9774-4C90-B147-8CA46ED7FDDF}">
      <dgm:prSet/>
      <dgm:spPr/>
      <dgm:t>
        <a:bodyPr/>
        <a:lstStyle/>
        <a:p>
          <a:r>
            <a:rPr lang="en-US"/>
            <a:t>excellenent teamwork.</a:t>
          </a:r>
        </a:p>
      </dgm:t>
    </dgm:pt>
    <dgm:pt modelId="{D0E94BED-53E6-4E30-BDAD-190A0A30C6C8}" type="parTrans" cxnId="{D84E21D4-E454-47DB-8352-D52EB0372A91}">
      <dgm:prSet/>
      <dgm:spPr/>
      <dgm:t>
        <a:bodyPr/>
        <a:lstStyle/>
        <a:p>
          <a:endParaRPr lang="en-US"/>
        </a:p>
      </dgm:t>
    </dgm:pt>
    <dgm:pt modelId="{EAC2AFBE-54E2-4FD7-866B-28B8265666B3}" type="sibTrans" cxnId="{D84E21D4-E454-47DB-8352-D52EB0372A91}">
      <dgm:prSet/>
      <dgm:spPr/>
      <dgm:t>
        <a:bodyPr/>
        <a:lstStyle/>
        <a:p>
          <a:endParaRPr lang="en-US"/>
        </a:p>
      </dgm:t>
    </dgm:pt>
    <dgm:pt modelId="{E1219F28-ED91-46C1-B69F-4E4EDD84A5A1}">
      <dgm:prSet/>
      <dgm:spPr/>
      <dgm:t>
        <a:bodyPr/>
        <a:lstStyle/>
        <a:p>
          <a:r>
            <a:rPr lang="en-US"/>
            <a:t>verbal and writtent.</a:t>
          </a:r>
        </a:p>
      </dgm:t>
    </dgm:pt>
    <dgm:pt modelId="{71D4666E-ADF5-4092-B3EE-D3A8DD4DE567}" type="parTrans" cxnId="{EEA1414F-6D22-49D4-B3F4-FDE5EFBCBF3F}">
      <dgm:prSet/>
      <dgm:spPr/>
      <dgm:t>
        <a:bodyPr/>
        <a:lstStyle/>
        <a:p>
          <a:endParaRPr lang="en-US"/>
        </a:p>
      </dgm:t>
    </dgm:pt>
    <dgm:pt modelId="{97DE5C54-E246-43BA-9438-43595890B18C}" type="sibTrans" cxnId="{EEA1414F-6D22-49D4-B3F4-FDE5EFBCBF3F}">
      <dgm:prSet/>
      <dgm:spPr/>
      <dgm:t>
        <a:bodyPr/>
        <a:lstStyle/>
        <a:p>
          <a:endParaRPr lang="en-US"/>
        </a:p>
      </dgm:t>
    </dgm:pt>
    <dgm:pt modelId="{054F300B-3FE7-47D3-99DF-A0CA6710F202}">
      <dgm:prSet/>
      <dgm:spPr/>
      <dgm:t>
        <a:bodyPr/>
        <a:lstStyle/>
        <a:p>
          <a:r>
            <a:rPr lang="en-US"/>
            <a:t>Communication skills. </a:t>
          </a:r>
        </a:p>
      </dgm:t>
    </dgm:pt>
    <dgm:pt modelId="{0E41A469-D27F-4AB1-87F5-B368F96A9B35}" type="parTrans" cxnId="{231C843E-1C44-4378-8D94-E504E131443E}">
      <dgm:prSet/>
      <dgm:spPr/>
      <dgm:t>
        <a:bodyPr/>
        <a:lstStyle/>
        <a:p>
          <a:endParaRPr lang="en-US"/>
        </a:p>
      </dgm:t>
    </dgm:pt>
    <dgm:pt modelId="{A8E4DD7C-A34C-4E42-B3C8-20A38333DDE1}" type="sibTrans" cxnId="{231C843E-1C44-4378-8D94-E504E131443E}">
      <dgm:prSet/>
      <dgm:spPr/>
      <dgm:t>
        <a:bodyPr/>
        <a:lstStyle/>
        <a:p>
          <a:endParaRPr lang="en-US"/>
        </a:p>
      </dgm:t>
    </dgm:pt>
    <dgm:pt modelId="{E984DDCA-73C5-47CC-8B8B-886B38F9EED1}">
      <dgm:prSet/>
      <dgm:spPr/>
      <dgm:t>
        <a:bodyPr/>
        <a:lstStyle/>
        <a:p>
          <a:r>
            <a:rPr lang="en-US"/>
            <a:t>Organised.</a:t>
          </a:r>
        </a:p>
      </dgm:t>
    </dgm:pt>
    <dgm:pt modelId="{8EA0BFC6-AFB2-44C1-90B9-71E9B3FD630B}" type="parTrans" cxnId="{4849949B-F3A6-44BC-814E-BE1F37315F05}">
      <dgm:prSet/>
      <dgm:spPr/>
      <dgm:t>
        <a:bodyPr/>
        <a:lstStyle/>
        <a:p>
          <a:endParaRPr lang="en-US"/>
        </a:p>
      </dgm:t>
    </dgm:pt>
    <dgm:pt modelId="{C62F32BB-137B-4158-9C96-929099AE4F9E}" type="sibTrans" cxnId="{4849949B-F3A6-44BC-814E-BE1F37315F05}">
      <dgm:prSet/>
      <dgm:spPr/>
      <dgm:t>
        <a:bodyPr/>
        <a:lstStyle/>
        <a:p>
          <a:endParaRPr lang="en-US"/>
        </a:p>
      </dgm:t>
    </dgm:pt>
    <dgm:pt modelId="{EDEB440B-A6B5-425A-8BF6-224990AF326E}">
      <dgm:prSet/>
      <dgm:spPr/>
      <dgm:t>
        <a:bodyPr/>
        <a:lstStyle/>
        <a:p>
          <a:r>
            <a:rPr lang="en-US"/>
            <a:t>Flexible and able to prioritise effectively.</a:t>
          </a:r>
        </a:p>
      </dgm:t>
    </dgm:pt>
    <dgm:pt modelId="{50D209B8-4A32-4E8F-BE45-88339BBF1D7A}" type="parTrans" cxnId="{556F93DB-7F84-4177-BAC5-8D050A9C2B86}">
      <dgm:prSet/>
      <dgm:spPr/>
      <dgm:t>
        <a:bodyPr/>
        <a:lstStyle/>
        <a:p>
          <a:endParaRPr lang="en-US"/>
        </a:p>
      </dgm:t>
    </dgm:pt>
    <dgm:pt modelId="{E65BD404-4C72-4A98-BD10-50522FE4EC81}" type="sibTrans" cxnId="{556F93DB-7F84-4177-BAC5-8D050A9C2B86}">
      <dgm:prSet/>
      <dgm:spPr/>
      <dgm:t>
        <a:bodyPr/>
        <a:lstStyle/>
        <a:p>
          <a:endParaRPr lang="en-US"/>
        </a:p>
      </dgm:t>
    </dgm:pt>
    <dgm:pt modelId="{4499C395-0E03-5B41-859F-A7BABB067626}" type="pres">
      <dgm:prSet presAssocID="{9EED76A4-D81F-45B4-9223-D7E0A11ABB76}" presName="Name0" presStyleCnt="0">
        <dgm:presLayoutVars>
          <dgm:dir/>
          <dgm:resizeHandles val="exact"/>
        </dgm:presLayoutVars>
      </dgm:prSet>
      <dgm:spPr/>
    </dgm:pt>
    <dgm:pt modelId="{C67F438E-BFDB-FA4D-BA57-5716120ED0BD}" type="pres">
      <dgm:prSet presAssocID="{9BC81CEC-15DB-4660-AFC0-237EC66717C7}" presName="node" presStyleLbl="node1" presStyleIdx="0" presStyleCnt="6">
        <dgm:presLayoutVars>
          <dgm:bulletEnabled val="1"/>
        </dgm:presLayoutVars>
      </dgm:prSet>
      <dgm:spPr/>
    </dgm:pt>
    <dgm:pt modelId="{7C5C4EB7-2680-BA46-B3F6-C5EC4B733F9C}" type="pres">
      <dgm:prSet presAssocID="{BDCC1926-DF57-4B39-976E-30E769263FC0}" presName="sibTrans" presStyleLbl="sibTrans1D1" presStyleIdx="0" presStyleCnt="5"/>
      <dgm:spPr/>
    </dgm:pt>
    <dgm:pt modelId="{B8233E83-41AE-1F42-A465-3E2D48C6168F}" type="pres">
      <dgm:prSet presAssocID="{BDCC1926-DF57-4B39-976E-30E769263FC0}" presName="connectorText" presStyleLbl="sibTrans1D1" presStyleIdx="0" presStyleCnt="5"/>
      <dgm:spPr/>
    </dgm:pt>
    <dgm:pt modelId="{E48D6228-9F2F-B640-9A69-A937A02B844F}" type="pres">
      <dgm:prSet presAssocID="{127FD1CD-9774-4C90-B147-8CA46ED7FDDF}" presName="node" presStyleLbl="node1" presStyleIdx="1" presStyleCnt="6">
        <dgm:presLayoutVars>
          <dgm:bulletEnabled val="1"/>
        </dgm:presLayoutVars>
      </dgm:prSet>
      <dgm:spPr/>
    </dgm:pt>
    <dgm:pt modelId="{1A5B9B65-6C50-C24F-8FA3-FA4D8E722CEF}" type="pres">
      <dgm:prSet presAssocID="{EAC2AFBE-54E2-4FD7-866B-28B8265666B3}" presName="sibTrans" presStyleLbl="sibTrans1D1" presStyleIdx="1" presStyleCnt="5"/>
      <dgm:spPr/>
    </dgm:pt>
    <dgm:pt modelId="{C93B1B38-F0F0-E34D-B4CD-AB456D347D58}" type="pres">
      <dgm:prSet presAssocID="{EAC2AFBE-54E2-4FD7-866B-28B8265666B3}" presName="connectorText" presStyleLbl="sibTrans1D1" presStyleIdx="1" presStyleCnt="5"/>
      <dgm:spPr/>
    </dgm:pt>
    <dgm:pt modelId="{9901760B-97BE-F849-B420-E9E298DA21BB}" type="pres">
      <dgm:prSet presAssocID="{E1219F28-ED91-46C1-B69F-4E4EDD84A5A1}" presName="node" presStyleLbl="node1" presStyleIdx="2" presStyleCnt="6">
        <dgm:presLayoutVars>
          <dgm:bulletEnabled val="1"/>
        </dgm:presLayoutVars>
      </dgm:prSet>
      <dgm:spPr/>
    </dgm:pt>
    <dgm:pt modelId="{401C5FE6-2B06-9C4B-9E6C-9DC334829308}" type="pres">
      <dgm:prSet presAssocID="{97DE5C54-E246-43BA-9438-43595890B18C}" presName="sibTrans" presStyleLbl="sibTrans1D1" presStyleIdx="2" presStyleCnt="5"/>
      <dgm:spPr/>
    </dgm:pt>
    <dgm:pt modelId="{657FBE1A-7D76-9441-9A26-0380E87C17CC}" type="pres">
      <dgm:prSet presAssocID="{97DE5C54-E246-43BA-9438-43595890B18C}" presName="connectorText" presStyleLbl="sibTrans1D1" presStyleIdx="2" presStyleCnt="5"/>
      <dgm:spPr/>
    </dgm:pt>
    <dgm:pt modelId="{0B0536B3-FFF9-6A47-9A28-FC528F73C1E8}" type="pres">
      <dgm:prSet presAssocID="{054F300B-3FE7-47D3-99DF-A0CA6710F202}" presName="node" presStyleLbl="node1" presStyleIdx="3" presStyleCnt="6">
        <dgm:presLayoutVars>
          <dgm:bulletEnabled val="1"/>
        </dgm:presLayoutVars>
      </dgm:prSet>
      <dgm:spPr/>
    </dgm:pt>
    <dgm:pt modelId="{CDA42059-63AD-9749-9370-A840BEB81F62}" type="pres">
      <dgm:prSet presAssocID="{A8E4DD7C-A34C-4E42-B3C8-20A38333DDE1}" presName="sibTrans" presStyleLbl="sibTrans1D1" presStyleIdx="3" presStyleCnt="5"/>
      <dgm:spPr/>
    </dgm:pt>
    <dgm:pt modelId="{F4D73B50-CC8B-EA42-B986-FB35DB8A422E}" type="pres">
      <dgm:prSet presAssocID="{A8E4DD7C-A34C-4E42-B3C8-20A38333DDE1}" presName="connectorText" presStyleLbl="sibTrans1D1" presStyleIdx="3" presStyleCnt="5"/>
      <dgm:spPr/>
    </dgm:pt>
    <dgm:pt modelId="{CE4D23DD-C54E-5D4C-BCA6-11EADA7A6188}" type="pres">
      <dgm:prSet presAssocID="{E984DDCA-73C5-47CC-8B8B-886B38F9EED1}" presName="node" presStyleLbl="node1" presStyleIdx="4" presStyleCnt="6">
        <dgm:presLayoutVars>
          <dgm:bulletEnabled val="1"/>
        </dgm:presLayoutVars>
      </dgm:prSet>
      <dgm:spPr/>
    </dgm:pt>
    <dgm:pt modelId="{EF4DB8FB-0DC4-554E-A701-57A00724936B}" type="pres">
      <dgm:prSet presAssocID="{C62F32BB-137B-4158-9C96-929099AE4F9E}" presName="sibTrans" presStyleLbl="sibTrans1D1" presStyleIdx="4" presStyleCnt="5"/>
      <dgm:spPr/>
    </dgm:pt>
    <dgm:pt modelId="{5AEAB9E0-B53B-B343-A90A-C2549822FABF}" type="pres">
      <dgm:prSet presAssocID="{C62F32BB-137B-4158-9C96-929099AE4F9E}" presName="connectorText" presStyleLbl="sibTrans1D1" presStyleIdx="4" presStyleCnt="5"/>
      <dgm:spPr/>
    </dgm:pt>
    <dgm:pt modelId="{6374A714-AFF1-6649-846A-AFBEF7E7E6A4}" type="pres">
      <dgm:prSet presAssocID="{EDEB440B-A6B5-425A-8BF6-224990AF326E}" presName="node" presStyleLbl="node1" presStyleIdx="5" presStyleCnt="6">
        <dgm:presLayoutVars>
          <dgm:bulletEnabled val="1"/>
        </dgm:presLayoutVars>
      </dgm:prSet>
      <dgm:spPr/>
    </dgm:pt>
  </dgm:ptLst>
  <dgm:cxnLst>
    <dgm:cxn modelId="{DEBC6E00-DC5E-A64F-95A8-9C1D2AD890AE}" type="presOf" srcId="{A8E4DD7C-A34C-4E42-B3C8-20A38333DDE1}" destId="{F4D73B50-CC8B-EA42-B986-FB35DB8A422E}" srcOrd="1" destOrd="0" presId="urn:microsoft.com/office/officeart/2016/7/layout/RepeatingBendingProcessNew"/>
    <dgm:cxn modelId="{C113E20D-9A93-1047-84D0-069DE22EF49D}" type="presOf" srcId="{EAC2AFBE-54E2-4FD7-866B-28B8265666B3}" destId="{1A5B9B65-6C50-C24F-8FA3-FA4D8E722CEF}" srcOrd="0" destOrd="0" presId="urn:microsoft.com/office/officeart/2016/7/layout/RepeatingBendingProcessNew"/>
    <dgm:cxn modelId="{619FDC10-2058-F24B-B307-C8F8DFEA7594}" type="presOf" srcId="{C62F32BB-137B-4158-9C96-929099AE4F9E}" destId="{EF4DB8FB-0DC4-554E-A701-57A00724936B}" srcOrd="0" destOrd="0" presId="urn:microsoft.com/office/officeart/2016/7/layout/RepeatingBendingProcessNew"/>
    <dgm:cxn modelId="{AF965B24-B1E9-0D40-BBD8-4C7301DD076B}" type="presOf" srcId="{97DE5C54-E246-43BA-9438-43595890B18C}" destId="{657FBE1A-7D76-9441-9A26-0380E87C17CC}" srcOrd="1" destOrd="0" presId="urn:microsoft.com/office/officeart/2016/7/layout/RepeatingBendingProcessNew"/>
    <dgm:cxn modelId="{231C843E-1C44-4378-8D94-E504E131443E}" srcId="{9EED76A4-D81F-45B4-9223-D7E0A11ABB76}" destId="{054F300B-3FE7-47D3-99DF-A0CA6710F202}" srcOrd="3" destOrd="0" parTransId="{0E41A469-D27F-4AB1-87F5-B368F96A9B35}" sibTransId="{A8E4DD7C-A34C-4E42-B3C8-20A38333DDE1}"/>
    <dgm:cxn modelId="{F7A2C26A-E4A2-C341-976A-6C58C55A7ADF}" type="presOf" srcId="{9BC81CEC-15DB-4660-AFC0-237EC66717C7}" destId="{C67F438E-BFDB-FA4D-BA57-5716120ED0BD}" srcOrd="0" destOrd="0" presId="urn:microsoft.com/office/officeart/2016/7/layout/RepeatingBendingProcessNew"/>
    <dgm:cxn modelId="{EEA1414F-6D22-49D4-B3F4-FDE5EFBCBF3F}" srcId="{9EED76A4-D81F-45B4-9223-D7E0A11ABB76}" destId="{E1219F28-ED91-46C1-B69F-4E4EDD84A5A1}" srcOrd="2" destOrd="0" parTransId="{71D4666E-ADF5-4092-B3EE-D3A8DD4DE567}" sibTransId="{97DE5C54-E246-43BA-9438-43595890B18C}"/>
    <dgm:cxn modelId="{ACA7436F-9441-C14F-9EB3-5AD8C7F8C94E}" type="presOf" srcId="{BDCC1926-DF57-4B39-976E-30E769263FC0}" destId="{B8233E83-41AE-1F42-A465-3E2D48C6168F}" srcOrd="1" destOrd="0" presId="urn:microsoft.com/office/officeart/2016/7/layout/RepeatingBendingProcessNew"/>
    <dgm:cxn modelId="{88CA8D55-FCB3-A045-88C7-68305523CF7B}" type="presOf" srcId="{E984DDCA-73C5-47CC-8B8B-886B38F9EED1}" destId="{CE4D23DD-C54E-5D4C-BCA6-11EADA7A6188}" srcOrd="0" destOrd="0" presId="urn:microsoft.com/office/officeart/2016/7/layout/RepeatingBendingProcessNew"/>
    <dgm:cxn modelId="{393F5A85-C070-5B4A-AA8D-417CA362BAF7}" type="presOf" srcId="{E1219F28-ED91-46C1-B69F-4E4EDD84A5A1}" destId="{9901760B-97BE-F849-B420-E9E298DA21BB}" srcOrd="0" destOrd="0" presId="urn:microsoft.com/office/officeart/2016/7/layout/RepeatingBendingProcessNew"/>
    <dgm:cxn modelId="{658E9F89-F43E-1342-97A4-4A8CF052BB01}" type="presOf" srcId="{A8E4DD7C-A34C-4E42-B3C8-20A38333DDE1}" destId="{CDA42059-63AD-9749-9370-A840BEB81F62}" srcOrd="0" destOrd="0" presId="urn:microsoft.com/office/officeart/2016/7/layout/RepeatingBendingProcessNew"/>
    <dgm:cxn modelId="{4E4BD78D-14D7-894A-84C7-A7B0F95590BF}" type="presOf" srcId="{9EED76A4-D81F-45B4-9223-D7E0A11ABB76}" destId="{4499C395-0E03-5B41-859F-A7BABB067626}" srcOrd="0" destOrd="0" presId="urn:microsoft.com/office/officeart/2016/7/layout/RepeatingBendingProcessNew"/>
    <dgm:cxn modelId="{4849949B-F3A6-44BC-814E-BE1F37315F05}" srcId="{9EED76A4-D81F-45B4-9223-D7E0A11ABB76}" destId="{E984DDCA-73C5-47CC-8B8B-886B38F9EED1}" srcOrd="4" destOrd="0" parTransId="{8EA0BFC6-AFB2-44C1-90B9-71E9B3FD630B}" sibTransId="{C62F32BB-137B-4158-9C96-929099AE4F9E}"/>
    <dgm:cxn modelId="{195FC5B0-ABA1-5640-9931-1010077D2FD3}" type="presOf" srcId="{127FD1CD-9774-4C90-B147-8CA46ED7FDDF}" destId="{E48D6228-9F2F-B640-9A69-A937A02B844F}" srcOrd="0" destOrd="0" presId="urn:microsoft.com/office/officeart/2016/7/layout/RepeatingBendingProcessNew"/>
    <dgm:cxn modelId="{711C1BB3-94AF-405F-AAAC-ED0B447913AE}" srcId="{9EED76A4-D81F-45B4-9223-D7E0A11ABB76}" destId="{9BC81CEC-15DB-4660-AFC0-237EC66717C7}" srcOrd="0" destOrd="0" parTransId="{49D72469-8664-4B86-BCBC-E9CDBE0D3F9A}" sibTransId="{BDCC1926-DF57-4B39-976E-30E769263FC0}"/>
    <dgm:cxn modelId="{4351F3BF-4D4A-F94C-962E-531603E9D56B}" type="presOf" srcId="{EDEB440B-A6B5-425A-8BF6-224990AF326E}" destId="{6374A714-AFF1-6649-846A-AFBEF7E7E6A4}" srcOrd="0" destOrd="0" presId="urn:microsoft.com/office/officeart/2016/7/layout/RepeatingBendingProcessNew"/>
    <dgm:cxn modelId="{D84E21D4-E454-47DB-8352-D52EB0372A91}" srcId="{9EED76A4-D81F-45B4-9223-D7E0A11ABB76}" destId="{127FD1CD-9774-4C90-B147-8CA46ED7FDDF}" srcOrd="1" destOrd="0" parTransId="{D0E94BED-53E6-4E30-BDAD-190A0A30C6C8}" sibTransId="{EAC2AFBE-54E2-4FD7-866B-28B8265666B3}"/>
    <dgm:cxn modelId="{E0AD5CDA-02FB-694F-BA67-78684392E86E}" type="presOf" srcId="{054F300B-3FE7-47D3-99DF-A0CA6710F202}" destId="{0B0536B3-FFF9-6A47-9A28-FC528F73C1E8}" srcOrd="0" destOrd="0" presId="urn:microsoft.com/office/officeart/2016/7/layout/RepeatingBendingProcessNew"/>
    <dgm:cxn modelId="{556F93DB-7F84-4177-BAC5-8D050A9C2B86}" srcId="{9EED76A4-D81F-45B4-9223-D7E0A11ABB76}" destId="{EDEB440B-A6B5-425A-8BF6-224990AF326E}" srcOrd="5" destOrd="0" parTransId="{50D209B8-4A32-4E8F-BE45-88339BBF1D7A}" sibTransId="{E65BD404-4C72-4A98-BD10-50522FE4EC81}"/>
    <dgm:cxn modelId="{D6CABFE2-E160-5446-A40A-2ABC1C0B7C8C}" type="presOf" srcId="{BDCC1926-DF57-4B39-976E-30E769263FC0}" destId="{7C5C4EB7-2680-BA46-B3F6-C5EC4B733F9C}" srcOrd="0" destOrd="0" presId="urn:microsoft.com/office/officeart/2016/7/layout/RepeatingBendingProcessNew"/>
    <dgm:cxn modelId="{8D48F9F0-C5B4-C541-8582-1BD7AAB01B3B}" type="presOf" srcId="{97DE5C54-E246-43BA-9438-43595890B18C}" destId="{401C5FE6-2B06-9C4B-9E6C-9DC334829308}" srcOrd="0" destOrd="0" presId="urn:microsoft.com/office/officeart/2016/7/layout/RepeatingBendingProcessNew"/>
    <dgm:cxn modelId="{069A08F2-A01D-F04D-9848-D53CC2E3DA34}" type="presOf" srcId="{EAC2AFBE-54E2-4FD7-866B-28B8265666B3}" destId="{C93B1B38-F0F0-E34D-B4CD-AB456D347D58}" srcOrd="1" destOrd="0" presId="urn:microsoft.com/office/officeart/2016/7/layout/RepeatingBendingProcessNew"/>
    <dgm:cxn modelId="{99C709FF-0641-4040-9AF4-533CE7E686EC}" type="presOf" srcId="{C62F32BB-137B-4158-9C96-929099AE4F9E}" destId="{5AEAB9E0-B53B-B343-A90A-C2549822FABF}" srcOrd="1" destOrd="0" presId="urn:microsoft.com/office/officeart/2016/7/layout/RepeatingBendingProcessNew"/>
    <dgm:cxn modelId="{35AFF5F6-6F01-7E42-A139-D5FEF5BB2024}" type="presParOf" srcId="{4499C395-0E03-5B41-859F-A7BABB067626}" destId="{C67F438E-BFDB-FA4D-BA57-5716120ED0BD}" srcOrd="0" destOrd="0" presId="urn:microsoft.com/office/officeart/2016/7/layout/RepeatingBendingProcessNew"/>
    <dgm:cxn modelId="{A10CE524-8F9C-994D-8C68-221862AC8289}" type="presParOf" srcId="{4499C395-0E03-5B41-859F-A7BABB067626}" destId="{7C5C4EB7-2680-BA46-B3F6-C5EC4B733F9C}" srcOrd="1" destOrd="0" presId="urn:microsoft.com/office/officeart/2016/7/layout/RepeatingBendingProcessNew"/>
    <dgm:cxn modelId="{920E6402-AD2A-3B44-896B-69516AB055BC}" type="presParOf" srcId="{7C5C4EB7-2680-BA46-B3F6-C5EC4B733F9C}" destId="{B8233E83-41AE-1F42-A465-3E2D48C6168F}" srcOrd="0" destOrd="0" presId="urn:microsoft.com/office/officeart/2016/7/layout/RepeatingBendingProcessNew"/>
    <dgm:cxn modelId="{E91B3F49-CDE5-8C4A-B178-C785BB6871C2}" type="presParOf" srcId="{4499C395-0E03-5B41-859F-A7BABB067626}" destId="{E48D6228-9F2F-B640-9A69-A937A02B844F}" srcOrd="2" destOrd="0" presId="urn:microsoft.com/office/officeart/2016/7/layout/RepeatingBendingProcessNew"/>
    <dgm:cxn modelId="{1D3576BD-E458-ED46-A69D-97C8CED098D1}" type="presParOf" srcId="{4499C395-0E03-5B41-859F-A7BABB067626}" destId="{1A5B9B65-6C50-C24F-8FA3-FA4D8E722CEF}" srcOrd="3" destOrd="0" presId="urn:microsoft.com/office/officeart/2016/7/layout/RepeatingBendingProcessNew"/>
    <dgm:cxn modelId="{18508264-9480-BB4C-8E46-0D5AC738E046}" type="presParOf" srcId="{1A5B9B65-6C50-C24F-8FA3-FA4D8E722CEF}" destId="{C93B1B38-F0F0-E34D-B4CD-AB456D347D58}" srcOrd="0" destOrd="0" presId="urn:microsoft.com/office/officeart/2016/7/layout/RepeatingBendingProcessNew"/>
    <dgm:cxn modelId="{9F100A83-7309-7146-B298-BA4B58B8A23D}" type="presParOf" srcId="{4499C395-0E03-5B41-859F-A7BABB067626}" destId="{9901760B-97BE-F849-B420-E9E298DA21BB}" srcOrd="4" destOrd="0" presId="urn:microsoft.com/office/officeart/2016/7/layout/RepeatingBendingProcessNew"/>
    <dgm:cxn modelId="{7AEC8D78-FE2F-B148-857C-770D927DB178}" type="presParOf" srcId="{4499C395-0E03-5B41-859F-A7BABB067626}" destId="{401C5FE6-2B06-9C4B-9E6C-9DC334829308}" srcOrd="5" destOrd="0" presId="urn:microsoft.com/office/officeart/2016/7/layout/RepeatingBendingProcessNew"/>
    <dgm:cxn modelId="{14D4E986-D6D4-224A-B6F7-81247343E2BC}" type="presParOf" srcId="{401C5FE6-2B06-9C4B-9E6C-9DC334829308}" destId="{657FBE1A-7D76-9441-9A26-0380E87C17CC}" srcOrd="0" destOrd="0" presId="urn:microsoft.com/office/officeart/2016/7/layout/RepeatingBendingProcessNew"/>
    <dgm:cxn modelId="{4B81B9D2-9C65-F642-8731-C28DA228CA87}" type="presParOf" srcId="{4499C395-0E03-5B41-859F-A7BABB067626}" destId="{0B0536B3-FFF9-6A47-9A28-FC528F73C1E8}" srcOrd="6" destOrd="0" presId="urn:microsoft.com/office/officeart/2016/7/layout/RepeatingBendingProcessNew"/>
    <dgm:cxn modelId="{226DEB86-F515-8846-9CFD-04787EB2C8C3}" type="presParOf" srcId="{4499C395-0E03-5B41-859F-A7BABB067626}" destId="{CDA42059-63AD-9749-9370-A840BEB81F62}" srcOrd="7" destOrd="0" presId="urn:microsoft.com/office/officeart/2016/7/layout/RepeatingBendingProcessNew"/>
    <dgm:cxn modelId="{3BBAB043-5701-E24E-8BB6-4D5319888D84}" type="presParOf" srcId="{CDA42059-63AD-9749-9370-A840BEB81F62}" destId="{F4D73B50-CC8B-EA42-B986-FB35DB8A422E}" srcOrd="0" destOrd="0" presId="urn:microsoft.com/office/officeart/2016/7/layout/RepeatingBendingProcessNew"/>
    <dgm:cxn modelId="{BB2F00D1-F1F3-174A-99FD-CB24D3FA7855}" type="presParOf" srcId="{4499C395-0E03-5B41-859F-A7BABB067626}" destId="{CE4D23DD-C54E-5D4C-BCA6-11EADA7A6188}" srcOrd="8" destOrd="0" presId="urn:microsoft.com/office/officeart/2016/7/layout/RepeatingBendingProcessNew"/>
    <dgm:cxn modelId="{084D7D23-480C-AF4E-99F1-D97CA1BD3C7A}" type="presParOf" srcId="{4499C395-0E03-5B41-859F-A7BABB067626}" destId="{EF4DB8FB-0DC4-554E-A701-57A00724936B}" srcOrd="9" destOrd="0" presId="urn:microsoft.com/office/officeart/2016/7/layout/RepeatingBendingProcessNew"/>
    <dgm:cxn modelId="{81C6F8E3-00BD-504B-A55D-7E4027CEC1E5}" type="presParOf" srcId="{EF4DB8FB-0DC4-554E-A701-57A00724936B}" destId="{5AEAB9E0-B53B-B343-A90A-C2549822FABF}" srcOrd="0" destOrd="0" presId="urn:microsoft.com/office/officeart/2016/7/layout/RepeatingBendingProcessNew"/>
    <dgm:cxn modelId="{EB14524C-30D2-D344-9428-B7EF1BED150B}" type="presParOf" srcId="{4499C395-0E03-5B41-859F-A7BABB067626}" destId="{6374A714-AFF1-6649-846A-AFBEF7E7E6A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C4EB7-2680-BA46-B3F6-C5EC4B733F9C}">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C67F438E-BFDB-FA4D-BA57-5716120ED0BD}">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Must be of good health and fitness with. </a:t>
          </a:r>
        </a:p>
      </dsp:txBody>
      <dsp:txXfrm>
        <a:off x="105624" y="1502"/>
        <a:ext cx="2511156" cy="1506693"/>
      </dsp:txXfrm>
    </dsp:sp>
    <dsp:sp modelId="{1A5B9B65-6C50-C24F-8FA3-FA4D8E722CEF}">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E48D6228-9F2F-B640-9A69-A937A02B844F}">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excellenent teamwork.</a:t>
          </a:r>
        </a:p>
      </dsp:txBody>
      <dsp:txXfrm>
        <a:off x="3194346" y="1502"/>
        <a:ext cx="2511156" cy="1506693"/>
      </dsp:txXfrm>
    </dsp:sp>
    <dsp:sp modelId="{401C5FE6-2B06-9C4B-9E6C-9DC334829308}">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9901760B-97BE-F849-B420-E9E298DA21BB}">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verbal and writtent.</a:t>
          </a:r>
        </a:p>
      </dsp:txBody>
      <dsp:txXfrm>
        <a:off x="105624" y="2085762"/>
        <a:ext cx="2511156" cy="1506693"/>
      </dsp:txXfrm>
    </dsp:sp>
    <dsp:sp modelId="{CDA42059-63AD-9749-9370-A840BEB81F62}">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0B0536B3-FFF9-6A47-9A28-FC528F73C1E8}">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Communication skills. </a:t>
          </a:r>
        </a:p>
      </dsp:txBody>
      <dsp:txXfrm>
        <a:off x="3194346" y="2085762"/>
        <a:ext cx="2511156" cy="1506693"/>
      </dsp:txXfrm>
    </dsp:sp>
    <dsp:sp modelId="{EF4DB8FB-0DC4-554E-A701-57A00724936B}">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CE4D23DD-C54E-5D4C-BCA6-11EADA7A6188}">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Organised.</a:t>
          </a:r>
        </a:p>
      </dsp:txBody>
      <dsp:txXfrm>
        <a:off x="105624" y="4170022"/>
        <a:ext cx="2511156" cy="1506693"/>
      </dsp:txXfrm>
    </dsp:sp>
    <dsp:sp modelId="{6374A714-AFF1-6649-846A-AFBEF7E7E6A4}">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155700">
            <a:lnSpc>
              <a:spcPct val="90000"/>
            </a:lnSpc>
            <a:spcBef>
              <a:spcPct val="0"/>
            </a:spcBef>
            <a:spcAft>
              <a:spcPct val="35000"/>
            </a:spcAft>
            <a:buNone/>
          </a:pPr>
          <a:r>
            <a:rPr lang="en-US" sz="2600" kern="1200"/>
            <a:t>Flexible and able to prioritise effectively.</a:t>
          </a:r>
        </a:p>
      </dsp:txBody>
      <dsp:txXfrm>
        <a:off x="3194346" y="4170022"/>
        <a:ext cx="2511156" cy="150669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B238-13BB-9147-950C-C71AE96BC9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2EA0AA8-7E56-B94B-BCFC-30A3627450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65BF218-E6CB-D148-B0D0-66B79B5C4454}"/>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4E2FD7A6-7DA8-D046-8530-F2F9CD4595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F6EBBD-A056-0F49-8B2B-E2A5815E7365}"/>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112759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E4CA-5B2D-F44A-99E1-D98C09D9E62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823B2BE-8C14-D546-BE8D-E42E8731B5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1B32A1-41DC-4445-843B-9557656EC8DE}"/>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B91567AD-47E7-034A-ADEF-20401AE95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1EB37D-9B18-B742-9F25-D7C4C8FAF3D9}"/>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374831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4A0AE-69A2-6B4A-80D2-D6803506E4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CD82F1B-1B13-594F-8018-EB24A9C6A0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972DFA-4CF0-C84D-AE2B-591005A482E6}"/>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33D015F8-B33F-FC44-8420-081FF56644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3AE5FF-C098-CB49-A98A-88BAE6A9A970}"/>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3574808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8F4A-F3B5-644A-BFE7-A62365451C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9A9297-F2A6-6E4C-AAD2-E8FDEF01CA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5FB821B-7225-5B40-9C1E-E16AC6074A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5625A6-6D31-4B47-BC9F-6549866E4651}"/>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6" name="Footer Placeholder 5">
            <a:extLst>
              <a:ext uri="{FF2B5EF4-FFF2-40B4-BE49-F238E27FC236}">
                <a16:creationId xmlns:a16="http://schemas.microsoft.com/office/drawing/2014/main" id="{E1B2965F-457F-6041-9591-85C9B1A325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F882B3-843D-0F4B-BBE6-245646A6B927}"/>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1566742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8D4B-8BD5-014F-ABD5-A7355331A2B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896167F-0588-7047-9253-E5BFF5BBA6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DFE2EC-99E7-4F4A-8379-8C2F092736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BD4E5C-FD33-D049-88AA-0DA8405630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D5DD41-B97E-8A43-AC17-630EAE87B4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48D36C7-576A-F84B-9511-0E94FEE98469}"/>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8" name="Footer Placeholder 7">
            <a:extLst>
              <a:ext uri="{FF2B5EF4-FFF2-40B4-BE49-F238E27FC236}">
                <a16:creationId xmlns:a16="http://schemas.microsoft.com/office/drawing/2014/main" id="{A4D6FEE3-5334-BA45-A954-39436EF2F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687F45-8232-584B-B654-E49D630E7E67}"/>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4230134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52B6-EFE3-B842-90FE-B19610D8B7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8236694-D916-2543-A80E-7002A248DEBC}"/>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4" name="Footer Placeholder 3">
            <a:extLst>
              <a:ext uri="{FF2B5EF4-FFF2-40B4-BE49-F238E27FC236}">
                <a16:creationId xmlns:a16="http://schemas.microsoft.com/office/drawing/2014/main" id="{181C832A-8D07-824C-8B42-4D34785451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52B503-EB79-2244-AB53-C25EDCDDC634}"/>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2449924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9817EE-0B54-6C47-A508-5F57690DE0EF}"/>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3" name="Footer Placeholder 2">
            <a:extLst>
              <a:ext uri="{FF2B5EF4-FFF2-40B4-BE49-F238E27FC236}">
                <a16:creationId xmlns:a16="http://schemas.microsoft.com/office/drawing/2014/main" id="{1A1B030A-7731-1C4B-91F2-AFE268AC667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07D4F19-FDA7-1C4E-90D7-7BA628392579}"/>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2327259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906CB-4FB1-DA4E-860B-4A2BCDEE42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35C0AD5-75C2-9145-83DB-47A506782A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FC2F4C-226F-5D4C-9FA2-CCEA6FCC1A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6D21ED-4F58-A541-A7DC-54515CEE510E}"/>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6" name="Footer Placeholder 5">
            <a:extLst>
              <a:ext uri="{FF2B5EF4-FFF2-40B4-BE49-F238E27FC236}">
                <a16:creationId xmlns:a16="http://schemas.microsoft.com/office/drawing/2014/main" id="{3006C795-9710-0D4C-9D44-2EF378C6FA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FF253-D84C-0149-B64C-A5209E0624F0}"/>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1067623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A6CD-C499-554E-9E25-5ABA259A4B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EAFEB47-808E-DB46-8062-E9DA02A339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953055-7766-294B-A3E6-60AA1A67B8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DCDC79-D241-6847-A634-684BF5A4588B}"/>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6" name="Footer Placeholder 5">
            <a:extLst>
              <a:ext uri="{FF2B5EF4-FFF2-40B4-BE49-F238E27FC236}">
                <a16:creationId xmlns:a16="http://schemas.microsoft.com/office/drawing/2014/main" id="{A47F179F-BD6F-864C-8A5A-D275EF297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D5258-4BE0-0544-8AB2-E565A760A79E}"/>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205040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3E421-3D6C-0540-91C1-F91BF8652FC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233C21-36C7-1949-B7ED-A011FD3FB4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7A7155-7D7C-9B45-9810-B1C41BFFA5EC}"/>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658B8984-3455-FC40-8FD0-28A0663EAE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FA684C-434E-BB40-9C9C-EE776E07A79B}"/>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194644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63FF24-AD8B-554A-A6FC-37C8E64B77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AE7516C-1AF4-4E43-BEEC-F4027E2D97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51BBCF-B7C5-804F-94F0-0C6FEFABE278}"/>
              </a:ext>
            </a:extLst>
          </p:cNvPr>
          <p:cNvSpPr>
            <a:spLocks noGrp="1"/>
          </p:cNvSpPr>
          <p:nvPr>
            <p:ph type="dt" sz="half" idx="10"/>
          </p:nvPr>
        </p:nvSpPr>
        <p:spPr/>
        <p:txBody>
          <a:body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78259F45-BA4E-864D-84A1-0F41578AEF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85978D-6391-4946-8B57-246A25F30368}"/>
              </a:ext>
            </a:extLst>
          </p:cNvPr>
          <p:cNvSpPr>
            <a:spLocks noGrp="1"/>
          </p:cNvSpPr>
          <p:nvPr>
            <p:ph type="sldNum" sz="quarter" idx="12"/>
          </p:nvPr>
        </p:nvSpPr>
        <p:spPr/>
        <p:txBody>
          <a:bodyPr/>
          <a:lstStyle/>
          <a:p>
            <a:fld id="{66882C73-06AA-9E4B-8C28-ED977E9C04E1}" type="slidenum">
              <a:rPr lang="en-US" smtClean="0"/>
              <a:t>‹#›</a:t>
            </a:fld>
            <a:endParaRPr lang="en-US"/>
          </a:p>
        </p:txBody>
      </p:sp>
    </p:spTree>
    <p:extLst>
      <p:ext uri="{BB962C8B-B14F-4D97-AF65-F5344CB8AC3E}">
        <p14:creationId xmlns:p14="http://schemas.microsoft.com/office/powerpoint/2010/main" val="4273807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62AA9A-AAD6-9C4C-A71E-831A0074C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9328C41-93BE-B84D-A59C-CB2C527B53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212820-C62D-1C41-96AF-8D2AC23BCE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1AF314-D64F-6A4E-84D6-4E0AFB30952B}" type="datetimeFigureOut">
              <a:rPr lang="en-US" smtClean="0"/>
              <a:t>8/19/2021</a:t>
            </a:fld>
            <a:endParaRPr lang="en-US"/>
          </a:p>
        </p:txBody>
      </p:sp>
      <p:sp>
        <p:nvSpPr>
          <p:cNvPr id="5" name="Footer Placeholder 4">
            <a:extLst>
              <a:ext uri="{FF2B5EF4-FFF2-40B4-BE49-F238E27FC236}">
                <a16:creationId xmlns:a16="http://schemas.microsoft.com/office/drawing/2014/main" id="{69BB49F5-B862-6F46-84A5-5AB220895D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5B8D0B-36B8-0648-A1A4-DF2EB511A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882C73-06AA-9E4B-8C28-ED977E9C04E1}" type="slidenum">
              <a:rPr lang="en-US" smtClean="0"/>
              <a:t>‹#›</a:t>
            </a:fld>
            <a:endParaRPr lang="en-US"/>
          </a:p>
        </p:txBody>
      </p:sp>
    </p:spTree>
    <p:extLst>
      <p:ext uri="{BB962C8B-B14F-4D97-AF65-F5344CB8AC3E}">
        <p14:creationId xmlns:p14="http://schemas.microsoft.com/office/powerpoint/2010/main" val="13582117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7F162-BA71-9C45-9B3A-D9918E46A995}"/>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My presention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title 2">
            <a:extLst>
              <a:ext uri="{FF2B5EF4-FFF2-40B4-BE49-F238E27FC236}">
                <a16:creationId xmlns:a16="http://schemas.microsoft.com/office/drawing/2014/main" id="{CCE7EFAC-8E66-0848-B94E-F645492D307E}"/>
              </a:ext>
            </a:extLst>
          </p:cNvPr>
          <p:cNvSpPr>
            <a:spLocks noGrp="1"/>
          </p:cNvSpPr>
          <p:nvPr>
            <p:ph type="subTitle" idx="1"/>
          </p:nvPr>
        </p:nvSpPr>
        <p:spPr>
          <a:xfrm>
            <a:off x="4571484" y="319088"/>
            <a:ext cx="6906491" cy="5585619"/>
          </a:xfrm>
        </p:spPr>
        <p:txBody>
          <a:bodyPr vert="horz" lIns="91440" tIns="45720" rIns="91440" bIns="45720" rtlCol="0" anchor="ctr">
            <a:normAutofit lnSpcReduction="10000"/>
          </a:bodyPr>
          <a:lstStyle/>
          <a:p>
            <a:pPr indent="-228600" algn="l">
              <a:buFont typeface="Arial" panose="020B0604020202020204" pitchFamily="34" charset="0"/>
              <a:buChar char="•"/>
            </a:pPr>
            <a:endParaRPr lang="nl-NL"/>
          </a:p>
          <a:p>
            <a:pPr indent="-228600" algn="l">
              <a:buFont typeface="Arial" panose="020B0604020202020204" pitchFamily="34" charset="0"/>
              <a:buChar char="•"/>
            </a:pPr>
            <a:r>
              <a:rPr lang="nl-NL"/>
              <a:t>Adama kallon                               2029254                                                   BMSW4001</a:t>
            </a:r>
          </a:p>
          <a:p>
            <a:pPr indent="-228600" algn="l">
              <a:buFont typeface="Arial" panose="020B0604020202020204" pitchFamily="34" charset="0"/>
              <a:buChar char="•"/>
            </a:pPr>
            <a:endParaRPr lang="nl-NL"/>
          </a:p>
          <a:p>
            <a:pPr indent="-228600" algn="l">
              <a:buFont typeface="Arial" panose="020B0604020202020204" pitchFamily="34" charset="0"/>
              <a:buChar char="•"/>
            </a:pPr>
            <a:r>
              <a:rPr lang="en-US"/>
              <a:t>Hello everyone my name is Adama, I am 19 year ago. </a:t>
            </a:r>
          </a:p>
          <a:p>
            <a:pPr indent="-228600" algn="l">
              <a:buFont typeface="Arial" panose="020B0604020202020204" pitchFamily="34" charset="0"/>
              <a:buChar char="•"/>
            </a:pPr>
            <a:r>
              <a:rPr lang="en-US"/>
              <a:t>I am going to talk about my future job as a </a:t>
            </a:r>
            <a:r>
              <a:rPr lang="en-US" err="1"/>
              <a:t>Peadratic</a:t>
            </a:r>
            <a:r>
              <a:rPr lang="en-US"/>
              <a:t> nurse</a:t>
            </a:r>
          </a:p>
          <a:p>
            <a:pPr indent="-228600" algn="l">
              <a:buFont typeface="Arial" panose="020B0604020202020204" pitchFamily="34" charset="0"/>
              <a:buChar char="•"/>
            </a:pPr>
            <a:endParaRPr lang="en-US"/>
          </a:p>
          <a:p>
            <a:pPr indent="-228600" algn="l">
              <a:buFont typeface="Arial" panose="020B0604020202020204" pitchFamily="34" charset="0"/>
              <a:buChar char="•"/>
            </a:pPr>
            <a:r>
              <a:rPr lang="en-US"/>
              <a:t>A </a:t>
            </a:r>
            <a:r>
              <a:rPr lang="nl-NL" err="1"/>
              <a:t>paediatric</a:t>
            </a:r>
            <a:r>
              <a:rPr lang="nl-NL"/>
              <a:t> </a:t>
            </a:r>
            <a:r>
              <a:rPr lang="en-US"/>
              <a:t>nurse is also known as children’s nurse, who </a:t>
            </a:r>
            <a:r>
              <a:rPr lang="nl-NL" err="1"/>
              <a:t>specifically</a:t>
            </a:r>
            <a:r>
              <a:rPr lang="nl-NL"/>
              <a:t> </a:t>
            </a:r>
            <a:r>
              <a:rPr lang="en-US"/>
              <a:t>revolving around care of new born child and young children. They works part multidisciplinary team of professional and medical staff that includes doctors, health visitors, healthcare assistants, hospital play staff, social workers and psychologists.</a:t>
            </a: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9900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E223D-698C-424C-AE09-2300D370D0DF}"/>
              </a:ext>
            </a:extLst>
          </p:cNvPr>
          <p:cNvSpPr>
            <a:spLocks noGrp="1"/>
          </p:cNvSpPr>
          <p:nvPr>
            <p:ph type="title"/>
          </p:nvPr>
        </p:nvSpPr>
        <p:spPr>
          <a:xfrm>
            <a:off x="1171074" y="1396686"/>
            <a:ext cx="3240506" cy="4064628"/>
          </a:xfrm>
        </p:spPr>
        <p:txBody>
          <a:bodyPr/>
          <a:lstStyle/>
          <a:p>
            <a:r>
              <a:rPr lang="en-US">
                <a:solidFill>
                  <a:srgbClr val="FFFFFF"/>
                </a:solidFill>
              </a:rPr>
              <a:t>Reason why I want to be a peadietric nurse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46FADD-F95F-4645-AB7C-E1AB21658C90}"/>
              </a:ext>
            </a:extLst>
          </p:cNvPr>
          <p:cNvSpPr>
            <a:spLocks noGrp="1"/>
          </p:cNvSpPr>
          <p:nvPr>
            <p:ph idx="1"/>
          </p:nvPr>
        </p:nvSpPr>
        <p:spPr>
          <a:xfrm>
            <a:off x="5370153" y="1526033"/>
            <a:ext cx="5536397" cy="3935281"/>
          </a:xfrm>
        </p:spPr>
        <p:txBody>
          <a:bodyPr>
            <a:normAutofit/>
          </a:bodyPr>
          <a:lstStyle/>
          <a:p>
            <a:r>
              <a:rPr lang="en-US" sz="2400"/>
              <a:t>The reason why I want to become a paediatric is to be able to go into a situation and be able to help calm the child down and assure the parent that everything is going to be ok. The another reason why I want to become a peadiatric nurse is because it </a:t>
            </a:r>
            <a:r>
              <a:rPr lang="en-US" sz="2400" b="0" i="0">
                <a:effectLst/>
                <a:latin typeface="Frutiger W01"/>
              </a:rPr>
              <a:t>offers chances to make a difference in someone life, a high degree of flexibility and a career with excellent employment prospects.</a:t>
            </a:r>
            <a:endParaRPr lang="en-US" sz="2400"/>
          </a:p>
          <a:p>
            <a:endParaRPr lang="en-US" sz="2400"/>
          </a:p>
        </p:txBody>
      </p:sp>
    </p:spTree>
    <p:extLst>
      <p:ext uri="{BB962C8B-B14F-4D97-AF65-F5344CB8AC3E}">
        <p14:creationId xmlns:p14="http://schemas.microsoft.com/office/powerpoint/2010/main" val="3167001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6F09F-49A1-F940-9EF2-0D496DF61100}"/>
              </a:ext>
            </a:extLst>
          </p:cNvPr>
          <p:cNvSpPr>
            <a:spLocks noGrp="1"/>
          </p:cNvSpPr>
          <p:nvPr>
            <p:ph type="title"/>
          </p:nvPr>
        </p:nvSpPr>
        <p:spPr>
          <a:xfrm>
            <a:off x="686834" y="1153572"/>
            <a:ext cx="3200400" cy="4461163"/>
          </a:xfrm>
        </p:spPr>
        <p:txBody>
          <a:bodyPr/>
          <a:lstStyle/>
          <a:p>
            <a:r>
              <a:rPr lang="en-US">
                <a:solidFill>
                  <a:srgbClr val="FFFFFF"/>
                </a:solidFill>
              </a:rPr>
              <a:t>Working life as a paediatric nurse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319A75-3CFC-C44F-AA44-4C740A0F2543}"/>
              </a:ext>
            </a:extLst>
          </p:cNvPr>
          <p:cNvSpPr>
            <a:spLocks noGrp="1"/>
          </p:cNvSpPr>
          <p:nvPr>
            <p:ph idx="1"/>
          </p:nvPr>
        </p:nvSpPr>
        <p:spPr>
          <a:xfrm>
            <a:off x="4447308" y="591344"/>
            <a:ext cx="6906491" cy="5585619"/>
          </a:xfrm>
        </p:spPr>
        <p:txBody>
          <a:bodyPr anchor="ctr">
            <a:normAutofit/>
          </a:bodyPr>
          <a:lstStyle/>
          <a:p>
            <a:r>
              <a:rPr lang="en-US" sz="2600"/>
              <a:t>As a paediatric nurse,I will be working with children, that is not just a question of caring for a small adult. Children have very specific health needs and i as a paediatric nurse need to understand how a healthy child develops towards adulthood to minimise the impact of illness. This involves working in closely with the parent and the guardians.</a:t>
            </a:r>
          </a:p>
          <a:p>
            <a:r>
              <a:rPr lang="en-US" sz="2600"/>
              <a:t>Communication is also factor when treating children. An adult can express their feelings and can identify the severity and nature of pain but a child may not be able to communicate this in such detail and as a paediatric needs to interpret child’s behaviour and reactions </a:t>
            </a:r>
          </a:p>
        </p:txBody>
      </p:sp>
    </p:spTree>
    <p:extLst>
      <p:ext uri="{BB962C8B-B14F-4D97-AF65-F5344CB8AC3E}">
        <p14:creationId xmlns:p14="http://schemas.microsoft.com/office/powerpoint/2010/main" val="3617598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C8B7B-0808-8D4E-9278-AC79D9B46FAB}"/>
              </a:ext>
            </a:extLst>
          </p:cNvPr>
          <p:cNvSpPr>
            <a:spLocks noGrp="1"/>
          </p:cNvSpPr>
          <p:nvPr>
            <p:ph type="title"/>
          </p:nvPr>
        </p:nvSpPr>
        <p:spPr>
          <a:xfrm>
            <a:off x="1171074" y="1396686"/>
            <a:ext cx="3240506" cy="4064628"/>
          </a:xfrm>
        </p:spPr>
        <p:txBody>
          <a:bodyPr>
            <a:normAutofit/>
          </a:bodyPr>
          <a:lstStyle/>
          <a:p>
            <a:r>
              <a:rPr lang="en-US" sz="3700">
                <a:solidFill>
                  <a:srgbClr val="FFFFFF"/>
                </a:solidFill>
              </a:rPr>
              <a:t>The roles and responsibilities of paediatric nurse </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853CBF7-6441-7D47-8770-9265D3B17E06}"/>
              </a:ext>
            </a:extLst>
          </p:cNvPr>
          <p:cNvSpPr>
            <a:spLocks noGrp="1"/>
          </p:cNvSpPr>
          <p:nvPr>
            <p:ph idx="1"/>
          </p:nvPr>
        </p:nvSpPr>
        <p:spPr>
          <a:xfrm>
            <a:off x="5370153" y="1526033"/>
            <a:ext cx="5536397" cy="3935281"/>
          </a:xfrm>
        </p:spPr>
        <p:txBody>
          <a:bodyPr>
            <a:normAutofit/>
          </a:bodyPr>
          <a:lstStyle/>
          <a:p>
            <a:r>
              <a:rPr lang="en-US" sz="1500"/>
              <a:t> assessing and planning nursing care requirement, </a:t>
            </a:r>
          </a:p>
          <a:p>
            <a:r>
              <a:rPr lang="en-US" sz="1500"/>
              <a:t>providing care before and after operations. </a:t>
            </a:r>
          </a:p>
          <a:p>
            <a:r>
              <a:rPr lang="en-US" sz="1500"/>
              <a:t>Monitoring and administering medication and injections.</a:t>
            </a:r>
          </a:p>
          <a:p>
            <a:r>
              <a:rPr lang="en-US" sz="1500"/>
              <a:t>Treating wounds </a:t>
            </a:r>
          </a:p>
          <a:p>
            <a:r>
              <a:rPr lang="en-US" sz="1500"/>
              <a:t>Dealing with emergencies </a:t>
            </a:r>
          </a:p>
          <a:p>
            <a:r>
              <a:rPr lang="en-US" sz="1500"/>
              <a:t>Providing information, emotional support and reassurance to patients and relatives.</a:t>
            </a:r>
          </a:p>
          <a:p>
            <a:r>
              <a:rPr lang="en-US" sz="1500"/>
              <a:t>Taking samples from patients and monitoring their pulse, temperature and blood pressure.</a:t>
            </a:r>
          </a:p>
          <a:p>
            <a:r>
              <a:rPr lang="en-US" sz="1500"/>
              <a:t>Recruiting and selecting staff nurses and supporting them throught out the programmes. </a:t>
            </a:r>
          </a:p>
        </p:txBody>
      </p:sp>
    </p:spTree>
    <p:extLst>
      <p:ext uri="{BB962C8B-B14F-4D97-AF65-F5344CB8AC3E}">
        <p14:creationId xmlns:p14="http://schemas.microsoft.com/office/powerpoint/2010/main" val="70976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EA3C6C-2944-6847-AC91-0A8B52CA6D2D}"/>
              </a:ext>
            </a:extLst>
          </p:cNvPr>
          <p:cNvSpPr>
            <a:spLocks noGrp="1"/>
          </p:cNvSpPr>
          <p:nvPr>
            <p:ph type="title"/>
          </p:nvPr>
        </p:nvSpPr>
        <p:spPr>
          <a:xfrm>
            <a:off x="96103" y="76681"/>
            <a:ext cx="4800031" cy="2027227"/>
          </a:xfrm>
        </p:spPr>
        <p:txBody>
          <a:bodyPr anchor="t">
            <a:normAutofit fontScale="90000"/>
          </a:bodyPr>
          <a:lstStyle/>
          <a:p>
            <a:r>
              <a:rPr lang="en-US" sz="5400">
                <a:solidFill>
                  <a:srgbClr val="FFFFFF"/>
                </a:solidFill>
              </a:rPr>
              <a:t>Key skills that I need to have to become a peadiatirc nurse </a:t>
            </a:r>
          </a:p>
        </p:txBody>
      </p:sp>
      <p:graphicFrame>
        <p:nvGraphicFramePr>
          <p:cNvPr id="5" name="Content Placeholder 2">
            <a:extLst>
              <a:ext uri="{FF2B5EF4-FFF2-40B4-BE49-F238E27FC236}">
                <a16:creationId xmlns:a16="http://schemas.microsoft.com/office/drawing/2014/main" id="{69753242-D0BD-4ACB-B794-F85C97ACDCB7}"/>
              </a:ext>
            </a:extLst>
          </p:cNvPr>
          <p:cNvGraphicFramePr>
            <a:graphicFrameLocks noGrp="1"/>
          </p:cNvGraphicFramePr>
          <p:nvPr>
            <p:ph idx="1"/>
            <p:extLst>
              <p:ext uri="{D42A27DB-BD31-4B8C-83A1-F6EECF244321}">
                <p14:modId xmlns:p14="http://schemas.microsoft.com/office/powerpoint/2010/main" val="20547829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3902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My presention </vt:lpstr>
      <vt:lpstr>Reason why I want to be a peadietric nurse </vt:lpstr>
      <vt:lpstr>Working life as a paediatric nurse</vt:lpstr>
      <vt:lpstr>The roles and responsibilities of paediatric nurse </vt:lpstr>
      <vt:lpstr>Key skills that I need to have to become a peadiatirc nurse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Paediatric nurse </dc:title>
  <dc:creator>adamakallon55@gmail.com</dc:creator>
  <cp:revision>1</cp:revision>
  <dcterms:created xsi:type="dcterms:W3CDTF">2021-07-29T14:19:04Z</dcterms:created>
  <dcterms:modified xsi:type="dcterms:W3CDTF">2021-08-19T10:22:08Z</dcterms:modified>
</cp:coreProperties>
</file>