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870" autoAdjust="0"/>
  </p:normalViewPr>
  <p:slideViewPr>
    <p:cSldViewPr snapToGrid="0">
      <p:cViewPr varScale="1">
        <p:scale>
          <a:sx n="62" d="100"/>
          <a:sy n="62" d="100"/>
        </p:scale>
        <p:origin x="148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BABD29-A2D4-41C7-87D6-C7C1E4C1217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203021E-1B5E-4F0A-AC19-34A0BA5979CE}">
      <dgm:prSet/>
      <dgm:spPr/>
      <dgm:t>
        <a:bodyPr/>
        <a:lstStyle/>
        <a:p>
          <a:r>
            <a:rPr lang="en-US"/>
            <a:t>• Overview of the New Room Cleaning Checklist</a:t>
          </a:r>
        </a:p>
      </dgm:t>
    </dgm:pt>
    <dgm:pt modelId="{FBF48C1D-2C82-4741-9331-76FE8C7D946B}" type="parTrans" cxnId="{0F807D49-2739-4B01-B9DC-F1FC0B2FAE6B}">
      <dgm:prSet/>
      <dgm:spPr/>
      <dgm:t>
        <a:bodyPr/>
        <a:lstStyle/>
        <a:p>
          <a:endParaRPr lang="en-US"/>
        </a:p>
      </dgm:t>
    </dgm:pt>
    <dgm:pt modelId="{C20E555E-068D-4E4E-BD09-7EA75D3D43E3}" type="sibTrans" cxnId="{0F807D49-2739-4B01-B9DC-F1FC0B2FAE6B}">
      <dgm:prSet/>
      <dgm:spPr/>
      <dgm:t>
        <a:bodyPr/>
        <a:lstStyle/>
        <a:p>
          <a:endParaRPr lang="en-US"/>
        </a:p>
      </dgm:t>
    </dgm:pt>
    <dgm:pt modelId="{FE0BCF20-F275-4117-A28C-CC0D410932EA}">
      <dgm:prSet/>
      <dgm:spPr/>
      <dgm:t>
        <a:bodyPr/>
        <a:lstStyle/>
        <a:p>
          <a:r>
            <a:rPr lang="en-US"/>
            <a:t>• Employee Engagement Model: Linking Team Success to Brand Standards</a:t>
          </a:r>
        </a:p>
      </dgm:t>
    </dgm:pt>
    <dgm:pt modelId="{C03D9450-2F83-41E4-B310-544B0A963C4D}" type="parTrans" cxnId="{28B0FB13-8AEA-4E4E-B2CA-61EBCC7A7897}">
      <dgm:prSet/>
      <dgm:spPr/>
      <dgm:t>
        <a:bodyPr/>
        <a:lstStyle/>
        <a:p>
          <a:endParaRPr lang="en-US"/>
        </a:p>
      </dgm:t>
    </dgm:pt>
    <dgm:pt modelId="{AB43D872-63A2-4495-BBCC-6F930BD3D3E4}" type="sibTrans" cxnId="{28B0FB13-8AEA-4E4E-B2CA-61EBCC7A7897}">
      <dgm:prSet/>
      <dgm:spPr/>
      <dgm:t>
        <a:bodyPr/>
        <a:lstStyle/>
        <a:p>
          <a:endParaRPr lang="en-US"/>
        </a:p>
      </dgm:t>
    </dgm:pt>
    <dgm:pt modelId="{6306BF38-0529-43ED-8471-9D47C47099E0}">
      <dgm:prSet/>
      <dgm:spPr/>
      <dgm:t>
        <a:bodyPr/>
        <a:lstStyle/>
        <a:p>
          <a:r>
            <a:rPr lang="en-US"/>
            <a:t>• Health and Safety Procedures</a:t>
          </a:r>
        </a:p>
      </dgm:t>
    </dgm:pt>
    <dgm:pt modelId="{1AAB8C44-C67B-4212-9CA8-D3CA6A6520B2}" type="parTrans" cxnId="{3E1D9B60-978C-4D6C-8F37-CF9C7FE00649}">
      <dgm:prSet/>
      <dgm:spPr/>
      <dgm:t>
        <a:bodyPr/>
        <a:lstStyle/>
        <a:p>
          <a:endParaRPr lang="en-US"/>
        </a:p>
      </dgm:t>
    </dgm:pt>
    <dgm:pt modelId="{0635713E-948D-4792-9FB5-8D67D429D7A9}" type="sibTrans" cxnId="{3E1D9B60-978C-4D6C-8F37-CF9C7FE00649}">
      <dgm:prSet/>
      <dgm:spPr/>
      <dgm:t>
        <a:bodyPr/>
        <a:lstStyle/>
        <a:p>
          <a:endParaRPr lang="en-US"/>
        </a:p>
      </dgm:t>
    </dgm:pt>
    <dgm:pt modelId="{28F58C74-FF26-4BF7-873D-C22CEA4E292B}">
      <dgm:prSet/>
      <dgm:spPr/>
      <dgm:t>
        <a:bodyPr/>
        <a:lstStyle/>
        <a:p>
          <a:r>
            <a:rPr lang="en-US"/>
            <a:t>• Examples of Best Industry Practices</a:t>
          </a:r>
        </a:p>
      </dgm:t>
    </dgm:pt>
    <dgm:pt modelId="{FACFDAF6-6298-46F5-AB40-554D73828E79}" type="parTrans" cxnId="{0CE13199-F53D-4D7A-88B3-72CCA013E018}">
      <dgm:prSet/>
      <dgm:spPr/>
      <dgm:t>
        <a:bodyPr/>
        <a:lstStyle/>
        <a:p>
          <a:endParaRPr lang="en-US"/>
        </a:p>
      </dgm:t>
    </dgm:pt>
    <dgm:pt modelId="{2DF455AC-1C82-4F5A-A57B-E591D8982066}" type="sibTrans" cxnId="{0CE13199-F53D-4D7A-88B3-72CCA013E018}">
      <dgm:prSet/>
      <dgm:spPr/>
      <dgm:t>
        <a:bodyPr/>
        <a:lstStyle/>
        <a:p>
          <a:endParaRPr lang="en-US"/>
        </a:p>
      </dgm:t>
    </dgm:pt>
    <dgm:pt modelId="{AB1629DC-AAEC-4224-8EC4-ABC2CA7FE80E}">
      <dgm:prSet/>
      <dgm:spPr/>
      <dgm:t>
        <a:bodyPr/>
        <a:lstStyle/>
        <a:p>
          <a:r>
            <a:rPr lang="en-US"/>
            <a:t>• Q&amp;A Session</a:t>
          </a:r>
        </a:p>
      </dgm:t>
    </dgm:pt>
    <dgm:pt modelId="{57E0ABBE-D983-4DB0-AB0A-C9C5481AE3D9}" type="parTrans" cxnId="{7A35F598-04BE-41E3-A5E2-564949CD487C}">
      <dgm:prSet/>
      <dgm:spPr/>
      <dgm:t>
        <a:bodyPr/>
        <a:lstStyle/>
        <a:p>
          <a:endParaRPr lang="en-US"/>
        </a:p>
      </dgm:t>
    </dgm:pt>
    <dgm:pt modelId="{8F406A56-9CC0-4080-A4A6-6E1214D50D48}" type="sibTrans" cxnId="{7A35F598-04BE-41E3-A5E2-564949CD487C}">
      <dgm:prSet/>
      <dgm:spPr/>
      <dgm:t>
        <a:bodyPr/>
        <a:lstStyle/>
        <a:p>
          <a:endParaRPr lang="en-US"/>
        </a:p>
      </dgm:t>
    </dgm:pt>
    <dgm:pt modelId="{74E07F60-0AEA-4D61-AB19-7F0D88D44EF2}" type="pres">
      <dgm:prSet presAssocID="{4DBABD29-A2D4-41C7-87D6-C7C1E4C12172}" presName="root" presStyleCnt="0">
        <dgm:presLayoutVars>
          <dgm:dir/>
          <dgm:resizeHandles val="exact"/>
        </dgm:presLayoutVars>
      </dgm:prSet>
      <dgm:spPr/>
    </dgm:pt>
    <dgm:pt modelId="{45861A38-A1EB-4F57-942B-2B5AA8CD4027}" type="pres">
      <dgm:prSet presAssocID="{5203021E-1B5E-4F0A-AC19-34A0BA5979CE}" presName="compNode" presStyleCnt="0"/>
      <dgm:spPr/>
    </dgm:pt>
    <dgm:pt modelId="{43B4EE11-64D5-4210-B5E3-3C83065D95CB}" type="pres">
      <dgm:prSet presAssocID="{5203021E-1B5E-4F0A-AC19-34A0BA5979CE}" presName="bgRect" presStyleLbl="bgShp" presStyleIdx="0" presStyleCnt="5"/>
      <dgm:spPr/>
    </dgm:pt>
    <dgm:pt modelId="{539D0BE5-B9C6-456B-929D-A59310EE1EB5}" type="pres">
      <dgm:prSet presAssocID="{5203021E-1B5E-4F0A-AC19-34A0BA5979C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E891CF86-6C38-4DC6-A05D-84562C387F4F}" type="pres">
      <dgm:prSet presAssocID="{5203021E-1B5E-4F0A-AC19-34A0BA5979CE}" presName="spaceRect" presStyleCnt="0"/>
      <dgm:spPr/>
    </dgm:pt>
    <dgm:pt modelId="{5DD11EAC-EA56-4846-977E-62777F8C45C4}" type="pres">
      <dgm:prSet presAssocID="{5203021E-1B5E-4F0A-AC19-34A0BA5979CE}" presName="parTx" presStyleLbl="revTx" presStyleIdx="0" presStyleCnt="5">
        <dgm:presLayoutVars>
          <dgm:chMax val="0"/>
          <dgm:chPref val="0"/>
        </dgm:presLayoutVars>
      </dgm:prSet>
      <dgm:spPr/>
    </dgm:pt>
    <dgm:pt modelId="{9C269D5A-C002-42FC-9A3A-F0979DB99522}" type="pres">
      <dgm:prSet presAssocID="{C20E555E-068D-4E4E-BD09-7EA75D3D43E3}" presName="sibTrans" presStyleCnt="0"/>
      <dgm:spPr/>
    </dgm:pt>
    <dgm:pt modelId="{99705D14-C58D-4196-9104-A10F34307C9F}" type="pres">
      <dgm:prSet presAssocID="{FE0BCF20-F275-4117-A28C-CC0D410932EA}" presName="compNode" presStyleCnt="0"/>
      <dgm:spPr/>
    </dgm:pt>
    <dgm:pt modelId="{B1E7FAEC-E93C-406A-9789-B627BDBDAC04}" type="pres">
      <dgm:prSet presAssocID="{FE0BCF20-F275-4117-A28C-CC0D410932EA}" presName="bgRect" presStyleLbl="bgShp" presStyleIdx="1" presStyleCnt="5"/>
      <dgm:spPr/>
    </dgm:pt>
    <dgm:pt modelId="{E09EA27E-3ED5-4F3E-9F95-549EFC7B73C2}" type="pres">
      <dgm:prSet presAssocID="{FE0BCF20-F275-4117-A28C-CC0D410932E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FF63802-DE65-455F-80F8-7777D718C88A}" type="pres">
      <dgm:prSet presAssocID="{FE0BCF20-F275-4117-A28C-CC0D410932EA}" presName="spaceRect" presStyleCnt="0"/>
      <dgm:spPr/>
    </dgm:pt>
    <dgm:pt modelId="{F7E3F54A-5E02-4377-B47B-6F6349A3881D}" type="pres">
      <dgm:prSet presAssocID="{FE0BCF20-F275-4117-A28C-CC0D410932EA}" presName="parTx" presStyleLbl="revTx" presStyleIdx="1" presStyleCnt="5">
        <dgm:presLayoutVars>
          <dgm:chMax val="0"/>
          <dgm:chPref val="0"/>
        </dgm:presLayoutVars>
      </dgm:prSet>
      <dgm:spPr/>
    </dgm:pt>
    <dgm:pt modelId="{44713E0D-DA78-4513-9214-BEB4A3EC12CD}" type="pres">
      <dgm:prSet presAssocID="{AB43D872-63A2-4495-BBCC-6F930BD3D3E4}" presName="sibTrans" presStyleCnt="0"/>
      <dgm:spPr/>
    </dgm:pt>
    <dgm:pt modelId="{5B22C422-D98E-461F-BDBD-C47C59A87192}" type="pres">
      <dgm:prSet presAssocID="{6306BF38-0529-43ED-8471-9D47C47099E0}" presName="compNode" presStyleCnt="0"/>
      <dgm:spPr/>
    </dgm:pt>
    <dgm:pt modelId="{99F2E870-AADD-4CC6-889A-5F13246EEEC7}" type="pres">
      <dgm:prSet presAssocID="{6306BF38-0529-43ED-8471-9D47C47099E0}" presName="bgRect" presStyleLbl="bgShp" presStyleIdx="2" presStyleCnt="5"/>
      <dgm:spPr/>
    </dgm:pt>
    <dgm:pt modelId="{B9653E66-271D-40F4-A559-FFB9325F0336}" type="pres">
      <dgm:prSet presAssocID="{6306BF38-0529-43ED-8471-9D47C47099E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st Aid Kit"/>
        </a:ext>
      </dgm:extLst>
    </dgm:pt>
    <dgm:pt modelId="{676F0BE0-E268-4798-98EB-AA85A8FB1BD6}" type="pres">
      <dgm:prSet presAssocID="{6306BF38-0529-43ED-8471-9D47C47099E0}" presName="spaceRect" presStyleCnt="0"/>
      <dgm:spPr/>
    </dgm:pt>
    <dgm:pt modelId="{588AFAD9-7AE1-4B7F-A3C5-E8C47E840C42}" type="pres">
      <dgm:prSet presAssocID="{6306BF38-0529-43ED-8471-9D47C47099E0}" presName="parTx" presStyleLbl="revTx" presStyleIdx="2" presStyleCnt="5">
        <dgm:presLayoutVars>
          <dgm:chMax val="0"/>
          <dgm:chPref val="0"/>
        </dgm:presLayoutVars>
      </dgm:prSet>
      <dgm:spPr/>
    </dgm:pt>
    <dgm:pt modelId="{967FB288-8E57-4ABC-8F51-D7F309B391D6}" type="pres">
      <dgm:prSet presAssocID="{0635713E-948D-4792-9FB5-8D67D429D7A9}" presName="sibTrans" presStyleCnt="0"/>
      <dgm:spPr/>
    </dgm:pt>
    <dgm:pt modelId="{CBA1A5A5-98A8-47BA-9B62-84B86FC11773}" type="pres">
      <dgm:prSet presAssocID="{28F58C74-FF26-4BF7-873D-C22CEA4E292B}" presName="compNode" presStyleCnt="0"/>
      <dgm:spPr/>
    </dgm:pt>
    <dgm:pt modelId="{2F38AFD5-8AF7-4865-8588-7DC8483DC859}" type="pres">
      <dgm:prSet presAssocID="{28F58C74-FF26-4BF7-873D-C22CEA4E292B}" presName="bgRect" presStyleLbl="bgShp" presStyleIdx="3" presStyleCnt="5"/>
      <dgm:spPr/>
    </dgm:pt>
    <dgm:pt modelId="{CEA51A29-7BB0-44CA-80BE-5784CB5A30B4}" type="pres">
      <dgm:prSet presAssocID="{28F58C74-FF26-4BF7-873D-C22CEA4E292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CBF2A9C-335B-4520-8FEE-1AD3014263E9}" type="pres">
      <dgm:prSet presAssocID="{28F58C74-FF26-4BF7-873D-C22CEA4E292B}" presName="spaceRect" presStyleCnt="0"/>
      <dgm:spPr/>
    </dgm:pt>
    <dgm:pt modelId="{04235EEE-D15D-48F1-8CB9-22AAAC523E06}" type="pres">
      <dgm:prSet presAssocID="{28F58C74-FF26-4BF7-873D-C22CEA4E292B}" presName="parTx" presStyleLbl="revTx" presStyleIdx="3" presStyleCnt="5">
        <dgm:presLayoutVars>
          <dgm:chMax val="0"/>
          <dgm:chPref val="0"/>
        </dgm:presLayoutVars>
      </dgm:prSet>
      <dgm:spPr/>
    </dgm:pt>
    <dgm:pt modelId="{9603183F-4C92-4EA3-B084-B69D5BF73A6F}" type="pres">
      <dgm:prSet presAssocID="{2DF455AC-1C82-4F5A-A57B-E591D8982066}" presName="sibTrans" presStyleCnt="0"/>
      <dgm:spPr/>
    </dgm:pt>
    <dgm:pt modelId="{B619DA1E-38F7-4849-A3E9-F1F70B13C30D}" type="pres">
      <dgm:prSet presAssocID="{AB1629DC-AAEC-4224-8EC4-ABC2CA7FE80E}" presName="compNode" presStyleCnt="0"/>
      <dgm:spPr/>
    </dgm:pt>
    <dgm:pt modelId="{A84C25CA-AA13-4E07-8E16-42AAEF025A96}" type="pres">
      <dgm:prSet presAssocID="{AB1629DC-AAEC-4224-8EC4-ABC2CA7FE80E}" presName="bgRect" presStyleLbl="bgShp" presStyleIdx="4" presStyleCnt="5"/>
      <dgm:spPr/>
    </dgm:pt>
    <dgm:pt modelId="{0283B92B-37D0-40AC-85D9-8E62BB3D2B63}" type="pres">
      <dgm:prSet presAssocID="{AB1629DC-AAEC-4224-8EC4-ABC2CA7FE80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EA336507-F20F-496C-AE2A-94191FE32F27}" type="pres">
      <dgm:prSet presAssocID="{AB1629DC-AAEC-4224-8EC4-ABC2CA7FE80E}" presName="spaceRect" presStyleCnt="0"/>
      <dgm:spPr/>
    </dgm:pt>
    <dgm:pt modelId="{84866FED-7BC4-416B-AC3D-006E8518768A}" type="pres">
      <dgm:prSet presAssocID="{AB1629DC-AAEC-4224-8EC4-ABC2CA7FE80E}" presName="parTx" presStyleLbl="revTx" presStyleIdx="4" presStyleCnt="5">
        <dgm:presLayoutVars>
          <dgm:chMax val="0"/>
          <dgm:chPref val="0"/>
        </dgm:presLayoutVars>
      </dgm:prSet>
      <dgm:spPr/>
    </dgm:pt>
  </dgm:ptLst>
  <dgm:cxnLst>
    <dgm:cxn modelId="{28B0FB13-8AEA-4E4E-B2CA-61EBCC7A7897}" srcId="{4DBABD29-A2D4-41C7-87D6-C7C1E4C12172}" destId="{FE0BCF20-F275-4117-A28C-CC0D410932EA}" srcOrd="1" destOrd="0" parTransId="{C03D9450-2F83-41E4-B310-544B0A963C4D}" sibTransId="{AB43D872-63A2-4495-BBCC-6F930BD3D3E4}"/>
    <dgm:cxn modelId="{3E1D9B60-978C-4D6C-8F37-CF9C7FE00649}" srcId="{4DBABD29-A2D4-41C7-87D6-C7C1E4C12172}" destId="{6306BF38-0529-43ED-8471-9D47C47099E0}" srcOrd="2" destOrd="0" parTransId="{1AAB8C44-C67B-4212-9CA8-D3CA6A6520B2}" sibTransId="{0635713E-948D-4792-9FB5-8D67D429D7A9}"/>
    <dgm:cxn modelId="{0F807D49-2739-4B01-B9DC-F1FC0B2FAE6B}" srcId="{4DBABD29-A2D4-41C7-87D6-C7C1E4C12172}" destId="{5203021E-1B5E-4F0A-AC19-34A0BA5979CE}" srcOrd="0" destOrd="0" parTransId="{FBF48C1D-2C82-4741-9331-76FE8C7D946B}" sibTransId="{C20E555E-068D-4E4E-BD09-7EA75D3D43E3}"/>
    <dgm:cxn modelId="{23F34C72-C280-4E85-9FDA-ED424E45088B}" type="presOf" srcId="{28F58C74-FF26-4BF7-873D-C22CEA4E292B}" destId="{04235EEE-D15D-48F1-8CB9-22AAAC523E06}" srcOrd="0" destOrd="0" presId="urn:microsoft.com/office/officeart/2018/2/layout/IconVerticalSolidList"/>
    <dgm:cxn modelId="{0BAF9856-59D8-4336-9A4F-511497D46D4C}" type="presOf" srcId="{AB1629DC-AAEC-4224-8EC4-ABC2CA7FE80E}" destId="{84866FED-7BC4-416B-AC3D-006E8518768A}" srcOrd="0" destOrd="0" presId="urn:microsoft.com/office/officeart/2018/2/layout/IconVerticalSolidList"/>
    <dgm:cxn modelId="{7A35F598-04BE-41E3-A5E2-564949CD487C}" srcId="{4DBABD29-A2D4-41C7-87D6-C7C1E4C12172}" destId="{AB1629DC-AAEC-4224-8EC4-ABC2CA7FE80E}" srcOrd="4" destOrd="0" parTransId="{57E0ABBE-D983-4DB0-AB0A-C9C5481AE3D9}" sibTransId="{8F406A56-9CC0-4080-A4A6-6E1214D50D48}"/>
    <dgm:cxn modelId="{0CE13199-F53D-4D7A-88B3-72CCA013E018}" srcId="{4DBABD29-A2D4-41C7-87D6-C7C1E4C12172}" destId="{28F58C74-FF26-4BF7-873D-C22CEA4E292B}" srcOrd="3" destOrd="0" parTransId="{FACFDAF6-6298-46F5-AB40-554D73828E79}" sibTransId="{2DF455AC-1C82-4F5A-A57B-E591D8982066}"/>
    <dgm:cxn modelId="{706DD7B1-AA32-4B57-9A10-378DBF267E39}" type="presOf" srcId="{4DBABD29-A2D4-41C7-87D6-C7C1E4C12172}" destId="{74E07F60-0AEA-4D61-AB19-7F0D88D44EF2}" srcOrd="0" destOrd="0" presId="urn:microsoft.com/office/officeart/2018/2/layout/IconVerticalSolidList"/>
    <dgm:cxn modelId="{A60AC1B3-2A74-4880-8F1D-8C1D2630352E}" type="presOf" srcId="{5203021E-1B5E-4F0A-AC19-34A0BA5979CE}" destId="{5DD11EAC-EA56-4846-977E-62777F8C45C4}" srcOrd="0" destOrd="0" presId="urn:microsoft.com/office/officeart/2018/2/layout/IconVerticalSolidList"/>
    <dgm:cxn modelId="{468A3BBF-7023-4E98-A543-35A477EA9E1B}" type="presOf" srcId="{6306BF38-0529-43ED-8471-9D47C47099E0}" destId="{588AFAD9-7AE1-4B7F-A3C5-E8C47E840C42}" srcOrd="0" destOrd="0" presId="urn:microsoft.com/office/officeart/2018/2/layout/IconVerticalSolidList"/>
    <dgm:cxn modelId="{2BFB85EA-889F-4FDA-A407-DEE4EFFDFB06}" type="presOf" srcId="{FE0BCF20-F275-4117-A28C-CC0D410932EA}" destId="{F7E3F54A-5E02-4377-B47B-6F6349A3881D}" srcOrd="0" destOrd="0" presId="urn:microsoft.com/office/officeart/2018/2/layout/IconVerticalSolidList"/>
    <dgm:cxn modelId="{79B1DCF2-9BCE-41DA-97D0-4CA289909658}" type="presParOf" srcId="{74E07F60-0AEA-4D61-AB19-7F0D88D44EF2}" destId="{45861A38-A1EB-4F57-942B-2B5AA8CD4027}" srcOrd="0" destOrd="0" presId="urn:microsoft.com/office/officeart/2018/2/layout/IconVerticalSolidList"/>
    <dgm:cxn modelId="{D04DC60A-BEFE-4AB0-A321-7269C28A0C9E}" type="presParOf" srcId="{45861A38-A1EB-4F57-942B-2B5AA8CD4027}" destId="{43B4EE11-64D5-4210-B5E3-3C83065D95CB}" srcOrd="0" destOrd="0" presId="urn:microsoft.com/office/officeart/2018/2/layout/IconVerticalSolidList"/>
    <dgm:cxn modelId="{68B7F4E9-C4E8-4F6F-BC6A-A80CDD43A3C2}" type="presParOf" srcId="{45861A38-A1EB-4F57-942B-2B5AA8CD4027}" destId="{539D0BE5-B9C6-456B-929D-A59310EE1EB5}" srcOrd="1" destOrd="0" presId="urn:microsoft.com/office/officeart/2018/2/layout/IconVerticalSolidList"/>
    <dgm:cxn modelId="{4A1CD1F3-3307-48E7-BC96-20F253CE7C7F}" type="presParOf" srcId="{45861A38-A1EB-4F57-942B-2B5AA8CD4027}" destId="{E891CF86-6C38-4DC6-A05D-84562C387F4F}" srcOrd="2" destOrd="0" presId="urn:microsoft.com/office/officeart/2018/2/layout/IconVerticalSolidList"/>
    <dgm:cxn modelId="{76505943-4197-44B9-9945-72DB62556004}" type="presParOf" srcId="{45861A38-A1EB-4F57-942B-2B5AA8CD4027}" destId="{5DD11EAC-EA56-4846-977E-62777F8C45C4}" srcOrd="3" destOrd="0" presId="urn:microsoft.com/office/officeart/2018/2/layout/IconVerticalSolidList"/>
    <dgm:cxn modelId="{B4D3C822-6D9A-4D96-8C69-953FAE7F2EE9}" type="presParOf" srcId="{74E07F60-0AEA-4D61-AB19-7F0D88D44EF2}" destId="{9C269D5A-C002-42FC-9A3A-F0979DB99522}" srcOrd="1" destOrd="0" presId="urn:microsoft.com/office/officeart/2018/2/layout/IconVerticalSolidList"/>
    <dgm:cxn modelId="{B4C834E5-8E1A-4904-9850-834AB4857F36}" type="presParOf" srcId="{74E07F60-0AEA-4D61-AB19-7F0D88D44EF2}" destId="{99705D14-C58D-4196-9104-A10F34307C9F}" srcOrd="2" destOrd="0" presId="urn:microsoft.com/office/officeart/2018/2/layout/IconVerticalSolidList"/>
    <dgm:cxn modelId="{B3618068-F8A0-4305-8905-9E04A0F4178D}" type="presParOf" srcId="{99705D14-C58D-4196-9104-A10F34307C9F}" destId="{B1E7FAEC-E93C-406A-9789-B627BDBDAC04}" srcOrd="0" destOrd="0" presId="urn:microsoft.com/office/officeart/2018/2/layout/IconVerticalSolidList"/>
    <dgm:cxn modelId="{8E7555A0-0EA3-4F24-BA96-FE923058F6E6}" type="presParOf" srcId="{99705D14-C58D-4196-9104-A10F34307C9F}" destId="{E09EA27E-3ED5-4F3E-9F95-549EFC7B73C2}" srcOrd="1" destOrd="0" presId="urn:microsoft.com/office/officeart/2018/2/layout/IconVerticalSolidList"/>
    <dgm:cxn modelId="{3D477AD7-9FC4-46F6-86C7-AE18221EABC7}" type="presParOf" srcId="{99705D14-C58D-4196-9104-A10F34307C9F}" destId="{AFF63802-DE65-455F-80F8-7777D718C88A}" srcOrd="2" destOrd="0" presId="urn:microsoft.com/office/officeart/2018/2/layout/IconVerticalSolidList"/>
    <dgm:cxn modelId="{013BB1E5-9F56-4501-97A1-C3104AB799AC}" type="presParOf" srcId="{99705D14-C58D-4196-9104-A10F34307C9F}" destId="{F7E3F54A-5E02-4377-B47B-6F6349A3881D}" srcOrd="3" destOrd="0" presId="urn:microsoft.com/office/officeart/2018/2/layout/IconVerticalSolidList"/>
    <dgm:cxn modelId="{5AF23F12-2C27-498B-8DCE-5B6FC89718D4}" type="presParOf" srcId="{74E07F60-0AEA-4D61-AB19-7F0D88D44EF2}" destId="{44713E0D-DA78-4513-9214-BEB4A3EC12CD}" srcOrd="3" destOrd="0" presId="urn:microsoft.com/office/officeart/2018/2/layout/IconVerticalSolidList"/>
    <dgm:cxn modelId="{98A3C097-F78C-4CF4-8B8D-4AE33C8E3507}" type="presParOf" srcId="{74E07F60-0AEA-4D61-AB19-7F0D88D44EF2}" destId="{5B22C422-D98E-461F-BDBD-C47C59A87192}" srcOrd="4" destOrd="0" presId="urn:microsoft.com/office/officeart/2018/2/layout/IconVerticalSolidList"/>
    <dgm:cxn modelId="{D350E3E4-2BA8-41C4-9D2A-A721DB97609F}" type="presParOf" srcId="{5B22C422-D98E-461F-BDBD-C47C59A87192}" destId="{99F2E870-AADD-4CC6-889A-5F13246EEEC7}" srcOrd="0" destOrd="0" presId="urn:microsoft.com/office/officeart/2018/2/layout/IconVerticalSolidList"/>
    <dgm:cxn modelId="{AF447518-9B9C-410A-8388-250909C77192}" type="presParOf" srcId="{5B22C422-D98E-461F-BDBD-C47C59A87192}" destId="{B9653E66-271D-40F4-A559-FFB9325F0336}" srcOrd="1" destOrd="0" presId="urn:microsoft.com/office/officeart/2018/2/layout/IconVerticalSolidList"/>
    <dgm:cxn modelId="{84894A6F-EC1E-476E-B2B6-E5AC8552009A}" type="presParOf" srcId="{5B22C422-D98E-461F-BDBD-C47C59A87192}" destId="{676F0BE0-E268-4798-98EB-AA85A8FB1BD6}" srcOrd="2" destOrd="0" presId="urn:microsoft.com/office/officeart/2018/2/layout/IconVerticalSolidList"/>
    <dgm:cxn modelId="{8E383B4A-0580-4C9F-A9B3-4D92855AF44E}" type="presParOf" srcId="{5B22C422-D98E-461F-BDBD-C47C59A87192}" destId="{588AFAD9-7AE1-4B7F-A3C5-E8C47E840C42}" srcOrd="3" destOrd="0" presId="urn:microsoft.com/office/officeart/2018/2/layout/IconVerticalSolidList"/>
    <dgm:cxn modelId="{11A91ECB-A9AB-4386-ABD2-9D511B054D06}" type="presParOf" srcId="{74E07F60-0AEA-4D61-AB19-7F0D88D44EF2}" destId="{967FB288-8E57-4ABC-8F51-D7F309B391D6}" srcOrd="5" destOrd="0" presId="urn:microsoft.com/office/officeart/2018/2/layout/IconVerticalSolidList"/>
    <dgm:cxn modelId="{6EB2E076-09E2-4177-96A4-A4B53D6D6032}" type="presParOf" srcId="{74E07F60-0AEA-4D61-AB19-7F0D88D44EF2}" destId="{CBA1A5A5-98A8-47BA-9B62-84B86FC11773}" srcOrd="6" destOrd="0" presId="urn:microsoft.com/office/officeart/2018/2/layout/IconVerticalSolidList"/>
    <dgm:cxn modelId="{0B93131D-1C56-45F5-80EA-FC7259031D5E}" type="presParOf" srcId="{CBA1A5A5-98A8-47BA-9B62-84B86FC11773}" destId="{2F38AFD5-8AF7-4865-8588-7DC8483DC859}" srcOrd="0" destOrd="0" presId="urn:microsoft.com/office/officeart/2018/2/layout/IconVerticalSolidList"/>
    <dgm:cxn modelId="{4227E4BF-D2F7-48A7-A20F-BC86E1CF6FC0}" type="presParOf" srcId="{CBA1A5A5-98A8-47BA-9B62-84B86FC11773}" destId="{CEA51A29-7BB0-44CA-80BE-5784CB5A30B4}" srcOrd="1" destOrd="0" presId="urn:microsoft.com/office/officeart/2018/2/layout/IconVerticalSolidList"/>
    <dgm:cxn modelId="{8D1BD86E-29EA-48A9-B8E2-2ED6C2D1EF1E}" type="presParOf" srcId="{CBA1A5A5-98A8-47BA-9B62-84B86FC11773}" destId="{BCBF2A9C-335B-4520-8FEE-1AD3014263E9}" srcOrd="2" destOrd="0" presId="urn:microsoft.com/office/officeart/2018/2/layout/IconVerticalSolidList"/>
    <dgm:cxn modelId="{306F203A-75C8-422C-8C33-0276635F4144}" type="presParOf" srcId="{CBA1A5A5-98A8-47BA-9B62-84B86FC11773}" destId="{04235EEE-D15D-48F1-8CB9-22AAAC523E06}" srcOrd="3" destOrd="0" presId="urn:microsoft.com/office/officeart/2018/2/layout/IconVerticalSolidList"/>
    <dgm:cxn modelId="{6F8A598D-BE80-4EC0-90A4-7DBD583B1BE7}" type="presParOf" srcId="{74E07F60-0AEA-4D61-AB19-7F0D88D44EF2}" destId="{9603183F-4C92-4EA3-B084-B69D5BF73A6F}" srcOrd="7" destOrd="0" presId="urn:microsoft.com/office/officeart/2018/2/layout/IconVerticalSolidList"/>
    <dgm:cxn modelId="{8418A884-669B-41BC-8071-27DB380F3891}" type="presParOf" srcId="{74E07F60-0AEA-4D61-AB19-7F0D88D44EF2}" destId="{B619DA1E-38F7-4849-A3E9-F1F70B13C30D}" srcOrd="8" destOrd="0" presId="urn:microsoft.com/office/officeart/2018/2/layout/IconVerticalSolidList"/>
    <dgm:cxn modelId="{00759E46-8199-4B36-B273-99B065D4FAB8}" type="presParOf" srcId="{B619DA1E-38F7-4849-A3E9-F1F70B13C30D}" destId="{A84C25CA-AA13-4E07-8E16-42AAEF025A96}" srcOrd="0" destOrd="0" presId="urn:microsoft.com/office/officeart/2018/2/layout/IconVerticalSolidList"/>
    <dgm:cxn modelId="{9F82243D-1D34-467C-A0F6-62869B2946D9}" type="presParOf" srcId="{B619DA1E-38F7-4849-A3E9-F1F70B13C30D}" destId="{0283B92B-37D0-40AC-85D9-8E62BB3D2B63}" srcOrd="1" destOrd="0" presId="urn:microsoft.com/office/officeart/2018/2/layout/IconVerticalSolidList"/>
    <dgm:cxn modelId="{AF77A66D-7B8A-4D55-BFBB-9EAC69C8D139}" type="presParOf" srcId="{B619DA1E-38F7-4849-A3E9-F1F70B13C30D}" destId="{EA336507-F20F-496C-AE2A-94191FE32F27}" srcOrd="2" destOrd="0" presId="urn:microsoft.com/office/officeart/2018/2/layout/IconVerticalSolidList"/>
    <dgm:cxn modelId="{EF84247A-1560-4F07-A532-A08BCA70CC59}" type="presParOf" srcId="{B619DA1E-38F7-4849-A3E9-F1F70B13C30D}" destId="{84866FED-7BC4-416B-AC3D-006E851876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87C655-0F64-4627-B53B-6B57D33D4B2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78D6B40-BF38-42EF-874D-CC83B6B52177}">
      <dgm:prSet/>
      <dgm:spPr/>
      <dgm:t>
        <a:bodyPr/>
        <a:lstStyle/>
        <a:p>
          <a:r>
            <a:rPr lang="en-US"/>
            <a:t>• Introduction to the comprehensive checklist.</a:t>
          </a:r>
        </a:p>
      </dgm:t>
    </dgm:pt>
    <dgm:pt modelId="{8049316E-E81E-46D0-800D-D3BB75CE9BAD}" type="parTrans" cxnId="{43314B9A-005C-4627-9053-5F3C771C5B95}">
      <dgm:prSet/>
      <dgm:spPr/>
      <dgm:t>
        <a:bodyPr/>
        <a:lstStyle/>
        <a:p>
          <a:endParaRPr lang="en-US"/>
        </a:p>
      </dgm:t>
    </dgm:pt>
    <dgm:pt modelId="{A0B0BEF7-AEB5-495D-8216-04EEB3C8C5D6}" type="sibTrans" cxnId="{43314B9A-005C-4627-9053-5F3C771C5B95}">
      <dgm:prSet/>
      <dgm:spPr/>
      <dgm:t>
        <a:bodyPr/>
        <a:lstStyle/>
        <a:p>
          <a:endParaRPr lang="en-US"/>
        </a:p>
      </dgm:t>
    </dgm:pt>
    <dgm:pt modelId="{E3D6AD86-07DA-442C-9DAE-EE973910DEEA}">
      <dgm:prSet/>
      <dgm:spPr/>
      <dgm:t>
        <a:bodyPr/>
        <a:lstStyle/>
        <a:p>
          <a:r>
            <a:rPr lang="en-US"/>
            <a:t>• Emphasis on its role in maintaining Premier Inn brand standards.</a:t>
          </a:r>
        </a:p>
      </dgm:t>
    </dgm:pt>
    <dgm:pt modelId="{41942F6F-A1AB-4D9F-9941-F46EF0FF95DF}" type="parTrans" cxnId="{0AF32020-C537-4190-9476-1505E4B37BEA}">
      <dgm:prSet/>
      <dgm:spPr/>
      <dgm:t>
        <a:bodyPr/>
        <a:lstStyle/>
        <a:p>
          <a:endParaRPr lang="en-US"/>
        </a:p>
      </dgm:t>
    </dgm:pt>
    <dgm:pt modelId="{67BE8882-4000-4719-B0E5-3B7102D1F3D4}" type="sibTrans" cxnId="{0AF32020-C537-4190-9476-1505E4B37BEA}">
      <dgm:prSet/>
      <dgm:spPr/>
      <dgm:t>
        <a:bodyPr/>
        <a:lstStyle/>
        <a:p>
          <a:endParaRPr lang="en-US"/>
        </a:p>
      </dgm:t>
    </dgm:pt>
    <dgm:pt modelId="{442A27B6-C066-4E14-B511-2BEA25F3DAEA}">
      <dgm:prSet/>
      <dgm:spPr/>
      <dgm:t>
        <a:bodyPr/>
        <a:lstStyle/>
        <a:p>
          <a:r>
            <a:rPr lang="en-US"/>
            <a:t>• Quick overview of checklist sections (General Cleaning, Bathroom, Final Touches).</a:t>
          </a:r>
        </a:p>
      </dgm:t>
    </dgm:pt>
    <dgm:pt modelId="{8F054A0E-870A-481A-BE0B-0633B564E19C}" type="parTrans" cxnId="{6351C5CA-D4AC-4D8E-A22A-2E5329529C80}">
      <dgm:prSet/>
      <dgm:spPr/>
      <dgm:t>
        <a:bodyPr/>
        <a:lstStyle/>
        <a:p>
          <a:endParaRPr lang="en-US"/>
        </a:p>
      </dgm:t>
    </dgm:pt>
    <dgm:pt modelId="{12FE7CE9-78C5-42A7-9A59-C7634765DEF5}" type="sibTrans" cxnId="{6351C5CA-D4AC-4D8E-A22A-2E5329529C80}">
      <dgm:prSet/>
      <dgm:spPr/>
      <dgm:t>
        <a:bodyPr/>
        <a:lstStyle/>
        <a:p>
          <a:endParaRPr lang="en-US"/>
        </a:p>
      </dgm:t>
    </dgm:pt>
    <dgm:pt modelId="{9BB8B873-51DB-4E8E-B8DF-0B03DC9B7048}" type="pres">
      <dgm:prSet presAssocID="{4587C655-0F64-4627-B53B-6B57D33D4B2E}" presName="root" presStyleCnt="0">
        <dgm:presLayoutVars>
          <dgm:dir/>
          <dgm:resizeHandles val="exact"/>
        </dgm:presLayoutVars>
      </dgm:prSet>
      <dgm:spPr/>
    </dgm:pt>
    <dgm:pt modelId="{32652B36-C7DE-42C7-A1DF-387BA32161F5}" type="pres">
      <dgm:prSet presAssocID="{E78D6B40-BF38-42EF-874D-CC83B6B52177}" presName="compNode" presStyleCnt="0"/>
      <dgm:spPr/>
    </dgm:pt>
    <dgm:pt modelId="{72FC20B0-E9AA-41EE-ADFC-F2C00D7967A1}" type="pres">
      <dgm:prSet presAssocID="{E78D6B40-BF38-42EF-874D-CC83B6B52177}" presName="bgRect" presStyleLbl="bgShp" presStyleIdx="0" presStyleCnt="3"/>
      <dgm:spPr/>
    </dgm:pt>
    <dgm:pt modelId="{78A60762-FF8F-4A9C-BE0E-F9BE24C8C2BD}" type="pres">
      <dgm:prSet presAssocID="{E78D6B40-BF38-42EF-874D-CC83B6B5217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1386176C-FB34-423C-A852-6FF5A75A1288}" type="pres">
      <dgm:prSet presAssocID="{E78D6B40-BF38-42EF-874D-CC83B6B52177}" presName="spaceRect" presStyleCnt="0"/>
      <dgm:spPr/>
    </dgm:pt>
    <dgm:pt modelId="{ADE406C1-273B-47DA-BE45-C231DD30B98F}" type="pres">
      <dgm:prSet presAssocID="{E78D6B40-BF38-42EF-874D-CC83B6B52177}" presName="parTx" presStyleLbl="revTx" presStyleIdx="0" presStyleCnt="3">
        <dgm:presLayoutVars>
          <dgm:chMax val="0"/>
          <dgm:chPref val="0"/>
        </dgm:presLayoutVars>
      </dgm:prSet>
      <dgm:spPr/>
    </dgm:pt>
    <dgm:pt modelId="{2C1F9DEA-CA8D-4F23-9857-DF7FBA59B504}" type="pres">
      <dgm:prSet presAssocID="{A0B0BEF7-AEB5-495D-8216-04EEB3C8C5D6}" presName="sibTrans" presStyleCnt="0"/>
      <dgm:spPr/>
    </dgm:pt>
    <dgm:pt modelId="{6241F306-1321-4958-A2F5-46904FD9919A}" type="pres">
      <dgm:prSet presAssocID="{E3D6AD86-07DA-442C-9DAE-EE973910DEEA}" presName="compNode" presStyleCnt="0"/>
      <dgm:spPr/>
    </dgm:pt>
    <dgm:pt modelId="{35C4D582-8823-41C2-8A19-6083BE838144}" type="pres">
      <dgm:prSet presAssocID="{E3D6AD86-07DA-442C-9DAE-EE973910DEEA}" presName="bgRect" presStyleLbl="bgShp" presStyleIdx="1" presStyleCnt="3"/>
      <dgm:spPr/>
    </dgm:pt>
    <dgm:pt modelId="{2ED0F5F7-7A11-4EF1-B8BE-A1D91E552923}" type="pres">
      <dgm:prSet presAssocID="{E3D6AD86-07DA-442C-9DAE-EE973910DE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book"/>
        </a:ext>
      </dgm:extLst>
    </dgm:pt>
    <dgm:pt modelId="{B1D604F0-346A-4244-B1DB-79754911D70F}" type="pres">
      <dgm:prSet presAssocID="{E3D6AD86-07DA-442C-9DAE-EE973910DEEA}" presName="spaceRect" presStyleCnt="0"/>
      <dgm:spPr/>
    </dgm:pt>
    <dgm:pt modelId="{F304AB76-61E3-47E1-A7EC-E331966DF5A4}" type="pres">
      <dgm:prSet presAssocID="{E3D6AD86-07DA-442C-9DAE-EE973910DEEA}" presName="parTx" presStyleLbl="revTx" presStyleIdx="1" presStyleCnt="3">
        <dgm:presLayoutVars>
          <dgm:chMax val="0"/>
          <dgm:chPref val="0"/>
        </dgm:presLayoutVars>
      </dgm:prSet>
      <dgm:spPr/>
    </dgm:pt>
    <dgm:pt modelId="{226A54BB-B846-4044-9F0E-0524D973D378}" type="pres">
      <dgm:prSet presAssocID="{67BE8882-4000-4719-B0E5-3B7102D1F3D4}" presName="sibTrans" presStyleCnt="0"/>
      <dgm:spPr/>
    </dgm:pt>
    <dgm:pt modelId="{ED7BDB5C-2F24-46CA-889A-A3928981E054}" type="pres">
      <dgm:prSet presAssocID="{442A27B6-C066-4E14-B511-2BEA25F3DAEA}" presName="compNode" presStyleCnt="0"/>
      <dgm:spPr/>
    </dgm:pt>
    <dgm:pt modelId="{0838BF17-AB4A-47C9-ACA9-5BE5737FEDFB}" type="pres">
      <dgm:prSet presAssocID="{442A27B6-C066-4E14-B511-2BEA25F3DAEA}" presName="bgRect" presStyleLbl="bgShp" presStyleIdx="2" presStyleCnt="3"/>
      <dgm:spPr/>
    </dgm:pt>
    <dgm:pt modelId="{2658AA19-14CD-495F-B264-AFBF359E72EE}" type="pres">
      <dgm:prSet presAssocID="{442A27B6-C066-4E14-B511-2BEA25F3DA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E697D0A5-02D2-43A7-8C6B-B551DA25B92E}" type="pres">
      <dgm:prSet presAssocID="{442A27B6-C066-4E14-B511-2BEA25F3DAEA}" presName="spaceRect" presStyleCnt="0"/>
      <dgm:spPr/>
    </dgm:pt>
    <dgm:pt modelId="{E280B22E-55BC-4E5B-8A9E-8C0861C1AF5D}" type="pres">
      <dgm:prSet presAssocID="{442A27B6-C066-4E14-B511-2BEA25F3DAEA}" presName="parTx" presStyleLbl="revTx" presStyleIdx="2" presStyleCnt="3">
        <dgm:presLayoutVars>
          <dgm:chMax val="0"/>
          <dgm:chPref val="0"/>
        </dgm:presLayoutVars>
      </dgm:prSet>
      <dgm:spPr/>
    </dgm:pt>
  </dgm:ptLst>
  <dgm:cxnLst>
    <dgm:cxn modelId="{0AF32020-C537-4190-9476-1505E4B37BEA}" srcId="{4587C655-0F64-4627-B53B-6B57D33D4B2E}" destId="{E3D6AD86-07DA-442C-9DAE-EE973910DEEA}" srcOrd="1" destOrd="0" parTransId="{41942F6F-A1AB-4D9F-9941-F46EF0FF95DF}" sibTransId="{67BE8882-4000-4719-B0E5-3B7102D1F3D4}"/>
    <dgm:cxn modelId="{E09A323B-D49E-4C5B-8C54-5B0B9305CCFA}" type="presOf" srcId="{E3D6AD86-07DA-442C-9DAE-EE973910DEEA}" destId="{F304AB76-61E3-47E1-A7EC-E331966DF5A4}" srcOrd="0" destOrd="0" presId="urn:microsoft.com/office/officeart/2018/2/layout/IconVerticalSolidList"/>
    <dgm:cxn modelId="{3DE8FE6A-11EE-41D0-B949-7FC5814FF16D}" type="presOf" srcId="{442A27B6-C066-4E14-B511-2BEA25F3DAEA}" destId="{E280B22E-55BC-4E5B-8A9E-8C0861C1AF5D}" srcOrd="0" destOrd="0" presId="urn:microsoft.com/office/officeart/2018/2/layout/IconVerticalSolidList"/>
    <dgm:cxn modelId="{55056C6C-DEC2-4AEA-9618-5B9E8FEDFB26}" type="presOf" srcId="{4587C655-0F64-4627-B53B-6B57D33D4B2E}" destId="{9BB8B873-51DB-4E8E-B8DF-0B03DC9B7048}" srcOrd="0" destOrd="0" presId="urn:microsoft.com/office/officeart/2018/2/layout/IconVerticalSolidList"/>
    <dgm:cxn modelId="{E389527A-0FBB-4919-AF17-B55C59CC181B}" type="presOf" srcId="{E78D6B40-BF38-42EF-874D-CC83B6B52177}" destId="{ADE406C1-273B-47DA-BE45-C231DD30B98F}" srcOrd="0" destOrd="0" presId="urn:microsoft.com/office/officeart/2018/2/layout/IconVerticalSolidList"/>
    <dgm:cxn modelId="{43314B9A-005C-4627-9053-5F3C771C5B95}" srcId="{4587C655-0F64-4627-B53B-6B57D33D4B2E}" destId="{E78D6B40-BF38-42EF-874D-CC83B6B52177}" srcOrd="0" destOrd="0" parTransId="{8049316E-E81E-46D0-800D-D3BB75CE9BAD}" sibTransId="{A0B0BEF7-AEB5-495D-8216-04EEB3C8C5D6}"/>
    <dgm:cxn modelId="{6351C5CA-D4AC-4D8E-A22A-2E5329529C80}" srcId="{4587C655-0F64-4627-B53B-6B57D33D4B2E}" destId="{442A27B6-C066-4E14-B511-2BEA25F3DAEA}" srcOrd="2" destOrd="0" parTransId="{8F054A0E-870A-481A-BE0B-0633B564E19C}" sibTransId="{12FE7CE9-78C5-42A7-9A59-C7634765DEF5}"/>
    <dgm:cxn modelId="{38874F45-5EF7-417B-A257-BEE1241447B8}" type="presParOf" srcId="{9BB8B873-51DB-4E8E-B8DF-0B03DC9B7048}" destId="{32652B36-C7DE-42C7-A1DF-387BA32161F5}" srcOrd="0" destOrd="0" presId="urn:microsoft.com/office/officeart/2018/2/layout/IconVerticalSolidList"/>
    <dgm:cxn modelId="{5F84301D-ED2A-45BE-BCAF-FCDB228C68D1}" type="presParOf" srcId="{32652B36-C7DE-42C7-A1DF-387BA32161F5}" destId="{72FC20B0-E9AA-41EE-ADFC-F2C00D7967A1}" srcOrd="0" destOrd="0" presId="urn:microsoft.com/office/officeart/2018/2/layout/IconVerticalSolidList"/>
    <dgm:cxn modelId="{1FB979E7-394B-47D5-8D3A-A3E4872D7D98}" type="presParOf" srcId="{32652B36-C7DE-42C7-A1DF-387BA32161F5}" destId="{78A60762-FF8F-4A9C-BE0E-F9BE24C8C2BD}" srcOrd="1" destOrd="0" presId="urn:microsoft.com/office/officeart/2018/2/layout/IconVerticalSolidList"/>
    <dgm:cxn modelId="{4F61D7FC-6211-45E3-8ABB-DF40A1EE8B61}" type="presParOf" srcId="{32652B36-C7DE-42C7-A1DF-387BA32161F5}" destId="{1386176C-FB34-423C-A852-6FF5A75A1288}" srcOrd="2" destOrd="0" presId="urn:microsoft.com/office/officeart/2018/2/layout/IconVerticalSolidList"/>
    <dgm:cxn modelId="{19666400-C3CB-4B83-8AD3-0BF43E7F0DAC}" type="presParOf" srcId="{32652B36-C7DE-42C7-A1DF-387BA32161F5}" destId="{ADE406C1-273B-47DA-BE45-C231DD30B98F}" srcOrd="3" destOrd="0" presId="urn:microsoft.com/office/officeart/2018/2/layout/IconVerticalSolidList"/>
    <dgm:cxn modelId="{845195A9-AFED-4C2A-BECD-D9E34979AAD6}" type="presParOf" srcId="{9BB8B873-51DB-4E8E-B8DF-0B03DC9B7048}" destId="{2C1F9DEA-CA8D-4F23-9857-DF7FBA59B504}" srcOrd="1" destOrd="0" presId="urn:microsoft.com/office/officeart/2018/2/layout/IconVerticalSolidList"/>
    <dgm:cxn modelId="{7470B420-4C0F-4033-89ED-8E7EFF64E250}" type="presParOf" srcId="{9BB8B873-51DB-4E8E-B8DF-0B03DC9B7048}" destId="{6241F306-1321-4958-A2F5-46904FD9919A}" srcOrd="2" destOrd="0" presId="urn:microsoft.com/office/officeart/2018/2/layout/IconVerticalSolidList"/>
    <dgm:cxn modelId="{C021F4B5-302B-4E4A-B3DB-AF61F08F1888}" type="presParOf" srcId="{6241F306-1321-4958-A2F5-46904FD9919A}" destId="{35C4D582-8823-41C2-8A19-6083BE838144}" srcOrd="0" destOrd="0" presId="urn:microsoft.com/office/officeart/2018/2/layout/IconVerticalSolidList"/>
    <dgm:cxn modelId="{BF1CE514-5A35-454F-AD6E-2E7738959EAB}" type="presParOf" srcId="{6241F306-1321-4958-A2F5-46904FD9919A}" destId="{2ED0F5F7-7A11-4EF1-B8BE-A1D91E552923}" srcOrd="1" destOrd="0" presId="urn:microsoft.com/office/officeart/2018/2/layout/IconVerticalSolidList"/>
    <dgm:cxn modelId="{8FC39063-D62C-4FCB-8801-8338D1A00941}" type="presParOf" srcId="{6241F306-1321-4958-A2F5-46904FD9919A}" destId="{B1D604F0-346A-4244-B1DB-79754911D70F}" srcOrd="2" destOrd="0" presId="urn:microsoft.com/office/officeart/2018/2/layout/IconVerticalSolidList"/>
    <dgm:cxn modelId="{1DC2B7EC-8DA7-40D3-BCD3-A037EA6A8FD3}" type="presParOf" srcId="{6241F306-1321-4958-A2F5-46904FD9919A}" destId="{F304AB76-61E3-47E1-A7EC-E331966DF5A4}" srcOrd="3" destOrd="0" presId="urn:microsoft.com/office/officeart/2018/2/layout/IconVerticalSolidList"/>
    <dgm:cxn modelId="{A982F92C-7718-4926-AFDD-895D65EE4CCB}" type="presParOf" srcId="{9BB8B873-51DB-4E8E-B8DF-0B03DC9B7048}" destId="{226A54BB-B846-4044-9F0E-0524D973D378}" srcOrd="3" destOrd="0" presId="urn:microsoft.com/office/officeart/2018/2/layout/IconVerticalSolidList"/>
    <dgm:cxn modelId="{86B1584D-22ED-45D7-81F6-5829240E4CBA}" type="presParOf" srcId="{9BB8B873-51DB-4E8E-B8DF-0B03DC9B7048}" destId="{ED7BDB5C-2F24-46CA-889A-A3928981E054}" srcOrd="4" destOrd="0" presId="urn:microsoft.com/office/officeart/2018/2/layout/IconVerticalSolidList"/>
    <dgm:cxn modelId="{6B223364-8CC7-433D-8516-A67F17CFF0A9}" type="presParOf" srcId="{ED7BDB5C-2F24-46CA-889A-A3928981E054}" destId="{0838BF17-AB4A-47C9-ACA9-5BE5737FEDFB}" srcOrd="0" destOrd="0" presId="urn:microsoft.com/office/officeart/2018/2/layout/IconVerticalSolidList"/>
    <dgm:cxn modelId="{5F0915D8-BF9A-4235-84D4-AB7FF81053CC}" type="presParOf" srcId="{ED7BDB5C-2F24-46CA-889A-A3928981E054}" destId="{2658AA19-14CD-495F-B264-AFBF359E72EE}" srcOrd="1" destOrd="0" presId="urn:microsoft.com/office/officeart/2018/2/layout/IconVerticalSolidList"/>
    <dgm:cxn modelId="{A669F8AF-13C2-4876-BC46-1DFDED21E381}" type="presParOf" srcId="{ED7BDB5C-2F24-46CA-889A-A3928981E054}" destId="{E697D0A5-02D2-43A7-8C6B-B551DA25B92E}" srcOrd="2" destOrd="0" presId="urn:microsoft.com/office/officeart/2018/2/layout/IconVerticalSolidList"/>
    <dgm:cxn modelId="{95CB5A19-1307-4694-B4C9-ADD9EDEEB647}" type="presParOf" srcId="{ED7BDB5C-2F24-46CA-889A-A3928981E054}" destId="{E280B22E-55BC-4E5B-8A9E-8C0861C1AF5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5E8FB6-3261-4944-B867-EBF64B9EBBB8}"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D317FDAE-2A79-4536-BD9C-E7A4112416AA}">
      <dgm:prSet/>
      <dgm:spPr/>
      <dgm:t>
        <a:bodyPr/>
        <a:lstStyle/>
        <a:p>
          <a:r>
            <a:rPr lang="en-GB" b="1"/>
            <a:t>Communication:</a:t>
          </a:r>
          <a:endParaRPr lang="en-US"/>
        </a:p>
      </dgm:t>
    </dgm:pt>
    <dgm:pt modelId="{98C5CAFB-C02B-40A7-BB4D-2E918E2749BA}" type="parTrans" cxnId="{951AD86D-1CA7-4ADF-96EC-7255D43070B1}">
      <dgm:prSet/>
      <dgm:spPr/>
      <dgm:t>
        <a:bodyPr/>
        <a:lstStyle/>
        <a:p>
          <a:endParaRPr lang="en-US"/>
        </a:p>
      </dgm:t>
    </dgm:pt>
    <dgm:pt modelId="{D476C249-44B0-43FF-A127-E7DED24B7CB9}" type="sibTrans" cxnId="{951AD86D-1CA7-4ADF-96EC-7255D43070B1}">
      <dgm:prSet/>
      <dgm:spPr/>
      <dgm:t>
        <a:bodyPr/>
        <a:lstStyle/>
        <a:p>
          <a:endParaRPr lang="en-US"/>
        </a:p>
      </dgm:t>
    </dgm:pt>
    <dgm:pt modelId="{1F6FCFAE-AC5B-4C87-8DDD-A1052591F2DB}">
      <dgm:prSet/>
      <dgm:spPr/>
      <dgm:t>
        <a:bodyPr/>
        <a:lstStyle/>
        <a:p>
          <a:r>
            <a:rPr lang="en-GB"/>
            <a:t>Regular team meetings.</a:t>
          </a:r>
          <a:endParaRPr lang="en-US"/>
        </a:p>
      </dgm:t>
    </dgm:pt>
    <dgm:pt modelId="{8B820279-74BE-4E77-BD23-3928121D725E}" type="parTrans" cxnId="{EA6EA2DB-E1FA-4250-9D19-7411E5F0A5E9}">
      <dgm:prSet/>
      <dgm:spPr/>
      <dgm:t>
        <a:bodyPr/>
        <a:lstStyle/>
        <a:p>
          <a:endParaRPr lang="en-US"/>
        </a:p>
      </dgm:t>
    </dgm:pt>
    <dgm:pt modelId="{DD2FEC45-C262-4D49-95CC-DC0308514581}" type="sibTrans" cxnId="{EA6EA2DB-E1FA-4250-9D19-7411E5F0A5E9}">
      <dgm:prSet/>
      <dgm:spPr/>
      <dgm:t>
        <a:bodyPr/>
        <a:lstStyle/>
        <a:p>
          <a:endParaRPr lang="en-US"/>
        </a:p>
      </dgm:t>
    </dgm:pt>
    <dgm:pt modelId="{45D74A8C-A55D-4CDD-BDFD-DCC6F080FB74}">
      <dgm:prSet/>
      <dgm:spPr/>
      <dgm:t>
        <a:bodyPr/>
        <a:lstStyle/>
        <a:p>
          <a:r>
            <a:rPr lang="en-GB"/>
            <a:t>Open channels for feedback.</a:t>
          </a:r>
          <a:endParaRPr lang="en-US"/>
        </a:p>
      </dgm:t>
    </dgm:pt>
    <dgm:pt modelId="{C8A28A65-5BC8-42C0-8127-076384FC08C8}" type="parTrans" cxnId="{121EBCC2-3C66-4839-A173-A82FC2E81D9D}">
      <dgm:prSet/>
      <dgm:spPr/>
      <dgm:t>
        <a:bodyPr/>
        <a:lstStyle/>
        <a:p>
          <a:endParaRPr lang="en-US"/>
        </a:p>
      </dgm:t>
    </dgm:pt>
    <dgm:pt modelId="{3F7563A9-8EF4-48A8-892D-4BF906381FE7}" type="sibTrans" cxnId="{121EBCC2-3C66-4839-A173-A82FC2E81D9D}">
      <dgm:prSet/>
      <dgm:spPr/>
      <dgm:t>
        <a:bodyPr/>
        <a:lstStyle/>
        <a:p>
          <a:endParaRPr lang="en-US"/>
        </a:p>
      </dgm:t>
    </dgm:pt>
    <dgm:pt modelId="{C8F4D071-125C-4A10-BFB4-F766AC3DF1DC}">
      <dgm:prSet/>
      <dgm:spPr/>
      <dgm:t>
        <a:bodyPr/>
        <a:lstStyle/>
        <a:p>
          <a:r>
            <a:rPr lang="en-GB" b="1"/>
            <a:t>Recognition:</a:t>
          </a:r>
          <a:endParaRPr lang="en-US"/>
        </a:p>
      </dgm:t>
    </dgm:pt>
    <dgm:pt modelId="{8534421F-7116-460F-B619-03234CC3C416}" type="parTrans" cxnId="{6588F27C-2EB5-4745-AAC5-E9BA388B3EB6}">
      <dgm:prSet/>
      <dgm:spPr/>
      <dgm:t>
        <a:bodyPr/>
        <a:lstStyle/>
        <a:p>
          <a:endParaRPr lang="en-US"/>
        </a:p>
      </dgm:t>
    </dgm:pt>
    <dgm:pt modelId="{824C552F-F6C7-4F2E-B3ED-A2DF7575E32E}" type="sibTrans" cxnId="{6588F27C-2EB5-4745-AAC5-E9BA388B3EB6}">
      <dgm:prSet/>
      <dgm:spPr/>
      <dgm:t>
        <a:bodyPr/>
        <a:lstStyle/>
        <a:p>
          <a:endParaRPr lang="en-US"/>
        </a:p>
      </dgm:t>
    </dgm:pt>
    <dgm:pt modelId="{8222680E-B117-4A6A-BEAC-8287B94CB245}">
      <dgm:prSet/>
      <dgm:spPr/>
      <dgm:t>
        <a:bodyPr/>
        <a:lstStyle/>
        <a:p>
          <a:r>
            <a:rPr lang="en-GB"/>
            <a:t>Acknowledging and rewarding exemplary performance.</a:t>
          </a:r>
          <a:endParaRPr lang="en-US"/>
        </a:p>
      </dgm:t>
    </dgm:pt>
    <dgm:pt modelId="{074C54AF-2668-4D5B-BFAC-82E4BB639B3D}" type="parTrans" cxnId="{73D18B36-A430-435A-B424-9B3EC0AD7B5A}">
      <dgm:prSet/>
      <dgm:spPr/>
      <dgm:t>
        <a:bodyPr/>
        <a:lstStyle/>
        <a:p>
          <a:endParaRPr lang="en-US"/>
        </a:p>
      </dgm:t>
    </dgm:pt>
    <dgm:pt modelId="{22879F0E-16FD-45C5-B926-B58DB38856F5}" type="sibTrans" cxnId="{73D18B36-A430-435A-B424-9B3EC0AD7B5A}">
      <dgm:prSet/>
      <dgm:spPr/>
      <dgm:t>
        <a:bodyPr/>
        <a:lstStyle/>
        <a:p>
          <a:endParaRPr lang="en-US"/>
        </a:p>
      </dgm:t>
    </dgm:pt>
    <dgm:pt modelId="{6A70F2CD-E917-48BA-B1FB-48A924FEFFA6}">
      <dgm:prSet/>
      <dgm:spPr/>
      <dgm:t>
        <a:bodyPr/>
        <a:lstStyle/>
        <a:p>
          <a:r>
            <a:rPr lang="en-GB"/>
            <a:t>Encouraging the buddy system for mutual support.</a:t>
          </a:r>
          <a:endParaRPr lang="en-US"/>
        </a:p>
      </dgm:t>
    </dgm:pt>
    <dgm:pt modelId="{D5923045-85A5-45AB-990D-78B83248B4CC}" type="parTrans" cxnId="{8B1CBC2A-20A9-455D-B6D3-25C44BA12023}">
      <dgm:prSet/>
      <dgm:spPr/>
      <dgm:t>
        <a:bodyPr/>
        <a:lstStyle/>
        <a:p>
          <a:endParaRPr lang="en-US"/>
        </a:p>
      </dgm:t>
    </dgm:pt>
    <dgm:pt modelId="{03FB215C-7E95-45DB-A16F-2130A38E9CEA}" type="sibTrans" cxnId="{8B1CBC2A-20A9-455D-B6D3-25C44BA12023}">
      <dgm:prSet/>
      <dgm:spPr/>
      <dgm:t>
        <a:bodyPr/>
        <a:lstStyle/>
        <a:p>
          <a:endParaRPr lang="en-US"/>
        </a:p>
      </dgm:t>
    </dgm:pt>
    <dgm:pt modelId="{EE561DBB-4E9E-471A-BFE0-23A86D1E6173}">
      <dgm:prSet/>
      <dgm:spPr/>
      <dgm:t>
        <a:bodyPr/>
        <a:lstStyle/>
        <a:p>
          <a:r>
            <a:rPr lang="en-GB" b="1"/>
            <a:t>Development:</a:t>
          </a:r>
          <a:endParaRPr lang="en-US"/>
        </a:p>
      </dgm:t>
    </dgm:pt>
    <dgm:pt modelId="{6C77DBC5-0F8C-4F0C-896B-C9BCF593E75C}" type="parTrans" cxnId="{9FB8D1B7-240F-4527-B5A4-580CA2FA52A5}">
      <dgm:prSet/>
      <dgm:spPr/>
      <dgm:t>
        <a:bodyPr/>
        <a:lstStyle/>
        <a:p>
          <a:endParaRPr lang="en-US"/>
        </a:p>
      </dgm:t>
    </dgm:pt>
    <dgm:pt modelId="{270C86E8-6BEA-4951-8C4E-A4D721CD7329}" type="sibTrans" cxnId="{9FB8D1B7-240F-4527-B5A4-580CA2FA52A5}">
      <dgm:prSet/>
      <dgm:spPr/>
      <dgm:t>
        <a:bodyPr/>
        <a:lstStyle/>
        <a:p>
          <a:endParaRPr lang="en-US"/>
        </a:p>
      </dgm:t>
    </dgm:pt>
    <dgm:pt modelId="{2DE31FD3-451F-4F9E-A8A8-096C7B14BD80}">
      <dgm:prSet/>
      <dgm:spPr/>
      <dgm:t>
        <a:bodyPr/>
        <a:lstStyle/>
        <a:p>
          <a:r>
            <a:rPr lang="en-GB"/>
            <a:t>Continuous training sessions.</a:t>
          </a:r>
          <a:endParaRPr lang="en-US"/>
        </a:p>
      </dgm:t>
    </dgm:pt>
    <dgm:pt modelId="{6728D2D0-5335-4BF5-A373-AF9FBF0F5FE4}" type="parTrans" cxnId="{A79FC131-D32C-44DB-949A-833568EACC38}">
      <dgm:prSet/>
      <dgm:spPr/>
      <dgm:t>
        <a:bodyPr/>
        <a:lstStyle/>
        <a:p>
          <a:endParaRPr lang="en-US"/>
        </a:p>
      </dgm:t>
    </dgm:pt>
    <dgm:pt modelId="{F60BBA7E-3C2C-46CC-9F89-F74F0107A82E}" type="sibTrans" cxnId="{A79FC131-D32C-44DB-949A-833568EACC38}">
      <dgm:prSet/>
      <dgm:spPr/>
      <dgm:t>
        <a:bodyPr/>
        <a:lstStyle/>
        <a:p>
          <a:endParaRPr lang="en-US"/>
        </a:p>
      </dgm:t>
    </dgm:pt>
    <dgm:pt modelId="{C621F589-7651-4B2F-A313-09E0EA4C3E0B}">
      <dgm:prSet/>
      <dgm:spPr/>
      <dgm:t>
        <a:bodyPr/>
        <a:lstStyle/>
        <a:p>
          <a:r>
            <a:rPr lang="en-GB"/>
            <a:t>Mentorship opportunities.</a:t>
          </a:r>
          <a:endParaRPr lang="en-US"/>
        </a:p>
      </dgm:t>
    </dgm:pt>
    <dgm:pt modelId="{4DD7DAFE-8B73-4440-B067-7964B755F727}" type="parTrans" cxnId="{0F43E094-5E0C-4BE6-A87B-27AF2267A5FE}">
      <dgm:prSet/>
      <dgm:spPr/>
      <dgm:t>
        <a:bodyPr/>
        <a:lstStyle/>
        <a:p>
          <a:endParaRPr lang="en-US"/>
        </a:p>
      </dgm:t>
    </dgm:pt>
    <dgm:pt modelId="{DBBDB4E6-3305-4DD6-8326-2FC00471A2D3}" type="sibTrans" cxnId="{0F43E094-5E0C-4BE6-A87B-27AF2267A5FE}">
      <dgm:prSet/>
      <dgm:spPr/>
      <dgm:t>
        <a:bodyPr/>
        <a:lstStyle/>
        <a:p>
          <a:endParaRPr lang="en-US"/>
        </a:p>
      </dgm:t>
    </dgm:pt>
    <dgm:pt modelId="{41A78A18-3D43-4DD3-9E8A-372156AA15BE}" type="pres">
      <dgm:prSet presAssocID="{145E8FB6-3261-4944-B867-EBF64B9EBBB8}" presName="linear" presStyleCnt="0">
        <dgm:presLayoutVars>
          <dgm:dir/>
          <dgm:animLvl val="lvl"/>
          <dgm:resizeHandles val="exact"/>
        </dgm:presLayoutVars>
      </dgm:prSet>
      <dgm:spPr/>
    </dgm:pt>
    <dgm:pt modelId="{1BA53ACB-1657-4FAD-9DB0-50448EAFB78A}" type="pres">
      <dgm:prSet presAssocID="{D317FDAE-2A79-4536-BD9C-E7A4112416AA}" presName="parentLin" presStyleCnt="0"/>
      <dgm:spPr/>
    </dgm:pt>
    <dgm:pt modelId="{EEE3D54C-5686-404E-8512-7AC82338CC54}" type="pres">
      <dgm:prSet presAssocID="{D317FDAE-2A79-4536-BD9C-E7A4112416AA}" presName="parentLeftMargin" presStyleLbl="node1" presStyleIdx="0" presStyleCnt="3"/>
      <dgm:spPr/>
    </dgm:pt>
    <dgm:pt modelId="{87A7A031-6FDE-4791-8DB1-E7F50EC3D60C}" type="pres">
      <dgm:prSet presAssocID="{D317FDAE-2A79-4536-BD9C-E7A4112416AA}" presName="parentText" presStyleLbl="node1" presStyleIdx="0" presStyleCnt="3">
        <dgm:presLayoutVars>
          <dgm:chMax val="0"/>
          <dgm:bulletEnabled val="1"/>
        </dgm:presLayoutVars>
      </dgm:prSet>
      <dgm:spPr/>
    </dgm:pt>
    <dgm:pt modelId="{4B75808C-5136-46DC-A2A4-6320C6CF68ED}" type="pres">
      <dgm:prSet presAssocID="{D317FDAE-2A79-4536-BD9C-E7A4112416AA}" presName="negativeSpace" presStyleCnt="0"/>
      <dgm:spPr/>
    </dgm:pt>
    <dgm:pt modelId="{103F2214-E109-4FB8-A668-8C2A4EC83C30}" type="pres">
      <dgm:prSet presAssocID="{D317FDAE-2A79-4536-BD9C-E7A4112416AA}" presName="childText" presStyleLbl="conFgAcc1" presStyleIdx="0" presStyleCnt="3">
        <dgm:presLayoutVars>
          <dgm:bulletEnabled val="1"/>
        </dgm:presLayoutVars>
      </dgm:prSet>
      <dgm:spPr/>
    </dgm:pt>
    <dgm:pt modelId="{4A2DDF80-30DE-4FC5-90B6-C057EC736045}" type="pres">
      <dgm:prSet presAssocID="{D476C249-44B0-43FF-A127-E7DED24B7CB9}" presName="spaceBetweenRectangles" presStyleCnt="0"/>
      <dgm:spPr/>
    </dgm:pt>
    <dgm:pt modelId="{DA285B80-C689-42ED-A71F-867C73150E8D}" type="pres">
      <dgm:prSet presAssocID="{C8F4D071-125C-4A10-BFB4-F766AC3DF1DC}" presName="parentLin" presStyleCnt="0"/>
      <dgm:spPr/>
    </dgm:pt>
    <dgm:pt modelId="{C2E25B17-9125-4261-AC4D-9A63343B7246}" type="pres">
      <dgm:prSet presAssocID="{C8F4D071-125C-4A10-BFB4-F766AC3DF1DC}" presName="parentLeftMargin" presStyleLbl="node1" presStyleIdx="0" presStyleCnt="3"/>
      <dgm:spPr/>
    </dgm:pt>
    <dgm:pt modelId="{520E1ECF-C7D3-45FE-8060-0F475BDE8003}" type="pres">
      <dgm:prSet presAssocID="{C8F4D071-125C-4A10-BFB4-F766AC3DF1DC}" presName="parentText" presStyleLbl="node1" presStyleIdx="1" presStyleCnt="3">
        <dgm:presLayoutVars>
          <dgm:chMax val="0"/>
          <dgm:bulletEnabled val="1"/>
        </dgm:presLayoutVars>
      </dgm:prSet>
      <dgm:spPr/>
    </dgm:pt>
    <dgm:pt modelId="{D39DA6A5-0696-4B77-A3E4-717318D6821B}" type="pres">
      <dgm:prSet presAssocID="{C8F4D071-125C-4A10-BFB4-F766AC3DF1DC}" presName="negativeSpace" presStyleCnt="0"/>
      <dgm:spPr/>
    </dgm:pt>
    <dgm:pt modelId="{DB17E214-DDBD-4A07-971D-D082D8664C1D}" type="pres">
      <dgm:prSet presAssocID="{C8F4D071-125C-4A10-BFB4-F766AC3DF1DC}" presName="childText" presStyleLbl="conFgAcc1" presStyleIdx="1" presStyleCnt="3">
        <dgm:presLayoutVars>
          <dgm:bulletEnabled val="1"/>
        </dgm:presLayoutVars>
      </dgm:prSet>
      <dgm:spPr/>
    </dgm:pt>
    <dgm:pt modelId="{6558A8ED-3DB4-4F6E-A116-6D66AB43B909}" type="pres">
      <dgm:prSet presAssocID="{824C552F-F6C7-4F2E-B3ED-A2DF7575E32E}" presName="spaceBetweenRectangles" presStyleCnt="0"/>
      <dgm:spPr/>
    </dgm:pt>
    <dgm:pt modelId="{C55DB6A0-612E-4C17-BC3F-858AC932B3BD}" type="pres">
      <dgm:prSet presAssocID="{EE561DBB-4E9E-471A-BFE0-23A86D1E6173}" presName="parentLin" presStyleCnt="0"/>
      <dgm:spPr/>
    </dgm:pt>
    <dgm:pt modelId="{75A49AEF-DA59-405F-A281-29C134CD9F1B}" type="pres">
      <dgm:prSet presAssocID="{EE561DBB-4E9E-471A-BFE0-23A86D1E6173}" presName="parentLeftMargin" presStyleLbl="node1" presStyleIdx="1" presStyleCnt="3"/>
      <dgm:spPr/>
    </dgm:pt>
    <dgm:pt modelId="{5C3E1FA0-C8AB-46F2-94B5-7D8B56DAEC85}" type="pres">
      <dgm:prSet presAssocID="{EE561DBB-4E9E-471A-BFE0-23A86D1E6173}" presName="parentText" presStyleLbl="node1" presStyleIdx="2" presStyleCnt="3">
        <dgm:presLayoutVars>
          <dgm:chMax val="0"/>
          <dgm:bulletEnabled val="1"/>
        </dgm:presLayoutVars>
      </dgm:prSet>
      <dgm:spPr/>
    </dgm:pt>
    <dgm:pt modelId="{3EB6A4C6-331E-4657-963D-76EADD3BD7CB}" type="pres">
      <dgm:prSet presAssocID="{EE561DBB-4E9E-471A-BFE0-23A86D1E6173}" presName="negativeSpace" presStyleCnt="0"/>
      <dgm:spPr/>
    </dgm:pt>
    <dgm:pt modelId="{476AB1BE-3AD2-4E60-8E43-29CEEA704651}" type="pres">
      <dgm:prSet presAssocID="{EE561DBB-4E9E-471A-BFE0-23A86D1E6173}" presName="childText" presStyleLbl="conFgAcc1" presStyleIdx="2" presStyleCnt="3">
        <dgm:presLayoutVars>
          <dgm:bulletEnabled val="1"/>
        </dgm:presLayoutVars>
      </dgm:prSet>
      <dgm:spPr/>
    </dgm:pt>
  </dgm:ptLst>
  <dgm:cxnLst>
    <dgm:cxn modelId="{5649F912-8AA0-4596-B2AE-F8EB229ABD87}" type="presOf" srcId="{2DE31FD3-451F-4F9E-A8A8-096C7B14BD80}" destId="{476AB1BE-3AD2-4E60-8E43-29CEEA704651}" srcOrd="0" destOrd="0" presId="urn:microsoft.com/office/officeart/2005/8/layout/list1"/>
    <dgm:cxn modelId="{E2D7011A-94A0-43F3-85C9-E5A9EF9D9B1F}" type="presOf" srcId="{C621F589-7651-4B2F-A313-09E0EA4C3E0B}" destId="{476AB1BE-3AD2-4E60-8E43-29CEEA704651}" srcOrd="0" destOrd="1" presId="urn:microsoft.com/office/officeart/2005/8/layout/list1"/>
    <dgm:cxn modelId="{7B88F823-9850-4A5B-A0A6-F4FE04AE0307}" type="presOf" srcId="{EE561DBB-4E9E-471A-BFE0-23A86D1E6173}" destId="{75A49AEF-DA59-405F-A281-29C134CD9F1B}" srcOrd="0" destOrd="0" presId="urn:microsoft.com/office/officeart/2005/8/layout/list1"/>
    <dgm:cxn modelId="{8B1CBC2A-20A9-455D-B6D3-25C44BA12023}" srcId="{C8F4D071-125C-4A10-BFB4-F766AC3DF1DC}" destId="{6A70F2CD-E917-48BA-B1FB-48A924FEFFA6}" srcOrd="1" destOrd="0" parTransId="{D5923045-85A5-45AB-990D-78B83248B4CC}" sibTransId="{03FB215C-7E95-45DB-A16F-2130A38E9CEA}"/>
    <dgm:cxn modelId="{02F7F72C-4531-42BF-901C-E7AFBAB01D61}" type="presOf" srcId="{8222680E-B117-4A6A-BEAC-8287B94CB245}" destId="{DB17E214-DDBD-4A07-971D-D082D8664C1D}" srcOrd="0" destOrd="0" presId="urn:microsoft.com/office/officeart/2005/8/layout/list1"/>
    <dgm:cxn modelId="{A79FC131-D32C-44DB-949A-833568EACC38}" srcId="{EE561DBB-4E9E-471A-BFE0-23A86D1E6173}" destId="{2DE31FD3-451F-4F9E-A8A8-096C7B14BD80}" srcOrd="0" destOrd="0" parTransId="{6728D2D0-5335-4BF5-A373-AF9FBF0F5FE4}" sibTransId="{F60BBA7E-3C2C-46CC-9F89-F74F0107A82E}"/>
    <dgm:cxn modelId="{73771C33-7EC3-4AB4-BEAE-F335FEA599EE}" type="presOf" srcId="{145E8FB6-3261-4944-B867-EBF64B9EBBB8}" destId="{41A78A18-3D43-4DD3-9E8A-372156AA15BE}" srcOrd="0" destOrd="0" presId="urn:microsoft.com/office/officeart/2005/8/layout/list1"/>
    <dgm:cxn modelId="{73D18B36-A430-435A-B424-9B3EC0AD7B5A}" srcId="{C8F4D071-125C-4A10-BFB4-F766AC3DF1DC}" destId="{8222680E-B117-4A6A-BEAC-8287B94CB245}" srcOrd="0" destOrd="0" parTransId="{074C54AF-2668-4D5B-BFAC-82E4BB639B3D}" sibTransId="{22879F0E-16FD-45C5-B926-B58DB38856F5}"/>
    <dgm:cxn modelId="{97226F37-A48F-47AF-AF05-BBDCF289F766}" type="presOf" srcId="{6A70F2CD-E917-48BA-B1FB-48A924FEFFA6}" destId="{DB17E214-DDBD-4A07-971D-D082D8664C1D}" srcOrd="0" destOrd="1" presId="urn:microsoft.com/office/officeart/2005/8/layout/list1"/>
    <dgm:cxn modelId="{6981FA37-1DF8-4189-B114-230D717F3855}" type="presOf" srcId="{C8F4D071-125C-4A10-BFB4-F766AC3DF1DC}" destId="{520E1ECF-C7D3-45FE-8060-0F475BDE8003}" srcOrd="1" destOrd="0" presId="urn:microsoft.com/office/officeart/2005/8/layout/list1"/>
    <dgm:cxn modelId="{0E32B942-0804-4CD9-B525-0B47DAFD8F45}" type="presOf" srcId="{C8F4D071-125C-4A10-BFB4-F766AC3DF1DC}" destId="{C2E25B17-9125-4261-AC4D-9A63343B7246}" srcOrd="0" destOrd="0" presId="urn:microsoft.com/office/officeart/2005/8/layout/list1"/>
    <dgm:cxn modelId="{9835A36D-4812-4DC2-8490-D055484A6481}" type="presOf" srcId="{D317FDAE-2A79-4536-BD9C-E7A4112416AA}" destId="{EEE3D54C-5686-404E-8512-7AC82338CC54}" srcOrd="0" destOrd="0" presId="urn:microsoft.com/office/officeart/2005/8/layout/list1"/>
    <dgm:cxn modelId="{951AD86D-1CA7-4ADF-96EC-7255D43070B1}" srcId="{145E8FB6-3261-4944-B867-EBF64B9EBBB8}" destId="{D317FDAE-2A79-4536-BD9C-E7A4112416AA}" srcOrd="0" destOrd="0" parTransId="{98C5CAFB-C02B-40A7-BB4D-2E918E2749BA}" sibTransId="{D476C249-44B0-43FF-A127-E7DED24B7CB9}"/>
    <dgm:cxn modelId="{6588F27C-2EB5-4745-AAC5-E9BA388B3EB6}" srcId="{145E8FB6-3261-4944-B867-EBF64B9EBBB8}" destId="{C8F4D071-125C-4A10-BFB4-F766AC3DF1DC}" srcOrd="1" destOrd="0" parTransId="{8534421F-7116-460F-B619-03234CC3C416}" sibTransId="{824C552F-F6C7-4F2E-B3ED-A2DF7575E32E}"/>
    <dgm:cxn modelId="{CDF0F682-B18B-4AA4-BBC8-DC5D6A496DAE}" type="presOf" srcId="{EE561DBB-4E9E-471A-BFE0-23A86D1E6173}" destId="{5C3E1FA0-C8AB-46F2-94B5-7D8B56DAEC85}" srcOrd="1" destOrd="0" presId="urn:microsoft.com/office/officeart/2005/8/layout/list1"/>
    <dgm:cxn modelId="{0F43E094-5E0C-4BE6-A87B-27AF2267A5FE}" srcId="{EE561DBB-4E9E-471A-BFE0-23A86D1E6173}" destId="{C621F589-7651-4B2F-A313-09E0EA4C3E0B}" srcOrd="1" destOrd="0" parTransId="{4DD7DAFE-8B73-4440-B067-7964B755F727}" sibTransId="{DBBDB4E6-3305-4DD6-8326-2FC00471A2D3}"/>
    <dgm:cxn modelId="{E02D5C96-9FB0-4BEE-9F5B-91C6CD6E16BA}" type="presOf" srcId="{D317FDAE-2A79-4536-BD9C-E7A4112416AA}" destId="{87A7A031-6FDE-4791-8DB1-E7F50EC3D60C}" srcOrd="1" destOrd="0" presId="urn:microsoft.com/office/officeart/2005/8/layout/list1"/>
    <dgm:cxn modelId="{C05F74B5-4BD1-43FF-8862-FF20A8D5F9D9}" type="presOf" srcId="{45D74A8C-A55D-4CDD-BDFD-DCC6F080FB74}" destId="{103F2214-E109-4FB8-A668-8C2A4EC83C30}" srcOrd="0" destOrd="1" presId="urn:microsoft.com/office/officeart/2005/8/layout/list1"/>
    <dgm:cxn modelId="{9FB8D1B7-240F-4527-B5A4-580CA2FA52A5}" srcId="{145E8FB6-3261-4944-B867-EBF64B9EBBB8}" destId="{EE561DBB-4E9E-471A-BFE0-23A86D1E6173}" srcOrd="2" destOrd="0" parTransId="{6C77DBC5-0F8C-4F0C-896B-C9BCF593E75C}" sibTransId="{270C86E8-6BEA-4951-8C4E-A4D721CD7329}"/>
    <dgm:cxn modelId="{121EBCC2-3C66-4839-A173-A82FC2E81D9D}" srcId="{D317FDAE-2A79-4536-BD9C-E7A4112416AA}" destId="{45D74A8C-A55D-4CDD-BDFD-DCC6F080FB74}" srcOrd="1" destOrd="0" parTransId="{C8A28A65-5BC8-42C0-8127-076384FC08C8}" sibTransId="{3F7563A9-8EF4-48A8-892D-4BF906381FE7}"/>
    <dgm:cxn modelId="{EA6EA2DB-E1FA-4250-9D19-7411E5F0A5E9}" srcId="{D317FDAE-2A79-4536-BD9C-E7A4112416AA}" destId="{1F6FCFAE-AC5B-4C87-8DDD-A1052591F2DB}" srcOrd="0" destOrd="0" parTransId="{8B820279-74BE-4E77-BD23-3928121D725E}" sibTransId="{DD2FEC45-C262-4D49-95CC-DC0308514581}"/>
    <dgm:cxn modelId="{487F18F7-65E4-4B59-BAA2-EC0CFC44359A}" type="presOf" srcId="{1F6FCFAE-AC5B-4C87-8DDD-A1052591F2DB}" destId="{103F2214-E109-4FB8-A668-8C2A4EC83C30}" srcOrd="0" destOrd="0" presId="urn:microsoft.com/office/officeart/2005/8/layout/list1"/>
    <dgm:cxn modelId="{5EE3AE59-AFC3-48CA-9687-619547661AFC}" type="presParOf" srcId="{41A78A18-3D43-4DD3-9E8A-372156AA15BE}" destId="{1BA53ACB-1657-4FAD-9DB0-50448EAFB78A}" srcOrd="0" destOrd="0" presId="urn:microsoft.com/office/officeart/2005/8/layout/list1"/>
    <dgm:cxn modelId="{CF01685E-43C7-4D7C-A972-C539B495E8AF}" type="presParOf" srcId="{1BA53ACB-1657-4FAD-9DB0-50448EAFB78A}" destId="{EEE3D54C-5686-404E-8512-7AC82338CC54}" srcOrd="0" destOrd="0" presId="urn:microsoft.com/office/officeart/2005/8/layout/list1"/>
    <dgm:cxn modelId="{38F38FB8-7B18-4AFC-8486-9975B07876F5}" type="presParOf" srcId="{1BA53ACB-1657-4FAD-9DB0-50448EAFB78A}" destId="{87A7A031-6FDE-4791-8DB1-E7F50EC3D60C}" srcOrd="1" destOrd="0" presId="urn:microsoft.com/office/officeart/2005/8/layout/list1"/>
    <dgm:cxn modelId="{27D25318-590D-420D-BF1A-E8E030C62C04}" type="presParOf" srcId="{41A78A18-3D43-4DD3-9E8A-372156AA15BE}" destId="{4B75808C-5136-46DC-A2A4-6320C6CF68ED}" srcOrd="1" destOrd="0" presId="urn:microsoft.com/office/officeart/2005/8/layout/list1"/>
    <dgm:cxn modelId="{78ED3F04-D6FB-4D2B-B9F0-A96012316053}" type="presParOf" srcId="{41A78A18-3D43-4DD3-9E8A-372156AA15BE}" destId="{103F2214-E109-4FB8-A668-8C2A4EC83C30}" srcOrd="2" destOrd="0" presId="urn:microsoft.com/office/officeart/2005/8/layout/list1"/>
    <dgm:cxn modelId="{DA0B8559-52D3-40DE-8538-DFAA98C1CF98}" type="presParOf" srcId="{41A78A18-3D43-4DD3-9E8A-372156AA15BE}" destId="{4A2DDF80-30DE-4FC5-90B6-C057EC736045}" srcOrd="3" destOrd="0" presId="urn:microsoft.com/office/officeart/2005/8/layout/list1"/>
    <dgm:cxn modelId="{CCA6F8AE-A420-42BC-A4B8-E2F9DCEE28AD}" type="presParOf" srcId="{41A78A18-3D43-4DD3-9E8A-372156AA15BE}" destId="{DA285B80-C689-42ED-A71F-867C73150E8D}" srcOrd="4" destOrd="0" presId="urn:microsoft.com/office/officeart/2005/8/layout/list1"/>
    <dgm:cxn modelId="{3EE0CF52-7FA3-4FCD-B95C-9028772D8DB7}" type="presParOf" srcId="{DA285B80-C689-42ED-A71F-867C73150E8D}" destId="{C2E25B17-9125-4261-AC4D-9A63343B7246}" srcOrd="0" destOrd="0" presId="urn:microsoft.com/office/officeart/2005/8/layout/list1"/>
    <dgm:cxn modelId="{5DAB3459-8CB9-45D2-B0C0-F32BA102DC1F}" type="presParOf" srcId="{DA285B80-C689-42ED-A71F-867C73150E8D}" destId="{520E1ECF-C7D3-45FE-8060-0F475BDE8003}" srcOrd="1" destOrd="0" presId="urn:microsoft.com/office/officeart/2005/8/layout/list1"/>
    <dgm:cxn modelId="{E67BECCB-6BEB-400C-A4BA-56BEC48DE530}" type="presParOf" srcId="{41A78A18-3D43-4DD3-9E8A-372156AA15BE}" destId="{D39DA6A5-0696-4B77-A3E4-717318D6821B}" srcOrd="5" destOrd="0" presId="urn:microsoft.com/office/officeart/2005/8/layout/list1"/>
    <dgm:cxn modelId="{D0909594-AB0A-4C50-9CF2-3D28FC419499}" type="presParOf" srcId="{41A78A18-3D43-4DD3-9E8A-372156AA15BE}" destId="{DB17E214-DDBD-4A07-971D-D082D8664C1D}" srcOrd="6" destOrd="0" presId="urn:microsoft.com/office/officeart/2005/8/layout/list1"/>
    <dgm:cxn modelId="{FAFD00EB-9C9B-46A9-8D3C-812C91601C7C}" type="presParOf" srcId="{41A78A18-3D43-4DD3-9E8A-372156AA15BE}" destId="{6558A8ED-3DB4-4F6E-A116-6D66AB43B909}" srcOrd="7" destOrd="0" presId="urn:microsoft.com/office/officeart/2005/8/layout/list1"/>
    <dgm:cxn modelId="{CBD5763E-A349-457B-8CA3-62FDC2C849CB}" type="presParOf" srcId="{41A78A18-3D43-4DD3-9E8A-372156AA15BE}" destId="{C55DB6A0-612E-4C17-BC3F-858AC932B3BD}" srcOrd="8" destOrd="0" presId="urn:microsoft.com/office/officeart/2005/8/layout/list1"/>
    <dgm:cxn modelId="{445BB722-5C0B-45C3-AFF1-AB2CC52A18F6}" type="presParOf" srcId="{C55DB6A0-612E-4C17-BC3F-858AC932B3BD}" destId="{75A49AEF-DA59-405F-A281-29C134CD9F1B}" srcOrd="0" destOrd="0" presId="urn:microsoft.com/office/officeart/2005/8/layout/list1"/>
    <dgm:cxn modelId="{3A7F9502-A19F-4544-B6C2-053DDF4B4329}" type="presParOf" srcId="{C55DB6A0-612E-4C17-BC3F-858AC932B3BD}" destId="{5C3E1FA0-C8AB-46F2-94B5-7D8B56DAEC85}" srcOrd="1" destOrd="0" presId="urn:microsoft.com/office/officeart/2005/8/layout/list1"/>
    <dgm:cxn modelId="{D25D1CB0-93CD-4F20-BF03-1E38879C7FC7}" type="presParOf" srcId="{41A78A18-3D43-4DD3-9E8A-372156AA15BE}" destId="{3EB6A4C6-331E-4657-963D-76EADD3BD7CB}" srcOrd="9" destOrd="0" presId="urn:microsoft.com/office/officeart/2005/8/layout/list1"/>
    <dgm:cxn modelId="{3BFC090B-3DE8-44E6-9A2D-10DDDC1B1C6C}" type="presParOf" srcId="{41A78A18-3D43-4DD3-9E8A-372156AA15BE}" destId="{476AB1BE-3AD2-4E60-8E43-29CEEA70465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51FD01-1D83-4D52-BD06-7A550B8B7C5C}"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87F9D33-E5F3-4300-8BB4-473A1E07FACA}">
      <dgm:prSet/>
      <dgm:spPr/>
      <dgm:t>
        <a:bodyPr/>
        <a:lstStyle/>
        <a:p>
          <a:r>
            <a:rPr lang="en-US"/>
            <a:t>•	Recognition programs in leading hotels.</a:t>
          </a:r>
        </a:p>
      </dgm:t>
    </dgm:pt>
    <dgm:pt modelId="{9852907A-9F88-427D-85FC-12520696FC4B}" type="parTrans" cxnId="{DCBAA1FE-079F-4E1C-806F-43EFB26FC082}">
      <dgm:prSet/>
      <dgm:spPr/>
      <dgm:t>
        <a:bodyPr/>
        <a:lstStyle/>
        <a:p>
          <a:endParaRPr lang="en-US"/>
        </a:p>
      </dgm:t>
    </dgm:pt>
    <dgm:pt modelId="{6A45B4B9-447C-4481-A4FC-451DFC3606D8}" type="sibTrans" cxnId="{DCBAA1FE-079F-4E1C-806F-43EFB26FC082}">
      <dgm:prSet/>
      <dgm:spPr/>
      <dgm:t>
        <a:bodyPr/>
        <a:lstStyle/>
        <a:p>
          <a:endParaRPr lang="en-US"/>
        </a:p>
      </dgm:t>
    </dgm:pt>
    <dgm:pt modelId="{EAF3B1F7-A300-4280-BD19-7C766884BFC4}">
      <dgm:prSet/>
      <dgm:spPr/>
      <dgm:t>
        <a:bodyPr/>
        <a:lstStyle/>
        <a:p>
          <a:r>
            <a:rPr lang="en-US"/>
            <a:t>•	Employee of the Month initiatives.</a:t>
          </a:r>
        </a:p>
      </dgm:t>
    </dgm:pt>
    <dgm:pt modelId="{A2C0A94B-5247-42A2-8F08-3259B381B5A9}" type="parTrans" cxnId="{0F760E0F-F4AA-40F0-AE7E-B0E5B3F23F18}">
      <dgm:prSet/>
      <dgm:spPr/>
      <dgm:t>
        <a:bodyPr/>
        <a:lstStyle/>
        <a:p>
          <a:endParaRPr lang="en-US"/>
        </a:p>
      </dgm:t>
    </dgm:pt>
    <dgm:pt modelId="{695D4C6E-0422-4F1F-858A-710BE4267DEA}" type="sibTrans" cxnId="{0F760E0F-F4AA-40F0-AE7E-B0E5B3F23F18}">
      <dgm:prSet/>
      <dgm:spPr/>
      <dgm:t>
        <a:bodyPr/>
        <a:lstStyle/>
        <a:p>
          <a:endParaRPr lang="en-US"/>
        </a:p>
      </dgm:t>
    </dgm:pt>
    <dgm:pt modelId="{C464C208-9FD6-4C1C-9ECA-A7FD02845B9D}">
      <dgm:prSet/>
      <dgm:spPr/>
      <dgm:t>
        <a:bodyPr/>
        <a:lstStyle/>
        <a:p>
          <a:r>
            <a:rPr lang="en-US"/>
            <a:t>•	Training and development opportunities.</a:t>
          </a:r>
        </a:p>
      </dgm:t>
    </dgm:pt>
    <dgm:pt modelId="{A952E798-CCCD-4466-A241-67E878A79D45}" type="parTrans" cxnId="{37D1543C-DCDD-4A91-95AA-81B4A995E379}">
      <dgm:prSet/>
      <dgm:spPr/>
      <dgm:t>
        <a:bodyPr/>
        <a:lstStyle/>
        <a:p>
          <a:endParaRPr lang="en-US"/>
        </a:p>
      </dgm:t>
    </dgm:pt>
    <dgm:pt modelId="{14FECAE6-2CD9-4ABE-B2D6-A4407C709D55}" type="sibTrans" cxnId="{37D1543C-DCDD-4A91-95AA-81B4A995E379}">
      <dgm:prSet/>
      <dgm:spPr/>
      <dgm:t>
        <a:bodyPr/>
        <a:lstStyle/>
        <a:p>
          <a:endParaRPr lang="en-US"/>
        </a:p>
      </dgm:t>
    </dgm:pt>
    <dgm:pt modelId="{144F6391-0DB4-4F5E-B377-4A07A66831C5}" type="pres">
      <dgm:prSet presAssocID="{D251FD01-1D83-4D52-BD06-7A550B8B7C5C}" presName="outerComposite" presStyleCnt="0">
        <dgm:presLayoutVars>
          <dgm:chMax val="5"/>
          <dgm:dir/>
          <dgm:resizeHandles val="exact"/>
        </dgm:presLayoutVars>
      </dgm:prSet>
      <dgm:spPr/>
    </dgm:pt>
    <dgm:pt modelId="{83C4B141-B4E0-427E-9E50-0A8F2C89DED3}" type="pres">
      <dgm:prSet presAssocID="{D251FD01-1D83-4D52-BD06-7A550B8B7C5C}" presName="dummyMaxCanvas" presStyleCnt="0">
        <dgm:presLayoutVars/>
      </dgm:prSet>
      <dgm:spPr/>
    </dgm:pt>
    <dgm:pt modelId="{359ADAC9-C40F-44D8-A985-259E1EB2E8C6}" type="pres">
      <dgm:prSet presAssocID="{D251FD01-1D83-4D52-BD06-7A550B8B7C5C}" presName="ThreeNodes_1" presStyleLbl="node1" presStyleIdx="0" presStyleCnt="3">
        <dgm:presLayoutVars>
          <dgm:bulletEnabled val="1"/>
        </dgm:presLayoutVars>
      </dgm:prSet>
      <dgm:spPr/>
    </dgm:pt>
    <dgm:pt modelId="{CA6F690F-B0F7-4291-8C32-0FCE6C4519EE}" type="pres">
      <dgm:prSet presAssocID="{D251FD01-1D83-4D52-BD06-7A550B8B7C5C}" presName="ThreeNodes_2" presStyleLbl="node1" presStyleIdx="1" presStyleCnt="3">
        <dgm:presLayoutVars>
          <dgm:bulletEnabled val="1"/>
        </dgm:presLayoutVars>
      </dgm:prSet>
      <dgm:spPr/>
    </dgm:pt>
    <dgm:pt modelId="{D55FDD43-6E15-4ED1-9BF0-3865795E72B5}" type="pres">
      <dgm:prSet presAssocID="{D251FD01-1D83-4D52-BD06-7A550B8B7C5C}" presName="ThreeNodes_3" presStyleLbl="node1" presStyleIdx="2" presStyleCnt="3">
        <dgm:presLayoutVars>
          <dgm:bulletEnabled val="1"/>
        </dgm:presLayoutVars>
      </dgm:prSet>
      <dgm:spPr/>
    </dgm:pt>
    <dgm:pt modelId="{D149D7AC-59E1-49BA-BC59-ED187F8A8C22}" type="pres">
      <dgm:prSet presAssocID="{D251FD01-1D83-4D52-BD06-7A550B8B7C5C}" presName="ThreeConn_1-2" presStyleLbl="fgAccFollowNode1" presStyleIdx="0" presStyleCnt="2">
        <dgm:presLayoutVars>
          <dgm:bulletEnabled val="1"/>
        </dgm:presLayoutVars>
      </dgm:prSet>
      <dgm:spPr/>
    </dgm:pt>
    <dgm:pt modelId="{49A063E9-1470-4658-B9EC-ECDCAD124F6A}" type="pres">
      <dgm:prSet presAssocID="{D251FD01-1D83-4D52-BD06-7A550B8B7C5C}" presName="ThreeConn_2-3" presStyleLbl="fgAccFollowNode1" presStyleIdx="1" presStyleCnt="2">
        <dgm:presLayoutVars>
          <dgm:bulletEnabled val="1"/>
        </dgm:presLayoutVars>
      </dgm:prSet>
      <dgm:spPr/>
    </dgm:pt>
    <dgm:pt modelId="{0AADB2EC-CBD2-47C5-BE3D-DA4B8D6C5B92}" type="pres">
      <dgm:prSet presAssocID="{D251FD01-1D83-4D52-BD06-7A550B8B7C5C}" presName="ThreeNodes_1_text" presStyleLbl="node1" presStyleIdx="2" presStyleCnt="3">
        <dgm:presLayoutVars>
          <dgm:bulletEnabled val="1"/>
        </dgm:presLayoutVars>
      </dgm:prSet>
      <dgm:spPr/>
    </dgm:pt>
    <dgm:pt modelId="{C7E7CB37-6BE4-42B7-97F3-FABE64421353}" type="pres">
      <dgm:prSet presAssocID="{D251FD01-1D83-4D52-BD06-7A550B8B7C5C}" presName="ThreeNodes_2_text" presStyleLbl="node1" presStyleIdx="2" presStyleCnt="3">
        <dgm:presLayoutVars>
          <dgm:bulletEnabled val="1"/>
        </dgm:presLayoutVars>
      </dgm:prSet>
      <dgm:spPr/>
    </dgm:pt>
    <dgm:pt modelId="{D3799B14-A10C-4AE4-BFAB-2BC865C34E7D}" type="pres">
      <dgm:prSet presAssocID="{D251FD01-1D83-4D52-BD06-7A550B8B7C5C}" presName="ThreeNodes_3_text" presStyleLbl="node1" presStyleIdx="2" presStyleCnt="3">
        <dgm:presLayoutVars>
          <dgm:bulletEnabled val="1"/>
        </dgm:presLayoutVars>
      </dgm:prSet>
      <dgm:spPr/>
    </dgm:pt>
  </dgm:ptLst>
  <dgm:cxnLst>
    <dgm:cxn modelId="{34C80C04-F015-46C4-AF58-43FF8DA19C63}" type="presOf" srcId="{6A45B4B9-447C-4481-A4FC-451DFC3606D8}" destId="{D149D7AC-59E1-49BA-BC59-ED187F8A8C22}" srcOrd="0" destOrd="0" presId="urn:microsoft.com/office/officeart/2005/8/layout/vProcess5"/>
    <dgm:cxn modelId="{0F760E0F-F4AA-40F0-AE7E-B0E5B3F23F18}" srcId="{D251FD01-1D83-4D52-BD06-7A550B8B7C5C}" destId="{EAF3B1F7-A300-4280-BD19-7C766884BFC4}" srcOrd="1" destOrd="0" parTransId="{A2C0A94B-5247-42A2-8F08-3259B381B5A9}" sibTransId="{695D4C6E-0422-4F1F-858A-710BE4267DEA}"/>
    <dgm:cxn modelId="{69615215-0FE5-453E-890D-4E2C9F8C8319}" type="presOf" srcId="{587F9D33-E5F3-4300-8BB4-473A1E07FACA}" destId="{359ADAC9-C40F-44D8-A985-259E1EB2E8C6}" srcOrd="0" destOrd="0" presId="urn:microsoft.com/office/officeart/2005/8/layout/vProcess5"/>
    <dgm:cxn modelId="{4BE9E930-8C71-4FC8-A9E4-4E9689931A24}" type="presOf" srcId="{695D4C6E-0422-4F1F-858A-710BE4267DEA}" destId="{49A063E9-1470-4658-B9EC-ECDCAD124F6A}" srcOrd="0" destOrd="0" presId="urn:microsoft.com/office/officeart/2005/8/layout/vProcess5"/>
    <dgm:cxn modelId="{37D1543C-DCDD-4A91-95AA-81B4A995E379}" srcId="{D251FD01-1D83-4D52-BD06-7A550B8B7C5C}" destId="{C464C208-9FD6-4C1C-9ECA-A7FD02845B9D}" srcOrd="2" destOrd="0" parTransId="{A952E798-CCCD-4466-A241-67E878A79D45}" sibTransId="{14FECAE6-2CD9-4ABE-B2D6-A4407C709D55}"/>
    <dgm:cxn modelId="{7884706A-1889-4470-8A06-0676E47F0DA2}" type="presOf" srcId="{587F9D33-E5F3-4300-8BB4-473A1E07FACA}" destId="{0AADB2EC-CBD2-47C5-BE3D-DA4B8D6C5B92}" srcOrd="1" destOrd="0" presId="urn:microsoft.com/office/officeart/2005/8/layout/vProcess5"/>
    <dgm:cxn modelId="{9786564D-9F9F-4AD0-86F6-99E1F124118D}" type="presOf" srcId="{D251FD01-1D83-4D52-BD06-7A550B8B7C5C}" destId="{144F6391-0DB4-4F5E-B377-4A07A66831C5}" srcOrd="0" destOrd="0" presId="urn:microsoft.com/office/officeart/2005/8/layout/vProcess5"/>
    <dgm:cxn modelId="{2DF69B53-7A63-4DB5-A370-F2354A338CC1}" type="presOf" srcId="{EAF3B1F7-A300-4280-BD19-7C766884BFC4}" destId="{C7E7CB37-6BE4-42B7-97F3-FABE64421353}" srcOrd="1" destOrd="0" presId="urn:microsoft.com/office/officeart/2005/8/layout/vProcess5"/>
    <dgm:cxn modelId="{395ED1CA-F514-4789-9937-FDB9CB1C0EB0}" type="presOf" srcId="{EAF3B1F7-A300-4280-BD19-7C766884BFC4}" destId="{CA6F690F-B0F7-4291-8C32-0FCE6C4519EE}" srcOrd="0" destOrd="0" presId="urn:microsoft.com/office/officeart/2005/8/layout/vProcess5"/>
    <dgm:cxn modelId="{435403D9-E232-4F08-901D-3F5246D4AC52}" type="presOf" srcId="{C464C208-9FD6-4C1C-9ECA-A7FD02845B9D}" destId="{D55FDD43-6E15-4ED1-9BF0-3865795E72B5}" srcOrd="0" destOrd="0" presId="urn:microsoft.com/office/officeart/2005/8/layout/vProcess5"/>
    <dgm:cxn modelId="{0F3C65F3-A95B-4A0B-99F4-1E0EDA3C341E}" type="presOf" srcId="{C464C208-9FD6-4C1C-9ECA-A7FD02845B9D}" destId="{D3799B14-A10C-4AE4-BFAB-2BC865C34E7D}" srcOrd="1" destOrd="0" presId="urn:microsoft.com/office/officeart/2005/8/layout/vProcess5"/>
    <dgm:cxn modelId="{DCBAA1FE-079F-4E1C-806F-43EFB26FC082}" srcId="{D251FD01-1D83-4D52-BD06-7A550B8B7C5C}" destId="{587F9D33-E5F3-4300-8BB4-473A1E07FACA}" srcOrd="0" destOrd="0" parTransId="{9852907A-9F88-427D-85FC-12520696FC4B}" sibTransId="{6A45B4B9-447C-4481-A4FC-451DFC3606D8}"/>
    <dgm:cxn modelId="{E2C73529-2EE5-4559-ADCC-3637D703BE69}" type="presParOf" srcId="{144F6391-0DB4-4F5E-B377-4A07A66831C5}" destId="{83C4B141-B4E0-427E-9E50-0A8F2C89DED3}" srcOrd="0" destOrd="0" presId="urn:microsoft.com/office/officeart/2005/8/layout/vProcess5"/>
    <dgm:cxn modelId="{7BD94B45-D88E-4FEC-BBD7-C18B3C6E6E84}" type="presParOf" srcId="{144F6391-0DB4-4F5E-B377-4A07A66831C5}" destId="{359ADAC9-C40F-44D8-A985-259E1EB2E8C6}" srcOrd="1" destOrd="0" presId="urn:microsoft.com/office/officeart/2005/8/layout/vProcess5"/>
    <dgm:cxn modelId="{6B05D488-9C09-4F37-95EF-2FAF943860B2}" type="presParOf" srcId="{144F6391-0DB4-4F5E-B377-4A07A66831C5}" destId="{CA6F690F-B0F7-4291-8C32-0FCE6C4519EE}" srcOrd="2" destOrd="0" presId="urn:microsoft.com/office/officeart/2005/8/layout/vProcess5"/>
    <dgm:cxn modelId="{33F71888-457C-4029-B3A4-4B2B8B16E633}" type="presParOf" srcId="{144F6391-0DB4-4F5E-B377-4A07A66831C5}" destId="{D55FDD43-6E15-4ED1-9BF0-3865795E72B5}" srcOrd="3" destOrd="0" presId="urn:microsoft.com/office/officeart/2005/8/layout/vProcess5"/>
    <dgm:cxn modelId="{150B1EB6-FAC6-4CB1-8F59-439C7A0A8324}" type="presParOf" srcId="{144F6391-0DB4-4F5E-B377-4A07A66831C5}" destId="{D149D7AC-59E1-49BA-BC59-ED187F8A8C22}" srcOrd="4" destOrd="0" presId="urn:microsoft.com/office/officeart/2005/8/layout/vProcess5"/>
    <dgm:cxn modelId="{84E58E28-F1F3-42D5-A6E6-792009CA9B90}" type="presParOf" srcId="{144F6391-0DB4-4F5E-B377-4A07A66831C5}" destId="{49A063E9-1470-4658-B9EC-ECDCAD124F6A}" srcOrd="5" destOrd="0" presId="urn:microsoft.com/office/officeart/2005/8/layout/vProcess5"/>
    <dgm:cxn modelId="{57059453-C987-4E04-89AE-C9A1691E95FF}" type="presParOf" srcId="{144F6391-0DB4-4F5E-B377-4A07A66831C5}" destId="{0AADB2EC-CBD2-47C5-BE3D-DA4B8D6C5B92}" srcOrd="6" destOrd="0" presId="urn:microsoft.com/office/officeart/2005/8/layout/vProcess5"/>
    <dgm:cxn modelId="{F31CB9F3-E9D8-4614-A2F9-ECDAB4E2CB25}" type="presParOf" srcId="{144F6391-0DB4-4F5E-B377-4A07A66831C5}" destId="{C7E7CB37-6BE4-42B7-97F3-FABE64421353}" srcOrd="7" destOrd="0" presId="urn:microsoft.com/office/officeart/2005/8/layout/vProcess5"/>
    <dgm:cxn modelId="{137EB76A-E3AF-4439-B4F9-6AB8D5321788}" type="presParOf" srcId="{144F6391-0DB4-4F5E-B377-4A07A66831C5}" destId="{D3799B14-A10C-4AE4-BFAB-2BC865C34E7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129872-DFB5-43AB-BF28-F57F948D00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205FB7-2061-4896-A489-DB55156ADE7B}">
      <dgm:prSet/>
      <dgm:spPr/>
      <dgm:t>
        <a:bodyPr/>
        <a:lstStyle/>
        <a:p>
          <a:r>
            <a:rPr lang="en-US"/>
            <a:t>• Illustration of how engaged employees contribute to maintaining brand standards.</a:t>
          </a:r>
        </a:p>
      </dgm:t>
    </dgm:pt>
    <dgm:pt modelId="{7BA673C0-A93F-414D-81DD-B6F32CD09B7B}" type="parTrans" cxnId="{C623AF85-49DD-47C1-9825-FE3CDCF885DF}">
      <dgm:prSet/>
      <dgm:spPr/>
      <dgm:t>
        <a:bodyPr/>
        <a:lstStyle/>
        <a:p>
          <a:endParaRPr lang="en-US"/>
        </a:p>
      </dgm:t>
    </dgm:pt>
    <dgm:pt modelId="{F7014EA8-0973-4C46-9692-BC8F6684F8F0}" type="sibTrans" cxnId="{C623AF85-49DD-47C1-9825-FE3CDCF885DF}">
      <dgm:prSet/>
      <dgm:spPr/>
      <dgm:t>
        <a:bodyPr/>
        <a:lstStyle/>
        <a:p>
          <a:endParaRPr lang="en-US"/>
        </a:p>
      </dgm:t>
    </dgm:pt>
    <dgm:pt modelId="{58651C9C-0099-4B03-B0A1-9D41062F543A}">
      <dgm:prSet/>
      <dgm:spPr/>
      <dgm:t>
        <a:bodyPr/>
        <a:lstStyle/>
        <a:p>
          <a:r>
            <a:rPr lang="en-US"/>
            <a:t>• Emphasize the role of communication and recognition in achieving and exceeding brand expectations.</a:t>
          </a:r>
        </a:p>
      </dgm:t>
    </dgm:pt>
    <dgm:pt modelId="{58C02B7F-6F5F-40C6-B75B-7BE85823FAE2}" type="parTrans" cxnId="{AE219EE2-D17D-44CB-A710-B1E9C05F593C}">
      <dgm:prSet/>
      <dgm:spPr/>
      <dgm:t>
        <a:bodyPr/>
        <a:lstStyle/>
        <a:p>
          <a:endParaRPr lang="en-US"/>
        </a:p>
      </dgm:t>
    </dgm:pt>
    <dgm:pt modelId="{85EE2FBF-D4C2-4A69-B6FD-182A05058AC2}" type="sibTrans" cxnId="{AE219EE2-D17D-44CB-A710-B1E9C05F593C}">
      <dgm:prSet/>
      <dgm:spPr/>
      <dgm:t>
        <a:bodyPr/>
        <a:lstStyle/>
        <a:p>
          <a:endParaRPr lang="en-US"/>
        </a:p>
      </dgm:t>
    </dgm:pt>
    <dgm:pt modelId="{A424562F-9D32-42C2-AC40-25DB3B16DDF7}" type="pres">
      <dgm:prSet presAssocID="{EE129872-DFB5-43AB-BF28-F57F948D0021}" presName="linear" presStyleCnt="0">
        <dgm:presLayoutVars>
          <dgm:animLvl val="lvl"/>
          <dgm:resizeHandles val="exact"/>
        </dgm:presLayoutVars>
      </dgm:prSet>
      <dgm:spPr/>
    </dgm:pt>
    <dgm:pt modelId="{5F83C822-CB6D-4AC4-A926-45ED12842688}" type="pres">
      <dgm:prSet presAssocID="{7E205FB7-2061-4896-A489-DB55156ADE7B}" presName="parentText" presStyleLbl="node1" presStyleIdx="0" presStyleCnt="2">
        <dgm:presLayoutVars>
          <dgm:chMax val="0"/>
          <dgm:bulletEnabled val="1"/>
        </dgm:presLayoutVars>
      </dgm:prSet>
      <dgm:spPr/>
    </dgm:pt>
    <dgm:pt modelId="{CBED3C1F-305B-434B-BF57-5F258916D1D3}" type="pres">
      <dgm:prSet presAssocID="{F7014EA8-0973-4C46-9692-BC8F6684F8F0}" presName="spacer" presStyleCnt="0"/>
      <dgm:spPr/>
    </dgm:pt>
    <dgm:pt modelId="{B9762627-7FDE-43CA-AAA9-39F60DAD16A8}" type="pres">
      <dgm:prSet presAssocID="{58651C9C-0099-4B03-B0A1-9D41062F543A}" presName="parentText" presStyleLbl="node1" presStyleIdx="1" presStyleCnt="2">
        <dgm:presLayoutVars>
          <dgm:chMax val="0"/>
          <dgm:bulletEnabled val="1"/>
        </dgm:presLayoutVars>
      </dgm:prSet>
      <dgm:spPr/>
    </dgm:pt>
  </dgm:ptLst>
  <dgm:cxnLst>
    <dgm:cxn modelId="{3DC9DF40-5E50-4D67-BAE9-0DBF880D8C6A}" type="presOf" srcId="{7E205FB7-2061-4896-A489-DB55156ADE7B}" destId="{5F83C822-CB6D-4AC4-A926-45ED12842688}" srcOrd="0" destOrd="0" presId="urn:microsoft.com/office/officeart/2005/8/layout/vList2"/>
    <dgm:cxn modelId="{D9DDF57D-C635-4EBE-B2C3-EBDC8DE30A7C}" type="presOf" srcId="{EE129872-DFB5-43AB-BF28-F57F948D0021}" destId="{A424562F-9D32-42C2-AC40-25DB3B16DDF7}" srcOrd="0" destOrd="0" presId="urn:microsoft.com/office/officeart/2005/8/layout/vList2"/>
    <dgm:cxn modelId="{C623AF85-49DD-47C1-9825-FE3CDCF885DF}" srcId="{EE129872-DFB5-43AB-BF28-F57F948D0021}" destId="{7E205FB7-2061-4896-A489-DB55156ADE7B}" srcOrd="0" destOrd="0" parTransId="{7BA673C0-A93F-414D-81DD-B6F32CD09B7B}" sibTransId="{F7014EA8-0973-4C46-9692-BC8F6684F8F0}"/>
    <dgm:cxn modelId="{4F42AEB6-63D4-47DE-8693-ACE59DBC9AA8}" type="presOf" srcId="{58651C9C-0099-4B03-B0A1-9D41062F543A}" destId="{B9762627-7FDE-43CA-AAA9-39F60DAD16A8}" srcOrd="0" destOrd="0" presId="urn:microsoft.com/office/officeart/2005/8/layout/vList2"/>
    <dgm:cxn modelId="{AE219EE2-D17D-44CB-A710-B1E9C05F593C}" srcId="{EE129872-DFB5-43AB-BF28-F57F948D0021}" destId="{58651C9C-0099-4B03-B0A1-9D41062F543A}" srcOrd="1" destOrd="0" parTransId="{58C02B7F-6F5F-40C6-B75B-7BE85823FAE2}" sibTransId="{85EE2FBF-D4C2-4A69-B6FD-182A05058AC2}"/>
    <dgm:cxn modelId="{6540089B-FC8E-447D-B0C0-A227652732F6}" type="presParOf" srcId="{A424562F-9D32-42C2-AC40-25DB3B16DDF7}" destId="{5F83C822-CB6D-4AC4-A926-45ED12842688}" srcOrd="0" destOrd="0" presId="urn:microsoft.com/office/officeart/2005/8/layout/vList2"/>
    <dgm:cxn modelId="{701134DE-ED4D-4EC6-93DF-19557C20288F}" type="presParOf" srcId="{A424562F-9D32-42C2-AC40-25DB3B16DDF7}" destId="{CBED3C1F-305B-434B-BF57-5F258916D1D3}" srcOrd="1" destOrd="0" presId="urn:microsoft.com/office/officeart/2005/8/layout/vList2"/>
    <dgm:cxn modelId="{395A3D3B-2B70-4611-9B0B-ED2075C56AEA}" type="presParOf" srcId="{A424562F-9D32-42C2-AC40-25DB3B16DDF7}" destId="{B9762627-7FDE-43CA-AAA9-39F60DAD16A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45725B-9989-46AD-8863-EEBC6A57582A}" type="doc">
      <dgm:prSet loTypeId="urn:microsoft.com/office/officeart/2005/8/layout/hierarchy1" loCatId="hierarchy" qsTypeId="urn:microsoft.com/office/officeart/2005/8/quickstyle/simple4" qsCatId="simple" csTypeId="urn:microsoft.com/office/officeart/2005/8/colors/accent4_2" csCatId="accent4" phldr="1"/>
      <dgm:spPr/>
      <dgm:t>
        <a:bodyPr/>
        <a:lstStyle/>
        <a:p>
          <a:endParaRPr lang="en-US"/>
        </a:p>
      </dgm:t>
    </dgm:pt>
    <dgm:pt modelId="{1DF5A311-3789-4257-8994-729D15DE61EC}">
      <dgm:prSet/>
      <dgm:spPr/>
      <dgm:t>
        <a:bodyPr/>
        <a:lstStyle/>
        <a:p>
          <a:pPr>
            <a:defRPr cap="all"/>
          </a:pPr>
          <a:r>
            <a:rPr lang="en-US"/>
            <a:t>• Overview of health and safety protocols in room cleaning.</a:t>
          </a:r>
        </a:p>
      </dgm:t>
    </dgm:pt>
    <dgm:pt modelId="{701693CD-8190-4EFC-929F-FE269F9DD49B}" type="parTrans" cxnId="{5901BEC1-F616-44CE-9B67-215B7CA90C48}">
      <dgm:prSet/>
      <dgm:spPr/>
      <dgm:t>
        <a:bodyPr/>
        <a:lstStyle/>
        <a:p>
          <a:endParaRPr lang="en-US"/>
        </a:p>
      </dgm:t>
    </dgm:pt>
    <dgm:pt modelId="{ECC7442C-46BB-429E-98B1-0579405097CC}" type="sibTrans" cxnId="{5901BEC1-F616-44CE-9B67-215B7CA90C48}">
      <dgm:prSet/>
      <dgm:spPr/>
      <dgm:t>
        <a:bodyPr/>
        <a:lstStyle/>
        <a:p>
          <a:endParaRPr lang="en-US"/>
        </a:p>
      </dgm:t>
    </dgm:pt>
    <dgm:pt modelId="{3A8F47B0-6D55-4C5C-B72D-D7107300095B}">
      <dgm:prSet/>
      <dgm:spPr/>
      <dgm:t>
        <a:bodyPr/>
        <a:lstStyle/>
        <a:p>
          <a:pPr>
            <a:defRPr cap="all"/>
          </a:pPr>
          <a:r>
            <a:rPr lang="en-US"/>
            <a:t>• Demonstration of proper use of personal protective equipment (PPE).</a:t>
          </a:r>
        </a:p>
      </dgm:t>
    </dgm:pt>
    <dgm:pt modelId="{3F62CFAB-1E31-4134-AC3A-66C7AD92034C}" type="parTrans" cxnId="{263897A3-058E-4F1E-9EBA-8CD14116CAC5}">
      <dgm:prSet/>
      <dgm:spPr/>
      <dgm:t>
        <a:bodyPr/>
        <a:lstStyle/>
        <a:p>
          <a:endParaRPr lang="en-US"/>
        </a:p>
      </dgm:t>
    </dgm:pt>
    <dgm:pt modelId="{237792C8-3DF5-4CD0-AB7C-A1A149895C4F}" type="sibTrans" cxnId="{263897A3-058E-4F1E-9EBA-8CD14116CAC5}">
      <dgm:prSet/>
      <dgm:spPr/>
      <dgm:t>
        <a:bodyPr/>
        <a:lstStyle/>
        <a:p>
          <a:endParaRPr lang="en-US"/>
        </a:p>
      </dgm:t>
    </dgm:pt>
    <dgm:pt modelId="{3BB0B351-68CB-40B0-B65E-D78675185BEA}">
      <dgm:prSet/>
      <dgm:spPr/>
      <dgm:t>
        <a:bodyPr/>
        <a:lstStyle/>
        <a:p>
          <a:pPr>
            <a:defRPr cap="all"/>
          </a:pPr>
          <a:r>
            <a:rPr lang="en-US"/>
            <a:t>• Examples of industry best practices in maintaining a safe work environment.</a:t>
          </a:r>
        </a:p>
      </dgm:t>
    </dgm:pt>
    <dgm:pt modelId="{4186A81E-617A-4F99-B6FA-A6DFCB5895FE}" type="parTrans" cxnId="{D8906129-3FA0-4BDD-85EA-866488714E48}">
      <dgm:prSet/>
      <dgm:spPr/>
      <dgm:t>
        <a:bodyPr/>
        <a:lstStyle/>
        <a:p>
          <a:endParaRPr lang="en-US"/>
        </a:p>
      </dgm:t>
    </dgm:pt>
    <dgm:pt modelId="{FDDCF388-3CAE-4E4B-80E9-2AA25A3B7BCD}" type="sibTrans" cxnId="{D8906129-3FA0-4BDD-85EA-866488714E48}">
      <dgm:prSet/>
      <dgm:spPr/>
      <dgm:t>
        <a:bodyPr/>
        <a:lstStyle/>
        <a:p>
          <a:endParaRPr lang="en-US"/>
        </a:p>
      </dgm:t>
    </dgm:pt>
    <dgm:pt modelId="{78419D9B-A5A5-42AC-B0B6-D14C2F2460F7}" type="pres">
      <dgm:prSet presAssocID="{D045725B-9989-46AD-8863-EEBC6A57582A}" presName="hierChild1" presStyleCnt="0">
        <dgm:presLayoutVars>
          <dgm:chPref val="1"/>
          <dgm:dir/>
          <dgm:animOne val="branch"/>
          <dgm:animLvl val="lvl"/>
          <dgm:resizeHandles/>
        </dgm:presLayoutVars>
      </dgm:prSet>
      <dgm:spPr/>
    </dgm:pt>
    <dgm:pt modelId="{DFF5D0D6-FD43-40DF-91F3-135A2556E364}" type="pres">
      <dgm:prSet presAssocID="{1DF5A311-3789-4257-8994-729D15DE61EC}" presName="hierRoot1" presStyleCnt="0"/>
      <dgm:spPr/>
    </dgm:pt>
    <dgm:pt modelId="{29FF6D3C-E542-4217-9728-696E977874B9}" type="pres">
      <dgm:prSet presAssocID="{1DF5A311-3789-4257-8994-729D15DE61EC}" presName="composite" presStyleCnt="0"/>
      <dgm:spPr/>
    </dgm:pt>
    <dgm:pt modelId="{3BE2E8CF-C070-49B9-A619-B561A25197DB}" type="pres">
      <dgm:prSet presAssocID="{1DF5A311-3789-4257-8994-729D15DE61EC}" presName="background" presStyleLbl="node0" presStyleIdx="0" presStyleCnt="3"/>
      <dgm:spPr/>
    </dgm:pt>
    <dgm:pt modelId="{D39F7344-BE1C-4A1D-A084-7C89CE03DF53}" type="pres">
      <dgm:prSet presAssocID="{1DF5A311-3789-4257-8994-729D15DE61EC}" presName="text" presStyleLbl="fgAcc0" presStyleIdx="0" presStyleCnt="3">
        <dgm:presLayoutVars>
          <dgm:chPref val="3"/>
        </dgm:presLayoutVars>
      </dgm:prSet>
      <dgm:spPr/>
    </dgm:pt>
    <dgm:pt modelId="{720F08F8-F764-41C4-ADAF-0140F410F2D6}" type="pres">
      <dgm:prSet presAssocID="{1DF5A311-3789-4257-8994-729D15DE61EC}" presName="hierChild2" presStyleCnt="0"/>
      <dgm:spPr/>
    </dgm:pt>
    <dgm:pt modelId="{F258A65D-36F8-42F7-9BCF-6D60A005903B}" type="pres">
      <dgm:prSet presAssocID="{3A8F47B0-6D55-4C5C-B72D-D7107300095B}" presName="hierRoot1" presStyleCnt="0"/>
      <dgm:spPr/>
    </dgm:pt>
    <dgm:pt modelId="{6A72B9FC-CFBC-4359-9BB7-A7C062C82136}" type="pres">
      <dgm:prSet presAssocID="{3A8F47B0-6D55-4C5C-B72D-D7107300095B}" presName="composite" presStyleCnt="0"/>
      <dgm:spPr/>
    </dgm:pt>
    <dgm:pt modelId="{FE2A53D2-0F5B-490C-8AA1-933C15C60589}" type="pres">
      <dgm:prSet presAssocID="{3A8F47B0-6D55-4C5C-B72D-D7107300095B}" presName="background" presStyleLbl="node0" presStyleIdx="1" presStyleCnt="3"/>
      <dgm:spPr/>
    </dgm:pt>
    <dgm:pt modelId="{0A27BFCE-DB35-4778-B598-2F63CDF33B39}" type="pres">
      <dgm:prSet presAssocID="{3A8F47B0-6D55-4C5C-B72D-D7107300095B}" presName="text" presStyleLbl="fgAcc0" presStyleIdx="1" presStyleCnt="3">
        <dgm:presLayoutVars>
          <dgm:chPref val="3"/>
        </dgm:presLayoutVars>
      </dgm:prSet>
      <dgm:spPr/>
    </dgm:pt>
    <dgm:pt modelId="{87D30F7B-B637-45F1-BB16-89391DF0EC0C}" type="pres">
      <dgm:prSet presAssocID="{3A8F47B0-6D55-4C5C-B72D-D7107300095B}" presName="hierChild2" presStyleCnt="0"/>
      <dgm:spPr/>
    </dgm:pt>
    <dgm:pt modelId="{9F5C9A72-06F3-48CA-83E8-2B5EBE877931}" type="pres">
      <dgm:prSet presAssocID="{3BB0B351-68CB-40B0-B65E-D78675185BEA}" presName="hierRoot1" presStyleCnt="0"/>
      <dgm:spPr/>
    </dgm:pt>
    <dgm:pt modelId="{731A107F-7B88-4ED2-B8E1-3E051348BA4A}" type="pres">
      <dgm:prSet presAssocID="{3BB0B351-68CB-40B0-B65E-D78675185BEA}" presName="composite" presStyleCnt="0"/>
      <dgm:spPr/>
    </dgm:pt>
    <dgm:pt modelId="{814524B2-33F5-48D8-B030-9730E750BA6B}" type="pres">
      <dgm:prSet presAssocID="{3BB0B351-68CB-40B0-B65E-D78675185BEA}" presName="background" presStyleLbl="node0" presStyleIdx="2" presStyleCnt="3"/>
      <dgm:spPr/>
    </dgm:pt>
    <dgm:pt modelId="{91332AE6-41BE-4D5A-8D2A-F71CAB10DFAE}" type="pres">
      <dgm:prSet presAssocID="{3BB0B351-68CB-40B0-B65E-D78675185BEA}" presName="text" presStyleLbl="fgAcc0" presStyleIdx="2" presStyleCnt="3">
        <dgm:presLayoutVars>
          <dgm:chPref val="3"/>
        </dgm:presLayoutVars>
      </dgm:prSet>
      <dgm:spPr/>
    </dgm:pt>
    <dgm:pt modelId="{A33473E4-2E01-492D-BFB6-885416F5ECB2}" type="pres">
      <dgm:prSet presAssocID="{3BB0B351-68CB-40B0-B65E-D78675185BEA}" presName="hierChild2" presStyleCnt="0"/>
      <dgm:spPr/>
    </dgm:pt>
  </dgm:ptLst>
  <dgm:cxnLst>
    <dgm:cxn modelId="{D8906129-3FA0-4BDD-85EA-866488714E48}" srcId="{D045725B-9989-46AD-8863-EEBC6A57582A}" destId="{3BB0B351-68CB-40B0-B65E-D78675185BEA}" srcOrd="2" destOrd="0" parTransId="{4186A81E-617A-4F99-B6FA-A6DFCB5895FE}" sibTransId="{FDDCF388-3CAE-4E4B-80E9-2AA25A3B7BCD}"/>
    <dgm:cxn modelId="{0EE8AB78-8EDF-487C-BEDE-04D875C80E5C}" type="presOf" srcId="{D045725B-9989-46AD-8863-EEBC6A57582A}" destId="{78419D9B-A5A5-42AC-B0B6-D14C2F2460F7}" srcOrd="0" destOrd="0" presId="urn:microsoft.com/office/officeart/2005/8/layout/hierarchy1"/>
    <dgm:cxn modelId="{A3A4E07E-2B09-4BA5-8C7F-1DDB167A876F}" type="presOf" srcId="{3A8F47B0-6D55-4C5C-B72D-D7107300095B}" destId="{0A27BFCE-DB35-4778-B598-2F63CDF33B39}" srcOrd="0" destOrd="0" presId="urn:microsoft.com/office/officeart/2005/8/layout/hierarchy1"/>
    <dgm:cxn modelId="{263897A3-058E-4F1E-9EBA-8CD14116CAC5}" srcId="{D045725B-9989-46AD-8863-EEBC6A57582A}" destId="{3A8F47B0-6D55-4C5C-B72D-D7107300095B}" srcOrd="1" destOrd="0" parTransId="{3F62CFAB-1E31-4134-AC3A-66C7AD92034C}" sibTransId="{237792C8-3DF5-4CD0-AB7C-A1A149895C4F}"/>
    <dgm:cxn modelId="{5901BEC1-F616-44CE-9B67-215B7CA90C48}" srcId="{D045725B-9989-46AD-8863-EEBC6A57582A}" destId="{1DF5A311-3789-4257-8994-729D15DE61EC}" srcOrd="0" destOrd="0" parTransId="{701693CD-8190-4EFC-929F-FE269F9DD49B}" sibTransId="{ECC7442C-46BB-429E-98B1-0579405097CC}"/>
    <dgm:cxn modelId="{0DBCCDDC-EF40-46F7-BCA1-EA2E8BEFF12E}" type="presOf" srcId="{1DF5A311-3789-4257-8994-729D15DE61EC}" destId="{D39F7344-BE1C-4A1D-A084-7C89CE03DF53}" srcOrd="0" destOrd="0" presId="urn:microsoft.com/office/officeart/2005/8/layout/hierarchy1"/>
    <dgm:cxn modelId="{BBDC4EE9-D50F-4179-838E-03F10D54451E}" type="presOf" srcId="{3BB0B351-68CB-40B0-B65E-D78675185BEA}" destId="{91332AE6-41BE-4D5A-8D2A-F71CAB10DFAE}" srcOrd="0" destOrd="0" presId="urn:microsoft.com/office/officeart/2005/8/layout/hierarchy1"/>
    <dgm:cxn modelId="{47C59A1D-F68D-4241-9B08-1B67E87839A0}" type="presParOf" srcId="{78419D9B-A5A5-42AC-B0B6-D14C2F2460F7}" destId="{DFF5D0D6-FD43-40DF-91F3-135A2556E364}" srcOrd="0" destOrd="0" presId="urn:microsoft.com/office/officeart/2005/8/layout/hierarchy1"/>
    <dgm:cxn modelId="{919A381E-E13E-4DF9-9393-9B92BF38E37F}" type="presParOf" srcId="{DFF5D0D6-FD43-40DF-91F3-135A2556E364}" destId="{29FF6D3C-E542-4217-9728-696E977874B9}" srcOrd="0" destOrd="0" presId="urn:microsoft.com/office/officeart/2005/8/layout/hierarchy1"/>
    <dgm:cxn modelId="{A1B81F0C-C7F2-4EEE-9771-835A7F35E52E}" type="presParOf" srcId="{29FF6D3C-E542-4217-9728-696E977874B9}" destId="{3BE2E8CF-C070-49B9-A619-B561A25197DB}" srcOrd="0" destOrd="0" presId="urn:microsoft.com/office/officeart/2005/8/layout/hierarchy1"/>
    <dgm:cxn modelId="{FFF0033C-2521-44C6-B03D-6C808091AB11}" type="presParOf" srcId="{29FF6D3C-E542-4217-9728-696E977874B9}" destId="{D39F7344-BE1C-4A1D-A084-7C89CE03DF53}" srcOrd="1" destOrd="0" presId="urn:microsoft.com/office/officeart/2005/8/layout/hierarchy1"/>
    <dgm:cxn modelId="{CAF64855-1C6D-4C86-84FC-EB359289B71C}" type="presParOf" srcId="{DFF5D0D6-FD43-40DF-91F3-135A2556E364}" destId="{720F08F8-F764-41C4-ADAF-0140F410F2D6}" srcOrd="1" destOrd="0" presId="urn:microsoft.com/office/officeart/2005/8/layout/hierarchy1"/>
    <dgm:cxn modelId="{279F5D57-6102-4086-9B87-614D75F1919A}" type="presParOf" srcId="{78419D9B-A5A5-42AC-B0B6-D14C2F2460F7}" destId="{F258A65D-36F8-42F7-9BCF-6D60A005903B}" srcOrd="1" destOrd="0" presId="urn:microsoft.com/office/officeart/2005/8/layout/hierarchy1"/>
    <dgm:cxn modelId="{6F961ECE-F501-4328-A5C4-7A584D2B0DF0}" type="presParOf" srcId="{F258A65D-36F8-42F7-9BCF-6D60A005903B}" destId="{6A72B9FC-CFBC-4359-9BB7-A7C062C82136}" srcOrd="0" destOrd="0" presId="urn:microsoft.com/office/officeart/2005/8/layout/hierarchy1"/>
    <dgm:cxn modelId="{63FC97D9-239A-4AC5-BF77-C213FA7AA88C}" type="presParOf" srcId="{6A72B9FC-CFBC-4359-9BB7-A7C062C82136}" destId="{FE2A53D2-0F5B-490C-8AA1-933C15C60589}" srcOrd="0" destOrd="0" presId="urn:microsoft.com/office/officeart/2005/8/layout/hierarchy1"/>
    <dgm:cxn modelId="{7C4DC430-72C7-4C58-9C96-554C8936FD5B}" type="presParOf" srcId="{6A72B9FC-CFBC-4359-9BB7-A7C062C82136}" destId="{0A27BFCE-DB35-4778-B598-2F63CDF33B39}" srcOrd="1" destOrd="0" presId="urn:microsoft.com/office/officeart/2005/8/layout/hierarchy1"/>
    <dgm:cxn modelId="{DEEA0CEE-2077-45A4-BAE3-896E7EFC00B2}" type="presParOf" srcId="{F258A65D-36F8-42F7-9BCF-6D60A005903B}" destId="{87D30F7B-B637-45F1-BB16-89391DF0EC0C}" srcOrd="1" destOrd="0" presId="urn:microsoft.com/office/officeart/2005/8/layout/hierarchy1"/>
    <dgm:cxn modelId="{0FC54E02-03BE-4593-8AEF-E9861C3425D0}" type="presParOf" srcId="{78419D9B-A5A5-42AC-B0B6-D14C2F2460F7}" destId="{9F5C9A72-06F3-48CA-83E8-2B5EBE877931}" srcOrd="2" destOrd="0" presId="urn:microsoft.com/office/officeart/2005/8/layout/hierarchy1"/>
    <dgm:cxn modelId="{62C34229-C50D-4B32-B2FF-E1AD7832536C}" type="presParOf" srcId="{9F5C9A72-06F3-48CA-83E8-2B5EBE877931}" destId="{731A107F-7B88-4ED2-B8E1-3E051348BA4A}" srcOrd="0" destOrd="0" presId="urn:microsoft.com/office/officeart/2005/8/layout/hierarchy1"/>
    <dgm:cxn modelId="{4FD76247-7AE9-42D7-AEAE-A6881B6F8ABD}" type="presParOf" srcId="{731A107F-7B88-4ED2-B8E1-3E051348BA4A}" destId="{814524B2-33F5-48D8-B030-9730E750BA6B}" srcOrd="0" destOrd="0" presId="urn:microsoft.com/office/officeart/2005/8/layout/hierarchy1"/>
    <dgm:cxn modelId="{2C292977-1C24-49DB-ACDD-A88B5C12FED7}" type="presParOf" srcId="{731A107F-7B88-4ED2-B8E1-3E051348BA4A}" destId="{91332AE6-41BE-4D5A-8D2A-F71CAB10DFAE}" srcOrd="1" destOrd="0" presId="urn:microsoft.com/office/officeart/2005/8/layout/hierarchy1"/>
    <dgm:cxn modelId="{D2B5DC66-65CC-4AA4-99DE-71034F95E178}" type="presParOf" srcId="{9F5C9A72-06F3-48CA-83E8-2B5EBE877931}" destId="{A33473E4-2E01-492D-BFB6-885416F5ECB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469F0C-4EFD-4672-A0D0-E11D0F7F38B5}"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CDF5D128-6116-418B-9AC1-1A050EACDBC6}">
      <dgm:prSet/>
      <dgm:spPr/>
      <dgm:t>
        <a:bodyPr/>
        <a:lstStyle/>
        <a:p>
          <a:pPr>
            <a:defRPr cap="all"/>
          </a:pPr>
          <a:r>
            <a:rPr lang="en-US"/>
            <a:t>• Showcase examples of industry-leading hotels with exceptional cleanliness standards.</a:t>
          </a:r>
        </a:p>
      </dgm:t>
    </dgm:pt>
    <dgm:pt modelId="{40728BB0-8189-4C31-94AE-4C4F0523862A}" type="parTrans" cxnId="{F5850A70-B259-414A-9593-4DE6B0B66D36}">
      <dgm:prSet/>
      <dgm:spPr/>
      <dgm:t>
        <a:bodyPr/>
        <a:lstStyle/>
        <a:p>
          <a:endParaRPr lang="en-US"/>
        </a:p>
      </dgm:t>
    </dgm:pt>
    <dgm:pt modelId="{F9176EB7-DBF5-49B4-9496-DA3C3A71E07A}" type="sibTrans" cxnId="{F5850A70-B259-414A-9593-4DE6B0B66D36}">
      <dgm:prSet/>
      <dgm:spPr/>
      <dgm:t>
        <a:bodyPr/>
        <a:lstStyle/>
        <a:p>
          <a:endParaRPr lang="en-US"/>
        </a:p>
      </dgm:t>
    </dgm:pt>
    <dgm:pt modelId="{3915EC1D-B795-41F9-A7E2-46B6C16E720A}">
      <dgm:prSet/>
      <dgm:spPr/>
      <dgm:t>
        <a:bodyPr/>
        <a:lstStyle/>
        <a:p>
          <a:pPr>
            <a:defRPr cap="all"/>
          </a:pPr>
          <a:r>
            <a:rPr lang="en-US"/>
            <a:t>• Highlight the correlation between employee engagement and the success of these practices.</a:t>
          </a:r>
        </a:p>
      </dgm:t>
    </dgm:pt>
    <dgm:pt modelId="{492C7F94-F981-418E-9A66-C84358CC238F}" type="parTrans" cxnId="{DFB5BD36-0A34-4933-8A4F-13FEB3360B2C}">
      <dgm:prSet/>
      <dgm:spPr/>
      <dgm:t>
        <a:bodyPr/>
        <a:lstStyle/>
        <a:p>
          <a:endParaRPr lang="en-US"/>
        </a:p>
      </dgm:t>
    </dgm:pt>
    <dgm:pt modelId="{E300BCBD-5E0E-4476-89E6-F431723EE252}" type="sibTrans" cxnId="{DFB5BD36-0A34-4933-8A4F-13FEB3360B2C}">
      <dgm:prSet/>
      <dgm:spPr/>
      <dgm:t>
        <a:bodyPr/>
        <a:lstStyle/>
        <a:p>
          <a:endParaRPr lang="en-US"/>
        </a:p>
      </dgm:t>
    </dgm:pt>
    <dgm:pt modelId="{5E39AB12-0162-4F04-B830-C480A1B5E9ED}">
      <dgm:prSet/>
      <dgm:spPr/>
      <dgm:t>
        <a:bodyPr/>
        <a:lstStyle/>
        <a:p>
          <a:pPr>
            <a:defRPr cap="all"/>
          </a:pPr>
          <a:r>
            <a:rPr lang="en-US"/>
            <a:t>• Images and testimonials to reinforce the impact.</a:t>
          </a:r>
        </a:p>
      </dgm:t>
    </dgm:pt>
    <dgm:pt modelId="{C76A4AEC-B8F3-43F3-B37B-C6D42C2CD4FE}" type="parTrans" cxnId="{52F21546-2C9C-4434-8CC8-7300363C717B}">
      <dgm:prSet/>
      <dgm:spPr/>
      <dgm:t>
        <a:bodyPr/>
        <a:lstStyle/>
        <a:p>
          <a:endParaRPr lang="en-US"/>
        </a:p>
      </dgm:t>
    </dgm:pt>
    <dgm:pt modelId="{FEAD54E6-71D0-4B06-9182-86C593017075}" type="sibTrans" cxnId="{52F21546-2C9C-4434-8CC8-7300363C717B}">
      <dgm:prSet/>
      <dgm:spPr/>
      <dgm:t>
        <a:bodyPr/>
        <a:lstStyle/>
        <a:p>
          <a:endParaRPr lang="en-US"/>
        </a:p>
      </dgm:t>
    </dgm:pt>
    <dgm:pt modelId="{CAE42A38-50E1-42A4-9A80-A4580B29C9AA}" type="pres">
      <dgm:prSet presAssocID="{8B469F0C-4EFD-4672-A0D0-E11D0F7F38B5}" presName="diagram" presStyleCnt="0">
        <dgm:presLayoutVars>
          <dgm:dir/>
          <dgm:resizeHandles val="exact"/>
        </dgm:presLayoutVars>
      </dgm:prSet>
      <dgm:spPr/>
    </dgm:pt>
    <dgm:pt modelId="{91A45557-EF90-44F7-988D-17F0EDFD0E21}" type="pres">
      <dgm:prSet presAssocID="{CDF5D128-6116-418B-9AC1-1A050EACDBC6}" presName="node" presStyleLbl="node1" presStyleIdx="0" presStyleCnt="3">
        <dgm:presLayoutVars>
          <dgm:bulletEnabled val="1"/>
        </dgm:presLayoutVars>
      </dgm:prSet>
      <dgm:spPr/>
    </dgm:pt>
    <dgm:pt modelId="{77C1F265-B260-4EC3-87E9-4FE8B055999B}" type="pres">
      <dgm:prSet presAssocID="{F9176EB7-DBF5-49B4-9496-DA3C3A71E07A}" presName="sibTrans" presStyleCnt="0"/>
      <dgm:spPr/>
    </dgm:pt>
    <dgm:pt modelId="{0DCC69E3-8F3A-45BA-8A3F-F81B967B50D8}" type="pres">
      <dgm:prSet presAssocID="{3915EC1D-B795-41F9-A7E2-46B6C16E720A}" presName="node" presStyleLbl="node1" presStyleIdx="1" presStyleCnt="3">
        <dgm:presLayoutVars>
          <dgm:bulletEnabled val="1"/>
        </dgm:presLayoutVars>
      </dgm:prSet>
      <dgm:spPr/>
    </dgm:pt>
    <dgm:pt modelId="{A44EC68C-CF89-4A81-B628-76A3DC856C18}" type="pres">
      <dgm:prSet presAssocID="{E300BCBD-5E0E-4476-89E6-F431723EE252}" presName="sibTrans" presStyleCnt="0"/>
      <dgm:spPr/>
    </dgm:pt>
    <dgm:pt modelId="{5D3B5F7C-4E35-4668-BD2D-35B890AD9D62}" type="pres">
      <dgm:prSet presAssocID="{5E39AB12-0162-4F04-B830-C480A1B5E9ED}" presName="node" presStyleLbl="node1" presStyleIdx="2" presStyleCnt="3">
        <dgm:presLayoutVars>
          <dgm:bulletEnabled val="1"/>
        </dgm:presLayoutVars>
      </dgm:prSet>
      <dgm:spPr/>
    </dgm:pt>
  </dgm:ptLst>
  <dgm:cxnLst>
    <dgm:cxn modelId="{DFB5BD36-0A34-4933-8A4F-13FEB3360B2C}" srcId="{8B469F0C-4EFD-4672-A0D0-E11D0F7F38B5}" destId="{3915EC1D-B795-41F9-A7E2-46B6C16E720A}" srcOrd="1" destOrd="0" parTransId="{492C7F94-F981-418E-9A66-C84358CC238F}" sibTransId="{E300BCBD-5E0E-4476-89E6-F431723EE252}"/>
    <dgm:cxn modelId="{04C3F161-651E-4FBA-BDE4-67F06C8E16BA}" type="presOf" srcId="{CDF5D128-6116-418B-9AC1-1A050EACDBC6}" destId="{91A45557-EF90-44F7-988D-17F0EDFD0E21}" srcOrd="0" destOrd="0" presId="urn:microsoft.com/office/officeart/2005/8/layout/default"/>
    <dgm:cxn modelId="{52F21546-2C9C-4434-8CC8-7300363C717B}" srcId="{8B469F0C-4EFD-4672-A0D0-E11D0F7F38B5}" destId="{5E39AB12-0162-4F04-B830-C480A1B5E9ED}" srcOrd="2" destOrd="0" parTransId="{C76A4AEC-B8F3-43F3-B37B-C6D42C2CD4FE}" sibTransId="{FEAD54E6-71D0-4B06-9182-86C593017075}"/>
    <dgm:cxn modelId="{FA43A868-9FD5-4EA1-91C0-8F39F504155B}" type="presOf" srcId="{8B469F0C-4EFD-4672-A0D0-E11D0F7F38B5}" destId="{CAE42A38-50E1-42A4-9A80-A4580B29C9AA}" srcOrd="0" destOrd="0" presId="urn:microsoft.com/office/officeart/2005/8/layout/default"/>
    <dgm:cxn modelId="{F5850A70-B259-414A-9593-4DE6B0B66D36}" srcId="{8B469F0C-4EFD-4672-A0D0-E11D0F7F38B5}" destId="{CDF5D128-6116-418B-9AC1-1A050EACDBC6}" srcOrd="0" destOrd="0" parTransId="{40728BB0-8189-4C31-94AE-4C4F0523862A}" sibTransId="{F9176EB7-DBF5-49B4-9496-DA3C3A71E07A}"/>
    <dgm:cxn modelId="{79DCA754-F7DD-4C93-AFEA-172DE52E3EF1}" type="presOf" srcId="{3915EC1D-B795-41F9-A7E2-46B6C16E720A}" destId="{0DCC69E3-8F3A-45BA-8A3F-F81B967B50D8}" srcOrd="0" destOrd="0" presId="urn:microsoft.com/office/officeart/2005/8/layout/default"/>
    <dgm:cxn modelId="{EF717586-A3FC-4AE2-AA60-D27B6A3E39EC}" type="presOf" srcId="{5E39AB12-0162-4F04-B830-C480A1B5E9ED}" destId="{5D3B5F7C-4E35-4668-BD2D-35B890AD9D62}" srcOrd="0" destOrd="0" presId="urn:microsoft.com/office/officeart/2005/8/layout/default"/>
    <dgm:cxn modelId="{265536C0-D862-4430-85ED-4A5BA7B04F82}" type="presParOf" srcId="{CAE42A38-50E1-42A4-9A80-A4580B29C9AA}" destId="{91A45557-EF90-44F7-988D-17F0EDFD0E21}" srcOrd="0" destOrd="0" presId="urn:microsoft.com/office/officeart/2005/8/layout/default"/>
    <dgm:cxn modelId="{2FD26D7B-A895-489C-AA50-4103312C9144}" type="presParOf" srcId="{CAE42A38-50E1-42A4-9A80-A4580B29C9AA}" destId="{77C1F265-B260-4EC3-87E9-4FE8B055999B}" srcOrd="1" destOrd="0" presId="urn:microsoft.com/office/officeart/2005/8/layout/default"/>
    <dgm:cxn modelId="{BAC34CF2-38E1-452E-A4C1-A6762F6041CE}" type="presParOf" srcId="{CAE42A38-50E1-42A4-9A80-A4580B29C9AA}" destId="{0DCC69E3-8F3A-45BA-8A3F-F81B967B50D8}" srcOrd="2" destOrd="0" presId="urn:microsoft.com/office/officeart/2005/8/layout/default"/>
    <dgm:cxn modelId="{6911BBDD-4D4E-4125-B1A1-D0D069D49DF6}" type="presParOf" srcId="{CAE42A38-50E1-42A4-9A80-A4580B29C9AA}" destId="{A44EC68C-CF89-4A81-B628-76A3DC856C18}" srcOrd="3" destOrd="0" presId="urn:microsoft.com/office/officeart/2005/8/layout/default"/>
    <dgm:cxn modelId="{BAB2DA28-18B6-4181-B5B9-76C2969A1829}" type="presParOf" srcId="{CAE42A38-50E1-42A4-9A80-A4580B29C9AA}" destId="{5D3B5F7C-4E35-4668-BD2D-35B890AD9D62}"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4EE11-64D5-4210-B5E3-3C83065D95CB}">
      <dsp:nvSpPr>
        <dsp:cNvPr id="0" name=""/>
        <dsp:cNvSpPr/>
      </dsp:nvSpPr>
      <dsp:spPr>
        <a:xfrm>
          <a:off x="0" y="4592"/>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D0BE5-B9C6-456B-929D-A59310EE1EB5}">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D11EAC-EA56-4846-977E-62777F8C45C4}">
      <dsp:nvSpPr>
        <dsp:cNvPr id="0" name=""/>
        <dsp:cNvSpPr/>
      </dsp:nvSpPr>
      <dsp:spPr>
        <a:xfrm>
          <a:off x="1129902" y="4592"/>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 Overview of the New Room Cleaning Checklist</a:t>
          </a:r>
        </a:p>
      </dsp:txBody>
      <dsp:txXfrm>
        <a:off x="1129902" y="4592"/>
        <a:ext cx="5171698" cy="978270"/>
      </dsp:txXfrm>
    </dsp:sp>
    <dsp:sp modelId="{B1E7FAEC-E93C-406A-9789-B627BDBDAC04}">
      <dsp:nvSpPr>
        <dsp:cNvPr id="0" name=""/>
        <dsp:cNvSpPr/>
      </dsp:nvSpPr>
      <dsp:spPr>
        <a:xfrm>
          <a:off x="0" y="1227431"/>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9EA27E-3ED5-4F3E-9F95-549EFC7B73C2}">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E3F54A-5E02-4377-B47B-6F6349A3881D}">
      <dsp:nvSpPr>
        <dsp:cNvPr id="0" name=""/>
        <dsp:cNvSpPr/>
      </dsp:nvSpPr>
      <dsp:spPr>
        <a:xfrm>
          <a:off x="1129902" y="1227431"/>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 Employee Engagement Model: Linking Team Success to Brand Standards</a:t>
          </a:r>
        </a:p>
      </dsp:txBody>
      <dsp:txXfrm>
        <a:off x="1129902" y="1227431"/>
        <a:ext cx="5171698" cy="978270"/>
      </dsp:txXfrm>
    </dsp:sp>
    <dsp:sp modelId="{99F2E870-AADD-4CC6-889A-5F13246EEEC7}">
      <dsp:nvSpPr>
        <dsp:cNvPr id="0" name=""/>
        <dsp:cNvSpPr/>
      </dsp:nvSpPr>
      <dsp:spPr>
        <a:xfrm>
          <a:off x="0" y="2450269"/>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53E66-271D-40F4-A559-FFB9325F0336}">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8AFAD9-7AE1-4B7F-A3C5-E8C47E840C42}">
      <dsp:nvSpPr>
        <dsp:cNvPr id="0" name=""/>
        <dsp:cNvSpPr/>
      </dsp:nvSpPr>
      <dsp:spPr>
        <a:xfrm>
          <a:off x="1129902" y="2450269"/>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 Health and Safety Procedures</a:t>
          </a:r>
        </a:p>
      </dsp:txBody>
      <dsp:txXfrm>
        <a:off x="1129902" y="2450269"/>
        <a:ext cx="5171698" cy="978270"/>
      </dsp:txXfrm>
    </dsp:sp>
    <dsp:sp modelId="{2F38AFD5-8AF7-4865-8588-7DC8483DC859}">
      <dsp:nvSpPr>
        <dsp:cNvPr id="0" name=""/>
        <dsp:cNvSpPr/>
      </dsp:nvSpPr>
      <dsp:spPr>
        <a:xfrm>
          <a:off x="0" y="3673107"/>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A51A29-7BB0-44CA-80BE-5784CB5A30B4}">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235EEE-D15D-48F1-8CB9-22AAAC523E06}">
      <dsp:nvSpPr>
        <dsp:cNvPr id="0" name=""/>
        <dsp:cNvSpPr/>
      </dsp:nvSpPr>
      <dsp:spPr>
        <a:xfrm>
          <a:off x="1129902" y="3673107"/>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 Examples of Best Industry Practices</a:t>
          </a:r>
        </a:p>
      </dsp:txBody>
      <dsp:txXfrm>
        <a:off x="1129902" y="3673107"/>
        <a:ext cx="5171698" cy="978270"/>
      </dsp:txXfrm>
    </dsp:sp>
    <dsp:sp modelId="{A84C25CA-AA13-4E07-8E16-42AAEF025A96}">
      <dsp:nvSpPr>
        <dsp:cNvPr id="0" name=""/>
        <dsp:cNvSpPr/>
      </dsp:nvSpPr>
      <dsp:spPr>
        <a:xfrm>
          <a:off x="0" y="4895945"/>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3B92B-37D0-40AC-85D9-8E62BB3D2B63}">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866FED-7BC4-416B-AC3D-006E8518768A}">
      <dsp:nvSpPr>
        <dsp:cNvPr id="0" name=""/>
        <dsp:cNvSpPr/>
      </dsp:nvSpPr>
      <dsp:spPr>
        <a:xfrm>
          <a:off x="1129902" y="4895945"/>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 Q&amp;A Session</a:t>
          </a:r>
        </a:p>
      </dsp:txBody>
      <dsp:txXfrm>
        <a:off x="1129902" y="4895945"/>
        <a:ext cx="5171698" cy="9782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FC20B0-E9AA-41EE-ADFC-F2C00D7967A1}">
      <dsp:nvSpPr>
        <dsp:cNvPr id="0" name=""/>
        <dsp:cNvSpPr/>
      </dsp:nvSpPr>
      <dsp:spPr>
        <a:xfrm>
          <a:off x="0" y="717"/>
          <a:ext cx="6301601" cy="167924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A60762-FF8F-4A9C-BE0E-F9BE24C8C2BD}">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E406C1-273B-47DA-BE45-C231DD30B98F}">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US" sz="2500" kern="1200"/>
            <a:t>• Introduction to the comprehensive checklist.</a:t>
          </a:r>
        </a:p>
      </dsp:txBody>
      <dsp:txXfrm>
        <a:off x="1939533" y="717"/>
        <a:ext cx="4362067" cy="1679249"/>
      </dsp:txXfrm>
    </dsp:sp>
    <dsp:sp modelId="{35C4D582-8823-41C2-8A19-6083BE838144}">
      <dsp:nvSpPr>
        <dsp:cNvPr id="0" name=""/>
        <dsp:cNvSpPr/>
      </dsp:nvSpPr>
      <dsp:spPr>
        <a:xfrm>
          <a:off x="0" y="2099779"/>
          <a:ext cx="6301601" cy="167924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0F5F7-7A11-4EF1-B8BE-A1D91E552923}">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4AB76-61E3-47E1-A7EC-E331966DF5A4}">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US" sz="2500" kern="1200"/>
            <a:t>• Emphasis on its role in maintaining Premier Inn brand standards.</a:t>
          </a:r>
        </a:p>
      </dsp:txBody>
      <dsp:txXfrm>
        <a:off x="1939533" y="2099779"/>
        <a:ext cx="4362067" cy="1679249"/>
      </dsp:txXfrm>
    </dsp:sp>
    <dsp:sp modelId="{0838BF17-AB4A-47C9-ACA9-5BE5737FEDFB}">
      <dsp:nvSpPr>
        <dsp:cNvPr id="0" name=""/>
        <dsp:cNvSpPr/>
      </dsp:nvSpPr>
      <dsp:spPr>
        <a:xfrm>
          <a:off x="0" y="4198841"/>
          <a:ext cx="6301601" cy="167924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8AA19-14CD-495F-B264-AFBF359E72EE}">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80B22E-55BC-4E5B-8A9E-8C0861C1AF5D}">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US" sz="2500" kern="1200"/>
            <a:t>• Quick overview of checklist sections (General Cleaning, Bathroom, Final Touches).</a:t>
          </a:r>
        </a:p>
      </dsp:txBody>
      <dsp:txXfrm>
        <a:off x="1939533" y="4198841"/>
        <a:ext cx="4362067" cy="167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F2214-E109-4FB8-A668-8C2A4EC83C30}">
      <dsp:nvSpPr>
        <dsp:cNvPr id="0" name=""/>
        <dsp:cNvSpPr/>
      </dsp:nvSpPr>
      <dsp:spPr>
        <a:xfrm>
          <a:off x="0" y="423319"/>
          <a:ext cx="6301601" cy="1282049"/>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9074" tIns="458216" rIns="489074"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t>Regular team meetings.</a:t>
          </a:r>
          <a:endParaRPr lang="en-US" sz="2200" kern="1200"/>
        </a:p>
        <a:p>
          <a:pPr marL="228600" lvl="1" indent="-228600" algn="l" defTabSz="977900">
            <a:lnSpc>
              <a:spcPct val="90000"/>
            </a:lnSpc>
            <a:spcBef>
              <a:spcPct val="0"/>
            </a:spcBef>
            <a:spcAft>
              <a:spcPct val="15000"/>
            </a:spcAft>
            <a:buChar char="•"/>
          </a:pPr>
          <a:r>
            <a:rPr lang="en-GB" sz="2200" kern="1200"/>
            <a:t>Open channels for feedback.</a:t>
          </a:r>
          <a:endParaRPr lang="en-US" sz="2200" kern="1200"/>
        </a:p>
      </dsp:txBody>
      <dsp:txXfrm>
        <a:off x="0" y="423319"/>
        <a:ext cx="6301601" cy="1282049"/>
      </dsp:txXfrm>
    </dsp:sp>
    <dsp:sp modelId="{87A7A031-6FDE-4791-8DB1-E7F50EC3D60C}">
      <dsp:nvSpPr>
        <dsp:cNvPr id="0" name=""/>
        <dsp:cNvSpPr/>
      </dsp:nvSpPr>
      <dsp:spPr>
        <a:xfrm>
          <a:off x="315080" y="98599"/>
          <a:ext cx="4411120"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730" tIns="0" rIns="166730" bIns="0" numCol="1" spcCol="1270" anchor="ctr" anchorCtr="0">
          <a:noAutofit/>
        </a:bodyPr>
        <a:lstStyle/>
        <a:p>
          <a:pPr marL="0" lvl="0" indent="0" algn="l" defTabSz="977900">
            <a:lnSpc>
              <a:spcPct val="90000"/>
            </a:lnSpc>
            <a:spcBef>
              <a:spcPct val="0"/>
            </a:spcBef>
            <a:spcAft>
              <a:spcPct val="35000"/>
            </a:spcAft>
            <a:buNone/>
          </a:pPr>
          <a:r>
            <a:rPr lang="en-GB" sz="2200" b="1" kern="1200"/>
            <a:t>Communication:</a:t>
          </a:r>
          <a:endParaRPr lang="en-US" sz="2200" kern="1200"/>
        </a:p>
      </dsp:txBody>
      <dsp:txXfrm>
        <a:off x="346783" y="130302"/>
        <a:ext cx="4347714" cy="586034"/>
      </dsp:txXfrm>
    </dsp:sp>
    <dsp:sp modelId="{DB17E214-DDBD-4A07-971D-D082D8664C1D}">
      <dsp:nvSpPr>
        <dsp:cNvPr id="0" name=""/>
        <dsp:cNvSpPr/>
      </dsp:nvSpPr>
      <dsp:spPr>
        <a:xfrm>
          <a:off x="0" y="2148889"/>
          <a:ext cx="6301601" cy="190575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9074" tIns="458216" rIns="489074"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t>Acknowledging and rewarding exemplary performance.</a:t>
          </a:r>
          <a:endParaRPr lang="en-US" sz="2200" kern="1200"/>
        </a:p>
        <a:p>
          <a:pPr marL="228600" lvl="1" indent="-228600" algn="l" defTabSz="977900">
            <a:lnSpc>
              <a:spcPct val="90000"/>
            </a:lnSpc>
            <a:spcBef>
              <a:spcPct val="0"/>
            </a:spcBef>
            <a:spcAft>
              <a:spcPct val="15000"/>
            </a:spcAft>
            <a:buChar char="•"/>
          </a:pPr>
          <a:r>
            <a:rPr lang="en-GB" sz="2200" kern="1200"/>
            <a:t>Encouraging the buddy system for mutual support.</a:t>
          </a:r>
          <a:endParaRPr lang="en-US" sz="2200" kern="1200"/>
        </a:p>
      </dsp:txBody>
      <dsp:txXfrm>
        <a:off x="0" y="2148889"/>
        <a:ext cx="6301601" cy="1905750"/>
      </dsp:txXfrm>
    </dsp:sp>
    <dsp:sp modelId="{520E1ECF-C7D3-45FE-8060-0F475BDE8003}">
      <dsp:nvSpPr>
        <dsp:cNvPr id="0" name=""/>
        <dsp:cNvSpPr/>
      </dsp:nvSpPr>
      <dsp:spPr>
        <a:xfrm>
          <a:off x="315080" y="1824169"/>
          <a:ext cx="4411120" cy="6494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730" tIns="0" rIns="166730" bIns="0" numCol="1" spcCol="1270" anchor="ctr" anchorCtr="0">
          <a:noAutofit/>
        </a:bodyPr>
        <a:lstStyle/>
        <a:p>
          <a:pPr marL="0" lvl="0" indent="0" algn="l" defTabSz="977900">
            <a:lnSpc>
              <a:spcPct val="90000"/>
            </a:lnSpc>
            <a:spcBef>
              <a:spcPct val="0"/>
            </a:spcBef>
            <a:spcAft>
              <a:spcPct val="35000"/>
            </a:spcAft>
            <a:buNone/>
          </a:pPr>
          <a:r>
            <a:rPr lang="en-GB" sz="2200" b="1" kern="1200"/>
            <a:t>Recognition:</a:t>
          </a:r>
          <a:endParaRPr lang="en-US" sz="2200" kern="1200"/>
        </a:p>
      </dsp:txBody>
      <dsp:txXfrm>
        <a:off x="346783" y="1855872"/>
        <a:ext cx="4347714" cy="586034"/>
      </dsp:txXfrm>
    </dsp:sp>
    <dsp:sp modelId="{476AB1BE-3AD2-4E60-8E43-29CEEA704651}">
      <dsp:nvSpPr>
        <dsp:cNvPr id="0" name=""/>
        <dsp:cNvSpPr/>
      </dsp:nvSpPr>
      <dsp:spPr>
        <a:xfrm>
          <a:off x="0" y="4498159"/>
          <a:ext cx="6301601" cy="1282049"/>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9074" tIns="458216" rIns="489074"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t>Continuous training sessions.</a:t>
          </a:r>
          <a:endParaRPr lang="en-US" sz="2200" kern="1200"/>
        </a:p>
        <a:p>
          <a:pPr marL="228600" lvl="1" indent="-228600" algn="l" defTabSz="977900">
            <a:lnSpc>
              <a:spcPct val="90000"/>
            </a:lnSpc>
            <a:spcBef>
              <a:spcPct val="0"/>
            </a:spcBef>
            <a:spcAft>
              <a:spcPct val="15000"/>
            </a:spcAft>
            <a:buChar char="•"/>
          </a:pPr>
          <a:r>
            <a:rPr lang="en-GB" sz="2200" kern="1200"/>
            <a:t>Mentorship opportunities.</a:t>
          </a:r>
          <a:endParaRPr lang="en-US" sz="2200" kern="1200"/>
        </a:p>
      </dsp:txBody>
      <dsp:txXfrm>
        <a:off x="0" y="4498159"/>
        <a:ext cx="6301601" cy="1282049"/>
      </dsp:txXfrm>
    </dsp:sp>
    <dsp:sp modelId="{5C3E1FA0-C8AB-46F2-94B5-7D8B56DAEC85}">
      <dsp:nvSpPr>
        <dsp:cNvPr id="0" name=""/>
        <dsp:cNvSpPr/>
      </dsp:nvSpPr>
      <dsp:spPr>
        <a:xfrm>
          <a:off x="315080" y="4173439"/>
          <a:ext cx="4411120" cy="6494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730" tIns="0" rIns="166730" bIns="0" numCol="1" spcCol="1270" anchor="ctr" anchorCtr="0">
          <a:noAutofit/>
        </a:bodyPr>
        <a:lstStyle/>
        <a:p>
          <a:pPr marL="0" lvl="0" indent="0" algn="l" defTabSz="977900">
            <a:lnSpc>
              <a:spcPct val="90000"/>
            </a:lnSpc>
            <a:spcBef>
              <a:spcPct val="0"/>
            </a:spcBef>
            <a:spcAft>
              <a:spcPct val="35000"/>
            </a:spcAft>
            <a:buNone/>
          </a:pPr>
          <a:r>
            <a:rPr lang="en-GB" sz="2200" b="1" kern="1200"/>
            <a:t>Development:</a:t>
          </a:r>
          <a:endParaRPr lang="en-US" sz="2200" kern="1200"/>
        </a:p>
      </dsp:txBody>
      <dsp:txXfrm>
        <a:off x="346783" y="4205142"/>
        <a:ext cx="4347714"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9ADAC9-C40F-44D8-A985-259E1EB2E8C6}">
      <dsp:nvSpPr>
        <dsp:cNvPr id="0" name=""/>
        <dsp:cNvSpPr/>
      </dsp:nvSpPr>
      <dsp:spPr>
        <a:xfrm>
          <a:off x="0" y="0"/>
          <a:ext cx="4534067" cy="113095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Recognition programs in leading hotels.</a:t>
          </a:r>
        </a:p>
      </dsp:txBody>
      <dsp:txXfrm>
        <a:off x="33124" y="33124"/>
        <a:ext cx="3313684" cy="1064702"/>
      </dsp:txXfrm>
    </dsp:sp>
    <dsp:sp modelId="{CA6F690F-B0F7-4291-8C32-0FCE6C4519EE}">
      <dsp:nvSpPr>
        <dsp:cNvPr id="0" name=""/>
        <dsp:cNvSpPr/>
      </dsp:nvSpPr>
      <dsp:spPr>
        <a:xfrm>
          <a:off x="400064" y="1319442"/>
          <a:ext cx="4534067" cy="113095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Employee of the Month initiatives.</a:t>
          </a:r>
        </a:p>
      </dsp:txBody>
      <dsp:txXfrm>
        <a:off x="433188" y="1352566"/>
        <a:ext cx="3332636" cy="1064702"/>
      </dsp:txXfrm>
    </dsp:sp>
    <dsp:sp modelId="{D55FDD43-6E15-4ED1-9BF0-3865795E72B5}">
      <dsp:nvSpPr>
        <dsp:cNvPr id="0" name=""/>
        <dsp:cNvSpPr/>
      </dsp:nvSpPr>
      <dsp:spPr>
        <a:xfrm>
          <a:off x="800129" y="2638884"/>
          <a:ext cx="4534067" cy="113095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Training and development opportunities.</a:t>
          </a:r>
        </a:p>
      </dsp:txBody>
      <dsp:txXfrm>
        <a:off x="833253" y="2672008"/>
        <a:ext cx="3332636" cy="1064702"/>
      </dsp:txXfrm>
    </dsp:sp>
    <dsp:sp modelId="{D149D7AC-59E1-49BA-BC59-ED187F8A8C22}">
      <dsp:nvSpPr>
        <dsp:cNvPr id="0" name=""/>
        <dsp:cNvSpPr/>
      </dsp:nvSpPr>
      <dsp:spPr>
        <a:xfrm>
          <a:off x="3798949" y="857637"/>
          <a:ext cx="735117" cy="7351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3964350" y="857637"/>
        <a:ext cx="404315" cy="553176"/>
      </dsp:txXfrm>
    </dsp:sp>
    <dsp:sp modelId="{49A063E9-1470-4658-B9EC-ECDCAD124F6A}">
      <dsp:nvSpPr>
        <dsp:cNvPr id="0" name=""/>
        <dsp:cNvSpPr/>
      </dsp:nvSpPr>
      <dsp:spPr>
        <a:xfrm>
          <a:off x="4199014" y="2169540"/>
          <a:ext cx="735117" cy="7351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364415" y="2169540"/>
        <a:ext cx="404315" cy="5531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3C822-CB6D-4AC4-A926-45ED12842688}">
      <dsp:nvSpPr>
        <dsp:cNvPr id="0" name=""/>
        <dsp:cNvSpPr/>
      </dsp:nvSpPr>
      <dsp:spPr>
        <a:xfrm>
          <a:off x="0" y="351150"/>
          <a:ext cx="6301601" cy="253641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 Illustration of how engaged employees contribute to maintaining brand standards.</a:t>
          </a:r>
        </a:p>
      </dsp:txBody>
      <dsp:txXfrm>
        <a:off x="123817" y="474967"/>
        <a:ext cx="6053967" cy="2288779"/>
      </dsp:txXfrm>
    </dsp:sp>
    <dsp:sp modelId="{B9762627-7FDE-43CA-AAA9-39F60DAD16A8}">
      <dsp:nvSpPr>
        <dsp:cNvPr id="0" name=""/>
        <dsp:cNvSpPr/>
      </dsp:nvSpPr>
      <dsp:spPr>
        <a:xfrm>
          <a:off x="0" y="2991244"/>
          <a:ext cx="6301601" cy="253641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 Emphasize the role of communication and recognition in achieving and exceeding brand expectations.</a:t>
          </a:r>
        </a:p>
      </dsp:txBody>
      <dsp:txXfrm>
        <a:off x="123817" y="3115061"/>
        <a:ext cx="6053967" cy="22887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2E8CF-C070-49B9-A619-B561A25197DB}">
      <dsp:nvSpPr>
        <dsp:cNvPr id="0" name=""/>
        <dsp:cNvSpPr/>
      </dsp:nvSpPr>
      <dsp:spPr>
        <a:xfrm>
          <a:off x="0" y="1614001"/>
          <a:ext cx="1516882" cy="96322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39F7344-BE1C-4A1D-A084-7C89CE03DF53}">
      <dsp:nvSpPr>
        <dsp:cNvPr id="0" name=""/>
        <dsp:cNvSpPr/>
      </dsp:nvSpPr>
      <dsp:spPr>
        <a:xfrm>
          <a:off x="168542" y="1774116"/>
          <a:ext cx="1516882" cy="963220"/>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defRPr cap="all"/>
          </a:pPr>
          <a:r>
            <a:rPr lang="en-US" sz="1100" kern="1200"/>
            <a:t>• Overview of health and safety protocols in room cleaning.</a:t>
          </a:r>
        </a:p>
      </dsp:txBody>
      <dsp:txXfrm>
        <a:off x="196754" y="1802328"/>
        <a:ext cx="1460458" cy="906796"/>
      </dsp:txXfrm>
    </dsp:sp>
    <dsp:sp modelId="{FE2A53D2-0F5B-490C-8AA1-933C15C60589}">
      <dsp:nvSpPr>
        <dsp:cNvPr id="0" name=""/>
        <dsp:cNvSpPr/>
      </dsp:nvSpPr>
      <dsp:spPr>
        <a:xfrm>
          <a:off x="1853967" y="1614001"/>
          <a:ext cx="1516882" cy="96322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A27BFCE-DB35-4778-B598-2F63CDF33B39}">
      <dsp:nvSpPr>
        <dsp:cNvPr id="0" name=""/>
        <dsp:cNvSpPr/>
      </dsp:nvSpPr>
      <dsp:spPr>
        <a:xfrm>
          <a:off x="2022510" y="1774116"/>
          <a:ext cx="1516882" cy="963220"/>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defRPr cap="all"/>
          </a:pPr>
          <a:r>
            <a:rPr lang="en-US" sz="1100" kern="1200"/>
            <a:t>• Demonstration of proper use of personal protective equipment (PPE).</a:t>
          </a:r>
        </a:p>
      </dsp:txBody>
      <dsp:txXfrm>
        <a:off x="2050722" y="1802328"/>
        <a:ext cx="1460458" cy="906796"/>
      </dsp:txXfrm>
    </dsp:sp>
    <dsp:sp modelId="{814524B2-33F5-48D8-B030-9730E750BA6B}">
      <dsp:nvSpPr>
        <dsp:cNvPr id="0" name=""/>
        <dsp:cNvSpPr/>
      </dsp:nvSpPr>
      <dsp:spPr>
        <a:xfrm>
          <a:off x="3707935" y="1614001"/>
          <a:ext cx="1516882" cy="96322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1332AE6-41BE-4D5A-8D2A-F71CAB10DFAE}">
      <dsp:nvSpPr>
        <dsp:cNvPr id="0" name=""/>
        <dsp:cNvSpPr/>
      </dsp:nvSpPr>
      <dsp:spPr>
        <a:xfrm>
          <a:off x="3876478" y="1774116"/>
          <a:ext cx="1516882" cy="963220"/>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defRPr cap="all"/>
          </a:pPr>
          <a:r>
            <a:rPr lang="en-US" sz="1100" kern="1200"/>
            <a:t>• Examples of industry best practices in maintaining a safe work environment.</a:t>
          </a:r>
        </a:p>
      </dsp:txBody>
      <dsp:txXfrm>
        <a:off x="3904690" y="1802328"/>
        <a:ext cx="1460458" cy="9067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45557-EF90-44F7-988D-17F0EDFD0E21}">
      <dsp:nvSpPr>
        <dsp:cNvPr id="0" name=""/>
        <dsp:cNvSpPr/>
      </dsp:nvSpPr>
      <dsp:spPr>
        <a:xfrm>
          <a:off x="641" y="469243"/>
          <a:ext cx="2503103" cy="150186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cap="all"/>
          </a:pPr>
          <a:r>
            <a:rPr lang="en-US" sz="1700" kern="1200"/>
            <a:t>• Showcase examples of industry-leading hotels with exceptional cleanliness standards.</a:t>
          </a:r>
        </a:p>
      </dsp:txBody>
      <dsp:txXfrm>
        <a:off x="641" y="469243"/>
        <a:ext cx="2503103" cy="1501861"/>
      </dsp:txXfrm>
    </dsp:sp>
    <dsp:sp modelId="{0DCC69E3-8F3A-45BA-8A3F-F81B967B50D8}">
      <dsp:nvSpPr>
        <dsp:cNvPr id="0" name=""/>
        <dsp:cNvSpPr/>
      </dsp:nvSpPr>
      <dsp:spPr>
        <a:xfrm>
          <a:off x="2754055" y="469243"/>
          <a:ext cx="2503103" cy="1501861"/>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cap="all"/>
          </a:pPr>
          <a:r>
            <a:rPr lang="en-US" sz="1700" kern="1200"/>
            <a:t>• Highlight the correlation between employee engagement and the success of these practices.</a:t>
          </a:r>
        </a:p>
      </dsp:txBody>
      <dsp:txXfrm>
        <a:off x="2754055" y="469243"/>
        <a:ext cx="2503103" cy="1501861"/>
      </dsp:txXfrm>
    </dsp:sp>
    <dsp:sp modelId="{5D3B5F7C-4E35-4668-BD2D-35B890AD9D62}">
      <dsp:nvSpPr>
        <dsp:cNvPr id="0" name=""/>
        <dsp:cNvSpPr/>
      </dsp:nvSpPr>
      <dsp:spPr>
        <a:xfrm>
          <a:off x="1377348" y="2221415"/>
          <a:ext cx="2503103" cy="1501861"/>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cap="all"/>
          </a:pPr>
          <a:r>
            <a:rPr lang="en-US" sz="1700" kern="1200"/>
            <a:t>• Images and testimonials to reinforce the impact.</a:t>
          </a:r>
        </a:p>
      </dsp:txBody>
      <dsp:txXfrm>
        <a:off x="1377348" y="2221415"/>
        <a:ext cx="2503103" cy="15018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CBAE6C-1C1E-4714-9349-259CCE1B35C3}"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09C5C7-75FC-4920-B66C-75EBE03D52E1}" type="slidenum">
              <a:rPr lang="en-GB" smtClean="0"/>
              <a:t>‹#›</a:t>
            </a:fld>
            <a:endParaRPr lang="en-GB"/>
          </a:p>
        </p:txBody>
      </p:sp>
    </p:spTree>
    <p:extLst>
      <p:ext uri="{BB962C8B-B14F-4D97-AF65-F5344CB8AC3E}">
        <p14:creationId xmlns:p14="http://schemas.microsoft.com/office/powerpoint/2010/main" val="528032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Welcome to the presentation "Elevating Excellence: Premier Inn Dartford Housekeeping Training". Our journey begins with a cordial greeting, which represents the essence of Premier Inn Dartford's hospitality. The warmth of our brand envelops this presentation, creating a learning environment. As we begin this training, we recognize that our constant commitment to continuous room cleaning is critical for visitor happiness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(Rogers, 2020)</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The inclusion of Premier Inn Dartford logo across the slides underscores our dedication to a common identity and goal—a team that strives for excellence in every detail</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1</a:t>
            </a:fld>
            <a:endParaRPr lang="en-GB"/>
          </a:p>
        </p:txBody>
      </p:sp>
    </p:spTree>
    <p:extLst>
      <p:ext uri="{BB962C8B-B14F-4D97-AF65-F5344CB8AC3E}">
        <p14:creationId xmlns:p14="http://schemas.microsoft.com/office/powerpoint/2010/main" val="4088818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This lecture follows a defined agenda that is intended to create a thorough grasp of our core objectives. The New Room Cleaning Checklist, a tool rigorously created to line with Premier Inn Dartford's exacting brand standards, is the first step. Moving on, we'll look at the Employee Engagement Model, emphasizing the link between engaged employees and brand standards attainment. We then go over Health and Safety Procedures, look at examples of Best Industry Practices, and finish with an open discussion during the Q&amp;A session. This well-planned agenda guarantees that each team member obtains insight into the factors critical to preserving and elevating our commitment to excellence</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2</a:t>
            </a:fld>
            <a:endParaRPr lang="en-GB"/>
          </a:p>
        </p:txBody>
      </p:sp>
    </p:spTree>
    <p:extLst>
      <p:ext uri="{BB962C8B-B14F-4D97-AF65-F5344CB8AC3E}">
        <p14:creationId xmlns:p14="http://schemas.microsoft.com/office/powerpoint/2010/main" val="1307934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Slide 3 introduces a game-changing tool: the New Room Cleaning Checklist. This precisely developed and aligned checklist is the cornerstone of Premier Inn Dartford's dedication to cleanliness excellence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(Bridger, 2018)</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The checklist </a:t>
            </a:r>
            <a:r>
              <a:rPr lang="en-GB" sz="1200" kern="0" dirty="0" err="1">
                <a:effectLst/>
                <a:latin typeface="Times New Roman" panose="02020603050405020304" pitchFamily="18" charset="0"/>
                <a:ea typeface="Calibri" panose="020F0502020204030204" pitchFamily="34" charset="0"/>
                <a:cs typeface="Arial" panose="020B0604020202020204" pitchFamily="34" charset="0"/>
              </a:rPr>
              <a:t>instills</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a thorough approach to room cleaning through its precise task breakdown. Each piece is meticulously created to ensure that no detail is overlooked. The checklist serves as a guide, a blueprint for our housekeeping team to negotiate the complexities of room cleaning, leaving no space for ambiguity and setting a new industry benchmark for excellence</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3</a:t>
            </a:fld>
            <a:endParaRPr lang="en-GB"/>
          </a:p>
        </p:txBody>
      </p:sp>
    </p:spTree>
    <p:extLst>
      <p:ext uri="{BB962C8B-B14F-4D97-AF65-F5344CB8AC3E}">
        <p14:creationId xmlns:p14="http://schemas.microsoft.com/office/powerpoint/2010/main" val="523106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Slide 4 opens the gateway to a fundamental aspect of our training—the Employee Engagement Model. At the core of our success list the engagement of our team members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(Ferdinand and </a:t>
            </a:r>
            <a:r>
              <a:rPr lang="en-US" sz="1200" kern="0" dirty="0" err="1">
                <a:effectLst/>
                <a:latin typeface="Times New Roman" panose="02020603050405020304" pitchFamily="18" charset="0"/>
                <a:ea typeface="Calibri" panose="020F0502020204030204" pitchFamily="34" charset="0"/>
                <a:cs typeface="Arial" panose="020B0604020202020204" pitchFamily="34" charset="0"/>
              </a:rPr>
              <a:t>Kitchin</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 2018)</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This model, represented graphically on the slide, emphasizes the critical components: Communication, Recognition, and Development. Effective communication is cultivated through regular team meetings and open feedback channels. Recognition serves as a powerful motivator, encompassing acknowledgment of outstanding performance and the establishment of a supportive buddy system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(Mullins, 2013)</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Continuous development is fostered through ongoing training sessions and mentorship opportunities. By embracing and implementing these components, our team transforms into a cohesive force, collectively committed to achieving and exceeding Premier Inn Dartford's brand standards</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4</a:t>
            </a:fld>
            <a:endParaRPr lang="en-GB"/>
          </a:p>
        </p:txBody>
      </p:sp>
    </p:spTree>
    <p:extLst>
      <p:ext uri="{BB962C8B-B14F-4D97-AF65-F5344CB8AC3E}">
        <p14:creationId xmlns:p14="http://schemas.microsoft.com/office/powerpoint/2010/main" val="532966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Building upon the Employee Engagement Model, Slide 5 delves into its intricate components. Communication stands as the bedrock, facilitated through regular team meetings where ideas flow freely, and open channels for feedback ensure a transparent and responsive work environment(Raghubalan, 2015). Recognition becomes a motivational catalyst, celebrating individual and collective achievements, bolstered by the buddy system, fostering a culture of mutual support. Development takes </a:t>
            </a:r>
            <a:r>
              <a:rPr lang="en-GB" sz="1200" kern="0" dirty="0" err="1">
                <a:effectLst/>
                <a:latin typeface="Times New Roman" panose="02020603050405020304" pitchFamily="18" charset="0"/>
                <a:ea typeface="Calibri" panose="020F0502020204030204" pitchFamily="34" charset="0"/>
                <a:cs typeface="Arial" panose="020B0604020202020204" pitchFamily="34" charset="0"/>
              </a:rPr>
              <a:t>center</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stage with ongoing training sessions tailored to individual and team needs, supplemented by mentorship opportunities for professional growth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a:t>
            </a:r>
            <a:r>
              <a:rPr lang="en-US" sz="1200" kern="0" dirty="0" err="1">
                <a:effectLst/>
                <a:latin typeface="Times New Roman" panose="02020603050405020304" pitchFamily="18" charset="0"/>
                <a:ea typeface="Calibri" panose="020F0502020204030204" pitchFamily="34" charset="0"/>
                <a:cs typeface="Arial" panose="020B0604020202020204" pitchFamily="34" charset="0"/>
              </a:rPr>
              <a:t>Rowson</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 2017)</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Each component intertwines, forming a synergy that propels our team towards success and aligns seamlessly with Premier Inn Dartford's brand standards</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5</a:t>
            </a:fld>
            <a:endParaRPr lang="en-GB"/>
          </a:p>
        </p:txBody>
      </p:sp>
    </p:spTree>
    <p:extLst>
      <p:ext uri="{BB962C8B-B14F-4D97-AF65-F5344CB8AC3E}">
        <p14:creationId xmlns:p14="http://schemas.microsoft.com/office/powerpoint/2010/main" val="2052095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Slide 6 illuminates the concept of employee engagement through tangible examples. Recognizing outstanding performance and dedication is exemplified by leading hotels globally through initiatives like "Employee of the Month" programs. The impactful buddy system, demonstrated by fostering mutual support, showcases how engagement extends beyond individual achievements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(Rutherford, 2019)</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Training and development opportunities, such as skill-building workshops and career advancement programs, serve as real-world instances of investing in our team's growth. These examples reinforce that employee engagement is not just a concept but a lived reality, fostering a positive and thriving work culture</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6</a:t>
            </a:fld>
            <a:endParaRPr lang="en-GB"/>
          </a:p>
        </p:txBody>
      </p:sp>
    </p:spTree>
    <p:extLst>
      <p:ext uri="{BB962C8B-B14F-4D97-AF65-F5344CB8AC3E}">
        <p14:creationId xmlns:p14="http://schemas.microsoft.com/office/powerpoint/2010/main" val="3300313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Slide 7 establishes a crucial connection between employee engagement and the consistent delivery of Premier Inn Dartford's brand standards. Effective communication and recognition, as highlighted in the Employee Engagement Model, directly influence the meticulous execution of our New Room Cleaning Checklist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(Casado, 2019)</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The engaged team becomes a driving force behind the brand's reputation for excellence, translating the principles of engagement into tangible, high-quality results. This slide reinforces that our commitment to brand standards is not just an expectation but a shared responsibility that each engaged team member contributes to daily</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7</a:t>
            </a:fld>
            <a:endParaRPr lang="en-GB"/>
          </a:p>
        </p:txBody>
      </p:sp>
    </p:spTree>
    <p:extLst>
      <p:ext uri="{BB962C8B-B14F-4D97-AF65-F5344CB8AC3E}">
        <p14:creationId xmlns:p14="http://schemas.microsoft.com/office/powerpoint/2010/main" val="1226957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Slide 8 shifts the focus to another critical aspect—Health and Safety Procedures. A visual depiction of team members donning personal protective equipment emphasizes the paramount importance of safety. The slide outlines the key protocols within the checklist, ensuring team members are well-versed in maintaining a secure work environment</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a:t>
            </a:r>
            <a:r>
              <a:rPr lang="en-US" sz="1200" kern="0" dirty="0" err="1">
                <a:effectLst/>
                <a:latin typeface="Times New Roman" panose="02020603050405020304" pitchFamily="18" charset="0"/>
                <a:ea typeface="Calibri" panose="020F0502020204030204" pitchFamily="34" charset="0"/>
                <a:cs typeface="Arial" panose="020B0604020202020204" pitchFamily="34" charset="0"/>
              </a:rPr>
              <a:t>Tesone</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 2017)</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Real-world industry examples of hotels excelling in health and safety practices, coupled with our commitment to best practices, reinforce the significance of adhering to these procedures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(Hogg, 2015)</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This slide serves as a reminder that achieving excellence extends beyond cleanliness to the holistic well-being of our team and guests</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8</a:t>
            </a:fld>
            <a:endParaRPr lang="en-GB"/>
          </a:p>
        </p:txBody>
      </p:sp>
    </p:spTree>
    <p:extLst>
      <p:ext uri="{BB962C8B-B14F-4D97-AF65-F5344CB8AC3E}">
        <p14:creationId xmlns:p14="http://schemas.microsoft.com/office/powerpoint/2010/main" val="2412342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Slide 9 showcases industry leaders with exemplary cleanliness standards. Images and testimonials highlight hotels globally recognized for their commitment to excellence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(Quick, 2020)</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These real-world examples serve as inspirations, illustrating that our goals are not just aspirational but achievable </a:t>
            </a:r>
            <a:r>
              <a:rPr lang="en-US" sz="1200" kern="0" dirty="0">
                <a:effectLst/>
                <a:latin typeface="Times New Roman" panose="02020603050405020304" pitchFamily="18" charset="0"/>
                <a:ea typeface="Calibri" panose="020F0502020204030204" pitchFamily="34" charset="0"/>
                <a:cs typeface="Arial" panose="020B0604020202020204" pitchFamily="34" charset="0"/>
              </a:rPr>
              <a:t>(Singh, 2019)</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Premier Inn Dartford's adherence to industry best practices, combined with an engaged team and a meticulous checklist, positions us among these industry leaders. The slide </a:t>
            </a:r>
            <a:r>
              <a:rPr lang="en-GB" sz="1200" kern="0" dirty="0" err="1">
                <a:effectLst/>
                <a:latin typeface="Times New Roman" panose="02020603050405020304" pitchFamily="18" charset="0"/>
                <a:ea typeface="Calibri" panose="020F0502020204030204" pitchFamily="34" charset="0"/>
                <a:cs typeface="Arial" panose="020B0604020202020204" pitchFamily="34" charset="0"/>
              </a:rPr>
              <a:t>instills</a:t>
            </a:r>
            <a:r>
              <a:rPr lang="en-GB" sz="1200" kern="0" dirty="0">
                <a:effectLst/>
                <a:latin typeface="Times New Roman" panose="02020603050405020304" pitchFamily="18" charset="0"/>
                <a:ea typeface="Calibri" panose="020F0502020204030204" pitchFamily="34" charset="0"/>
                <a:cs typeface="Arial" panose="020B0604020202020204" pitchFamily="34" charset="0"/>
              </a:rPr>
              <a:t> a sense of pride and motivation, reinforcing that our pursuit of excellence aligns with and even surpasses the benchmarks set by the best in the industry</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9</a:t>
            </a:fld>
            <a:endParaRPr lang="en-GB"/>
          </a:p>
        </p:txBody>
      </p:sp>
    </p:spTree>
    <p:extLst>
      <p:ext uri="{BB962C8B-B14F-4D97-AF65-F5344CB8AC3E}">
        <p14:creationId xmlns:p14="http://schemas.microsoft.com/office/powerpoint/2010/main" val="2588680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effectLst/>
                <a:latin typeface="Times New Roman" panose="02020603050405020304" pitchFamily="18" charset="0"/>
                <a:ea typeface="Calibri" panose="020F0502020204030204" pitchFamily="34" charset="0"/>
                <a:cs typeface="Arial" panose="020B0604020202020204" pitchFamily="34" charset="0"/>
              </a:rPr>
              <a:t>This training session provides as a complete guide for our Premier Inn Dartford housekeeping team, linking them with our dedication to quality. The painstakingly created New Room Cleaning Checklist is offered alongside the Employee Engagement Model, highlighting the interaction of communication, appreciation, and development. The real-world impact of engagement efforts is reinforced by tangible industry examples. Health and safety procedures, as well as best industry practices, highlight the comprehensive approach to excellence, which extends beyond cleaning to general well-being. The lecture is followed by a Q&amp;A session to encourage open conversation and continuous growth. As we embark on this adventure, our staff is empowered to not only meet, but also surpass Premier Inn Dartford's high standards, contributing to a culture of quality, engagement, and steadfast dedication</a:t>
            </a:r>
            <a:endParaRPr lang="en-GB" dirty="0"/>
          </a:p>
        </p:txBody>
      </p:sp>
      <p:sp>
        <p:nvSpPr>
          <p:cNvPr id="4" name="Slide Number Placeholder 3"/>
          <p:cNvSpPr>
            <a:spLocks noGrp="1"/>
          </p:cNvSpPr>
          <p:nvPr>
            <p:ph type="sldNum" sz="quarter" idx="5"/>
          </p:nvPr>
        </p:nvSpPr>
        <p:spPr/>
        <p:txBody>
          <a:bodyPr/>
          <a:lstStyle/>
          <a:p>
            <a:fld id="{1709C5C7-75FC-4920-B66C-75EBE03D52E1}" type="slidenum">
              <a:rPr lang="en-GB" smtClean="0"/>
              <a:t>10</a:t>
            </a:fld>
            <a:endParaRPr lang="en-GB"/>
          </a:p>
        </p:txBody>
      </p:sp>
    </p:spTree>
    <p:extLst>
      <p:ext uri="{BB962C8B-B14F-4D97-AF65-F5344CB8AC3E}">
        <p14:creationId xmlns:p14="http://schemas.microsoft.com/office/powerpoint/2010/main" val="834668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Bakker, A.B. (2017). </a:t>
            </a:r>
            <a:r>
              <a:rPr lang="en-GB" sz="1200" i="1" dirty="0">
                <a:effectLst/>
                <a:latin typeface="Arial" panose="020B0604020202020204" pitchFamily="34" charset="0"/>
                <a:ea typeface="Calibri" panose="020F0502020204030204" pitchFamily="34" charset="0"/>
                <a:cs typeface="Arial" panose="020B0604020202020204" pitchFamily="34" charset="0"/>
              </a:rPr>
              <a:t>Work Engagement</a:t>
            </a:r>
            <a:r>
              <a:rPr lang="en-GB" sz="1200" dirty="0">
                <a:effectLst/>
                <a:latin typeface="Arial" panose="020B0604020202020204" pitchFamily="34" charset="0"/>
                <a:ea typeface="Calibri" panose="020F0502020204030204" pitchFamily="34" charset="0"/>
                <a:cs typeface="Arial" panose="020B0604020202020204" pitchFamily="34" charset="0"/>
              </a:rPr>
              <a:t>. Psychology Press.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Bridger, E. (2018). </a:t>
            </a:r>
            <a:r>
              <a:rPr lang="en-GB" sz="1200" i="1" dirty="0">
                <a:effectLst/>
                <a:latin typeface="Arial" panose="020B0604020202020204" pitchFamily="34" charset="0"/>
                <a:ea typeface="Calibri" panose="020F0502020204030204" pitchFamily="34" charset="0"/>
                <a:cs typeface="Arial" panose="020B0604020202020204" pitchFamily="34" charset="0"/>
              </a:rPr>
              <a:t>Employee engagement : a practical introduction</a:t>
            </a:r>
            <a:r>
              <a:rPr lang="en-GB" sz="1200" dirty="0">
                <a:effectLst/>
                <a:latin typeface="Arial" panose="020B0604020202020204" pitchFamily="34" charset="0"/>
                <a:ea typeface="Calibri" panose="020F0502020204030204" pitchFamily="34" charset="0"/>
                <a:cs typeface="Arial" panose="020B0604020202020204" pitchFamily="34" charset="0"/>
              </a:rPr>
              <a:t>. London, United Kingdom: Kogan Page Limited.</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Casado, M.A. (2019). </a:t>
            </a:r>
            <a:r>
              <a:rPr lang="en-GB" sz="1200" i="1" dirty="0">
                <a:effectLst/>
                <a:latin typeface="Arial" panose="020B0604020202020204" pitchFamily="34" charset="0"/>
                <a:ea typeface="Calibri" panose="020F0502020204030204" pitchFamily="34" charset="0"/>
                <a:cs typeface="Arial" panose="020B0604020202020204" pitchFamily="34" charset="0"/>
              </a:rPr>
              <a:t>Housekeeping management</a:t>
            </a:r>
            <a:r>
              <a:rPr lang="en-GB" sz="1200" dirty="0">
                <a:effectLst/>
                <a:latin typeface="Arial" panose="020B0604020202020204" pitchFamily="34" charset="0"/>
                <a:ea typeface="Calibri" panose="020F0502020204030204" pitchFamily="34" charset="0"/>
                <a:cs typeface="Arial" panose="020B0604020202020204" pitchFamily="34" charset="0"/>
              </a:rPr>
              <a:t>. Hoboken, N.J.: John Wiley &amp; Sons.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Cottrell, S. (2019). </a:t>
            </a:r>
            <a:r>
              <a:rPr lang="en-GB" sz="1200" i="1" dirty="0">
                <a:effectLst/>
                <a:latin typeface="Arial" panose="020B0604020202020204" pitchFamily="34" charset="0"/>
                <a:ea typeface="Calibri" panose="020F0502020204030204" pitchFamily="34" charset="0"/>
                <a:cs typeface="Arial" panose="020B0604020202020204" pitchFamily="34" charset="0"/>
              </a:rPr>
              <a:t>The study skills handbook</a:t>
            </a:r>
            <a:r>
              <a:rPr lang="en-GB" sz="1200" dirty="0">
                <a:effectLst/>
                <a:latin typeface="Arial" panose="020B0604020202020204" pitchFamily="34" charset="0"/>
                <a:ea typeface="Calibri" panose="020F0502020204030204" pitchFamily="34" charset="0"/>
                <a:cs typeface="Arial" panose="020B0604020202020204" pitchFamily="34" charset="0"/>
              </a:rPr>
              <a:t>. 5th ed. London: Red Globe Press.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Ferdinand, N. and </a:t>
            </a:r>
            <a:r>
              <a:rPr lang="en-GB" sz="1200" dirty="0" err="1">
                <a:effectLst/>
                <a:latin typeface="Arial" panose="020B0604020202020204" pitchFamily="34" charset="0"/>
                <a:ea typeface="Calibri" panose="020F0502020204030204" pitchFamily="34" charset="0"/>
                <a:cs typeface="Arial" panose="020B0604020202020204" pitchFamily="34" charset="0"/>
              </a:rPr>
              <a:t>Kitchin</a:t>
            </a:r>
            <a:r>
              <a:rPr lang="en-GB" sz="1200" dirty="0">
                <a:effectLst/>
                <a:latin typeface="Arial" panose="020B0604020202020204" pitchFamily="34" charset="0"/>
                <a:ea typeface="Calibri" panose="020F0502020204030204" pitchFamily="34" charset="0"/>
                <a:cs typeface="Arial" panose="020B0604020202020204" pitchFamily="34" charset="0"/>
              </a:rPr>
              <a:t>, P. (2018). </a:t>
            </a:r>
            <a:r>
              <a:rPr lang="en-GB" sz="1200" i="1" dirty="0">
                <a:effectLst/>
                <a:latin typeface="Arial" panose="020B0604020202020204" pitchFamily="34" charset="0"/>
                <a:ea typeface="Calibri" panose="020F0502020204030204" pitchFamily="34" charset="0"/>
                <a:cs typeface="Arial" panose="020B0604020202020204" pitchFamily="34" charset="0"/>
              </a:rPr>
              <a:t>Events Management</a:t>
            </a:r>
            <a:r>
              <a:rPr lang="en-GB" sz="1200" dirty="0">
                <a:effectLst/>
                <a:latin typeface="Arial" panose="020B0604020202020204" pitchFamily="34" charset="0"/>
                <a:ea typeface="Calibri" panose="020F0502020204030204" pitchFamily="34" charset="0"/>
                <a:cs typeface="Arial" panose="020B0604020202020204" pitchFamily="34" charset="0"/>
              </a:rPr>
              <a:t>. SAGE.</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Hogg, T. (2015). </a:t>
            </a:r>
            <a:r>
              <a:rPr lang="en-GB" sz="1200" i="1" dirty="0">
                <a:effectLst/>
                <a:latin typeface="Arial" panose="020B0604020202020204" pitchFamily="34" charset="0"/>
                <a:ea typeface="Calibri" panose="020F0502020204030204" pitchFamily="34" charset="0"/>
                <a:cs typeface="Arial" panose="020B0604020202020204" pitchFamily="34" charset="0"/>
              </a:rPr>
              <a:t>Key concepts in hospitality management</a:t>
            </a:r>
            <a:r>
              <a:rPr lang="en-GB" sz="1200" dirty="0">
                <a:effectLst/>
                <a:latin typeface="Arial" panose="020B0604020202020204" pitchFamily="34" charset="0"/>
                <a:ea typeface="Calibri" panose="020F0502020204030204" pitchFamily="34" charset="0"/>
                <a:cs typeface="Arial" panose="020B0604020202020204" pitchFamily="34" charset="0"/>
              </a:rPr>
              <a:t>. New York: </a:t>
            </a:r>
            <a:r>
              <a:rPr lang="en-GB" sz="1200" dirty="0" err="1">
                <a:effectLst/>
                <a:latin typeface="Arial" panose="020B0604020202020204" pitchFamily="34" charset="0"/>
                <a:ea typeface="Calibri" panose="020F0502020204030204" pitchFamily="34" charset="0"/>
                <a:cs typeface="Arial" panose="020B0604020202020204" pitchFamily="34" charset="0"/>
              </a:rPr>
              <a:t>Arcler</a:t>
            </a:r>
            <a:r>
              <a:rPr lang="en-GB" sz="1200" dirty="0">
                <a:effectLst/>
                <a:latin typeface="Arial" panose="020B0604020202020204" pitchFamily="34" charset="0"/>
                <a:ea typeface="Calibri" panose="020F0502020204030204" pitchFamily="34" charset="0"/>
                <a:cs typeface="Arial" panose="020B0604020202020204" pitchFamily="34" charset="0"/>
              </a:rPr>
              <a:t> Press.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Jagmohan Negi (2014). </a:t>
            </a:r>
            <a:r>
              <a:rPr lang="en-GB" sz="1200" i="1" dirty="0">
                <a:effectLst/>
                <a:latin typeface="Arial" panose="020B0604020202020204" pitchFamily="34" charset="0"/>
                <a:ea typeface="Calibri" panose="020F0502020204030204" pitchFamily="34" charset="0"/>
                <a:cs typeface="Arial" panose="020B0604020202020204" pitchFamily="34" charset="0"/>
              </a:rPr>
              <a:t>Professional Hotel Management.</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Johnston, R. (2019). </a:t>
            </a:r>
            <a:r>
              <a:rPr lang="en-GB" sz="1200" i="1" dirty="0">
                <a:effectLst/>
                <a:latin typeface="Arial" panose="020B0604020202020204" pitchFamily="34" charset="0"/>
                <a:ea typeface="Calibri" panose="020F0502020204030204" pitchFamily="34" charset="0"/>
                <a:cs typeface="Arial" panose="020B0604020202020204" pitchFamily="34" charset="0"/>
              </a:rPr>
              <a:t>Service operations management : improving service delivery</a:t>
            </a:r>
            <a:r>
              <a:rPr lang="en-GB" sz="1200" dirty="0">
                <a:effectLst/>
                <a:latin typeface="Arial" panose="020B0604020202020204" pitchFamily="34" charset="0"/>
                <a:ea typeface="Calibri" panose="020F0502020204030204" pitchFamily="34" charset="0"/>
                <a:cs typeface="Arial" panose="020B0604020202020204" pitchFamily="34" charset="0"/>
              </a:rPr>
              <a:t>. 4th ed. Harlow: Pearson.</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Jones, T.J.A. (2018). </a:t>
            </a:r>
            <a:r>
              <a:rPr lang="en-GB" sz="1200" i="1" dirty="0">
                <a:effectLst/>
                <a:latin typeface="Arial" panose="020B0604020202020204" pitchFamily="34" charset="0"/>
                <a:ea typeface="Calibri" panose="020F0502020204030204" pitchFamily="34" charset="0"/>
                <a:cs typeface="Arial" panose="020B0604020202020204" pitchFamily="34" charset="0"/>
              </a:rPr>
              <a:t>Professional management of housekeeping operations</a:t>
            </a:r>
            <a:r>
              <a:rPr lang="en-GB" sz="1200" dirty="0">
                <a:effectLst/>
                <a:latin typeface="Arial" panose="020B0604020202020204" pitchFamily="34" charset="0"/>
                <a:ea typeface="Calibri" panose="020F0502020204030204" pitchFamily="34" charset="0"/>
                <a:cs typeface="Arial" panose="020B0604020202020204" pitchFamily="34" charset="0"/>
              </a:rPr>
              <a:t>. Hoboken, N.J.: John Wiley &amp; Sons.</a:t>
            </a:r>
          </a:p>
          <a:p>
            <a:pPr marL="0" marR="0" algn="just">
              <a:lnSpc>
                <a:spcPct val="150000"/>
              </a:lnSpc>
              <a:spcBef>
                <a:spcPts val="0"/>
              </a:spcBef>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Kinderlerer</a:t>
            </a:r>
            <a:r>
              <a:rPr lang="en-GB" sz="1200" dirty="0">
                <a:effectLst/>
                <a:latin typeface="Arial" panose="020B0604020202020204" pitchFamily="34" charset="0"/>
                <a:ea typeface="Calibri" panose="020F0502020204030204" pitchFamily="34" charset="0"/>
                <a:cs typeface="Arial" panose="020B0604020202020204" pitchFamily="34" charset="0"/>
              </a:rPr>
              <a:t>, J. (2017). Responsible hospitality: microbiology for the hospitality industry. </a:t>
            </a:r>
            <a:r>
              <a:rPr lang="en-GB" sz="1200" i="1" dirty="0">
                <a:effectLst/>
                <a:latin typeface="Arial" panose="020B0604020202020204" pitchFamily="34" charset="0"/>
                <a:ea typeface="Calibri" panose="020F0502020204030204" pitchFamily="34" charset="0"/>
                <a:cs typeface="Arial" panose="020B0604020202020204" pitchFamily="34" charset="0"/>
              </a:rPr>
              <a:t>International Journal of Hospitality Management</a:t>
            </a:r>
            <a:r>
              <a:rPr lang="en-GB" sz="1200" dirty="0">
                <a:effectLst/>
                <a:latin typeface="Arial" panose="020B0604020202020204" pitchFamily="34" charset="0"/>
                <a:ea typeface="Calibri" panose="020F0502020204030204" pitchFamily="34" charset="0"/>
                <a:cs typeface="Arial" panose="020B0604020202020204" pitchFamily="34" charset="0"/>
              </a:rPr>
              <a:t>, 16(3), pp.313–315. </a:t>
            </a:r>
            <a:r>
              <a:rPr lang="en-GB" sz="1200" dirty="0" err="1">
                <a:effectLst/>
                <a:latin typeface="Arial" panose="020B0604020202020204" pitchFamily="34" charset="0"/>
                <a:ea typeface="Calibri" panose="020F0502020204030204" pitchFamily="34" charset="0"/>
                <a:cs typeface="Arial" panose="020B0604020202020204" pitchFamily="34" charset="0"/>
              </a:rPr>
              <a:t>doi:https</a:t>
            </a:r>
            <a:r>
              <a:rPr lang="en-GB" sz="1200">
                <a:effectLst/>
                <a:latin typeface="Arial" panose="020B0604020202020204" pitchFamily="34" charset="0"/>
                <a:ea typeface="Calibri" panose="020F0502020204030204" pitchFamily="34" charset="0"/>
                <a:cs typeface="Arial" panose="020B0604020202020204" pitchFamily="34" charset="0"/>
              </a:rPr>
              <a:t>://doi.org/10.1016/s0278-4319(97)89038-x.</a:t>
            </a:r>
          </a:p>
          <a:p>
            <a:endParaRPr lang="en-GB"/>
          </a:p>
        </p:txBody>
      </p:sp>
      <p:sp>
        <p:nvSpPr>
          <p:cNvPr id="4" name="Slide Number Placeholder 3"/>
          <p:cNvSpPr>
            <a:spLocks noGrp="1"/>
          </p:cNvSpPr>
          <p:nvPr>
            <p:ph type="sldNum" sz="quarter" idx="5"/>
          </p:nvPr>
        </p:nvSpPr>
        <p:spPr/>
        <p:txBody>
          <a:bodyPr/>
          <a:lstStyle/>
          <a:p>
            <a:fld id="{1709C5C7-75FC-4920-B66C-75EBE03D52E1}" type="slidenum">
              <a:rPr lang="en-GB" smtClean="0"/>
              <a:t>11</a:t>
            </a:fld>
            <a:endParaRPr lang="en-GB"/>
          </a:p>
        </p:txBody>
      </p:sp>
    </p:spTree>
    <p:extLst>
      <p:ext uri="{BB962C8B-B14F-4D97-AF65-F5344CB8AC3E}">
        <p14:creationId xmlns:p14="http://schemas.microsoft.com/office/powerpoint/2010/main" val="2412448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CCDC-5EA2-1AC5-EC4F-746989E772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09CA12-9008-386F-793B-53CC600D59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511F5-699F-FD2C-724A-49EEFBD84D03}"/>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5" name="Footer Placeholder 4">
            <a:extLst>
              <a:ext uri="{FF2B5EF4-FFF2-40B4-BE49-F238E27FC236}">
                <a16:creationId xmlns:a16="http://schemas.microsoft.com/office/drawing/2014/main" id="{70D05943-3C80-0E0A-8299-88A532D0A3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2B7DC-F7BE-3F21-D770-4FEE18CFFD6C}"/>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2959811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3A24B-A365-8B2B-2972-24D4E2CD81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F06D5F-553F-21A3-46CF-ADBF5A937D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E25A3F-DB07-6F1E-529A-A49FB3C03A46}"/>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5" name="Footer Placeholder 4">
            <a:extLst>
              <a:ext uri="{FF2B5EF4-FFF2-40B4-BE49-F238E27FC236}">
                <a16:creationId xmlns:a16="http://schemas.microsoft.com/office/drawing/2014/main" id="{00CD4F77-84AC-A4F9-B04F-5AB2B11C95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50FFAC-F7B1-7F7A-7315-2AB692A20332}"/>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1090329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88A8F-D6E6-5392-3941-AA30C3F473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73BD13-563B-760D-0064-B0A4543F9D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BE7607-3DF7-A784-9D04-1E325F7FD6C7}"/>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5" name="Footer Placeholder 4">
            <a:extLst>
              <a:ext uri="{FF2B5EF4-FFF2-40B4-BE49-F238E27FC236}">
                <a16:creationId xmlns:a16="http://schemas.microsoft.com/office/drawing/2014/main" id="{CA5B04C8-9B92-5590-704F-0110C91C13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E3E20E-8E04-0B73-56CE-483219B3A364}"/>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10104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124DD-9DC9-3CB0-F9D1-05C3932215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BB7CC3-D9C3-FA41-6A8A-335BAD6423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31B11D-F048-2C07-DDAF-9722BC8E72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F66CF2-6463-7ACB-EA18-867AE701C633}"/>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6" name="Footer Placeholder 5">
            <a:extLst>
              <a:ext uri="{FF2B5EF4-FFF2-40B4-BE49-F238E27FC236}">
                <a16:creationId xmlns:a16="http://schemas.microsoft.com/office/drawing/2014/main" id="{993C716A-F32B-AAC1-A7DE-7BEEDC2F4C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50A6A1-D167-4611-F3F7-284A1851A5A5}"/>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3266575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5B41F-A3CA-C038-7266-F2258316FF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20E55C-4572-95DE-A648-D75E623696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7BA09A-0232-2FDE-F60E-B246D68874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D3CFE4-336C-534B-6D12-CA332A453F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9A8A53-1DCC-0A41-3CCB-C8BCCABF30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C2B4CC-3B62-91FA-AE05-BBB2637049FD}"/>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8" name="Footer Placeholder 7">
            <a:extLst>
              <a:ext uri="{FF2B5EF4-FFF2-40B4-BE49-F238E27FC236}">
                <a16:creationId xmlns:a16="http://schemas.microsoft.com/office/drawing/2014/main" id="{4D81FEAD-C35C-E8F7-3BBE-E6A9D77D7E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AD0AF8-E6E4-5043-83CB-F5EB95D0528E}"/>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77506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02E59-BF97-84BE-AF9C-B3692F28DC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0062E96-7B55-799B-D435-A10333B7BE51}"/>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4" name="Footer Placeholder 3">
            <a:extLst>
              <a:ext uri="{FF2B5EF4-FFF2-40B4-BE49-F238E27FC236}">
                <a16:creationId xmlns:a16="http://schemas.microsoft.com/office/drawing/2014/main" id="{8AC30F77-58E0-3B11-EC34-11053F3695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7DF8F0-87CD-A0F1-08CF-EEFF85A47400}"/>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1720268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D30239-252E-95FD-F7AC-BFF4DAD3E3E9}"/>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3" name="Footer Placeholder 2">
            <a:extLst>
              <a:ext uri="{FF2B5EF4-FFF2-40B4-BE49-F238E27FC236}">
                <a16:creationId xmlns:a16="http://schemas.microsoft.com/office/drawing/2014/main" id="{209CC7CC-9922-87A6-521A-38FF788FC8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E24A5A-91E0-BAD2-3B25-0BF0708D1BBB}"/>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1008535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BE08-66EA-7315-972D-909D13E349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DFFCE8-FC38-48C5-45F3-7395045427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313A94-8A24-FB8A-603A-0B2197092E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1CDF8D-D2F0-6044-7356-C2AA314D58FF}"/>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6" name="Footer Placeholder 5">
            <a:extLst>
              <a:ext uri="{FF2B5EF4-FFF2-40B4-BE49-F238E27FC236}">
                <a16:creationId xmlns:a16="http://schemas.microsoft.com/office/drawing/2014/main" id="{E1DB77E3-460A-7127-85B2-70DC1A94A1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597E-48EE-E038-0ABB-8F583541FC09}"/>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190462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00356-6B65-F661-FD0D-17CE12410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9BD760-6C08-5F6C-C077-FC61AEE801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48C427E-879F-FDB6-F6AD-384F576550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773061-566A-1A7A-C11F-C5A48F1713E3}"/>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6" name="Footer Placeholder 5">
            <a:extLst>
              <a:ext uri="{FF2B5EF4-FFF2-40B4-BE49-F238E27FC236}">
                <a16:creationId xmlns:a16="http://schemas.microsoft.com/office/drawing/2014/main" id="{544C7E9A-004F-9CFC-C6CF-53960B10FE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D7D339-3FAF-14D4-060B-5DC7F92421BA}"/>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1497621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698EB-0525-4E7D-5E62-2F19F357D0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2AA548-A491-C468-D07E-C7EA1BDBEB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95EA20-46EE-B365-C170-443F1CD3AB59}"/>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5" name="Footer Placeholder 4">
            <a:extLst>
              <a:ext uri="{FF2B5EF4-FFF2-40B4-BE49-F238E27FC236}">
                <a16:creationId xmlns:a16="http://schemas.microsoft.com/office/drawing/2014/main" id="{9594712B-2228-FB79-49FE-02F5DB5782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162957-3461-EB82-30A7-A05580C0F5E9}"/>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2501008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FC0479-0F23-5131-DABB-F5C39E4F09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D8CD78-926C-7E81-15DE-06829BE691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013F2C-A298-F4BA-1D11-481810D91587}"/>
              </a:ext>
            </a:extLst>
          </p:cNvPr>
          <p:cNvSpPr>
            <a:spLocks noGrp="1"/>
          </p:cNvSpPr>
          <p:nvPr>
            <p:ph type="dt" sz="half" idx="10"/>
          </p:nvPr>
        </p:nvSpPr>
        <p:spPr/>
        <p:txBody>
          <a:bodyPr/>
          <a:lstStyle/>
          <a:p>
            <a:fld id="{429EB9B2-2AC3-4725-911B-80156807D6B2}" type="datetimeFigureOut">
              <a:rPr lang="en-GB" smtClean="0"/>
              <a:t>12/11/2023</a:t>
            </a:fld>
            <a:endParaRPr lang="en-GB"/>
          </a:p>
        </p:txBody>
      </p:sp>
      <p:sp>
        <p:nvSpPr>
          <p:cNvPr id="5" name="Footer Placeholder 4">
            <a:extLst>
              <a:ext uri="{FF2B5EF4-FFF2-40B4-BE49-F238E27FC236}">
                <a16:creationId xmlns:a16="http://schemas.microsoft.com/office/drawing/2014/main" id="{CE36CD55-94BC-A0A0-1FE6-6EB55C23F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4721C2-AD2E-C278-FB59-EB6F3B14E0DA}"/>
              </a:ext>
            </a:extLst>
          </p:cNvPr>
          <p:cNvSpPr>
            <a:spLocks noGrp="1"/>
          </p:cNvSpPr>
          <p:nvPr>
            <p:ph type="sldNum" sz="quarter" idx="12"/>
          </p:nvPr>
        </p:nvSpPr>
        <p:spPr/>
        <p:txBody>
          <a:bodyPr/>
          <a:lstStyle/>
          <a:p>
            <a:fld id="{34A1FC74-66D9-4060-9312-3B1962304510}" type="slidenum">
              <a:rPr lang="en-GB" smtClean="0"/>
              <a:t>‹#›</a:t>
            </a:fld>
            <a:endParaRPr lang="en-GB"/>
          </a:p>
        </p:txBody>
      </p:sp>
    </p:spTree>
    <p:extLst>
      <p:ext uri="{BB962C8B-B14F-4D97-AF65-F5344CB8AC3E}">
        <p14:creationId xmlns:p14="http://schemas.microsoft.com/office/powerpoint/2010/main" val="452785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C265BB-DAC4-DEC3-E767-AA8B4A29EF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52D9F9-4945-A182-49A4-18F21C0AD7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4D4710-80EA-EDF5-0F8E-84B9A2D91A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9EB9B2-2AC3-4725-911B-80156807D6B2}" type="datetimeFigureOut">
              <a:rPr lang="en-GB" smtClean="0"/>
              <a:t>12/11/2023</a:t>
            </a:fld>
            <a:endParaRPr lang="en-GB"/>
          </a:p>
        </p:txBody>
      </p:sp>
      <p:sp>
        <p:nvSpPr>
          <p:cNvPr id="5" name="Footer Placeholder 4">
            <a:extLst>
              <a:ext uri="{FF2B5EF4-FFF2-40B4-BE49-F238E27FC236}">
                <a16:creationId xmlns:a16="http://schemas.microsoft.com/office/drawing/2014/main" id="{A9D8A69E-48D3-3192-410A-067DC4093C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CC236DD-1064-B63F-EEC0-44466A4B1E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A1FC74-66D9-4060-9312-3B1962304510}" type="slidenum">
              <a:rPr lang="en-GB" smtClean="0"/>
              <a:t>‹#›</a:t>
            </a:fld>
            <a:endParaRPr lang="en-GB"/>
          </a:p>
        </p:txBody>
      </p:sp>
    </p:spTree>
    <p:extLst>
      <p:ext uri="{BB962C8B-B14F-4D97-AF65-F5344CB8AC3E}">
        <p14:creationId xmlns:p14="http://schemas.microsoft.com/office/powerpoint/2010/main" val="25984157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0.jp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1.pn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om with purple and gold furniture&#10;&#10;Description automatically generated">
            <a:extLst>
              <a:ext uri="{FF2B5EF4-FFF2-40B4-BE49-F238E27FC236}">
                <a16:creationId xmlns:a16="http://schemas.microsoft.com/office/drawing/2014/main" id="{D7C690D6-0268-034A-59C1-4B0E5897F3AA}"/>
              </a:ext>
            </a:extLst>
          </p:cNvPr>
          <p:cNvPicPr>
            <a:picLocks noChangeAspect="1"/>
          </p:cNvPicPr>
          <p:nvPr/>
        </p:nvPicPr>
        <p:blipFill rotWithShape="1">
          <a:blip r:embed="rId3">
            <a:extLst>
              <a:ext uri="{28A0092B-C50C-407E-A947-70E740481C1C}">
                <a14:useLocalDpi xmlns:a14="http://schemas.microsoft.com/office/drawing/2010/main" val="0"/>
              </a:ext>
            </a:extLst>
          </a:blip>
          <a:srcRect l="1540" r="22045" b="9091"/>
          <a:stretch/>
        </p:blipFill>
        <p:spPr>
          <a:xfrm>
            <a:off x="5090984" y="10"/>
            <a:ext cx="7101016"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5D4DE6-0720-5DE8-69D1-55659D8A714F}"/>
              </a:ext>
            </a:extLst>
          </p:cNvPr>
          <p:cNvSpPr>
            <a:spLocks noGrp="1"/>
          </p:cNvSpPr>
          <p:nvPr>
            <p:ph type="ctrTitle"/>
          </p:nvPr>
        </p:nvSpPr>
        <p:spPr>
          <a:xfrm>
            <a:off x="477980" y="1726855"/>
            <a:ext cx="4023360" cy="2599642"/>
          </a:xfrm>
        </p:spPr>
        <p:txBody>
          <a:bodyPr anchor="b">
            <a:normAutofit fontScale="90000"/>
          </a:bodyPr>
          <a:lstStyle/>
          <a:p>
            <a:pPr algn="l"/>
            <a:r>
              <a:rPr lang="en-GB" sz="3700" kern="0" dirty="0">
                <a:effectLst/>
                <a:latin typeface="+mn-lt"/>
                <a:ea typeface="Calibri" panose="020F0502020204030204" pitchFamily="34" charset="0"/>
                <a:cs typeface="Arial" panose="020B0604020202020204" pitchFamily="34" charset="0"/>
              </a:rPr>
              <a:t>Elevating Excellence: Premier Inn Dartford Housekeeping Training</a:t>
            </a:r>
            <a:endParaRPr lang="en-GB" sz="3700" dirty="0">
              <a:latin typeface="+mn-lt"/>
              <a:cs typeface="Arial" panose="020B0604020202020204" pitchFamily="34" charset="0"/>
            </a:endParaRPr>
          </a:p>
        </p:txBody>
      </p:sp>
      <p:sp>
        <p:nvSpPr>
          <p:cNvPr id="3" name="Subtitle 2">
            <a:extLst>
              <a:ext uri="{FF2B5EF4-FFF2-40B4-BE49-F238E27FC236}">
                <a16:creationId xmlns:a16="http://schemas.microsoft.com/office/drawing/2014/main" id="{D3B26A46-478F-A04B-7BE0-8F0F817C261E}"/>
              </a:ext>
            </a:extLst>
          </p:cNvPr>
          <p:cNvSpPr>
            <a:spLocks noGrp="1"/>
          </p:cNvSpPr>
          <p:nvPr>
            <p:ph type="subTitle" idx="1"/>
          </p:nvPr>
        </p:nvSpPr>
        <p:spPr>
          <a:xfrm>
            <a:off x="477980" y="4872922"/>
            <a:ext cx="4023359" cy="1208141"/>
          </a:xfrm>
        </p:spPr>
        <p:txBody>
          <a:bodyPr>
            <a:normAutofit/>
          </a:bodyPr>
          <a:lstStyle/>
          <a:p>
            <a:pPr algn="l"/>
            <a:r>
              <a:rPr lang="en-US" sz="2000" dirty="0"/>
              <a:t>Brief overview of the importance of consistent room cleaning for guest satisfaction</a:t>
            </a:r>
            <a:endParaRPr lang="en-GB" sz="2000" dirty="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499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8719A8-979D-D6F0-B1D3-E393D9C14761}"/>
              </a:ext>
            </a:extLst>
          </p:cNvPr>
          <p:cNvSpPr>
            <a:spLocks noGrp="1"/>
          </p:cNvSpPr>
          <p:nvPr>
            <p:ph type="title"/>
          </p:nvPr>
        </p:nvSpPr>
        <p:spPr>
          <a:xfrm>
            <a:off x="838200" y="1195697"/>
            <a:ext cx="3200400" cy="4238118"/>
          </a:xfrm>
        </p:spPr>
        <p:txBody>
          <a:bodyPr>
            <a:normAutofit/>
          </a:bodyPr>
          <a:lstStyle/>
          <a:p>
            <a:r>
              <a:rPr lang="en-GB" dirty="0">
                <a:solidFill>
                  <a:schemeClr val="bg1"/>
                </a:solidFill>
              </a:rPr>
              <a:t>Table of Contents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6FD2303-1A14-E88D-EDD8-9DF79A75C0B3}"/>
              </a:ext>
            </a:extLst>
          </p:cNvPr>
          <p:cNvGraphicFramePr>
            <a:graphicFrameLocks noGrp="1"/>
          </p:cNvGraphicFramePr>
          <p:nvPr>
            <p:ph idx="1"/>
            <p:extLst>
              <p:ext uri="{D42A27DB-BD31-4B8C-83A1-F6EECF244321}">
                <p14:modId xmlns:p14="http://schemas.microsoft.com/office/powerpoint/2010/main" val="104787401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049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B39DE3-7515-3F3C-C1FF-FF08E32028E0}"/>
              </a:ext>
            </a:extLst>
          </p:cNvPr>
          <p:cNvSpPr>
            <a:spLocks noGrp="1"/>
          </p:cNvSpPr>
          <p:nvPr>
            <p:ph type="title"/>
          </p:nvPr>
        </p:nvSpPr>
        <p:spPr>
          <a:xfrm>
            <a:off x="838200" y="1195697"/>
            <a:ext cx="3200400" cy="4238118"/>
          </a:xfrm>
        </p:spPr>
        <p:txBody>
          <a:bodyPr>
            <a:normAutofit/>
          </a:bodyPr>
          <a:lstStyle/>
          <a:p>
            <a:r>
              <a:rPr lang="en-GB">
                <a:solidFill>
                  <a:schemeClr val="bg1"/>
                </a:solidFill>
              </a:rPr>
              <a:t>New Room Cleaning Checklist</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0872F6E-83C7-0E0E-2C15-1BCAABB9C0C6}"/>
              </a:ext>
            </a:extLst>
          </p:cNvPr>
          <p:cNvGraphicFramePr>
            <a:graphicFrameLocks noGrp="1"/>
          </p:cNvGraphicFramePr>
          <p:nvPr>
            <p:ph idx="1"/>
            <p:extLst>
              <p:ext uri="{D42A27DB-BD31-4B8C-83A1-F6EECF244321}">
                <p14:modId xmlns:p14="http://schemas.microsoft.com/office/powerpoint/2010/main" val="1251533573"/>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514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A01B-6CCF-1AAD-56BE-88518E54CE69}"/>
              </a:ext>
            </a:extLst>
          </p:cNvPr>
          <p:cNvSpPr>
            <a:spLocks noGrp="1"/>
          </p:cNvSpPr>
          <p:nvPr>
            <p:ph type="title"/>
          </p:nvPr>
        </p:nvSpPr>
        <p:spPr>
          <a:xfrm>
            <a:off x="876692" y="693265"/>
            <a:ext cx="4355265" cy="1616203"/>
          </a:xfrm>
        </p:spPr>
        <p:txBody>
          <a:bodyPr anchor="b">
            <a:normAutofit/>
          </a:bodyPr>
          <a:lstStyle/>
          <a:p>
            <a:r>
              <a:rPr lang="en-GB" sz="3200" b="1" dirty="0"/>
              <a:t>Employee Engagement Model</a:t>
            </a:r>
          </a:p>
        </p:txBody>
      </p:sp>
      <p:sp>
        <p:nvSpPr>
          <p:cNvPr id="3" name="Content Placeholder 2">
            <a:extLst>
              <a:ext uri="{FF2B5EF4-FFF2-40B4-BE49-F238E27FC236}">
                <a16:creationId xmlns:a16="http://schemas.microsoft.com/office/drawing/2014/main" id="{0FF1A5E0-1680-F32A-BB7A-FF768012DF70}"/>
              </a:ext>
            </a:extLst>
          </p:cNvPr>
          <p:cNvSpPr>
            <a:spLocks noGrp="1"/>
          </p:cNvSpPr>
          <p:nvPr>
            <p:ph idx="1"/>
          </p:nvPr>
        </p:nvSpPr>
        <p:spPr>
          <a:xfrm>
            <a:off x="876692" y="2533476"/>
            <a:ext cx="4355265" cy="3447832"/>
          </a:xfrm>
        </p:spPr>
        <p:txBody>
          <a:bodyPr anchor="t">
            <a:normAutofit/>
          </a:bodyPr>
          <a:lstStyle/>
          <a:p>
            <a:pPr algn="just">
              <a:buFont typeface="Wingdings" panose="05000000000000000000" pitchFamily="2" charset="2"/>
              <a:buChar char="v"/>
            </a:pPr>
            <a:r>
              <a:rPr lang="en-US" sz="2000" dirty="0"/>
              <a:t>Introduction to the Employee Engagement Model.</a:t>
            </a:r>
          </a:p>
          <a:p>
            <a:pPr algn="just">
              <a:buFont typeface="Wingdings" panose="05000000000000000000" pitchFamily="2" charset="2"/>
              <a:buChar char="v"/>
            </a:pPr>
            <a:r>
              <a:rPr lang="en-US" sz="2000" dirty="0"/>
              <a:t>Linking employee engagement to team success and achieving brand standards.</a:t>
            </a:r>
          </a:p>
          <a:p>
            <a:pPr algn="just">
              <a:buFont typeface="Wingdings" panose="05000000000000000000" pitchFamily="2" charset="2"/>
              <a:buChar char="v"/>
            </a:pPr>
            <a:r>
              <a:rPr lang="en-US" sz="2000" dirty="0"/>
              <a:t>Visual representation of the model.</a:t>
            </a:r>
          </a:p>
          <a:p>
            <a:endParaRPr lang="en-GB" sz="2000" dirty="0"/>
          </a:p>
        </p:txBody>
      </p:sp>
      <p:pic>
        <p:nvPicPr>
          <p:cNvPr id="5" name="Picture 4" descr="A group of people shaking hands&#10;&#10;Description automatically generated">
            <a:extLst>
              <a:ext uri="{FF2B5EF4-FFF2-40B4-BE49-F238E27FC236}">
                <a16:creationId xmlns:a16="http://schemas.microsoft.com/office/drawing/2014/main" id="{9405D8D3-AB96-7B53-F144-0F099C2A4553}"/>
              </a:ext>
            </a:extLst>
          </p:cNvPr>
          <p:cNvPicPr>
            <a:picLocks noChangeAspect="1"/>
          </p:cNvPicPr>
          <p:nvPr/>
        </p:nvPicPr>
        <p:blipFill rotWithShape="1">
          <a:blip r:embed="rId3">
            <a:extLst>
              <a:ext uri="{28A0092B-C50C-407E-A947-70E740481C1C}">
                <a14:useLocalDpi xmlns:a14="http://schemas.microsoft.com/office/drawing/2010/main" val="0"/>
              </a:ext>
            </a:extLst>
          </a:blip>
          <a:srcRect l="26227" r="23773"/>
          <a:stretch/>
        </p:blipFill>
        <p:spPr>
          <a:xfrm>
            <a:off x="6096000" y="10"/>
            <a:ext cx="6095999" cy="6857990"/>
          </a:xfrm>
          <a:prstGeom prst="rect">
            <a:avLst/>
          </a:prstGeom>
        </p:spPr>
      </p:pic>
      <p:sp>
        <p:nvSpPr>
          <p:cNvPr id="10"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2371730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342F1A-05A4-2867-3BAB-9ECAFAC23AC4}"/>
              </a:ext>
            </a:extLst>
          </p:cNvPr>
          <p:cNvSpPr>
            <a:spLocks noGrp="1"/>
          </p:cNvSpPr>
          <p:nvPr>
            <p:ph type="title"/>
          </p:nvPr>
        </p:nvSpPr>
        <p:spPr>
          <a:xfrm>
            <a:off x="838200" y="1195697"/>
            <a:ext cx="3200400" cy="4238118"/>
          </a:xfrm>
        </p:spPr>
        <p:txBody>
          <a:bodyPr>
            <a:normAutofit/>
          </a:bodyPr>
          <a:lstStyle/>
          <a:p>
            <a:r>
              <a:rPr lang="en-GB">
                <a:solidFill>
                  <a:schemeClr val="bg1"/>
                </a:solidFill>
              </a:rPr>
              <a:t>Model Components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D671A9D-908B-0ACF-4C39-648306EC0D47}"/>
              </a:ext>
            </a:extLst>
          </p:cNvPr>
          <p:cNvGraphicFramePr>
            <a:graphicFrameLocks noGrp="1"/>
          </p:cNvGraphicFramePr>
          <p:nvPr>
            <p:ph idx="1"/>
            <p:extLst>
              <p:ext uri="{D42A27DB-BD31-4B8C-83A1-F6EECF244321}">
                <p14:modId xmlns:p14="http://schemas.microsoft.com/office/powerpoint/2010/main" val="304981274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7066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32736-46A0-FD16-E5C6-9808B676F747}"/>
              </a:ext>
            </a:extLst>
          </p:cNvPr>
          <p:cNvSpPr>
            <a:spLocks noGrp="1"/>
          </p:cNvSpPr>
          <p:nvPr>
            <p:ph type="title"/>
          </p:nvPr>
        </p:nvSpPr>
        <p:spPr>
          <a:xfrm>
            <a:off x="761800" y="762001"/>
            <a:ext cx="5334197" cy="1708242"/>
          </a:xfrm>
        </p:spPr>
        <p:txBody>
          <a:bodyPr anchor="ctr">
            <a:normAutofit/>
          </a:bodyPr>
          <a:lstStyle/>
          <a:p>
            <a:r>
              <a:rPr lang="en-GB" sz="4000"/>
              <a:t>Employee Engagement Examples</a:t>
            </a:r>
          </a:p>
        </p:txBody>
      </p:sp>
      <p:graphicFrame>
        <p:nvGraphicFramePr>
          <p:cNvPr id="12" name="Content Placeholder 2">
            <a:extLst>
              <a:ext uri="{FF2B5EF4-FFF2-40B4-BE49-F238E27FC236}">
                <a16:creationId xmlns:a16="http://schemas.microsoft.com/office/drawing/2014/main" id="{827DD15B-A5ED-0EAE-FA0B-C9395B39DC3F}"/>
              </a:ext>
            </a:extLst>
          </p:cNvPr>
          <p:cNvGraphicFramePr>
            <a:graphicFrameLocks noGrp="1"/>
          </p:cNvGraphicFramePr>
          <p:nvPr>
            <p:ph idx="1"/>
            <p:extLst>
              <p:ext uri="{D42A27DB-BD31-4B8C-83A1-F6EECF244321}">
                <p14:modId xmlns:p14="http://schemas.microsoft.com/office/powerpoint/2010/main" val="1998671867"/>
              </p:ext>
            </p:extLst>
          </p:nvPr>
        </p:nvGraphicFramePr>
        <p:xfrm>
          <a:off x="761800" y="2470244"/>
          <a:ext cx="5334197" cy="3769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group of people sitting at a table with laptops&#10;&#10;Description automatically generated">
            <a:extLst>
              <a:ext uri="{FF2B5EF4-FFF2-40B4-BE49-F238E27FC236}">
                <a16:creationId xmlns:a16="http://schemas.microsoft.com/office/drawing/2014/main" id="{BF6C6635-D968-52C0-A26A-42484D3621A2}"/>
              </a:ext>
            </a:extLst>
          </p:cNvPr>
          <p:cNvPicPr>
            <a:picLocks noChangeAspect="1"/>
          </p:cNvPicPr>
          <p:nvPr/>
        </p:nvPicPr>
        <p:blipFill rotWithShape="1">
          <a:blip r:embed="rId8">
            <a:extLst>
              <a:ext uri="{28A0092B-C50C-407E-A947-70E740481C1C}">
                <a14:useLocalDpi xmlns:a14="http://schemas.microsoft.com/office/drawing/2010/main" val="0"/>
              </a:ext>
            </a:extLst>
          </a:blip>
          <a:srcRect l="21434" r="3371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50943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46E341-0A2D-E998-FD1B-F5F57D3D0274}"/>
              </a:ext>
            </a:extLst>
          </p:cNvPr>
          <p:cNvSpPr>
            <a:spLocks noGrp="1"/>
          </p:cNvSpPr>
          <p:nvPr>
            <p:ph type="title"/>
          </p:nvPr>
        </p:nvSpPr>
        <p:spPr>
          <a:xfrm>
            <a:off x="838200" y="1195697"/>
            <a:ext cx="3200400" cy="4238118"/>
          </a:xfrm>
        </p:spPr>
        <p:txBody>
          <a:bodyPr>
            <a:normAutofit/>
          </a:bodyPr>
          <a:lstStyle/>
          <a:p>
            <a:r>
              <a:rPr lang="en-US">
                <a:solidFill>
                  <a:schemeClr val="bg1"/>
                </a:solidFill>
              </a:rPr>
              <a:t>Linking Engagement to Brand Standards</a:t>
            </a:r>
            <a:endParaRPr lang="en-GB">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62D57E4-065A-86D0-1D9D-230379818DFA}"/>
              </a:ext>
            </a:extLst>
          </p:cNvPr>
          <p:cNvGraphicFramePr>
            <a:graphicFrameLocks noGrp="1"/>
          </p:cNvGraphicFramePr>
          <p:nvPr>
            <p:ph idx="1"/>
            <p:extLst>
              <p:ext uri="{D42A27DB-BD31-4B8C-83A1-F6EECF244321}">
                <p14:modId xmlns:p14="http://schemas.microsoft.com/office/powerpoint/2010/main" val="15233482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0720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885C2D5-14D6-F8DD-912B-8CCED2443EB3}"/>
              </a:ext>
            </a:extLst>
          </p:cNvPr>
          <p:cNvSpPr>
            <a:spLocks noGrp="1"/>
          </p:cNvSpPr>
          <p:nvPr>
            <p:ph type="title"/>
          </p:nvPr>
        </p:nvSpPr>
        <p:spPr>
          <a:xfrm>
            <a:off x="838200" y="365125"/>
            <a:ext cx="5393361" cy="1325563"/>
          </a:xfrm>
        </p:spPr>
        <p:txBody>
          <a:bodyPr>
            <a:normAutofit/>
          </a:bodyPr>
          <a:lstStyle/>
          <a:p>
            <a:r>
              <a:rPr lang="en-GB"/>
              <a:t>Health and Safety Procedures</a:t>
            </a:r>
          </a:p>
        </p:txBody>
      </p:sp>
      <p:pic>
        <p:nvPicPr>
          <p:cNvPr id="5" name="Picture 4" descr="A hand writing on a whiteboard&#10;&#10;Description automatically generated">
            <a:extLst>
              <a:ext uri="{FF2B5EF4-FFF2-40B4-BE49-F238E27FC236}">
                <a16:creationId xmlns:a16="http://schemas.microsoft.com/office/drawing/2014/main" id="{E91C05FE-D9FA-57B0-D768-307773685BB2}"/>
              </a:ext>
            </a:extLst>
          </p:cNvPr>
          <p:cNvPicPr>
            <a:picLocks noChangeAspect="1"/>
          </p:cNvPicPr>
          <p:nvPr/>
        </p:nvPicPr>
        <p:blipFill rotWithShape="1">
          <a:blip r:embed="rId3">
            <a:extLst>
              <a:ext uri="{28A0092B-C50C-407E-A947-70E740481C1C}">
                <a14:useLocalDpi xmlns:a14="http://schemas.microsoft.com/office/drawing/2010/main" val="0"/>
              </a:ext>
            </a:extLst>
          </a:blip>
          <a:srcRect l="27867" r="538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78DE5B57-0C46-D88D-89C8-160381DE358B}"/>
              </a:ext>
            </a:extLst>
          </p:cNvPr>
          <p:cNvGraphicFramePr>
            <a:graphicFrameLocks noGrp="1"/>
          </p:cNvGraphicFramePr>
          <p:nvPr>
            <p:ph idx="1"/>
            <p:extLst>
              <p:ext uri="{D42A27DB-BD31-4B8C-83A1-F6EECF244321}">
                <p14:modId xmlns:p14="http://schemas.microsoft.com/office/powerpoint/2010/main" val="1350483127"/>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10665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gears with words&#10;&#10;Description automatically generated">
            <a:extLst>
              <a:ext uri="{FF2B5EF4-FFF2-40B4-BE49-F238E27FC236}">
                <a16:creationId xmlns:a16="http://schemas.microsoft.com/office/drawing/2014/main" id="{01DFC979-D268-FA8F-B490-577A2DAFB05D}"/>
              </a:ext>
            </a:extLst>
          </p:cNvPr>
          <p:cNvPicPr>
            <a:picLocks noChangeAspect="1"/>
          </p:cNvPicPr>
          <p:nvPr/>
        </p:nvPicPr>
        <p:blipFill rotWithShape="1">
          <a:blip r:embed="rId3"/>
          <a:srcRect l="23913" r="16921"/>
          <a:stretch/>
        </p:blipFill>
        <p:spPr>
          <a:xfrm>
            <a:off x="6703606" y="520749"/>
            <a:ext cx="4452275"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8" name="Arc 27">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3608C4-0391-8970-3306-C39DFD408CB4}"/>
              </a:ext>
            </a:extLst>
          </p:cNvPr>
          <p:cNvSpPr>
            <a:spLocks noGrp="1"/>
          </p:cNvSpPr>
          <p:nvPr>
            <p:ph type="title"/>
          </p:nvPr>
        </p:nvSpPr>
        <p:spPr>
          <a:xfrm>
            <a:off x="838201" y="479493"/>
            <a:ext cx="5257800" cy="1325563"/>
          </a:xfrm>
        </p:spPr>
        <p:txBody>
          <a:bodyPr>
            <a:normAutofit/>
          </a:bodyPr>
          <a:lstStyle/>
          <a:p>
            <a:r>
              <a:rPr lang="en-GB"/>
              <a:t>Best Industry Practices</a:t>
            </a:r>
          </a:p>
        </p:txBody>
      </p:sp>
      <p:graphicFrame>
        <p:nvGraphicFramePr>
          <p:cNvPr id="13" name="Content Placeholder 2">
            <a:extLst>
              <a:ext uri="{FF2B5EF4-FFF2-40B4-BE49-F238E27FC236}">
                <a16:creationId xmlns:a16="http://schemas.microsoft.com/office/drawing/2014/main" id="{18D10C01-3EBC-8247-6A02-CE1927F03367}"/>
              </a:ext>
            </a:extLst>
          </p:cNvPr>
          <p:cNvGraphicFramePr>
            <a:graphicFrameLocks noGrp="1"/>
          </p:cNvGraphicFramePr>
          <p:nvPr>
            <p:ph idx="1"/>
            <p:extLst>
              <p:ext uri="{D42A27DB-BD31-4B8C-83A1-F6EECF244321}">
                <p14:modId xmlns:p14="http://schemas.microsoft.com/office/powerpoint/2010/main" val="1376118769"/>
              </p:ext>
            </p:extLst>
          </p:nvPr>
        </p:nvGraphicFramePr>
        <p:xfrm>
          <a:off x="838201" y="1984443"/>
          <a:ext cx="5257800"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02398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C23AB3-FE67-F33C-1733-2C74DDD94D42}"/>
              </a:ext>
            </a:extLst>
          </p:cNvPr>
          <p:cNvSpPr>
            <a:spLocks noGrp="1"/>
          </p:cNvSpPr>
          <p:nvPr>
            <p:ph type="title"/>
          </p:nvPr>
        </p:nvSpPr>
        <p:spPr>
          <a:xfrm>
            <a:off x="640080" y="325369"/>
            <a:ext cx="4368602" cy="1956841"/>
          </a:xfrm>
        </p:spPr>
        <p:txBody>
          <a:bodyPr anchor="b">
            <a:normAutofit/>
          </a:bodyPr>
          <a:lstStyle/>
          <a:p>
            <a:r>
              <a:rPr lang="en-GB" sz="5400"/>
              <a:t>Conclusion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734559-ADD2-D1E0-1F86-0B8CBE1A2431}"/>
              </a:ext>
            </a:extLst>
          </p:cNvPr>
          <p:cNvSpPr>
            <a:spLocks noGrp="1"/>
          </p:cNvSpPr>
          <p:nvPr>
            <p:ph idx="1"/>
          </p:nvPr>
        </p:nvSpPr>
        <p:spPr>
          <a:xfrm>
            <a:off x="640080" y="2872899"/>
            <a:ext cx="4243589" cy="3320668"/>
          </a:xfrm>
        </p:spPr>
        <p:txBody>
          <a:bodyPr>
            <a:normAutofit/>
          </a:bodyPr>
          <a:lstStyle/>
          <a:p>
            <a:pPr algn="just"/>
            <a:r>
              <a:rPr lang="en-US" sz="1900" dirty="0"/>
              <a:t>This training session provides as a complete guide for our Premier Inn Dartford housekeeping team, linking them with our dedication to quality. The painstakingly created New Room Cleaning Checklist is offered alongside the Employee Engagement Model, highlighting the interaction of communication, appreciation, and development. The real-world impact of engagement efforts is reinforced by tangible industry examples. </a:t>
            </a:r>
            <a:endParaRPr lang="en-GB" sz="1900" dirty="0"/>
          </a:p>
        </p:txBody>
      </p:sp>
      <p:pic>
        <p:nvPicPr>
          <p:cNvPr id="5" name="Picture 4" descr="A building with a sign and cars parked in front of it&#10;&#10;Description automatically generated">
            <a:extLst>
              <a:ext uri="{FF2B5EF4-FFF2-40B4-BE49-F238E27FC236}">
                <a16:creationId xmlns:a16="http://schemas.microsoft.com/office/drawing/2014/main" id="{27E8CCBD-F4BD-6FAB-76C9-079888AC1FF8}"/>
              </a:ext>
            </a:extLst>
          </p:cNvPr>
          <p:cNvPicPr>
            <a:picLocks noChangeAspect="1"/>
          </p:cNvPicPr>
          <p:nvPr/>
        </p:nvPicPr>
        <p:blipFill rotWithShape="1">
          <a:blip r:embed="rId3">
            <a:extLst>
              <a:ext uri="{28A0092B-C50C-407E-A947-70E740481C1C}">
                <a14:useLocalDpi xmlns:a14="http://schemas.microsoft.com/office/drawing/2010/main" val="0"/>
              </a:ext>
            </a:extLst>
          </a:blip>
          <a:srcRect l="18415" r="1463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02808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51B19-00B5-53F4-0C59-72F3D2B127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E37C360-E630-546D-4FD0-C7AF4CD07A80}"/>
              </a:ext>
            </a:extLst>
          </p:cNvPr>
          <p:cNvSpPr>
            <a:spLocks noGrp="1"/>
          </p:cNvSpPr>
          <p:nvPr>
            <p:ph idx="1"/>
          </p:nvPr>
        </p:nvSpPr>
        <p:spPr/>
        <p:txBody>
          <a:bodyPr>
            <a:normAutofit fontScale="47500" lnSpcReduction="20000"/>
          </a:bodyPr>
          <a:lstStyle/>
          <a:p>
            <a:pPr>
              <a:lnSpc>
                <a:spcPct val="150000"/>
              </a:lnSpc>
            </a:pPr>
            <a:r>
              <a:rPr lang="en-GB" sz="2800" dirty="0">
                <a:effectLst/>
                <a:latin typeface="Times New Roman" panose="02020603050405020304" pitchFamily="18" charset="0"/>
              </a:rPr>
              <a:t>Bakker, A.B. (2017). </a:t>
            </a:r>
            <a:r>
              <a:rPr lang="en-GB" sz="2800" i="1" dirty="0">
                <a:effectLst/>
                <a:latin typeface="Times New Roman" panose="02020603050405020304" pitchFamily="18" charset="0"/>
              </a:rPr>
              <a:t>Work Engagement</a:t>
            </a:r>
            <a:r>
              <a:rPr lang="en-GB" sz="2800" dirty="0">
                <a:effectLst/>
                <a:latin typeface="Times New Roman" panose="02020603050405020304" pitchFamily="18" charset="0"/>
              </a:rPr>
              <a:t>. Psychology Press.</a:t>
            </a:r>
          </a:p>
          <a:p>
            <a:pPr>
              <a:lnSpc>
                <a:spcPct val="150000"/>
              </a:lnSpc>
            </a:pPr>
            <a:r>
              <a:rPr lang="en-GB" sz="2800" dirty="0">
                <a:effectLst/>
                <a:latin typeface="Times New Roman" panose="02020603050405020304" pitchFamily="18" charset="0"/>
              </a:rPr>
              <a:t>Bridger, E. (2018). </a:t>
            </a:r>
            <a:r>
              <a:rPr lang="en-GB" sz="2800" i="1" dirty="0">
                <a:effectLst/>
                <a:latin typeface="Times New Roman" panose="02020603050405020304" pitchFamily="18" charset="0"/>
              </a:rPr>
              <a:t>Employee engagement : a practical introduction</a:t>
            </a:r>
            <a:r>
              <a:rPr lang="en-GB" sz="2800" dirty="0">
                <a:effectLst/>
                <a:latin typeface="Times New Roman" panose="02020603050405020304" pitchFamily="18" charset="0"/>
              </a:rPr>
              <a:t>. London, United Kingdom: Kogan Page Limited.</a:t>
            </a:r>
          </a:p>
          <a:p>
            <a:pPr>
              <a:lnSpc>
                <a:spcPct val="150000"/>
              </a:lnSpc>
            </a:pPr>
            <a:r>
              <a:rPr lang="en-GB" sz="2800" dirty="0">
                <a:effectLst/>
                <a:latin typeface="Times New Roman" panose="02020603050405020304" pitchFamily="18" charset="0"/>
              </a:rPr>
              <a:t>Casado, M.A. (2019). </a:t>
            </a:r>
            <a:r>
              <a:rPr lang="en-GB" sz="2800" i="1" dirty="0">
                <a:effectLst/>
                <a:latin typeface="Times New Roman" panose="02020603050405020304" pitchFamily="18" charset="0"/>
              </a:rPr>
              <a:t>Housekeeping management</a:t>
            </a:r>
            <a:r>
              <a:rPr lang="en-GB" sz="2800" dirty="0">
                <a:effectLst/>
                <a:latin typeface="Times New Roman" panose="02020603050405020304" pitchFamily="18" charset="0"/>
              </a:rPr>
              <a:t>. Hoboken, N.J.: John Wiley &amp; Sons.</a:t>
            </a:r>
          </a:p>
          <a:p>
            <a:pPr>
              <a:lnSpc>
                <a:spcPct val="150000"/>
              </a:lnSpc>
            </a:pPr>
            <a:r>
              <a:rPr lang="en-GB" sz="2800" dirty="0">
                <a:effectLst/>
                <a:latin typeface="Times New Roman" panose="02020603050405020304" pitchFamily="18" charset="0"/>
              </a:rPr>
              <a:t>Cottrell, S. (2019). </a:t>
            </a:r>
            <a:r>
              <a:rPr lang="en-GB" sz="2800" i="1" dirty="0">
                <a:effectLst/>
                <a:latin typeface="Times New Roman" panose="02020603050405020304" pitchFamily="18" charset="0"/>
              </a:rPr>
              <a:t>The study skills handbook</a:t>
            </a:r>
            <a:r>
              <a:rPr lang="en-GB" sz="2800" dirty="0">
                <a:effectLst/>
                <a:latin typeface="Times New Roman" panose="02020603050405020304" pitchFamily="18" charset="0"/>
              </a:rPr>
              <a:t>. 5th ed. London: Red Globe Press.</a:t>
            </a:r>
          </a:p>
          <a:p>
            <a:pPr>
              <a:lnSpc>
                <a:spcPct val="150000"/>
              </a:lnSpc>
            </a:pPr>
            <a:r>
              <a:rPr lang="en-GB" sz="2800" dirty="0">
                <a:effectLst/>
                <a:latin typeface="Times New Roman" panose="02020603050405020304" pitchFamily="18" charset="0"/>
              </a:rPr>
              <a:t>Ferdinand, N. and </a:t>
            </a:r>
            <a:r>
              <a:rPr lang="en-GB" sz="2800" dirty="0" err="1">
                <a:effectLst/>
                <a:latin typeface="Times New Roman" panose="02020603050405020304" pitchFamily="18" charset="0"/>
              </a:rPr>
              <a:t>Kitchin</a:t>
            </a:r>
            <a:r>
              <a:rPr lang="en-GB" sz="2800" dirty="0">
                <a:effectLst/>
                <a:latin typeface="Times New Roman" panose="02020603050405020304" pitchFamily="18" charset="0"/>
              </a:rPr>
              <a:t>, P. (2018). </a:t>
            </a:r>
            <a:r>
              <a:rPr lang="en-GB" sz="2800" i="1" dirty="0">
                <a:effectLst/>
                <a:latin typeface="Times New Roman" panose="02020603050405020304" pitchFamily="18" charset="0"/>
              </a:rPr>
              <a:t>Events Management</a:t>
            </a:r>
            <a:r>
              <a:rPr lang="en-GB" sz="2800" dirty="0">
                <a:effectLst/>
                <a:latin typeface="Times New Roman" panose="02020603050405020304" pitchFamily="18" charset="0"/>
              </a:rPr>
              <a:t>. SAGE.</a:t>
            </a:r>
          </a:p>
          <a:p>
            <a:pPr>
              <a:lnSpc>
                <a:spcPct val="150000"/>
              </a:lnSpc>
            </a:pPr>
            <a:r>
              <a:rPr lang="en-GB" sz="2800" dirty="0">
                <a:effectLst/>
                <a:latin typeface="Times New Roman" panose="02020603050405020304" pitchFamily="18" charset="0"/>
              </a:rPr>
              <a:t>Hogg, T. (2015). </a:t>
            </a:r>
            <a:r>
              <a:rPr lang="en-GB" sz="2800" i="1" dirty="0">
                <a:effectLst/>
                <a:latin typeface="Times New Roman" panose="02020603050405020304" pitchFamily="18" charset="0"/>
              </a:rPr>
              <a:t>Key concepts in hospitality management</a:t>
            </a:r>
            <a:r>
              <a:rPr lang="en-GB" sz="2800" dirty="0">
                <a:effectLst/>
                <a:latin typeface="Times New Roman" panose="02020603050405020304" pitchFamily="18" charset="0"/>
              </a:rPr>
              <a:t>. New York: </a:t>
            </a:r>
            <a:r>
              <a:rPr lang="en-GB" sz="2800" dirty="0" err="1">
                <a:effectLst/>
                <a:latin typeface="Times New Roman" panose="02020603050405020304" pitchFamily="18" charset="0"/>
              </a:rPr>
              <a:t>Arcler</a:t>
            </a:r>
            <a:r>
              <a:rPr lang="en-GB" sz="2800" dirty="0">
                <a:effectLst/>
                <a:latin typeface="Times New Roman" panose="02020603050405020304" pitchFamily="18" charset="0"/>
              </a:rPr>
              <a:t> Press.</a:t>
            </a:r>
          </a:p>
          <a:p>
            <a:pPr>
              <a:lnSpc>
                <a:spcPct val="150000"/>
              </a:lnSpc>
            </a:pPr>
            <a:r>
              <a:rPr lang="en-GB" sz="2800" dirty="0">
                <a:effectLst/>
                <a:latin typeface="Times New Roman" panose="02020603050405020304" pitchFamily="18" charset="0"/>
              </a:rPr>
              <a:t>Jagmohan Negi (2014). </a:t>
            </a:r>
            <a:r>
              <a:rPr lang="en-GB" sz="2800" i="1" dirty="0">
                <a:effectLst/>
                <a:latin typeface="Times New Roman" panose="02020603050405020304" pitchFamily="18" charset="0"/>
              </a:rPr>
              <a:t>Professional Hotel Management.</a:t>
            </a:r>
            <a:r>
              <a:rPr lang="en-GB" sz="2800" dirty="0">
                <a:effectLst/>
                <a:latin typeface="Times New Roman" panose="02020603050405020304" pitchFamily="18" charset="0"/>
              </a:rPr>
              <a:t>.</a:t>
            </a:r>
          </a:p>
          <a:p>
            <a:pPr>
              <a:lnSpc>
                <a:spcPct val="150000"/>
              </a:lnSpc>
            </a:pPr>
            <a:r>
              <a:rPr lang="en-GB" sz="2800" dirty="0">
                <a:effectLst/>
                <a:latin typeface="Times New Roman" panose="02020603050405020304" pitchFamily="18" charset="0"/>
              </a:rPr>
              <a:t>Johnston, R. (2019). </a:t>
            </a:r>
            <a:r>
              <a:rPr lang="en-GB" sz="2800" i="1" dirty="0">
                <a:effectLst/>
                <a:latin typeface="Times New Roman" panose="02020603050405020304" pitchFamily="18" charset="0"/>
              </a:rPr>
              <a:t>Service operations management : improving service delivery</a:t>
            </a:r>
            <a:r>
              <a:rPr lang="en-GB" sz="2800" dirty="0">
                <a:effectLst/>
                <a:latin typeface="Times New Roman" panose="02020603050405020304" pitchFamily="18" charset="0"/>
              </a:rPr>
              <a:t>. 4th ed. Harlow: Pearson.</a:t>
            </a:r>
          </a:p>
          <a:p>
            <a:pPr>
              <a:lnSpc>
                <a:spcPct val="150000"/>
              </a:lnSpc>
            </a:pPr>
            <a:r>
              <a:rPr lang="en-GB" sz="2800" dirty="0">
                <a:effectLst/>
                <a:latin typeface="Times New Roman" panose="02020603050405020304" pitchFamily="18" charset="0"/>
              </a:rPr>
              <a:t>Jones, T.J.A. (2018). </a:t>
            </a:r>
            <a:r>
              <a:rPr lang="en-GB" sz="2800" i="1" dirty="0">
                <a:effectLst/>
                <a:latin typeface="Times New Roman" panose="02020603050405020304" pitchFamily="18" charset="0"/>
              </a:rPr>
              <a:t>Professional management of housekeeping operations</a:t>
            </a:r>
            <a:r>
              <a:rPr lang="en-GB" sz="2800" dirty="0">
                <a:effectLst/>
                <a:latin typeface="Times New Roman" panose="02020603050405020304" pitchFamily="18" charset="0"/>
              </a:rPr>
              <a:t>. Hoboken, N.J.: John Wiley &amp; Sons.</a:t>
            </a:r>
          </a:p>
          <a:p>
            <a:pPr>
              <a:lnSpc>
                <a:spcPct val="150000"/>
              </a:lnSpc>
            </a:pPr>
            <a:r>
              <a:rPr lang="en-GB" sz="2800" dirty="0" err="1">
                <a:effectLst/>
                <a:latin typeface="Times New Roman" panose="02020603050405020304" pitchFamily="18" charset="0"/>
              </a:rPr>
              <a:t>Kinderlerer</a:t>
            </a:r>
            <a:r>
              <a:rPr lang="en-GB" sz="2800" dirty="0">
                <a:effectLst/>
                <a:latin typeface="Times New Roman" panose="02020603050405020304" pitchFamily="18" charset="0"/>
              </a:rPr>
              <a:t>, J. (2017). Responsible hospitality: microbiology for the hospitality industry. </a:t>
            </a:r>
            <a:r>
              <a:rPr lang="en-GB" sz="2800" i="1" dirty="0">
                <a:effectLst/>
                <a:latin typeface="Times New Roman" panose="02020603050405020304" pitchFamily="18" charset="0"/>
              </a:rPr>
              <a:t>International Journal of Hospitality Management</a:t>
            </a:r>
            <a:r>
              <a:rPr lang="en-GB" sz="2800" dirty="0">
                <a:effectLst/>
                <a:latin typeface="Times New Roman" panose="02020603050405020304" pitchFamily="18" charset="0"/>
              </a:rPr>
              <a:t>, 16(3), pp.313–315. </a:t>
            </a:r>
            <a:r>
              <a:rPr lang="en-GB" sz="2800" dirty="0" err="1">
                <a:effectLst/>
                <a:latin typeface="Times New Roman" panose="02020603050405020304" pitchFamily="18" charset="0"/>
              </a:rPr>
              <a:t>doi:https</a:t>
            </a:r>
            <a:r>
              <a:rPr lang="en-GB" sz="2800" dirty="0">
                <a:effectLst/>
                <a:latin typeface="Times New Roman" panose="02020603050405020304" pitchFamily="18" charset="0"/>
              </a:rPr>
              <a:t>://doi.org/10.1016/s0278-4319(97)89038-x.</a:t>
            </a:r>
          </a:p>
          <a:p>
            <a:endParaRPr lang="en-GB" dirty="0"/>
          </a:p>
        </p:txBody>
      </p:sp>
    </p:spTree>
    <p:extLst>
      <p:ext uri="{BB962C8B-B14F-4D97-AF65-F5344CB8AC3E}">
        <p14:creationId xmlns:p14="http://schemas.microsoft.com/office/powerpoint/2010/main" val="3424063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TotalTime>
  <Words>1957</Words>
  <Application>Microsoft Office PowerPoint</Application>
  <PresentationFormat>Widescreen</PresentationFormat>
  <Paragraphs>85</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Elevating Excellence: Premier Inn Dartford Housekeeping Training</vt:lpstr>
      <vt:lpstr>Table of Contents</vt:lpstr>
      <vt:lpstr>New Room Cleaning Checklist</vt:lpstr>
      <vt:lpstr>Employee Engagement Model</vt:lpstr>
      <vt:lpstr>Model Components</vt:lpstr>
      <vt:lpstr>Employee Engagement Examples</vt:lpstr>
      <vt:lpstr>Linking Engagement to Brand Standards</vt:lpstr>
      <vt:lpstr>Health and Safety Procedures</vt:lpstr>
      <vt:lpstr>Best Industry Practices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Elevating Excellence: Premier Inn Dartford Housekeeping Training</dc:title>
  <cp:lastModifiedBy>George Plescan</cp:lastModifiedBy>
  <cp:revision>2</cp:revision>
  <dcterms:created xsi:type="dcterms:W3CDTF">2023-11-11T13:22:47Z</dcterms:created>
  <dcterms:modified xsi:type="dcterms:W3CDTF">2023-11-12T19:21:53Z</dcterms:modified>
</cp:coreProperties>
</file>