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46"/>
  </p:notesMasterIdLst>
  <p:sldIdLst>
    <p:sldId id="309" r:id="rId2"/>
    <p:sldId id="338" r:id="rId3"/>
    <p:sldId id="495" r:id="rId4"/>
    <p:sldId id="491" r:id="rId5"/>
    <p:sldId id="492" r:id="rId6"/>
    <p:sldId id="493" r:id="rId7"/>
    <p:sldId id="496" r:id="rId8"/>
    <p:sldId id="272" r:id="rId9"/>
    <p:sldId id="273" r:id="rId10"/>
    <p:sldId id="274" r:id="rId11"/>
    <p:sldId id="275" r:id="rId12"/>
    <p:sldId id="276" r:id="rId13"/>
    <p:sldId id="277" r:id="rId14"/>
    <p:sldId id="295" r:id="rId15"/>
    <p:sldId id="279" r:id="rId16"/>
    <p:sldId id="497" r:id="rId17"/>
    <p:sldId id="280" r:id="rId18"/>
    <p:sldId id="498" r:id="rId19"/>
    <p:sldId id="281" r:id="rId20"/>
    <p:sldId id="499" r:id="rId21"/>
    <p:sldId id="283" r:id="rId22"/>
    <p:sldId id="500" r:id="rId23"/>
    <p:sldId id="282" r:id="rId24"/>
    <p:sldId id="501" r:id="rId25"/>
    <p:sldId id="502" r:id="rId26"/>
    <p:sldId id="503" r:id="rId27"/>
    <p:sldId id="285" r:id="rId28"/>
    <p:sldId id="307" r:id="rId29"/>
    <p:sldId id="504" r:id="rId30"/>
    <p:sldId id="286" r:id="rId31"/>
    <p:sldId id="505" r:id="rId32"/>
    <p:sldId id="288" r:id="rId33"/>
    <p:sldId id="289" r:id="rId34"/>
    <p:sldId id="290" r:id="rId35"/>
    <p:sldId id="511" r:id="rId36"/>
    <p:sldId id="507" r:id="rId37"/>
    <p:sldId id="508" r:id="rId38"/>
    <p:sldId id="509" r:id="rId39"/>
    <p:sldId id="510" r:id="rId40"/>
    <p:sldId id="291" r:id="rId41"/>
    <p:sldId id="292" r:id="rId42"/>
    <p:sldId id="293" r:id="rId43"/>
    <p:sldId id="294" r:id="rId44"/>
    <p:sldId id="297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4935" autoAdjust="0"/>
  </p:normalViewPr>
  <p:slideViewPr>
    <p:cSldViewPr snapToGrid="0" snapToObjects="1">
      <p:cViewPr varScale="1">
        <p:scale>
          <a:sx n="87" d="100"/>
          <a:sy n="87" d="100"/>
        </p:scale>
        <p:origin x="9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693807-CB10-4A76-BFED-74B76DD8D2E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6A0B8C-92F5-4B6F-B006-2AC8D9C66739}">
      <dgm:prSet/>
      <dgm:spPr/>
      <dgm:t>
        <a:bodyPr/>
        <a:lstStyle/>
        <a:p>
          <a:r>
            <a:rPr lang="en-GB"/>
            <a:t>True</a:t>
          </a:r>
          <a:endParaRPr lang="en-US"/>
        </a:p>
      </dgm:t>
    </dgm:pt>
    <dgm:pt modelId="{2574104F-3A31-4216-BA25-22D474A4B8BC}" type="parTrans" cxnId="{CF09FE85-46BA-4CA5-B2AE-F25F5C449268}">
      <dgm:prSet/>
      <dgm:spPr/>
      <dgm:t>
        <a:bodyPr/>
        <a:lstStyle/>
        <a:p>
          <a:endParaRPr lang="en-US"/>
        </a:p>
      </dgm:t>
    </dgm:pt>
    <dgm:pt modelId="{3C1D55FF-53D7-4778-AB51-C7C8834B0195}" type="sibTrans" cxnId="{CF09FE85-46BA-4CA5-B2AE-F25F5C449268}">
      <dgm:prSet/>
      <dgm:spPr/>
      <dgm:t>
        <a:bodyPr/>
        <a:lstStyle/>
        <a:p>
          <a:endParaRPr lang="en-US"/>
        </a:p>
      </dgm:t>
    </dgm:pt>
    <dgm:pt modelId="{C245C246-AB50-40BC-BF85-4FA370F1CDAD}">
      <dgm:prSet/>
      <dgm:spPr/>
      <dgm:t>
        <a:bodyPr/>
        <a:lstStyle/>
        <a:p>
          <a:r>
            <a:rPr lang="en-GB"/>
            <a:t>False</a:t>
          </a:r>
          <a:endParaRPr lang="en-US"/>
        </a:p>
      </dgm:t>
    </dgm:pt>
    <dgm:pt modelId="{BE0454E1-5C3A-4697-BA9C-47BE0EC6B95D}" type="parTrans" cxnId="{FC350188-5B49-4D60-A309-DA89A685FA8F}">
      <dgm:prSet/>
      <dgm:spPr/>
      <dgm:t>
        <a:bodyPr/>
        <a:lstStyle/>
        <a:p>
          <a:endParaRPr lang="en-US"/>
        </a:p>
      </dgm:t>
    </dgm:pt>
    <dgm:pt modelId="{6FA42FCC-ED95-4B05-81F7-5F89BA5D0115}" type="sibTrans" cxnId="{FC350188-5B49-4D60-A309-DA89A685FA8F}">
      <dgm:prSet/>
      <dgm:spPr/>
      <dgm:t>
        <a:bodyPr/>
        <a:lstStyle/>
        <a:p>
          <a:endParaRPr lang="en-US"/>
        </a:p>
      </dgm:t>
    </dgm:pt>
    <dgm:pt modelId="{93A6598D-7E5F-4ED1-A48F-BEC847DE48AF}" type="pres">
      <dgm:prSet presAssocID="{C8693807-CB10-4A76-BFED-74B76DD8D2E7}" presName="vert0" presStyleCnt="0">
        <dgm:presLayoutVars>
          <dgm:dir/>
          <dgm:animOne val="branch"/>
          <dgm:animLvl val="lvl"/>
        </dgm:presLayoutVars>
      </dgm:prSet>
      <dgm:spPr/>
    </dgm:pt>
    <dgm:pt modelId="{03F422F6-837E-48D9-B8B4-D209D93BF1AB}" type="pres">
      <dgm:prSet presAssocID="{1E6A0B8C-92F5-4B6F-B006-2AC8D9C66739}" presName="thickLine" presStyleLbl="alignNode1" presStyleIdx="0" presStyleCnt="2"/>
      <dgm:spPr/>
    </dgm:pt>
    <dgm:pt modelId="{A00166C1-B99D-4D96-916F-302F7FEDF832}" type="pres">
      <dgm:prSet presAssocID="{1E6A0B8C-92F5-4B6F-B006-2AC8D9C66739}" presName="horz1" presStyleCnt="0"/>
      <dgm:spPr/>
    </dgm:pt>
    <dgm:pt modelId="{A8378179-9B06-4BCD-B69A-C6347C482DF8}" type="pres">
      <dgm:prSet presAssocID="{1E6A0B8C-92F5-4B6F-B006-2AC8D9C66739}" presName="tx1" presStyleLbl="revTx" presStyleIdx="0" presStyleCnt="2"/>
      <dgm:spPr/>
    </dgm:pt>
    <dgm:pt modelId="{87C497A1-0E38-45A3-93E8-C32CAFD3F29A}" type="pres">
      <dgm:prSet presAssocID="{1E6A0B8C-92F5-4B6F-B006-2AC8D9C66739}" presName="vert1" presStyleCnt="0"/>
      <dgm:spPr/>
    </dgm:pt>
    <dgm:pt modelId="{E12C8435-FDF9-4DFD-86CD-2F3650124C1A}" type="pres">
      <dgm:prSet presAssocID="{C245C246-AB50-40BC-BF85-4FA370F1CDAD}" presName="thickLine" presStyleLbl="alignNode1" presStyleIdx="1" presStyleCnt="2"/>
      <dgm:spPr/>
    </dgm:pt>
    <dgm:pt modelId="{79421A24-2BDA-4BD5-BB3E-02FAB57145D6}" type="pres">
      <dgm:prSet presAssocID="{C245C246-AB50-40BC-BF85-4FA370F1CDAD}" presName="horz1" presStyleCnt="0"/>
      <dgm:spPr/>
    </dgm:pt>
    <dgm:pt modelId="{3CDD3233-5816-4A22-A2C8-FB903856F669}" type="pres">
      <dgm:prSet presAssocID="{C245C246-AB50-40BC-BF85-4FA370F1CDAD}" presName="tx1" presStyleLbl="revTx" presStyleIdx="1" presStyleCnt="2"/>
      <dgm:spPr/>
    </dgm:pt>
    <dgm:pt modelId="{741987DD-9B09-48E4-8BE1-7F2C0D023612}" type="pres">
      <dgm:prSet presAssocID="{C245C246-AB50-40BC-BF85-4FA370F1CDAD}" presName="vert1" presStyleCnt="0"/>
      <dgm:spPr/>
    </dgm:pt>
  </dgm:ptLst>
  <dgm:cxnLst>
    <dgm:cxn modelId="{CD6C9038-C0BB-4489-A6E8-7D94B546C536}" type="presOf" srcId="{C245C246-AB50-40BC-BF85-4FA370F1CDAD}" destId="{3CDD3233-5816-4A22-A2C8-FB903856F669}" srcOrd="0" destOrd="0" presId="urn:microsoft.com/office/officeart/2008/layout/LinedList"/>
    <dgm:cxn modelId="{CF09FE85-46BA-4CA5-B2AE-F25F5C449268}" srcId="{C8693807-CB10-4A76-BFED-74B76DD8D2E7}" destId="{1E6A0B8C-92F5-4B6F-B006-2AC8D9C66739}" srcOrd="0" destOrd="0" parTransId="{2574104F-3A31-4216-BA25-22D474A4B8BC}" sibTransId="{3C1D55FF-53D7-4778-AB51-C7C8834B0195}"/>
    <dgm:cxn modelId="{FC350188-5B49-4D60-A309-DA89A685FA8F}" srcId="{C8693807-CB10-4A76-BFED-74B76DD8D2E7}" destId="{C245C246-AB50-40BC-BF85-4FA370F1CDAD}" srcOrd="1" destOrd="0" parTransId="{BE0454E1-5C3A-4697-BA9C-47BE0EC6B95D}" sibTransId="{6FA42FCC-ED95-4B05-81F7-5F89BA5D0115}"/>
    <dgm:cxn modelId="{BA854EB1-7809-4CBC-B9E9-6A9BB8F69683}" type="presOf" srcId="{1E6A0B8C-92F5-4B6F-B006-2AC8D9C66739}" destId="{A8378179-9B06-4BCD-B69A-C6347C482DF8}" srcOrd="0" destOrd="0" presId="urn:microsoft.com/office/officeart/2008/layout/LinedList"/>
    <dgm:cxn modelId="{919F8CB8-A063-4C74-9BF3-4BD671AE3310}" type="presOf" srcId="{C8693807-CB10-4A76-BFED-74B76DD8D2E7}" destId="{93A6598D-7E5F-4ED1-A48F-BEC847DE48AF}" srcOrd="0" destOrd="0" presId="urn:microsoft.com/office/officeart/2008/layout/LinedList"/>
    <dgm:cxn modelId="{D7794633-A70E-47B0-A0F0-3D97AC73D339}" type="presParOf" srcId="{93A6598D-7E5F-4ED1-A48F-BEC847DE48AF}" destId="{03F422F6-837E-48D9-B8B4-D209D93BF1AB}" srcOrd="0" destOrd="0" presId="urn:microsoft.com/office/officeart/2008/layout/LinedList"/>
    <dgm:cxn modelId="{1CDFAEAF-D846-48F7-8F5C-E94DCE221247}" type="presParOf" srcId="{93A6598D-7E5F-4ED1-A48F-BEC847DE48AF}" destId="{A00166C1-B99D-4D96-916F-302F7FEDF832}" srcOrd="1" destOrd="0" presId="urn:microsoft.com/office/officeart/2008/layout/LinedList"/>
    <dgm:cxn modelId="{25172DF9-4FE9-4733-BC09-F2CD3FC51231}" type="presParOf" srcId="{A00166C1-B99D-4D96-916F-302F7FEDF832}" destId="{A8378179-9B06-4BCD-B69A-C6347C482DF8}" srcOrd="0" destOrd="0" presId="urn:microsoft.com/office/officeart/2008/layout/LinedList"/>
    <dgm:cxn modelId="{85F19A06-96DC-4C37-B3BA-9B2980D69468}" type="presParOf" srcId="{A00166C1-B99D-4D96-916F-302F7FEDF832}" destId="{87C497A1-0E38-45A3-93E8-C32CAFD3F29A}" srcOrd="1" destOrd="0" presId="urn:microsoft.com/office/officeart/2008/layout/LinedList"/>
    <dgm:cxn modelId="{A6D8B71D-524D-4A45-AF6C-240A5E47259F}" type="presParOf" srcId="{93A6598D-7E5F-4ED1-A48F-BEC847DE48AF}" destId="{E12C8435-FDF9-4DFD-86CD-2F3650124C1A}" srcOrd="2" destOrd="0" presId="urn:microsoft.com/office/officeart/2008/layout/LinedList"/>
    <dgm:cxn modelId="{6935BDAD-5E18-489C-B06E-3862EB1C9683}" type="presParOf" srcId="{93A6598D-7E5F-4ED1-A48F-BEC847DE48AF}" destId="{79421A24-2BDA-4BD5-BB3E-02FAB57145D6}" srcOrd="3" destOrd="0" presId="urn:microsoft.com/office/officeart/2008/layout/LinedList"/>
    <dgm:cxn modelId="{B4EEFBDB-C92D-4477-B91B-0C6B3B9EC4D9}" type="presParOf" srcId="{79421A24-2BDA-4BD5-BB3E-02FAB57145D6}" destId="{3CDD3233-5816-4A22-A2C8-FB903856F669}" srcOrd="0" destOrd="0" presId="urn:microsoft.com/office/officeart/2008/layout/LinedList"/>
    <dgm:cxn modelId="{99AB911C-1BA7-4E2E-A510-F6CCAEF38AE2}" type="presParOf" srcId="{79421A24-2BDA-4BD5-BB3E-02FAB57145D6}" destId="{741987DD-9B09-48E4-8BE1-7F2C0D0236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693807-CB10-4A76-BFED-74B76DD8D2E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6A0B8C-92F5-4B6F-B006-2AC8D9C66739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True</a:t>
          </a:r>
          <a:endParaRPr lang="en-US" dirty="0">
            <a:solidFill>
              <a:srgbClr val="FF0000"/>
            </a:solidFill>
          </a:endParaRPr>
        </a:p>
      </dgm:t>
    </dgm:pt>
    <dgm:pt modelId="{2574104F-3A31-4216-BA25-22D474A4B8BC}" type="parTrans" cxnId="{CF09FE85-46BA-4CA5-B2AE-F25F5C449268}">
      <dgm:prSet/>
      <dgm:spPr/>
      <dgm:t>
        <a:bodyPr/>
        <a:lstStyle/>
        <a:p>
          <a:endParaRPr lang="en-US"/>
        </a:p>
      </dgm:t>
    </dgm:pt>
    <dgm:pt modelId="{3C1D55FF-53D7-4778-AB51-C7C8834B0195}" type="sibTrans" cxnId="{CF09FE85-46BA-4CA5-B2AE-F25F5C449268}">
      <dgm:prSet/>
      <dgm:spPr/>
      <dgm:t>
        <a:bodyPr/>
        <a:lstStyle/>
        <a:p>
          <a:endParaRPr lang="en-US"/>
        </a:p>
      </dgm:t>
    </dgm:pt>
    <dgm:pt modelId="{C245C246-AB50-40BC-BF85-4FA370F1CDAD}">
      <dgm:prSet/>
      <dgm:spPr/>
      <dgm:t>
        <a:bodyPr/>
        <a:lstStyle/>
        <a:p>
          <a:r>
            <a:rPr lang="en-GB"/>
            <a:t>False</a:t>
          </a:r>
          <a:endParaRPr lang="en-US"/>
        </a:p>
      </dgm:t>
    </dgm:pt>
    <dgm:pt modelId="{BE0454E1-5C3A-4697-BA9C-47BE0EC6B95D}" type="parTrans" cxnId="{FC350188-5B49-4D60-A309-DA89A685FA8F}">
      <dgm:prSet/>
      <dgm:spPr/>
      <dgm:t>
        <a:bodyPr/>
        <a:lstStyle/>
        <a:p>
          <a:endParaRPr lang="en-US"/>
        </a:p>
      </dgm:t>
    </dgm:pt>
    <dgm:pt modelId="{6FA42FCC-ED95-4B05-81F7-5F89BA5D0115}" type="sibTrans" cxnId="{FC350188-5B49-4D60-A309-DA89A685FA8F}">
      <dgm:prSet/>
      <dgm:spPr/>
      <dgm:t>
        <a:bodyPr/>
        <a:lstStyle/>
        <a:p>
          <a:endParaRPr lang="en-US"/>
        </a:p>
      </dgm:t>
    </dgm:pt>
    <dgm:pt modelId="{93A6598D-7E5F-4ED1-A48F-BEC847DE48AF}" type="pres">
      <dgm:prSet presAssocID="{C8693807-CB10-4A76-BFED-74B76DD8D2E7}" presName="vert0" presStyleCnt="0">
        <dgm:presLayoutVars>
          <dgm:dir/>
          <dgm:animOne val="branch"/>
          <dgm:animLvl val="lvl"/>
        </dgm:presLayoutVars>
      </dgm:prSet>
      <dgm:spPr/>
    </dgm:pt>
    <dgm:pt modelId="{03F422F6-837E-48D9-B8B4-D209D93BF1AB}" type="pres">
      <dgm:prSet presAssocID="{1E6A0B8C-92F5-4B6F-B006-2AC8D9C66739}" presName="thickLine" presStyleLbl="alignNode1" presStyleIdx="0" presStyleCnt="2"/>
      <dgm:spPr/>
    </dgm:pt>
    <dgm:pt modelId="{A00166C1-B99D-4D96-916F-302F7FEDF832}" type="pres">
      <dgm:prSet presAssocID="{1E6A0B8C-92F5-4B6F-B006-2AC8D9C66739}" presName="horz1" presStyleCnt="0"/>
      <dgm:spPr/>
    </dgm:pt>
    <dgm:pt modelId="{A8378179-9B06-4BCD-B69A-C6347C482DF8}" type="pres">
      <dgm:prSet presAssocID="{1E6A0B8C-92F5-4B6F-B006-2AC8D9C66739}" presName="tx1" presStyleLbl="revTx" presStyleIdx="0" presStyleCnt="2"/>
      <dgm:spPr/>
    </dgm:pt>
    <dgm:pt modelId="{87C497A1-0E38-45A3-93E8-C32CAFD3F29A}" type="pres">
      <dgm:prSet presAssocID="{1E6A0B8C-92F5-4B6F-B006-2AC8D9C66739}" presName="vert1" presStyleCnt="0"/>
      <dgm:spPr/>
    </dgm:pt>
    <dgm:pt modelId="{E12C8435-FDF9-4DFD-86CD-2F3650124C1A}" type="pres">
      <dgm:prSet presAssocID="{C245C246-AB50-40BC-BF85-4FA370F1CDAD}" presName="thickLine" presStyleLbl="alignNode1" presStyleIdx="1" presStyleCnt="2"/>
      <dgm:spPr/>
    </dgm:pt>
    <dgm:pt modelId="{79421A24-2BDA-4BD5-BB3E-02FAB57145D6}" type="pres">
      <dgm:prSet presAssocID="{C245C246-AB50-40BC-BF85-4FA370F1CDAD}" presName="horz1" presStyleCnt="0"/>
      <dgm:spPr/>
    </dgm:pt>
    <dgm:pt modelId="{3CDD3233-5816-4A22-A2C8-FB903856F669}" type="pres">
      <dgm:prSet presAssocID="{C245C246-AB50-40BC-BF85-4FA370F1CDAD}" presName="tx1" presStyleLbl="revTx" presStyleIdx="1" presStyleCnt="2"/>
      <dgm:spPr/>
    </dgm:pt>
    <dgm:pt modelId="{741987DD-9B09-48E4-8BE1-7F2C0D023612}" type="pres">
      <dgm:prSet presAssocID="{C245C246-AB50-40BC-BF85-4FA370F1CDAD}" presName="vert1" presStyleCnt="0"/>
      <dgm:spPr/>
    </dgm:pt>
  </dgm:ptLst>
  <dgm:cxnLst>
    <dgm:cxn modelId="{CD6C9038-C0BB-4489-A6E8-7D94B546C536}" type="presOf" srcId="{C245C246-AB50-40BC-BF85-4FA370F1CDAD}" destId="{3CDD3233-5816-4A22-A2C8-FB903856F669}" srcOrd="0" destOrd="0" presId="urn:microsoft.com/office/officeart/2008/layout/LinedList"/>
    <dgm:cxn modelId="{CF09FE85-46BA-4CA5-B2AE-F25F5C449268}" srcId="{C8693807-CB10-4A76-BFED-74B76DD8D2E7}" destId="{1E6A0B8C-92F5-4B6F-B006-2AC8D9C66739}" srcOrd="0" destOrd="0" parTransId="{2574104F-3A31-4216-BA25-22D474A4B8BC}" sibTransId="{3C1D55FF-53D7-4778-AB51-C7C8834B0195}"/>
    <dgm:cxn modelId="{FC350188-5B49-4D60-A309-DA89A685FA8F}" srcId="{C8693807-CB10-4A76-BFED-74B76DD8D2E7}" destId="{C245C246-AB50-40BC-BF85-4FA370F1CDAD}" srcOrd="1" destOrd="0" parTransId="{BE0454E1-5C3A-4697-BA9C-47BE0EC6B95D}" sibTransId="{6FA42FCC-ED95-4B05-81F7-5F89BA5D0115}"/>
    <dgm:cxn modelId="{BA854EB1-7809-4CBC-B9E9-6A9BB8F69683}" type="presOf" srcId="{1E6A0B8C-92F5-4B6F-B006-2AC8D9C66739}" destId="{A8378179-9B06-4BCD-B69A-C6347C482DF8}" srcOrd="0" destOrd="0" presId="urn:microsoft.com/office/officeart/2008/layout/LinedList"/>
    <dgm:cxn modelId="{919F8CB8-A063-4C74-9BF3-4BD671AE3310}" type="presOf" srcId="{C8693807-CB10-4A76-BFED-74B76DD8D2E7}" destId="{93A6598D-7E5F-4ED1-A48F-BEC847DE48AF}" srcOrd="0" destOrd="0" presId="urn:microsoft.com/office/officeart/2008/layout/LinedList"/>
    <dgm:cxn modelId="{D7794633-A70E-47B0-A0F0-3D97AC73D339}" type="presParOf" srcId="{93A6598D-7E5F-4ED1-A48F-BEC847DE48AF}" destId="{03F422F6-837E-48D9-B8B4-D209D93BF1AB}" srcOrd="0" destOrd="0" presId="urn:microsoft.com/office/officeart/2008/layout/LinedList"/>
    <dgm:cxn modelId="{1CDFAEAF-D846-48F7-8F5C-E94DCE221247}" type="presParOf" srcId="{93A6598D-7E5F-4ED1-A48F-BEC847DE48AF}" destId="{A00166C1-B99D-4D96-916F-302F7FEDF832}" srcOrd="1" destOrd="0" presId="urn:microsoft.com/office/officeart/2008/layout/LinedList"/>
    <dgm:cxn modelId="{25172DF9-4FE9-4733-BC09-F2CD3FC51231}" type="presParOf" srcId="{A00166C1-B99D-4D96-916F-302F7FEDF832}" destId="{A8378179-9B06-4BCD-B69A-C6347C482DF8}" srcOrd="0" destOrd="0" presId="urn:microsoft.com/office/officeart/2008/layout/LinedList"/>
    <dgm:cxn modelId="{85F19A06-96DC-4C37-B3BA-9B2980D69468}" type="presParOf" srcId="{A00166C1-B99D-4D96-916F-302F7FEDF832}" destId="{87C497A1-0E38-45A3-93E8-C32CAFD3F29A}" srcOrd="1" destOrd="0" presId="urn:microsoft.com/office/officeart/2008/layout/LinedList"/>
    <dgm:cxn modelId="{A6D8B71D-524D-4A45-AF6C-240A5E47259F}" type="presParOf" srcId="{93A6598D-7E5F-4ED1-A48F-BEC847DE48AF}" destId="{E12C8435-FDF9-4DFD-86CD-2F3650124C1A}" srcOrd="2" destOrd="0" presId="urn:microsoft.com/office/officeart/2008/layout/LinedList"/>
    <dgm:cxn modelId="{6935BDAD-5E18-489C-B06E-3862EB1C9683}" type="presParOf" srcId="{93A6598D-7E5F-4ED1-A48F-BEC847DE48AF}" destId="{79421A24-2BDA-4BD5-BB3E-02FAB57145D6}" srcOrd="3" destOrd="0" presId="urn:microsoft.com/office/officeart/2008/layout/LinedList"/>
    <dgm:cxn modelId="{B4EEFBDB-C92D-4477-B91B-0C6B3B9EC4D9}" type="presParOf" srcId="{79421A24-2BDA-4BD5-BB3E-02FAB57145D6}" destId="{3CDD3233-5816-4A22-A2C8-FB903856F669}" srcOrd="0" destOrd="0" presId="urn:microsoft.com/office/officeart/2008/layout/LinedList"/>
    <dgm:cxn modelId="{99AB911C-1BA7-4E2E-A510-F6CCAEF38AE2}" type="presParOf" srcId="{79421A24-2BDA-4BD5-BB3E-02FAB57145D6}" destId="{741987DD-9B09-48E4-8BE1-7F2C0D0236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693807-CB10-4A76-BFED-74B76DD8D2E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6A0B8C-92F5-4B6F-B006-2AC8D9C6673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True</a:t>
          </a:r>
          <a:endParaRPr lang="en-US" dirty="0">
            <a:solidFill>
              <a:schemeClr val="tx1"/>
            </a:solidFill>
          </a:endParaRPr>
        </a:p>
      </dgm:t>
    </dgm:pt>
    <dgm:pt modelId="{2574104F-3A31-4216-BA25-22D474A4B8BC}" type="parTrans" cxnId="{CF09FE85-46BA-4CA5-B2AE-F25F5C449268}">
      <dgm:prSet/>
      <dgm:spPr/>
      <dgm:t>
        <a:bodyPr/>
        <a:lstStyle/>
        <a:p>
          <a:endParaRPr lang="en-US"/>
        </a:p>
      </dgm:t>
    </dgm:pt>
    <dgm:pt modelId="{3C1D55FF-53D7-4778-AB51-C7C8834B0195}" type="sibTrans" cxnId="{CF09FE85-46BA-4CA5-B2AE-F25F5C449268}">
      <dgm:prSet/>
      <dgm:spPr/>
      <dgm:t>
        <a:bodyPr/>
        <a:lstStyle/>
        <a:p>
          <a:endParaRPr lang="en-US"/>
        </a:p>
      </dgm:t>
    </dgm:pt>
    <dgm:pt modelId="{C245C246-AB50-40BC-BF85-4FA370F1CDAD}">
      <dgm:prSet/>
      <dgm:spPr/>
      <dgm:t>
        <a:bodyPr/>
        <a:lstStyle/>
        <a:p>
          <a:r>
            <a:rPr lang="en-GB"/>
            <a:t>False</a:t>
          </a:r>
          <a:endParaRPr lang="en-US"/>
        </a:p>
      </dgm:t>
    </dgm:pt>
    <dgm:pt modelId="{BE0454E1-5C3A-4697-BA9C-47BE0EC6B95D}" type="parTrans" cxnId="{FC350188-5B49-4D60-A309-DA89A685FA8F}">
      <dgm:prSet/>
      <dgm:spPr/>
      <dgm:t>
        <a:bodyPr/>
        <a:lstStyle/>
        <a:p>
          <a:endParaRPr lang="en-US"/>
        </a:p>
      </dgm:t>
    </dgm:pt>
    <dgm:pt modelId="{6FA42FCC-ED95-4B05-81F7-5F89BA5D0115}" type="sibTrans" cxnId="{FC350188-5B49-4D60-A309-DA89A685FA8F}">
      <dgm:prSet/>
      <dgm:spPr/>
      <dgm:t>
        <a:bodyPr/>
        <a:lstStyle/>
        <a:p>
          <a:endParaRPr lang="en-US"/>
        </a:p>
      </dgm:t>
    </dgm:pt>
    <dgm:pt modelId="{93A6598D-7E5F-4ED1-A48F-BEC847DE48AF}" type="pres">
      <dgm:prSet presAssocID="{C8693807-CB10-4A76-BFED-74B76DD8D2E7}" presName="vert0" presStyleCnt="0">
        <dgm:presLayoutVars>
          <dgm:dir/>
          <dgm:animOne val="branch"/>
          <dgm:animLvl val="lvl"/>
        </dgm:presLayoutVars>
      </dgm:prSet>
      <dgm:spPr/>
    </dgm:pt>
    <dgm:pt modelId="{03F422F6-837E-48D9-B8B4-D209D93BF1AB}" type="pres">
      <dgm:prSet presAssocID="{1E6A0B8C-92F5-4B6F-B006-2AC8D9C66739}" presName="thickLine" presStyleLbl="alignNode1" presStyleIdx="0" presStyleCnt="2"/>
      <dgm:spPr/>
    </dgm:pt>
    <dgm:pt modelId="{A00166C1-B99D-4D96-916F-302F7FEDF832}" type="pres">
      <dgm:prSet presAssocID="{1E6A0B8C-92F5-4B6F-B006-2AC8D9C66739}" presName="horz1" presStyleCnt="0"/>
      <dgm:spPr/>
    </dgm:pt>
    <dgm:pt modelId="{A8378179-9B06-4BCD-B69A-C6347C482DF8}" type="pres">
      <dgm:prSet presAssocID="{1E6A0B8C-92F5-4B6F-B006-2AC8D9C66739}" presName="tx1" presStyleLbl="revTx" presStyleIdx="0" presStyleCnt="2"/>
      <dgm:spPr/>
    </dgm:pt>
    <dgm:pt modelId="{87C497A1-0E38-45A3-93E8-C32CAFD3F29A}" type="pres">
      <dgm:prSet presAssocID="{1E6A0B8C-92F5-4B6F-B006-2AC8D9C66739}" presName="vert1" presStyleCnt="0"/>
      <dgm:spPr/>
    </dgm:pt>
    <dgm:pt modelId="{E12C8435-FDF9-4DFD-86CD-2F3650124C1A}" type="pres">
      <dgm:prSet presAssocID="{C245C246-AB50-40BC-BF85-4FA370F1CDAD}" presName="thickLine" presStyleLbl="alignNode1" presStyleIdx="1" presStyleCnt="2"/>
      <dgm:spPr/>
    </dgm:pt>
    <dgm:pt modelId="{79421A24-2BDA-4BD5-BB3E-02FAB57145D6}" type="pres">
      <dgm:prSet presAssocID="{C245C246-AB50-40BC-BF85-4FA370F1CDAD}" presName="horz1" presStyleCnt="0"/>
      <dgm:spPr/>
    </dgm:pt>
    <dgm:pt modelId="{3CDD3233-5816-4A22-A2C8-FB903856F669}" type="pres">
      <dgm:prSet presAssocID="{C245C246-AB50-40BC-BF85-4FA370F1CDAD}" presName="tx1" presStyleLbl="revTx" presStyleIdx="1" presStyleCnt="2"/>
      <dgm:spPr/>
    </dgm:pt>
    <dgm:pt modelId="{741987DD-9B09-48E4-8BE1-7F2C0D023612}" type="pres">
      <dgm:prSet presAssocID="{C245C246-AB50-40BC-BF85-4FA370F1CDAD}" presName="vert1" presStyleCnt="0"/>
      <dgm:spPr/>
    </dgm:pt>
  </dgm:ptLst>
  <dgm:cxnLst>
    <dgm:cxn modelId="{CD6C9038-C0BB-4489-A6E8-7D94B546C536}" type="presOf" srcId="{C245C246-AB50-40BC-BF85-4FA370F1CDAD}" destId="{3CDD3233-5816-4A22-A2C8-FB903856F669}" srcOrd="0" destOrd="0" presId="urn:microsoft.com/office/officeart/2008/layout/LinedList"/>
    <dgm:cxn modelId="{CF09FE85-46BA-4CA5-B2AE-F25F5C449268}" srcId="{C8693807-CB10-4A76-BFED-74B76DD8D2E7}" destId="{1E6A0B8C-92F5-4B6F-B006-2AC8D9C66739}" srcOrd="0" destOrd="0" parTransId="{2574104F-3A31-4216-BA25-22D474A4B8BC}" sibTransId="{3C1D55FF-53D7-4778-AB51-C7C8834B0195}"/>
    <dgm:cxn modelId="{FC350188-5B49-4D60-A309-DA89A685FA8F}" srcId="{C8693807-CB10-4A76-BFED-74B76DD8D2E7}" destId="{C245C246-AB50-40BC-BF85-4FA370F1CDAD}" srcOrd="1" destOrd="0" parTransId="{BE0454E1-5C3A-4697-BA9C-47BE0EC6B95D}" sibTransId="{6FA42FCC-ED95-4B05-81F7-5F89BA5D0115}"/>
    <dgm:cxn modelId="{BA854EB1-7809-4CBC-B9E9-6A9BB8F69683}" type="presOf" srcId="{1E6A0B8C-92F5-4B6F-B006-2AC8D9C66739}" destId="{A8378179-9B06-4BCD-B69A-C6347C482DF8}" srcOrd="0" destOrd="0" presId="urn:microsoft.com/office/officeart/2008/layout/LinedList"/>
    <dgm:cxn modelId="{919F8CB8-A063-4C74-9BF3-4BD671AE3310}" type="presOf" srcId="{C8693807-CB10-4A76-BFED-74B76DD8D2E7}" destId="{93A6598D-7E5F-4ED1-A48F-BEC847DE48AF}" srcOrd="0" destOrd="0" presId="urn:microsoft.com/office/officeart/2008/layout/LinedList"/>
    <dgm:cxn modelId="{D7794633-A70E-47B0-A0F0-3D97AC73D339}" type="presParOf" srcId="{93A6598D-7E5F-4ED1-A48F-BEC847DE48AF}" destId="{03F422F6-837E-48D9-B8B4-D209D93BF1AB}" srcOrd="0" destOrd="0" presId="urn:microsoft.com/office/officeart/2008/layout/LinedList"/>
    <dgm:cxn modelId="{1CDFAEAF-D846-48F7-8F5C-E94DCE221247}" type="presParOf" srcId="{93A6598D-7E5F-4ED1-A48F-BEC847DE48AF}" destId="{A00166C1-B99D-4D96-916F-302F7FEDF832}" srcOrd="1" destOrd="0" presId="urn:microsoft.com/office/officeart/2008/layout/LinedList"/>
    <dgm:cxn modelId="{25172DF9-4FE9-4733-BC09-F2CD3FC51231}" type="presParOf" srcId="{A00166C1-B99D-4D96-916F-302F7FEDF832}" destId="{A8378179-9B06-4BCD-B69A-C6347C482DF8}" srcOrd="0" destOrd="0" presId="urn:microsoft.com/office/officeart/2008/layout/LinedList"/>
    <dgm:cxn modelId="{85F19A06-96DC-4C37-B3BA-9B2980D69468}" type="presParOf" srcId="{A00166C1-B99D-4D96-916F-302F7FEDF832}" destId="{87C497A1-0E38-45A3-93E8-C32CAFD3F29A}" srcOrd="1" destOrd="0" presId="urn:microsoft.com/office/officeart/2008/layout/LinedList"/>
    <dgm:cxn modelId="{A6D8B71D-524D-4A45-AF6C-240A5E47259F}" type="presParOf" srcId="{93A6598D-7E5F-4ED1-A48F-BEC847DE48AF}" destId="{E12C8435-FDF9-4DFD-86CD-2F3650124C1A}" srcOrd="2" destOrd="0" presId="urn:microsoft.com/office/officeart/2008/layout/LinedList"/>
    <dgm:cxn modelId="{6935BDAD-5E18-489C-B06E-3862EB1C9683}" type="presParOf" srcId="{93A6598D-7E5F-4ED1-A48F-BEC847DE48AF}" destId="{79421A24-2BDA-4BD5-BB3E-02FAB57145D6}" srcOrd="3" destOrd="0" presId="urn:microsoft.com/office/officeart/2008/layout/LinedList"/>
    <dgm:cxn modelId="{B4EEFBDB-C92D-4477-B91B-0C6B3B9EC4D9}" type="presParOf" srcId="{79421A24-2BDA-4BD5-BB3E-02FAB57145D6}" destId="{3CDD3233-5816-4A22-A2C8-FB903856F669}" srcOrd="0" destOrd="0" presId="urn:microsoft.com/office/officeart/2008/layout/LinedList"/>
    <dgm:cxn modelId="{99AB911C-1BA7-4E2E-A510-F6CCAEF38AE2}" type="presParOf" srcId="{79421A24-2BDA-4BD5-BB3E-02FAB57145D6}" destId="{741987DD-9B09-48E4-8BE1-7F2C0D0236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693807-CB10-4A76-BFED-74B76DD8D2E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6A0B8C-92F5-4B6F-B006-2AC8D9C66739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True</a:t>
          </a:r>
          <a:endParaRPr lang="en-US" dirty="0">
            <a:solidFill>
              <a:srgbClr val="FF0000"/>
            </a:solidFill>
          </a:endParaRPr>
        </a:p>
      </dgm:t>
    </dgm:pt>
    <dgm:pt modelId="{2574104F-3A31-4216-BA25-22D474A4B8BC}" type="parTrans" cxnId="{CF09FE85-46BA-4CA5-B2AE-F25F5C449268}">
      <dgm:prSet/>
      <dgm:spPr/>
      <dgm:t>
        <a:bodyPr/>
        <a:lstStyle/>
        <a:p>
          <a:endParaRPr lang="en-US"/>
        </a:p>
      </dgm:t>
    </dgm:pt>
    <dgm:pt modelId="{3C1D55FF-53D7-4778-AB51-C7C8834B0195}" type="sibTrans" cxnId="{CF09FE85-46BA-4CA5-B2AE-F25F5C449268}">
      <dgm:prSet/>
      <dgm:spPr/>
      <dgm:t>
        <a:bodyPr/>
        <a:lstStyle/>
        <a:p>
          <a:endParaRPr lang="en-US"/>
        </a:p>
      </dgm:t>
    </dgm:pt>
    <dgm:pt modelId="{C245C246-AB50-40BC-BF85-4FA370F1CDAD}">
      <dgm:prSet/>
      <dgm:spPr/>
      <dgm:t>
        <a:bodyPr/>
        <a:lstStyle/>
        <a:p>
          <a:r>
            <a:rPr lang="en-GB"/>
            <a:t>False</a:t>
          </a:r>
          <a:endParaRPr lang="en-US"/>
        </a:p>
      </dgm:t>
    </dgm:pt>
    <dgm:pt modelId="{BE0454E1-5C3A-4697-BA9C-47BE0EC6B95D}" type="parTrans" cxnId="{FC350188-5B49-4D60-A309-DA89A685FA8F}">
      <dgm:prSet/>
      <dgm:spPr/>
      <dgm:t>
        <a:bodyPr/>
        <a:lstStyle/>
        <a:p>
          <a:endParaRPr lang="en-US"/>
        </a:p>
      </dgm:t>
    </dgm:pt>
    <dgm:pt modelId="{6FA42FCC-ED95-4B05-81F7-5F89BA5D0115}" type="sibTrans" cxnId="{FC350188-5B49-4D60-A309-DA89A685FA8F}">
      <dgm:prSet/>
      <dgm:spPr/>
      <dgm:t>
        <a:bodyPr/>
        <a:lstStyle/>
        <a:p>
          <a:endParaRPr lang="en-US"/>
        </a:p>
      </dgm:t>
    </dgm:pt>
    <dgm:pt modelId="{93A6598D-7E5F-4ED1-A48F-BEC847DE48AF}" type="pres">
      <dgm:prSet presAssocID="{C8693807-CB10-4A76-BFED-74B76DD8D2E7}" presName="vert0" presStyleCnt="0">
        <dgm:presLayoutVars>
          <dgm:dir/>
          <dgm:animOne val="branch"/>
          <dgm:animLvl val="lvl"/>
        </dgm:presLayoutVars>
      </dgm:prSet>
      <dgm:spPr/>
    </dgm:pt>
    <dgm:pt modelId="{03F422F6-837E-48D9-B8B4-D209D93BF1AB}" type="pres">
      <dgm:prSet presAssocID="{1E6A0B8C-92F5-4B6F-B006-2AC8D9C66739}" presName="thickLine" presStyleLbl="alignNode1" presStyleIdx="0" presStyleCnt="2"/>
      <dgm:spPr/>
    </dgm:pt>
    <dgm:pt modelId="{A00166C1-B99D-4D96-916F-302F7FEDF832}" type="pres">
      <dgm:prSet presAssocID="{1E6A0B8C-92F5-4B6F-B006-2AC8D9C66739}" presName="horz1" presStyleCnt="0"/>
      <dgm:spPr/>
    </dgm:pt>
    <dgm:pt modelId="{A8378179-9B06-4BCD-B69A-C6347C482DF8}" type="pres">
      <dgm:prSet presAssocID="{1E6A0B8C-92F5-4B6F-B006-2AC8D9C66739}" presName="tx1" presStyleLbl="revTx" presStyleIdx="0" presStyleCnt="2"/>
      <dgm:spPr/>
    </dgm:pt>
    <dgm:pt modelId="{87C497A1-0E38-45A3-93E8-C32CAFD3F29A}" type="pres">
      <dgm:prSet presAssocID="{1E6A0B8C-92F5-4B6F-B006-2AC8D9C66739}" presName="vert1" presStyleCnt="0"/>
      <dgm:spPr/>
    </dgm:pt>
    <dgm:pt modelId="{E12C8435-FDF9-4DFD-86CD-2F3650124C1A}" type="pres">
      <dgm:prSet presAssocID="{C245C246-AB50-40BC-BF85-4FA370F1CDAD}" presName="thickLine" presStyleLbl="alignNode1" presStyleIdx="1" presStyleCnt="2"/>
      <dgm:spPr/>
    </dgm:pt>
    <dgm:pt modelId="{79421A24-2BDA-4BD5-BB3E-02FAB57145D6}" type="pres">
      <dgm:prSet presAssocID="{C245C246-AB50-40BC-BF85-4FA370F1CDAD}" presName="horz1" presStyleCnt="0"/>
      <dgm:spPr/>
    </dgm:pt>
    <dgm:pt modelId="{3CDD3233-5816-4A22-A2C8-FB903856F669}" type="pres">
      <dgm:prSet presAssocID="{C245C246-AB50-40BC-BF85-4FA370F1CDAD}" presName="tx1" presStyleLbl="revTx" presStyleIdx="1" presStyleCnt="2"/>
      <dgm:spPr/>
    </dgm:pt>
    <dgm:pt modelId="{741987DD-9B09-48E4-8BE1-7F2C0D023612}" type="pres">
      <dgm:prSet presAssocID="{C245C246-AB50-40BC-BF85-4FA370F1CDAD}" presName="vert1" presStyleCnt="0"/>
      <dgm:spPr/>
    </dgm:pt>
  </dgm:ptLst>
  <dgm:cxnLst>
    <dgm:cxn modelId="{CD6C9038-C0BB-4489-A6E8-7D94B546C536}" type="presOf" srcId="{C245C246-AB50-40BC-BF85-4FA370F1CDAD}" destId="{3CDD3233-5816-4A22-A2C8-FB903856F669}" srcOrd="0" destOrd="0" presId="urn:microsoft.com/office/officeart/2008/layout/LinedList"/>
    <dgm:cxn modelId="{CF09FE85-46BA-4CA5-B2AE-F25F5C449268}" srcId="{C8693807-CB10-4A76-BFED-74B76DD8D2E7}" destId="{1E6A0B8C-92F5-4B6F-B006-2AC8D9C66739}" srcOrd="0" destOrd="0" parTransId="{2574104F-3A31-4216-BA25-22D474A4B8BC}" sibTransId="{3C1D55FF-53D7-4778-AB51-C7C8834B0195}"/>
    <dgm:cxn modelId="{FC350188-5B49-4D60-A309-DA89A685FA8F}" srcId="{C8693807-CB10-4A76-BFED-74B76DD8D2E7}" destId="{C245C246-AB50-40BC-BF85-4FA370F1CDAD}" srcOrd="1" destOrd="0" parTransId="{BE0454E1-5C3A-4697-BA9C-47BE0EC6B95D}" sibTransId="{6FA42FCC-ED95-4B05-81F7-5F89BA5D0115}"/>
    <dgm:cxn modelId="{BA854EB1-7809-4CBC-B9E9-6A9BB8F69683}" type="presOf" srcId="{1E6A0B8C-92F5-4B6F-B006-2AC8D9C66739}" destId="{A8378179-9B06-4BCD-B69A-C6347C482DF8}" srcOrd="0" destOrd="0" presId="urn:microsoft.com/office/officeart/2008/layout/LinedList"/>
    <dgm:cxn modelId="{919F8CB8-A063-4C74-9BF3-4BD671AE3310}" type="presOf" srcId="{C8693807-CB10-4A76-BFED-74B76DD8D2E7}" destId="{93A6598D-7E5F-4ED1-A48F-BEC847DE48AF}" srcOrd="0" destOrd="0" presId="urn:microsoft.com/office/officeart/2008/layout/LinedList"/>
    <dgm:cxn modelId="{D7794633-A70E-47B0-A0F0-3D97AC73D339}" type="presParOf" srcId="{93A6598D-7E5F-4ED1-A48F-BEC847DE48AF}" destId="{03F422F6-837E-48D9-B8B4-D209D93BF1AB}" srcOrd="0" destOrd="0" presId="urn:microsoft.com/office/officeart/2008/layout/LinedList"/>
    <dgm:cxn modelId="{1CDFAEAF-D846-48F7-8F5C-E94DCE221247}" type="presParOf" srcId="{93A6598D-7E5F-4ED1-A48F-BEC847DE48AF}" destId="{A00166C1-B99D-4D96-916F-302F7FEDF832}" srcOrd="1" destOrd="0" presId="urn:microsoft.com/office/officeart/2008/layout/LinedList"/>
    <dgm:cxn modelId="{25172DF9-4FE9-4733-BC09-F2CD3FC51231}" type="presParOf" srcId="{A00166C1-B99D-4D96-916F-302F7FEDF832}" destId="{A8378179-9B06-4BCD-B69A-C6347C482DF8}" srcOrd="0" destOrd="0" presId="urn:microsoft.com/office/officeart/2008/layout/LinedList"/>
    <dgm:cxn modelId="{85F19A06-96DC-4C37-B3BA-9B2980D69468}" type="presParOf" srcId="{A00166C1-B99D-4D96-916F-302F7FEDF832}" destId="{87C497A1-0E38-45A3-93E8-C32CAFD3F29A}" srcOrd="1" destOrd="0" presId="urn:microsoft.com/office/officeart/2008/layout/LinedList"/>
    <dgm:cxn modelId="{A6D8B71D-524D-4A45-AF6C-240A5E47259F}" type="presParOf" srcId="{93A6598D-7E5F-4ED1-A48F-BEC847DE48AF}" destId="{E12C8435-FDF9-4DFD-86CD-2F3650124C1A}" srcOrd="2" destOrd="0" presId="urn:microsoft.com/office/officeart/2008/layout/LinedList"/>
    <dgm:cxn modelId="{6935BDAD-5E18-489C-B06E-3862EB1C9683}" type="presParOf" srcId="{93A6598D-7E5F-4ED1-A48F-BEC847DE48AF}" destId="{79421A24-2BDA-4BD5-BB3E-02FAB57145D6}" srcOrd="3" destOrd="0" presId="urn:microsoft.com/office/officeart/2008/layout/LinedList"/>
    <dgm:cxn modelId="{B4EEFBDB-C92D-4477-B91B-0C6B3B9EC4D9}" type="presParOf" srcId="{79421A24-2BDA-4BD5-BB3E-02FAB57145D6}" destId="{3CDD3233-5816-4A22-A2C8-FB903856F669}" srcOrd="0" destOrd="0" presId="urn:microsoft.com/office/officeart/2008/layout/LinedList"/>
    <dgm:cxn modelId="{99AB911C-1BA7-4E2E-A510-F6CCAEF38AE2}" type="presParOf" srcId="{79421A24-2BDA-4BD5-BB3E-02FAB57145D6}" destId="{741987DD-9B09-48E4-8BE1-7F2C0D0236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422F6-837E-48D9-B8B4-D209D93BF1A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378179-9B06-4BCD-B69A-C6347C482DF8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True</a:t>
          </a:r>
          <a:endParaRPr lang="en-US" sz="6500" kern="1200"/>
        </a:p>
      </dsp:txBody>
      <dsp:txXfrm>
        <a:off x="0" y="0"/>
        <a:ext cx="6666833" cy="2726960"/>
      </dsp:txXfrm>
    </dsp:sp>
    <dsp:sp modelId="{E12C8435-FDF9-4DFD-86CD-2F3650124C1A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DD3233-5816-4A22-A2C8-FB903856F669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False</a:t>
          </a:r>
          <a:endParaRPr lang="en-US" sz="6500" kern="1200"/>
        </a:p>
      </dsp:txBody>
      <dsp:txXfrm>
        <a:off x="0" y="2726960"/>
        <a:ext cx="6666833" cy="27269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422F6-837E-48D9-B8B4-D209D93BF1A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378179-9B06-4BCD-B69A-C6347C482DF8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>
              <a:solidFill>
                <a:srgbClr val="FF0000"/>
              </a:solidFill>
            </a:rPr>
            <a:t>True</a:t>
          </a:r>
          <a:endParaRPr lang="en-US" sz="6500" kern="1200" dirty="0">
            <a:solidFill>
              <a:srgbClr val="FF0000"/>
            </a:solidFill>
          </a:endParaRPr>
        </a:p>
      </dsp:txBody>
      <dsp:txXfrm>
        <a:off x="0" y="0"/>
        <a:ext cx="6666833" cy="2726960"/>
      </dsp:txXfrm>
    </dsp:sp>
    <dsp:sp modelId="{E12C8435-FDF9-4DFD-86CD-2F3650124C1A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DD3233-5816-4A22-A2C8-FB903856F669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False</a:t>
          </a:r>
          <a:endParaRPr lang="en-US" sz="6500" kern="1200"/>
        </a:p>
      </dsp:txBody>
      <dsp:txXfrm>
        <a:off x="0" y="2726960"/>
        <a:ext cx="6666833" cy="2726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422F6-837E-48D9-B8B4-D209D93BF1A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378179-9B06-4BCD-B69A-C6347C482DF8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>
              <a:solidFill>
                <a:schemeClr val="tx1"/>
              </a:solidFill>
            </a:rPr>
            <a:t>True</a:t>
          </a:r>
          <a:endParaRPr lang="en-US" sz="6500" kern="1200" dirty="0">
            <a:solidFill>
              <a:schemeClr val="tx1"/>
            </a:solidFill>
          </a:endParaRPr>
        </a:p>
      </dsp:txBody>
      <dsp:txXfrm>
        <a:off x="0" y="0"/>
        <a:ext cx="6666833" cy="2726960"/>
      </dsp:txXfrm>
    </dsp:sp>
    <dsp:sp modelId="{E12C8435-FDF9-4DFD-86CD-2F3650124C1A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DD3233-5816-4A22-A2C8-FB903856F669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False</a:t>
          </a:r>
          <a:endParaRPr lang="en-US" sz="6500" kern="1200"/>
        </a:p>
      </dsp:txBody>
      <dsp:txXfrm>
        <a:off x="0" y="2726960"/>
        <a:ext cx="6666833" cy="27269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422F6-837E-48D9-B8B4-D209D93BF1A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378179-9B06-4BCD-B69A-C6347C482DF8}">
      <dsp:nvSpPr>
        <dsp:cNvPr id="0" name=""/>
        <dsp:cNvSpPr/>
      </dsp:nvSpPr>
      <dsp:spPr>
        <a:xfrm>
          <a:off x="0" y="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>
              <a:solidFill>
                <a:srgbClr val="FF0000"/>
              </a:solidFill>
            </a:rPr>
            <a:t>True</a:t>
          </a:r>
          <a:endParaRPr lang="en-US" sz="6500" kern="1200" dirty="0">
            <a:solidFill>
              <a:srgbClr val="FF0000"/>
            </a:solidFill>
          </a:endParaRPr>
        </a:p>
      </dsp:txBody>
      <dsp:txXfrm>
        <a:off x="0" y="0"/>
        <a:ext cx="6666833" cy="2726960"/>
      </dsp:txXfrm>
    </dsp:sp>
    <dsp:sp modelId="{E12C8435-FDF9-4DFD-86CD-2F3650124C1A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DD3233-5816-4A22-A2C8-FB903856F669}">
      <dsp:nvSpPr>
        <dsp:cNvPr id="0" name=""/>
        <dsp:cNvSpPr/>
      </dsp:nvSpPr>
      <dsp:spPr>
        <a:xfrm>
          <a:off x="0" y="2726960"/>
          <a:ext cx="6666833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False</a:t>
          </a:r>
          <a:endParaRPr lang="en-US" sz="6500" kern="1200"/>
        </a:p>
      </dsp:txBody>
      <dsp:txXfrm>
        <a:off x="0" y="2726960"/>
        <a:ext cx="6666833" cy="2726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D70B5-D787-4FBC-BC1F-35C8A376D2E6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A947FB-234D-4BC4-8915-716EF883C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3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514C37A-B5AA-4BAE-83E4-4BCC1D9FA39F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6165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ECDD99B-EA6A-4267-8B3E-93696B10ED63}" type="slidenum">
              <a:rPr lang="en-GB" altLang="en-US" sz="1200"/>
              <a:pPr/>
              <a:t>34</a:t>
            </a:fld>
            <a:endParaRPr lang="en-GB" altLang="en-US" sz="1200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3488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68BEDF7-8C3C-458E-8AFB-7EE64B0316C9}" type="slidenum">
              <a:rPr lang="en-GB" altLang="en-US" sz="1200"/>
              <a:pPr/>
              <a:t>40</a:t>
            </a:fld>
            <a:endParaRPr lang="en-GB" altLang="en-US" sz="120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4850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509DDED-6701-40D3-8AD2-469410BDEEAC}" type="slidenum">
              <a:rPr lang="en-GB" altLang="en-US" sz="1200"/>
              <a:pPr/>
              <a:t>41</a:t>
            </a:fld>
            <a:endParaRPr lang="en-GB" altLang="en-US" sz="120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097359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2319EC-C980-4E01-9856-B9D74D61F570}" type="slidenum">
              <a:rPr lang="en-GB" altLang="en-US" sz="1200"/>
              <a:pPr/>
              <a:t>42</a:t>
            </a:fld>
            <a:endParaRPr lang="en-GB" altLang="en-US" sz="12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9706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4D248F3-0EE5-47F5-9D00-E0816E8DE642}" type="slidenum">
              <a:rPr lang="en-GB" altLang="en-US" sz="1200"/>
              <a:pPr/>
              <a:t>43</a:t>
            </a:fld>
            <a:endParaRPr lang="en-GB" altLang="en-US" sz="12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6580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7090E-53B8-CB8C-2A26-748BBC85A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9BB473-B0FB-7AB5-4D98-7E9896FD29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A27DF-CAEE-769B-3165-FE890C3E6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B069D-003C-0019-9492-CFCC0BD77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F757C5-2B86-9593-B67F-BBA9EF358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530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3476A-3D4B-AD6B-014A-9E1686ECE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5FF3B-836E-E142-BC92-41217FE37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BBF19-1DA1-4FD3-8C91-622046B94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DBD31-A2CF-DF05-CD36-64C0A346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723E5-03D5-36AF-6460-6A064469D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951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9C6D7-D502-5D14-352D-45DB7B775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BAF48-3C11-567B-28AE-EC058A140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693FD-B589-9E22-F480-62A3B01D1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8955E-EED8-D5A6-38E8-A5C3FACF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71403-B2B1-C246-68C6-67E33D7FF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87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21C39-95B8-0377-00BA-827A922F2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76F28-E51B-4705-A2C1-8238E6A85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46A4E-9027-DCB6-35A5-244EECA172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349CD-36D0-8698-61DA-C9DED2963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F77B17-2E1E-904E-BFB1-087CDB66B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B87462-ABC8-48F5-9704-8D0DD93B3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046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C0FEC-5FC8-068C-F5CC-8329BA1AF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6BF2C-3A71-8972-B382-9F54C1614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EF32B-5FB6-DDFB-B760-828452732E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CCF821-EFEA-47AF-B8E0-485F4C78F6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E9A066-C5EF-8E82-8883-C358828685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E345AF-44EB-64D5-309C-6903DA75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A0EE72-91AE-5BED-D0D2-D25C168BB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C53755-2DFB-1D33-E887-14FDB1E29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724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E7F1-1FD5-2CE3-5C11-8EB1B4F62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5A586A-3538-C3B4-D102-A63DB2BCC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64ED58-90E0-D8EB-E198-F829B34BE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FA5755-F57C-ABD7-E220-598F00B85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623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0CB58-9A9F-45EB-D756-616B2A3A4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4CCA7A-7F9B-8DD6-A0D4-938F24DF3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F59E1-8BFA-C5E7-4E0C-E45A509B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39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32B43-AD01-1530-69E3-5E1823C35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00D39-07A7-57D8-7E94-FF1B24CAC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327BE-FF38-ACDC-FDB4-BD4BB79A6A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453503-04C8-37FE-0AA5-AE856F2FD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E29E33-57E7-8FFD-1F24-915A1FB79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66729C-F589-385C-35A4-FD3D85C2A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927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27709-0FCC-C6F0-F12D-D22EF6D0C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F66FEE-4B7E-70C0-278D-A3927644C9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30714D-DF6D-580D-6CDC-A5B40A0E0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A0752-A79F-C059-AE9E-098ADDFFC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A5AEAF-12C2-1A0F-6701-A4D4C901E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095A2-FC53-92CD-F077-E83515A2B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735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71471-CEC8-2EC1-1C72-A6151D61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1EC5E8-6FAC-26AB-0831-E9833256F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73FDF-E7B7-2DE1-E257-BBC9766FB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74710-FB1B-04F2-E00B-22A1C8EC4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66C51-816E-D9F6-D56B-0B84D0AD1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935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15F2FB-B050-E78B-E6ED-FB344D8004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3F27C8-BF83-598E-C6BF-B3AA48229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B098F-60D3-EA94-9748-73584712E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878FB-E8A3-A520-A9A7-880959BF2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E2CD7-253B-092E-EAAF-BF4105DB2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654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047B52-BEF7-58D7-0590-BBDD9F4A8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F7E33-B1EC-FC74-E73A-B918CF2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A30CD-B268-C2CA-F16C-CFCABECD93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D3698-F20D-594B-9EBA-70DD1DB18826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7C117-FB5D-15AA-4AA4-C9CDD972D6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5738D-D2CB-35F7-2AB4-95D3750DAF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1F23D1-EB00-6244-8F68-B35A13366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02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bG3Uxtb1bI?feature=oembed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2V1T74x38c?feature=oembed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vuf_5IUT3E?feature=oembed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f7Tos7f5_o?feature=oembed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D253CF-08CC-FB24-8F1D-F05D19918F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909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0B67EBD-24A0-D153-1252-443EBA519B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6600">
                <a:solidFill>
                  <a:schemeClr val="bg1"/>
                </a:solidFill>
              </a:rPr>
              <a:t>BMBM5013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F28A121-7E95-318E-8691-C7A23ABDD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Marketing In Practice</a:t>
            </a:r>
          </a:p>
        </p:txBody>
      </p:sp>
    </p:spTree>
    <p:extLst>
      <p:ext uri="{BB962C8B-B14F-4D97-AF65-F5344CB8AC3E}">
        <p14:creationId xmlns:p14="http://schemas.microsoft.com/office/powerpoint/2010/main" val="388717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1F500-2ACB-F3D7-500F-18C0534C1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Marketing Function - Review</a:t>
            </a:r>
          </a:p>
        </p:txBody>
      </p:sp>
    </p:spTree>
    <p:extLst>
      <p:ext uri="{BB962C8B-B14F-4D97-AF65-F5344CB8AC3E}">
        <p14:creationId xmlns:p14="http://schemas.microsoft.com/office/powerpoint/2010/main" val="3850819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85919-6973-164A-880C-1A5FB93F8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</a:rPr>
              <a:t>What is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45EB3-88EC-2875-74C4-CD58CF5D4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“Marketing is the management process responsible for identifying, anticipating and satisfying customer needs profitably” </a:t>
            </a:r>
          </a:p>
          <a:p>
            <a:pPr marL="0" indent="0">
              <a:buNone/>
            </a:pPr>
            <a:r>
              <a:rPr lang="en-GB" dirty="0"/>
              <a:t>					</a:t>
            </a:r>
          </a:p>
          <a:p>
            <a:pPr marL="0" indent="0">
              <a:buNone/>
            </a:pPr>
            <a:r>
              <a:rPr lang="en-GB" dirty="0"/>
              <a:t>(The Chartered Institute of Marketing)</a:t>
            </a:r>
          </a:p>
        </p:txBody>
      </p:sp>
    </p:spTree>
    <p:extLst>
      <p:ext uri="{BB962C8B-B14F-4D97-AF65-F5344CB8AC3E}">
        <p14:creationId xmlns:p14="http://schemas.microsoft.com/office/powerpoint/2010/main" val="3682583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152" y="198304"/>
            <a:ext cx="3441717" cy="5640708"/>
          </a:xfrm>
          <a:prstGeom prst="ellipse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Marketing Mix (7Ps) </a:t>
            </a:r>
            <a:b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tools used in marketing 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5990" t="10813" r="24397" b="6917"/>
          <a:stretch/>
        </p:blipFill>
        <p:spPr>
          <a:xfrm>
            <a:off x="4939993" y="467208"/>
            <a:ext cx="6350618" cy="592358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75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1981200" y="1340769"/>
            <a:ext cx="8229600" cy="478643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9870" y="97458"/>
            <a:ext cx="11229654" cy="1014162"/>
          </a:xfrm>
          <a:solidFill>
            <a:schemeClr val="accent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Marketing Mix within the External Environment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8" y="1078598"/>
            <a:ext cx="8363272" cy="4987898"/>
          </a:xfrm>
          <a:prstGeom prst="rect">
            <a:avLst/>
          </a:prstGeom>
        </p:spPr>
      </p:pic>
      <p:pic>
        <p:nvPicPr>
          <p:cNvPr id="3074" name="Picture 2" descr="Image result for pest analysi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1" t="3247" r="23700"/>
          <a:stretch/>
        </p:blipFill>
        <p:spPr bwMode="auto">
          <a:xfrm>
            <a:off x="369870" y="1175949"/>
            <a:ext cx="11507056" cy="563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8422" y="2661007"/>
            <a:ext cx="5106257" cy="2662400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14098-EA5F-4E0F-8262-B37EEDEAEE8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59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FF155-E708-026E-0E2F-A2F667E86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41" y="1465243"/>
            <a:ext cx="4076240" cy="3393195"/>
          </a:xfr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Promotional Mix</a:t>
            </a:r>
          </a:p>
        </p:txBody>
      </p:sp>
      <p:pic>
        <p:nvPicPr>
          <p:cNvPr id="1026" name="Picture 2" descr="What is Promotion Mix? Meaning, Definition &amp; Elements - ElectricalWorkbook">
            <a:extLst>
              <a:ext uri="{FF2B5EF4-FFF2-40B4-BE49-F238E27FC236}">
                <a16:creationId xmlns:a16="http://schemas.microsoft.com/office/drawing/2014/main" id="{CC22DBA9-6817-AB3A-D9D0-667EC7B01D7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32931" y="643466"/>
            <a:ext cx="6069469" cy="556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120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B56F0C5-55A2-29ED-CB55-211493901F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053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AFE78-9231-E695-40A3-A46D16367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>
                <a:solidFill>
                  <a:schemeClr val="bg1"/>
                </a:solidFill>
              </a:rPr>
              <a:t>Teams and Roles in Marketing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749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93D86-3BDE-2344-BAAB-0CB46EA82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b="1" dirty="0"/>
              <a:t>Marketing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CED72-375F-094B-99E6-C79343806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1861851"/>
            <a:ext cx="4530898" cy="4377108"/>
          </a:xfrm>
        </p:spPr>
        <p:txBody>
          <a:bodyPr anchor="ctr">
            <a:normAutofit/>
          </a:bodyPr>
          <a:lstStyle/>
          <a:p>
            <a:r>
              <a:rPr lang="en-US" sz="2400" dirty="0"/>
              <a:t>Marketing teams come in different shapes and sizes, from one to one fifty plus people</a:t>
            </a:r>
          </a:p>
          <a:p>
            <a:r>
              <a:rPr lang="en-US" sz="2400" dirty="0"/>
              <a:t>Teams often include a mixture of generalists, specialists and leaders</a:t>
            </a:r>
          </a:p>
          <a:p>
            <a:r>
              <a:rPr lang="en-US" sz="2400" dirty="0"/>
              <a:t>Many teams also commission agencies and freelancers </a:t>
            </a:r>
          </a:p>
          <a:p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70241D-A7C2-DE4A-91FC-FB35F3156F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43" r="2" b="2"/>
          <a:stretch/>
        </p:blipFill>
        <p:spPr>
          <a:xfrm>
            <a:off x="5911532" y="1983036"/>
            <a:ext cx="5150277" cy="421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353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67AEB-23F5-674E-A3B5-16A073263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Marketing Management /Directors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74A28-23E3-5F46-A557-FD0AA0557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Chief Marketing Officer (CMO)</a:t>
            </a:r>
          </a:p>
          <a:p>
            <a:pPr marL="0" indent="0">
              <a:buNone/>
            </a:pPr>
            <a:r>
              <a:rPr lang="en-US" dirty="0"/>
              <a:t>Marketing Director</a:t>
            </a:r>
          </a:p>
          <a:p>
            <a:pPr marL="0" indent="0">
              <a:buNone/>
            </a:pPr>
            <a:r>
              <a:rPr lang="en-US" dirty="0"/>
              <a:t>Marketing Manager</a:t>
            </a:r>
          </a:p>
          <a:p>
            <a:endParaRPr lang="en-US" dirty="0"/>
          </a:p>
          <a:p>
            <a:r>
              <a:rPr lang="en-US" dirty="0"/>
              <a:t>Setting budgets </a:t>
            </a:r>
          </a:p>
          <a:p>
            <a:r>
              <a:rPr lang="en-US" dirty="0"/>
              <a:t>Long term vision and strategy</a:t>
            </a:r>
          </a:p>
          <a:p>
            <a:r>
              <a:rPr lang="en-US" dirty="0"/>
              <a:t>Brand direction</a:t>
            </a:r>
          </a:p>
          <a:p>
            <a:r>
              <a:rPr lang="en-US" dirty="0"/>
              <a:t>Member of senior management team/board member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76016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5416A-1780-A14B-B96C-0A1C0967E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Specialists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9BCA3-F8AB-A344-81E5-083516F6B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endParaRPr lang="en-US" sz="2000" dirty="0"/>
          </a:p>
          <a:p>
            <a:r>
              <a:rPr lang="en-US" sz="2400" dirty="0"/>
              <a:t>Media buying (TV/Out of home)</a:t>
            </a:r>
          </a:p>
          <a:p>
            <a:r>
              <a:rPr lang="en-US" sz="2400" dirty="0"/>
              <a:t>Digital ( paid search/natural search/email/display)</a:t>
            </a:r>
          </a:p>
          <a:p>
            <a:r>
              <a:rPr lang="en-US" sz="2400" dirty="0"/>
              <a:t>Analyst</a:t>
            </a:r>
          </a:p>
          <a:p>
            <a:r>
              <a:rPr lang="en-US" sz="2400" dirty="0"/>
              <a:t>Customer research </a:t>
            </a:r>
          </a:p>
          <a:p>
            <a:r>
              <a:rPr lang="en-US" sz="2400" dirty="0"/>
              <a:t>Website usability and testing</a:t>
            </a:r>
          </a:p>
          <a:p>
            <a:r>
              <a:rPr lang="en-US" sz="2400" dirty="0"/>
              <a:t>Direct mail/ Print hander</a:t>
            </a:r>
          </a:p>
          <a:p>
            <a:r>
              <a:rPr lang="en-US" sz="2400" dirty="0"/>
              <a:t>Media accounts</a:t>
            </a:r>
          </a:p>
          <a:p>
            <a:r>
              <a:rPr lang="en-US" sz="2400" dirty="0"/>
              <a:t>Customer journey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05139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376E5-688A-C446-A44F-7570D05C1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Assisting  Team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AB779-0158-CF46-BA7D-3FB9CB808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3200" dirty="0"/>
              <a:t>Assistant</a:t>
            </a:r>
          </a:p>
          <a:p>
            <a:r>
              <a:rPr lang="en-US" sz="3200" dirty="0"/>
              <a:t>Executives</a:t>
            </a:r>
          </a:p>
          <a:p>
            <a:r>
              <a:rPr lang="en-US" sz="3200" dirty="0"/>
              <a:t>Admin</a:t>
            </a:r>
          </a:p>
          <a:p>
            <a:r>
              <a:rPr lang="en-US" sz="3200" dirty="0"/>
              <a:t>Both general and specialist</a:t>
            </a:r>
          </a:p>
        </p:txBody>
      </p:sp>
    </p:spTree>
    <p:extLst>
      <p:ext uri="{BB962C8B-B14F-4D97-AF65-F5344CB8AC3E}">
        <p14:creationId xmlns:p14="http://schemas.microsoft.com/office/powerpoint/2010/main" val="3428915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B19C69-E5E9-A24F-9FFF-A3BA6AF94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800" b="1" dirty="0">
                <a:solidFill>
                  <a:srgbClr val="FFFFFF"/>
                </a:solidFill>
              </a:rPr>
              <a:t>Creative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DC242-AFBD-8146-A795-73AF607C2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3600" dirty="0"/>
              <a:t>Brand manager</a:t>
            </a:r>
          </a:p>
          <a:p>
            <a:r>
              <a:rPr lang="en-US" sz="3600" dirty="0"/>
              <a:t>Creative/design </a:t>
            </a:r>
          </a:p>
          <a:p>
            <a:r>
              <a:rPr lang="en-US" sz="3600" dirty="0"/>
              <a:t>Content manager </a:t>
            </a:r>
          </a:p>
          <a:p>
            <a:pPr marL="0" indent="0">
              <a:buNone/>
            </a:pPr>
            <a:endParaRPr lang="en-US" sz="36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30700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54355-603B-8744-BE32-139C29E52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Now your turn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0EF50-674C-5F49-8611-96710325F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3200" dirty="0"/>
              <a:t>Have a look at marketing job roles and find a surprising or interesting  role.  </a:t>
            </a:r>
          </a:p>
          <a:p>
            <a:endParaRPr lang="en-US" sz="3200" dirty="0"/>
          </a:p>
          <a:p>
            <a:r>
              <a:rPr lang="en-US" sz="3200" dirty="0"/>
              <a:t>You have 15 minutes, report back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17031483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Class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7695" y="374574"/>
            <a:ext cx="7464421" cy="5820954"/>
          </a:xfrm>
        </p:spPr>
        <p:txBody>
          <a:bodyPr anchor="ctr">
            <a:normAutofit/>
          </a:bodyPr>
          <a:lstStyle/>
          <a:p>
            <a:r>
              <a:rPr lang="en-GB" dirty="0"/>
              <a:t>Complete the following quiz on marketing roles</a:t>
            </a:r>
          </a:p>
        </p:txBody>
      </p:sp>
    </p:spTree>
    <p:extLst>
      <p:ext uri="{BB962C8B-B14F-4D97-AF65-F5344CB8AC3E}">
        <p14:creationId xmlns:p14="http://schemas.microsoft.com/office/powerpoint/2010/main" val="349813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</a:rPr>
              <a:t>This person looks at the overall strategic vision for the marketing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Executive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Chief Marketing Officer</a:t>
            </a:r>
          </a:p>
          <a:p>
            <a:pPr marL="0" indent="0">
              <a:buNone/>
            </a:pPr>
            <a:endParaRPr lang="en-GB" sz="4400" dirty="0"/>
          </a:p>
          <a:p>
            <a:pPr marL="514350" indent="-514350">
              <a:buFont typeface="+mj-lt"/>
              <a:buAutoNum type="arabicPeriod" startAt="3"/>
            </a:pPr>
            <a:r>
              <a:rPr lang="en-GB" sz="4400" dirty="0"/>
              <a:t>PPC Manager</a:t>
            </a:r>
          </a:p>
          <a:p>
            <a:pPr marL="514350" indent="-514350">
              <a:buFont typeface="+mj-lt"/>
              <a:buAutoNum type="arabicPeriod" startAt="3"/>
            </a:pPr>
            <a:endParaRPr lang="en-GB" sz="4400" dirty="0"/>
          </a:p>
          <a:p>
            <a:pPr marL="514350" indent="-514350">
              <a:buFont typeface="+mj-lt"/>
              <a:buAutoNum type="arabicPeriod" startAt="3"/>
            </a:pPr>
            <a:r>
              <a:rPr lang="en-GB" sz="4400" dirty="0"/>
              <a:t>Analyst</a:t>
            </a:r>
          </a:p>
        </p:txBody>
      </p:sp>
    </p:spTree>
    <p:extLst>
      <p:ext uri="{BB962C8B-B14F-4D97-AF65-F5344CB8AC3E}">
        <p14:creationId xmlns:p14="http://schemas.microsoft.com/office/powerpoint/2010/main" val="2355510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</a:rPr>
              <a:t>This person looks at the overall strategic vision for the marketing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Executive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solidFill>
                  <a:srgbClr val="FF0000"/>
                </a:solidFill>
              </a:rPr>
              <a:t>Chief Marketing Officer</a:t>
            </a:r>
          </a:p>
          <a:p>
            <a:pPr marL="0" indent="0">
              <a:buNone/>
            </a:pPr>
            <a:endParaRPr lang="en-GB" sz="4400" dirty="0"/>
          </a:p>
          <a:p>
            <a:pPr marL="514350" indent="-514350">
              <a:buFont typeface="+mj-lt"/>
              <a:buAutoNum type="arabicPeriod" startAt="3"/>
            </a:pPr>
            <a:r>
              <a:rPr lang="en-GB" sz="4400" dirty="0"/>
              <a:t>PPC Manager</a:t>
            </a:r>
          </a:p>
          <a:p>
            <a:pPr marL="514350" indent="-514350">
              <a:buFont typeface="+mj-lt"/>
              <a:buAutoNum type="arabicPeriod" startAt="3"/>
            </a:pPr>
            <a:endParaRPr lang="en-GB" sz="4400" dirty="0"/>
          </a:p>
          <a:p>
            <a:pPr marL="514350" indent="-514350">
              <a:buFont typeface="+mj-lt"/>
              <a:buAutoNum type="arabicPeriod" startAt="3"/>
            </a:pPr>
            <a:r>
              <a:rPr lang="en-GB" sz="4400" dirty="0"/>
              <a:t>Analyst</a:t>
            </a:r>
          </a:p>
        </p:txBody>
      </p:sp>
    </p:spTree>
    <p:extLst>
      <p:ext uri="{BB962C8B-B14F-4D97-AF65-F5344CB8AC3E}">
        <p14:creationId xmlns:p14="http://schemas.microsoft.com/office/powerpoint/2010/main" val="14955063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This person is most likely to write a creative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/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Assistant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TV Media Buyer</a:t>
            </a:r>
          </a:p>
        </p:txBody>
      </p:sp>
    </p:spTree>
    <p:extLst>
      <p:ext uri="{BB962C8B-B14F-4D97-AF65-F5344CB8AC3E}">
        <p14:creationId xmlns:p14="http://schemas.microsoft.com/office/powerpoint/2010/main" val="3256317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This person is most likely to write a creative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>
                <a:solidFill>
                  <a:srgbClr val="FF0000"/>
                </a:solidFill>
              </a:rPr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Assistant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TV Media Buyer</a:t>
            </a:r>
          </a:p>
        </p:txBody>
      </p:sp>
    </p:spTree>
    <p:extLst>
      <p:ext uri="{BB962C8B-B14F-4D97-AF65-F5344CB8AC3E}">
        <p14:creationId xmlns:p14="http://schemas.microsoft.com/office/powerpoint/2010/main" val="7987730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</a:rPr>
              <a:t>It is possible to have only one member in a marketing team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09DA6-F568-8A88-8860-E12F0A463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101453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601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>
                <a:solidFill>
                  <a:srgbClr val="FFFFFF"/>
                </a:solidFill>
              </a:rPr>
              <a:t>It is possible to have only one member in a marketing team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09DA6-F568-8A88-8860-E12F0A463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731945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77578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Who would normally look at marketing results?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/>
              <a:t>Analyst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Director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Media Buyer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All of them</a:t>
            </a:r>
          </a:p>
        </p:txBody>
      </p:sp>
    </p:spTree>
    <p:extLst>
      <p:ext uri="{BB962C8B-B14F-4D97-AF65-F5344CB8AC3E}">
        <p14:creationId xmlns:p14="http://schemas.microsoft.com/office/powerpoint/2010/main" val="3603430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Who would normally look at marketing results?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/>
              <a:t>Analyst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Director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Media Buyer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solidFill>
                  <a:srgbClr val="FF0000"/>
                </a:solidFill>
              </a:rPr>
              <a:t>All of them</a:t>
            </a:r>
          </a:p>
        </p:txBody>
      </p:sp>
    </p:spTree>
    <p:extLst>
      <p:ext uri="{BB962C8B-B14F-4D97-AF65-F5344CB8AC3E}">
        <p14:creationId xmlns:p14="http://schemas.microsoft.com/office/powerpoint/2010/main" val="22407898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Who would come up with a list of website tests?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Website Usability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Customer Research Manager</a:t>
            </a:r>
          </a:p>
        </p:txBody>
      </p:sp>
    </p:spTree>
    <p:extLst>
      <p:ext uri="{BB962C8B-B14F-4D97-AF65-F5344CB8AC3E}">
        <p14:creationId xmlns:p14="http://schemas.microsoft.com/office/powerpoint/2010/main" val="27305663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Who would come up with a list of website tests?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solidFill>
                  <a:srgbClr val="FF0000"/>
                </a:solidFill>
              </a:rPr>
              <a:t>Website Usability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Customer Research Manager</a:t>
            </a:r>
          </a:p>
        </p:txBody>
      </p:sp>
    </p:spTree>
    <p:extLst>
      <p:ext uri="{BB962C8B-B14F-4D97-AF65-F5344CB8AC3E}">
        <p14:creationId xmlns:p14="http://schemas.microsoft.com/office/powerpoint/2010/main" val="29025361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 dirty="0">
                <a:solidFill>
                  <a:srgbClr val="FFFFFF"/>
                </a:solidFill>
              </a:rPr>
              <a:t>Big marketing teams often use multiple agencies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09DA6-F568-8A88-8860-E12F0A463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10811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32635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 dirty="0">
                <a:solidFill>
                  <a:srgbClr val="FFFFFF"/>
                </a:solidFill>
              </a:rPr>
              <a:t>Big marketing teams often use multiple agencies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09DA6-F568-8A88-8860-E12F0A4634C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50058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Who is most likely to make the final decision to increase TV advertising spend?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10937"/>
            <a:ext cx="10515600" cy="396602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Website Usability Manager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Customer Research Manager</a:t>
            </a:r>
          </a:p>
        </p:txBody>
      </p:sp>
    </p:spTree>
    <p:extLst>
      <p:ext uri="{BB962C8B-B14F-4D97-AF65-F5344CB8AC3E}">
        <p14:creationId xmlns:p14="http://schemas.microsoft.com/office/powerpoint/2010/main" val="2182783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Who is most likely to make the final decision to increase TV advertising spend?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Website Usability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Customer Research Manager</a:t>
            </a:r>
          </a:p>
        </p:txBody>
      </p:sp>
    </p:spTree>
    <p:extLst>
      <p:ext uri="{BB962C8B-B14F-4D97-AF65-F5344CB8AC3E}">
        <p14:creationId xmlns:p14="http://schemas.microsoft.com/office/powerpoint/2010/main" val="23775482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Who is most likely to make the final decision to increase TV advertising spend?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/>
              <a:t>Email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Website Usability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solidFill>
                  <a:srgbClr val="FF0000"/>
                </a:solidFill>
              </a:rPr>
              <a:t>Brand Manager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indent="-514350">
              <a:buFont typeface="+mj-lt"/>
              <a:buAutoNum type="arabicPeriod"/>
            </a:pPr>
            <a:r>
              <a:rPr lang="en-GB" sz="4000" dirty="0"/>
              <a:t>Customer Research Manager</a:t>
            </a:r>
          </a:p>
        </p:txBody>
      </p:sp>
    </p:spTree>
    <p:extLst>
      <p:ext uri="{BB962C8B-B14F-4D97-AF65-F5344CB8AC3E}">
        <p14:creationId xmlns:p14="http://schemas.microsoft.com/office/powerpoint/2010/main" val="5304998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Which job is most likely to work across multiple media and projects?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/>
              <a:t>Marketing Assistant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Creative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PPC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Content Manager</a:t>
            </a:r>
          </a:p>
        </p:txBody>
      </p:sp>
    </p:spTree>
    <p:extLst>
      <p:ext uri="{BB962C8B-B14F-4D97-AF65-F5344CB8AC3E}">
        <p14:creationId xmlns:p14="http://schemas.microsoft.com/office/powerpoint/2010/main" val="8722234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Which job is most likely to work across multiple media and projects?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>
                <a:solidFill>
                  <a:srgbClr val="FF0000"/>
                </a:solidFill>
              </a:rPr>
              <a:t>Marketing Assistant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Creative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PPC Manager</a:t>
            </a:r>
          </a:p>
          <a:p>
            <a:pPr marL="514350" indent="-514350">
              <a:buFont typeface="+mj-lt"/>
              <a:buAutoNum type="arabicPeriod"/>
            </a:pPr>
            <a:endParaRPr lang="en-GB" sz="44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Content Manager</a:t>
            </a:r>
          </a:p>
        </p:txBody>
      </p:sp>
    </p:spTree>
    <p:extLst>
      <p:ext uri="{BB962C8B-B14F-4D97-AF65-F5344CB8AC3E}">
        <p14:creationId xmlns:p14="http://schemas.microsoft.com/office/powerpoint/2010/main" val="11143928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Advertising and Promotional Agencies Structure and Role</a:t>
            </a:r>
          </a:p>
        </p:txBody>
      </p:sp>
      <p:pic>
        <p:nvPicPr>
          <p:cNvPr id="1026" name="Picture 2" descr="The Best Digital Advertising Agencies Have These 7 Things in Comm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935" y="1690688"/>
            <a:ext cx="9662614" cy="503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3771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914400"/>
          </a:xfrm>
          <a:noFill/>
        </p:spPr>
        <p:txBody>
          <a:bodyPr vert="horz" lIns="90488" tIns="44450" rIns="90488" bIns="44450" rtlCol="0" anchor="ctr">
            <a:normAutofit/>
          </a:bodyPr>
          <a:lstStyle/>
          <a:p>
            <a:r>
              <a:rPr lang="en-GB" altLang="en-US" sz="3200">
                <a:latin typeface="Copperplate Gothic Bold" panose="020E0705020206020404" pitchFamily="34" charset="0"/>
              </a:rPr>
              <a:t>Advertising Agency Structure</a:t>
            </a:r>
          </a:p>
        </p:txBody>
      </p:sp>
      <p:sp>
        <p:nvSpPr>
          <p:cNvPr id="3074" name="Slide Number Placeholder 4"/>
          <p:cNvSpPr>
            <a:spLocks noGrp="1"/>
          </p:cNvSpPr>
          <p:nvPr>
            <p:ph type="sldNum" sz="quarter" idx="12"/>
          </p:nvPr>
        </p:nvSpPr>
        <p:spPr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t>5/</a:t>
            </a:r>
            <a:fld id="{0F377261-FF77-480E-A0BD-E1DE14777E0C}" type="slidenum"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pPr/>
              <a:t>33</a:t>
            </a:fld>
            <a:endParaRPr lang="en-GB" altLang="en-US" sz="12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076" name="Rectangle 3"/>
          <p:cNvSpPr>
            <a:spLocks noChangeArrowheads="1"/>
          </p:cNvSpPr>
          <p:nvPr/>
        </p:nvSpPr>
        <p:spPr bwMode="auto">
          <a:xfrm>
            <a:off x="4508500" y="2627313"/>
            <a:ext cx="31750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77" name="Rectangle 4"/>
          <p:cNvSpPr>
            <a:spLocks noChangeArrowheads="1"/>
          </p:cNvSpPr>
          <p:nvPr/>
        </p:nvSpPr>
        <p:spPr bwMode="auto">
          <a:xfrm>
            <a:off x="4343400" y="1447800"/>
            <a:ext cx="3492500" cy="685800"/>
          </a:xfrm>
          <a:prstGeom prst="rect">
            <a:avLst/>
          </a:prstGeom>
          <a:solidFill>
            <a:srgbClr val="339966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5995989" y="1295401"/>
            <a:ext cx="200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79" name="Rectangle 6"/>
          <p:cNvSpPr>
            <a:spLocks noChangeArrowheads="1"/>
          </p:cNvSpPr>
          <p:nvPr/>
        </p:nvSpPr>
        <p:spPr bwMode="auto">
          <a:xfrm>
            <a:off x="4718051" y="1670051"/>
            <a:ext cx="2759075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CHAIRMAN, MANAGING DIRECTOR</a:t>
            </a:r>
          </a:p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     OTHER DIRECTORS</a:t>
            </a:r>
          </a:p>
        </p:txBody>
      </p:sp>
      <p:sp>
        <p:nvSpPr>
          <p:cNvPr id="3080" name="Rectangle 7"/>
          <p:cNvSpPr>
            <a:spLocks noChangeArrowheads="1"/>
          </p:cNvSpPr>
          <p:nvPr/>
        </p:nvSpPr>
        <p:spPr bwMode="auto">
          <a:xfrm>
            <a:off x="2209800" y="2749550"/>
            <a:ext cx="12192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81" name="Rectangle 8"/>
          <p:cNvSpPr>
            <a:spLocks noChangeArrowheads="1"/>
          </p:cNvSpPr>
          <p:nvPr/>
        </p:nvSpPr>
        <p:spPr bwMode="auto">
          <a:xfrm>
            <a:off x="2365162" y="2743200"/>
            <a:ext cx="98309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ACCOUNT </a:t>
            </a:r>
          </a:p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HANDLING</a:t>
            </a:r>
          </a:p>
        </p:txBody>
      </p:sp>
      <p:sp>
        <p:nvSpPr>
          <p:cNvPr id="3082" name="Rectangle 9"/>
          <p:cNvSpPr>
            <a:spLocks noChangeArrowheads="1"/>
          </p:cNvSpPr>
          <p:nvPr/>
        </p:nvSpPr>
        <p:spPr bwMode="auto">
          <a:xfrm>
            <a:off x="3886200" y="2743200"/>
            <a:ext cx="9779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83" name="Rectangle 10"/>
          <p:cNvSpPr>
            <a:spLocks noChangeArrowheads="1"/>
          </p:cNvSpPr>
          <p:nvPr/>
        </p:nvSpPr>
        <p:spPr bwMode="auto">
          <a:xfrm>
            <a:off x="4032251" y="2889251"/>
            <a:ext cx="6762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MEDIA</a:t>
            </a:r>
          </a:p>
        </p:txBody>
      </p:sp>
      <p:sp>
        <p:nvSpPr>
          <p:cNvPr id="3084" name="Rectangle 11"/>
          <p:cNvSpPr>
            <a:spLocks noChangeArrowheads="1"/>
          </p:cNvSpPr>
          <p:nvPr/>
        </p:nvSpPr>
        <p:spPr bwMode="auto">
          <a:xfrm>
            <a:off x="5334000" y="2743200"/>
            <a:ext cx="12827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85" name="Rectangle 12"/>
          <p:cNvSpPr>
            <a:spLocks noChangeArrowheads="1"/>
          </p:cNvSpPr>
          <p:nvPr/>
        </p:nvSpPr>
        <p:spPr bwMode="auto">
          <a:xfrm>
            <a:off x="5480050" y="2965451"/>
            <a:ext cx="971550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PLANNING</a:t>
            </a:r>
          </a:p>
        </p:txBody>
      </p:sp>
      <p:sp>
        <p:nvSpPr>
          <p:cNvPr id="3086" name="Rectangle 13"/>
          <p:cNvSpPr>
            <a:spLocks noChangeArrowheads="1"/>
          </p:cNvSpPr>
          <p:nvPr/>
        </p:nvSpPr>
        <p:spPr bwMode="auto">
          <a:xfrm>
            <a:off x="7102475" y="2749550"/>
            <a:ext cx="12827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87" name="Rectangle 14"/>
          <p:cNvSpPr>
            <a:spLocks noChangeArrowheads="1"/>
          </p:cNvSpPr>
          <p:nvPr/>
        </p:nvSpPr>
        <p:spPr bwMode="auto">
          <a:xfrm>
            <a:off x="7229476" y="2813051"/>
            <a:ext cx="9556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CREATIVE</a:t>
            </a:r>
          </a:p>
        </p:txBody>
      </p:sp>
      <p:sp>
        <p:nvSpPr>
          <p:cNvPr id="3088" name="Rectangle 15"/>
          <p:cNvSpPr>
            <a:spLocks noChangeArrowheads="1"/>
          </p:cNvSpPr>
          <p:nvPr/>
        </p:nvSpPr>
        <p:spPr bwMode="auto">
          <a:xfrm>
            <a:off x="8763000" y="2749550"/>
            <a:ext cx="11430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89" name="Rectangle 16"/>
          <p:cNvSpPr>
            <a:spLocks noChangeArrowheads="1"/>
          </p:cNvSpPr>
          <p:nvPr/>
        </p:nvSpPr>
        <p:spPr bwMode="auto">
          <a:xfrm>
            <a:off x="8734426" y="2813051"/>
            <a:ext cx="1217613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PRODUCTION</a:t>
            </a:r>
          </a:p>
        </p:txBody>
      </p:sp>
      <p:sp>
        <p:nvSpPr>
          <p:cNvPr id="3090" name="Rectangle 17"/>
          <p:cNvSpPr>
            <a:spLocks noChangeArrowheads="1"/>
          </p:cNvSpPr>
          <p:nvPr/>
        </p:nvSpPr>
        <p:spPr bwMode="auto">
          <a:xfrm>
            <a:off x="2286000" y="3810000"/>
            <a:ext cx="1066800" cy="4572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91" name="Rectangle 18"/>
          <p:cNvSpPr>
            <a:spLocks noChangeArrowheads="1"/>
          </p:cNvSpPr>
          <p:nvPr/>
        </p:nvSpPr>
        <p:spPr bwMode="auto">
          <a:xfrm>
            <a:off x="3886200" y="3810000"/>
            <a:ext cx="10668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92" name="Rectangle 19"/>
          <p:cNvSpPr>
            <a:spLocks noChangeArrowheads="1"/>
          </p:cNvSpPr>
          <p:nvPr/>
        </p:nvSpPr>
        <p:spPr bwMode="auto">
          <a:xfrm>
            <a:off x="5410200" y="3810000"/>
            <a:ext cx="9906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93" name="Rectangle 20"/>
          <p:cNvSpPr>
            <a:spLocks noChangeArrowheads="1"/>
          </p:cNvSpPr>
          <p:nvPr/>
        </p:nvSpPr>
        <p:spPr bwMode="auto">
          <a:xfrm>
            <a:off x="7162800" y="3810000"/>
            <a:ext cx="10668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94" name="Rectangle 21"/>
          <p:cNvSpPr>
            <a:spLocks noChangeArrowheads="1"/>
          </p:cNvSpPr>
          <p:nvPr/>
        </p:nvSpPr>
        <p:spPr bwMode="auto">
          <a:xfrm>
            <a:off x="8610600" y="3810000"/>
            <a:ext cx="1206500" cy="520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095" name="Rectangle 22"/>
          <p:cNvSpPr>
            <a:spLocks noChangeArrowheads="1"/>
          </p:cNvSpPr>
          <p:nvPr/>
        </p:nvSpPr>
        <p:spPr bwMode="auto">
          <a:xfrm>
            <a:off x="2357643" y="3810000"/>
            <a:ext cx="942567" cy="274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ACCOUNT</a:t>
            </a:r>
          </a:p>
        </p:txBody>
      </p:sp>
      <p:sp>
        <p:nvSpPr>
          <p:cNvPr id="3096" name="Rectangle 23"/>
          <p:cNvSpPr>
            <a:spLocks noChangeArrowheads="1"/>
          </p:cNvSpPr>
          <p:nvPr/>
        </p:nvSpPr>
        <p:spPr bwMode="auto">
          <a:xfrm>
            <a:off x="2286000" y="3962400"/>
            <a:ext cx="1155700" cy="274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DIRECTORS</a:t>
            </a:r>
          </a:p>
        </p:txBody>
      </p:sp>
      <p:sp>
        <p:nvSpPr>
          <p:cNvPr id="3097" name="Rectangle 24"/>
          <p:cNvSpPr>
            <a:spLocks noChangeArrowheads="1"/>
          </p:cNvSpPr>
          <p:nvPr/>
        </p:nvSpPr>
        <p:spPr bwMode="auto">
          <a:xfrm>
            <a:off x="4081464" y="3803651"/>
            <a:ext cx="6762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MEDIA</a:t>
            </a:r>
          </a:p>
        </p:txBody>
      </p:sp>
      <p:sp>
        <p:nvSpPr>
          <p:cNvPr id="3098" name="Rectangle 25"/>
          <p:cNvSpPr>
            <a:spLocks noChangeArrowheads="1"/>
          </p:cNvSpPr>
          <p:nvPr/>
        </p:nvSpPr>
        <p:spPr bwMode="auto">
          <a:xfrm>
            <a:off x="5403850" y="3803651"/>
            <a:ext cx="971550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PLANNING</a:t>
            </a:r>
          </a:p>
        </p:txBody>
      </p:sp>
      <p:sp>
        <p:nvSpPr>
          <p:cNvPr id="3099" name="Rectangle 26"/>
          <p:cNvSpPr>
            <a:spLocks noChangeArrowheads="1"/>
          </p:cNvSpPr>
          <p:nvPr/>
        </p:nvSpPr>
        <p:spPr bwMode="auto">
          <a:xfrm>
            <a:off x="3956050" y="3956051"/>
            <a:ext cx="971550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PLANNING</a:t>
            </a:r>
          </a:p>
        </p:txBody>
      </p:sp>
      <p:sp>
        <p:nvSpPr>
          <p:cNvPr id="3100" name="Rectangle 27"/>
          <p:cNvSpPr>
            <a:spLocks noChangeArrowheads="1"/>
          </p:cNvSpPr>
          <p:nvPr/>
        </p:nvSpPr>
        <p:spPr bwMode="auto">
          <a:xfrm>
            <a:off x="5449889" y="3956051"/>
            <a:ext cx="8540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GROUPS</a:t>
            </a:r>
          </a:p>
        </p:txBody>
      </p:sp>
      <p:sp>
        <p:nvSpPr>
          <p:cNvPr id="3101" name="Rectangle 28"/>
          <p:cNvSpPr>
            <a:spLocks noChangeArrowheads="1"/>
          </p:cNvSpPr>
          <p:nvPr/>
        </p:nvSpPr>
        <p:spPr bwMode="auto">
          <a:xfrm>
            <a:off x="7278689" y="3956051"/>
            <a:ext cx="8540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GROUPS</a:t>
            </a:r>
          </a:p>
        </p:txBody>
      </p:sp>
      <p:sp>
        <p:nvSpPr>
          <p:cNvPr id="3102" name="Rectangle 29"/>
          <p:cNvSpPr>
            <a:spLocks noChangeArrowheads="1"/>
          </p:cNvSpPr>
          <p:nvPr/>
        </p:nvSpPr>
        <p:spPr bwMode="auto">
          <a:xfrm>
            <a:off x="7229476" y="3803651"/>
            <a:ext cx="9556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CREATIVE</a:t>
            </a:r>
          </a:p>
        </p:txBody>
      </p:sp>
      <p:sp>
        <p:nvSpPr>
          <p:cNvPr id="3103" name="Rectangle 30"/>
          <p:cNvSpPr>
            <a:spLocks noChangeArrowheads="1"/>
          </p:cNvSpPr>
          <p:nvPr/>
        </p:nvSpPr>
        <p:spPr bwMode="auto">
          <a:xfrm>
            <a:off x="8709026" y="3956051"/>
            <a:ext cx="10572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PROGRESS</a:t>
            </a:r>
          </a:p>
        </p:txBody>
      </p:sp>
      <p:sp>
        <p:nvSpPr>
          <p:cNvPr id="3104" name="Rectangle 31"/>
          <p:cNvSpPr>
            <a:spLocks noChangeArrowheads="1"/>
          </p:cNvSpPr>
          <p:nvPr/>
        </p:nvSpPr>
        <p:spPr bwMode="auto">
          <a:xfrm>
            <a:off x="2362200" y="4953000"/>
            <a:ext cx="990600" cy="4572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05" name="Rectangle 32"/>
          <p:cNvSpPr>
            <a:spLocks noChangeArrowheads="1"/>
          </p:cNvSpPr>
          <p:nvPr/>
        </p:nvSpPr>
        <p:spPr bwMode="auto">
          <a:xfrm>
            <a:off x="3973514" y="4648200"/>
            <a:ext cx="1055687" cy="5334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06" name="Rectangle 33"/>
          <p:cNvSpPr>
            <a:spLocks noChangeArrowheads="1"/>
          </p:cNvSpPr>
          <p:nvPr/>
        </p:nvSpPr>
        <p:spPr bwMode="auto">
          <a:xfrm>
            <a:off x="6559550" y="4654550"/>
            <a:ext cx="1816100" cy="5969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07" name="Rectangle 34"/>
          <p:cNvSpPr>
            <a:spLocks noChangeArrowheads="1"/>
          </p:cNvSpPr>
          <p:nvPr/>
        </p:nvSpPr>
        <p:spPr bwMode="auto">
          <a:xfrm>
            <a:off x="8839200" y="4648200"/>
            <a:ext cx="908050" cy="5969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08" name="Rectangle 35"/>
          <p:cNvSpPr>
            <a:spLocks noChangeArrowheads="1"/>
          </p:cNvSpPr>
          <p:nvPr/>
        </p:nvSpPr>
        <p:spPr bwMode="auto">
          <a:xfrm>
            <a:off x="8915400" y="5562600"/>
            <a:ext cx="838200" cy="3683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09" name="Rectangle 36"/>
          <p:cNvSpPr>
            <a:spLocks noChangeArrowheads="1"/>
          </p:cNvSpPr>
          <p:nvPr/>
        </p:nvSpPr>
        <p:spPr bwMode="auto">
          <a:xfrm>
            <a:off x="3276600" y="5562600"/>
            <a:ext cx="1066800" cy="4445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10" name="Rectangle 37"/>
          <p:cNvSpPr>
            <a:spLocks noChangeArrowheads="1"/>
          </p:cNvSpPr>
          <p:nvPr/>
        </p:nvSpPr>
        <p:spPr bwMode="auto">
          <a:xfrm>
            <a:off x="4572000" y="5562600"/>
            <a:ext cx="685800" cy="4445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2355850" y="4946651"/>
            <a:ext cx="946150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ACCOUNT</a:t>
            </a:r>
          </a:p>
        </p:txBody>
      </p:sp>
      <p:sp>
        <p:nvSpPr>
          <p:cNvPr id="3112" name="Rectangle 39"/>
          <p:cNvSpPr>
            <a:spLocks noChangeArrowheads="1"/>
          </p:cNvSpPr>
          <p:nvPr/>
        </p:nvSpPr>
        <p:spPr bwMode="auto">
          <a:xfrm>
            <a:off x="2432051" y="5099051"/>
            <a:ext cx="8540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GROUPS</a:t>
            </a:r>
          </a:p>
        </p:txBody>
      </p:sp>
      <p:sp>
        <p:nvSpPr>
          <p:cNvPr id="3113" name="Rectangle 40"/>
          <p:cNvSpPr>
            <a:spLocks noChangeArrowheads="1"/>
          </p:cNvSpPr>
          <p:nvPr/>
        </p:nvSpPr>
        <p:spPr bwMode="auto">
          <a:xfrm>
            <a:off x="4111626" y="4870451"/>
            <a:ext cx="7778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BUYING</a:t>
            </a: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4184650" y="4718051"/>
            <a:ext cx="692150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MEDIA</a:t>
            </a:r>
          </a:p>
        </p:txBody>
      </p:sp>
      <p:sp>
        <p:nvSpPr>
          <p:cNvPr id="3115" name="Rectangle 42"/>
          <p:cNvSpPr>
            <a:spLocks noChangeArrowheads="1"/>
          </p:cNvSpPr>
          <p:nvPr/>
        </p:nvSpPr>
        <p:spPr bwMode="auto">
          <a:xfrm>
            <a:off x="3257551" y="5632451"/>
            <a:ext cx="1141413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BROADCAST</a:t>
            </a:r>
          </a:p>
        </p:txBody>
      </p:sp>
      <p:sp>
        <p:nvSpPr>
          <p:cNvPr id="3116" name="Rectangle 43"/>
          <p:cNvSpPr>
            <a:spLocks noChangeArrowheads="1"/>
          </p:cNvSpPr>
          <p:nvPr/>
        </p:nvSpPr>
        <p:spPr bwMode="auto">
          <a:xfrm>
            <a:off x="4633914" y="5632451"/>
            <a:ext cx="6508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PRINT</a:t>
            </a:r>
          </a:p>
        </p:txBody>
      </p:sp>
      <p:sp>
        <p:nvSpPr>
          <p:cNvPr id="3117" name="Rectangle 44"/>
          <p:cNvSpPr>
            <a:spLocks noChangeArrowheads="1"/>
          </p:cNvSpPr>
          <p:nvPr/>
        </p:nvSpPr>
        <p:spPr bwMode="auto">
          <a:xfrm>
            <a:off x="8909050" y="5556251"/>
            <a:ext cx="781050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PRINT</a:t>
            </a:r>
          </a:p>
        </p:txBody>
      </p:sp>
      <p:sp>
        <p:nvSpPr>
          <p:cNvPr id="3118" name="Rectangle 45"/>
          <p:cNvSpPr>
            <a:spLocks noChangeArrowheads="1"/>
          </p:cNvSpPr>
          <p:nvPr/>
        </p:nvSpPr>
        <p:spPr bwMode="auto">
          <a:xfrm>
            <a:off x="6804025" y="4641851"/>
            <a:ext cx="1328738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COPYWRITERS</a:t>
            </a:r>
          </a:p>
        </p:txBody>
      </p:sp>
      <p:sp>
        <p:nvSpPr>
          <p:cNvPr id="3119" name="Rectangle 46"/>
          <p:cNvSpPr>
            <a:spLocks noChangeArrowheads="1"/>
          </p:cNvSpPr>
          <p:nvPr/>
        </p:nvSpPr>
        <p:spPr bwMode="auto">
          <a:xfrm>
            <a:off x="6748464" y="4946651"/>
            <a:ext cx="1438275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ART DIRECTORS</a:t>
            </a:r>
          </a:p>
        </p:txBody>
      </p:sp>
      <p:sp>
        <p:nvSpPr>
          <p:cNvPr id="3120" name="Rectangle 47"/>
          <p:cNvSpPr>
            <a:spLocks noChangeArrowheads="1"/>
          </p:cNvSpPr>
          <p:nvPr/>
        </p:nvSpPr>
        <p:spPr bwMode="auto">
          <a:xfrm>
            <a:off x="8893175" y="4794251"/>
            <a:ext cx="871538" cy="28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TV PROD</a:t>
            </a:r>
          </a:p>
        </p:txBody>
      </p:sp>
      <p:sp>
        <p:nvSpPr>
          <p:cNvPr id="3121" name="Line 48"/>
          <p:cNvSpPr>
            <a:spLocks noChangeShapeType="1"/>
          </p:cNvSpPr>
          <p:nvPr/>
        </p:nvSpPr>
        <p:spPr bwMode="auto">
          <a:xfrm>
            <a:off x="2819400" y="3284538"/>
            <a:ext cx="0" cy="5127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2" name="Line 49"/>
          <p:cNvSpPr>
            <a:spLocks noChangeShapeType="1"/>
          </p:cNvSpPr>
          <p:nvPr/>
        </p:nvSpPr>
        <p:spPr bwMode="auto">
          <a:xfrm>
            <a:off x="2819400" y="4275138"/>
            <a:ext cx="0" cy="671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3" name="Line 50"/>
          <p:cNvSpPr>
            <a:spLocks noChangeShapeType="1"/>
          </p:cNvSpPr>
          <p:nvPr/>
        </p:nvSpPr>
        <p:spPr bwMode="auto">
          <a:xfrm>
            <a:off x="4419600" y="3290888"/>
            <a:ext cx="0" cy="5064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4" name="Line 51"/>
          <p:cNvSpPr>
            <a:spLocks noChangeShapeType="1"/>
          </p:cNvSpPr>
          <p:nvPr/>
        </p:nvSpPr>
        <p:spPr bwMode="auto">
          <a:xfrm>
            <a:off x="4419600" y="4351338"/>
            <a:ext cx="0" cy="2841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5" name="Line 52"/>
          <p:cNvSpPr>
            <a:spLocks noChangeShapeType="1"/>
          </p:cNvSpPr>
          <p:nvPr/>
        </p:nvSpPr>
        <p:spPr bwMode="auto">
          <a:xfrm>
            <a:off x="4114800" y="5189538"/>
            <a:ext cx="0" cy="3540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6" name="Line 53"/>
          <p:cNvSpPr>
            <a:spLocks noChangeShapeType="1"/>
          </p:cNvSpPr>
          <p:nvPr/>
        </p:nvSpPr>
        <p:spPr bwMode="auto">
          <a:xfrm>
            <a:off x="4800600" y="5189538"/>
            <a:ext cx="0" cy="3667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7" name="Line 54"/>
          <p:cNvSpPr>
            <a:spLocks noChangeShapeType="1"/>
          </p:cNvSpPr>
          <p:nvPr/>
        </p:nvSpPr>
        <p:spPr bwMode="auto">
          <a:xfrm>
            <a:off x="5943600" y="3284538"/>
            <a:ext cx="0" cy="5064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8" name="Line 55"/>
          <p:cNvSpPr>
            <a:spLocks noChangeShapeType="1"/>
          </p:cNvSpPr>
          <p:nvPr/>
        </p:nvSpPr>
        <p:spPr bwMode="auto">
          <a:xfrm>
            <a:off x="7696200" y="3284538"/>
            <a:ext cx="0" cy="5064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29" name="Line 56"/>
          <p:cNvSpPr>
            <a:spLocks noChangeShapeType="1"/>
          </p:cNvSpPr>
          <p:nvPr/>
        </p:nvSpPr>
        <p:spPr bwMode="auto">
          <a:xfrm>
            <a:off x="7924800" y="4357688"/>
            <a:ext cx="0" cy="2778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0" name="Line 57"/>
          <p:cNvSpPr>
            <a:spLocks noChangeShapeType="1"/>
          </p:cNvSpPr>
          <p:nvPr/>
        </p:nvSpPr>
        <p:spPr bwMode="auto">
          <a:xfrm>
            <a:off x="9372600" y="3284538"/>
            <a:ext cx="0" cy="5064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1" name="Line 58"/>
          <p:cNvSpPr>
            <a:spLocks noChangeShapeType="1"/>
          </p:cNvSpPr>
          <p:nvPr/>
        </p:nvSpPr>
        <p:spPr bwMode="auto">
          <a:xfrm>
            <a:off x="9372600" y="4351338"/>
            <a:ext cx="0" cy="2778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2" name="Line 59"/>
          <p:cNvSpPr>
            <a:spLocks noChangeShapeType="1"/>
          </p:cNvSpPr>
          <p:nvPr/>
        </p:nvSpPr>
        <p:spPr bwMode="auto">
          <a:xfrm>
            <a:off x="9372600" y="5265738"/>
            <a:ext cx="0" cy="290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3" name="Line 60"/>
          <p:cNvSpPr>
            <a:spLocks noChangeShapeType="1"/>
          </p:cNvSpPr>
          <p:nvPr/>
        </p:nvSpPr>
        <p:spPr bwMode="auto">
          <a:xfrm>
            <a:off x="2827338" y="2438400"/>
            <a:ext cx="653891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4" name="Line 61"/>
          <p:cNvSpPr>
            <a:spLocks noChangeShapeType="1"/>
          </p:cNvSpPr>
          <p:nvPr/>
        </p:nvSpPr>
        <p:spPr bwMode="auto">
          <a:xfrm>
            <a:off x="6019800" y="2065338"/>
            <a:ext cx="0" cy="3603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5" name="Line 62"/>
          <p:cNvSpPr>
            <a:spLocks noChangeShapeType="1"/>
          </p:cNvSpPr>
          <p:nvPr/>
        </p:nvSpPr>
        <p:spPr bwMode="auto">
          <a:xfrm>
            <a:off x="2819400" y="2446338"/>
            <a:ext cx="0" cy="2778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6" name="Line 63"/>
          <p:cNvSpPr>
            <a:spLocks noChangeShapeType="1"/>
          </p:cNvSpPr>
          <p:nvPr/>
        </p:nvSpPr>
        <p:spPr bwMode="auto">
          <a:xfrm>
            <a:off x="4419600" y="2446338"/>
            <a:ext cx="0" cy="2778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7" name="Line 64"/>
          <p:cNvSpPr>
            <a:spLocks noChangeShapeType="1"/>
          </p:cNvSpPr>
          <p:nvPr/>
        </p:nvSpPr>
        <p:spPr bwMode="auto">
          <a:xfrm>
            <a:off x="6019800" y="2376488"/>
            <a:ext cx="0" cy="3540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8" name="Line 65"/>
          <p:cNvSpPr>
            <a:spLocks noChangeShapeType="1"/>
          </p:cNvSpPr>
          <p:nvPr/>
        </p:nvSpPr>
        <p:spPr bwMode="auto">
          <a:xfrm>
            <a:off x="7696200" y="2446338"/>
            <a:ext cx="0" cy="2778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39" name="Line 66"/>
          <p:cNvSpPr>
            <a:spLocks noChangeShapeType="1"/>
          </p:cNvSpPr>
          <p:nvPr/>
        </p:nvSpPr>
        <p:spPr bwMode="auto">
          <a:xfrm>
            <a:off x="9372600" y="2446338"/>
            <a:ext cx="0" cy="2778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40" name="Rectangle 68"/>
          <p:cNvSpPr>
            <a:spLocks noChangeArrowheads="1"/>
          </p:cNvSpPr>
          <p:nvPr/>
        </p:nvSpPr>
        <p:spPr bwMode="auto">
          <a:xfrm>
            <a:off x="4872039" y="1443038"/>
            <a:ext cx="2586037" cy="28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AGENCY MANAGEMENT TEAM</a:t>
            </a:r>
          </a:p>
        </p:txBody>
      </p:sp>
      <p:sp>
        <p:nvSpPr>
          <p:cNvPr id="3141" name="Rectangle 69"/>
          <p:cNvSpPr>
            <a:spLocks noChangeArrowheads="1"/>
          </p:cNvSpPr>
          <p:nvPr/>
        </p:nvSpPr>
        <p:spPr bwMode="auto">
          <a:xfrm>
            <a:off x="5481638" y="2738438"/>
            <a:ext cx="946150" cy="28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t>ACCOUNT</a:t>
            </a:r>
          </a:p>
        </p:txBody>
      </p:sp>
    </p:spTree>
    <p:extLst>
      <p:ext uri="{BB962C8B-B14F-4D97-AF65-F5344CB8AC3E}">
        <p14:creationId xmlns:p14="http://schemas.microsoft.com/office/powerpoint/2010/main" val="3166944205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914400"/>
          </a:xfrm>
          <a:noFill/>
        </p:spPr>
        <p:txBody>
          <a:bodyPr vert="horz" lIns="90488" tIns="44450" rIns="90488" bIns="44450" rtlCol="0" anchor="ctr">
            <a:normAutofit/>
          </a:bodyPr>
          <a:lstStyle/>
          <a:p>
            <a:r>
              <a:rPr lang="en-GB" altLang="en-US" sz="3200">
                <a:latin typeface="Copperplate Gothic Bold" panose="020E0705020206020404" pitchFamily="34" charset="0"/>
              </a:rPr>
              <a:t>HOW AN ACCOUNT IS HANDLED</a:t>
            </a:r>
          </a:p>
        </p:txBody>
      </p:sp>
      <p:sp>
        <p:nvSpPr>
          <p:cNvPr id="4098" name="Slide Number Placeholder 4"/>
          <p:cNvSpPr>
            <a:spLocks noGrp="1"/>
          </p:cNvSpPr>
          <p:nvPr>
            <p:ph type="sldNum" sz="quarter" idx="12"/>
          </p:nvPr>
        </p:nvSpPr>
        <p:spPr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t>5/</a:t>
            </a:r>
            <a:fld id="{74A315A7-79E5-4947-876C-BB7646A941FD}" type="slidenum"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pPr/>
              <a:t>34</a:t>
            </a:fld>
            <a:endParaRPr lang="en-GB" altLang="en-US" sz="12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209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01" name="Rectangle 4"/>
          <p:cNvSpPr>
            <a:spLocks noChangeArrowheads="1"/>
          </p:cNvSpPr>
          <p:nvPr/>
        </p:nvSpPr>
        <p:spPr bwMode="auto">
          <a:xfrm>
            <a:off x="4581119" y="1647825"/>
            <a:ext cx="2572565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/>
              <a:t>Senior Account Director</a:t>
            </a:r>
            <a:endParaRPr lang="en-GB" altLang="en-US" sz="1800" b="1" dirty="0"/>
          </a:p>
        </p:txBody>
      </p:sp>
      <p:sp>
        <p:nvSpPr>
          <p:cNvPr id="4102" name="Rectangle 5"/>
          <p:cNvSpPr>
            <a:spLocks noChangeArrowheads="1"/>
          </p:cNvSpPr>
          <p:nvPr/>
        </p:nvSpPr>
        <p:spPr bwMode="auto">
          <a:xfrm>
            <a:off x="2051051" y="2203450"/>
            <a:ext cx="1997075" cy="37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/>
              <a:t>Account Handlers</a:t>
            </a:r>
            <a:endParaRPr lang="en-GB" altLang="en-US" sz="1800" b="1" dirty="0"/>
          </a:p>
        </p:txBody>
      </p:sp>
      <p:sp>
        <p:nvSpPr>
          <p:cNvPr id="4103" name="Rectangle 6"/>
          <p:cNvSpPr>
            <a:spLocks noChangeArrowheads="1"/>
          </p:cNvSpPr>
          <p:nvPr/>
        </p:nvSpPr>
        <p:spPr bwMode="auto">
          <a:xfrm>
            <a:off x="4277337" y="2203450"/>
            <a:ext cx="1843454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/>
              <a:t>Account Planner</a:t>
            </a:r>
            <a:endParaRPr lang="en-GB" altLang="en-US" sz="1800" b="1" dirty="0"/>
          </a:p>
        </p:txBody>
      </p:sp>
      <p:sp>
        <p:nvSpPr>
          <p:cNvPr id="4104" name="Rectangle 7"/>
          <p:cNvSpPr>
            <a:spLocks noChangeArrowheads="1"/>
          </p:cNvSpPr>
          <p:nvPr/>
        </p:nvSpPr>
        <p:spPr bwMode="auto">
          <a:xfrm>
            <a:off x="6726521" y="2181225"/>
            <a:ext cx="1024962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/>
              <a:t>Creative</a:t>
            </a:r>
            <a:endParaRPr lang="en-GB" altLang="en-US" sz="1800" b="1" dirty="0"/>
          </a:p>
        </p:txBody>
      </p:sp>
      <p:sp>
        <p:nvSpPr>
          <p:cNvPr id="4105" name="Rectangle 8"/>
          <p:cNvSpPr>
            <a:spLocks noChangeArrowheads="1"/>
          </p:cNvSpPr>
          <p:nvPr/>
        </p:nvSpPr>
        <p:spPr bwMode="auto">
          <a:xfrm>
            <a:off x="8740029" y="2203450"/>
            <a:ext cx="811120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/>
              <a:t>Media</a:t>
            </a:r>
            <a:endParaRPr lang="en-GB" altLang="en-US" sz="1800" b="1" dirty="0"/>
          </a:p>
        </p:txBody>
      </p:sp>
      <p:sp>
        <p:nvSpPr>
          <p:cNvPr id="4106" name="Rectangle 9"/>
          <p:cNvSpPr>
            <a:spLocks noChangeArrowheads="1"/>
          </p:cNvSpPr>
          <p:nvPr/>
        </p:nvSpPr>
        <p:spPr bwMode="auto">
          <a:xfrm>
            <a:off x="2209800" y="3048000"/>
            <a:ext cx="1752600" cy="25019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07" name="Rectangle 10"/>
          <p:cNvSpPr>
            <a:spLocks noChangeArrowheads="1"/>
          </p:cNvSpPr>
          <p:nvPr/>
        </p:nvSpPr>
        <p:spPr bwMode="auto">
          <a:xfrm>
            <a:off x="2203450" y="3041651"/>
            <a:ext cx="1733550" cy="116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>
                <a:solidFill>
                  <a:srgbClr val="000000"/>
                </a:solidFill>
              </a:rPr>
              <a:t>Account Handlers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are responsible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for the administration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and management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of the account</a:t>
            </a:r>
          </a:p>
        </p:txBody>
      </p:sp>
      <p:sp>
        <p:nvSpPr>
          <p:cNvPr id="4108" name="Rectangle 11"/>
          <p:cNvSpPr>
            <a:spLocks noChangeArrowheads="1"/>
          </p:cNvSpPr>
          <p:nvPr/>
        </p:nvSpPr>
        <p:spPr bwMode="auto">
          <a:xfrm>
            <a:off x="2203450" y="4184651"/>
            <a:ext cx="18478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>
                <a:solidFill>
                  <a:srgbClr val="000000"/>
                </a:solidFill>
              </a:rPr>
              <a:t>They represent the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first line of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client contact</a:t>
            </a:r>
            <a:endParaRPr lang="en-GB" altLang="en-US" sz="1400" dirty="0">
              <a:solidFill>
                <a:srgbClr val="000000"/>
              </a:solidFill>
            </a:endParaRPr>
          </a:p>
        </p:txBody>
      </p:sp>
      <p:sp>
        <p:nvSpPr>
          <p:cNvPr id="4109" name="Rectangle 12"/>
          <p:cNvSpPr>
            <a:spLocks noChangeArrowheads="1"/>
          </p:cNvSpPr>
          <p:nvPr/>
        </p:nvSpPr>
        <p:spPr bwMode="auto">
          <a:xfrm>
            <a:off x="4419600" y="3054350"/>
            <a:ext cx="1676400" cy="2501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10" name="Rectangle 13"/>
          <p:cNvSpPr>
            <a:spLocks noChangeArrowheads="1"/>
          </p:cNvSpPr>
          <p:nvPr/>
        </p:nvSpPr>
        <p:spPr bwMode="auto">
          <a:xfrm>
            <a:off x="4186239" y="3117850"/>
            <a:ext cx="2143125" cy="180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>
                <a:solidFill>
                  <a:srgbClr val="000000"/>
                </a:solidFill>
              </a:rPr>
              <a:t>Account planners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are responsible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for the advertising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strategy and 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creative brief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and the measurement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of advertising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effectiveness</a:t>
            </a:r>
          </a:p>
        </p:txBody>
      </p:sp>
      <p:sp>
        <p:nvSpPr>
          <p:cNvPr id="4111" name="Rectangle 14"/>
          <p:cNvSpPr>
            <a:spLocks noChangeArrowheads="1"/>
          </p:cNvSpPr>
          <p:nvPr/>
        </p:nvSpPr>
        <p:spPr bwMode="auto">
          <a:xfrm>
            <a:off x="6477000" y="3048000"/>
            <a:ext cx="1663700" cy="2501900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12" name="Rectangle 15"/>
          <p:cNvSpPr>
            <a:spLocks noChangeArrowheads="1"/>
          </p:cNvSpPr>
          <p:nvPr/>
        </p:nvSpPr>
        <p:spPr bwMode="auto">
          <a:xfrm>
            <a:off x="6546850" y="3117851"/>
            <a:ext cx="1524000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>
                <a:solidFill>
                  <a:srgbClr val="000000"/>
                </a:solidFill>
              </a:rPr>
              <a:t>The creative team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is responsible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for writing 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and designing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the advertisements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based on the 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brief and 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supervising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the production</a:t>
            </a:r>
          </a:p>
        </p:txBody>
      </p:sp>
      <p:sp>
        <p:nvSpPr>
          <p:cNvPr id="4113" name="Rectangle 16"/>
          <p:cNvSpPr>
            <a:spLocks noChangeArrowheads="1"/>
          </p:cNvSpPr>
          <p:nvPr/>
        </p:nvSpPr>
        <p:spPr bwMode="auto">
          <a:xfrm>
            <a:off x="8458200" y="3048000"/>
            <a:ext cx="1447800" cy="2501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14" name="Rectangle 17"/>
          <p:cNvSpPr>
            <a:spLocks noChangeArrowheads="1"/>
          </p:cNvSpPr>
          <p:nvPr/>
        </p:nvSpPr>
        <p:spPr bwMode="auto">
          <a:xfrm>
            <a:off x="8451851" y="3194051"/>
            <a:ext cx="1547813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400">
                <a:solidFill>
                  <a:srgbClr val="000000"/>
                </a:solidFill>
              </a:rPr>
              <a:t>Media staff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plan where to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spend the money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to get the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best effect and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negotiate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with media owners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in buying the</a:t>
            </a:r>
          </a:p>
          <a:p>
            <a:pPr algn="ctr"/>
            <a:r>
              <a:rPr lang="en-GB" altLang="en-US" sz="1400">
                <a:solidFill>
                  <a:srgbClr val="000000"/>
                </a:solidFill>
              </a:rPr>
              <a:t>time and space</a:t>
            </a:r>
          </a:p>
        </p:txBody>
      </p:sp>
    </p:spTree>
    <p:extLst>
      <p:ext uri="{BB962C8B-B14F-4D97-AF65-F5344CB8AC3E}">
        <p14:creationId xmlns:p14="http://schemas.microsoft.com/office/powerpoint/2010/main" val="728179329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567C02-4744-8E6B-E79D-B9086711A3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213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F404E-D3D3-B6FA-BE71-BA8DAE1BF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2082188"/>
            <a:ext cx="9213172" cy="33973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dirty="0">
                <a:solidFill>
                  <a:schemeClr val="bg1"/>
                </a:solidFill>
              </a:rPr>
              <a:t>Meet Some Real Advertising Agency Staff – What do they do?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7328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DB712-5EE1-F235-2209-BB29A599E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hat does an Account Manager actually do?">
            <a:hlinkClick r:id="" action="ppaction://media"/>
            <a:extLst>
              <a:ext uri="{FF2B5EF4-FFF2-40B4-BE49-F238E27FC236}">
                <a16:creationId xmlns:a16="http://schemas.microsoft.com/office/drawing/2014/main" id="{D932FF3E-0A37-55C5-5FE6-1A2A980B48D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4303"/>
            <a:ext cx="12202580" cy="6894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723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D390E-E39F-4DE4-1934-979D0FDFE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hat Is A Planner? | D&amp;AD Masterclass">
            <a:hlinkClick r:id="" action="ppaction://media"/>
            <a:extLst>
              <a:ext uri="{FF2B5EF4-FFF2-40B4-BE49-F238E27FC236}">
                <a16:creationId xmlns:a16="http://schemas.microsoft.com/office/drawing/2014/main" id="{06B8ED30-340C-3443-72F7-334CDE18F8E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4997"/>
            <a:ext cx="12192000" cy="688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5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472D-8C1F-C3D8-8F83-72ADA7C74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Media Buying 101  What On Earth Does a Media Buyer Do    Molly Setzer">
            <a:hlinkClick r:id="" action="ppaction://media"/>
            <a:extLst>
              <a:ext uri="{FF2B5EF4-FFF2-40B4-BE49-F238E27FC236}">
                <a16:creationId xmlns:a16="http://schemas.microsoft.com/office/drawing/2014/main" id="{687CD888-8355-0262-D5F2-C0D39FF3CD9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35" y="14803"/>
            <a:ext cx="12103865" cy="683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13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AFBE9-CFD4-F629-5211-36FC1BB3B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ant to be a Creative Director? What Does A Creative Director Do?">
            <a:hlinkClick r:id="" action="ppaction://media"/>
            <a:extLst>
              <a:ext uri="{FF2B5EF4-FFF2-40B4-BE49-F238E27FC236}">
                <a16:creationId xmlns:a16="http://schemas.microsoft.com/office/drawing/2014/main" id="{0154BC6C-86CB-17B6-6F6B-40B8AC67CB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4718"/>
            <a:ext cx="12162791" cy="6872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01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r>
              <a:rPr lang="en-GB" altLang="en-US" sz="3200">
                <a:latin typeface="Copperplate Gothic Bold" panose="020E0705020206020404" pitchFamily="34" charset="0"/>
              </a:rPr>
              <a:t>ALTERNATIVE AGENCY STRUCTURES</a:t>
            </a:r>
          </a:p>
        </p:txBody>
      </p:sp>
      <p:sp>
        <p:nvSpPr>
          <p:cNvPr id="6147" name="Slide Number Placeholder 4"/>
          <p:cNvSpPr>
            <a:spLocks noGrp="1"/>
          </p:cNvSpPr>
          <p:nvPr>
            <p:ph type="sldNum" sz="quarter" idx="12"/>
          </p:nvPr>
        </p:nvSpPr>
        <p:spPr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t>5/</a:t>
            </a:r>
            <a:fld id="{AED80D25-4CF5-4605-980B-5FAB71EED214}" type="slidenum"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pPr/>
              <a:t>40</a:t>
            </a:fld>
            <a:endParaRPr lang="en-GB" altLang="en-US" sz="12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2209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819400" y="1981200"/>
            <a:ext cx="57912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defTabSz="7620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r>
              <a:rPr lang="en-GB" dirty="0"/>
              <a:t>Full-service agency</a:t>
            </a:r>
          </a:p>
          <a:p>
            <a:pPr marL="342900" indent="-342900" defTabSz="762000">
              <a:spcBef>
                <a:spcPct val="20000"/>
              </a:spcBef>
              <a:defRPr/>
            </a:pPr>
            <a:endParaRPr lang="en-GB" sz="2000" dirty="0"/>
          </a:p>
          <a:p>
            <a:pPr marL="342900" indent="-342900" defTabSz="7620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r>
              <a:rPr lang="en-GB" dirty="0"/>
              <a:t>A la Carte</a:t>
            </a:r>
          </a:p>
          <a:p>
            <a:pPr marL="342900" indent="-342900" defTabSz="762000">
              <a:spcBef>
                <a:spcPct val="20000"/>
              </a:spcBef>
              <a:defRPr/>
            </a:pPr>
            <a:endParaRPr lang="en-GB" sz="2000" dirty="0"/>
          </a:p>
          <a:p>
            <a:pPr marL="342900" indent="-342900" defTabSz="7620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r>
              <a:rPr lang="en-GB" dirty="0"/>
              <a:t>Media specialists</a:t>
            </a:r>
          </a:p>
          <a:p>
            <a:pPr marL="342900" indent="-342900" defTabSz="762000">
              <a:spcBef>
                <a:spcPct val="20000"/>
              </a:spcBef>
              <a:defRPr/>
            </a:pPr>
            <a:endParaRPr lang="en-GB" sz="2000" dirty="0"/>
          </a:p>
          <a:p>
            <a:pPr marL="342900" indent="-342900" defTabSz="7620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r>
              <a:rPr lang="en-GB" dirty="0"/>
              <a:t>Creative boutiques</a:t>
            </a:r>
          </a:p>
          <a:p>
            <a:pPr marL="342900" indent="-342900" defTabSz="762000">
              <a:spcBef>
                <a:spcPct val="20000"/>
              </a:spcBef>
              <a:defRPr/>
            </a:pPr>
            <a:endParaRPr lang="en-GB" sz="2000" dirty="0"/>
          </a:p>
          <a:p>
            <a:pPr marL="342900" indent="-342900" defTabSz="7620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r>
              <a:rPr lang="en-GB" dirty="0"/>
              <a:t>Specialist agencies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pic>
        <p:nvPicPr>
          <p:cNvPr id="6150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6" t="7607" r="22728" b="3802"/>
          <a:stretch>
            <a:fillRect/>
          </a:stretch>
        </p:blipFill>
        <p:spPr bwMode="auto">
          <a:xfrm>
            <a:off x="6311901" y="1844676"/>
            <a:ext cx="3679825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6028081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r>
              <a:rPr lang="en-GB" altLang="en-US" sz="3200">
                <a:latin typeface="Copperplate Gothic Bold" panose="020E0705020206020404" pitchFamily="34" charset="0"/>
              </a:rPr>
              <a:t>OTHER SERVICES TO THE CORE TEAM</a:t>
            </a:r>
          </a:p>
        </p:txBody>
      </p:sp>
      <p:sp>
        <p:nvSpPr>
          <p:cNvPr id="8194" name="Slide Number Placeholder 4"/>
          <p:cNvSpPr>
            <a:spLocks noGrp="1"/>
          </p:cNvSpPr>
          <p:nvPr>
            <p:ph type="sldNum" sz="quarter" idx="12"/>
          </p:nvPr>
        </p:nvSpPr>
        <p:spPr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t>5/</a:t>
            </a:r>
            <a:fld id="{54D6B096-E982-4FA2-852D-81090ECE9FD9}" type="slidenum"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pPr/>
              <a:t>41</a:t>
            </a:fld>
            <a:endParaRPr lang="en-GB" altLang="en-US" sz="12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196" name="Rectangle 3"/>
          <p:cNvSpPr>
            <a:spLocks noChangeArrowheads="1"/>
          </p:cNvSpPr>
          <p:nvPr/>
        </p:nvSpPr>
        <p:spPr bwMode="auto">
          <a:xfrm>
            <a:off x="5035550" y="1835150"/>
            <a:ext cx="1816100" cy="673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7" name="Rectangle 4"/>
          <p:cNvSpPr>
            <a:spLocks noChangeArrowheads="1"/>
          </p:cNvSpPr>
          <p:nvPr/>
        </p:nvSpPr>
        <p:spPr bwMode="auto">
          <a:xfrm>
            <a:off x="2216150" y="3206750"/>
            <a:ext cx="1663700" cy="673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8" name="Rectangle 5"/>
          <p:cNvSpPr>
            <a:spLocks noChangeArrowheads="1"/>
          </p:cNvSpPr>
          <p:nvPr/>
        </p:nvSpPr>
        <p:spPr bwMode="auto">
          <a:xfrm>
            <a:off x="5035550" y="4654550"/>
            <a:ext cx="1892300" cy="673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9" name="Rectangle 6"/>
          <p:cNvSpPr>
            <a:spLocks noChangeArrowheads="1"/>
          </p:cNvSpPr>
          <p:nvPr/>
        </p:nvSpPr>
        <p:spPr bwMode="auto">
          <a:xfrm>
            <a:off x="7550150" y="3206750"/>
            <a:ext cx="1587500" cy="673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200" name="Rectangle 7"/>
          <p:cNvSpPr>
            <a:spLocks noChangeArrowheads="1"/>
          </p:cNvSpPr>
          <p:nvPr/>
        </p:nvSpPr>
        <p:spPr bwMode="auto">
          <a:xfrm>
            <a:off x="2271714" y="3346451"/>
            <a:ext cx="1400175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600">
                <a:solidFill>
                  <a:srgbClr val="000000"/>
                </a:solidFill>
                <a:latin typeface="Arial" panose="020B0604020202020204" pitchFamily="34" charset="0"/>
              </a:rPr>
              <a:t>CORE TEAM</a:t>
            </a:r>
          </a:p>
        </p:txBody>
      </p:sp>
      <p:sp>
        <p:nvSpPr>
          <p:cNvPr id="8201" name="Rectangle 8"/>
          <p:cNvSpPr>
            <a:spLocks noChangeArrowheads="1"/>
          </p:cNvSpPr>
          <p:nvPr/>
        </p:nvSpPr>
        <p:spPr bwMode="auto">
          <a:xfrm>
            <a:off x="5186363" y="1974851"/>
            <a:ext cx="1211262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600">
                <a:solidFill>
                  <a:srgbClr val="000000"/>
                </a:solidFill>
                <a:latin typeface="Arial" panose="020B0604020202020204" pitchFamily="34" charset="0"/>
              </a:rPr>
              <a:t>Information</a:t>
            </a:r>
          </a:p>
        </p:txBody>
      </p:sp>
      <p:sp>
        <p:nvSpPr>
          <p:cNvPr id="8202" name="Rectangle 9"/>
          <p:cNvSpPr>
            <a:spLocks noChangeArrowheads="1"/>
          </p:cNvSpPr>
          <p:nvPr/>
        </p:nvSpPr>
        <p:spPr bwMode="auto">
          <a:xfrm>
            <a:off x="5314950" y="4870451"/>
            <a:ext cx="1106488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600">
                <a:solidFill>
                  <a:srgbClr val="000000"/>
                </a:solidFill>
                <a:latin typeface="Arial" panose="020B0604020202020204" pitchFamily="34" charset="0"/>
              </a:rPr>
              <a:t>Personnel</a:t>
            </a:r>
          </a:p>
        </p:txBody>
      </p:sp>
      <p:sp>
        <p:nvSpPr>
          <p:cNvPr id="8203" name="Rectangle 10"/>
          <p:cNvSpPr>
            <a:spLocks noChangeArrowheads="1"/>
          </p:cNvSpPr>
          <p:nvPr/>
        </p:nvSpPr>
        <p:spPr bwMode="auto">
          <a:xfrm>
            <a:off x="7772400" y="3346451"/>
            <a:ext cx="914400" cy="34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600">
                <a:solidFill>
                  <a:srgbClr val="000000"/>
                </a:solidFill>
                <a:latin typeface="Arial" panose="020B0604020202020204" pitchFamily="34" charset="0"/>
              </a:rPr>
              <a:t>Finance</a:t>
            </a:r>
          </a:p>
        </p:txBody>
      </p:sp>
      <p:sp>
        <p:nvSpPr>
          <p:cNvPr id="8204" name="Line 11"/>
          <p:cNvSpPr>
            <a:spLocks noChangeShapeType="1"/>
          </p:cNvSpPr>
          <p:nvPr/>
        </p:nvSpPr>
        <p:spPr bwMode="auto">
          <a:xfrm flipH="1">
            <a:off x="3881438" y="3505200"/>
            <a:ext cx="366871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5" name="Line 12"/>
          <p:cNvSpPr>
            <a:spLocks noChangeShapeType="1"/>
          </p:cNvSpPr>
          <p:nvPr/>
        </p:nvSpPr>
        <p:spPr bwMode="auto">
          <a:xfrm flipH="1">
            <a:off x="2967038" y="2147888"/>
            <a:ext cx="2074862" cy="10461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6" name="Line 13"/>
          <p:cNvSpPr>
            <a:spLocks noChangeShapeType="1"/>
          </p:cNvSpPr>
          <p:nvPr/>
        </p:nvSpPr>
        <p:spPr bwMode="auto">
          <a:xfrm flipH="1" flipV="1">
            <a:off x="2967038" y="3881438"/>
            <a:ext cx="2081212" cy="9382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02224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0488" tIns="44450" rIns="90488" bIns="44450" rtlCol="0" anchor="ctr">
            <a:normAutofit/>
          </a:bodyPr>
          <a:lstStyle/>
          <a:p>
            <a:r>
              <a:rPr lang="en-GB" altLang="en-US" sz="3200">
                <a:latin typeface="Copperplate Gothic Bold" panose="020E0705020206020404" pitchFamily="34" charset="0"/>
              </a:rPr>
              <a:t>AGENCY REMUNERATION</a:t>
            </a:r>
          </a:p>
        </p:txBody>
      </p:sp>
      <p:sp>
        <p:nvSpPr>
          <p:cNvPr id="9218" name="Slide Number Placeholder 4"/>
          <p:cNvSpPr>
            <a:spLocks noGrp="1"/>
          </p:cNvSpPr>
          <p:nvPr>
            <p:ph type="sldNum" sz="quarter" idx="12"/>
          </p:nvPr>
        </p:nvSpPr>
        <p:spPr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t>5/</a:t>
            </a:r>
            <a:fld id="{86DF7812-A57B-4FA8-8E25-EE0AC6E531A9}" type="slidenum"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pPr/>
              <a:t>42</a:t>
            </a:fld>
            <a:endParaRPr lang="en-GB" altLang="en-US" sz="12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2209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221" name="Rectangle 4"/>
          <p:cNvSpPr>
            <a:spLocks noChangeArrowheads="1"/>
          </p:cNvSpPr>
          <p:nvPr/>
        </p:nvSpPr>
        <p:spPr bwMode="auto">
          <a:xfrm>
            <a:off x="2971800" y="1676400"/>
            <a:ext cx="60198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Commission</a:t>
            </a:r>
          </a:p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Negotiated commission</a:t>
            </a:r>
          </a:p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Fee</a:t>
            </a:r>
          </a:p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Time based</a:t>
            </a:r>
          </a:p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Cost based</a:t>
            </a:r>
          </a:p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Performance based</a:t>
            </a:r>
          </a:p>
          <a:p>
            <a:pPr>
              <a:lnSpc>
                <a:spcPct val="14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/>
              <a:t>Production costs</a:t>
            </a:r>
          </a:p>
        </p:txBody>
      </p:sp>
    </p:spTree>
    <p:extLst>
      <p:ext uri="{BB962C8B-B14F-4D97-AF65-F5344CB8AC3E}">
        <p14:creationId xmlns:p14="http://schemas.microsoft.com/office/powerpoint/2010/main" val="213373910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81000"/>
            <a:ext cx="7772400" cy="990600"/>
          </a:xfrm>
          <a:noFill/>
        </p:spPr>
        <p:txBody>
          <a:bodyPr vert="horz" lIns="90488" tIns="44450" rIns="90488" bIns="44450" rtlCol="0" anchor="ctr">
            <a:normAutofit/>
          </a:bodyPr>
          <a:lstStyle/>
          <a:p>
            <a:r>
              <a:rPr lang="en-GB" altLang="en-US" sz="3200">
                <a:latin typeface="Copperplate Gothic Bold" panose="020E0705020206020404" pitchFamily="34" charset="0"/>
              </a:rPr>
              <a:t>AGENCY SELECTION</a:t>
            </a:r>
          </a:p>
        </p:txBody>
      </p:sp>
      <p:sp>
        <p:nvSpPr>
          <p:cNvPr id="10242" name="Slide Number Placeholder 4"/>
          <p:cNvSpPr>
            <a:spLocks noGrp="1"/>
          </p:cNvSpPr>
          <p:nvPr>
            <p:ph type="sldNum" sz="quarter" idx="12"/>
          </p:nvPr>
        </p:nvSpPr>
        <p:spPr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t>5/</a:t>
            </a:r>
            <a:fld id="{BD15672A-A3E5-40E9-AFCF-2E333E6C8524}" type="slidenum">
              <a:rPr lang="en-GB" altLang="en-US" sz="1200">
                <a:solidFill>
                  <a:schemeClr val="bg1"/>
                </a:solidFill>
                <a:latin typeface="Arial" panose="020B0604020202020204" pitchFamily="34" charset="0"/>
              </a:rPr>
              <a:pPr/>
              <a:t>43</a:t>
            </a:fld>
            <a:endParaRPr lang="en-GB" altLang="en-US" sz="12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2209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245" name="Rectangle 4"/>
          <p:cNvSpPr>
            <a:spLocks noChangeArrowheads="1"/>
          </p:cNvSpPr>
          <p:nvPr/>
        </p:nvSpPr>
        <p:spPr bwMode="auto">
          <a:xfrm>
            <a:off x="2362200" y="1524000"/>
            <a:ext cx="7467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Identify services required - no point hiring a large international agency if the requirements are local/national</a:t>
            </a:r>
          </a:p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Do you require agency to be skilled in areas such as market research or planning? What type of creative skills etc.</a:t>
            </a:r>
          </a:p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Should the agency have prior experience of market sector?</a:t>
            </a:r>
          </a:p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Identify agencies that can fulfil brief</a:t>
            </a:r>
          </a:p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Draw up shortlist</a:t>
            </a:r>
          </a:p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See and assess presentations</a:t>
            </a:r>
          </a:p>
          <a:p>
            <a:pPr>
              <a:lnSpc>
                <a:spcPct val="130000"/>
              </a:lnSpc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</a:pPr>
            <a:r>
              <a:rPr lang="en-GB" altLang="en-US" sz="2000"/>
              <a:t>Appoint agency</a:t>
            </a:r>
          </a:p>
        </p:txBody>
      </p:sp>
    </p:spTree>
    <p:extLst>
      <p:ext uri="{BB962C8B-B14F-4D97-AF65-F5344CB8AC3E}">
        <p14:creationId xmlns:p14="http://schemas.microsoft.com/office/powerpoint/2010/main" val="3251629330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4" name="Picture 6" descr="4,087 Any Questions Images, Stock Photos &amp; Vectors | Shutterstock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49" b="6023"/>
          <a:stretch/>
        </p:blipFill>
        <p:spPr bwMode="auto">
          <a:xfrm>
            <a:off x="570311" y="1555845"/>
            <a:ext cx="11051378" cy="483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9603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CB6C3B2-F88A-47CB-A40A-273CE0ECA6D1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820</Words>
  <Application>Microsoft Office PowerPoint</Application>
  <PresentationFormat>Widescreen</PresentationFormat>
  <Paragraphs>282</Paragraphs>
  <Slides>44</Slides>
  <Notes>6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Monotype Sorts</vt:lpstr>
      <vt:lpstr>Arial</vt:lpstr>
      <vt:lpstr>Calibri</vt:lpstr>
      <vt:lpstr>Calibri Light</vt:lpstr>
      <vt:lpstr>Copperplate Gothic Bold</vt:lpstr>
      <vt:lpstr>Times New Roman</vt:lpstr>
      <vt:lpstr>Office Theme</vt:lpstr>
      <vt:lpstr>BMBM5013</vt:lpstr>
      <vt:lpstr>The Marketing Function - Review</vt:lpstr>
      <vt:lpstr>What is Marketing?</vt:lpstr>
      <vt:lpstr>The Marketing Mix (7Ps)   The tools used in marketing </vt:lpstr>
      <vt:lpstr>The Marketing Mix within the External Environment </vt:lpstr>
      <vt:lpstr>The Promotional Mix</vt:lpstr>
      <vt:lpstr>Teams and Roles in Marketing</vt:lpstr>
      <vt:lpstr>Marketing Teams </vt:lpstr>
      <vt:lpstr>Marketing Management /Directors</vt:lpstr>
      <vt:lpstr>Specialists</vt:lpstr>
      <vt:lpstr>Assisting  Team Members</vt:lpstr>
      <vt:lpstr>Creative</vt:lpstr>
      <vt:lpstr>Now your turn </vt:lpstr>
      <vt:lpstr>Class Task</vt:lpstr>
      <vt:lpstr>This person looks at the overall strategic vision for the marketing team</vt:lpstr>
      <vt:lpstr>This person looks at the overall strategic vision for the marketing team</vt:lpstr>
      <vt:lpstr>This person is most likely to write a creative brief</vt:lpstr>
      <vt:lpstr>This person is most likely to write a creative brief</vt:lpstr>
      <vt:lpstr>It is possible to have only one member in a marketing team</vt:lpstr>
      <vt:lpstr>It is possible to have only one member in a marketing team</vt:lpstr>
      <vt:lpstr>Who would normally look at marketing results?</vt:lpstr>
      <vt:lpstr>Who would normally look at marketing results?</vt:lpstr>
      <vt:lpstr>Who would come up with a list of website tests?</vt:lpstr>
      <vt:lpstr>Who would come up with a list of website tests?</vt:lpstr>
      <vt:lpstr>Big marketing teams often use multiple agencies</vt:lpstr>
      <vt:lpstr>Big marketing teams often use multiple agencies</vt:lpstr>
      <vt:lpstr>Who is most likely to make the final decision to increase TV advertising spend?</vt:lpstr>
      <vt:lpstr>Who is most likely to make the final decision to increase TV advertising spend?</vt:lpstr>
      <vt:lpstr>Who is most likely to make the final decision to increase TV advertising spend?</vt:lpstr>
      <vt:lpstr>Which job is most likely to work across multiple media and projects?</vt:lpstr>
      <vt:lpstr>Which job is most likely to work across multiple media and projects?</vt:lpstr>
      <vt:lpstr>Advertising and Promotional Agencies Structure and Role</vt:lpstr>
      <vt:lpstr>Advertising Agency Structure</vt:lpstr>
      <vt:lpstr>HOW AN ACCOUNT IS HANDLED</vt:lpstr>
      <vt:lpstr>Meet Some Real Advertising Agency Staff – What do they do?</vt:lpstr>
      <vt:lpstr>PowerPoint Presentation</vt:lpstr>
      <vt:lpstr>PowerPoint Presentation</vt:lpstr>
      <vt:lpstr>PowerPoint Presentation</vt:lpstr>
      <vt:lpstr>PowerPoint Presentation</vt:lpstr>
      <vt:lpstr>ALTERNATIVE AGENCY STRUCTURES</vt:lpstr>
      <vt:lpstr>OTHER SERVICES TO THE CORE TEAM</vt:lpstr>
      <vt:lpstr>AGENCY REMUNERATION</vt:lpstr>
      <vt:lpstr>AGENCY SELECTION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in Practice</dc:title>
  <dc:creator>Sarah Campodonic</dc:creator>
  <cp:lastModifiedBy>Gwyneth Jones</cp:lastModifiedBy>
  <cp:revision>21</cp:revision>
  <dcterms:created xsi:type="dcterms:W3CDTF">2021-01-31T12:10:04Z</dcterms:created>
  <dcterms:modified xsi:type="dcterms:W3CDTF">2024-01-30T23:18:31Z</dcterms:modified>
</cp:coreProperties>
</file>