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F976C5-4D1F-4110-83AF-24AED1114011}" v="1" dt="2026-10-13T09:47:38.0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a Daniela Serban" userId="10a68d550d32d030" providerId="LiveId" clId="{A53A3CB6-F62D-44D6-81C0-845EC586600A}"/>
    <pc:docChg chg="undo custSel modSld">
      <pc:chgData name="Rebeca Daniela Serban" userId="10a68d550d32d030" providerId="LiveId" clId="{A53A3CB6-F62D-44D6-81C0-845EC586600A}" dt="2026-10-13T11:50:47.287" v="870" actId="14100"/>
      <pc:docMkLst>
        <pc:docMk/>
      </pc:docMkLst>
      <pc:sldChg chg="addSp delSp modSp mod">
        <pc:chgData name="Rebeca Daniela Serban" userId="10a68d550d32d030" providerId="LiveId" clId="{A53A3CB6-F62D-44D6-81C0-845EC586600A}" dt="2026-10-13T11:42:05.540" v="827" actId="20577"/>
        <pc:sldMkLst>
          <pc:docMk/>
          <pc:sldMk cId="2801958218" sldId="257"/>
        </pc:sldMkLst>
        <pc:spChg chg="mod">
          <ac:chgData name="Rebeca Daniela Serban" userId="10a68d550d32d030" providerId="LiveId" clId="{A53A3CB6-F62D-44D6-81C0-845EC586600A}" dt="2026-10-13T11:39:32.967" v="812" actId="1076"/>
          <ac:spMkLst>
            <pc:docMk/>
            <pc:sldMk cId="2801958218" sldId="257"/>
            <ac:spMk id="5" creationId="{C029116E-501A-EBAB-7A81-7A2E9829E8D3}"/>
          </ac:spMkLst>
        </pc:spChg>
        <pc:spChg chg="add mod">
          <ac:chgData name="Rebeca Daniela Serban" userId="10a68d550d32d030" providerId="LiveId" clId="{A53A3CB6-F62D-44D6-81C0-845EC586600A}" dt="2026-10-13T10:01:10.084" v="576"/>
          <ac:spMkLst>
            <pc:docMk/>
            <pc:sldMk cId="2801958218" sldId="257"/>
            <ac:spMk id="6" creationId="{1ADE3072-CCC9-4DD7-6C99-01FE174800E8}"/>
          </ac:spMkLst>
        </pc:spChg>
        <pc:spChg chg="mod">
          <ac:chgData name="Rebeca Daniela Serban" userId="10a68d550d32d030" providerId="LiveId" clId="{A53A3CB6-F62D-44D6-81C0-845EC586600A}" dt="2026-10-08T18:39:29.821" v="463" actId="1076"/>
          <ac:spMkLst>
            <pc:docMk/>
            <pc:sldMk cId="2801958218" sldId="257"/>
            <ac:spMk id="7" creationId="{5455E22A-B23C-6511-97AC-B76D43590FAD}"/>
          </ac:spMkLst>
        </pc:spChg>
        <pc:spChg chg="add mod">
          <ac:chgData name="Rebeca Daniela Serban" userId="10a68d550d32d030" providerId="LiveId" clId="{A53A3CB6-F62D-44D6-81C0-845EC586600A}" dt="2026-10-13T11:39:38.702" v="813" actId="1076"/>
          <ac:spMkLst>
            <pc:docMk/>
            <pc:sldMk cId="2801958218" sldId="257"/>
            <ac:spMk id="14" creationId="{BC32DC25-3FDC-A7B6-2103-E254FEE8249D}"/>
          </ac:spMkLst>
        </pc:spChg>
        <pc:spChg chg="mod">
          <ac:chgData name="Rebeca Daniela Serban" userId="10a68d550d32d030" providerId="LiveId" clId="{A53A3CB6-F62D-44D6-81C0-845EC586600A}" dt="2026-10-06T11:06:57.834" v="211" actId="20577"/>
          <ac:spMkLst>
            <pc:docMk/>
            <pc:sldMk cId="2801958218" sldId="257"/>
            <ac:spMk id="19" creationId="{3ED48A54-75A6-66F5-E8B1-9232BB032CBF}"/>
          </ac:spMkLst>
        </pc:spChg>
        <pc:spChg chg="mod">
          <ac:chgData name="Rebeca Daniela Serban" userId="10a68d550d32d030" providerId="LiveId" clId="{A53A3CB6-F62D-44D6-81C0-845EC586600A}" dt="2026-10-13T11:02:25.069" v="650" actId="1076"/>
          <ac:spMkLst>
            <pc:docMk/>
            <pc:sldMk cId="2801958218" sldId="257"/>
            <ac:spMk id="20" creationId="{C335EC17-78BC-DC6E-9CFC-8CF72940815A}"/>
          </ac:spMkLst>
        </pc:spChg>
        <pc:spChg chg="mod">
          <ac:chgData name="Rebeca Daniela Serban" userId="10a68d550d32d030" providerId="LiveId" clId="{A53A3CB6-F62D-44D6-81C0-845EC586600A}" dt="2026-10-13T11:02:33.767" v="651" actId="1076"/>
          <ac:spMkLst>
            <pc:docMk/>
            <pc:sldMk cId="2801958218" sldId="257"/>
            <ac:spMk id="22" creationId="{1821DC16-2761-4DCE-5956-6E1A88264755}"/>
          </ac:spMkLst>
        </pc:spChg>
        <pc:spChg chg="mod">
          <ac:chgData name="Rebeca Daniela Serban" userId="10a68d550d32d030" providerId="LiveId" clId="{A53A3CB6-F62D-44D6-81C0-845EC586600A}" dt="2026-10-06T10:55:56.027" v="180" actId="1076"/>
          <ac:spMkLst>
            <pc:docMk/>
            <pc:sldMk cId="2801958218" sldId="257"/>
            <ac:spMk id="25" creationId="{BDEE9AEB-BBE6-A8C8-6DF4-84697DE91D37}"/>
          </ac:spMkLst>
        </pc:spChg>
        <pc:spChg chg="mod">
          <ac:chgData name="Rebeca Daniela Serban" userId="10a68d550d32d030" providerId="LiveId" clId="{A53A3CB6-F62D-44D6-81C0-845EC586600A}" dt="2026-10-13T11:03:14.868" v="659" actId="14100"/>
          <ac:spMkLst>
            <pc:docMk/>
            <pc:sldMk cId="2801958218" sldId="257"/>
            <ac:spMk id="28" creationId="{B2CCEFCB-2D9E-21E4-DB5D-88C1B0094CAA}"/>
          </ac:spMkLst>
        </pc:spChg>
        <pc:spChg chg="mod">
          <ac:chgData name="Rebeca Daniela Serban" userId="10a68d550d32d030" providerId="LiveId" clId="{A53A3CB6-F62D-44D6-81C0-845EC586600A}" dt="2026-10-13T11:21:01.187" v="692" actId="1076"/>
          <ac:spMkLst>
            <pc:docMk/>
            <pc:sldMk cId="2801958218" sldId="257"/>
            <ac:spMk id="44" creationId="{DDBF7C62-CC76-9125-1671-1880CA90185F}"/>
          </ac:spMkLst>
        </pc:spChg>
        <pc:spChg chg="mod">
          <ac:chgData name="Rebeca Daniela Serban" userId="10a68d550d32d030" providerId="LiveId" clId="{A53A3CB6-F62D-44D6-81C0-845EC586600A}" dt="2026-10-13T11:24:11.050" v="702" actId="1076"/>
          <ac:spMkLst>
            <pc:docMk/>
            <pc:sldMk cId="2801958218" sldId="257"/>
            <ac:spMk id="48" creationId="{653DE2C3-5A1E-6636-BB64-0F1677AD4269}"/>
          </ac:spMkLst>
        </pc:spChg>
        <pc:spChg chg="mod">
          <ac:chgData name="Rebeca Daniela Serban" userId="10a68d550d32d030" providerId="LiveId" clId="{A53A3CB6-F62D-44D6-81C0-845EC586600A}" dt="2026-10-06T10:59:53.190" v="199" actId="1076"/>
          <ac:spMkLst>
            <pc:docMk/>
            <pc:sldMk cId="2801958218" sldId="257"/>
            <ac:spMk id="49" creationId="{AB951D40-7EA0-11A2-BCFE-C07BD106D393}"/>
          </ac:spMkLst>
        </pc:spChg>
        <pc:spChg chg="mod">
          <ac:chgData name="Rebeca Daniela Serban" userId="10a68d550d32d030" providerId="LiveId" clId="{A53A3CB6-F62D-44D6-81C0-845EC586600A}" dt="2026-10-13T11:33:59.079" v="732" actId="20577"/>
          <ac:spMkLst>
            <pc:docMk/>
            <pc:sldMk cId="2801958218" sldId="257"/>
            <ac:spMk id="60" creationId="{DAEB53EA-5755-8D13-D53E-B2C1846617F2}"/>
          </ac:spMkLst>
        </pc:spChg>
        <pc:spChg chg="mod">
          <ac:chgData name="Rebeca Daniela Serban" userId="10a68d550d32d030" providerId="LiveId" clId="{A53A3CB6-F62D-44D6-81C0-845EC586600A}" dt="2026-10-13T08:01:57.288" v="488" actId="120"/>
          <ac:spMkLst>
            <pc:docMk/>
            <pc:sldMk cId="2801958218" sldId="257"/>
            <ac:spMk id="73" creationId="{CE73A62E-3933-74D6-D66E-4603550A876C}"/>
          </ac:spMkLst>
        </pc:spChg>
        <pc:spChg chg="mod">
          <ac:chgData name="Rebeca Daniela Serban" userId="10a68d550d32d030" providerId="LiveId" clId="{A53A3CB6-F62D-44D6-81C0-845EC586600A}" dt="2026-10-06T11:28:47.438" v="364" actId="20577"/>
          <ac:spMkLst>
            <pc:docMk/>
            <pc:sldMk cId="2801958218" sldId="257"/>
            <ac:spMk id="75" creationId="{D4ACD88E-FDCF-8B79-3971-2AA4D3EDCA6C}"/>
          </ac:spMkLst>
        </pc:spChg>
        <pc:spChg chg="mod">
          <ac:chgData name="Rebeca Daniela Serban" userId="10a68d550d32d030" providerId="LiveId" clId="{A53A3CB6-F62D-44D6-81C0-845EC586600A}" dt="2026-10-13T11:42:05.540" v="827" actId="20577"/>
          <ac:spMkLst>
            <pc:docMk/>
            <pc:sldMk cId="2801958218" sldId="257"/>
            <ac:spMk id="82" creationId="{15EFE535-3FC6-F4FB-362D-6F0EF99B8CB4}"/>
          </ac:spMkLst>
        </pc:spChg>
        <pc:spChg chg="mod">
          <ac:chgData name="Rebeca Daniela Serban" userId="10a68d550d32d030" providerId="LiveId" clId="{A53A3CB6-F62D-44D6-81C0-845EC586600A}" dt="2026-10-13T11:37:20.331" v="748" actId="20577"/>
          <ac:spMkLst>
            <pc:docMk/>
            <pc:sldMk cId="2801958218" sldId="257"/>
            <ac:spMk id="84" creationId="{FF962B42-888B-E68D-AA69-AAA084DEAD4C}"/>
          </ac:spMkLst>
        </pc:spChg>
        <pc:spChg chg="add del mod">
          <ac:chgData name="Rebeca Daniela Serban" userId="10a68d550d32d030" providerId="LiveId" clId="{A53A3CB6-F62D-44D6-81C0-845EC586600A}" dt="2026-10-08T18:50:25.429" v="479" actId="14100"/>
          <ac:spMkLst>
            <pc:docMk/>
            <pc:sldMk cId="2801958218" sldId="257"/>
            <ac:spMk id="86" creationId="{C37DD19B-CC9E-EDBB-69A1-4FD1FC75D464}"/>
          </ac:spMkLst>
        </pc:spChg>
        <pc:picChg chg="mod">
          <ac:chgData name="Rebeca Daniela Serban" userId="10a68d550d32d030" providerId="LiveId" clId="{A53A3CB6-F62D-44D6-81C0-845EC586600A}" dt="2026-10-06T11:26:49.301" v="327" actId="1076"/>
          <ac:picMkLst>
            <pc:docMk/>
            <pc:sldMk cId="2801958218" sldId="257"/>
            <ac:picMk id="3" creationId="{DE5C3A14-5DE6-20DE-1DCD-AC918CD5D68D}"/>
          </ac:picMkLst>
        </pc:picChg>
        <pc:picChg chg="mod">
          <ac:chgData name="Rebeca Daniela Serban" userId="10a68d550d32d030" providerId="LiveId" clId="{A53A3CB6-F62D-44D6-81C0-845EC586600A}" dt="2026-10-13T11:02:37.887" v="652" actId="1076"/>
          <ac:picMkLst>
            <pc:docMk/>
            <pc:sldMk cId="2801958218" sldId="257"/>
            <ac:picMk id="4" creationId="{59C5ABAC-6137-EF8C-9E3A-78FF25E810B8}"/>
          </ac:picMkLst>
        </pc:picChg>
        <pc:picChg chg="mod">
          <ac:chgData name="Rebeca Daniela Serban" userId="10a68d550d32d030" providerId="LiveId" clId="{A53A3CB6-F62D-44D6-81C0-845EC586600A}" dt="2026-10-06T10:55:44.835" v="178" actId="14100"/>
          <ac:picMkLst>
            <pc:docMk/>
            <pc:sldMk cId="2801958218" sldId="257"/>
            <ac:picMk id="9" creationId="{86B2E016-CDCE-3A1F-BBFF-50F601C9DC61}"/>
          </ac:picMkLst>
        </pc:picChg>
        <pc:picChg chg="add mod">
          <ac:chgData name="Rebeca Daniela Serban" userId="10a68d550d32d030" providerId="LiveId" clId="{A53A3CB6-F62D-44D6-81C0-845EC586600A}" dt="2026-10-13T11:37:51.042" v="751" actId="1076"/>
          <ac:picMkLst>
            <pc:docMk/>
            <pc:sldMk cId="2801958218" sldId="257"/>
            <ac:picMk id="10" creationId="{B3196224-1225-BE90-DD20-0FFCED0E1432}"/>
          </ac:picMkLst>
        </pc:picChg>
        <pc:picChg chg="mod">
          <ac:chgData name="Rebeca Daniela Serban" userId="10a68d550d32d030" providerId="LiveId" clId="{A53A3CB6-F62D-44D6-81C0-845EC586600A}" dt="2026-10-06T10:39:33.883" v="16" actId="14100"/>
          <ac:picMkLst>
            <pc:docMk/>
            <pc:sldMk cId="2801958218" sldId="257"/>
            <ac:picMk id="13" creationId="{A5918280-833F-AF33-FDEB-E68F26A71AEA}"/>
          </ac:picMkLst>
        </pc:picChg>
        <pc:picChg chg="mod">
          <ac:chgData name="Rebeca Daniela Serban" userId="10a68d550d32d030" providerId="LiveId" clId="{A53A3CB6-F62D-44D6-81C0-845EC586600A}" dt="2026-10-13T11:02:18.853" v="648" actId="1076"/>
          <ac:picMkLst>
            <pc:docMk/>
            <pc:sldMk cId="2801958218" sldId="257"/>
            <ac:picMk id="16" creationId="{821A2A69-7E7A-4B19-A307-060A3D9A41DC}"/>
          </ac:picMkLst>
        </pc:picChg>
        <pc:picChg chg="mod">
          <ac:chgData name="Rebeca Daniela Serban" userId="10a68d550d32d030" providerId="LiveId" clId="{A53A3CB6-F62D-44D6-81C0-845EC586600A}" dt="2026-10-06T10:55:22.869" v="176" actId="14100"/>
          <ac:picMkLst>
            <pc:docMk/>
            <pc:sldMk cId="2801958218" sldId="257"/>
            <ac:picMk id="23" creationId="{0A99AD4E-CBE5-016B-3D08-1E5515F1D3E5}"/>
          </ac:picMkLst>
        </pc:picChg>
        <pc:picChg chg="mod">
          <ac:chgData name="Rebeca Daniela Serban" userId="10a68d550d32d030" providerId="LiveId" clId="{A53A3CB6-F62D-44D6-81C0-845EC586600A}" dt="2026-10-13T11:03:05.222" v="657" actId="14100"/>
          <ac:picMkLst>
            <pc:docMk/>
            <pc:sldMk cId="2801958218" sldId="257"/>
            <ac:picMk id="26" creationId="{9AB1F385-96B3-EFDA-F34A-C81005E5342D}"/>
          </ac:picMkLst>
        </pc:picChg>
        <pc:picChg chg="mod">
          <ac:chgData name="Rebeca Daniela Serban" userId="10a68d550d32d030" providerId="LiveId" clId="{A53A3CB6-F62D-44D6-81C0-845EC586600A}" dt="2026-10-06T10:59:11.786" v="195" actId="14100"/>
          <ac:picMkLst>
            <pc:docMk/>
            <pc:sldMk cId="2801958218" sldId="257"/>
            <ac:picMk id="31" creationId="{590BAD7D-2410-8E6D-6010-04E5EF6DE80C}"/>
          </ac:picMkLst>
        </pc:picChg>
        <pc:picChg chg="mod">
          <ac:chgData name="Rebeca Daniela Serban" userId="10a68d550d32d030" providerId="LiveId" clId="{A53A3CB6-F62D-44D6-81C0-845EC586600A}" dt="2026-10-06T11:25:32.203" v="313" actId="1076"/>
          <ac:picMkLst>
            <pc:docMk/>
            <pc:sldMk cId="2801958218" sldId="257"/>
            <ac:picMk id="35" creationId="{6D6DA4E8-C8E4-0213-340D-842D0C69FF91}"/>
          </ac:picMkLst>
        </pc:picChg>
        <pc:picChg chg="mod">
          <ac:chgData name="Rebeca Daniela Serban" userId="10a68d550d32d030" providerId="LiveId" clId="{A53A3CB6-F62D-44D6-81C0-845EC586600A}" dt="2026-10-13T11:20:44.372" v="690" actId="1076"/>
          <ac:picMkLst>
            <pc:docMk/>
            <pc:sldMk cId="2801958218" sldId="257"/>
            <ac:picMk id="38" creationId="{DE0FA709-8B4B-7F7B-19F0-4FAE572439A0}"/>
          </ac:picMkLst>
        </pc:picChg>
        <pc:picChg chg="mod">
          <ac:chgData name="Rebeca Daniela Serban" userId="10a68d550d32d030" providerId="LiveId" clId="{A53A3CB6-F62D-44D6-81C0-845EC586600A}" dt="2026-10-13T11:23:50.560" v="698" actId="1076"/>
          <ac:picMkLst>
            <pc:docMk/>
            <pc:sldMk cId="2801958218" sldId="257"/>
            <ac:picMk id="56" creationId="{5EB7C986-075A-2AC9-5A6D-F192D22086BE}"/>
          </ac:picMkLst>
        </pc:picChg>
        <pc:picChg chg="mod">
          <ac:chgData name="Rebeca Daniela Serban" userId="10a68d550d32d030" providerId="LiveId" clId="{A53A3CB6-F62D-44D6-81C0-845EC586600A}" dt="2026-10-13T11:34:21.398" v="733" actId="1076"/>
          <ac:picMkLst>
            <pc:docMk/>
            <pc:sldMk cId="2801958218" sldId="257"/>
            <ac:picMk id="64" creationId="{359ABFE1-E62A-B966-6286-6473D9743F01}"/>
          </ac:picMkLst>
        </pc:picChg>
        <pc:picChg chg="mod">
          <ac:chgData name="Rebeca Daniela Serban" userId="10a68d550d32d030" providerId="LiveId" clId="{A53A3CB6-F62D-44D6-81C0-845EC586600A}" dt="2026-10-13T11:34:47.379" v="738" actId="1076"/>
          <ac:picMkLst>
            <pc:docMk/>
            <pc:sldMk cId="2801958218" sldId="257"/>
            <ac:picMk id="68" creationId="{91AB1531-C7C1-364B-0920-44A73F65D90E}"/>
          </ac:picMkLst>
        </pc:picChg>
        <pc:picChg chg="mod">
          <ac:chgData name="Rebeca Daniela Serban" userId="10a68d550d32d030" providerId="LiveId" clId="{A53A3CB6-F62D-44D6-81C0-845EC586600A}" dt="2026-10-06T11:28:07.793" v="331" actId="1076"/>
          <ac:picMkLst>
            <pc:docMk/>
            <pc:sldMk cId="2801958218" sldId="257"/>
            <ac:picMk id="71" creationId="{3566B4A7-834E-A3DE-456C-F5B1BDE96358}"/>
          </ac:picMkLst>
        </pc:picChg>
        <pc:picChg chg="mod">
          <ac:chgData name="Rebeca Daniela Serban" userId="10a68d550d32d030" providerId="LiveId" clId="{A53A3CB6-F62D-44D6-81C0-845EC586600A}" dt="2026-10-13T11:38:44.918" v="756" actId="14100"/>
          <ac:picMkLst>
            <pc:docMk/>
            <pc:sldMk cId="2801958218" sldId="257"/>
            <ac:picMk id="72" creationId="{D3DEC831-8195-43D0-B6ED-1363C599F1B6}"/>
          </ac:picMkLst>
        </pc:picChg>
        <pc:picChg chg="mod">
          <ac:chgData name="Rebeca Daniela Serban" userId="10a68d550d32d030" providerId="LiveId" clId="{A53A3CB6-F62D-44D6-81C0-845EC586600A}" dt="2026-10-06T18:21:08.845" v="407" actId="1076"/>
          <ac:picMkLst>
            <pc:docMk/>
            <pc:sldMk cId="2801958218" sldId="257"/>
            <ac:picMk id="78" creationId="{044402EE-59D4-62BE-15C6-96AF8DF36115}"/>
          </ac:picMkLst>
        </pc:picChg>
        <pc:picChg chg="mod">
          <ac:chgData name="Rebeca Daniela Serban" userId="10a68d550d32d030" providerId="LiveId" clId="{A53A3CB6-F62D-44D6-81C0-845EC586600A}" dt="2026-10-13T11:20:23.195" v="689" actId="14100"/>
          <ac:picMkLst>
            <pc:docMk/>
            <pc:sldMk cId="2801958218" sldId="257"/>
            <ac:picMk id="120" creationId="{23723BE6-AA51-8C3D-D4C5-E81305981822}"/>
          </ac:picMkLst>
        </pc:picChg>
        <pc:picChg chg="mod">
          <ac:chgData name="Rebeca Daniela Serban" userId="10a68d550d32d030" providerId="LiveId" clId="{A53A3CB6-F62D-44D6-81C0-845EC586600A}" dt="2026-10-06T18:19:16.995" v="401" actId="14100"/>
          <ac:picMkLst>
            <pc:docMk/>
            <pc:sldMk cId="2801958218" sldId="257"/>
            <ac:picMk id="124" creationId="{71CA58FD-485E-3185-1436-328D28FF982D}"/>
          </ac:picMkLst>
        </pc:picChg>
        <pc:picChg chg="mod">
          <ac:chgData name="Rebeca Daniela Serban" userId="10a68d550d32d030" providerId="LiveId" clId="{A53A3CB6-F62D-44D6-81C0-845EC586600A}" dt="2026-10-13T11:23:56.498" v="701" actId="14100"/>
          <ac:picMkLst>
            <pc:docMk/>
            <pc:sldMk cId="2801958218" sldId="257"/>
            <ac:picMk id="126" creationId="{C50EE5A6-E239-557F-8D3E-D748AA32FD99}"/>
          </ac:picMkLst>
        </pc:picChg>
        <pc:picChg chg="mod">
          <ac:chgData name="Rebeca Daniela Serban" userId="10a68d550d32d030" providerId="LiveId" clId="{A53A3CB6-F62D-44D6-81C0-845EC586600A}" dt="2026-10-06T18:11:37.319" v="396" actId="14100"/>
          <ac:picMkLst>
            <pc:docMk/>
            <pc:sldMk cId="2801958218" sldId="257"/>
            <ac:picMk id="130" creationId="{5F01913E-9F3D-3BD9-49EE-916A7845C095}"/>
          </ac:picMkLst>
        </pc:picChg>
        <pc:picChg chg="mod">
          <ac:chgData name="Rebeca Daniela Serban" userId="10a68d550d32d030" providerId="LiveId" clId="{A53A3CB6-F62D-44D6-81C0-845EC586600A}" dt="2026-10-06T18:19:31.268" v="405" actId="1076"/>
          <ac:picMkLst>
            <pc:docMk/>
            <pc:sldMk cId="2801958218" sldId="257"/>
            <ac:picMk id="132" creationId="{1222B305-43A7-1A6D-04ED-A0A3DA0C2297}"/>
          </ac:picMkLst>
        </pc:picChg>
        <pc:picChg chg="mod">
          <ac:chgData name="Rebeca Daniela Serban" userId="10a68d550d32d030" providerId="LiveId" clId="{A53A3CB6-F62D-44D6-81C0-845EC586600A}" dt="2026-10-13T11:19:56.344" v="685" actId="1076"/>
          <ac:picMkLst>
            <pc:docMk/>
            <pc:sldMk cId="2801958218" sldId="257"/>
            <ac:picMk id="134" creationId="{A43DD9B7-45F0-30B5-7B9B-C78323471342}"/>
          </ac:picMkLst>
        </pc:picChg>
      </pc:sldChg>
      <pc:sldChg chg="modSp mod">
        <pc:chgData name="Rebeca Daniela Serban" userId="10a68d550d32d030" providerId="LiveId" clId="{A53A3CB6-F62D-44D6-81C0-845EC586600A}" dt="2026-10-13T11:50:47.287" v="870" actId="14100"/>
        <pc:sldMkLst>
          <pc:docMk/>
          <pc:sldMk cId="2137428463" sldId="258"/>
        </pc:sldMkLst>
        <pc:spChg chg="mod">
          <ac:chgData name="Rebeca Daniela Serban" userId="10a68d550d32d030" providerId="LiveId" clId="{A53A3CB6-F62D-44D6-81C0-845EC586600A}" dt="2026-10-13T11:50:29.925" v="866" actId="255"/>
          <ac:spMkLst>
            <pc:docMk/>
            <pc:sldMk cId="2137428463" sldId="258"/>
            <ac:spMk id="3" creationId="{F015F319-1DF5-0558-D9D2-B6AE47A75EFE}"/>
          </ac:spMkLst>
        </pc:spChg>
        <pc:spChg chg="mod">
          <ac:chgData name="Rebeca Daniela Serban" userId="10a68d550d32d030" providerId="LiveId" clId="{A53A3CB6-F62D-44D6-81C0-845EC586600A}" dt="2026-10-13T11:50:47.287" v="870" actId="14100"/>
          <ac:spMkLst>
            <pc:docMk/>
            <pc:sldMk cId="2137428463" sldId="258"/>
            <ac:spMk id="4" creationId="{F42FC410-8574-A3AA-3624-2F124EDB18D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3DAAD9-0D3D-48E5-A3C9-55CE06723A63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71EF3C-B51B-425B-8C4D-281D4E445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899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71EF3C-B51B-425B-8C4D-281D4E4455B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161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42884-A91E-6EAC-4AAE-009CE766DA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6AE091-3D24-5E9E-9656-5D105586E9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19491E-76D4-081E-D486-1DD132012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7019-9B96-4B52-BA25-624E5B55573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915B2-1130-4462-AFC0-DB5637AF0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CA3485-4913-F64E-D16B-41EDE8C21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2863C-B5C2-42E1-98C4-04A624705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11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9F50C-01A3-B114-CC3E-92115F890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75AB7-1185-51CC-3701-404290991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F4B58B-5A9F-3701-99B1-5DF7A1599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7019-9B96-4B52-BA25-624E5B55573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6744C-970E-8133-3229-634E57AF3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6F4A8-72ED-E8FB-71FC-F14D490B8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2863C-B5C2-42E1-98C4-04A624705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951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D3D4D-B552-0724-2D8D-D31821539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778E83-25AC-2536-AEEC-791E747B9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84B407-238B-2701-FF04-6911FD2AE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7019-9B96-4B52-BA25-624E5B55573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4279CD-4B51-06AF-044C-3AC3492F1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B4C54-922F-6B7D-3E93-2F9932ECE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2863C-B5C2-42E1-98C4-04A624705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704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E22AA-A137-C842-7AA4-C0BFBB241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62C46-BAFA-8052-90A0-93D1B40C83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104902-8FBE-6CAF-C996-A70513AA9A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A6511F-8B04-BFAA-1459-513480155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7019-9B96-4B52-BA25-624E5B55573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CF9321-85C4-D4D3-BC79-BA9E5EB43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37C83-3745-8F2D-64B9-BF9CEFEAD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2863C-B5C2-42E1-98C4-04A624705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238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D0800-B9A5-4A2C-C10C-03F444B4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4D5A18-42FD-AF8F-FB42-ADFF62DF24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B94362-6CB6-D801-9C41-5760D75ED0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B8B036-B225-C462-C1C2-37570A733A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30F68B-54C3-B2D9-1DD6-DF616EB7B6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3E69E8-C855-4A71-E153-F3E63A26A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7019-9B96-4B52-BA25-624E5B55573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CC5CA-4BBD-B39B-45CC-16F159F82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5CB770-DBAD-4FF6-4596-CB766BAE3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2863C-B5C2-42E1-98C4-04A624705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736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24639-4F93-F13C-8F93-CEDC5FCBA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59390E-FEFF-880F-E4F3-F340F0DC5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7019-9B96-4B52-BA25-624E5B55573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11C667-5648-9D11-6CA2-D4C7610C2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FDCCCC-85CA-35B7-C6BD-11ED856E6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2863C-B5C2-42E1-98C4-04A624705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491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B7A85C-B03F-EFF4-2E55-119CC74C1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7019-9B96-4B52-BA25-624E5B55573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D3F5ED-10C8-A79E-D516-D3F889CD7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D775EA-E8BE-9229-06CD-BFD23D557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2863C-B5C2-42E1-98C4-04A624705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962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DD3CA-2607-E30B-AD06-D3827B90E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9A1A9-8286-FE77-06C7-C90E717E0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98E42D-7A46-C228-A4DB-FE32E28639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0E26AC-E3D5-2441-87DB-DFE7E32A7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7019-9B96-4B52-BA25-624E5B55573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FE2FB7-CB79-9091-6466-1D22D1314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47A8EA-9646-866C-5ED8-398A39523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2863C-B5C2-42E1-98C4-04A624705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451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D85D5-C3B2-C340-35DE-6BBAF3C78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D71C53-2AF7-013E-C178-51314B6EE3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C52054-4960-3C48-2015-8105F2E00B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21539D-668A-50B3-F71E-53201775B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7019-9B96-4B52-BA25-624E5B55573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27DF83-8F74-81A8-724D-843A956B8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8B90F9-9C8C-F391-FD60-FA536783E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2863C-B5C2-42E1-98C4-04A624705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995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CC83E-0937-AF92-AE02-A4A4B6367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C61A4D-938E-C75A-6D1F-3916A1C2A0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8092D-3584-DB40-D8A2-7061E1FE0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7019-9B96-4B52-BA25-624E5B55573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1077F9-CA23-7F0F-0263-EB945BFCC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1D51A7-2181-8770-EF78-A7E8CC4A1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2863C-B5C2-42E1-98C4-04A624705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845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E1424C-3198-8887-1E07-A30FBEC9EF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583883-2F69-08AF-B873-2A06815E28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B423F-882D-F070-B3BA-E72BAE5DD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7019-9B96-4B52-BA25-624E5B55573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F9CDD9-6249-6624-F8A2-FC314E59F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ED8E0F-4338-604A-F2D4-153327827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2863C-B5C2-42E1-98C4-04A624705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618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0150C2-3951-AFC7-C834-9BDB79F54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0F4572-D604-D1F3-E1B0-D63B972B7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C6D3B5-8028-FC89-FEFB-A2BD261587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847019-9B96-4B52-BA25-624E5B55573A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6F2C9F-6125-B86D-AFCD-FF57C7E9FA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816304-475D-4C44-E2E0-11C104A45B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C2863C-B5C2-42E1-98C4-04A624705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756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26" Type="http://schemas.openxmlformats.org/officeDocument/2006/relationships/image" Target="../media/image28.png"/><Relationship Id="rId3" Type="http://schemas.openxmlformats.org/officeDocument/2006/relationships/image" Target="../media/image5.png"/><Relationship Id="rId21" Type="http://schemas.openxmlformats.org/officeDocument/2006/relationships/image" Target="../media/image23.png"/><Relationship Id="rId34" Type="http://schemas.openxmlformats.org/officeDocument/2006/relationships/image" Target="../media/image36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33" Type="http://schemas.openxmlformats.org/officeDocument/2006/relationships/image" Target="../media/image35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24" Type="http://schemas.openxmlformats.org/officeDocument/2006/relationships/image" Target="../media/image26.png"/><Relationship Id="rId32" Type="http://schemas.openxmlformats.org/officeDocument/2006/relationships/image" Target="../media/image34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30.png"/><Relationship Id="rId10" Type="http://schemas.openxmlformats.org/officeDocument/2006/relationships/image" Target="../media/image12.png"/><Relationship Id="rId19" Type="http://schemas.openxmlformats.org/officeDocument/2006/relationships/image" Target="../media/image21.png"/><Relationship Id="rId31" Type="http://schemas.openxmlformats.org/officeDocument/2006/relationships/image" Target="../media/image33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Relationship Id="rId22" Type="http://schemas.openxmlformats.org/officeDocument/2006/relationships/image" Target="../media/image24.png"/><Relationship Id="rId27" Type="http://schemas.openxmlformats.org/officeDocument/2006/relationships/image" Target="../media/image29.png"/><Relationship Id="rId30" Type="http://schemas.openxmlformats.org/officeDocument/2006/relationships/image" Target="../media/image32.png"/><Relationship Id="rId35" Type="http://schemas.openxmlformats.org/officeDocument/2006/relationships/image" Target="../media/image37.png"/><Relationship Id="rId8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A43E295-9267-AE75-7DBA-FD11A61199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75307" y="3151413"/>
            <a:ext cx="7979228" cy="3069771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Rebeca Daniela Serban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 2331907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name: Empowering the Older Person (BMHP6027_LON)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(BMHP6027_LON)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Dr. Laila Surani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D644A4-7ABA-378D-AD24-231DDC94B3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307" y="359229"/>
            <a:ext cx="2528272" cy="116093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32D0DFB-F4D9-72B8-479B-8647408F62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0384" y="359229"/>
            <a:ext cx="8409216" cy="29609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0860FFA-B942-A307-AE81-8031AC57F0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1785255"/>
            <a:ext cx="3820885" cy="33092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84068F-46E7-7898-7EBE-29D5192ACD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4007" y="5207202"/>
            <a:ext cx="3601144" cy="140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618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E5C3A14-5DE6-20DE-1DCD-AC918CD5D6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9548" y="12900"/>
            <a:ext cx="12377056" cy="10336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29116E-501A-EBAB-7A81-7A2E9829E8D3}"/>
              </a:ext>
            </a:extLst>
          </p:cNvPr>
          <p:cNvSpPr txBox="1"/>
          <p:nvPr/>
        </p:nvSpPr>
        <p:spPr>
          <a:xfrm>
            <a:off x="-4484" y="74198"/>
            <a:ext cx="120744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EMPOWERING OLDER PEOPLE: CARE, INDEPENDENCE &amp; FUNCTIONAL ABILITY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55E22A-B23C-6511-97AC-B76D43590FAD}"/>
              </a:ext>
            </a:extLst>
          </p:cNvPr>
          <p:cNvSpPr txBox="1"/>
          <p:nvPr/>
        </p:nvSpPr>
        <p:spPr>
          <a:xfrm>
            <a:off x="1886916" y="529710"/>
            <a:ext cx="887185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care, support, interventions, UK provision, theory and policy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6B2E016-CDCE-3A1F-BBFF-50F601C9DC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15" y="1126753"/>
            <a:ext cx="2259778" cy="286973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F431D33-41E1-24AF-4384-E638A2A471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7569" y="1246294"/>
            <a:ext cx="2537441" cy="43287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918280-833F-AF33-FDEB-E68F26A71A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9426" y="998543"/>
            <a:ext cx="2230220" cy="39200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CCBCC0C-76E8-DB32-4686-7FF39582028A}"/>
              </a:ext>
            </a:extLst>
          </p:cNvPr>
          <p:cNvSpPr txBox="1"/>
          <p:nvPr/>
        </p:nvSpPr>
        <p:spPr>
          <a:xfrm>
            <a:off x="297745" y="990345"/>
            <a:ext cx="186099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ED48A54-75A6-66F5-E8B1-9232BB032CBF}"/>
              </a:ext>
            </a:extLst>
          </p:cNvPr>
          <p:cNvSpPr txBox="1"/>
          <p:nvPr/>
        </p:nvSpPr>
        <p:spPr>
          <a:xfrm>
            <a:off x="128431" y="1388496"/>
            <a:ext cx="202675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- The process of creating and maintaining the functional capacity that enables well-being in later life is known as "healthy ageing" (WHO, 2013). 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- Empowerment is granting older individuals the ability to: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- express themselves,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- make choices,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- exert authority,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- engage meaningfully.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Rather than just doing things for them (Zhang, et all, 2025).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A99AD4E-CBE5-016B-3D08-1E5515F1D3E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37945" y="3661712"/>
            <a:ext cx="2248739" cy="415057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BDEE9AEB-BBE6-A8C8-6DF4-84697DE91D37}"/>
              </a:ext>
            </a:extLst>
          </p:cNvPr>
          <p:cNvSpPr txBox="1"/>
          <p:nvPr/>
        </p:nvSpPr>
        <p:spPr>
          <a:xfrm>
            <a:off x="-19548" y="3687357"/>
            <a:ext cx="225977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WHO baseline: at least 14% of people aged 60+ were unable to meet all basic daily needs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90BAD7D-2410-8E6D-6010-04E5EF6DE80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46935" y="1174967"/>
            <a:ext cx="2010873" cy="2869132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D721F53C-6D01-328C-6E90-9B143FAC79E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84265" y="1179844"/>
            <a:ext cx="2172467" cy="1585408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6D6DA4E8-C8E4-0213-340D-842D0C69FF9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14492" y="965886"/>
            <a:ext cx="4470036" cy="1781858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8290461A-818A-D202-02D6-0301C1A86CD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54743" y="1016892"/>
            <a:ext cx="1949410" cy="387073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189C6805-4971-0F56-66A1-A817CD74D62F}"/>
              </a:ext>
            </a:extLst>
          </p:cNvPr>
          <p:cNvSpPr txBox="1"/>
          <p:nvPr/>
        </p:nvSpPr>
        <p:spPr>
          <a:xfrm>
            <a:off x="2169519" y="1000543"/>
            <a:ext cx="208661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CARE, EMPOWERMENT  AND </a:t>
            </a:r>
          </a:p>
          <a:p>
            <a:pPr algn="ctr"/>
            <a:r>
              <a:rPr lang="en-GB" sz="10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NEEDS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A786CC21-1B0D-55AD-30D2-C273815C435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296349" y="1019733"/>
            <a:ext cx="2172468" cy="449429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B46BF637-1686-CE83-AEBD-3B9157F8989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016763" y="1045664"/>
            <a:ext cx="2694977" cy="416236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AB951D40-7EA0-11A2-BCFE-C07BD106D393}"/>
              </a:ext>
            </a:extLst>
          </p:cNvPr>
          <p:cNvSpPr txBox="1"/>
          <p:nvPr/>
        </p:nvSpPr>
        <p:spPr>
          <a:xfrm>
            <a:off x="2304597" y="1314414"/>
            <a:ext cx="2042130" cy="28469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Functional ability</a:t>
            </a: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moving, thinking, self‑care, joining in.</a:t>
            </a:r>
          </a:p>
          <a:p>
            <a:r>
              <a:rPr lang="en-GB" sz="9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Person‑centred</a:t>
            </a: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goals, preferences, identity, culture, strengths.</a:t>
            </a:r>
          </a:p>
          <a:p>
            <a:r>
              <a:rPr lang="en-GB" sz="9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Choice &amp; control</a:t>
            </a: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direct payments, consent, care plans, informed choices.</a:t>
            </a:r>
          </a:p>
          <a:p>
            <a:r>
              <a:rPr lang="en-GB" sz="9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Practical support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equipment, home changes, assistive tech, rehab (Garcia, 2016)</a:t>
            </a:r>
          </a:p>
          <a:p>
            <a:r>
              <a:rPr lang="en-GB" sz="9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wellbeing: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community links, volunteering, activities, relationships.</a:t>
            </a:r>
          </a:p>
          <a:p>
            <a:r>
              <a:rPr lang="en-GB" sz="9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Safety with rights</a:t>
            </a:r>
            <a:r>
              <a:rPr lang="en-GB" sz="9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protect people without unnecessary limits.</a:t>
            </a:r>
          </a:p>
          <a:p>
            <a:r>
              <a:rPr lang="en-GB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point: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support should build capability, not create avoidable dependency (Selman et all, 2027)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6DD440CE-8ECC-3A0E-A927-4B6FC4006EA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380129" y="1506864"/>
            <a:ext cx="753475" cy="381142"/>
          </a:xfrm>
          <a:prstGeom prst="rect">
            <a:avLst/>
          </a:prstGeom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7C85887E-CD73-044C-0A07-4C75243DED95}"/>
              </a:ext>
            </a:extLst>
          </p:cNvPr>
          <p:cNvSpPr txBox="1"/>
          <p:nvPr/>
        </p:nvSpPr>
        <p:spPr>
          <a:xfrm>
            <a:off x="4368044" y="1510918"/>
            <a:ext cx="76093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INTRINSIC</a:t>
            </a:r>
          </a:p>
          <a:p>
            <a:r>
              <a:rPr lang="en-GB" sz="8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CAPACITY</a:t>
            </a: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58025E89-BAAD-D34D-3475-D04FA7CF447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263632" y="1528595"/>
            <a:ext cx="1059213" cy="301151"/>
          </a:xfrm>
          <a:prstGeom prst="rect">
            <a:avLst/>
          </a:prstGeom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2A0D9AF6-A373-6A54-1330-842A60A64F42}"/>
              </a:ext>
            </a:extLst>
          </p:cNvPr>
          <p:cNvSpPr txBox="1"/>
          <p:nvPr/>
        </p:nvSpPr>
        <p:spPr>
          <a:xfrm>
            <a:off x="5299442" y="1558931"/>
            <a:ext cx="1073008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pic>
        <p:nvPicPr>
          <p:cNvPr id="63" name="Picture 62">
            <a:extLst>
              <a:ext uri="{FF2B5EF4-FFF2-40B4-BE49-F238E27FC236}">
                <a16:creationId xmlns:a16="http://schemas.microsoft.com/office/drawing/2014/main" id="{993FDC56-5AFD-0882-2D88-58A253E2A50F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793029" y="1994608"/>
            <a:ext cx="1114475" cy="381142"/>
          </a:xfrm>
          <a:prstGeom prst="rect">
            <a:avLst/>
          </a:prstGeom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2CAF66B4-FA36-D8FF-0D85-6B7B8612C2B6}"/>
              </a:ext>
            </a:extLst>
          </p:cNvPr>
          <p:cNvSpPr txBox="1"/>
          <p:nvPr/>
        </p:nvSpPr>
        <p:spPr>
          <a:xfrm>
            <a:off x="4207234" y="2315932"/>
            <a:ext cx="2340571" cy="353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Wellbeing, participation,</a:t>
            </a:r>
          </a:p>
          <a:p>
            <a:pPr algn="ct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choice &amp; independence (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Astrone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et all, 2022,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A117492-E38A-D179-0ACF-82961BE8AD70}"/>
              </a:ext>
            </a:extLst>
          </p:cNvPr>
          <p:cNvSpPr txBox="1"/>
          <p:nvPr/>
        </p:nvSpPr>
        <p:spPr>
          <a:xfrm>
            <a:off x="4833266" y="2007342"/>
            <a:ext cx="93041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FUNCTIONAL</a:t>
            </a:r>
          </a:p>
          <a:p>
            <a:pPr algn="ctr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ABILITY</a:t>
            </a:r>
          </a:p>
        </p:txBody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7D82A6AA-FBC5-0452-6F9A-D01B589BBA5E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067259" y="1692478"/>
            <a:ext cx="353599" cy="432854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3566B4A7-834E-A3DE-456C-F5B1BDE96358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818528" y="957755"/>
            <a:ext cx="4510877" cy="395028"/>
          </a:xfrm>
          <a:prstGeom prst="rect">
            <a:avLst/>
          </a:prstGeom>
        </p:spPr>
      </p:pic>
      <p:sp>
        <p:nvSpPr>
          <p:cNvPr id="73" name="TextBox 72">
            <a:extLst>
              <a:ext uri="{FF2B5EF4-FFF2-40B4-BE49-F238E27FC236}">
                <a16:creationId xmlns:a16="http://schemas.microsoft.com/office/drawing/2014/main" id="{CE73A62E-3933-74D6-D66E-4603550A876C}"/>
              </a:ext>
            </a:extLst>
          </p:cNvPr>
          <p:cNvSpPr txBox="1"/>
          <p:nvPr/>
        </p:nvSpPr>
        <p:spPr>
          <a:xfrm>
            <a:off x="7911356" y="1302695"/>
            <a:ext cx="201945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CARE ACT 2014 (England)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Wellbeing, prevention, choice and care planning.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Presume capacity; support decisions; least restrictive option.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D4ACD88E-FDCF-8B79-3971-2AA4D3EDCA6C}"/>
              </a:ext>
            </a:extLst>
          </p:cNvPr>
          <p:cNvSpPr txBox="1"/>
          <p:nvPr/>
        </p:nvSpPr>
        <p:spPr>
          <a:xfrm>
            <a:off x="8186057" y="977410"/>
            <a:ext cx="370819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UK POLICY                         THEORIES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C5ABAC-6137-EF8C-9E3A-78FF25E810B8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-24299" y="4152589"/>
            <a:ext cx="2133913" cy="267533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21A2A69-7E7A-4B19-A307-060A3D9A41D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-4484" y="4072990"/>
            <a:ext cx="2162092" cy="48162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335EC17-78BC-DC6E-9CFC-8CF72940815A}"/>
              </a:ext>
            </a:extLst>
          </p:cNvPr>
          <p:cNvSpPr txBox="1"/>
          <p:nvPr/>
        </p:nvSpPr>
        <p:spPr>
          <a:xfrm>
            <a:off x="-155746" y="4072305"/>
            <a:ext cx="24040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APPROACHES, INTERVENTIONS </a:t>
            </a:r>
          </a:p>
          <a:p>
            <a:pPr algn="ctr"/>
            <a:r>
              <a:rPr lang="en-GB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UK PROVISION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21DC16-2761-4DCE-5956-6E1A88264755}"/>
              </a:ext>
            </a:extLst>
          </p:cNvPr>
          <p:cNvSpPr txBox="1"/>
          <p:nvPr/>
        </p:nvSpPr>
        <p:spPr>
          <a:xfrm>
            <a:off x="44850" y="4452005"/>
            <a:ext cx="2124180" cy="1908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Care plans</a:t>
            </a: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focus on goals, strengths, and what the person wants.</a:t>
            </a: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Shared decisions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: combine their choices with professional advice.</a:t>
            </a: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help people regain skills and reduce long‑term support.</a:t>
            </a: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Falls prevention: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safer environment, strength/balance exercises, assessments.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Community support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: volunteers, social prescribing, local groups.</a:t>
            </a: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Assistive tech</a:t>
            </a: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alarms, sensors, telecare, digital safety tools.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9AB1F385-96B3-EFDA-F34A-C81005E5342D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0" y="6360220"/>
            <a:ext cx="2133913" cy="55294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B2CCEFCB-2D9E-21E4-DB5D-88C1B0094CAA}"/>
              </a:ext>
            </a:extLst>
          </p:cNvPr>
          <p:cNvSpPr txBox="1"/>
          <p:nvPr/>
        </p:nvSpPr>
        <p:spPr>
          <a:xfrm>
            <a:off x="0" y="6369883"/>
            <a:ext cx="21954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NHS England 2023 , NICE 2021, DHSC 2022 and local authorities provide key routes to support.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F11B3AEA-9279-BAF8-4E17-D22DFA654C6D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2195413" y="4588242"/>
            <a:ext cx="2526978" cy="2371033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DE0FA709-8B4B-7F7B-19F0-4FAE572439A0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2175860" y="4488187"/>
            <a:ext cx="2598261" cy="481626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DDBF7C62-CC76-9125-1671-1880CA90185F}"/>
              </a:ext>
            </a:extLst>
          </p:cNvPr>
          <p:cNvSpPr txBox="1"/>
          <p:nvPr/>
        </p:nvSpPr>
        <p:spPr>
          <a:xfrm>
            <a:off x="2125837" y="4582401"/>
            <a:ext cx="284605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EVALUATION: WHAT WORKS?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53DE2C3-5A1E-6636-BB64-0F1677AD4269}"/>
              </a:ext>
            </a:extLst>
          </p:cNvPr>
          <p:cNvSpPr txBox="1"/>
          <p:nvPr/>
        </p:nvSpPr>
        <p:spPr>
          <a:xfrm>
            <a:off x="2242435" y="4858700"/>
            <a:ext cx="252697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 Care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Strength: more relevant, more choice/control.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Limit: depends on time, skills, and real influence on decisions (Newbould et al. 2024).</a:t>
            </a:r>
          </a:p>
          <a:p>
            <a:pPr algn="ctr"/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 &amp; Falls Prevention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Strength: exercise reduces falls.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Limit: benefits drop if people stop; long‑term routine matters (Sherrington, Lord and Close 2021).</a:t>
            </a:r>
          </a:p>
          <a:p>
            <a:pPr algn="ctr"/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Strength: boosts safety and independence.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Limit: digital exclusion, privacy issues, hard‑to‑use tools, unequal access (The King's Fund 2024).</a:t>
            </a:r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5EB7C986-075A-2AC9-5A6D-F192D22086BE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7660628" y="4407232"/>
            <a:ext cx="2408129" cy="2501859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DAEB53EA-5755-8D13-D53E-B2C1846617F2}"/>
              </a:ext>
            </a:extLst>
          </p:cNvPr>
          <p:cNvSpPr txBox="1"/>
          <p:nvPr/>
        </p:nvSpPr>
        <p:spPr>
          <a:xfrm>
            <a:off x="7657746" y="4804262"/>
            <a:ext cx="250832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Health risks: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frailty, falls, complex conditions.</a:t>
            </a:r>
          </a:p>
          <a:p>
            <a:r>
              <a:rPr lang="en-GB" sz="10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Isolation: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low contact, weak support.</a:t>
            </a:r>
          </a:p>
          <a:p>
            <a:r>
              <a:rPr lang="en-GB" sz="10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Digital gap: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no access, no skills.</a:t>
            </a:r>
          </a:p>
          <a:p>
            <a:r>
              <a:rPr lang="en-GB" sz="10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Age bias: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ignored, unheard.</a:t>
            </a:r>
            <a:r>
              <a:rPr lang="da-DK" sz="1000" dirty="0">
                <a:latin typeface="Arial" panose="020B0604020202020204" pitchFamily="34" charset="0"/>
                <a:cs typeface="Arial" panose="020B0604020202020204" pitchFamily="34" charset="0"/>
              </a:rPr>
              <a:t> (Centre for Ageing Better 2025)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Living barriers: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poor housing, low income, bad transport.</a:t>
            </a:r>
          </a:p>
          <a:p>
            <a:r>
              <a:rPr lang="en-GB" sz="10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Staff gaps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 low continuity, stretched care.</a:t>
            </a:r>
          </a:p>
          <a:p>
            <a:r>
              <a:rPr lang="en-GB" sz="10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Service inequality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 unfair access, long waits (Skills for Care 2025).</a:t>
            </a: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359ABFE1-E62A-B966-6286-6473D9743F01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7676851" y="4319443"/>
            <a:ext cx="2408129" cy="568545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91AB1531-C7C1-364B-0920-44A73F65D90E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7449258" y="4382875"/>
            <a:ext cx="2786903" cy="437438"/>
          </a:xfrm>
          <a:prstGeom prst="rect">
            <a:avLst/>
          </a:prstGeom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D3DEC831-8195-43D0-B6ED-1363C599F1B6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10080256" y="2844454"/>
            <a:ext cx="2172467" cy="4108312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044402EE-59D4-62BE-15C6-96AF8DF36115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10084127" y="2777263"/>
            <a:ext cx="2126882" cy="400224"/>
          </a:xfrm>
          <a:prstGeom prst="rect">
            <a:avLst/>
          </a:prstGeom>
        </p:spPr>
      </p:pic>
      <p:sp>
        <p:nvSpPr>
          <p:cNvPr id="82" name="TextBox 81">
            <a:extLst>
              <a:ext uri="{FF2B5EF4-FFF2-40B4-BE49-F238E27FC236}">
                <a16:creationId xmlns:a16="http://schemas.microsoft.com/office/drawing/2014/main" id="{15EFE535-3FC6-F4FB-362D-6F0EF99B8CB4}"/>
              </a:ext>
            </a:extLst>
          </p:cNvPr>
          <p:cNvSpPr txBox="1"/>
          <p:nvPr/>
        </p:nvSpPr>
        <p:spPr>
          <a:xfrm>
            <a:off x="10145583" y="5128061"/>
            <a:ext cx="2211925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Empowerment happens when older people keep their voice, skills, relationships, and control. Strong care combines personalised support, prevention, accessible environments, and balanced        risk (DHSC, 2022)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FF962B42-888B-E68D-AA69-AAA084DEAD4C}"/>
              </a:ext>
            </a:extLst>
          </p:cNvPr>
          <p:cNvSpPr txBox="1"/>
          <p:nvPr/>
        </p:nvSpPr>
        <p:spPr>
          <a:xfrm>
            <a:off x="10092219" y="3132732"/>
            <a:ext cx="2137991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1.Co-produce care plans with older people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2. Invest in reablement, falls prevention and community rehabilitation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3. Fund digital inclusion alongside digital care.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4. Strengthen workforce training in shared decision-making and strengths-based care.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5. Measure outcomes that matter to people, not only service activity (The King's Fund 2024).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C37DD19B-CC9E-EDBB-69A1-4FD1FC75D464}"/>
              </a:ext>
            </a:extLst>
          </p:cNvPr>
          <p:cNvSpPr txBox="1"/>
          <p:nvPr/>
        </p:nvSpPr>
        <p:spPr>
          <a:xfrm>
            <a:off x="10177259" y="2787684"/>
            <a:ext cx="205200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</p:txBody>
      </p:sp>
      <p:pic>
        <p:nvPicPr>
          <p:cNvPr id="120" name="Picture 119">
            <a:extLst>
              <a:ext uri="{FF2B5EF4-FFF2-40B4-BE49-F238E27FC236}">
                <a16:creationId xmlns:a16="http://schemas.microsoft.com/office/drawing/2014/main" id="{23723BE6-AA51-8C3D-D4C5-E81305981822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4325036" y="2754965"/>
            <a:ext cx="2204709" cy="1727706"/>
          </a:xfrm>
          <a:prstGeom prst="rect">
            <a:avLst/>
          </a:prstGeom>
        </p:spPr>
      </p:pic>
      <p:pic>
        <p:nvPicPr>
          <p:cNvPr id="124" name="Picture 123">
            <a:extLst>
              <a:ext uri="{FF2B5EF4-FFF2-40B4-BE49-F238E27FC236}">
                <a16:creationId xmlns:a16="http://schemas.microsoft.com/office/drawing/2014/main" id="{71CA58FD-485E-3185-1436-328D28FF982D}"/>
              </a:ext>
            </a:extLst>
          </p:cNvPr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6509030" y="1146470"/>
            <a:ext cx="1286754" cy="1286683"/>
          </a:xfrm>
          <a:prstGeom prst="rect">
            <a:avLst/>
          </a:prstGeom>
        </p:spPr>
      </p:pic>
      <p:pic>
        <p:nvPicPr>
          <p:cNvPr id="126" name="Picture 125">
            <a:extLst>
              <a:ext uri="{FF2B5EF4-FFF2-40B4-BE49-F238E27FC236}">
                <a16:creationId xmlns:a16="http://schemas.microsoft.com/office/drawing/2014/main" id="{C50EE5A6-E239-557F-8D3E-D748AA32FD99}"/>
              </a:ext>
            </a:extLst>
          </p:cNvPr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4866991" y="4582401"/>
            <a:ext cx="2775385" cy="2214358"/>
          </a:xfrm>
          <a:prstGeom prst="rect">
            <a:avLst/>
          </a:prstGeom>
        </p:spPr>
      </p:pic>
      <p:pic>
        <p:nvPicPr>
          <p:cNvPr id="130" name="Picture 129">
            <a:extLst>
              <a:ext uri="{FF2B5EF4-FFF2-40B4-BE49-F238E27FC236}">
                <a16:creationId xmlns:a16="http://schemas.microsoft.com/office/drawing/2014/main" id="{5F01913E-9F3D-3BD9-49EE-916A7845C095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7740356" y="2765252"/>
            <a:ext cx="2204709" cy="1522097"/>
          </a:xfrm>
          <a:prstGeom prst="rect">
            <a:avLst/>
          </a:prstGeom>
        </p:spPr>
      </p:pic>
      <p:pic>
        <p:nvPicPr>
          <p:cNvPr id="132" name="Picture 131">
            <a:extLst>
              <a:ext uri="{FF2B5EF4-FFF2-40B4-BE49-F238E27FC236}">
                <a16:creationId xmlns:a16="http://schemas.microsoft.com/office/drawing/2014/main" id="{1222B305-43A7-1A6D-04ED-A0A3DA0C2297}"/>
              </a:ext>
            </a:extLst>
          </p:cNvPr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>
            <a:off x="6599490" y="2796716"/>
            <a:ext cx="1105834" cy="1439716"/>
          </a:xfrm>
          <a:prstGeom prst="rect">
            <a:avLst/>
          </a:prstGeom>
        </p:spPr>
      </p:pic>
      <p:pic>
        <p:nvPicPr>
          <p:cNvPr id="134" name="Picture 133">
            <a:extLst>
              <a:ext uri="{FF2B5EF4-FFF2-40B4-BE49-F238E27FC236}">
                <a16:creationId xmlns:a16="http://schemas.microsoft.com/office/drawing/2014/main" id="{A43DD9B7-45F0-30B5-7B9B-C78323471342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2254743" y="3942907"/>
            <a:ext cx="1949441" cy="5200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DE3072-CCC9-4DD7-6C99-01FE174800E8}"/>
              </a:ext>
            </a:extLst>
          </p:cNvPr>
          <p:cNvSpPr txBox="1"/>
          <p:nvPr/>
        </p:nvSpPr>
        <p:spPr>
          <a:xfrm>
            <a:off x="9859834" y="1278772"/>
            <a:ext cx="227314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SELF-DETERMINATION THEORY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Autonomy + competence + relatedness support motivation and wellbeing (</a:t>
            </a:r>
            <a:r>
              <a:rPr lang="es-ES" sz="1000" dirty="0">
                <a:latin typeface="Arial" panose="020B0604020202020204" pitchFamily="34" charset="0"/>
                <a:cs typeface="Arial" panose="020B0604020202020204" pitchFamily="34" charset="0"/>
              </a:rPr>
              <a:t>Ryan, </a:t>
            </a:r>
            <a:r>
              <a:rPr lang="es-ES" sz="1000" dirty="0" err="1">
                <a:latin typeface="Arial" panose="020B0604020202020204" pitchFamily="34" charset="0"/>
                <a:cs typeface="Arial" panose="020B0604020202020204" pitchFamily="34" charset="0"/>
              </a:rPr>
              <a:t>et.al</a:t>
            </a:r>
            <a:r>
              <a:rPr lang="es-ES" sz="1000" dirty="0">
                <a:latin typeface="Arial" panose="020B0604020202020204" pitchFamily="34" charset="0"/>
                <a:cs typeface="Arial" panose="020B0604020202020204" pitchFamily="34" charset="0"/>
              </a:rPr>
              <a:t>., 2000)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CONTINUITY THEORY: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Maintaining valued roles, routines, and identity can support adaptation (Atchley 1989)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3196224-1225-BE90-DD20-0FFCED0E1432}"/>
              </a:ext>
            </a:extLst>
          </p:cNvPr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>
            <a:off x="10092218" y="5172816"/>
            <a:ext cx="2127688" cy="39627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C32DC25-3FDC-A7B6-2103-E254FEE8249D}"/>
              </a:ext>
            </a:extLst>
          </p:cNvPr>
          <p:cNvSpPr txBox="1"/>
          <p:nvPr/>
        </p:nvSpPr>
        <p:spPr>
          <a:xfrm>
            <a:off x="10435790" y="5160766"/>
            <a:ext cx="15616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801958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015F319-1DF5-0558-D9D2-B6AE47A75EFE}"/>
              </a:ext>
            </a:extLst>
          </p:cNvPr>
          <p:cNvSpPr txBox="1"/>
          <p:nvPr/>
        </p:nvSpPr>
        <p:spPr>
          <a:xfrm>
            <a:off x="119742" y="576942"/>
            <a:ext cx="12072257" cy="5816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Abel, J., Kingston, H., Scally, A., Purdy, S., Endacott, R., Mitchell, T.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Sallnow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L., 2018. Reducing emergency hospital admissions: a population health mechanism of supportive social networks. Journal of the Royal College of Physicians of Edinburgh, 48(4), pp.316–323.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Age UK, 2023. Fixing the care crisis: falls prevention and community care infrastructure. London: Age UK.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Atchley, R.C., 1971. Retirement and Leisure Participation: Continuity or Crisis? The Gerontologist, 11(1 Part 1), pp.13–17.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Atchley, R.C., 1989. A continuity theory of normal aging. The Gerontologist, 29(2), pp.183–190. Available at: doi.org [Accessed 13 October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Atchley, R.C., 1999. Continuity and Adaptation in Aging: Creating Positive Experiences. Baltimore: The Johns Hopkins University Press.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Centre for Ageing Better, 2025. The State of Ageing 2025. London: Centre for Ageing Better. Available at: ageing-better.org.uk [Accessed 13 October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(DHSC), 2022. Health and social care integration: joining up care for people, places and populations. London: DHSC. Available at: www.gov.uk [Accessed 13 October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Garrett, H. and Burris, S., 2023. The cost of poor housing to the NHS. Watford: Building Research Establishment (BRE). Available at: bregroup.com [Accessed 13 October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(NICE), 2025. Falls: assessment and prevention in older people and in people 50 and over at higher risk (NICE Guideline NG249). London: NICE. Available at: nice.org.uk [Accessed 13 October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Newbould, J., Moran, V., Jacobs, R., Cruz-Giraldo, J., Dixon, J., Gaughan, J.,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Kasteridis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P., Marini, G., McKenna, G. and Overend, K., 2024. Implementing personalised care in the NHS: a qualitative study of professional and patient experiences. Health and Social Care Delivery Research, 12(8), pp.1–114.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England, 2019. Universal personalised care: implementing the comprehensive model. London: NHS England. Available at: england.nhs.uk [Accessed 13 October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Skills for Care, 2025. The state of the adult social care sector and workforce in England 2025. Leeds: Skills for Care. Available at: skillsforcare.org.uk [Accessed 13 October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King's Fund, 2024. Making care closer to home a reality: a strategic framework for community-based health and social care services. London: The King's Fund. Available at: kingsfund.org.uk [Accessed 13 October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Selman, L. E.,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Daveson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 A., Smith, M., Johnston, B., Ryan, K., Morrison, R. S., Pannell, C., McQuillan, R., de Wolf-Linder, S.,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Pantilat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 Z., Klass, L., Meier, D., Normand, C., &amp; Higginson, I. J. (2017). How empowering is hospital care for older people with advanced disease? Barriers and facilitators from a cross-national ethnography in England, Ireland and the USA. Age and Ageing, 46(2), 300–309.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    Zhang, Y., Ma, Y., &amp; Liang, C. (2025). Understanding older adults’ continuance intention toward wearable health technologies: an empowerment perspective. Behaviour &amp; Information Technology, 44(6), 1277–  1294. https://doi.org/10.1080/0144929X.2024.2350674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httphttps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://media.istockphoto.com/id/2200663330/vector/gardening-and-plant-care-elderly-woman-with-watering-can-in-flat-style.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-https://www.magnific.com/vectors/empowerment-older-adults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-https://www.istockphoto.com/illustrations/elderly-taking-pills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-https://media.istockphoto.com/id/1442402775/vector/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old-age-welfare.jpg?s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=612x612&amp;w=0&amp;k=20&amp;c=bogZ2xLoB1PTrGqBCCEcoVgEzCRqwl4PSVdlG_SW2mM=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2FC410-8574-A3AA-3624-2F124EDB18D8}"/>
              </a:ext>
            </a:extLst>
          </p:cNvPr>
          <p:cNvSpPr txBox="1"/>
          <p:nvPr/>
        </p:nvSpPr>
        <p:spPr>
          <a:xfrm>
            <a:off x="4833257" y="94749"/>
            <a:ext cx="2449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 list </a:t>
            </a:r>
          </a:p>
        </p:txBody>
      </p:sp>
    </p:spTree>
    <p:extLst>
      <p:ext uri="{BB962C8B-B14F-4D97-AF65-F5344CB8AC3E}">
        <p14:creationId xmlns:p14="http://schemas.microsoft.com/office/powerpoint/2010/main" val="21374284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27483</TotalTime>
  <Words>1535</Words>
  <Application>Microsoft Office PowerPoint</Application>
  <PresentationFormat>Widescreen</PresentationFormat>
  <Paragraphs>105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Rebeca Daniela Serban</dc:creator>
  <cp:lastModifiedBy>Rebeca Daniela Serban</cp:lastModifiedBy>
  <cp:revision>2</cp:revision>
  <dcterms:created xsi:type="dcterms:W3CDTF">2026-09-14T20:22:04Z</dcterms:created>
  <dcterms:modified xsi:type="dcterms:W3CDTF">2026-10-13T18:40:49Z</dcterms:modified>
</cp:coreProperties>
</file>