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364" r:id="rId9"/>
    <p:sldId id="273" r:id="rId10"/>
    <p:sldId id="365" r:id="rId11"/>
    <p:sldId id="337" r:id="rId12"/>
    <p:sldId id="363" r:id="rId13"/>
    <p:sldId id="265" r:id="rId14"/>
    <p:sldId id="263" r:id="rId15"/>
    <p:sldId id="266" r:id="rId16"/>
    <p:sldId id="26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3104D6C-D891-4853-832B-78A61B4F0EEE}" v="22" dt="2026-06-13T14:20:12.0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59" d="100"/>
          <a:sy n="59" d="100"/>
        </p:scale>
        <p:origin x="92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biyaa8@gmail.com" userId="205ea4601d3c9f68" providerId="LiveId" clId="{9A28F9BB-3B44-4989-A7FB-59A20CCABF97}"/>
    <pc:docChg chg="undo custSel modSld">
      <pc:chgData name="sobiyaa8@gmail.com" userId="205ea4601d3c9f68" providerId="LiveId" clId="{9A28F9BB-3B44-4989-A7FB-59A20CCABF97}" dt="2026-06-13T14:20:28.073" v="452" actId="1076"/>
      <pc:docMkLst>
        <pc:docMk/>
      </pc:docMkLst>
      <pc:sldChg chg="addSp delSp modSp mod setBg delDesignElem">
        <pc:chgData name="sobiyaa8@gmail.com" userId="205ea4601d3c9f68" providerId="LiveId" clId="{9A28F9BB-3B44-4989-A7FB-59A20CCABF97}" dt="2026-06-13T14:20:28.073" v="452" actId="1076"/>
        <pc:sldMkLst>
          <pc:docMk/>
          <pc:sldMk cId="2451324015" sldId="263"/>
        </pc:sldMkLst>
        <pc:spChg chg="mod">
          <ac:chgData name="sobiyaa8@gmail.com" userId="205ea4601d3c9f68" providerId="LiveId" clId="{9A28F9BB-3B44-4989-A7FB-59A20CCABF97}" dt="2026-06-13T14:15:50.261" v="440" actId="1076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sobiyaa8@gmail.com" userId="205ea4601d3c9f68" providerId="LiveId" clId="{9A28F9BB-3B44-4989-A7FB-59A20CCABF97}" dt="2026-06-13T14:20:28.073" v="452" actId="1076"/>
          <ac:spMkLst>
            <pc:docMk/>
            <pc:sldMk cId="2451324015" sldId="263"/>
            <ac:spMk id="3" creationId="{E04C29E1-0FF6-7114-4118-5B68E71110F6}"/>
          </ac:spMkLst>
        </pc:spChg>
        <pc:spChg chg="add del">
          <ac:chgData name="sobiyaa8@gmail.com" userId="205ea4601d3c9f68" providerId="LiveId" clId="{9A28F9BB-3B44-4989-A7FB-59A20CCABF97}" dt="2026-06-13T13:25:18.819" v="52" actId="26606"/>
          <ac:spMkLst>
            <pc:docMk/>
            <pc:sldMk cId="2451324015" sldId="263"/>
            <ac:spMk id="8" creationId="{100EDD19-6802-4EC3-95CE-CFFAB042CFD6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2451324015" sldId="263"/>
            <ac:spMk id="9" creationId="{3ECBE1F1-D69B-4AFA-ABD5-8E41720EF6DE}"/>
          </ac:spMkLst>
        </pc:spChg>
        <pc:spChg chg="add del">
          <ac:chgData name="sobiyaa8@gmail.com" userId="205ea4601d3c9f68" providerId="LiveId" clId="{9A28F9BB-3B44-4989-A7FB-59A20CCABF97}" dt="2026-06-13T13:25:18.819" v="52" actId="26606"/>
          <ac:spMkLst>
            <pc:docMk/>
            <pc:sldMk cId="2451324015" sldId="263"/>
            <ac:spMk id="10" creationId="{DB17E863-922E-4C26-BD64-E8FD41D28661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2451324015" sldId="263"/>
            <ac:spMk id="11" creationId="{603A6265-E10C-4B85-9C20-E75FCAF9CC63}"/>
          </ac:spMkLst>
        </pc:spChg>
        <pc:picChg chg="add">
          <ac:chgData name="sobiyaa8@gmail.com" userId="205ea4601d3c9f68" providerId="LiveId" clId="{9A28F9BB-3B44-4989-A7FB-59A20CCABF97}" dt="2026-06-13T13:25:18.844" v="53" actId="26606"/>
          <ac:picMkLst>
            <pc:docMk/>
            <pc:sldMk cId="2451324015" sldId="263"/>
            <ac:picMk id="5" creationId="{0E842A7B-4A59-0E54-D53F-EF6DE6560B48}"/>
          </ac:picMkLst>
        </pc:picChg>
      </pc:sldChg>
      <pc:sldChg chg="addSp delSp modSp mod setBg delDesignElem">
        <pc:chgData name="sobiyaa8@gmail.com" userId="205ea4601d3c9f68" providerId="LiveId" clId="{9A28F9BB-3B44-4989-A7FB-59A20CCABF97}" dt="2026-06-13T13:42:38.946" v="221"/>
        <pc:sldMkLst>
          <pc:docMk/>
          <pc:sldMk cId="1037257886" sldId="265"/>
        </pc:sldMkLst>
        <pc:spChg chg="mod">
          <ac:chgData name="sobiyaa8@gmail.com" userId="205ea4601d3c9f68" providerId="LiveId" clId="{9A28F9BB-3B44-4989-A7FB-59A20CCABF97}" dt="2026-06-13T13:24:30.649" v="49" actId="26606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sobiyaa8@gmail.com" userId="205ea4601d3c9f68" providerId="LiveId" clId="{9A28F9BB-3B44-4989-A7FB-59A20CCABF97}" dt="2026-06-13T13:24:30.649" v="49" actId="26606"/>
          <ac:spMkLst>
            <pc:docMk/>
            <pc:sldMk cId="1037257886" sldId="265"/>
            <ac:spMk id="3" creationId="{E04C29E1-0FF6-7114-4118-5B68E71110F6}"/>
          </ac:spMkLst>
        </pc:spChg>
        <pc:spChg chg="add del">
          <ac:chgData name="sobiyaa8@gmail.com" userId="205ea4601d3c9f68" providerId="LiveId" clId="{9A28F9BB-3B44-4989-A7FB-59A20CCABF97}" dt="2026-06-13T13:24:30.649" v="49" actId="26606"/>
          <ac:spMkLst>
            <pc:docMk/>
            <pc:sldMk cId="1037257886" sldId="265"/>
            <ac:spMk id="9" creationId="{9F7D5CDA-D291-4307-BF55-1381FED29634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1037257886" sldId="265"/>
            <ac:spMk id="14" creationId="{04C21BAE-6866-4C7A-A7EC-C1B2E572D5BE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1037257886" sldId="265"/>
            <ac:spMk id="16" creationId="{7E7D0C94-08B4-48AE-8813-CC4D60294F42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1037257886" sldId="265"/>
            <ac:spMk id="18" creationId="{F0C518C2-0AA4-470C-87B9-9CBF428FBA25}"/>
          </ac:spMkLst>
        </pc:spChg>
        <pc:picChg chg="add mod ord">
          <ac:chgData name="sobiyaa8@gmail.com" userId="205ea4601d3c9f68" providerId="LiveId" clId="{9A28F9BB-3B44-4989-A7FB-59A20CCABF97}" dt="2026-06-13T13:24:30.649" v="49" actId="26606"/>
          <ac:picMkLst>
            <pc:docMk/>
            <pc:sldMk cId="1037257886" sldId="265"/>
            <ac:picMk id="5" creationId="{A8BBC3D3-6616-8D47-C06A-295D3E3376CB}"/>
          </ac:picMkLst>
        </pc:picChg>
      </pc:sldChg>
      <pc:sldChg chg="addSp delSp modSp mod setBg delDesignElem">
        <pc:chgData name="sobiyaa8@gmail.com" userId="205ea4601d3c9f68" providerId="LiveId" clId="{9A28F9BB-3B44-4989-A7FB-59A20CCABF97}" dt="2026-06-13T13:42:38.946" v="221"/>
        <pc:sldMkLst>
          <pc:docMk/>
          <pc:sldMk cId="3258301802" sldId="266"/>
        </pc:sldMkLst>
        <pc:spChg chg="mod">
          <ac:chgData name="sobiyaa8@gmail.com" userId="205ea4601d3c9f68" providerId="LiveId" clId="{9A28F9BB-3B44-4989-A7FB-59A20CCABF97}" dt="2026-06-13T13:42:38.946" v="221"/>
          <ac:spMkLst>
            <pc:docMk/>
            <pc:sldMk cId="3258301802" sldId="266"/>
            <ac:spMk id="2" creationId="{68A8AF1C-86E0-7043-44A2-DA950ED42D52}"/>
          </ac:spMkLst>
        </pc:spChg>
        <pc:spChg chg="mod">
          <ac:chgData name="sobiyaa8@gmail.com" userId="205ea4601d3c9f68" providerId="LiveId" clId="{9A28F9BB-3B44-4989-A7FB-59A20CCABF97}" dt="2026-06-13T13:24:53.965" v="50" actId="26606"/>
          <ac:spMkLst>
            <pc:docMk/>
            <pc:sldMk cId="3258301802" sldId="266"/>
            <ac:spMk id="3" creationId="{E04C29E1-0FF6-7114-4118-5B68E71110F6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3258301802" sldId="266"/>
            <ac:spMk id="8" creationId="{100EDD19-6802-4EC3-95CE-CFFAB042CFD6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3258301802" sldId="266"/>
            <ac:spMk id="10" creationId="{DB17E863-922E-4C26-BD64-E8FD41D28661}"/>
          </ac:spMkLst>
        </pc:spChg>
      </pc:sldChg>
      <pc:sldChg chg="addSp delSp modSp mod setBg delDesignElem">
        <pc:chgData name="sobiyaa8@gmail.com" userId="205ea4601d3c9f68" providerId="LiveId" clId="{9A28F9BB-3B44-4989-A7FB-59A20CCABF97}" dt="2026-06-13T13:42:38.946" v="221"/>
        <pc:sldMkLst>
          <pc:docMk/>
          <pc:sldMk cId="3321023050" sldId="271"/>
        </pc:sldMkLst>
        <pc:spChg chg="mod">
          <ac:chgData name="sobiyaa8@gmail.com" userId="205ea4601d3c9f68" providerId="LiveId" clId="{9A28F9BB-3B44-4989-A7FB-59A20CCABF97}" dt="2026-06-13T13:26:22.454" v="66" actId="26606"/>
          <ac:spMkLst>
            <pc:docMk/>
            <pc:sldMk cId="3321023050" sldId="271"/>
            <ac:spMk id="2" creationId="{23379A11-1CF0-5125-F775-02C08085203B}"/>
          </ac:spMkLst>
        </pc:spChg>
        <pc:spChg chg="del">
          <ac:chgData name="sobiyaa8@gmail.com" userId="205ea4601d3c9f68" providerId="LiveId" clId="{9A28F9BB-3B44-4989-A7FB-59A20CCABF97}" dt="2026-06-13T13:25:49.651" v="64" actId="26606"/>
          <ac:spMkLst>
            <pc:docMk/>
            <pc:sldMk cId="3321023050" sldId="271"/>
            <ac:spMk id="3" creationId="{04A3744F-9B08-5DB9-23DC-76B7A65F7E67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3321023050" sldId="271"/>
            <ac:spMk id="10" creationId="{BACC6370-2D7E-4714-9D71-7542949D7D5D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3321023050" sldId="271"/>
            <ac:spMk id="12" creationId="{F68B3F68-107C-434F-AA38-110D5EA91B85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3321023050" sldId="271"/>
            <ac:spMk id="14" creationId="{AAD0DBB9-1A4B-4391-81D4-CB19F9AB918A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3321023050" sldId="271"/>
            <ac:spMk id="16" creationId="{063BBA22-50EA-4C4D-BE05-F1CE4E63AA56}"/>
          </ac:spMkLst>
        </pc:spChg>
        <pc:graphicFrameChg chg="add mod modGraphic">
          <ac:chgData name="sobiyaa8@gmail.com" userId="205ea4601d3c9f68" providerId="LiveId" clId="{9A28F9BB-3B44-4989-A7FB-59A20CCABF97}" dt="2026-06-13T13:26:22.454" v="66" actId="26606"/>
          <ac:graphicFrameMkLst>
            <pc:docMk/>
            <pc:sldMk cId="3321023050" sldId="271"/>
            <ac:graphicFrameMk id="5" creationId="{3F43FF03-0038-3DC9-AAEB-FBD724ECF555}"/>
          </ac:graphicFrameMkLst>
        </pc:graphicFrameChg>
      </pc:sldChg>
      <pc:sldChg chg="addSp delSp modSp mod setBg delDesignElem">
        <pc:chgData name="sobiyaa8@gmail.com" userId="205ea4601d3c9f68" providerId="LiveId" clId="{9A28F9BB-3B44-4989-A7FB-59A20CCABF97}" dt="2026-06-13T14:00:13.265" v="358" actId="255"/>
        <pc:sldMkLst>
          <pc:docMk/>
          <pc:sldMk cId="1027608494" sldId="272"/>
        </pc:sldMkLst>
        <pc:spChg chg="mod">
          <ac:chgData name="sobiyaa8@gmail.com" userId="205ea4601d3c9f68" providerId="LiveId" clId="{9A28F9BB-3B44-4989-A7FB-59A20CCABF97}" dt="2026-06-13T13:26:46.686" v="79" actId="20577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sobiyaa8@gmail.com" userId="205ea4601d3c9f68" providerId="LiveId" clId="{9A28F9BB-3B44-4989-A7FB-59A20CCABF97}" dt="2026-06-13T14:00:13.265" v="358" actId="255"/>
          <ac:spMkLst>
            <pc:docMk/>
            <pc:sldMk cId="1027608494" sldId="272"/>
            <ac:spMk id="3" creationId="{E292113E-450D-CB08-601E-E45AB99509E7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1027608494" sldId="272"/>
            <ac:spMk id="10" creationId="{F13C74B1-5B17-4795-BED0-7140497B445A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1027608494" sldId="272"/>
            <ac:spMk id="12" creationId="{D4974D33-8DC5-464E-8C6D-BE58F0669C17}"/>
          </ac:spMkLst>
        </pc:spChg>
        <pc:picChg chg="add mod">
          <ac:chgData name="sobiyaa8@gmail.com" userId="205ea4601d3c9f68" providerId="LiveId" clId="{9A28F9BB-3B44-4989-A7FB-59A20CCABF97}" dt="2026-06-13T13:20:34.802" v="24" actId="26606"/>
          <ac:picMkLst>
            <pc:docMk/>
            <pc:sldMk cId="1027608494" sldId="272"/>
            <ac:picMk id="5" creationId="{C439E032-0314-6F96-719D-0BE6E1544BB4}"/>
          </ac:picMkLst>
        </pc:picChg>
      </pc:sldChg>
      <pc:sldChg chg="addSp delSp modSp mod setBg delDesignElem">
        <pc:chgData name="sobiyaa8@gmail.com" userId="205ea4601d3c9f68" providerId="LiveId" clId="{9A28F9BB-3B44-4989-A7FB-59A20CCABF97}" dt="2026-06-13T14:19:37.010" v="446"/>
        <pc:sldMkLst>
          <pc:docMk/>
          <pc:sldMk cId="2661610389" sldId="273"/>
        </pc:sldMkLst>
        <pc:spChg chg="mod">
          <ac:chgData name="sobiyaa8@gmail.com" userId="205ea4601d3c9f68" providerId="LiveId" clId="{9A28F9BB-3B44-4989-A7FB-59A20CCABF97}" dt="2026-06-13T13:22:04.017" v="35" actId="26606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sobiyaa8@gmail.com" userId="205ea4601d3c9f68" providerId="LiveId" clId="{9A28F9BB-3B44-4989-A7FB-59A20CCABF97}" dt="2026-06-13T14:19:37.010" v="446"/>
          <ac:spMkLst>
            <pc:docMk/>
            <pc:sldMk cId="2661610389" sldId="273"/>
            <ac:spMk id="3" creationId="{881B820E-B9B3-5CF2-E1AE-F54AA3FA003E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2661610389" sldId="273"/>
            <ac:spMk id="8" creationId="{A2679492-7988-4050-9056-542444452411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2661610389" sldId="273"/>
            <ac:spMk id="10" creationId="{B091B163-7D61-4891-ABCF-5C13D9C418D0}"/>
          </ac:spMkLst>
        </pc:spChg>
        <pc:grpChg chg="add del">
          <ac:chgData name="sobiyaa8@gmail.com" userId="205ea4601d3c9f68" providerId="LiveId" clId="{9A28F9BB-3B44-4989-A7FB-59A20CCABF97}" dt="2026-06-13T13:42:38.946" v="221"/>
          <ac:grpSpMkLst>
            <pc:docMk/>
            <pc:sldMk cId="2661610389" sldId="273"/>
            <ac:grpSpMk id="12" creationId="{0474DF76-993E-44DE-AFB0-C416182ACECF}"/>
          </ac:grpSpMkLst>
        </pc:grpChg>
        <pc:cxnChg chg="add del">
          <ac:chgData name="sobiyaa8@gmail.com" userId="205ea4601d3c9f68" providerId="LiveId" clId="{9A28F9BB-3B44-4989-A7FB-59A20CCABF97}" dt="2026-06-13T13:42:38.946" v="221"/>
          <ac:cxnSpMkLst>
            <pc:docMk/>
            <pc:sldMk cId="2661610389" sldId="273"/>
            <ac:cxnSpMk id="17" creationId="{C49DA8F6-BCC1-4447-B54C-57856834B94B}"/>
          </ac:cxnSpMkLst>
        </pc:cxnChg>
      </pc:sldChg>
      <pc:sldChg chg="addSp delSp modSp mod setBg delDesignElem">
        <pc:chgData name="sobiyaa8@gmail.com" userId="205ea4601d3c9f68" providerId="LiveId" clId="{9A28F9BB-3B44-4989-A7FB-59A20CCABF97}" dt="2026-06-13T14:00:38.942" v="360" actId="27636"/>
        <pc:sldMkLst>
          <pc:docMk/>
          <pc:sldMk cId="860344735" sldId="274"/>
        </pc:sldMkLst>
        <pc:spChg chg="mod">
          <ac:chgData name="sobiyaa8@gmail.com" userId="205ea4601d3c9f68" providerId="LiveId" clId="{9A28F9BB-3B44-4989-A7FB-59A20CCABF97}" dt="2026-06-13T13:21:22.177" v="33" actId="26606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sobiyaa8@gmail.com" userId="205ea4601d3c9f68" providerId="LiveId" clId="{9A28F9BB-3B44-4989-A7FB-59A20CCABF97}" dt="2026-06-13T14:00:38.942" v="360" actId="27636"/>
          <ac:spMkLst>
            <pc:docMk/>
            <pc:sldMk cId="860344735" sldId="274"/>
            <ac:spMk id="3" creationId="{5A83545D-6FBE-2985-5F35-4C84283CFC53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860344735" sldId="274"/>
            <ac:spMk id="9" creationId="{6CC7D015-0DD8-420F-A568-AC4FEDC41251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860344735" sldId="274"/>
            <ac:spMk id="11" creationId="{DC595556-C814-4F1F-B0E5-71812F38A8CD}"/>
          </ac:spMkLst>
        </pc:spChg>
        <pc:picChg chg="add">
          <ac:chgData name="sobiyaa8@gmail.com" userId="205ea4601d3c9f68" providerId="LiveId" clId="{9A28F9BB-3B44-4989-A7FB-59A20CCABF97}" dt="2026-06-13T13:21:22.177" v="33" actId="26606"/>
          <ac:picMkLst>
            <pc:docMk/>
            <pc:sldMk cId="860344735" sldId="274"/>
            <ac:picMk id="5" creationId="{15814023-B00B-AD19-3AF8-41CE3B65099C}"/>
          </ac:picMkLst>
        </pc:picChg>
      </pc:sldChg>
      <pc:sldChg chg="addSp delSp modSp mod setBg delDesignElem">
        <pc:chgData name="sobiyaa8@gmail.com" userId="205ea4601d3c9f68" providerId="LiveId" clId="{9A28F9BB-3B44-4989-A7FB-59A20CCABF97}" dt="2026-06-13T14:10:41.357" v="393" actId="20577"/>
        <pc:sldMkLst>
          <pc:docMk/>
          <pc:sldMk cId="2319079123" sldId="337"/>
        </pc:sldMkLst>
        <pc:spChg chg="mod">
          <ac:chgData name="sobiyaa8@gmail.com" userId="205ea4601d3c9f68" providerId="LiveId" clId="{9A28F9BB-3B44-4989-A7FB-59A20CCABF97}" dt="2026-06-13T13:23:30.461" v="42" actId="26606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sobiyaa8@gmail.com" userId="205ea4601d3c9f68" providerId="LiveId" clId="{9A28F9BB-3B44-4989-A7FB-59A20CCABF97}" dt="2026-06-13T14:10:41.357" v="393" actId="20577"/>
          <ac:spMkLst>
            <pc:docMk/>
            <pc:sldMk cId="2319079123" sldId="337"/>
            <ac:spMk id="3" creationId="{1B4D8426-20C5-630E-80E5-EAB06B11CCD5}"/>
          </ac:spMkLst>
        </pc:spChg>
        <pc:spChg chg="add del">
          <ac:chgData name="sobiyaa8@gmail.com" userId="205ea4601d3c9f68" providerId="LiveId" clId="{9A28F9BB-3B44-4989-A7FB-59A20CCABF97}" dt="2026-06-13T13:23:30.438" v="41" actId="26606"/>
          <ac:spMkLst>
            <pc:docMk/>
            <pc:sldMk cId="2319079123" sldId="337"/>
            <ac:spMk id="8" creationId="{327D73B4-9F5C-4A64-A179-51B9500CB8B5}"/>
          </ac:spMkLst>
        </pc:spChg>
        <pc:spChg chg="add del">
          <ac:chgData name="sobiyaa8@gmail.com" userId="205ea4601d3c9f68" providerId="LiveId" clId="{9A28F9BB-3B44-4989-A7FB-59A20CCABF97}" dt="2026-06-13T13:23:30.438" v="41" actId="26606"/>
          <ac:spMkLst>
            <pc:docMk/>
            <pc:sldMk cId="2319079123" sldId="337"/>
            <ac:spMk id="10" creationId="{C1F06963-6374-4B48-844F-071A9BAAAE02}"/>
          </ac:spMkLst>
        </pc:spChg>
        <pc:spChg chg="add del">
          <ac:chgData name="sobiyaa8@gmail.com" userId="205ea4601d3c9f68" providerId="LiveId" clId="{9A28F9BB-3B44-4989-A7FB-59A20CCABF97}" dt="2026-06-13T13:23:30.438" v="41" actId="26606"/>
          <ac:spMkLst>
            <pc:docMk/>
            <pc:sldMk cId="2319079123" sldId="337"/>
            <ac:spMk id="12" creationId="{6CB927A4-E432-4310-9CD5-E89FF5063179}"/>
          </ac:spMkLst>
        </pc:spChg>
        <pc:spChg chg="add del">
          <ac:chgData name="sobiyaa8@gmail.com" userId="205ea4601d3c9f68" providerId="LiveId" clId="{9A28F9BB-3B44-4989-A7FB-59A20CCABF97}" dt="2026-06-13T13:23:30.438" v="41" actId="26606"/>
          <ac:spMkLst>
            <pc:docMk/>
            <pc:sldMk cId="2319079123" sldId="337"/>
            <ac:spMk id="14" creationId="{1453BF6C-B012-48B7-B4E8-6D7AC7C27D02}"/>
          </ac:spMkLst>
        </pc:spChg>
        <pc:spChg chg="add del">
          <ac:chgData name="sobiyaa8@gmail.com" userId="205ea4601d3c9f68" providerId="LiveId" clId="{9A28F9BB-3B44-4989-A7FB-59A20CCABF97}" dt="2026-06-13T13:23:30.438" v="41" actId="26606"/>
          <ac:spMkLst>
            <pc:docMk/>
            <pc:sldMk cId="2319079123" sldId="337"/>
            <ac:spMk id="16" creationId="{E3020543-B24B-4EC4-8FFC-8DD88EEA91A8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2319079123" sldId="337"/>
            <ac:spMk id="20" creationId="{DEE2AD96-B495-4E06-9291-B71706F728CB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2319079123" sldId="337"/>
            <ac:spMk id="21" creationId="{53CF6D67-C5A8-4ADD-9E8E-1E38CA1D3166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2319079123" sldId="337"/>
            <ac:spMk id="22" creationId="{86909FA0-B515-4681-B7A8-FA281D133B94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2319079123" sldId="337"/>
            <ac:spMk id="23" creationId="{21C9FE86-FCC3-4A31-AA1C-C882262B7FE7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2319079123" sldId="337"/>
            <ac:spMk id="24" creationId="{7D96243B-ECED-4B71-8E06-AE9A285EAD20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2319079123" sldId="337"/>
            <ac:spMk id="25" creationId="{A09989E4-EFDC-4A90-A633-E0525FB4139E}"/>
          </ac:spMkLst>
        </pc:spChg>
        <pc:cxnChg chg="add del">
          <ac:chgData name="sobiyaa8@gmail.com" userId="205ea4601d3c9f68" providerId="LiveId" clId="{9A28F9BB-3B44-4989-A7FB-59A20CCABF97}" dt="2026-06-13T13:23:30.438" v="41" actId="26606"/>
          <ac:cxnSpMkLst>
            <pc:docMk/>
            <pc:sldMk cId="2319079123" sldId="337"/>
            <ac:cxnSpMk id="18" creationId="{C49DA8F6-BCC1-4447-B54C-57856834B94B}"/>
          </ac:cxnSpMkLst>
        </pc:cxnChg>
      </pc:sldChg>
      <pc:sldChg chg="addSp delSp modSp mod setBg">
        <pc:chgData name="sobiyaa8@gmail.com" userId="205ea4601d3c9f68" providerId="LiveId" clId="{9A28F9BB-3B44-4989-A7FB-59A20CCABF97}" dt="2026-06-13T13:46:27.562" v="270" actId="14100"/>
        <pc:sldMkLst>
          <pc:docMk/>
          <pc:sldMk cId="642852813" sldId="363"/>
        </pc:sldMkLst>
        <pc:spChg chg="mod">
          <ac:chgData name="sobiyaa8@gmail.com" userId="205ea4601d3c9f68" providerId="LiveId" clId="{9A28F9BB-3B44-4989-A7FB-59A20CCABF97}" dt="2026-06-13T13:42:38.946" v="221"/>
          <ac:spMkLst>
            <pc:docMk/>
            <pc:sldMk cId="642852813" sldId="363"/>
            <ac:spMk id="2" creationId="{4123C5DD-9135-EA5A-0C12-57ABF0012AEF}"/>
          </ac:spMkLst>
        </pc:spChg>
        <pc:spChg chg="mod">
          <ac:chgData name="sobiyaa8@gmail.com" userId="205ea4601d3c9f68" providerId="LiveId" clId="{9A28F9BB-3B44-4989-A7FB-59A20CCABF97}" dt="2026-06-13T13:27:33.497" v="131" actId="20577"/>
          <ac:spMkLst>
            <pc:docMk/>
            <pc:sldMk cId="642852813" sldId="363"/>
            <ac:spMk id="5" creationId="{180A04F2-4F22-A08C-F5B4-F30F002E227B}"/>
          </ac:spMkLst>
        </pc:spChg>
        <pc:spChg chg="del">
          <ac:chgData name="sobiyaa8@gmail.com" userId="205ea4601d3c9f68" providerId="LiveId" clId="{9A28F9BB-3B44-4989-A7FB-59A20CCABF97}" dt="2026-06-13T13:42:27.501" v="203" actId="478"/>
          <ac:spMkLst>
            <pc:docMk/>
            <pc:sldMk cId="642852813" sldId="363"/>
            <ac:spMk id="9" creationId="{61E62149-100D-392D-3127-3D301273C6F0}"/>
          </ac:spMkLst>
        </pc:spChg>
        <pc:spChg chg="add mod">
          <ac:chgData name="sobiyaa8@gmail.com" userId="205ea4601d3c9f68" providerId="LiveId" clId="{9A28F9BB-3B44-4989-A7FB-59A20CCABF97}" dt="2026-06-13T13:46:27.562" v="270" actId="14100"/>
          <ac:spMkLst>
            <pc:docMk/>
            <pc:sldMk cId="642852813" sldId="363"/>
            <ac:spMk id="10" creationId="{28A12A4E-2C61-5029-AA7F-A9B00297DBAD}"/>
          </ac:spMkLst>
        </pc:spChg>
        <pc:spChg chg="mod">
          <ac:chgData name="sobiyaa8@gmail.com" userId="205ea4601d3c9f68" providerId="LiveId" clId="{9A28F9BB-3B44-4989-A7FB-59A20CCABF97}" dt="2026-06-13T13:45:04.819" v="248" actId="20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sobiyaa8@gmail.com" userId="205ea4601d3c9f68" providerId="LiveId" clId="{9A28F9BB-3B44-4989-A7FB-59A20CCABF97}" dt="2026-06-13T13:45:07.028" v="257" actId="20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sobiyaa8@gmail.com" userId="205ea4601d3c9f68" providerId="LiveId" clId="{9A28F9BB-3B44-4989-A7FB-59A20CCABF97}" dt="2026-06-13T13:45:05.340" v="249" actId="20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sobiyaa8@gmail.com" userId="205ea4601d3c9f68" providerId="LiveId" clId="{9A28F9BB-3B44-4989-A7FB-59A20CCABF97}" dt="2026-06-13T13:45:05.750" v="251" actId="20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sobiyaa8@gmail.com" userId="205ea4601d3c9f68" providerId="LiveId" clId="{9A28F9BB-3B44-4989-A7FB-59A20CCABF97}" dt="2026-06-13T13:45:05.538" v="250" actId="20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sobiyaa8@gmail.com" userId="205ea4601d3c9f68" providerId="LiveId" clId="{9A28F9BB-3B44-4989-A7FB-59A20CCABF97}" dt="2026-06-13T13:45:06.201" v="253" actId="20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sobiyaa8@gmail.com" userId="205ea4601d3c9f68" providerId="LiveId" clId="{9A28F9BB-3B44-4989-A7FB-59A20CCABF97}" dt="2026-06-13T13:45:06.637" v="255" actId="20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sobiyaa8@gmail.com" userId="205ea4601d3c9f68" providerId="LiveId" clId="{9A28F9BB-3B44-4989-A7FB-59A20CCABF97}" dt="2026-06-13T13:45:07.774" v="258" actId="20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sobiyaa8@gmail.com" userId="205ea4601d3c9f68" providerId="LiveId" clId="{9A28F9BB-3B44-4989-A7FB-59A20CCABF97}" dt="2026-06-13T13:45:09.100" v="261" actId="207"/>
          <ac:spMkLst>
            <pc:docMk/>
            <pc:sldMk cId="642852813" sldId="363"/>
            <ac:spMk id="32" creationId="{5DB6A20C-CFF4-B26B-E98B-7BE2AD6107BC}"/>
          </ac:spMkLst>
        </pc:spChg>
        <pc:spChg chg="mod">
          <ac:chgData name="sobiyaa8@gmail.com" userId="205ea4601d3c9f68" providerId="LiveId" clId="{9A28F9BB-3B44-4989-A7FB-59A20CCABF97}" dt="2026-06-13T13:45:09.558" v="262" actId="207"/>
          <ac:spMkLst>
            <pc:docMk/>
            <pc:sldMk cId="642852813" sldId="363"/>
            <ac:spMk id="33" creationId="{41489ABC-2CE6-75F6-77BF-F7A56B625F65}"/>
          </ac:spMkLst>
        </pc:spChg>
        <pc:spChg chg="mod">
          <ac:chgData name="sobiyaa8@gmail.com" userId="205ea4601d3c9f68" providerId="LiveId" clId="{9A28F9BB-3B44-4989-A7FB-59A20CCABF97}" dt="2026-06-13T13:45:06.816" v="256" actId="207"/>
          <ac:spMkLst>
            <pc:docMk/>
            <pc:sldMk cId="642852813" sldId="363"/>
            <ac:spMk id="34" creationId="{18A0BA3C-0398-33B0-8A61-9B6B82677B43}"/>
          </ac:spMkLst>
        </pc:spChg>
        <pc:spChg chg="mod">
          <ac:chgData name="sobiyaa8@gmail.com" userId="205ea4601d3c9f68" providerId="LiveId" clId="{9A28F9BB-3B44-4989-A7FB-59A20CCABF97}" dt="2026-06-13T13:45:06.031" v="252" actId="20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sobiyaa8@gmail.com" userId="205ea4601d3c9f68" providerId="LiveId" clId="{9A28F9BB-3B44-4989-A7FB-59A20CCABF97}" dt="2026-06-13T13:45:10.190" v="263" actId="20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sobiyaa8@gmail.com" userId="205ea4601d3c9f68" providerId="LiveId" clId="{9A28F9BB-3B44-4989-A7FB-59A20CCABF97}" dt="2026-06-13T13:45:08.882" v="260" actId="20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sobiyaa8@gmail.com" userId="205ea4601d3c9f68" providerId="LiveId" clId="{9A28F9BB-3B44-4989-A7FB-59A20CCABF97}" dt="2026-06-13T13:45:08.408" v="259" actId="207"/>
          <ac:spMkLst>
            <pc:docMk/>
            <pc:sldMk cId="642852813" sldId="363"/>
            <ac:spMk id="40" creationId="{1A129B97-8AB0-A07D-27D5-16E805A4DFB6}"/>
          </ac:spMkLst>
        </pc:spChg>
        <pc:picChg chg="add del mod ord">
          <ac:chgData name="sobiyaa8@gmail.com" userId="205ea4601d3c9f68" providerId="LiveId" clId="{9A28F9BB-3B44-4989-A7FB-59A20CCABF97}" dt="2026-06-13T13:45:18.679" v="267" actId="478"/>
          <ac:picMkLst>
            <pc:docMk/>
            <pc:sldMk cId="642852813" sldId="363"/>
            <ac:picMk id="7" creationId="{0188245A-1585-6706-715A-8BF75676A6FC}"/>
          </ac:picMkLst>
        </pc:picChg>
      </pc:sldChg>
      <pc:sldChg chg="addSp delSp modSp mod setBg delDesignElem">
        <pc:chgData name="sobiyaa8@gmail.com" userId="205ea4601d3c9f68" providerId="LiveId" clId="{9A28F9BB-3B44-4989-A7FB-59A20CCABF97}" dt="2026-06-13T14:16:20.017" v="442" actId="26606"/>
        <pc:sldMkLst>
          <pc:docMk/>
          <pc:sldMk cId="3798634801" sldId="364"/>
        </pc:sldMkLst>
        <pc:spChg chg="mod">
          <ac:chgData name="sobiyaa8@gmail.com" userId="205ea4601d3c9f68" providerId="LiveId" clId="{9A28F9BB-3B44-4989-A7FB-59A20CCABF97}" dt="2026-06-13T14:16:20.017" v="442" actId="26606"/>
          <ac:spMkLst>
            <pc:docMk/>
            <pc:sldMk cId="3798634801" sldId="364"/>
            <ac:spMk id="2" creationId="{F9A3F887-1092-E6F4-3996-46FDE966EEFF}"/>
          </ac:spMkLst>
        </pc:spChg>
        <pc:spChg chg="mod">
          <ac:chgData name="sobiyaa8@gmail.com" userId="205ea4601d3c9f68" providerId="LiveId" clId="{9A28F9BB-3B44-4989-A7FB-59A20CCABF97}" dt="2026-06-13T14:16:20.017" v="442" actId="26606"/>
          <ac:spMkLst>
            <pc:docMk/>
            <pc:sldMk cId="3798634801" sldId="364"/>
            <ac:spMk id="3" creationId="{50AEE98D-4CE8-008F-D49B-9CB32B03D741}"/>
          </ac:spMkLst>
        </pc:spChg>
        <pc:spChg chg="add del">
          <ac:chgData name="sobiyaa8@gmail.com" userId="205ea4601d3c9f68" providerId="LiveId" clId="{9A28F9BB-3B44-4989-A7FB-59A20CCABF97}" dt="2026-06-13T14:16:20.017" v="442" actId="26606"/>
          <ac:spMkLst>
            <pc:docMk/>
            <pc:sldMk cId="3798634801" sldId="364"/>
            <ac:spMk id="11" creationId="{9CE0A68D-28EF-49D9-B84B-5DAB38714976}"/>
          </ac:spMkLst>
        </pc:spChg>
        <pc:spChg chg="add del">
          <ac:chgData name="sobiyaa8@gmail.com" userId="205ea4601d3c9f68" providerId="LiveId" clId="{9A28F9BB-3B44-4989-A7FB-59A20CCABF97}" dt="2026-06-13T14:16:20.017" v="442" actId="26606"/>
          <ac:spMkLst>
            <pc:docMk/>
            <pc:sldMk cId="3798634801" sldId="364"/>
            <ac:spMk id="13" creationId="{1FA0C3DC-24DE-44E3-9D41-CAA5F3B20751}"/>
          </ac:spMkLst>
        </pc:spChg>
        <pc:spChg chg="add">
          <ac:chgData name="sobiyaa8@gmail.com" userId="205ea4601d3c9f68" providerId="LiveId" clId="{9A28F9BB-3B44-4989-A7FB-59A20CCABF97}" dt="2026-06-13T14:16:20.017" v="442" actId="26606"/>
          <ac:spMkLst>
            <pc:docMk/>
            <pc:sldMk cId="3798634801" sldId="364"/>
            <ac:spMk id="18" creationId="{2EB492CD-616E-47F8-933B-5E2D952A0593}"/>
          </ac:spMkLst>
        </pc:spChg>
        <pc:spChg chg="add">
          <ac:chgData name="sobiyaa8@gmail.com" userId="205ea4601d3c9f68" providerId="LiveId" clId="{9A28F9BB-3B44-4989-A7FB-59A20CCABF97}" dt="2026-06-13T14:16:20.017" v="442" actId="26606"/>
          <ac:spMkLst>
            <pc:docMk/>
            <pc:sldMk cId="3798634801" sldId="364"/>
            <ac:spMk id="20" creationId="{59383CF9-23B5-4335-9B21-1791C4CF1C75}"/>
          </ac:spMkLst>
        </pc:spChg>
        <pc:spChg chg="add">
          <ac:chgData name="sobiyaa8@gmail.com" userId="205ea4601d3c9f68" providerId="LiveId" clId="{9A28F9BB-3B44-4989-A7FB-59A20CCABF97}" dt="2026-06-13T14:16:20.017" v="442" actId="26606"/>
          <ac:spMkLst>
            <pc:docMk/>
            <pc:sldMk cId="3798634801" sldId="364"/>
            <ac:spMk id="22" creationId="{0007FE00-9498-4706-B255-6437B0252C02}"/>
          </ac:spMkLst>
        </pc:spChg>
        <pc:graphicFrameChg chg="add mod">
          <ac:chgData name="sobiyaa8@gmail.com" userId="205ea4601d3c9f68" providerId="LiveId" clId="{9A28F9BB-3B44-4989-A7FB-59A20CCABF97}" dt="2026-06-13T14:16:20.017" v="442" actId="26606"/>
          <ac:graphicFrameMkLst>
            <pc:docMk/>
            <pc:sldMk cId="3798634801" sldId="364"/>
            <ac:graphicFrameMk id="6" creationId="{B2C7D4BC-E9D6-A214-C7F2-9C73BE3AEF2B}"/>
          </ac:graphicFrameMkLst>
        </pc:graphicFrameChg>
      </pc:sldChg>
      <pc:sldChg chg="addSp delSp modSp mod setBg delDesignElem">
        <pc:chgData name="sobiyaa8@gmail.com" userId="205ea4601d3c9f68" providerId="LiveId" clId="{9A28F9BB-3B44-4989-A7FB-59A20CCABF97}" dt="2026-06-13T13:42:38.946" v="221"/>
        <pc:sldMkLst>
          <pc:docMk/>
          <pc:sldMk cId="74104881" sldId="365"/>
        </pc:sldMkLst>
        <pc:spChg chg="mod">
          <ac:chgData name="sobiyaa8@gmail.com" userId="205ea4601d3c9f68" providerId="LiveId" clId="{9A28F9BB-3B44-4989-A7FB-59A20CCABF97}" dt="2026-06-13T13:27:19.561" v="111" actId="20577"/>
          <ac:spMkLst>
            <pc:docMk/>
            <pc:sldMk cId="74104881" sldId="365"/>
            <ac:spMk id="6" creationId="{4478B133-899E-28AB-CFD1-89F1B35F3A4C}"/>
          </ac:spMkLst>
        </pc:spChg>
        <pc:spChg chg="add del">
          <ac:chgData name="sobiyaa8@gmail.com" userId="205ea4601d3c9f68" providerId="LiveId" clId="{9A28F9BB-3B44-4989-A7FB-59A20CCABF97}" dt="2026-06-13T13:22:56.566" v="37" actId="26606"/>
          <ac:spMkLst>
            <pc:docMk/>
            <pc:sldMk cId="74104881" sldId="365"/>
            <ac:spMk id="11" creationId="{A8384FB5-9ADC-4DDC-881B-597D56F5B15D}"/>
          </ac:spMkLst>
        </pc:spChg>
        <pc:spChg chg="add del">
          <ac:chgData name="sobiyaa8@gmail.com" userId="205ea4601d3c9f68" providerId="LiveId" clId="{9A28F9BB-3B44-4989-A7FB-59A20CCABF97}" dt="2026-06-13T13:22:56.566" v="37" actId="26606"/>
          <ac:spMkLst>
            <pc:docMk/>
            <pc:sldMk cId="74104881" sldId="365"/>
            <ac:spMk id="13" creationId="{1199E1B1-A8C0-4FE8-A5A8-1CB41D69F857}"/>
          </ac:spMkLst>
        </pc:spChg>
        <pc:spChg chg="add del">
          <ac:chgData name="sobiyaa8@gmail.com" userId="205ea4601d3c9f68" providerId="LiveId" clId="{9A28F9BB-3B44-4989-A7FB-59A20CCABF97}" dt="2026-06-13T13:22:56.566" v="37" actId="26606"/>
          <ac:spMkLst>
            <pc:docMk/>
            <pc:sldMk cId="74104881" sldId="365"/>
            <ac:spMk id="15" creationId="{84A8DE83-DE75-4B41-9DB4-A7EC0B0DEC0B}"/>
          </ac:spMkLst>
        </pc:spChg>
        <pc:spChg chg="add del">
          <ac:chgData name="sobiyaa8@gmail.com" userId="205ea4601d3c9f68" providerId="LiveId" clId="{9A28F9BB-3B44-4989-A7FB-59A20CCABF97}" dt="2026-06-13T13:22:56.566" v="37" actId="26606"/>
          <ac:spMkLst>
            <pc:docMk/>
            <pc:sldMk cId="74104881" sldId="365"/>
            <ac:spMk id="17" creationId="{A7009A0A-BEF5-4EAC-AF15-E4F9F002E239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74104881" sldId="365"/>
            <ac:spMk id="19" creationId="{BCED4D40-4B67-4331-AC48-79B82B4A47D8}"/>
          </ac:spMkLst>
        </pc:spChg>
        <pc:spChg chg="add del">
          <ac:chgData name="sobiyaa8@gmail.com" userId="205ea4601d3c9f68" providerId="LiveId" clId="{9A28F9BB-3B44-4989-A7FB-59A20CCABF97}" dt="2026-06-13T13:42:38.946" v="221"/>
          <ac:spMkLst>
            <pc:docMk/>
            <pc:sldMk cId="74104881" sldId="365"/>
            <ac:spMk id="20" creationId="{670CEDEF-4F34-412E-84EE-329C1E936AF5}"/>
          </ac:spMkLst>
        </pc:spChg>
        <pc:graphicFrameChg chg="add mod ord modGraphic">
          <ac:chgData name="sobiyaa8@gmail.com" userId="205ea4601d3c9f68" providerId="LiveId" clId="{9A28F9BB-3B44-4989-A7FB-59A20CCABF97}" dt="2026-06-13T13:22:56.665" v="38" actId="26606"/>
          <ac:graphicFrameMkLst>
            <pc:docMk/>
            <pc:sldMk cId="74104881" sldId="365"/>
            <ac:graphicFrameMk id="5" creationId="{ABB027EB-3BEA-E02A-B56C-6D53931E519E}"/>
          </ac:graphicFrameMkLst>
        </pc:graphicFrame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Problems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2-3397-4007-83A2-028161A34D34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42D0-4170-8844-B096EB5F3164}"/>
              </c:ext>
            </c:extLst>
          </c:dPt>
          <c:cat>
            <c:strRef>
              <c:f>Sheet1!$A$2:$A$3</c:f>
              <c:strCache>
                <c:ptCount val="2"/>
                <c:pt idx="0">
                  <c:v>Problems-Internal</c:v>
                </c:pt>
                <c:pt idx="1">
                  <c:v>Problems-External</c:v>
                </c:pt>
              </c:strCache>
            </c:strRef>
          </c:cat>
          <c:val>
            <c:numRef>
              <c:f>Sheet1!$B$2:$B$3</c:f>
              <c:numCache>
                <c:formatCode>General</c:formatCode>
                <c:ptCount val="2"/>
                <c:pt idx="0">
                  <c:v>3</c:v>
                </c:pt>
                <c:pt idx="1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397-4007-83A2-028161A34D34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738B371-60F6-41B4-81AF-8C8DA5627B04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EEB9DDE-82DA-4D2A-AFB9-61A951999344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Good afternoon. My name is: Yusif Razaq</a:t>
          </a:r>
          <a:endParaRPr lang="en-US"/>
        </a:p>
      </dgm:t>
    </dgm:pt>
    <dgm:pt modelId="{D5A758D7-83FE-458E-8C77-A8B3FA6A7E10}" type="parTrans" cxnId="{B338E4E9-5831-496A-81F3-57CFB47EAD12}">
      <dgm:prSet/>
      <dgm:spPr/>
      <dgm:t>
        <a:bodyPr/>
        <a:lstStyle/>
        <a:p>
          <a:endParaRPr lang="en-US"/>
        </a:p>
      </dgm:t>
    </dgm:pt>
    <dgm:pt modelId="{AD9058C0-BD06-437F-A894-439FAAB2118F}" type="sibTrans" cxnId="{B338E4E9-5831-496A-81F3-57CFB47EAD12}">
      <dgm:prSet/>
      <dgm:spPr/>
      <dgm:t>
        <a:bodyPr/>
        <a:lstStyle/>
        <a:p>
          <a:endParaRPr lang="en-US"/>
        </a:p>
      </dgm:t>
    </dgm:pt>
    <dgm:pt modelId="{5A3E01A7-305C-4D04-A4B6-99DE49324B08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GB"/>
            <a:t>In my presentation I will:</a:t>
          </a:r>
          <a:endParaRPr lang="en-US"/>
        </a:p>
      </dgm:t>
    </dgm:pt>
    <dgm:pt modelId="{EEC44FB3-21F2-4A2C-87CF-FE8AA81E34BD}" type="parTrans" cxnId="{195F198A-332B-426C-AD0B-69319758D4EC}">
      <dgm:prSet/>
      <dgm:spPr/>
      <dgm:t>
        <a:bodyPr/>
        <a:lstStyle/>
        <a:p>
          <a:endParaRPr lang="en-US"/>
        </a:p>
      </dgm:t>
    </dgm:pt>
    <dgm:pt modelId="{A3FDC9E1-866A-4748-8016-836183B769C5}" type="sibTrans" cxnId="{195F198A-332B-426C-AD0B-69319758D4EC}">
      <dgm:prSet/>
      <dgm:spPr/>
      <dgm:t>
        <a:bodyPr/>
        <a:lstStyle/>
        <a:p>
          <a:endParaRPr lang="en-US"/>
        </a:p>
      </dgm:t>
    </dgm:pt>
    <dgm:pt modelId="{B2EC8ED1-FA96-4D8A-8B48-AC79EF51FC4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Provide an overview of Basil’s Bakery</a:t>
          </a:r>
          <a:endParaRPr lang="en-US"/>
        </a:p>
      </dgm:t>
    </dgm:pt>
    <dgm:pt modelId="{6D6D60BF-D3AE-40E2-815B-FC14CAE46EC7}" type="parTrans" cxnId="{EB05E17A-0642-4B2B-98BC-0F281AA22480}">
      <dgm:prSet/>
      <dgm:spPr/>
      <dgm:t>
        <a:bodyPr/>
        <a:lstStyle/>
        <a:p>
          <a:endParaRPr lang="en-US"/>
        </a:p>
      </dgm:t>
    </dgm:pt>
    <dgm:pt modelId="{A9C29A7E-AD37-45F4-80E7-1CF588D6916C}" type="sibTrans" cxnId="{EB05E17A-0642-4B2B-98BC-0F281AA22480}">
      <dgm:prSet/>
      <dgm:spPr/>
      <dgm:t>
        <a:bodyPr/>
        <a:lstStyle/>
        <a:p>
          <a:endParaRPr lang="en-US"/>
        </a:p>
      </dgm:t>
    </dgm:pt>
    <dgm:pt modelId="{C374025F-9197-4788-BD3D-C242726A222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Identify and analyse the root problem affecting the business</a:t>
          </a:r>
          <a:endParaRPr lang="en-US"/>
        </a:p>
      </dgm:t>
    </dgm:pt>
    <dgm:pt modelId="{AE037B9E-6689-4FDB-915C-B4A73B458699}" type="parTrans" cxnId="{D7BCA893-5F38-421B-9676-5E1C260C85E6}">
      <dgm:prSet/>
      <dgm:spPr/>
      <dgm:t>
        <a:bodyPr/>
        <a:lstStyle/>
        <a:p>
          <a:endParaRPr lang="en-US"/>
        </a:p>
      </dgm:t>
    </dgm:pt>
    <dgm:pt modelId="{F41E71F9-0163-420B-9EE5-B945068D84DA}" type="sibTrans" cxnId="{D7BCA893-5F38-421B-9676-5E1C260C85E6}">
      <dgm:prSet/>
      <dgm:spPr/>
      <dgm:t>
        <a:bodyPr/>
        <a:lstStyle/>
        <a:p>
          <a:endParaRPr lang="en-US"/>
        </a:p>
      </dgm:t>
    </dgm:pt>
    <dgm:pt modelId="{FC324854-BA43-4C93-BD6C-F39C16899FA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Critique and apply the PESTEL framework</a:t>
          </a:r>
          <a:endParaRPr lang="en-US"/>
        </a:p>
      </dgm:t>
    </dgm:pt>
    <dgm:pt modelId="{4AA605D1-46F3-4460-A80F-A01A638F4BCC}" type="parTrans" cxnId="{6632F141-17BB-4A89-BA7E-9E017735F48A}">
      <dgm:prSet/>
      <dgm:spPr/>
      <dgm:t>
        <a:bodyPr/>
        <a:lstStyle/>
        <a:p>
          <a:endParaRPr lang="en-US"/>
        </a:p>
      </dgm:t>
    </dgm:pt>
    <dgm:pt modelId="{242A541B-A285-4393-AA66-D66263ADCA85}" type="sibTrans" cxnId="{6632F141-17BB-4A89-BA7E-9E017735F48A}">
      <dgm:prSet/>
      <dgm:spPr/>
      <dgm:t>
        <a:bodyPr/>
        <a:lstStyle/>
        <a:p>
          <a:endParaRPr lang="en-US"/>
        </a:p>
      </dgm:t>
    </dgm:pt>
    <dgm:pt modelId="{80D500C4-7710-431B-9EC8-048172305D4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Critique and apply the Cause‑and‑Effect (Fishbone) model</a:t>
          </a:r>
          <a:endParaRPr lang="en-US"/>
        </a:p>
      </dgm:t>
    </dgm:pt>
    <dgm:pt modelId="{F4652854-D381-4A3A-B520-5369D8464BEF}" type="parTrans" cxnId="{098F8CE2-BBE9-4EA7-8AE3-E3BAF48D205A}">
      <dgm:prSet/>
      <dgm:spPr/>
      <dgm:t>
        <a:bodyPr/>
        <a:lstStyle/>
        <a:p>
          <a:endParaRPr lang="en-US"/>
        </a:p>
      </dgm:t>
    </dgm:pt>
    <dgm:pt modelId="{92A7B585-216C-4DD8-8C23-BFFCB47E3B3E}" type="sibTrans" cxnId="{098F8CE2-BBE9-4EA7-8AE3-E3BAF48D205A}">
      <dgm:prSet/>
      <dgm:spPr/>
      <dgm:t>
        <a:bodyPr/>
        <a:lstStyle/>
        <a:p>
          <a:endParaRPr lang="en-US"/>
        </a:p>
      </dgm:t>
    </dgm:pt>
    <dgm:pt modelId="{B2EDCF92-D59C-489D-9236-11867391CC4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Summarise the key findings</a:t>
          </a:r>
          <a:endParaRPr lang="en-US"/>
        </a:p>
      </dgm:t>
    </dgm:pt>
    <dgm:pt modelId="{966F3D7F-96CD-41FC-B6AD-C28C767002B0}" type="parTrans" cxnId="{F4244194-958D-4765-8C3F-6D4A36E82AAE}">
      <dgm:prSet/>
      <dgm:spPr/>
      <dgm:t>
        <a:bodyPr/>
        <a:lstStyle/>
        <a:p>
          <a:endParaRPr lang="en-US"/>
        </a:p>
      </dgm:t>
    </dgm:pt>
    <dgm:pt modelId="{AFCD4AF0-D2CD-4A18-94BE-15A9AFCC9309}" type="sibTrans" cxnId="{F4244194-958D-4765-8C3F-6D4A36E82AAE}">
      <dgm:prSet/>
      <dgm:spPr/>
      <dgm:t>
        <a:bodyPr/>
        <a:lstStyle/>
        <a:p>
          <a:endParaRPr lang="en-US"/>
        </a:p>
      </dgm:t>
    </dgm:pt>
    <dgm:pt modelId="{72959FD9-5944-43B6-943A-5A53E29DBBF9}" type="pres">
      <dgm:prSet presAssocID="{F738B371-60F6-41B4-81AF-8C8DA5627B04}" presName="root" presStyleCnt="0">
        <dgm:presLayoutVars>
          <dgm:dir/>
          <dgm:resizeHandles val="exact"/>
        </dgm:presLayoutVars>
      </dgm:prSet>
      <dgm:spPr/>
    </dgm:pt>
    <dgm:pt modelId="{46B9481B-DC88-41AE-8335-428D7A3E1D4E}" type="pres">
      <dgm:prSet presAssocID="{DEEB9DDE-82DA-4D2A-AFB9-61A951999344}" presName="compNode" presStyleCnt="0"/>
      <dgm:spPr/>
    </dgm:pt>
    <dgm:pt modelId="{8DF539C3-3043-4EBB-A33B-230DEC77C903}" type="pres">
      <dgm:prSet presAssocID="{DEEB9DDE-82DA-4D2A-AFB9-61A951999344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98EF71B0-2A7B-4929-8E3C-80798517514C}" type="pres">
      <dgm:prSet presAssocID="{DEEB9DDE-82DA-4D2A-AFB9-61A951999344}" presName="iconSpace" presStyleCnt="0"/>
      <dgm:spPr/>
    </dgm:pt>
    <dgm:pt modelId="{6781E517-69FD-462D-93DA-2B2EE050F9F2}" type="pres">
      <dgm:prSet presAssocID="{DEEB9DDE-82DA-4D2A-AFB9-61A951999344}" presName="parTx" presStyleLbl="revTx" presStyleIdx="0" presStyleCnt="4">
        <dgm:presLayoutVars>
          <dgm:chMax val="0"/>
          <dgm:chPref val="0"/>
        </dgm:presLayoutVars>
      </dgm:prSet>
      <dgm:spPr/>
    </dgm:pt>
    <dgm:pt modelId="{6FE76F49-1E1E-44B7-9894-25FD5CF8C666}" type="pres">
      <dgm:prSet presAssocID="{DEEB9DDE-82DA-4D2A-AFB9-61A951999344}" presName="txSpace" presStyleCnt="0"/>
      <dgm:spPr/>
    </dgm:pt>
    <dgm:pt modelId="{783A1886-CC9B-470D-9B0A-B77795F65C80}" type="pres">
      <dgm:prSet presAssocID="{DEEB9DDE-82DA-4D2A-AFB9-61A951999344}" presName="desTx" presStyleLbl="revTx" presStyleIdx="1" presStyleCnt="4">
        <dgm:presLayoutVars/>
      </dgm:prSet>
      <dgm:spPr/>
    </dgm:pt>
    <dgm:pt modelId="{129C8EF1-7E34-486F-885A-AE2B69CE00C4}" type="pres">
      <dgm:prSet presAssocID="{AD9058C0-BD06-437F-A894-439FAAB2118F}" presName="sibTrans" presStyleCnt="0"/>
      <dgm:spPr/>
    </dgm:pt>
    <dgm:pt modelId="{AFC2D00E-05D7-4F47-9BFE-E23433F63191}" type="pres">
      <dgm:prSet presAssocID="{5A3E01A7-305C-4D04-A4B6-99DE49324B08}" presName="compNode" presStyleCnt="0"/>
      <dgm:spPr/>
    </dgm:pt>
    <dgm:pt modelId="{7F661AD5-0D16-4A0C-9A00-3820AE7E2E9B}" type="pres">
      <dgm:prSet presAssocID="{5A3E01A7-305C-4D04-A4B6-99DE49324B0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94C0EC73-0837-49A8-BFC2-414C05575BB6}" type="pres">
      <dgm:prSet presAssocID="{5A3E01A7-305C-4D04-A4B6-99DE49324B08}" presName="iconSpace" presStyleCnt="0"/>
      <dgm:spPr/>
    </dgm:pt>
    <dgm:pt modelId="{BF7B2C9C-18C1-4723-849B-0C976D740FE0}" type="pres">
      <dgm:prSet presAssocID="{5A3E01A7-305C-4D04-A4B6-99DE49324B08}" presName="parTx" presStyleLbl="revTx" presStyleIdx="2" presStyleCnt="4">
        <dgm:presLayoutVars>
          <dgm:chMax val="0"/>
          <dgm:chPref val="0"/>
        </dgm:presLayoutVars>
      </dgm:prSet>
      <dgm:spPr/>
    </dgm:pt>
    <dgm:pt modelId="{5463D10D-6D9D-4604-B643-0AAC586222BF}" type="pres">
      <dgm:prSet presAssocID="{5A3E01A7-305C-4D04-A4B6-99DE49324B08}" presName="txSpace" presStyleCnt="0"/>
      <dgm:spPr/>
    </dgm:pt>
    <dgm:pt modelId="{243CFCD6-E193-4200-9BAB-A423D7B9A5D0}" type="pres">
      <dgm:prSet presAssocID="{5A3E01A7-305C-4D04-A4B6-99DE49324B08}" presName="desTx" presStyleLbl="revTx" presStyleIdx="3" presStyleCnt="4">
        <dgm:presLayoutVars/>
      </dgm:prSet>
      <dgm:spPr/>
    </dgm:pt>
  </dgm:ptLst>
  <dgm:cxnLst>
    <dgm:cxn modelId="{E8E19032-63E3-4270-ACF6-4219F422BDA5}" type="presOf" srcId="{F738B371-60F6-41B4-81AF-8C8DA5627B04}" destId="{72959FD9-5944-43B6-943A-5A53E29DBBF9}" srcOrd="0" destOrd="0" presId="urn:microsoft.com/office/officeart/2018/5/layout/CenteredIconLabelDescriptionList"/>
    <dgm:cxn modelId="{B89B613C-E50C-41C0-97B5-6DA1D868C7E1}" type="presOf" srcId="{DEEB9DDE-82DA-4D2A-AFB9-61A951999344}" destId="{6781E517-69FD-462D-93DA-2B2EE050F9F2}" srcOrd="0" destOrd="0" presId="urn:microsoft.com/office/officeart/2018/5/layout/CenteredIconLabelDescriptionList"/>
    <dgm:cxn modelId="{6632F141-17BB-4A89-BA7E-9E017735F48A}" srcId="{5A3E01A7-305C-4D04-A4B6-99DE49324B08}" destId="{FC324854-BA43-4C93-BD6C-F39C16899FAF}" srcOrd="2" destOrd="0" parTransId="{4AA605D1-46F3-4460-A80F-A01A638F4BCC}" sibTransId="{242A541B-A285-4393-AA66-D66263ADCA85}"/>
    <dgm:cxn modelId="{5F617944-F0D9-4DC4-AFC1-71532988150E}" type="presOf" srcId="{B2EDCF92-D59C-489D-9236-11867391CC43}" destId="{243CFCD6-E193-4200-9BAB-A423D7B9A5D0}" srcOrd="0" destOrd="4" presId="urn:microsoft.com/office/officeart/2018/5/layout/CenteredIconLabelDescriptionList"/>
    <dgm:cxn modelId="{B90F4056-B3A5-427D-A31C-53323DD8AAA6}" type="presOf" srcId="{B2EC8ED1-FA96-4D8A-8B48-AC79EF51FC44}" destId="{243CFCD6-E193-4200-9BAB-A423D7B9A5D0}" srcOrd="0" destOrd="0" presId="urn:microsoft.com/office/officeart/2018/5/layout/CenteredIconLabelDescriptionList"/>
    <dgm:cxn modelId="{EB05E17A-0642-4B2B-98BC-0F281AA22480}" srcId="{5A3E01A7-305C-4D04-A4B6-99DE49324B08}" destId="{B2EC8ED1-FA96-4D8A-8B48-AC79EF51FC44}" srcOrd="0" destOrd="0" parTransId="{6D6D60BF-D3AE-40E2-815B-FC14CAE46EC7}" sibTransId="{A9C29A7E-AD37-45F4-80E7-1CF588D6916C}"/>
    <dgm:cxn modelId="{2B24F884-CB21-4DB0-B088-62A3ED0C6E0D}" type="presOf" srcId="{80D500C4-7710-431B-9EC8-048172305D46}" destId="{243CFCD6-E193-4200-9BAB-A423D7B9A5D0}" srcOrd="0" destOrd="3" presId="urn:microsoft.com/office/officeart/2018/5/layout/CenteredIconLabelDescriptionList"/>
    <dgm:cxn modelId="{195F198A-332B-426C-AD0B-69319758D4EC}" srcId="{F738B371-60F6-41B4-81AF-8C8DA5627B04}" destId="{5A3E01A7-305C-4D04-A4B6-99DE49324B08}" srcOrd="1" destOrd="0" parTransId="{EEC44FB3-21F2-4A2C-87CF-FE8AA81E34BD}" sibTransId="{A3FDC9E1-866A-4748-8016-836183B769C5}"/>
    <dgm:cxn modelId="{D7BCA893-5F38-421B-9676-5E1C260C85E6}" srcId="{5A3E01A7-305C-4D04-A4B6-99DE49324B08}" destId="{C374025F-9197-4788-BD3D-C242726A2227}" srcOrd="1" destOrd="0" parTransId="{AE037B9E-6689-4FDB-915C-B4A73B458699}" sibTransId="{F41E71F9-0163-420B-9EE5-B945068D84DA}"/>
    <dgm:cxn modelId="{F4244194-958D-4765-8C3F-6D4A36E82AAE}" srcId="{5A3E01A7-305C-4D04-A4B6-99DE49324B08}" destId="{B2EDCF92-D59C-489D-9236-11867391CC43}" srcOrd="4" destOrd="0" parTransId="{966F3D7F-96CD-41FC-B6AD-C28C767002B0}" sibTransId="{AFCD4AF0-D2CD-4A18-94BE-15A9AFCC9309}"/>
    <dgm:cxn modelId="{243C89A7-406E-4432-B6A6-50ECBED6A6E5}" type="presOf" srcId="{FC324854-BA43-4C93-BD6C-F39C16899FAF}" destId="{243CFCD6-E193-4200-9BAB-A423D7B9A5D0}" srcOrd="0" destOrd="2" presId="urn:microsoft.com/office/officeart/2018/5/layout/CenteredIconLabelDescriptionList"/>
    <dgm:cxn modelId="{301186B2-243C-4E17-BE6C-A8178B123CA1}" type="presOf" srcId="{C374025F-9197-4788-BD3D-C242726A2227}" destId="{243CFCD6-E193-4200-9BAB-A423D7B9A5D0}" srcOrd="0" destOrd="1" presId="urn:microsoft.com/office/officeart/2018/5/layout/CenteredIconLabelDescriptionList"/>
    <dgm:cxn modelId="{12952ECF-A89A-4036-8653-81D1EF13FBD5}" type="presOf" srcId="{5A3E01A7-305C-4D04-A4B6-99DE49324B08}" destId="{BF7B2C9C-18C1-4723-849B-0C976D740FE0}" srcOrd="0" destOrd="0" presId="urn:microsoft.com/office/officeart/2018/5/layout/CenteredIconLabelDescriptionList"/>
    <dgm:cxn modelId="{098F8CE2-BBE9-4EA7-8AE3-E3BAF48D205A}" srcId="{5A3E01A7-305C-4D04-A4B6-99DE49324B08}" destId="{80D500C4-7710-431B-9EC8-048172305D46}" srcOrd="3" destOrd="0" parTransId="{F4652854-D381-4A3A-B520-5369D8464BEF}" sibTransId="{92A7B585-216C-4DD8-8C23-BFFCB47E3B3E}"/>
    <dgm:cxn modelId="{B338E4E9-5831-496A-81F3-57CFB47EAD12}" srcId="{F738B371-60F6-41B4-81AF-8C8DA5627B04}" destId="{DEEB9DDE-82DA-4D2A-AFB9-61A951999344}" srcOrd="0" destOrd="0" parTransId="{D5A758D7-83FE-458E-8C77-A8B3FA6A7E10}" sibTransId="{AD9058C0-BD06-437F-A894-439FAAB2118F}"/>
    <dgm:cxn modelId="{6272DF70-95D8-4028-9A18-A873CCDBEB06}" type="presParOf" srcId="{72959FD9-5944-43B6-943A-5A53E29DBBF9}" destId="{46B9481B-DC88-41AE-8335-428D7A3E1D4E}" srcOrd="0" destOrd="0" presId="urn:microsoft.com/office/officeart/2018/5/layout/CenteredIconLabelDescriptionList"/>
    <dgm:cxn modelId="{AB1F723A-7DBE-499E-9AE1-9B4C36217664}" type="presParOf" srcId="{46B9481B-DC88-41AE-8335-428D7A3E1D4E}" destId="{8DF539C3-3043-4EBB-A33B-230DEC77C903}" srcOrd="0" destOrd="0" presId="urn:microsoft.com/office/officeart/2018/5/layout/CenteredIconLabelDescriptionList"/>
    <dgm:cxn modelId="{C0DCB6CD-FD52-4473-A979-364CFDC49341}" type="presParOf" srcId="{46B9481B-DC88-41AE-8335-428D7A3E1D4E}" destId="{98EF71B0-2A7B-4929-8E3C-80798517514C}" srcOrd="1" destOrd="0" presId="urn:microsoft.com/office/officeart/2018/5/layout/CenteredIconLabelDescriptionList"/>
    <dgm:cxn modelId="{D4205D6A-E3F0-469E-8581-8E5B5869C0AA}" type="presParOf" srcId="{46B9481B-DC88-41AE-8335-428D7A3E1D4E}" destId="{6781E517-69FD-462D-93DA-2B2EE050F9F2}" srcOrd="2" destOrd="0" presId="urn:microsoft.com/office/officeart/2018/5/layout/CenteredIconLabelDescriptionList"/>
    <dgm:cxn modelId="{ECBFCFE5-1BA5-4BEF-9AD3-FC95D5265423}" type="presParOf" srcId="{46B9481B-DC88-41AE-8335-428D7A3E1D4E}" destId="{6FE76F49-1E1E-44B7-9894-25FD5CF8C666}" srcOrd="3" destOrd="0" presId="urn:microsoft.com/office/officeart/2018/5/layout/CenteredIconLabelDescriptionList"/>
    <dgm:cxn modelId="{4610C157-B1A9-4AF2-91D5-880DFB00C122}" type="presParOf" srcId="{46B9481B-DC88-41AE-8335-428D7A3E1D4E}" destId="{783A1886-CC9B-470D-9B0A-B77795F65C80}" srcOrd="4" destOrd="0" presId="urn:microsoft.com/office/officeart/2018/5/layout/CenteredIconLabelDescriptionList"/>
    <dgm:cxn modelId="{CE4CEF2F-5414-4587-BBE5-7D2EF82455CE}" type="presParOf" srcId="{72959FD9-5944-43B6-943A-5A53E29DBBF9}" destId="{129C8EF1-7E34-486F-885A-AE2B69CE00C4}" srcOrd="1" destOrd="0" presId="urn:microsoft.com/office/officeart/2018/5/layout/CenteredIconLabelDescriptionList"/>
    <dgm:cxn modelId="{69D4111F-871C-45A5-BFE3-C3025B33AFA4}" type="presParOf" srcId="{72959FD9-5944-43B6-943A-5A53E29DBBF9}" destId="{AFC2D00E-05D7-4F47-9BFE-E23433F63191}" srcOrd="2" destOrd="0" presId="urn:microsoft.com/office/officeart/2018/5/layout/CenteredIconLabelDescriptionList"/>
    <dgm:cxn modelId="{A3B22623-4CB9-4166-9AD0-01BE62C979C7}" type="presParOf" srcId="{AFC2D00E-05D7-4F47-9BFE-E23433F63191}" destId="{7F661AD5-0D16-4A0C-9A00-3820AE7E2E9B}" srcOrd="0" destOrd="0" presId="urn:microsoft.com/office/officeart/2018/5/layout/CenteredIconLabelDescriptionList"/>
    <dgm:cxn modelId="{4ECA95B6-34F4-49D0-A7D0-627651630F9C}" type="presParOf" srcId="{AFC2D00E-05D7-4F47-9BFE-E23433F63191}" destId="{94C0EC73-0837-49A8-BFC2-414C05575BB6}" srcOrd="1" destOrd="0" presId="urn:microsoft.com/office/officeart/2018/5/layout/CenteredIconLabelDescriptionList"/>
    <dgm:cxn modelId="{ED2E2A6A-DF13-4E33-8282-D12E2A42E866}" type="presParOf" srcId="{AFC2D00E-05D7-4F47-9BFE-E23433F63191}" destId="{BF7B2C9C-18C1-4723-849B-0C976D740FE0}" srcOrd="2" destOrd="0" presId="urn:microsoft.com/office/officeart/2018/5/layout/CenteredIconLabelDescriptionList"/>
    <dgm:cxn modelId="{2804BF17-8673-45ED-91B7-44D51DCEB6C8}" type="presParOf" srcId="{AFC2D00E-05D7-4F47-9BFE-E23433F63191}" destId="{5463D10D-6D9D-4604-B643-0AAC586222BF}" srcOrd="3" destOrd="0" presId="urn:microsoft.com/office/officeart/2018/5/layout/CenteredIconLabelDescriptionList"/>
    <dgm:cxn modelId="{89DA0A1B-3493-4D3F-8984-D865D6974352}" type="presParOf" srcId="{AFC2D00E-05D7-4F47-9BFE-E23433F63191}" destId="{243CFCD6-E193-4200-9BAB-A423D7B9A5D0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F539C3-3043-4EBB-A33B-230DEC77C903}">
      <dsp:nvSpPr>
        <dsp:cNvPr id="0" name=""/>
        <dsp:cNvSpPr/>
      </dsp:nvSpPr>
      <dsp:spPr>
        <a:xfrm>
          <a:off x="2173131" y="0"/>
          <a:ext cx="1510523" cy="14347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81E517-69FD-462D-93DA-2B2EE050F9F2}">
      <dsp:nvSpPr>
        <dsp:cNvPr id="0" name=""/>
        <dsp:cNvSpPr/>
      </dsp:nvSpPr>
      <dsp:spPr>
        <a:xfrm>
          <a:off x="770502" y="1606028"/>
          <a:ext cx="4315781" cy="614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900" kern="1200"/>
            <a:t>Good afternoon. My name is: Yusif Razaq</a:t>
          </a:r>
          <a:endParaRPr lang="en-US" sz="1900" kern="1200"/>
        </a:p>
      </dsp:txBody>
      <dsp:txXfrm>
        <a:off x="770502" y="1606028"/>
        <a:ext cx="4315781" cy="614905"/>
      </dsp:txXfrm>
    </dsp:sp>
    <dsp:sp modelId="{783A1886-CC9B-470D-9B0A-B77795F65C80}">
      <dsp:nvSpPr>
        <dsp:cNvPr id="0" name=""/>
        <dsp:cNvSpPr/>
      </dsp:nvSpPr>
      <dsp:spPr>
        <a:xfrm>
          <a:off x="770502" y="2300585"/>
          <a:ext cx="4315781" cy="18922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F661AD5-0D16-4A0C-9A00-3820AE7E2E9B}">
      <dsp:nvSpPr>
        <dsp:cNvPr id="0" name=""/>
        <dsp:cNvSpPr/>
      </dsp:nvSpPr>
      <dsp:spPr>
        <a:xfrm>
          <a:off x="7244174" y="0"/>
          <a:ext cx="1510523" cy="14347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B2C9C-18C1-4723-849B-0C976D740FE0}">
      <dsp:nvSpPr>
        <dsp:cNvPr id="0" name=""/>
        <dsp:cNvSpPr/>
      </dsp:nvSpPr>
      <dsp:spPr>
        <a:xfrm>
          <a:off x="5841545" y="1606028"/>
          <a:ext cx="4315781" cy="6149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900" kern="1200"/>
            <a:t>In my presentation I will:</a:t>
          </a:r>
          <a:endParaRPr lang="en-US" sz="1900" kern="1200"/>
        </a:p>
      </dsp:txBody>
      <dsp:txXfrm>
        <a:off x="5841545" y="1606028"/>
        <a:ext cx="4315781" cy="614905"/>
      </dsp:txXfrm>
    </dsp:sp>
    <dsp:sp modelId="{243CFCD6-E193-4200-9BAB-A423D7B9A5D0}">
      <dsp:nvSpPr>
        <dsp:cNvPr id="0" name=""/>
        <dsp:cNvSpPr/>
      </dsp:nvSpPr>
      <dsp:spPr>
        <a:xfrm>
          <a:off x="5841545" y="2300585"/>
          <a:ext cx="4315781" cy="18922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Provide an overview of Basil’s Bakery</a:t>
          </a:r>
          <a:endParaRPr lang="en-US" sz="1500" kern="1200"/>
        </a:p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Identify and analyse the root problem affecting the business</a:t>
          </a:r>
          <a:endParaRPr lang="en-US" sz="1500" kern="1200"/>
        </a:p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Critique and apply the PESTEL framework</a:t>
          </a:r>
          <a:endParaRPr lang="en-US" sz="1500" kern="1200"/>
        </a:p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Critique and apply the Cause‑and‑Effect (Fishbone) model</a:t>
          </a:r>
          <a:endParaRPr lang="en-US" sz="1500" kern="1200"/>
        </a:p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Summarise the key findings</a:t>
          </a:r>
          <a:endParaRPr lang="en-US" sz="1500" kern="1200"/>
        </a:p>
      </dsp:txBody>
      <dsp:txXfrm>
        <a:off x="5841545" y="2300585"/>
        <a:ext cx="4315781" cy="18922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Mohammed Yusif Abdul Razaq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2520382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Chijioke Uba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b="1" u="sng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  <a:endParaRPr lang="en-GB" sz="4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F43FF03-0038-3DC9-AAEB-FBD724ECF5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395206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400" b="1" u="sng" dirty="0">
                <a:latin typeface="Arial" panose="020B0604020202020204" pitchFamily="34" charset="0"/>
                <a:cs typeface="Arial" panose="020B0604020202020204" pitchFamily="34" charset="0"/>
              </a:rPr>
              <a:t>Basils Bakery</a:t>
            </a:r>
            <a:endParaRPr lang="en-GB" sz="3400" dirty="0"/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GB" sz="2000" dirty="0"/>
              <a:t>Small independent artisan bakery in Coventry retail park</a:t>
            </a:r>
          </a:p>
          <a:p>
            <a:r>
              <a:rPr lang="en-GB" sz="2000" dirty="0"/>
              <a:t>Established in 2015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dirty="0"/>
              <a:t>Known for high‑quality organic cakes, pastries, and breads</a:t>
            </a:r>
          </a:p>
          <a:p>
            <a:r>
              <a:rPr lang="en-GB" sz="2000" dirty="0"/>
              <a:t>Customer base includes retail workers, shoppers, office staff, and warehouse employees</a:t>
            </a:r>
          </a:p>
          <a:p>
            <a:r>
              <a:rPr lang="en-GB" sz="2000" dirty="0"/>
              <a:t>Sales grew steadily until 2020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ssortment of breads">
            <a:extLst>
              <a:ext uri="{FF2B5EF4-FFF2-40B4-BE49-F238E27FC236}">
                <a16:creationId xmlns:a16="http://schemas.microsoft.com/office/drawing/2014/main" id="{C439E032-0314-6F96-719D-0BE6E1544B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619" r="3402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CC7D015-0DD8-420F-A568-AC4FEDC412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C595556-C814-4F1F-B0E5-71812F38A8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Boxes On Rack In Warehouse">
            <a:extLst>
              <a:ext uri="{FF2B5EF4-FFF2-40B4-BE49-F238E27FC236}">
                <a16:creationId xmlns:a16="http://schemas.microsoft.com/office/drawing/2014/main" id="{15814023-B00B-AD19-3AF8-41CE3B65099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4349" b="11382"/>
          <a:stretch>
            <a:fillRect/>
          </a:stretch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4155825" cy="5571898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FFFFFF"/>
                </a:solidFill>
              </a:rPr>
              <a:t>Problems Facing Basil’s Bakery (Root Problem)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6552" y="557189"/>
            <a:ext cx="6167246" cy="5571898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2000" b="1" dirty="0">
                <a:solidFill>
                  <a:srgbClr val="FFFFFF"/>
                </a:solidFill>
              </a:rPr>
              <a:t>Root Problem:</a:t>
            </a:r>
          </a:p>
          <a:p>
            <a:endParaRPr lang="en-GB" sz="2000" b="1" dirty="0">
              <a:solidFill>
                <a:srgbClr val="FFFFFF"/>
              </a:solidFill>
            </a:endParaRPr>
          </a:p>
          <a:p>
            <a:r>
              <a:rPr lang="en-GB" sz="2000" b="1" dirty="0">
                <a:solidFill>
                  <a:srgbClr val="FFFFFF"/>
                </a:solidFill>
              </a:rPr>
              <a:t>Sales have stagnated at 25% below 2019 levels (2023–2025).</a:t>
            </a:r>
            <a:endParaRPr lang="en-GB" sz="2000" dirty="0">
              <a:solidFill>
                <a:srgbClr val="FFFFFF"/>
              </a:solidFill>
            </a:endParaRPr>
          </a:p>
          <a:p>
            <a:endParaRPr lang="en-GB" sz="20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rgbClr val="FFFFFF"/>
                </a:solidFill>
              </a:rPr>
              <a:t>Contributing Issues:</a:t>
            </a:r>
          </a:p>
          <a:p>
            <a:r>
              <a:rPr lang="en-GB" sz="2000" dirty="0">
                <a:solidFill>
                  <a:srgbClr val="FFFFFF"/>
                </a:solidFill>
              </a:rPr>
              <a:t>Reduced footfall in the retail park</a:t>
            </a:r>
          </a:p>
          <a:p>
            <a:r>
              <a:rPr lang="en-GB" sz="2000" dirty="0">
                <a:solidFill>
                  <a:srgbClr val="FFFFFF"/>
                </a:solidFill>
              </a:rPr>
              <a:t>Shop closures means fewer workers/customers</a:t>
            </a:r>
          </a:p>
          <a:p>
            <a:r>
              <a:rPr lang="en-GB" sz="2000" dirty="0">
                <a:solidFill>
                  <a:srgbClr val="FFFFFF"/>
                </a:solidFill>
              </a:rPr>
              <a:t>Redundancies among loyal customers</a:t>
            </a:r>
          </a:p>
          <a:p>
            <a:r>
              <a:rPr lang="en-GB" sz="2000" dirty="0">
                <a:solidFill>
                  <a:srgbClr val="FFFFFF"/>
                </a:solidFill>
              </a:rPr>
              <a:t>Increase in remote working means fewer office workers onsite</a:t>
            </a:r>
          </a:p>
          <a:p>
            <a:r>
              <a:rPr lang="en-GB" sz="2000" dirty="0">
                <a:solidFill>
                  <a:srgbClr val="FFFFFF"/>
                </a:solidFill>
              </a:rPr>
              <a:t>No delivery service despite customer demand</a:t>
            </a:r>
          </a:p>
          <a:p>
            <a:r>
              <a:rPr lang="en-GB" sz="2000" dirty="0">
                <a:solidFill>
                  <a:srgbClr val="FFFFFF"/>
                </a:solidFill>
              </a:rPr>
              <a:t>Inefficient pre‑order system (Basil cannot always answer the phone)</a:t>
            </a:r>
          </a:p>
          <a:p>
            <a:r>
              <a:rPr lang="en-GB" sz="2000" dirty="0">
                <a:solidFill>
                  <a:srgbClr val="FFFFFF"/>
                </a:solidFill>
              </a:rPr>
              <a:t>Rising overheads (utilities, rent, business rates, insurance)</a:t>
            </a:r>
          </a:p>
          <a:p>
            <a:r>
              <a:rPr lang="en-GB" sz="2000" dirty="0">
                <a:solidFill>
                  <a:srgbClr val="FFFFFF"/>
                </a:solidFill>
              </a:rPr>
              <a:t>High and unpredictable cost of organic ingredients</a:t>
            </a:r>
          </a:p>
          <a:p>
            <a:pPr marL="1371600" lvl="3" indent="0">
              <a:buNone/>
            </a:pPr>
            <a:endParaRPr lang="en-GB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0" name="Arc 19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A3F887-1092-E6F4-3996-46FDE966EE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/>
              <a:t>Nature and Scope of the Problems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EE98D-4CE8-008F-D49B-9CB32B03D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94962" y="1984443"/>
            <a:ext cx="5458838" cy="4192520"/>
          </a:xfrm>
        </p:spPr>
        <p:txBody>
          <a:bodyPr>
            <a:normAutofit/>
          </a:bodyPr>
          <a:lstStyle/>
          <a:p>
            <a:r>
              <a:rPr lang="en-GB" sz="1800" b="1"/>
              <a:t>External Problems (Low Control):</a:t>
            </a:r>
          </a:p>
          <a:p>
            <a:r>
              <a:rPr lang="en-GB" sz="1800"/>
              <a:t>Decline in retail park footfall</a:t>
            </a:r>
          </a:p>
          <a:p>
            <a:r>
              <a:rPr lang="en-GB" sz="1800"/>
              <a:t>Shop closures and redundancies</a:t>
            </a:r>
          </a:p>
          <a:p>
            <a:r>
              <a:rPr lang="en-GB" sz="1800"/>
              <a:t>Remote working trends</a:t>
            </a:r>
          </a:p>
          <a:p>
            <a:r>
              <a:rPr lang="en-GB" sz="1800"/>
              <a:t>Rising utility and business costs</a:t>
            </a:r>
          </a:p>
          <a:p>
            <a:r>
              <a:rPr lang="en-GB" sz="1800"/>
              <a:t>Volatile organic ingredient supply</a:t>
            </a:r>
          </a:p>
          <a:p>
            <a:r>
              <a:rPr lang="en-GB" sz="1800" b="1"/>
              <a:t>Internal Problems (Higher Control):</a:t>
            </a:r>
          </a:p>
          <a:p>
            <a:r>
              <a:rPr lang="en-GB" sz="1800"/>
              <a:t>No delivery service</a:t>
            </a:r>
          </a:p>
          <a:p>
            <a:r>
              <a:rPr lang="en-GB" sz="1800"/>
              <a:t>Ineffective pre‑order system</a:t>
            </a:r>
          </a:p>
          <a:p>
            <a:r>
              <a:rPr lang="en-GB" sz="1800"/>
              <a:t>Limited staffing (Basil handles baking + customer calls)</a:t>
            </a:r>
          </a:p>
          <a:p>
            <a:pPr marL="0" indent="0">
              <a:buNone/>
            </a:pPr>
            <a:endParaRPr lang="en-GB" sz="1800"/>
          </a:p>
        </p:txBody>
      </p:sp>
      <p:graphicFrame>
        <p:nvGraphicFramePr>
          <p:cNvPr id="6" name="Chart 5">
            <a:extLst>
              <a:ext uri="{FF2B5EF4-FFF2-40B4-BE49-F238E27FC236}">
                <a16:creationId xmlns:a16="http://schemas.microsoft.com/office/drawing/2014/main" id="{B2C7D4BC-E9D6-A214-C7F2-9C73BE3AEF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99838284"/>
              </p:ext>
            </p:extLst>
          </p:nvPr>
        </p:nvGraphicFramePr>
        <p:xfrm>
          <a:off x="703182" y="511293"/>
          <a:ext cx="4777381" cy="56656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7986348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6200">
                <a:solidFill>
                  <a:srgbClr val="FFFFFF"/>
                </a:solidFill>
              </a:rPr>
              <a:t>Critique of the PESTEL Framework</a:t>
            </a:r>
            <a:endParaRPr lang="en-GB" sz="62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What is PESTEL?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A strategic tool used to analyse </a:t>
            </a:r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Political, Economic, Social, Technological, Environmental, and Legal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 factors affecting an organisation. (</a:t>
            </a:r>
            <a:r>
              <a:rPr lang="en-GB" sz="1700" dirty="0" err="1">
                <a:solidFill>
                  <a:schemeClr val="tx1">
                    <a:alpha val="80000"/>
                  </a:schemeClr>
                </a:solidFill>
              </a:rPr>
              <a:t>Alanzi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 2018)</a:t>
            </a:r>
          </a:p>
          <a:p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Benefits: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Encourages broad environmental scanning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Helps identify external threats and opportunities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Useful for long‑term planning</a:t>
            </a:r>
          </a:p>
          <a:p>
            <a:pPr marL="0" indent="0">
              <a:buNone/>
            </a:pPr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(</a:t>
            </a:r>
            <a:r>
              <a:rPr lang="en-US" sz="1700" dirty="0">
                <a:solidFill>
                  <a:schemeClr val="tx1">
                    <a:alpha val="80000"/>
                  </a:schemeClr>
                </a:solidFill>
              </a:rPr>
              <a:t>Buye 2021)</a:t>
            </a:r>
            <a:endParaRPr lang="en-GB" sz="1700" dirty="0">
              <a:solidFill>
                <a:schemeClr val="tx1">
                  <a:alpha val="80000"/>
                </a:schemeClr>
              </a:solidFill>
            </a:endParaRPr>
          </a:p>
          <a:p>
            <a:r>
              <a:rPr lang="en-GB" sz="1700" b="1" dirty="0">
                <a:solidFill>
                  <a:schemeClr val="tx1">
                    <a:alpha val="80000"/>
                  </a:schemeClr>
                </a:solidFill>
              </a:rPr>
              <a:t>Criticisms: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Can be overly broad and descriptive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Does not prioritise which factors matter most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Does not provide solutions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</a:rPr>
              <a:t>Needs regular updating due to environmental changes</a:t>
            </a:r>
            <a:endParaRPr lang="en-GB" sz="1700" dirty="0">
              <a:solidFill>
                <a:schemeClr val="tx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800" dirty="0"/>
              <a:t>(Yüksel, 2012)</a:t>
            </a:r>
            <a:endParaRPr lang="en-GB" sz="1700" dirty="0">
              <a:solidFill>
                <a:schemeClr val="tx1">
                  <a:alpha val="80000"/>
                </a:schemeClr>
              </a:solidFill>
            </a:endParaRP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BCED4D40-4B67-4331-AC48-79B82B4A4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478B133-899E-28AB-CFD1-89F1B35F3A4C}"/>
              </a:ext>
            </a:extLst>
          </p:cNvPr>
          <p:cNvSpPr txBox="1">
            <a:spLocks/>
          </p:cNvSpPr>
          <p:nvPr/>
        </p:nvSpPr>
        <p:spPr>
          <a:xfrm>
            <a:off x="638881" y="417576"/>
            <a:ext cx="10909640" cy="12493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br>
              <a:rPr lang="en-US" sz="17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17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Pestel Analysis</a:t>
            </a:r>
            <a:br>
              <a:rPr lang="en-US" sz="17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7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7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0" name="sketch line">
            <a:extLst>
              <a:ext uri="{FF2B5EF4-FFF2-40B4-BE49-F238E27FC236}">
                <a16:creationId xmlns:a16="http://schemas.microsoft.com/office/drawing/2014/main" id="{670CEDEF-4F34-412E-84EE-329C1E936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07702" y="1733454"/>
            <a:ext cx="4572000" cy="18288"/>
          </a:xfrm>
          <a:custGeom>
            <a:avLst/>
            <a:gdLst>
              <a:gd name="connsiteX0" fmla="*/ 0 w 4572000"/>
              <a:gd name="connsiteY0" fmla="*/ 0 h 18288"/>
              <a:gd name="connsiteX1" fmla="*/ 515983 w 4572000"/>
              <a:gd name="connsiteY1" fmla="*/ 0 h 18288"/>
              <a:gd name="connsiteX2" fmla="*/ 1031966 w 4572000"/>
              <a:gd name="connsiteY2" fmla="*/ 0 h 18288"/>
              <a:gd name="connsiteX3" fmla="*/ 1639389 w 4572000"/>
              <a:gd name="connsiteY3" fmla="*/ 0 h 18288"/>
              <a:gd name="connsiteX4" fmla="*/ 2383971 w 4572000"/>
              <a:gd name="connsiteY4" fmla="*/ 0 h 18288"/>
              <a:gd name="connsiteX5" fmla="*/ 2945674 w 4572000"/>
              <a:gd name="connsiteY5" fmla="*/ 0 h 18288"/>
              <a:gd name="connsiteX6" fmla="*/ 3507377 w 4572000"/>
              <a:gd name="connsiteY6" fmla="*/ 0 h 18288"/>
              <a:gd name="connsiteX7" fmla="*/ 4572000 w 4572000"/>
              <a:gd name="connsiteY7" fmla="*/ 0 h 18288"/>
              <a:gd name="connsiteX8" fmla="*/ 4572000 w 4572000"/>
              <a:gd name="connsiteY8" fmla="*/ 18288 h 18288"/>
              <a:gd name="connsiteX9" fmla="*/ 3873137 w 4572000"/>
              <a:gd name="connsiteY9" fmla="*/ 18288 h 18288"/>
              <a:gd name="connsiteX10" fmla="*/ 3311434 w 4572000"/>
              <a:gd name="connsiteY10" fmla="*/ 18288 h 18288"/>
              <a:gd name="connsiteX11" fmla="*/ 2749731 w 4572000"/>
              <a:gd name="connsiteY11" fmla="*/ 18288 h 18288"/>
              <a:gd name="connsiteX12" fmla="*/ 2050869 w 4572000"/>
              <a:gd name="connsiteY12" fmla="*/ 18288 h 18288"/>
              <a:gd name="connsiteX13" fmla="*/ 1306286 w 4572000"/>
              <a:gd name="connsiteY13" fmla="*/ 18288 h 18288"/>
              <a:gd name="connsiteX14" fmla="*/ 790303 w 4572000"/>
              <a:gd name="connsiteY14" fmla="*/ 18288 h 18288"/>
              <a:gd name="connsiteX15" fmla="*/ 0 w 4572000"/>
              <a:gd name="connsiteY15" fmla="*/ 18288 h 18288"/>
              <a:gd name="connsiteX16" fmla="*/ 0 w 457200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572000" h="18288" fill="none" extrusionOk="0">
                <a:moveTo>
                  <a:pt x="0" y="0"/>
                </a:moveTo>
                <a:cubicBezTo>
                  <a:pt x="105156" y="-20963"/>
                  <a:pt x="340432" y="822"/>
                  <a:pt x="515983" y="0"/>
                </a:cubicBezTo>
                <a:cubicBezTo>
                  <a:pt x="691534" y="-822"/>
                  <a:pt x="850679" y="16479"/>
                  <a:pt x="1031966" y="0"/>
                </a:cubicBezTo>
                <a:cubicBezTo>
                  <a:pt x="1213253" y="-16479"/>
                  <a:pt x="1443646" y="-18730"/>
                  <a:pt x="1639389" y="0"/>
                </a:cubicBezTo>
                <a:cubicBezTo>
                  <a:pt x="1835132" y="18730"/>
                  <a:pt x="2159975" y="18531"/>
                  <a:pt x="2383971" y="0"/>
                </a:cubicBezTo>
                <a:cubicBezTo>
                  <a:pt x="2607967" y="-18531"/>
                  <a:pt x="2719096" y="-12030"/>
                  <a:pt x="2945674" y="0"/>
                </a:cubicBezTo>
                <a:cubicBezTo>
                  <a:pt x="3172252" y="12030"/>
                  <a:pt x="3269167" y="27666"/>
                  <a:pt x="3507377" y="0"/>
                </a:cubicBezTo>
                <a:cubicBezTo>
                  <a:pt x="3745587" y="-27666"/>
                  <a:pt x="4116741" y="18705"/>
                  <a:pt x="4572000" y="0"/>
                </a:cubicBezTo>
                <a:cubicBezTo>
                  <a:pt x="4572895" y="8974"/>
                  <a:pt x="4571454" y="9359"/>
                  <a:pt x="4572000" y="18288"/>
                </a:cubicBezTo>
                <a:cubicBezTo>
                  <a:pt x="4374698" y="3942"/>
                  <a:pt x="4098874" y="-11042"/>
                  <a:pt x="3873137" y="18288"/>
                </a:cubicBezTo>
                <a:cubicBezTo>
                  <a:pt x="3647400" y="47618"/>
                  <a:pt x="3517055" y="5421"/>
                  <a:pt x="3311434" y="18288"/>
                </a:cubicBezTo>
                <a:cubicBezTo>
                  <a:pt x="3105813" y="31155"/>
                  <a:pt x="3025168" y="17856"/>
                  <a:pt x="2749731" y="18288"/>
                </a:cubicBezTo>
                <a:cubicBezTo>
                  <a:pt x="2474294" y="18720"/>
                  <a:pt x="2291766" y="-14168"/>
                  <a:pt x="2050869" y="18288"/>
                </a:cubicBezTo>
                <a:cubicBezTo>
                  <a:pt x="1809972" y="50744"/>
                  <a:pt x="1540276" y="46798"/>
                  <a:pt x="1306286" y="18288"/>
                </a:cubicBezTo>
                <a:cubicBezTo>
                  <a:pt x="1072296" y="-10222"/>
                  <a:pt x="972445" y="19645"/>
                  <a:pt x="790303" y="18288"/>
                </a:cubicBezTo>
                <a:cubicBezTo>
                  <a:pt x="608161" y="16931"/>
                  <a:pt x="200981" y="8241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572000" h="18288" stroke="0" extrusionOk="0">
                <a:moveTo>
                  <a:pt x="0" y="0"/>
                </a:moveTo>
                <a:cubicBezTo>
                  <a:pt x="143285" y="-9565"/>
                  <a:pt x="327959" y="-11498"/>
                  <a:pt x="561703" y="0"/>
                </a:cubicBezTo>
                <a:cubicBezTo>
                  <a:pt x="795447" y="11498"/>
                  <a:pt x="838260" y="18255"/>
                  <a:pt x="1077686" y="0"/>
                </a:cubicBezTo>
                <a:cubicBezTo>
                  <a:pt x="1317112" y="-18255"/>
                  <a:pt x="1437472" y="23514"/>
                  <a:pt x="1639389" y="0"/>
                </a:cubicBezTo>
                <a:cubicBezTo>
                  <a:pt x="1841306" y="-23514"/>
                  <a:pt x="2037142" y="-12551"/>
                  <a:pt x="2292531" y="0"/>
                </a:cubicBezTo>
                <a:cubicBezTo>
                  <a:pt x="2547920" y="12551"/>
                  <a:pt x="2810436" y="-20352"/>
                  <a:pt x="2991394" y="0"/>
                </a:cubicBezTo>
                <a:cubicBezTo>
                  <a:pt x="3172352" y="20352"/>
                  <a:pt x="3530025" y="-13347"/>
                  <a:pt x="3735977" y="0"/>
                </a:cubicBezTo>
                <a:cubicBezTo>
                  <a:pt x="3941929" y="13347"/>
                  <a:pt x="4161497" y="34086"/>
                  <a:pt x="4572000" y="0"/>
                </a:cubicBezTo>
                <a:cubicBezTo>
                  <a:pt x="4571545" y="6162"/>
                  <a:pt x="4571903" y="11775"/>
                  <a:pt x="4572000" y="18288"/>
                </a:cubicBezTo>
                <a:cubicBezTo>
                  <a:pt x="4228040" y="36490"/>
                  <a:pt x="4199736" y="42557"/>
                  <a:pt x="3873137" y="18288"/>
                </a:cubicBezTo>
                <a:cubicBezTo>
                  <a:pt x="3546538" y="-5981"/>
                  <a:pt x="3472124" y="16809"/>
                  <a:pt x="3128554" y="18288"/>
                </a:cubicBezTo>
                <a:cubicBezTo>
                  <a:pt x="2784984" y="19767"/>
                  <a:pt x="2735896" y="-17781"/>
                  <a:pt x="2383971" y="18288"/>
                </a:cubicBezTo>
                <a:cubicBezTo>
                  <a:pt x="2032046" y="54357"/>
                  <a:pt x="2019324" y="2920"/>
                  <a:pt x="1867989" y="18288"/>
                </a:cubicBezTo>
                <a:cubicBezTo>
                  <a:pt x="1716654" y="33656"/>
                  <a:pt x="1418675" y="32575"/>
                  <a:pt x="1169126" y="18288"/>
                </a:cubicBezTo>
                <a:cubicBezTo>
                  <a:pt x="919577" y="4001"/>
                  <a:pt x="798537" y="16165"/>
                  <a:pt x="561703" y="18288"/>
                </a:cubicBezTo>
                <a:cubicBezTo>
                  <a:pt x="324869" y="20411"/>
                  <a:pt x="221395" y="-912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BB027EB-3BEA-E02A-B56C-6D53931E519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5790771"/>
              </p:ext>
            </p:extLst>
          </p:nvPr>
        </p:nvGraphicFramePr>
        <p:xfrm>
          <a:off x="320040" y="2852985"/>
          <a:ext cx="11548876" cy="3147329"/>
        </p:xfrm>
        <a:graphic>
          <a:graphicData uri="http://schemas.openxmlformats.org/drawingml/2006/table">
            <a:tbl>
              <a:tblPr firstRow="1" bandRow="1">
                <a:tableStyleId>{8799B23B-EC83-4686-B30A-512413B5E67A}</a:tableStyleId>
              </a:tblPr>
              <a:tblGrid>
                <a:gridCol w="1798056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794655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536187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2468032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781492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2170454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181881">
                <a:tc>
                  <a:txBody>
                    <a:bodyPr/>
                    <a:lstStyle/>
                    <a:p>
                      <a:endParaRPr lang="en-GB" sz="1700"/>
                    </a:p>
                    <a:p>
                      <a:pPr algn="ctr"/>
                      <a:r>
                        <a:rPr lang="en-GB" sz="260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 marL="97946" marR="97946" marT="48973" marB="48973"/>
                </a:tc>
                <a:tc>
                  <a:txBody>
                    <a:bodyPr/>
                    <a:lstStyle/>
                    <a:p>
                      <a:endParaRPr lang="en-GB" sz="1700"/>
                    </a:p>
                    <a:p>
                      <a:pPr algn="ctr"/>
                      <a:r>
                        <a:rPr lang="en-GB" sz="260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 marL="97946" marR="97946" marT="48973" marB="48973"/>
                </a:tc>
                <a:tc>
                  <a:txBody>
                    <a:bodyPr/>
                    <a:lstStyle/>
                    <a:p>
                      <a:endParaRPr lang="en-GB" sz="1700"/>
                    </a:p>
                    <a:p>
                      <a:pPr algn="ctr"/>
                      <a:r>
                        <a:rPr lang="en-GB" sz="260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 marL="97946" marR="97946" marT="48973" marB="48973"/>
                </a:tc>
                <a:tc>
                  <a:txBody>
                    <a:bodyPr/>
                    <a:lstStyle/>
                    <a:p>
                      <a:endParaRPr lang="en-GB" sz="1700"/>
                    </a:p>
                    <a:p>
                      <a:pPr algn="ctr"/>
                      <a:r>
                        <a:rPr lang="en-GB" sz="260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60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 marL="97946" marR="97946" marT="48973" marB="48973"/>
                </a:tc>
                <a:tc>
                  <a:txBody>
                    <a:bodyPr/>
                    <a:lstStyle/>
                    <a:p>
                      <a:endParaRPr lang="en-GB" sz="1700"/>
                    </a:p>
                    <a:p>
                      <a:pPr algn="ctr"/>
                      <a:r>
                        <a:rPr lang="en-GB" sz="260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 marL="97946" marR="97946" marT="48973" marB="48973"/>
                </a:tc>
                <a:tc>
                  <a:txBody>
                    <a:bodyPr/>
                    <a:lstStyle/>
                    <a:p>
                      <a:endParaRPr lang="en-GB" sz="1700"/>
                    </a:p>
                    <a:p>
                      <a:pPr algn="ctr"/>
                      <a:r>
                        <a:rPr lang="en-GB" sz="220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 marL="97946" marR="97946" marT="48973" marB="48973"/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965448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500" b="1"/>
                        <a:t>Business rates increasing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500" b="1"/>
                        <a:t>Local council retail decline</a:t>
                      </a:r>
                    </a:p>
                  </a:txBody>
                  <a:tcPr marL="97946" marR="97946" marT="48973" marB="48973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500" b="1"/>
                        <a:t>Rising utility costs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500" b="1"/>
                        <a:t>Inflation affecting ingredient costs</a:t>
                      </a:r>
                    </a:p>
                    <a:p>
                      <a:endParaRPr lang="en-GB" sz="1500" b="1"/>
                    </a:p>
                  </a:txBody>
                  <a:tcPr marL="97946" marR="97946" marT="48973" marB="48973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500" b="1"/>
                        <a:t>Remote working reduces footfall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500" b="1"/>
                        <a:t>Changing consumer habits</a:t>
                      </a:r>
                    </a:p>
                    <a:p>
                      <a:endParaRPr lang="en-GB" sz="1500" b="1"/>
                    </a:p>
                  </a:txBody>
                  <a:tcPr marL="97946" marR="97946" marT="48973" marB="48973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500" b="1"/>
                        <a:t>Customers expect online ordering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500" b="1"/>
                        <a:t>Lack of digital ordering system</a:t>
                      </a:r>
                    </a:p>
                    <a:p>
                      <a:endParaRPr lang="en-GB" sz="1500" b="1"/>
                    </a:p>
                  </a:txBody>
                  <a:tcPr marL="97946" marR="97946" marT="48973" marB="48973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500" b="1"/>
                        <a:t>Food safety regulations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500" b="1"/>
                        <a:t>Employment law (redundancies in area)</a:t>
                      </a:r>
                    </a:p>
                    <a:p>
                      <a:endParaRPr lang="en-GB" sz="1500" b="1"/>
                    </a:p>
                  </a:txBody>
                  <a:tcPr marL="97946" marR="97946" marT="48973" marB="48973"/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500" b="1"/>
                        <a:t>Organic ingredients vulnerable to crop failure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500" b="1"/>
                        <a:t>Sustainability expectations</a:t>
                      </a:r>
                    </a:p>
                    <a:p>
                      <a:endParaRPr lang="en-GB" sz="1500" b="1"/>
                    </a:p>
                  </a:txBody>
                  <a:tcPr marL="97946" marR="97946" marT="48973" marB="48973"/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1048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Critique of the Cause‑and‑Effect (Fishbone) Model</a:t>
            </a:r>
            <a:endParaRPr lang="en-GB" sz="40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900" b="1" dirty="0"/>
              <a:t>What is it?</a:t>
            </a:r>
          </a:p>
          <a:p>
            <a:r>
              <a:rPr lang="en-GB" sz="1800" b="1" dirty="0"/>
              <a:t>A visual tool used to identify and categorise potential causes of a problem proven to be an invaluable tool. Developed by Dr. Kaoru Ishikawa in the 1960s.(Majka 2023)</a:t>
            </a:r>
          </a:p>
          <a:p>
            <a:r>
              <a:rPr lang="en-GB" sz="1900" b="1" dirty="0"/>
              <a:t>Benefits:</a:t>
            </a:r>
          </a:p>
          <a:p>
            <a:r>
              <a:rPr lang="en-GB" sz="1900" dirty="0"/>
              <a:t>Encourages brainstorming</a:t>
            </a:r>
          </a:p>
          <a:p>
            <a:r>
              <a:rPr lang="en-GB" sz="1900" dirty="0"/>
              <a:t>Helps structure complex problems</a:t>
            </a:r>
          </a:p>
          <a:p>
            <a:r>
              <a:rPr lang="en-GB" sz="1900" dirty="0"/>
              <a:t>Easy to understand and communicate</a:t>
            </a:r>
          </a:p>
          <a:p>
            <a:r>
              <a:rPr lang="en-GB" sz="1900" dirty="0"/>
              <a:t>Highlights relationships between causes and effects</a:t>
            </a:r>
          </a:p>
          <a:p>
            <a:pPr marL="0" indent="0">
              <a:buNone/>
            </a:pPr>
            <a:r>
              <a:rPr lang="en-GB" sz="1900" dirty="0"/>
              <a:t>(Bose 2012)</a:t>
            </a:r>
          </a:p>
          <a:p>
            <a:pPr marL="0" indent="0">
              <a:buNone/>
            </a:pPr>
            <a:endParaRPr lang="en-GB" sz="1900" dirty="0"/>
          </a:p>
          <a:p>
            <a:r>
              <a:rPr lang="en-GB" sz="1900" b="1" dirty="0"/>
              <a:t>Criticisms:</a:t>
            </a:r>
          </a:p>
          <a:p>
            <a:r>
              <a:rPr lang="en-GB" sz="1900" dirty="0"/>
              <a:t>Can oversimplify complex issues</a:t>
            </a:r>
          </a:p>
          <a:p>
            <a:r>
              <a:rPr lang="en-GB" sz="1900" dirty="0"/>
              <a:t>Quality depends on team expertise</a:t>
            </a:r>
          </a:p>
          <a:p>
            <a:r>
              <a:rPr lang="en-GB" sz="1900" dirty="0"/>
              <a:t>Does not quantify impact</a:t>
            </a:r>
          </a:p>
          <a:p>
            <a:r>
              <a:rPr lang="en-GB" sz="1900" dirty="0"/>
              <a:t>Risk of missing hidden causes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000" dirty="0"/>
              <a:t>Kumah et al 2024)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461665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Sales have stagnated at 25% below 2019 levels</a:t>
            </a:r>
            <a:endParaRPr lang="en-GB" sz="12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Shop closures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Reduced retail park footfall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Redundancies among loyal customers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Basil overstretched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No data on peak times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No tracking of customer demand patterns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Supply vulnerable to crop failure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Organic ingredients expensive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Limited equipment capacity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No digital ordering platform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No delivery service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/>
              <a:t>Inefficient pre‑order system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Cause and Effect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croll: Horizontal 9">
            <a:extLst>
              <a:ext uri="{FF2B5EF4-FFF2-40B4-BE49-F238E27FC236}">
                <a16:creationId xmlns:a16="http://schemas.microsoft.com/office/drawing/2014/main" id="{28A12A4E-2C61-5029-AA7F-A9B00297DBAD}"/>
              </a:ext>
            </a:extLst>
          </p:cNvPr>
          <p:cNvSpPr/>
          <p:nvPr/>
        </p:nvSpPr>
        <p:spPr>
          <a:xfrm>
            <a:off x="217713" y="5704114"/>
            <a:ext cx="6999515" cy="1059381"/>
          </a:xfrm>
          <a:prstGeom prst="horizontalScroll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C21BAE-6866-4C7A-A7EC-C1B2E572D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oxes On Rack In Warehouse">
            <a:extLst>
              <a:ext uri="{FF2B5EF4-FFF2-40B4-BE49-F238E27FC236}">
                <a16:creationId xmlns:a16="http://schemas.microsoft.com/office/drawing/2014/main" id="{A8BBC3D3-6616-8D47-C06A-295D3E3376C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736" b="10994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7E7D0C94-08B4-48AE-8813-CC4D60294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3899" y="609600"/>
            <a:ext cx="5372101" cy="5513767"/>
          </a:xfrm>
          <a:custGeom>
            <a:avLst/>
            <a:gdLst>
              <a:gd name="connsiteX0" fmla="*/ 0 w 5372101"/>
              <a:gd name="connsiteY0" fmla="*/ 0 h 5513767"/>
              <a:gd name="connsiteX1" fmla="*/ 5372101 w 5372101"/>
              <a:gd name="connsiteY1" fmla="*/ 0 h 5513767"/>
              <a:gd name="connsiteX2" fmla="*/ 5372101 w 5372101"/>
              <a:gd name="connsiteY2" fmla="*/ 5513767 h 5513767"/>
              <a:gd name="connsiteX3" fmla="*/ 5363126 w 5372101"/>
              <a:gd name="connsiteY3" fmla="*/ 5512835 h 5513767"/>
              <a:gd name="connsiteX4" fmla="*/ 5316714 w 5372101"/>
              <a:gd name="connsiteY4" fmla="*/ 5491247 h 5513767"/>
              <a:gd name="connsiteX5" fmla="*/ 5198331 w 5372101"/>
              <a:gd name="connsiteY5" fmla="*/ 5470092 h 5513767"/>
              <a:gd name="connsiteX6" fmla="*/ 5150428 w 5372101"/>
              <a:gd name="connsiteY6" fmla="*/ 5472506 h 5513767"/>
              <a:gd name="connsiteX7" fmla="*/ 5085506 w 5372101"/>
              <a:gd name="connsiteY7" fmla="*/ 5468851 h 5513767"/>
              <a:gd name="connsiteX8" fmla="*/ 4968663 w 5372101"/>
              <a:gd name="connsiteY8" fmla="*/ 5470487 h 5513767"/>
              <a:gd name="connsiteX9" fmla="*/ 4815623 w 5372101"/>
              <a:gd name="connsiteY9" fmla="*/ 5458622 h 5513767"/>
              <a:gd name="connsiteX10" fmla="*/ 4716679 w 5372101"/>
              <a:gd name="connsiteY10" fmla="*/ 5405365 h 5513767"/>
              <a:gd name="connsiteX11" fmla="*/ 4704891 w 5372101"/>
              <a:gd name="connsiteY11" fmla="*/ 5411529 h 5513767"/>
              <a:gd name="connsiteX12" fmla="*/ 4630496 w 5372101"/>
              <a:gd name="connsiteY12" fmla="*/ 5396532 h 5513767"/>
              <a:gd name="connsiteX13" fmla="*/ 4506964 w 5372101"/>
              <a:gd name="connsiteY13" fmla="*/ 5396685 h 5513767"/>
              <a:gd name="connsiteX14" fmla="*/ 4427135 w 5372101"/>
              <a:gd name="connsiteY14" fmla="*/ 5358585 h 5513767"/>
              <a:gd name="connsiteX15" fmla="*/ 4028338 w 5372101"/>
              <a:gd name="connsiteY15" fmla="*/ 5313494 h 5513767"/>
              <a:gd name="connsiteX16" fmla="*/ 4015367 w 5372101"/>
              <a:gd name="connsiteY16" fmla="*/ 5320766 h 5513767"/>
              <a:gd name="connsiteX17" fmla="*/ 4002837 w 5372101"/>
              <a:gd name="connsiteY17" fmla="*/ 5322294 h 5513767"/>
              <a:gd name="connsiteX18" fmla="*/ 3997650 w 5372101"/>
              <a:gd name="connsiteY18" fmla="*/ 5329513 h 5513767"/>
              <a:gd name="connsiteX19" fmla="*/ 3991991 w 5372101"/>
              <a:gd name="connsiteY19" fmla="*/ 5331908 h 5513767"/>
              <a:gd name="connsiteX20" fmla="*/ 3925210 w 5372101"/>
              <a:gd name="connsiteY20" fmla="*/ 5319395 h 5513767"/>
              <a:gd name="connsiteX21" fmla="*/ 3837014 w 5372101"/>
              <a:gd name="connsiteY21" fmla="*/ 5289023 h 5513767"/>
              <a:gd name="connsiteX22" fmla="*/ 3798765 w 5372101"/>
              <a:gd name="connsiteY22" fmla="*/ 5299431 h 5513767"/>
              <a:gd name="connsiteX23" fmla="*/ 3792144 w 5372101"/>
              <a:gd name="connsiteY23" fmla="*/ 5301616 h 5513767"/>
              <a:gd name="connsiteX24" fmla="*/ 3766249 w 5372101"/>
              <a:gd name="connsiteY24" fmla="*/ 5301869 h 5513767"/>
              <a:gd name="connsiteX25" fmla="*/ 3718651 w 5372101"/>
              <a:gd name="connsiteY25" fmla="*/ 5320541 h 5513767"/>
              <a:gd name="connsiteX26" fmla="*/ 3671207 w 5372101"/>
              <a:gd name="connsiteY26" fmla="*/ 5318046 h 5513767"/>
              <a:gd name="connsiteX27" fmla="*/ 3446863 w 5372101"/>
              <a:gd name="connsiteY27" fmla="*/ 5294348 h 5513767"/>
              <a:gd name="connsiteX28" fmla="*/ 3312000 w 5372101"/>
              <a:gd name="connsiteY28" fmla="*/ 5286923 h 5513767"/>
              <a:gd name="connsiteX29" fmla="*/ 3259756 w 5372101"/>
              <a:gd name="connsiteY29" fmla="*/ 5294712 h 5513767"/>
              <a:gd name="connsiteX30" fmla="*/ 3187481 w 5372101"/>
              <a:gd name="connsiteY30" fmla="*/ 5298457 h 5513767"/>
              <a:gd name="connsiteX31" fmla="*/ 3124115 w 5372101"/>
              <a:gd name="connsiteY31" fmla="*/ 5294626 h 5513767"/>
              <a:gd name="connsiteX32" fmla="*/ 3099907 w 5372101"/>
              <a:gd name="connsiteY32" fmla="*/ 5302443 h 5513767"/>
              <a:gd name="connsiteX33" fmla="*/ 3017494 w 5372101"/>
              <a:gd name="connsiteY33" fmla="*/ 5301439 h 5513767"/>
              <a:gd name="connsiteX34" fmla="*/ 3010848 w 5372101"/>
              <a:gd name="connsiteY34" fmla="*/ 5307225 h 5513767"/>
              <a:gd name="connsiteX35" fmla="*/ 2994286 w 5372101"/>
              <a:gd name="connsiteY35" fmla="*/ 5309060 h 5513767"/>
              <a:gd name="connsiteX36" fmla="*/ 2988160 w 5372101"/>
              <a:gd name="connsiteY36" fmla="*/ 5310041 h 5513767"/>
              <a:gd name="connsiteX37" fmla="*/ 2984260 w 5372101"/>
              <a:gd name="connsiteY37" fmla="*/ 5307528 h 5513767"/>
              <a:gd name="connsiteX38" fmla="*/ 2979127 w 5372101"/>
              <a:gd name="connsiteY38" fmla="*/ 5308389 h 5513767"/>
              <a:gd name="connsiteX39" fmla="*/ 2978660 w 5372101"/>
              <a:gd name="connsiteY39" fmla="*/ 5311563 h 5513767"/>
              <a:gd name="connsiteX40" fmla="*/ 2946326 w 5372101"/>
              <a:gd name="connsiteY40" fmla="*/ 5316745 h 5513767"/>
              <a:gd name="connsiteX41" fmla="*/ 2713134 w 5372101"/>
              <a:gd name="connsiteY41" fmla="*/ 5331381 h 5513767"/>
              <a:gd name="connsiteX42" fmla="*/ 2352072 w 5372101"/>
              <a:gd name="connsiteY42" fmla="*/ 5342761 h 5513767"/>
              <a:gd name="connsiteX43" fmla="*/ 2260922 w 5372101"/>
              <a:gd name="connsiteY43" fmla="*/ 5328122 h 5513767"/>
              <a:gd name="connsiteX44" fmla="*/ 2178497 w 5372101"/>
              <a:gd name="connsiteY44" fmla="*/ 5351065 h 5513767"/>
              <a:gd name="connsiteX45" fmla="*/ 2034408 w 5372101"/>
              <a:gd name="connsiteY45" fmla="*/ 5307958 h 5513767"/>
              <a:gd name="connsiteX46" fmla="*/ 1831505 w 5372101"/>
              <a:gd name="connsiteY46" fmla="*/ 5312691 h 5513767"/>
              <a:gd name="connsiteX47" fmla="*/ 1710387 w 5372101"/>
              <a:gd name="connsiteY47" fmla="*/ 5308705 h 5513767"/>
              <a:gd name="connsiteX48" fmla="*/ 1664816 w 5372101"/>
              <a:gd name="connsiteY48" fmla="*/ 5296479 h 5513767"/>
              <a:gd name="connsiteX49" fmla="*/ 1600883 w 5372101"/>
              <a:gd name="connsiteY49" fmla="*/ 5286607 h 5513767"/>
              <a:gd name="connsiteX50" fmla="*/ 1488397 w 5372101"/>
              <a:gd name="connsiteY50" fmla="*/ 5260898 h 5513767"/>
              <a:gd name="connsiteX51" fmla="*/ 1336670 w 5372101"/>
              <a:gd name="connsiteY51" fmla="*/ 5240770 h 5513767"/>
              <a:gd name="connsiteX52" fmla="*/ 1224297 w 5372101"/>
              <a:gd name="connsiteY52" fmla="*/ 5271845 h 5513767"/>
              <a:gd name="connsiteX53" fmla="*/ 1214830 w 5372101"/>
              <a:gd name="connsiteY53" fmla="*/ 5263450 h 5513767"/>
              <a:gd name="connsiteX54" fmla="*/ 1138181 w 5372101"/>
              <a:gd name="connsiteY54" fmla="*/ 5262590 h 5513767"/>
              <a:gd name="connsiteX55" fmla="*/ 943575 w 5372101"/>
              <a:gd name="connsiteY55" fmla="*/ 5290808 h 5513767"/>
              <a:gd name="connsiteX56" fmla="*/ 529813 w 5372101"/>
              <a:gd name="connsiteY56" fmla="*/ 5218555 h 5513767"/>
              <a:gd name="connsiteX57" fmla="*/ 519546 w 5372101"/>
              <a:gd name="connsiteY57" fmla="*/ 5208845 h 5513767"/>
              <a:gd name="connsiteX58" fmla="*/ 507906 w 5372101"/>
              <a:gd name="connsiteY58" fmla="*/ 5204779 h 5513767"/>
              <a:gd name="connsiteX59" fmla="*/ 505153 w 5372101"/>
              <a:gd name="connsiteY59" fmla="*/ 5196726 h 5513767"/>
              <a:gd name="connsiteX60" fmla="*/ 500429 w 5372101"/>
              <a:gd name="connsiteY60" fmla="*/ 5193241 h 5513767"/>
              <a:gd name="connsiteX61" fmla="*/ 431923 w 5372101"/>
              <a:gd name="connsiteY61" fmla="*/ 5191553 h 5513767"/>
              <a:gd name="connsiteX62" fmla="*/ 337115 w 5372101"/>
              <a:gd name="connsiteY62" fmla="*/ 5202714 h 5513767"/>
              <a:gd name="connsiteX63" fmla="*/ 303383 w 5372101"/>
              <a:gd name="connsiteY63" fmla="*/ 5184750 h 5513767"/>
              <a:gd name="connsiteX64" fmla="*/ 297664 w 5372101"/>
              <a:gd name="connsiteY64" fmla="*/ 5181269 h 5513767"/>
              <a:gd name="connsiteX65" fmla="*/ 272701 w 5372101"/>
              <a:gd name="connsiteY65" fmla="*/ 5175678 h 5513767"/>
              <a:gd name="connsiteX66" fmla="*/ 268242 w 5372101"/>
              <a:gd name="connsiteY66" fmla="*/ 5163678 h 5513767"/>
              <a:gd name="connsiteX67" fmla="*/ 232517 w 5372101"/>
              <a:gd name="connsiteY67" fmla="*/ 5147792 h 5513767"/>
              <a:gd name="connsiteX68" fmla="*/ 185851 w 5372101"/>
              <a:gd name="connsiteY68" fmla="*/ 5140408 h 5513767"/>
              <a:gd name="connsiteX69" fmla="*/ 20337 w 5372101"/>
              <a:gd name="connsiteY69" fmla="*/ 5113040 h 5513767"/>
              <a:gd name="connsiteX70" fmla="*/ 0 w 5372101"/>
              <a:gd name="connsiteY70" fmla="*/ 5112243 h 55137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</a:cxnLst>
            <a:rect l="l" t="t" r="r" b="b"/>
            <a:pathLst>
              <a:path w="5372101" h="5513767">
                <a:moveTo>
                  <a:pt x="0" y="0"/>
                </a:moveTo>
                <a:lnTo>
                  <a:pt x="5372101" y="0"/>
                </a:lnTo>
                <a:lnTo>
                  <a:pt x="5372101" y="5513767"/>
                </a:lnTo>
                <a:lnTo>
                  <a:pt x="5363126" y="5512835"/>
                </a:lnTo>
                <a:cubicBezTo>
                  <a:pt x="5345779" y="5509071"/>
                  <a:pt x="5329767" y="5502649"/>
                  <a:pt x="5316714" y="5491247"/>
                </a:cubicBezTo>
                <a:cubicBezTo>
                  <a:pt x="5295689" y="5478131"/>
                  <a:pt x="5219502" y="5459909"/>
                  <a:pt x="5198331" y="5470092"/>
                </a:cubicBezTo>
                <a:cubicBezTo>
                  <a:pt x="5181052" y="5469102"/>
                  <a:pt x="5165047" y="5459569"/>
                  <a:pt x="5150428" y="5472506"/>
                </a:cubicBezTo>
                <a:cubicBezTo>
                  <a:pt x="5129562" y="5487248"/>
                  <a:pt x="5088050" y="5445894"/>
                  <a:pt x="5085506" y="5468851"/>
                </a:cubicBezTo>
                <a:cubicBezTo>
                  <a:pt x="5055692" y="5440170"/>
                  <a:pt x="5006122" y="5469577"/>
                  <a:pt x="4968663" y="5470487"/>
                </a:cubicBezTo>
                <a:cubicBezTo>
                  <a:pt x="4947085" y="5444049"/>
                  <a:pt x="4889767" y="5472037"/>
                  <a:pt x="4815623" y="5458622"/>
                </a:cubicBezTo>
                <a:cubicBezTo>
                  <a:pt x="4792418" y="5428488"/>
                  <a:pt x="4765548" y="5449887"/>
                  <a:pt x="4716679" y="5405365"/>
                </a:cubicBezTo>
                <a:cubicBezTo>
                  <a:pt x="4713235" y="5407807"/>
                  <a:pt x="4709266" y="5409883"/>
                  <a:pt x="4704891" y="5411529"/>
                </a:cubicBezTo>
                <a:cubicBezTo>
                  <a:pt x="4679473" y="5421092"/>
                  <a:pt x="4646164" y="5414379"/>
                  <a:pt x="4630496" y="5396532"/>
                </a:cubicBezTo>
                <a:cubicBezTo>
                  <a:pt x="4590205" y="5365061"/>
                  <a:pt x="4548419" y="5412094"/>
                  <a:pt x="4506964" y="5396685"/>
                </a:cubicBezTo>
                <a:lnTo>
                  <a:pt x="4427135" y="5358585"/>
                </a:lnTo>
                <a:cubicBezTo>
                  <a:pt x="4319267" y="5308575"/>
                  <a:pt x="4152341" y="5340956"/>
                  <a:pt x="4028338" y="5313494"/>
                </a:cubicBezTo>
                <a:lnTo>
                  <a:pt x="4015367" y="5320766"/>
                </a:lnTo>
                <a:lnTo>
                  <a:pt x="4002837" y="5322294"/>
                </a:lnTo>
                <a:lnTo>
                  <a:pt x="3997650" y="5329513"/>
                </a:lnTo>
                <a:lnTo>
                  <a:pt x="3991991" y="5331908"/>
                </a:lnTo>
                <a:cubicBezTo>
                  <a:pt x="3969659" y="5338581"/>
                  <a:pt x="3978880" y="5316131"/>
                  <a:pt x="3925210" y="5319395"/>
                </a:cubicBezTo>
                <a:cubicBezTo>
                  <a:pt x="3947765" y="5277139"/>
                  <a:pt x="3837331" y="5338342"/>
                  <a:pt x="3837014" y="5289023"/>
                </a:cubicBezTo>
                <a:cubicBezTo>
                  <a:pt x="3824001" y="5291376"/>
                  <a:pt x="3811407" y="5295212"/>
                  <a:pt x="3798765" y="5299431"/>
                </a:cubicBezTo>
                <a:lnTo>
                  <a:pt x="3792144" y="5301616"/>
                </a:lnTo>
                <a:lnTo>
                  <a:pt x="3766249" y="5301869"/>
                </a:lnTo>
                <a:lnTo>
                  <a:pt x="3718651" y="5320541"/>
                </a:lnTo>
                <a:cubicBezTo>
                  <a:pt x="3703968" y="5321892"/>
                  <a:pt x="3688308" y="5321427"/>
                  <a:pt x="3671207" y="5318046"/>
                </a:cubicBezTo>
                <a:cubicBezTo>
                  <a:pt x="3616458" y="5288532"/>
                  <a:pt x="3514048" y="5333307"/>
                  <a:pt x="3446863" y="5294348"/>
                </a:cubicBezTo>
                <a:cubicBezTo>
                  <a:pt x="3420930" y="5283822"/>
                  <a:pt x="3333157" y="5274511"/>
                  <a:pt x="3312000" y="5286923"/>
                </a:cubicBezTo>
                <a:cubicBezTo>
                  <a:pt x="3292759" y="5287903"/>
                  <a:pt x="3273112" y="5280334"/>
                  <a:pt x="3259756" y="5294712"/>
                </a:cubicBezTo>
                <a:cubicBezTo>
                  <a:pt x="3239905" y="5311572"/>
                  <a:pt x="3185410" y="5275588"/>
                  <a:pt x="3187481" y="5298457"/>
                </a:cubicBezTo>
                <a:cubicBezTo>
                  <a:pt x="3168018" y="5286036"/>
                  <a:pt x="3146200" y="5288458"/>
                  <a:pt x="3124115" y="5294626"/>
                </a:cubicBezTo>
                <a:lnTo>
                  <a:pt x="3099907" y="5302443"/>
                </a:lnTo>
                <a:lnTo>
                  <a:pt x="3017494" y="5301439"/>
                </a:lnTo>
                <a:lnTo>
                  <a:pt x="3010848" y="5307225"/>
                </a:lnTo>
                <a:lnTo>
                  <a:pt x="2994286" y="5309060"/>
                </a:lnTo>
                <a:lnTo>
                  <a:pt x="2988160" y="5310041"/>
                </a:lnTo>
                <a:lnTo>
                  <a:pt x="2984260" y="5307528"/>
                </a:lnTo>
                <a:cubicBezTo>
                  <a:pt x="2981957" y="5306419"/>
                  <a:pt x="2980273" y="5306402"/>
                  <a:pt x="2979127" y="5308389"/>
                </a:cubicBezTo>
                <a:cubicBezTo>
                  <a:pt x="2978971" y="5309447"/>
                  <a:pt x="2978816" y="5310505"/>
                  <a:pt x="2978660" y="5311563"/>
                </a:cubicBezTo>
                <a:lnTo>
                  <a:pt x="2946326" y="5316745"/>
                </a:lnTo>
                <a:lnTo>
                  <a:pt x="2713134" y="5331381"/>
                </a:lnTo>
                <a:cubicBezTo>
                  <a:pt x="2610698" y="5372328"/>
                  <a:pt x="2466037" y="5325762"/>
                  <a:pt x="2352072" y="5342761"/>
                </a:cubicBezTo>
                <a:cubicBezTo>
                  <a:pt x="2293501" y="5293708"/>
                  <a:pt x="2324138" y="5338538"/>
                  <a:pt x="2260922" y="5328122"/>
                </a:cubicBezTo>
                <a:cubicBezTo>
                  <a:pt x="2275681" y="5372347"/>
                  <a:pt x="2185007" y="5301703"/>
                  <a:pt x="2178497" y="5351065"/>
                </a:cubicBezTo>
                <a:cubicBezTo>
                  <a:pt x="2133294" y="5337229"/>
                  <a:pt x="2097074" y="5300208"/>
                  <a:pt x="2034408" y="5307958"/>
                </a:cubicBezTo>
                <a:cubicBezTo>
                  <a:pt x="1981894" y="5332879"/>
                  <a:pt x="1896288" y="5279365"/>
                  <a:pt x="1831505" y="5312691"/>
                </a:cubicBezTo>
                <a:cubicBezTo>
                  <a:pt x="1807063" y="5321035"/>
                  <a:pt x="1727674" y="5322925"/>
                  <a:pt x="1710387" y="5308705"/>
                </a:cubicBezTo>
                <a:cubicBezTo>
                  <a:pt x="1693367" y="5306094"/>
                  <a:pt x="1674901" y="5312009"/>
                  <a:pt x="1664816" y="5296479"/>
                </a:cubicBezTo>
                <a:cubicBezTo>
                  <a:pt x="1649255" y="5277912"/>
                  <a:pt x="1596152" y="5309335"/>
                  <a:pt x="1600883" y="5286607"/>
                </a:cubicBezTo>
                <a:cubicBezTo>
                  <a:pt x="1563066" y="5308189"/>
                  <a:pt x="1524339" y="5269513"/>
                  <a:pt x="1488397" y="5260898"/>
                </a:cubicBezTo>
                <a:cubicBezTo>
                  <a:pt x="1459246" y="5282011"/>
                  <a:pt x="1412580" y="5243108"/>
                  <a:pt x="1336670" y="5240770"/>
                </a:cubicBezTo>
                <a:cubicBezTo>
                  <a:pt x="1304792" y="5265122"/>
                  <a:pt x="1285508" y="5238878"/>
                  <a:pt x="1224297" y="5271845"/>
                </a:cubicBezTo>
                <a:cubicBezTo>
                  <a:pt x="1221731" y="5268771"/>
                  <a:pt x="1218543" y="5265944"/>
                  <a:pt x="1214830" y="5263450"/>
                </a:cubicBezTo>
                <a:cubicBezTo>
                  <a:pt x="1193241" y="5248952"/>
                  <a:pt x="1158925" y="5248567"/>
                  <a:pt x="1138181" y="5262590"/>
                </a:cubicBezTo>
                <a:lnTo>
                  <a:pt x="943575" y="5290808"/>
                </a:lnTo>
                <a:cubicBezTo>
                  <a:pt x="823587" y="5316899"/>
                  <a:pt x="658340" y="5217603"/>
                  <a:pt x="529813" y="5218555"/>
                </a:cubicBezTo>
                <a:lnTo>
                  <a:pt x="519546" y="5208845"/>
                </a:lnTo>
                <a:lnTo>
                  <a:pt x="507906" y="5204779"/>
                </a:lnTo>
                <a:lnTo>
                  <a:pt x="505153" y="5196726"/>
                </a:lnTo>
                <a:lnTo>
                  <a:pt x="500429" y="5193241"/>
                </a:lnTo>
                <a:cubicBezTo>
                  <a:pt x="480923" y="5182176"/>
                  <a:pt x="482807" y="5205793"/>
                  <a:pt x="431923" y="5191553"/>
                </a:cubicBezTo>
                <a:cubicBezTo>
                  <a:pt x="440499" y="5237077"/>
                  <a:pt x="352872" y="5155083"/>
                  <a:pt x="337115" y="5202714"/>
                </a:cubicBezTo>
                <a:cubicBezTo>
                  <a:pt x="325265" y="5197752"/>
                  <a:pt x="314288" y="5191441"/>
                  <a:pt x="303383" y="5184750"/>
                </a:cubicBezTo>
                <a:lnTo>
                  <a:pt x="297664" y="5181269"/>
                </a:lnTo>
                <a:lnTo>
                  <a:pt x="272701" y="5175678"/>
                </a:lnTo>
                <a:lnTo>
                  <a:pt x="268242" y="5163678"/>
                </a:lnTo>
                <a:lnTo>
                  <a:pt x="232517" y="5147792"/>
                </a:lnTo>
                <a:cubicBezTo>
                  <a:pt x="218741" y="5143453"/>
                  <a:pt x="203450" y="5140668"/>
                  <a:pt x="185851" y="5140408"/>
                </a:cubicBezTo>
                <a:cubicBezTo>
                  <a:pt x="139207" y="5153337"/>
                  <a:pt x="79723" y="5120316"/>
                  <a:pt x="20337" y="5113040"/>
                </a:cubicBezTo>
                <a:lnTo>
                  <a:pt x="0" y="5112243"/>
                </a:lnTo>
                <a:close/>
              </a:path>
            </a:pathLst>
          </a:custGeom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7809" y="1071350"/>
            <a:ext cx="4775162" cy="1339382"/>
          </a:xfrm>
        </p:spPr>
        <p:txBody>
          <a:bodyPr>
            <a:normAutofit/>
          </a:bodyPr>
          <a:lstStyle/>
          <a:p>
            <a:pPr algn="ctr"/>
            <a:r>
              <a:rPr lang="en-GB" sz="2800" b="1" u="sng">
                <a:latin typeface="Arial" panose="020B0604020202020204" pitchFamily="34" charset="0"/>
                <a:cs typeface="Arial" panose="020B0604020202020204" pitchFamily="34" charset="0"/>
              </a:rPr>
              <a:t>Summary of Key Findings </a:t>
            </a:r>
            <a:b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Rectangle 6">
            <a:extLst>
              <a:ext uri="{FF2B5EF4-FFF2-40B4-BE49-F238E27FC236}">
                <a16:creationId xmlns:a16="http://schemas.microsoft.com/office/drawing/2014/main" id="{F0C518C2-0AA4-470C-87B9-9CBF428FBA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564666" y="399531"/>
            <a:ext cx="1707751" cy="42898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6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9319" y="2547257"/>
            <a:ext cx="4458446" cy="3109740"/>
          </a:xfrm>
        </p:spPr>
        <p:txBody>
          <a:bodyPr anchor="ctr">
            <a:normAutofit/>
          </a:bodyPr>
          <a:lstStyle/>
          <a:p>
            <a:r>
              <a:rPr lang="en-GB" sz="1100" b="1"/>
              <a:t>Key Finding 1:</a:t>
            </a:r>
          </a:p>
          <a:p>
            <a:r>
              <a:rPr lang="en-GB" sz="1100"/>
              <a:t>Sales stagnation is driven by a combination of internal and external factors.</a:t>
            </a:r>
          </a:p>
          <a:p>
            <a:r>
              <a:rPr lang="en-GB" sz="1100" b="1"/>
              <a:t>Key Finding 2:</a:t>
            </a:r>
          </a:p>
          <a:p>
            <a:r>
              <a:rPr lang="en-GB" sz="1100"/>
              <a:t>External environmental changes (footfall decline, remote working, rising costs) are major contributors.</a:t>
            </a:r>
          </a:p>
          <a:p>
            <a:r>
              <a:rPr lang="en-GB" sz="1100" b="1"/>
              <a:t>Key Finding 3:</a:t>
            </a:r>
          </a:p>
          <a:p>
            <a:r>
              <a:rPr lang="en-GB" sz="1100"/>
              <a:t>Internal operational limitations (no delivery service, poor pre‑order system) reduce competitiveness.</a:t>
            </a:r>
          </a:p>
          <a:p>
            <a:r>
              <a:rPr lang="en-GB" sz="1100" b="1"/>
              <a:t>Key Finding 4:</a:t>
            </a:r>
          </a:p>
          <a:p>
            <a:r>
              <a:rPr lang="en-GB" sz="1100"/>
              <a:t>Both PESTEL and Fishbone analysis show that Basil must adapt to survive.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0E842A7B-4A59-0E54-D53F-EF6DE6560B4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342" r="-2" b="-2"/>
          <a:stretch>
            <a:fillRect/>
          </a:stretch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1517" y="62670"/>
            <a:ext cx="5464968" cy="1559301"/>
          </a:xfrm>
        </p:spPr>
        <p:txBody>
          <a:bodyPr>
            <a:normAutofit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8029" y="1774371"/>
            <a:ext cx="5247340" cy="5303907"/>
          </a:xfrm>
        </p:spPr>
        <p:txBody>
          <a:bodyPr anchor="ctr">
            <a:normAutofit fontScale="92500" lnSpcReduction="10000"/>
          </a:bodyPr>
          <a:lstStyle/>
          <a:p>
            <a:r>
              <a:rPr lang="en-GB" sz="1900" dirty="0" err="1"/>
              <a:t>Alanzi</a:t>
            </a:r>
            <a:r>
              <a:rPr lang="en-GB" sz="1900" dirty="0"/>
              <a:t>, S., 2018. PESTEL analysis. </a:t>
            </a:r>
            <a:r>
              <a:rPr lang="en-GB" sz="1900" i="1" dirty="0"/>
              <a:t>Project Management</a:t>
            </a:r>
            <a:r>
              <a:rPr lang="en-GB" sz="1900" dirty="0"/>
              <a:t>, </a:t>
            </a:r>
            <a:r>
              <a:rPr lang="en-GB" sz="1900" i="1" dirty="0"/>
              <a:t>1</a:t>
            </a:r>
            <a:r>
              <a:rPr lang="en-GB" sz="1900" dirty="0"/>
              <a:t>.</a:t>
            </a:r>
            <a:endParaRPr lang="en-GB" sz="19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pl-PL" sz="1900" dirty="0"/>
              <a:t>Majka, M., 2023. Fishbone diagram.</a:t>
            </a:r>
            <a:endParaRPr lang="en-GB" sz="1900" dirty="0"/>
          </a:p>
          <a:p>
            <a:r>
              <a:rPr lang="en-GB" sz="1900" dirty="0"/>
              <a:t>Bose, T.K., 2012. Application of fishbone analysis for evaluating supply chain and business process-a case study on the St James Hospital. </a:t>
            </a:r>
            <a:r>
              <a:rPr lang="en-GB" sz="1900" i="1" dirty="0"/>
              <a:t>International Journal of Managing Value and Supply Chains (IJMVSC)</a:t>
            </a:r>
            <a:r>
              <a:rPr lang="en-GB" sz="1900" dirty="0"/>
              <a:t>, </a:t>
            </a:r>
            <a:r>
              <a:rPr lang="en-GB" sz="1900" i="1" dirty="0"/>
              <a:t>3</a:t>
            </a:r>
            <a:r>
              <a:rPr lang="en-GB" sz="1900" dirty="0"/>
              <a:t>(2), pp.17-24.</a:t>
            </a:r>
          </a:p>
          <a:p>
            <a:r>
              <a:rPr lang="en-GB" sz="1900" dirty="0"/>
              <a:t>Kumah, P., Osei‑Tutu, E. and Oduro, R. (2024) </a:t>
            </a:r>
            <a:r>
              <a:rPr lang="en-GB" sz="1900" i="1" dirty="0"/>
              <a:t>Root cause analysis tools and their application in quality improvement: A review</a:t>
            </a:r>
            <a:r>
              <a:rPr lang="en-GB" sz="1900" dirty="0"/>
              <a:t>. </a:t>
            </a:r>
            <a:r>
              <a:rPr lang="en-GB" sz="1900" b="1" dirty="0"/>
              <a:t>Journal of Quality and Reliability Engineering</a:t>
            </a:r>
            <a:r>
              <a:rPr lang="en-GB" sz="1900" dirty="0"/>
              <a:t>, 40(2), pp. 112–125.</a:t>
            </a:r>
          </a:p>
          <a:p>
            <a:r>
              <a:rPr lang="en-GB" sz="1900" dirty="0"/>
              <a:t>Buye, R., 2021. Critical examination of the PESTEL Analysis Model. </a:t>
            </a:r>
            <a:r>
              <a:rPr lang="en-GB" sz="1900" i="1" dirty="0"/>
              <a:t>Project: Action Research for Development</a:t>
            </a:r>
            <a:r>
              <a:rPr lang="en-GB" sz="1900" dirty="0"/>
              <a:t>, pp.1-12.</a:t>
            </a:r>
          </a:p>
          <a:p>
            <a:r>
              <a:rPr lang="en-GB" sz="2000" dirty="0"/>
              <a:t>Yüksel, I. (2012) ‘Developing a multi‑criteria decision‑making model for PESTEL analysis’, </a:t>
            </a:r>
            <a:r>
              <a:rPr lang="en-GB" sz="2000" i="1" dirty="0"/>
              <a:t>International Journal of Business and Management</a:t>
            </a:r>
            <a:r>
              <a:rPr lang="en-GB" sz="2000" dirty="0"/>
              <a:t>, 7(24), pp. 52–66.</a:t>
            </a:r>
            <a:endParaRPr lang="en-GB" sz="1900" dirty="0"/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br>
              <a:rPr lang="en-GB" sz="42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42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endParaRPr lang="en-GB" sz="2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200" b="1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2430</TotalTime>
  <Words>863</Words>
  <Application>Microsoft Office PowerPoint</Application>
  <PresentationFormat>Widescreen</PresentationFormat>
  <Paragraphs>148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Calibri Light</vt:lpstr>
      <vt:lpstr>Wingdings</vt:lpstr>
      <vt:lpstr>Office Theme</vt:lpstr>
      <vt:lpstr>PowerPoint Presentation</vt:lpstr>
      <vt:lpstr>Overview</vt:lpstr>
      <vt:lpstr>Basils Bakery</vt:lpstr>
      <vt:lpstr>Problems Facing Basil’s Bakery (Root Problem)</vt:lpstr>
      <vt:lpstr>Nature and Scope of the Problems</vt:lpstr>
      <vt:lpstr>Critique of the PESTEL Framework</vt:lpstr>
      <vt:lpstr>PowerPoint Presentation</vt:lpstr>
      <vt:lpstr>Critique of the Cause‑and‑Effect (Fishbone) Model</vt:lpstr>
      <vt:lpstr>PowerPoint Presentation</vt:lpstr>
      <vt:lpstr>Summary of Key Findings  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sobiyaa8@gmail.com</cp:lastModifiedBy>
  <cp:revision>99</cp:revision>
  <dcterms:created xsi:type="dcterms:W3CDTF">2024-01-29T11:42:05Z</dcterms:created>
  <dcterms:modified xsi:type="dcterms:W3CDTF">2026-06-13T14:20:54Z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