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02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05736-0FFE-CCDB-A2B9-F6D9D79EFF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7C24E1-8A94-779D-4E82-CD3EA42232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35E239-97DA-2B1C-C396-C8DCED7162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97936-8C6E-443B-82EE-6BE3765D6172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BDA8E7-810A-F314-3775-ADCD3958C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00590A-27C4-F1FD-3CF9-18050D41A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D7E2B-3F0F-45E6-A55A-4B0D9DBF7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140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975EE-B5FD-B415-C22D-DA75118187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7B2D9-083E-0F56-770E-1C47D04931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CB578B-FB4F-051F-B5EE-75088CF9C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97936-8C6E-443B-82EE-6BE3765D6172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E204C-3D8F-E2F8-37D1-7C9CF5B56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2AA147-FC10-190A-52C5-C960CCC06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D7E2B-3F0F-45E6-A55A-4B0D9DBF7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844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A9AE1-56D4-221C-4992-D7AEC2078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088E62-1AE9-D651-47E2-535DC15F39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F4BFE8-87B7-9C6B-92C8-4E50ECA18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97936-8C6E-443B-82EE-6BE3765D6172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A0C37D-6258-77BD-DD2C-12EC9FC73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242FBF-B775-F00A-448F-1FD8AFFDE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D7E2B-3F0F-45E6-A55A-4B0D9DBF7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383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45817-AE4B-EF2B-9C14-56DAA8D07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6885E-ED6C-0B98-3D24-B0B33F86E9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818531-2454-B74B-3690-34BF55FDF0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41FE91-A02A-DA25-1896-E37A789749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97936-8C6E-443B-82EE-6BE3765D6172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520B5F-5F48-A66B-77E2-C3B62ADBC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7CFC97-F437-B166-F8A2-658902FBB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D7E2B-3F0F-45E6-A55A-4B0D9DBF7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954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CCD-9393-0535-47CC-3215E19A1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BCF356-8D24-47BE-428E-44D532AE98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2155A0-A4B7-EC0D-F6F9-B7E7A0F854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325AD7-90ED-DE33-D67B-6DD6F8AE97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A3E661-6C58-808D-8C3E-607A7CEBB6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9713C0-C576-D7F5-9DBF-74D1BA403D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97936-8C6E-443B-82EE-6BE3765D6172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3A81FA-AD48-B568-5B77-D3ACDC81E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681C58-943D-0CBC-B79C-B5080103C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D7E2B-3F0F-45E6-A55A-4B0D9DBF7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516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6FC44-CCFF-500C-042D-982D78956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B7F942-84D4-7DD2-4558-C1AC5B370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97936-8C6E-443B-82EE-6BE3765D6172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302413-9462-7C26-4F39-8DFE9A222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2A916C-E15E-2A15-A34D-14B0D5885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D7E2B-3F0F-45E6-A55A-4B0D9DBF7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771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6A0C57-54C3-7962-B4CD-E853897DA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97936-8C6E-443B-82EE-6BE3765D6172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F87D75-5229-D963-FE33-05579F408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1AA64A-BFD5-408F-088B-10A551833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D7E2B-3F0F-45E6-A55A-4B0D9DBF7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508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72DE7-7C3A-A232-371C-6D89E72DC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79BB0-B5D9-B69D-A990-16FCC77D7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E3CCD3-D947-6285-2899-38D7F80251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DBF165-4DF3-DE21-1FDB-88F4DFC9F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97936-8C6E-443B-82EE-6BE3765D6172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E9DD5C-F452-69D6-7C82-E034023650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47AD41-DA87-4F69-1EAD-26887A6B5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D7E2B-3F0F-45E6-A55A-4B0D9DBF7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56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D5CA7-64D7-2815-8C44-C7CBAC906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529539-87E8-E9C5-62DF-0E11208E2E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14605A-344A-7766-F0C5-48FE5DE95C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E9A867-4B02-3C61-F5F9-6F3F59D33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97936-8C6E-443B-82EE-6BE3765D6172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E1F5-9029-C353-8EE6-D2E5CA2796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F69568-6B46-3984-D143-484C3EAB5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D7E2B-3F0F-45E6-A55A-4B0D9DBF7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20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D26A2-8D09-4CAD-32FD-CA1ACFF66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AFB771-D7CF-FE12-E700-E9B2EDD1D8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B923A2-E2E8-E826-8CD4-C6305C2533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97936-8C6E-443B-82EE-6BE3765D6172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43E22B-DB0B-8F65-D1F5-88192FC1C7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4EF851-FD9B-AA61-34FB-B4CDF58AA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D7E2B-3F0F-45E6-A55A-4B0D9DBF7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376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97E31F-A311-D237-0685-7B32149CA7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4FC29D-7604-CEB6-A00E-930AD552C0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A63DC3-4A32-16CE-B627-DE59CBE75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97936-8C6E-443B-82EE-6BE3765D6172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1FB356-6C5C-55E6-59A1-87465F7C8B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91C64-1C7A-C450-74EB-943CC3C7A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D7E2B-3F0F-45E6-A55A-4B0D9DBF7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6845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BEEF2D-C32A-DCB8-4371-5E2FDBF72A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22C5C-4B7C-9969-11DC-719472CBC1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8452A0-4C2D-3D36-8829-6D7BD1118D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997936-8C6E-443B-82EE-6BE3765D6172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65624-0380-E098-1480-C05EDCEF35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A350BA-8B99-33A7-BCAD-EECC2079A0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7D7E2B-3F0F-45E6-A55A-4B0D9DBF79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571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job-profiles/care-manager#qualification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11DBBF1-3229-4BD9-B3D1-B4CA571E74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843625"/>
            <a:ext cx="12188824" cy="0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5BC87C3E-1040-4EE4-9BDB-9537F7A1B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6" y="968282"/>
            <a:ext cx="12188824" cy="49469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E0D98F-190B-2B6C-91BE-C64E6FED2E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18254" y="2334186"/>
            <a:ext cx="8990919" cy="1235187"/>
          </a:xfrm>
        </p:spPr>
        <p:txBody>
          <a:bodyPr>
            <a:normAutofit/>
          </a:bodyPr>
          <a:lstStyle/>
          <a:p>
            <a:r>
              <a:rPr lang="en-GB" sz="6600" b="1" dirty="0"/>
              <a:t>Gracia Kayindo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C1FCD2-FF73-FF7D-79F0-396A9AE991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3309" y="4202163"/>
            <a:ext cx="10601325" cy="1456287"/>
          </a:xfrm>
        </p:spPr>
        <p:txBody>
          <a:bodyPr>
            <a:normAutofit fontScale="25000" lnSpcReduction="20000"/>
          </a:bodyPr>
          <a:lstStyle/>
          <a:p>
            <a:r>
              <a:rPr lang="en-GB" sz="11200" dirty="0"/>
              <a:t>Academic And Employability Skills</a:t>
            </a:r>
          </a:p>
          <a:p>
            <a:r>
              <a:rPr lang="en-GB" sz="11200" dirty="0"/>
              <a:t>(ACE)</a:t>
            </a:r>
          </a:p>
          <a:p>
            <a:r>
              <a:rPr lang="en-GB" sz="11200" dirty="0"/>
              <a:t>STUDENT ID: 2133666</a:t>
            </a:r>
          </a:p>
          <a:p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2CDBECE-872A-4C73-9DC1-BB4E805E2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3894594"/>
            <a:ext cx="2743200" cy="0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5CD5A0B-CDD7-427C-AA42-2EECFDFA1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 bwMode="white">
          <a:xfrm>
            <a:off x="0" y="6028863"/>
            <a:ext cx="12188824" cy="0"/>
          </a:xfrm>
          <a:prstGeom prst="line">
            <a:avLst/>
          </a:prstGeom>
          <a:ln w="508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73861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2D886F1-CB4A-4FC1-AAA7-9402B0D0D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62B7B97-C3EE-4AEE-A61F-AFA873FE2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013557" y="0"/>
            <a:ext cx="10178443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3FB830-994C-98C1-F523-405701075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787" y="1635358"/>
            <a:ext cx="2752344" cy="2706624"/>
          </a:xfrm>
          <a:prstGeom prst="ellipse">
            <a:avLst/>
          </a:prstGeom>
          <a:solidFill>
            <a:schemeClr val="bg1"/>
          </a:solidFill>
          <a:ln w="174625" cmpd="thinThick"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8D992-587C-60AC-0034-242F33C36A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6690" y="1088137"/>
            <a:ext cx="6180082" cy="3801067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Chosen career path</a:t>
            </a:r>
          </a:p>
          <a:p>
            <a:r>
              <a:rPr lang="en-GB" sz="3200" dirty="0">
                <a:solidFill>
                  <a:schemeClr val="bg1"/>
                </a:solidFill>
              </a:rPr>
              <a:t>Skill required</a:t>
            </a:r>
          </a:p>
          <a:p>
            <a:r>
              <a:rPr lang="en-GB" sz="3200" dirty="0">
                <a:solidFill>
                  <a:schemeClr val="bg1"/>
                </a:solidFill>
              </a:rPr>
              <a:t>SWOT analysis</a:t>
            </a:r>
          </a:p>
        </p:txBody>
      </p:sp>
    </p:spTree>
    <p:extLst>
      <p:ext uri="{BB962C8B-B14F-4D97-AF65-F5344CB8AC3E}">
        <p14:creationId xmlns:p14="http://schemas.microsoft.com/office/powerpoint/2010/main" val="1599016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111FAE-0C8C-4E30-B30E-B04E649EB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Healthcare manger 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9E124-C180-EDA2-BF71-4A042D494B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 Recruiting and managing staff</a:t>
            </a:r>
          </a:p>
          <a:p>
            <a:r>
              <a:rPr lang="en-GB" sz="3200" dirty="0">
                <a:solidFill>
                  <a:schemeClr val="bg1"/>
                </a:solidFill>
              </a:rPr>
              <a:t>Managing finance </a:t>
            </a:r>
          </a:p>
          <a:p>
            <a:r>
              <a:rPr lang="en-GB" sz="3200" dirty="0">
                <a:solidFill>
                  <a:schemeClr val="bg1"/>
                </a:solidFill>
              </a:rPr>
              <a:t>Provided meets national care standards</a:t>
            </a:r>
          </a:p>
          <a:p>
            <a:pPr marL="0" indent="0">
              <a:buNone/>
            </a:pP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26832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9CDE2E-1E2E-0795-40C8-0349810FE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Skills Required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A3B83-6E59-222B-55EA-36CDB72B4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Management skill</a:t>
            </a:r>
          </a:p>
          <a:p>
            <a:r>
              <a:rPr lang="en-GB" sz="3200" dirty="0">
                <a:solidFill>
                  <a:schemeClr val="bg1"/>
                </a:solidFill>
              </a:rPr>
              <a:t>Communication skill</a:t>
            </a:r>
          </a:p>
          <a:p>
            <a:r>
              <a:rPr lang="en-GB" sz="3200" dirty="0">
                <a:solidFill>
                  <a:schemeClr val="bg1"/>
                </a:solidFill>
              </a:rPr>
              <a:t>Maths  skill</a:t>
            </a:r>
          </a:p>
          <a:p>
            <a:r>
              <a:rPr lang="en-GB" sz="3200" dirty="0">
                <a:solidFill>
                  <a:schemeClr val="bg1"/>
                </a:solidFill>
              </a:rPr>
              <a:t>Written skill</a:t>
            </a:r>
          </a:p>
          <a:p>
            <a:r>
              <a:rPr lang="en-GB" sz="3200" dirty="0">
                <a:solidFill>
                  <a:schemeClr val="bg1"/>
                </a:solidFill>
              </a:rPr>
              <a:t>Qualifications</a:t>
            </a:r>
          </a:p>
          <a:p>
            <a:r>
              <a:rPr lang="en-GB" sz="3200" dirty="0">
                <a:solidFill>
                  <a:schemeClr val="bg1"/>
                </a:solidFill>
              </a:rPr>
              <a:t>People skill</a:t>
            </a:r>
          </a:p>
          <a:p>
            <a:r>
              <a:rPr lang="en-GB" sz="3200" dirty="0">
                <a:solidFill>
                  <a:schemeClr val="bg1"/>
                </a:solidFill>
              </a:rPr>
              <a:t>Confidence </a:t>
            </a:r>
          </a:p>
        </p:txBody>
      </p:sp>
    </p:spTree>
    <p:extLst>
      <p:ext uri="{BB962C8B-B14F-4D97-AF65-F5344CB8AC3E}">
        <p14:creationId xmlns:p14="http://schemas.microsoft.com/office/powerpoint/2010/main" val="3226546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7358A7-A383-8929-703E-FB1726092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Strengths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27192-1FA2-1AB5-9B25-34C065E081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13552"/>
            <a:ext cx="10515600" cy="365998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Time management</a:t>
            </a:r>
          </a:p>
          <a:p>
            <a:r>
              <a:rPr lang="en-GB" sz="3200" dirty="0">
                <a:solidFill>
                  <a:schemeClr val="bg1"/>
                </a:solidFill>
              </a:rPr>
              <a:t>People skill </a:t>
            </a:r>
          </a:p>
          <a:p>
            <a:r>
              <a:rPr lang="en-GB" sz="3200" dirty="0">
                <a:solidFill>
                  <a:schemeClr val="bg1"/>
                </a:solidFill>
              </a:rPr>
              <a:t>Communication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06967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896C8A-8980-EB2E-C2F3-7181FD76A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Weakness</a:t>
            </a:r>
            <a:r>
              <a:rPr lang="en-GB" sz="4800" dirty="0">
                <a:solidFill>
                  <a:schemeClr val="bg1"/>
                </a:solidFill>
              </a:rPr>
              <a:t>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AE19524C-BA21-8EE2-3EC1-21204916D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Qualifications</a:t>
            </a:r>
          </a:p>
          <a:p>
            <a:r>
              <a:rPr lang="en-GB" sz="3200" dirty="0">
                <a:solidFill>
                  <a:schemeClr val="bg1"/>
                </a:solidFill>
              </a:rPr>
              <a:t>Confidence</a:t>
            </a:r>
          </a:p>
          <a:p>
            <a:r>
              <a:rPr lang="en-GB" sz="3200" dirty="0">
                <a:solidFill>
                  <a:schemeClr val="bg1"/>
                </a:solidFill>
              </a:rPr>
              <a:t>Patient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8750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4DCF1D-96E5-1E01-BBEF-FAA4DBBEB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Threats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1DB0D-1A92-B6C5-7954-3F57D9FE1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CQC</a:t>
            </a:r>
          </a:p>
          <a:p>
            <a:r>
              <a:rPr lang="en-GB" sz="3200" dirty="0">
                <a:solidFill>
                  <a:schemeClr val="bg1"/>
                </a:solidFill>
              </a:rPr>
              <a:t>Bad review</a:t>
            </a:r>
          </a:p>
          <a:p>
            <a:r>
              <a:rPr lang="en-GB" sz="3200" dirty="0">
                <a:solidFill>
                  <a:schemeClr val="bg1"/>
                </a:solidFill>
              </a:rPr>
              <a:t>Staff living</a:t>
            </a:r>
          </a:p>
          <a:p>
            <a:r>
              <a:rPr lang="en-GB" sz="3200" dirty="0">
                <a:solidFill>
                  <a:schemeClr val="bg1"/>
                </a:solidFill>
              </a:rPr>
              <a:t>Training   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10806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29C41D-DDDF-8E79-38DF-015DC3F89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Questions?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64359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B7537B-FAEB-D857-197D-32DEACB7D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References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E35B83-1EC3-4F87-9D54-D86346335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7636" y="1957388"/>
            <a:ext cx="1039672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85B02-1F4E-7CA3-815E-11C925548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9173"/>
            <a:ext cx="10515600" cy="365998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AGCAS (2021) Care manager. Available at: </a:t>
            </a:r>
            <a:r>
              <a:rPr lang="en-GB" sz="2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https://www.prospects.ac.uk/job-profiles/care-manager#qualifications</a:t>
            </a:r>
            <a:r>
              <a:rPr lang="en-GB" sz="2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(Accessed: 21 July 2022).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8544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3590</TotalTime>
  <Words>101</Words>
  <Application>Microsoft Office PowerPoint</Application>
  <PresentationFormat>Widescreen</PresentationFormat>
  <Paragraphs>42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Gracia Kayindo</vt:lpstr>
      <vt:lpstr>OUTLINE</vt:lpstr>
      <vt:lpstr>Healthcare manger  </vt:lpstr>
      <vt:lpstr>Skills Required </vt:lpstr>
      <vt:lpstr>Strengths</vt:lpstr>
      <vt:lpstr>Weakness </vt:lpstr>
      <vt:lpstr>Threats</vt:lpstr>
      <vt:lpstr>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Gracia Kayindo</dc:title>
  <dc:creator>grace kayindo</dc:creator>
  <cp:lastModifiedBy>grace kayindo</cp:lastModifiedBy>
  <cp:revision>16</cp:revision>
  <dcterms:created xsi:type="dcterms:W3CDTF">2022-07-27T10:04:18Z</dcterms:created>
  <dcterms:modified xsi:type="dcterms:W3CDTF">2022-08-09T21:07:25Z</dcterms:modified>
</cp:coreProperties>
</file>