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8" r:id="rId2"/>
    <p:sldId id="257" r:id="rId3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8000" autoAdjust="0"/>
    <p:restoredTop sz="94660"/>
  </p:normalViewPr>
  <p:slideViewPr>
    <p:cSldViewPr snapToGrid="0">
      <p:cViewPr varScale="1">
        <p:scale>
          <a:sx n="78" d="100"/>
          <a:sy n="78" d="100"/>
        </p:scale>
        <p:origin x="51" y="20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3" Type="http://schemas.openxmlformats.org/officeDocument/2006/relationships/slide" Target="slides/slide2.xml"/><Relationship Id="rId7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heme" Target="theme/theme1.xml"/><Relationship Id="rId5" Type="http://schemas.openxmlformats.org/officeDocument/2006/relationships/viewProps" Target="viewProps.xml"/><Relationship Id="rId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911424" y="1988841"/>
            <a:ext cx="103632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25824" y="3744615"/>
            <a:ext cx="85344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527382" y="6525344"/>
            <a:ext cx="1294837" cy="218522"/>
          </a:xfrm>
        </p:spPr>
        <p:txBody>
          <a:bodyPr/>
          <a:lstStyle/>
          <a:p>
            <a:fld id="{A19BF7F6-B99F-4B32-A4D6-D1B232A6E82F}" type="datetimeFigureOut">
              <a:rPr lang="en-GB" smtClean="0"/>
              <a:t>04/11/2019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5519936" y="6381329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C2BBCF8-DF73-4FF1-A499-141F37A858D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4179132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09600" y="1600201"/>
            <a:ext cx="10972800" cy="3917032"/>
          </a:xfrm>
        </p:spPr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9BF7F6-B99F-4B32-A4D6-D1B232A6E82F}" type="datetimeFigureOut">
              <a:rPr lang="en-GB" smtClean="0"/>
              <a:t>04/11/2019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75787" y="6461781"/>
            <a:ext cx="38608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C2BBCF8-DF73-4FF1-A499-141F37A858D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1871102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11424" y="3993084"/>
            <a:ext cx="103632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911424" y="2492897"/>
            <a:ext cx="103632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9BF7F6-B99F-4B32-A4D6-D1B232A6E82F}" type="datetimeFigureOut">
              <a:rPr lang="en-GB" smtClean="0"/>
              <a:t>04/11/2019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C2BBCF8-DF73-4FF1-A499-141F37A858D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9021853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09600" y="1600201"/>
            <a:ext cx="53848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97600" y="1600201"/>
            <a:ext cx="53848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9BF7F6-B99F-4B32-A4D6-D1B232A6E82F}" type="datetimeFigureOut">
              <a:rPr lang="en-GB" smtClean="0"/>
              <a:t>04/11/2019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C2BBCF8-DF73-4FF1-A499-141F37A858D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2353327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1535113"/>
            <a:ext cx="5386917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09600" y="2174876"/>
            <a:ext cx="5386917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93368" y="1535113"/>
            <a:ext cx="5389033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93368" y="2174876"/>
            <a:ext cx="5389033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9BF7F6-B99F-4B32-A4D6-D1B232A6E82F}" type="datetimeFigureOut">
              <a:rPr lang="en-GB" smtClean="0"/>
              <a:t>04/11/2019</a:t>
            </a:fld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C2BBCF8-DF73-4FF1-A499-141F37A858D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2264845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9BF7F6-B99F-4B32-A4D6-D1B232A6E82F}" type="datetimeFigureOut">
              <a:rPr lang="en-GB" smtClean="0"/>
              <a:t>04/11/2019</a:t>
            </a:fld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C2BBCF8-DF73-4FF1-A499-141F37A858D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6709152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9BF7F6-B99F-4B32-A4D6-D1B232A6E82F}" type="datetimeFigureOut">
              <a:rPr lang="en-GB" smtClean="0"/>
              <a:t>04/11/2019</a:t>
            </a:fld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C2BBCF8-DF73-4FF1-A499-141F37A858D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0775828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1" y="273050"/>
            <a:ext cx="4011084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6733" y="273051"/>
            <a:ext cx="6815667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601" y="1435101"/>
            <a:ext cx="4011084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9BF7F6-B99F-4B32-A4D6-D1B232A6E82F}" type="datetimeFigureOut">
              <a:rPr lang="en-GB" smtClean="0"/>
              <a:t>04/11/2019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C2BBCF8-DF73-4FF1-A499-141F37A858D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700091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389717" y="4509120"/>
            <a:ext cx="73152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389717" y="612776"/>
            <a:ext cx="7315200" cy="3824337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smtClean="0"/>
              <a:t>Click icon to add picture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389717" y="5157192"/>
            <a:ext cx="73152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9BF7F6-B99F-4B32-A4D6-D1B232A6E82F}" type="datetimeFigureOut">
              <a:rPr lang="en-GB" smtClean="0"/>
              <a:t>04/11/2019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C2BBCF8-DF73-4FF1-A499-141F37A858D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5983664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9BF7F6-B99F-4B32-A4D6-D1B232A6E82F}" type="datetimeFigureOut">
              <a:rPr lang="en-GB" smtClean="0"/>
              <a:t>04/11/2019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C2BBCF8-DF73-4FF1-A499-141F37A858D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8419352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839200" y="274639"/>
            <a:ext cx="2743200" cy="5242594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09600" y="274639"/>
            <a:ext cx="8026400" cy="5242594"/>
          </a:xfrm>
        </p:spPr>
        <p:txBody>
          <a:bodyPr vert="eaVert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9BF7F6-B99F-4B32-A4D6-D1B232A6E82F}" type="datetimeFigureOut">
              <a:rPr lang="en-GB" smtClean="0"/>
              <a:t>04/11/2019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C2BBCF8-DF73-4FF1-A499-141F37A858D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7059885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109728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1600201"/>
            <a:ext cx="10972800" cy="391703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335360" y="6525344"/>
            <a:ext cx="1294837" cy="21852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19BF7F6-B99F-4B32-A4D6-D1B232A6E82F}" type="datetimeFigureOut">
              <a:rPr lang="en-GB" smtClean="0"/>
              <a:t>04/11/2019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608501" y="6380973"/>
            <a:ext cx="973899" cy="34050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C2BBCF8-DF73-4FF1-A499-141F37A858DB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449002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u="sng" dirty="0" smtClean="0"/>
              <a:t>Notices</a:t>
            </a:r>
            <a:endParaRPr lang="en-GB" b="1" u="sng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b="1" dirty="0"/>
              <a:t>Notice 1: </a:t>
            </a:r>
            <a:r>
              <a:rPr lang="en-GB" dirty="0"/>
              <a:t>Any students </a:t>
            </a:r>
            <a:r>
              <a:rPr lang="en-GB" dirty="0" smtClean="0"/>
              <a:t>not </a:t>
            </a:r>
            <a:r>
              <a:rPr lang="en-GB" dirty="0"/>
              <a:t>in a </a:t>
            </a:r>
            <a:r>
              <a:rPr lang="en-GB" dirty="0" smtClean="0"/>
              <a:t>Team see Tutor asap.</a:t>
            </a:r>
            <a:endParaRPr lang="en-GB" dirty="0"/>
          </a:p>
          <a:p>
            <a:r>
              <a:rPr lang="en-GB" b="1" dirty="0"/>
              <a:t>Notice 2: </a:t>
            </a:r>
            <a:r>
              <a:rPr lang="en-GB" dirty="0"/>
              <a:t>Rooms 108, 109* and 110 are booked for Engineering CAD on Wednesday. 6th November. Student Teams to complete the Tutorial Activities </a:t>
            </a:r>
            <a:r>
              <a:rPr lang="en-GB" dirty="0" smtClean="0"/>
              <a:t>on the next slide </a:t>
            </a:r>
            <a:r>
              <a:rPr lang="en-GB" dirty="0"/>
              <a:t>after the Lecture-Tutorial using a room of </a:t>
            </a:r>
            <a:r>
              <a:rPr lang="en-GB" dirty="0" smtClean="0"/>
              <a:t>your </a:t>
            </a:r>
            <a:r>
              <a:rPr lang="en-GB" dirty="0"/>
              <a:t>choice e.g. IQ labs, Open Learning space, Library or Cafe. </a:t>
            </a:r>
            <a:endParaRPr lang="en-GB" dirty="0" smtClean="0"/>
          </a:p>
          <a:p>
            <a:r>
              <a:rPr lang="en-GB" b="1" dirty="0" smtClean="0"/>
              <a:t>Tasks </a:t>
            </a:r>
            <a:r>
              <a:rPr lang="en-GB" b="1" dirty="0"/>
              <a:t>to complete</a:t>
            </a:r>
            <a:r>
              <a:rPr lang="en-GB" b="1" dirty="0" smtClean="0"/>
              <a:t>: </a:t>
            </a:r>
            <a:r>
              <a:rPr lang="en-GB" dirty="0" smtClean="0"/>
              <a:t>see next slide.</a:t>
            </a:r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234604336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b="1" u="sng" dirty="0" smtClean="0"/>
              <a:t>Tutorial </a:t>
            </a:r>
            <a:r>
              <a:rPr lang="en-GB" b="1" u="sng" dirty="0" smtClean="0"/>
              <a:t>Activity: Requirements &amp; Design</a:t>
            </a:r>
            <a:endParaRPr lang="en-GB" b="1" u="sng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88961" y="1201253"/>
            <a:ext cx="11414078" cy="4000523"/>
          </a:xfrm>
        </p:spPr>
        <p:txBody>
          <a:bodyPr>
            <a:noAutofit/>
          </a:bodyPr>
          <a:lstStyle/>
          <a:p>
            <a:pPr marL="514350" indent="-514350">
              <a:buFont typeface="+mj-lt"/>
              <a:buAutoNum type="arabicPeriod"/>
            </a:pPr>
            <a:r>
              <a:rPr lang="en-GB" sz="2400" b="1" dirty="0" smtClean="0"/>
              <a:t>Review &amp; update ‘</a:t>
            </a:r>
            <a:r>
              <a:rPr lang="en-GB" sz="2400" b="1" u="sng" dirty="0" smtClean="0"/>
              <a:t>Project </a:t>
            </a:r>
            <a:r>
              <a:rPr lang="en-GB" sz="2400" b="1" u="sng" dirty="0"/>
              <a:t>Team </a:t>
            </a:r>
            <a:r>
              <a:rPr lang="en-GB" sz="2400" b="1" u="sng" dirty="0" smtClean="0"/>
              <a:t>list</a:t>
            </a:r>
            <a:r>
              <a:rPr lang="en-GB" sz="2400" b="1" dirty="0" smtClean="0"/>
              <a:t>’ doc. </a:t>
            </a:r>
            <a:r>
              <a:rPr lang="en-GB" sz="2400" dirty="0"/>
              <a:t>(see Notice section in </a:t>
            </a:r>
            <a:r>
              <a:rPr lang="en-GB" sz="2400" dirty="0" smtClean="0"/>
              <a:t>Moodle) to finalize</a:t>
            </a:r>
            <a:r>
              <a:rPr lang="en-GB" sz="2400" b="1" dirty="0" smtClean="0"/>
              <a:t>: </a:t>
            </a:r>
            <a:r>
              <a:rPr lang="en-GB" sz="2400" dirty="0" smtClean="0"/>
              <a:t>Team Name, Brief Idea description and Team member list.</a:t>
            </a:r>
          </a:p>
          <a:p>
            <a:pPr marL="514350" indent="-514350">
              <a:buFont typeface="+mj-lt"/>
              <a:buAutoNum type="arabicPeriod"/>
            </a:pPr>
            <a:r>
              <a:rPr lang="en-GB" sz="2400" b="1" dirty="0" smtClean="0"/>
              <a:t>Complete a ‘</a:t>
            </a:r>
            <a:r>
              <a:rPr lang="en-GB" sz="2400" b="1" u="sng" dirty="0" smtClean="0"/>
              <a:t>Team Progress Update</a:t>
            </a:r>
            <a:r>
              <a:rPr lang="en-GB" sz="2400" dirty="0" smtClean="0"/>
              <a:t>’ doc aka Team Progress Sheet.</a:t>
            </a:r>
          </a:p>
          <a:p>
            <a:pPr marL="514350" indent="-514350">
              <a:buFont typeface="+mj-lt"/>
              <a:buAutoNum type="arabicPeriod"/>
            </a:pPr>
            <a:r>
              <a:rPr lang="en-GB" sz="2400" b="1" dirty="0" smtClean="0"/>
              <a:t>Assign to Team members and complete the following tasks:</a:t>
            </a:r>
          </a:p>
          <a:p>
            <a:pPr lvl="1">
              <a:buFont typeface="Courier New" panose="02070309020205020404" pitchFamily="49" charset="0"/>
              <a:buChar char="o"/>
            </a:pPr>
            <a:r>
              <a:rPr lang="en-GB" sz="2400" b="1" dirty="0" smtClean="0"/>
              <a:t>1</a:t>
            </a:r>
            <a:r>
              <a:rPr lang="en-GB" sz="2400" b="1" dirty="0" smtClean="0"/>
              <a:t>: Complete initial </a:t>
            </a:r>
            <a:r>
              <a:rPr lang="en-GB" sz="2400" b="1" u="sng" dirty="0"/>
              <a:t>Requirements </a:t>
            </a:r>
            <a:r>
              <a:rPr lang="en-GB" sz="2400" b="1" u="sng" dirty="0" smtClean="0"/>
              <a:t>Spec</a:t>
            </a:r>
            <a:r>
              <a:rPr lang="en-GB" sz="2400" b="1" u="sng" dirty="0" smtClean="0"/>
              <a:t>ification</a:t>
            </a:r>
            <a:r>
              <a:rPr lang="en-GB" sz="2400" b="1" u="sng" dirty="0" smtClean="0"/>
              <a:t> </a:t>
            </a:r>
            <a:r>
              <a:rPr lang="en-GB" sz="2400" dirty="0" smtClean="0"/>
              <a:t>and </a:t>
            </a:r>
            <a:r>
              <a:rPr lang="en-GB" sz="2400" dirty="0" smtClean="0"/>
              <a:t>decide on initial requirement priority &amp; MVP.</a:t>
            </a:r>
          </a:p>
          <a:p>
            <a:pPr lvl="1">
              <a:buFont typeface="Courier New" panose="02070309020205020404" pitchFamily="49" charset="0"/>
              <a:buChar char="o"/>
            </a:pPr>
            <a:r>
              <a:rPr lang="en-GB" sz="2400" b="1" dirty="0" smtClean="0"/>
              <a:t>2</a:t>
            </a:r>
            <a:r>
              <a:rPr lang="en-GB" sz="2400" b="1" dirty="0" smtClean="0"/>
              <a:t>: </a:t>
            </a:r>
            <a:r>
              <a:rPr lang="en-GB" sz="2400" b="1" dirty="0" smtClean="0"/>
              <a:t>Illustrate the </a:t>
            </a:r>
            <a:r>
              <a:rPr lang="en-GB" sz="2400" b="1" u="sng" dirty="0" smtClean="0"/>
              <a:t>Design</a:t>
            </a:r>
            <a:r>
              <a:rPr lang="en-GB" sz="2400" b="1" dirty="0" smtClean="0"/>
              <a:t> of your </a:t>
            </a:r>
            <a:r>
              <a:rPr lang="en-GB" sz="2400" b="1" dirty="0"/>
              <a:t>proposed </a:t>
            </a:r>
            <a:r>
              <a:rPr lang="en-GB" sz="2400" b="1" dirty="0" smtClean="0"/>
              <a:t>Prototype.</a:t>
            </a:r>
          </a:p>
          <a:p>
            <a:pPr lvl="1">
              <a:buFont typeface="Courier New" panose="02070309020205020404" pitchFamily="49" charset="0"/>
              <a:buChar char="o"/>
            </a:pPr>
            <a:r>
              <a:rPr lang="en-GB" sz="2400" b="1" dirty="0" smtClean="0"/>
              <a:t>3</a:t>
            </a:r>
            <a:r>
              <a:rPr lang="en-GB" sz="2400" b="1" dirty="0" smtClean="0"/>
              <a:t>: </a:t>
            </a:r>
            <a:r>
              <a:rPr lang="en-GB" sz="2400" b="1" dirty="0" smtClean="0"/>
              <a:t>Document </a:t>
            </a:r>
            <a:r>
              <a:rPr lang="en-GB" sz="2400" b="1" u="sng" dirty="0" err="1" smtClean="0"/>
              <a:t>PoC</a:t>
            </a:r>
            <a:r>
              <a:rPr lang="en-GB" sz="2400" b="1" u="sng" dirty="0" smtClean="0"/>
              <a:t> </a:t>
            </a:r>
            <a:r>
              <a:rPr lang="en-GB" sz="2400" b="1" u="sng" dirty="0"/>
              <a:t>feasibility </a:t>
            </a:r>
            <a:r>
              <a:rPr lang="en-GB" sz="2400" b="1" dirty="0"/>
              <a:t>survey </a:t>
            </a:r>
            <a:r>
              <a:rPr lang="en-GB" sz="2400" b="1" dirty="0" smtClean="0"/>
              <a:t>questions</a:t>
            </a:r>
            <a:r>
              <a:rPr lang="en-GB" sz="2400" dirty="0" smtClean="0"/>
              <a:t>. </a:t>
            </a:r>
            <a:r>
              <a:rPr lang="en-GB" sz="2400" dirty="0" smtClean="0"/>
              <a:t>Check with Team as a whole before distribution. This will inform </a:t>
            </a:r>
            <a:r>
              <a:rPr lang="en-GB" sz="2400" dirty="0" smtClean="0"/>
              <a:t>requirements </a:t>
            </a:r>
            <a:r>
              <a:rPr lang="en-GB" sz="2400" dirty="0" smtClean="0"/>
              <a:t>&amp; </a:t>
            </a:r>
            <a:r>
              <a:rPr lang="en-GB" sz="2400" dirty="0" smtClean="0"/>
              <a:t>design</a:t>
            </a:r>
            <a:r>
              <a:rPr lang="en-GB" sz="2400" dirty="0" smtClean="0"/>
              <a:t>.</a:t>
            </a:r>
            <a:endParaRPr lang="en-GB" sz="2400" dirty="0"/>
          </a:p>
        </p:txBody>
      </p:sp>
    </p:spTree>
    <p:extLst>
      <p:ext uri="{BB962C8B-B14F-4D97-AF65-F5344CB8AC3E}">
        <p14:creationId xmlns:p14="http://schemas.microsoft.com/office/powerpoint/2010/main" val="4222023233"/>
      </p:ext>
    </p:extLst>
  </p:cSld>
  <p:clrMapOvr>
    <a:masterClrMapping/>
  </p:clrMapOvr>
</p:sld>
</file>

<file path=ppt/theme/theme1.xml><?xml version="1.0" encoding="utf-8"?>
<a:theme xmlns:a="http://schemas.openxmlformats.org/drawingml/2006/main" name="UWTSD Theme1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UWTSD Theme1" id="{3C8FE4EA-8F2A-4043-B0AD-F87873529AAD}" vid="{34EEF614-ACE0-4DCE-8D22-6319A03D368F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UWTSD Theme1</Template>
  <TotalTime>49</TotalTime>
  <Words>185</Words>
  <Application>Microsoft Office PowerPoint</Application>
  <PresentationFormat>Widescreen</PresentationFormat>
  <Paragraphs>11</Paragraphs>
  <Slides>2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</vt:i4>
      </vt:variant>
    </vt:vector>
  </HeadingPairs>
  <TitlesOfParts>
    <vt:vector size="6" baseType="lpstr">
      <vt:lpstr>Arial</vt:lpstr>
      <vt:lpstr>Courier New</vt:lpstr>
      <vt:lpstr>Myriad Pro</vt:lpstr>
      <vt:lpstr>UWTSD Theme1</vt:lpstr>
      <vt:lpstr>Notices</vt:lpstr>
      <vt:lpstr>Tutorial Activity: Requirements &amp; Design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Tutorial Activity</dc:title>
  <dc:creator>James Williams</dc:creator>
  <cp:lastModifiedBy>James Williams</cp:lastModifiedBy>
  <cp:revision>6</cp:revision>
  <dcterms:created xsi:type="dcterms:W3CDTF">2019-11-04T15:12:14Z</dcterms:created>
  <dcterms:modified xsi:type="dcterms:W3CDTF">2019-11-04T16:01:52Z</dcterms:modified>
</cp:coreProperties>
</file>