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82" r:id="rId4"/>
    <p:sldId id="276" r:id="rId5"/>
    <p:sldId id="260" r:id="rId6"/>
    <p:sldId id="266" r:id="rId7"/>
    <p:sldId id="267" r:id="rId8"/>
    <p:sldId id="270" r:id="rId9"/>
    <p:sldId id="278" r:id="rId10"/>
    <p:sldId id="258" r:id="rId11"/>
    <p:sldId id="262" r:id="rId12"/>
    <p:sldId id="279" r:id="rId13"/>
    <p:sldId id="272" r:id="rId14"/>
    <p:sldId id="283" r:id="rId15"/>
    <p:sldId id="284" r:id="rId16"/>
    <p:sldId id="285" r:id="rId17"/>
    <p:sldId id="280" r:id="rId18"/>
    <p:sldId id="281" r:id="rId19"/>
    <p:sldId id="265" r:id="rId20"/>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0F9C70-E73F-4B3F-A806-0ED50579A767}" v="50" dt="2026-10-07T13:18:30.7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61" autoAdjust="0"/>
    <p:restoredTop sz="94660"/>
  </p:normalViewPr>
  <p:slideViewPr>
    <p:cSldViewPr snapToGrid="0" snapToObjects="1">
      <p:cViewPr varScale="1">
        <p:scale>
          <a:sx n="97" d="100"/>
          <a:sy n="97" d="100"/>
        </p:scale>
        <p:origin x="11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anie John" userId="f54fe06d-36d1-4f1c-82c1-e7add9cb8781" providerId="ADAL" clId="{B501D4D2-FA05-46AF-9A73-E22A4467AF31}"/>
    <pc:docChg chg="undo custSel addSld delSld modSld">
      <pc:chgData name="Stephanie John" userId="f54fe06d-36d1-4f1c-82c1-e7add9cb8781" providerId="ADAL" clId="{B501D4D2-FA05-46AF-9A73-E22A4467AF31}" dt="2026-10-07T13:18:38.268" v="465" actId="1076"/>
      <pc:docMkLst>
        <pc:docMk/>
      </pc:docMkLst>
      <pc:sldChg chg="modSp mod">
        <pc:chgData name="Stephanie John" userId="f54fe06d-36d1-4f1c-82c1-e7add9cb8781" providerId="ADAL" clId="{B501D4D2-FA05-46AF-9A73-E22A4467AF31}" dt="2026-10-07T13:01:29.312" v="14" actId="20577"/>
        <pc:sldMkLst>
          <pc:docMk/>
          <pc:sldMk cId="0" sldId="256"/>
        </pc:sldMkLst>
        <pc:spChg chg="mod">
          <ac:chgData name="Stephanie John" userId="f54fe06d-36d1-4f1c-82c1-e7add9cb8781" providerId="ADAL" clId="{B501D4D2-FA05-46AF-9A73-E22A4467AF31}" dt="2026-10-07T13:01:29.312" v="14" actId="20577"/>
          <ac:spMkLst>
            <pc:docMk/>
            <pc:sldMk cId="0" sldId="256"/>
            <ac:spMk id="2" creationId="{00000000-0000-0000-0000-000000000000}"/>
          </ac:spMkLst>
        </pc:spChg>
      </pc:sldChg>
      <pc:sldChg chg="modSp mod">
        <pc:chgData name="Stephanie John" userId="f54fe06d-36d1-4f1c-82c1-e7add9cb8781" providerId="ADAL" clId="{B501D4D2-FA05-46AF-9A73-E22A4467AF31}" dt="2026-10-07T13:01:54.158" v="64" actId="20577"/>
        <pc:sldMkLst>
          <pc:docMk/>
          <pc:sldMk cId="0" sldId="257"/>
        </pc:sldMkLst>
        <pc:spChg chg="mod">
          <ac:chgData name="Stephanie John" userId="f54fe06d-36d1-4f1c-82c1-e7add9cb8781" providerId="ADAL" clId="{B501D4D2-FA05-46AF-9A73-E22A4467AF31}" dt="2026-10-07T13:01:54.158" v="64" actId="20577"/>
          <ac:spMkLst>
            <pc:docMk/>
            <pc:sldMk cId="0" sldId="257"/>
            <ac:spMk id="3" creationId="{00000000-0000-0000-0000-000000000000}"/>
          </ac:spMkLst>
        </pc:spChg>
      </pc:sldChg>
      <pc:sldChg chg="del">
        <pc:chgData name="Stephanie John" userId="f54fe06d-36d1-4f1c-82c1-e7add9cb8781" providerId="ADAL" clId="{B501D4D2-FA05-46AF-9A73-E22A4467AF31}" dt="2026-10-07T13:03:14.744" v="156" actId="47"/>
        <pc:sldMkLst>
          <pc:docMk/>
          <pc:sldMk cId="0" sldId="259"/>
        </pc:sldMkLst>
      </pc:sldChg>
      <pc:sldChg chg="modSp add del">
        <pc:chgData name="Stephanie John" userId="f54fe06d-36d1-4f1c-82c1-e7add9cb8781" providerId="ADAL" clId="{B501D4D2-FA05-46AF-9A73-E22A4467AF31}" dt="2026-10-07T13:04:02.353" v="178" actId="20577"/>
        <pc:sldMkLst>
          <pc:docMk/>
          <pc:sldMk cId="0" sldId="262"/>
        </pc:sldMkLst>
        <pc:spChg chg="mod">
          <ac:chgData name="Stephanie John" userId="f54fe06d-36d1-4f1c-82c1-e7add9cb8781" providerId="ADAL" clId="{B501D4D2-FA05-46AF-9A73-E22A4467AF31}" dt="2026-10-07T13:04:02.353" v="178" actId="20577"/>
          <ac:spMkLst>
            <pc:docMk/>
            <pc:sldMk cId="0" sldId="262"/>
            <ac:spMk id="2" creationId="{00000000-0000-0000-0000-000000000000}"/>
          </ac:spMkLst>
        </pc:spChg>
      </pc:sldChg>
      <pc:sldChg chg="del">
        <pc:chgData name="Stephanie John" userId="f54fe06d-36d1-4f1c-82c1-e7add9cb8781" providerId="ADAL" clId="{B501D4D2-FA05-46AF-9A73-E22A4467AF31}" dt="2026-10-07T13:03:11.078" v="155" actId="47"/>
        <pc:sldMkLst>
          <pc:docMk/>
          <pc:sldMk cId="1303527032" sldId="271"/>
        </pc:sldMkLst>
      </pc:sldChg>
      <pc:sldChg chg="modSp mod">
        <pc:chgData name="Stephanie John" userId="f54fe06d-36d1-4f1c-82c1-e7add9cb8781" providerId="ADAL" clId="{B501D4D2-FA05-46AF-9A73-E22A4467AF31}" dt="2026-10-07T13:18:09.093" v="463" actId="20577"/>
        <pc:sldMkLst>
          <pc:docMk/>
          <pc:sldMk cId="265807269" sldId="280"/>
        </pc:sldMkLst>
        <pc:spChg chg="mod">
          <ac:chgData name="Stephanie John" userId="f54fe06d-36d1-4f1c-82c1-e7add9cb8781" providerId="ADAL" clId="{B501D4D2-FA05-46AF-9A73-E22A4467AF31}" dt="2026-10-07T13:18:09.093" v="463" actId="20577"/>
          <ac:spMkLst>
            <pc:docMk/>
            <pc:sldMk cId="265807269" sldId="280"/>
            <ac:spMk id="2" creationId="{89164D52-DEF6-E303-72E0-C8126547F947}"/>
          </ac:spMkLst>
        </pc:spChg>
      </pc:sldChg>
      <pc:sldChg chg="addSp delSp modSp new add del mod setBg">
        <pc:chgData name="Stephanie John" userId="f54fe06d-36d1-4f1c-82c1-e7add9cb8781" providerId="ADAL" clId="{B501D4D2-FA05-46AF-9A73-E22A4467AF31}" dt="2026-10-07T13:06:26.967" v="189" actId="26606"/>
        <pc:sldMkLst>
          <pc:docMk/>
          <pc:sldMk cId="1102015795" sldId="282"/>
        </pc:sldMkLst>
        <pc:spChg chg="mod">
          <ac:chgData name="Stephanie John" userId="f54fe06d-36d1-4f1c-82c1-e7add9cb8781" providerId="ADAL" clId="{B501D4D2-FA05-46AF-9A73-E22A4467AF31}" dt="2026-10-07T13:06:26.967" v="189" actId="26606"/>
          <ac:spMkLst>
            <pc:docMk/>
            <pc:sldMk cId="1102015795" sldId="282"/>
            <ac:spMk id="2" creationId="{E42B539E-2D4E-5ABE-DACA-42D5CD66B4FC}"/>
          </ac:spMkLst>
        </pc:spChg>
        <pc:spChg chg="del mod">
          <ac:chgData name="Stephanie John" userId="f54fe06d-36d1-4f1c-82c1-e7add9cb8781" providerId="ADAL" clId="{B501D4D2-FA05-46AF-9A73-E22A4467AF31}" dt="2026-10-07T13:06:26.967" v="189" actId="26606"/>
          <ac:spMkLst>
            <pc:docMk/>
            <pc:sldMk cId="1102015795" sldId="282"/>
            <ac:spMk id="3" creationId="{FF024919-1E99-8D95-1C2F-4C3BB0CA5F3D}"/>
          </ac:spMkLst>
        </pc:spChg>
        <pc:spChg chg="add">
          <ac:chgData name="Stephanie John" userId="f54fe06d-36d1-4f1c-82c1-e7add9cb8781" providerId="ADAL" clId="{B501D4D2-FA05-46AF-9A73-E22A4467AF31}" dt="2026-10-07T13:06:26.967" v="189" actId="26606"/>
          <ac:spMkLst>
            <pc:docMk/>
            <pc:sldMk cId="1102015795" sldId="282"/>
            <ac:spMk id="9" creationId="{56E9B3E6-E277-4D68-BA48-9CB43FFBD6E2}"/>
          </ac:spMkLst>
        </pc:spChg>
        <pc:spChg chg="add">
          <ac:chgData name="Stephanie John" userId="f54fe06d-36d1-4f1c-82c1-e7add9cb8781" providerId="ADAL" clId="{B501D4D2-FA05-46AF-9A73-E22A4467AF31}" dt="2026-10-07T13:06:26.967" v="189" actId="26606"/>
          <ac:spMkLst>
            <pc:docMk/>
            <pc:sldMk cId="1102015795" sldId="282"/>
            <ac:spMk id="16" creationId="{D5B0017B-2ECA-49AF-B397-DC140825DF8D}"/>
          </ac:spMkLst>
        </pc:spChg>
        <pc:grpChg chg="add">
          <ac:chgData name="Stephanie John" userId="f54fe06d-36d1-4f1c-82c1-e7add9cb8781" providerId="ADAL" clId="{B501D4D2-FA05-46AF-9A73-E22A4467AF31}" dt="2026-10-07T13:06:26.967" v="189" actId="26606"/>
          <ac:grpSpMkLst>
            <pc:docMk/>
            <pc:sldMk cId="1102015795" sldId="282"/>
            <ac:grpSpMk id="11" creationId="{AE1C45F0-260A-458C-96ED-C1F6D2151219}"/>
          </ac:grpSpMkLst>
        </pc:grpChg>
        <pc:graphicFrameChg chg="add">
          <ac:chgData name="Stephanie John" userId="f54fe06d-36d1-4f1c-82c1-e7add9cb8781" providerId="ADAL" clId="{B501D4D2-FA05-46AF-9A73-E22A4467AF31}" dt="2026-10-07T13:06:26.967" v="189" actId="26606"/>
          <ac:graphicFrameMkLst>
            <pc:docMk/>
            <pc:sldMk cId="1102015795" sldId="282"/>
            <ac:graphicFrameMk id="5" creationId="{CC6CA223-FDA7-1BDC-DB01-EE4DD373697D}"/>
          </ac:graphicFrameMkLst>
        </pc:graphicFrameChg>
        <pc:cxnChg chg="add">
          <ac:chgData name="Stephanie John" userId="f54fe06d-36d1-4f1c-82c1-e7add9cb8781" providerId="ADAL" clId="{B501D4D2-FA05-46AF-9A73-E22A4467AF31}" dt="2026-10-07T13:06:26.967" v="189" actId="26606"/>
          <ac:cxnSpMkLst>
            <pc:docMk/>
            <pc:sldMk cId="1102015795" sldId="282"/>
            <ac:cxnSpMk id="18" creationId="{6CF1BAF6-AD41-4082-B212-8A1F9A2E8779}"/>
          </ac:cxnSpMkLst>
        </pc:cxnChg>
      </pc:sldChg>
      <pc:sldChg chg="addSp delSp modSp new mod">
        <pc:chgData name="Stephanie John" userId="f54fe06d-36d1-4f1c-82c1-e7add9cb8781" providerId="ADAL" clId="{B501D4D2-FA05-46AF-9A73-E22A4467AF31}" dt="2026-10-07T13:14:09.995" v="285" actId="1076"/>
        <pc:sldMkLst>
          <pc:docMk/>
          <pc:sldMk cId="893292154" sldId="283"/>
        </pc:sldMkLst>
        <pc:spChg chg="mod">
          <ac:chgData name="Stephanie John" userId="f54fe06d-36d1-4f1c-82c1-e7add9cb8781" providerId="ADAL" clId="{B501D4D2-FA05-46AF-9A73-E22A4467AF31}" dt="2026-10-07T13:14:09.995" v="285" actId="1076"/>
          <ac:spMkLst>
            <pc:docMk/>
            <pc:sldMk cId="893292154" sldId="283"/>
            <ac:spMk id="2" creationId="{34CB71E3-53B3-CCA9-DB8B-B3BA4A3CDEBF}"/>
          </ac:spMkLst>
        </pc:spChg>
        <pc:spChg chg="add del">
          <ac:chgData name="Stephanie John" userId="f54fe06d-36d1-4f1c-82c1-e7add9cb8781" providerId="ADAL" clId="{B501D4D2-FA05-46AF-9A73-E22A4467AF31}" dt="2026-10-07T13:09:30.061" v="194" actId="1032"/>
          <ac:spMkLst>
            <pc:docMk/>
            <pc:sldMk cId="893292154" sldId="283"/>
            <ac:spMk id="3" creationId="{321D5AD4-1281-F7CC-6464-5089DCDE22C4}"/>
          </ac:spMkLst>
        </pc:spChg>
        <pc:spChg chg="add mod">
          <ac:chgData name="Stephanie John" userId="f54fe06d-36d1-4f1c-82c1-e7add9cb8781" providerId="ADAL" clId="{B501D4D2-FA05-46AF-9A73-E22A4467AF31}" dt="2026-10-07T13:13:54.115" v="281" actId="207"/>
          <ac:spMkLst>
            <pc:docMk/>
            <pc:sldMk cId="893292154" sldId="283"/>
            <ac:spMk id="6" creationId="{51F205FF-FF2D-609B-C294-108C372F582A}"/>
          </ac:spMkLst>
        </pc:spChg>
        <pc:spChg chg="add mod">
          <ac:chgData name="Stephanie John" userId="f54fe06d-36d1-4f1c-82c1-e7add9cb8781" providerId="ADAL" clId="{B501D4D2-FA05-46AF-9A73-E22A4467AF31}" dt="2026-10-07T13:13:54.115" v="281" actId="207"/>
          <ac:spMkLst>
            <pc:docMk/>
            <pc:sldMk cId="893292154" sldId="283"/>
            <ac:spMk id="8" creationId="{B28C4950-A397-C120-93F9-799B6444BA49}"/>
          </ac:spMkLst>
        </pc:spChg>
        <pc:spChg chg="add mod">
          <ac:chgData name="Stephanie John" userId="f54fe06d-36d1-4f1c-82c1-e7add9cb8781" providerId="ADAL" clId="{B501D4D2-FA05-46AF-9A73-E22A4467AF31}" dt="2026-10-07T13:13:54.115" v="281" actId="207"/>
          <ac:spMkLst>
            <pc:docMk/>
            <pc:sldMk cId="893292154" sldId="283"/>
            <ac:spMk id="10" creationId="{DBA9B3DE-D9B8-5D36-AA46-2402FBE5011F}"/>
          </ac:spMkLst>
        </pc:spChg>
        <pc:spChg chg="add del mod">
          <ac:chgData name="Stephanie John" userId="f54fe06d-36d1-4f1c-82c1-e7add9cb8781" providerId="ADAL" clId="{B501D4D2-FA05-46AF-9A73-E22A4467AF31}" dt="2026-10-07T13:12:15.942" v="263" actId="478"/>
          <ac:spMkLst>
            <pc:docMk/>
            <pc:sldMk cId="893292154" sldId="283"/>
            <ac:spMk id="12" creationId="{1621D9A9-7812-1202-99E2-581B7D7B96FB}"/>
          </ac:spMkLst>
        </pc:spChg>
        <pc:graphicFrameChg chg="add del mod modGraphic">
          <ac:chgData name="Stephanie John" userId="f54fe06d-36d1-4f1c-82c1-e7add9cb8781" providerId="ADAL" clId="{B501D4D2-FA05-46AF-9A73-E22A4467AF31}" dt="2026-10-07T13:09:14.301" v="193" actId="1032"/>
          <ac:graphicFrameMkLst>
            <pc:docMk/>
            <pc:sldMk cId="893292154" sldId="283"/>
            <ac:graphicFrameMk id="4" creationId="{D42D22CE-86FC-4D72-B69A-E32396FC2D9C}"/>
          </ac:graphicFrameMkLst>
        </pc:graphicFrameChg>
        <pc:graphicFrameChg chg="add del mod modGraphic">
          <ac:chgData name="Stephanie John" userId="f54fe06d-36d1-4f1c-82c1-e7add9cb8781" providerId="ADAL" clId="{B501D4D2-FA05-46AF-9A73-E22A4467AF31}" dt="2026-10-07T13:12:13.367" v="262" actId="478"/>
          <ac:graphicFrameMkLst>
            <pc:docMk/>
            <pc:sldMk cId="893292154" sldId="283"/>
            <ac:graphicFrameMk id="5" creationId="{5A964E06-2724-F963-E25B-8D119323AD46}"/>
          </ac:graphicFrameMkLst>
        </pc:graphicFrameChg>
      </pc:sldChg>
      <pc:sldChg chg="addSp modSp new mod">
        <pc:chgData name="Stephanie John" userId="f54fe06d-36d1-4f1c-82c1-e7add9cb8781" providerId="ADAL" clId="{B501D4D2-FA05-46AF-9A73-E22A4467AF31}" dt="2026-10-07T13:18:38.268" v="465" actId="1076"/>
        <pc:sldMkLst>
          <pc:docMk/>
          <pc:sldMk cId="1379314896" sldId="284"/>
        </pc:sldMkLst>
        <pc:spChg chg="mod">
          <ac:chgData name="Stephanie John" userId="f54fe06d-36d1-4f1c-82c1-e7add9cb8781" providerId="ADAL" clId="{B501D4D2-FA05-46AF-9A73-E22A4467AF31}" dt="2026-10-07T13:14:38.459" v="362" actId="14100"/>
          <ac:spMkLst>
            <pc:docMk/>
            <pc:sldMk cId="1379314896" sldId="284"/>
            <ac:spMk id="2" creationId="{601AF900-AE16-D1B8-03C5-52A5D67943AA}"/>
          </ac:spMkLst>
        </pc:spChg>
        <pc:spChg chg="mod">
          <ac:chgData name="Stephanie John" userId="f54fe06d-36d1-4f1c-82c1-e7add9cb8781" providerId="ADAL" clId="{B501D4D2-FA05-46AF-9A73-E22A4467AF31}" dt="2026-10-07T13:15:03.637" v="365" actId="5793"/>
          <ac:spMkLst>
            <pc:docMk/>
            <pc:sldMk cId="1379314896" sldId="284"/>
            <ac:spMk id="3" creationId="{82517C58-4250-3C1B-3671-3FC6554A04AF}"/>
          </ac:spMkLst>
        </pc:spChg>
        <pc:spChg chg="add mod">
          <ac:chgData name="Stephanie John" userId="f54fe06d-36d1-4f1c-82c1-e7add9cb8781" providerId="ADAL" clId="{B501D4D2-FA05-46AF-9A73-E22A4467AF31}" dt="2026-10-07T13:18:38.268" v="465" actId="1076"/>
          <ac:spMkLst>
            <pc:docMk/>
            <pc:sldMk cId="1379314896" sldId="284"/>
            <ac:spMk id="4" creationId="{54D10205-7032-1274-D1CF-0A5432D56A49}"/>
          </ac:spMkLst>
        </pc:spChg>
      </pc:sldChg>
      <pc:sldChg chg="addSp delSp modSp new mod">
        <pc:chgData name="Stephanie John" userId="f54fe06d-36d1-4f1c-82c1-e7add9cb8781" providerId="ADAL" clId="{B501D4D2-FA05-46AF-9A73-E22A4467AF31}" dt="2026-10-07T13:17:42.652" v="416" actId="207"/>
        <pc:sldMkLst>
          <pc:docMk/>
          <pc:sldMk cId="1886164910" sldId="285"/>
        </pc:sldMkLst>
        <pc:spChg chg="add del mod">
          <ac:chgData name="Stephanie John" userId="f54fe06d-36d1-4f1c-82c1-e7add9cb8781" providerId="ADAL" clId="{B501D4D2-FA05-46AF-9A73-E22A4467AF31}" dt="2026-10-07T13:17:19.422" v="411" actId="478"/>
          <ac:spMkLst>
            <pc:docMk/>
            <pc:sldMk cId="1886164910" sldId="285"/>
            <ac:spMk id="4" creationId="{FE735A8E-5CF8-5D3C-8491-48567122F81E}"/>
          </ac:spMkLst>
        </pc:spChg>
        <pc:graphicFrameChg chg="add mod modGraphic">
          <ac:chgData name="Stephanie John" userId="f54fe06d-36d1-4f1c-82c1-e7add9cb8781" providerId="ADAL" clId="{B501D4D2-FA05-46AF-9A73-E22A4467AF31}" dt="2026-10-07T13:17:42.652" v="416" actId="207"/>
          <ac:graphicFrameMkLst>
            <pc:docMk/>
            <pc:sldMk cId="1886164910" sldId="285"/>
            <ac:graphicFrameMk id="2" creationId="{F57F9A8D-9813-BDB9-3C15-25975928437A}"/>
          </ac:graphicFrameMkLst>
        </pc:graphicFrame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1">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1">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1">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3#1">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0NoLn">
    <dgm:fillClrLst meth="repeat">
      <a:schemeClr val="accent2"/>
    </dgm:fillClrLst>
    <dgm:linClrLst meth="repeat">
      <a:schemeClr val="lt1">
        <a:alpha val="0"/>
      </a:schemeClr>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node1NoLn">
    <dgm:fillClrLst>
      <a:schemeClr val="accent3"/>
      <a:schemeClr val="accent4"/>
    </dgm:fillClrLst>
    <dgm:linClrLst meth="repeat">
      <a:schemeClr val="lt1">
        <a:alpha val="0"/>
      </a:schemeClr>
    </dgm:linClrLst>
    <dgm:effectClrLst/>
    <dgm:txLinClrLst/>
    <dgm:txFillClrLst/>
    <dgm:txEffectClrLst/>
  </dgm:styleLbl>
  <dgm:styleLbl name="ltNode1NoLn">
    <dgm:fillClrLst>
      <a:schemeClr val="accent3">
        <a:tint val="75000"/>
      </a:schemeClr>
      <a:schemeClr val="accent4">
        <a:tint val="75000"/>
      </a:schemeClr>
    </dgm:fillClrLst>
    <dgm:linClrLst meth="repeat">
      <a:schemeClr val="lt1">
        <a:alpha val="0"/>
      </a:schemeClr>
    </dgm:linClrLst>
    <dgm:effectClrLst/>
    <dgm:txLinClrLst/>
    <dgm:txFillClrLst meth="repeat">
      <a:schemeClr val="dk1"/>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2NoLn">
    <dgm:fillClrLst>
      <a:schemeClr val="accent4"/>
    </dgm:fillClrLst>
    <dgm:linClrLst meth="repeat">
      <a:schemeClr val="lt1">
        <a:alpha val="0"/>
      </a:schemeClr>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3NoLn">
    <dgm:fillClrLst>
      <a:schemeClr val="accent5"/>
    </dgm:fillClrLst>
    <dgm:linClrLst meth="repeat">
      <a:schemeClr val="lt1">
        <a:alpha val="0"/>
      </a:schemeClr>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node4NoLn">
    <dgm:fillClrLst>
      <a:schemeClr val="accent6"/>
    </dgm:fillClrLst>
    <dgm:linClrLst meth="repeat">
      <a:schemeClr val="lt1">
        <a:alpha val="0"/>
      </a:schemeClr>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8B37E195-6121-4524-A005-39CAA63DDDB8}" type="doc">
      <dgm:prSet loTypeId="urn:microsoft.com/office/officeart/2005/8/layout/hierarchy1" loCatId="hierarchy" qsTypeId="urn:microsoft.com/office/officeart/2005/8/quickstyle/simple1#4" qsCatId="simple" csTypeId="urn:microsoft.com/office/officeart/2005/8/colors/colorful2#2" csCatId="colorful"/>
      <dgm:spPr/>
      <dgm:t>
        <a:bodyPr/>
        <a:lstStyle/>
        <a:p>
          <a:endParaRPr lang="en-US"/>
        </a:p>
      </dgm:t>
    </dgm:pt>
    <dgm:pt modelId="{4EC888FB-950F-4ACA-9B04-D959B319855A}">
      <dgm:prSet/>
      <dgm:spPr/>
      <dgm:t>
        <a:bodyPr/>
        <a:lstStyle/>
        <a:p>
          <a:r>
            <a:rPr lang="en-GB"/>
            <a:t>Explain the purpose and importance of integrated health and social care, including the complexity of services, service users, and the role of safeguarding, legislation, and regulatory bodies;</a:t>
          </a:r>
          <a:endParaRPr lang="en-US"/>
        </a:p>
      </dgm:t>
    </dgm:pt>
    <dgm:pt modelId="{A2D0B4A2-94DC-4973-866B-7AC340C7F4B2}" type="parTrans" cxnId="{EF93E9B7-D845-47EC-969C-4FB03CE681CF}">
      <dgm:prSet/>
      <dgm:spPr/>
      <dgm:t>
        <a:bodyPr/>
        <a:lstStyle/>
        <a:p>
          <a:endParaRPr lang="en-US"/>
        </a:p>
      </dgm:t>
    </dgm:pt>
    <dgm:pt modelId="{5B9DD019-4BA8-460A-BFC7-C8261025AD5D}" type="sibTrans" cxnId="{EF93E9B7-D845-47EC-969C-4FB03CE681CF}">
      <dgm:prSet/>
      <dgm:spPr/>
      <dgm:t>
        <a:bodyPr/>
        <a:lstStyle/>
        <a:p>
          <a:endParaRPr lang="en-US"/>
        </a:p>
      </dgm:t>
    </dgm:pt>
    <dgm:pt modelId="{1BC9FFF1-A75E-4721-B3E7-601C80FB7710}">
      <dgm:prSet/>
      <dgm:spPr/>
      <dgm:t>
        <a:bodyPr/>
        <a:lstStyle/>
        <a:p>
          <a:r>
            <a:rPr lang="en-GB"/>
            <a:t>Analyse the relevance and influence of the Welsh context on policy, legislation, and practice within integrated health and social care</a:t>
          </a:r>
          <a:endParaRPr lang="en-US"/>
        </a:p>
      </dgm:t>
    </dgm:pt>
    <dgm:pt modelId="{D0B83A27-3574-4EF1-8559-F88D4E70C3BC}" type="parTrans" cxnId="{43C12169-3F20-4A04-A922-E4AAA65F2B05}">
      <dgm:prSet/>
      <dgm:spPr/>
      <dgm:t>
        <a:bodyPr/>
        <a:lstStyle/>
        <a:p>
          <a:endParaRPr lang="en-US"/>
        </a:p>
      </dgm:t>
    </dgm:pt>
    <dgm:pt modelId="{1F4F253B-3C34-48EE-9F3A-07C70E064132}" type="sibTrans" cxnId="{43C12169-3F20-4A04-A922-E4AAA65F2B05}">
      <dgm:prSet/>
      <dgm:spPr/>
      <dgm:t>
        <a:bodyPr/>
        <a:lstStyle/>
        <a:p>
          <a:endParaRPr lang="en-US"/>
        </a:p>
      </dgm:t>
    </dgm:pt>
    <dgm:pt modelId="{77928C62-7E0B-436E-82DE-B6B8E6097252}" type="pres">
      <dgm:prSet presAssocID="{8B37E195-6121-4524-A005-39CAA63DDDB8}" presName="hierChild1" presStyleCnt="0">
        <dgm:presLayoutVars>
          <dgm:chPref val="1"/>
          <dgm:dir/>
          <dgm:animOne val="branch"/>
          <dgm:animLvl val="lvl"/>
          <dgm:resizeHandles/>
        </dgm:presLayoutVars>
      </dgm:prSet>
      <dgm:spPr/>
    </dgm:pt>
    <dgm:pt modelId="{5BC6C46F-9697-47F9-8D70-A3B7BA55E617}" type="pres">
      <dgm:prSet presAssocID="{4EC888FB-950F-4ACA-9B04-D959B319855A}" presName="hierRoot1" presStyleCnt="0"/>
      <dgm:spPr/>
    </dgm:pt>
    <dgm:pt modelId="{62EF0163-8B97-483A-B1D6-E2235DA57D06}" type="pres">
      <dgm:prSet presAssocID="{4EC888FB-950F-4ACA-9B04-D959B319855A}" presName="composite" presStyleCnt="0"/>
      <dgm:spPr/>
    </dgm:pt>
    <dgm:pt modelId="{A65DBFCF-FCE3-4B2F-A0AE-992D903802C7}" type="pres">
      <dgm:prSet presAssocID="{4EC888FB-950F-4ACA-9B04-D959B319855A}" presName="background" presStyleLbl="node0" presStyleIdx="0" presStyleCnt="2"/>
      <dgm:spPr/>
    </dgm:pt>
    <dgm:pt modelId="{7C10EEA9-1806-45EE-A3FF-6045F311D464}" type="pres">
      <dgm:prSet presAssocID="{4EC888FB-950F-4ACA-9B04-D959B319855A}" presName="text" presStyleLbl="fgAcc0" presStyleIdx="0" presStyleCnt="2">
        <dgm:presLayoutVars>
          <dgm:chPref val="3"/>
        </dgm:presLayoutVars>
      </dgm:prSet>
      <dgm:spPr/>
    </dgm:pt>
    <dgm:pt modelId="{D4300780-ABB2-4D21-B916-DA73B5AFC29D}" type="pres">
      <dgm:prSet presAssocID="{4EC888FB-950F-4ACA-9B04-D959B319855A}" presName="hierChild2" presStyleCnt="0"/>
      <dgm:spPr/>
    </dgm:pt>
    <dgm:pt modelId="{4123FF63-9545-4913-8599-CF29329FDDE5}" type="pres">
      <dgm:prSet presAssocID="{1BC9FFF1-A75E-4721-B3E7-601C80FB7710}" presName="hierRoot1" presStyleCnt="0"/>
      <dgm:spPr/>
    </dgm:pt>
    <dgm:pt modelId="{17C8228D-7294-4FD8-A5FC-0CC6638BA489}" type="pres">
      <dgm:prSet presAssocID="{1BC9FFF1-A75E-4721-B3E7-601C80FB7710}" presName="composite" presStyleCnt="0"/>
      <dgm:spPr/>
    </dgm:pt>
    <dgm:pt modelId="{FDBEA3DB-6CA5-46E6-A268-EF44F87896C6}" type="pres">
      <dgm:prSet presAssocID="{1BC9FFF1-A75E-4721-B3E7-601C80FB7710}" presName="background" presStyleLbl="node0" presStyleIdx="1" presStyleCnt="2"/>
      <dgm:spPr/>
    </dgm:pt>
    <dgm:pt modelId="{9007CD22-B2F0-48E5-BE31-1FBB627BE324}" type="pres">
      <dgm:prSet presAssocID="{1BC9FFF1-A75E-4721-B3E7-601C80FB7710}" presName="text" presStyleLbl="fgAcc0" presStyleIdx="1" presStyleCnt="2">
        <dgm:presLayoutVars>
          <dgm:chPref val="3"/>
        </dgm:presLayoutVars>
      </dgm:prSet>
      <dgm:spPr/>
    </dgm:pt>
    <dgm:pt modelId="{CCA1D93E-A006-4468-92B8-026758C29A05}" type="pres">
      <dgm:prSet presAssocID="{1BC9FFF1-A75E-4721-B3E7-601C80FB7710}" presName="hierChild2" presStyleCnt="0"/>
      <dgm:spPr/>
    </dgm:pt>
  </dgm:ptLst>
  <dgm:cxnLst>
    <dgm:cxn modelId="{80E98A2B-31A4-4EE0-A5E0-99BDD5D1029D}" type="presOf" srcId="{8B37E195-6121-4524-A005-39CAA63DDDB8}" destId="{77928C62-7E0B-436E-82DE-B6B8E6097252}" srcOrd="0" destOrd="0" presId="urn:microsoft.com/office/officeart/2005/8/layout/hierarchy1"/>
    <dgm:cxn modelId="{19121C61-0C21-45B6-B74F-B20ACEAFC878}" type="presOf" srcId="{4EC888FB-950F-4ACA-9B04-D959B319855A}" destId="{7C10EEA9-1806-45EE-A3FF-6045F311D464}" srcOrd="0" destOrd="0" presId="urn:microsoft.com/office/officeart/2005/8/layout/hierarchy1"/>
    <dgm:cxn modelId="{43C12169-3F20-4A04-A922-E4AAA65F2B05}" srcId="{8B37E195-6121-4524-A005-39CAA63DDDB8}" destId="{1BC9FFF1-A75E-4721-B3E7-601C80FB7710}" srcOrd="1" destOrd="0" parTransId="{D0B83A27-3574-4EF1-8559-F88D4E70C3BC}" sibTransId="{1F4F253B-3C34-48EE-9F3A-07C70E064132}"/>
    <dgm:cxn modelId="{F97561B7-4E0A-402E-A341-61FA9986F96A}" type="presOf" srcId="{1BC9FFF1-A75E-4721-B3E7-601C80FB7710}" destId="{9007CD22-B2F0-48E5-BE31-1FBB627BE324}" srcOrd="0" destOrd="0" presId="urn:microsoft.com/office/officeart/2005/8/layout/hierarchy1"/>
    <dgm:cxn modelId="{EF93E9B7-D845-47EC-969C-4FB03CE681CF}" srcId="{8B37E195-6121-4524-A005-39CAA63DDDB8}" destId="{4EC888FB-950F-4ACA-9B04-D959B319855A}" srcOrd="0" destOrd="0" parTransId="{A2D0B4A2-94DC-4973-866B-7AC340C7F4B2}" sibTransId="{5B9DD019-4BA8-460A-BFC7-C8261025AD5D}"/>
    <dgm:cxn modelId="{E3A82F67-A80E-4CF3-875B-C302D04B4C91}" type="presParOf" srcId="{77928C62-7E0B-436E-82DE-B6B8E6097252}" destId="{5BC6C46F-9697-47F9-8D70-A3B7BA55E617}" srcOrd="0" destOrd="0" presId="urn:microsoft.com/office/officeart/2005/8/layout/hierarchy1"/>
    <dgm:cxn modelId="{587E06B0-5318-45DB-9DD8-1AFCAF3D5740}" type="presParOf" srcId="{5BC6C46F-9697-47F9-8D70-A3B7BA55E617}" destId="{62EF0163-8B97-483A-B1D6-E2235DA57D06}" srcOrd="0" destOrd="0" presId="urn:microsoft.com/office/officeart/2005/8/layout/hierarchy1"/>
    <dgm:cxn modelId="{3E735A94-29E0-4BCF-B4EB-D05441A2E22B}" type="presParOf" srcId="{62EF0163-8B97-483A-B1D6-E2235DA57D06}" destId="{A65DBFCF-FCE3-4B2F-A0AE-992D903802C7}" srcOrd="0" destOrd="0" presId="urn:microsoft.com/office/officeart/2005/8/layout/hierarchy1"/>
    <dgm:cxn modelId="{2DCDC1E3-DF99-482A-B208-4DEF7F02FCF9}" type="presParOf" srcId="{62EF0163-8B97-483A-B1D6-E2235DA57D06}" destId="{7C10EEA9-1806-45EE-A3FF-6045F311D464}" srcOrd="1" destOrd="0" presId="urn:microsoft.com/office/officeart/2005/8/layout/hierarchy1"/>
    <dgm:cxn modelId="{8CE1A2C5-F695-4790-8CB5-48559B4F0168}" type="presParOf" srcId="{5BC6C46F-9697-47F9-8D70-A3B7BA55E617}" destId="{D4300780-ABB2-4D21-B916-DA73B5AFC29D}" srcOrd="1" destOrd="0" presId="urn:microsoft.com/office/officeart/2005/8/layout/hierarchy1"/>
    <dgm:cxn modelId="{CE365110-7AFB-465F-8D4D-1D593CCD16F7}" type="presParOf" srcId="{77928C62-7E0B-436E-82DE-B6B8E6097252}" destId="{4123FF63-9545-4913-8599-CF29329FDDE5}" srcOrd="1" destOrd="0" presId="urn:microsoft.com/office/officeart/2005/8/layout/hierarchy1"/>
    <dgm:cxn modelId="{7BC4910C-9DEC-4E3A-9C5C-D676B1345F9D}" type="presParOf" srcId="{4123FF63-9545-4913-8599-CF29329FDDE5}" destId="{17C8228D-7294-4FD8-A5FC-0CC6638BA489}" srcOrd="0" destOrd="0" presId="urn:microsoft.com/office/officeart/2005/8/layout/hierarchy1"/>
    <dgm:cxn modelId="{3BC7B45C-0CCB-4BE2-A5AF-F40AD6034322}" type="presParOf" srcId="{17C8228D-7294-4FD8-A5FC-0CC6638BA489}" destId="{FDBEA3DB-6CA5-46E6-A268-EF44F87896C6}" srcOrd="0" destOrd="0" presId="urn:microsoft.com/office/officeart/2005/8/layout/hierarchy1"/>
    <dgm:cxn modelId="{A89661B1-16C3-4D8B-9959-4D7EE4067944}" type="presParOf" srcId="{17C8228D-7294-4FD8-A5FC-0CC6638BA489}" destId="{9007CD22-B2F0-48E5-BE31-1FBB627BE324}" srcOrd="1" destOrd="0" presId="urn:microsoft.com/office/officeart/2005/8/layout/hierarchy1"/>
    <dgm:cxn modelId="{9CE44EF1-46C5-4867-9A78-23A6EA3A09DC}" type="presParOf" srcId="{4123FF63-9545-4913-8599-CF29329FDDE5}" destId="{CCA1D93E-A006-4468-92B8-026758C29A0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72576E-CC92-42C5-A19D-599028D5ECF3}" type="doc">
      <dgm:prSet loTypeId="urn:microsoft.com/office/officeart/2024/3/layout/hArchList1" loCatId="List" qsTypeId="urn:microsoft.com/office/officeart/2005/8/quickstyle/simple4#1" qsCatId="simple" csTypeId="urn:microsoft.com/office/officeart/2005/8/colors/accent0_3#1" csCatId="mainScheme" phldr="1"/>
      <dgm:spPr/>
      <dgm:t>
        <a:bodyPr/>
        <a:lstStyle/>
        <a:p>
          <a:endParaRPr lang="en-US"/>
        </a:p>
      </dgm:t>
    </dgm:pt>
    <dgm:pt modelId="{07886070-766A-4F94-873B-07D208BC1797}">
      <dgm:prSet/>
      <dgm:spPr/>
      <dgm:t>
        <a:bodyPr/>
        <a:lstStyle/>
        <a:p>
          <a:pPr>
            <a:lnSpc>
              <a:spcPct val="100000"/>
            </a:lnSpc>
            <a:defRPr b="1"/>
          </a:pPr>
          <a:endParaRPr lang="en-US" dirty="0"/>
        </a:p>
      </dgm:t>
    </dgm:pt>
    <dgm:pt modelId="{F3154A36-FAB1-46DD-BA62-8C545BDBC964}" type="parTrans" cxnId="{BB1D4C95-5A00-4755-8F75-7C573AD6EA0D}">
      <dgm:prSet/>
      <dgm:spPr/>
      <dgm:t>
        <a:bodyPr/>
        <a:lstStyle/>
        <a:p>
          <a:endParaRPr lang="en-US"/>
        </a:p>
      </dgm:t>
    </dgm:pt>
    <dgm:pt modelId="{585EC9A0-222E-4867-A79B-249735CA9E9C}" type="sibTrans" cxnId="{BB1D4C95-5A00-4755-8F75-7C573AD6EA0D}">
      <dgm:prSet/>
      <dgm:spPr/>
      <dgm:t>
        <a:bodyPr/>
        <a:lstStyle/>
        <a:p>
          <a:pPr>
            <a:lnSpc>
              <a:spcPct val="100000"/>
            </a:lnSpc>
            <a:defRPr b="1"/>
          </a:pPr>
          <a:endParaRPr lang="en-US"/>
        </a:p>
      </dgm:t>
    </dgm:pt>
    <dgm:pt modelId="{B0934F64-C93E-49AE-92B7-8A5E1FEC61C7}">
      <dgm:prSet custT="1"/>
      <dgm:spPr>
        <a:solidFill>
          <a:schemeClr val="accent2">
            <a:lumMod val="40000"/>
            <a:lumOff val="60000"/>
          </a:schemeClr>
        </a:solidFill>
      </dgm:spPr>
      <dgm:t>
        <a:bodyPr/>
        <a:lstStyle/>
        <a:p>
          <a:pPr algn="ctr">
            <a:lnSpc>
              <a:spcPct val="100000"/>
            </a:lnSpc>
          </a:pPr>
          <a:r>
            <a:rPr lang="en-GB" sz="2000" b="1" dirty="0"/>
            <a:t>Legal frameworks protect wellbeing and set statutory duties for services (Welsh Government, 2014; 2015).</a:t>
          </a:r>
          <a:endParaRPr lang="en-US" sz="2000" b="1" dirty="0"/>
        </a:p>
      </dgm:t>
    </dgm:pt>
    <dgm:pt modelId="{0C8BD685-2092-4067-A1D4-E38C1266FBFA}" type="parTrans" cxnId="{FF33E212-815F-41FE-82C9-179AD0E66152}">
      <dgm:prSet/>
      <dgm:spPr/>
      <dgm:t>
        <a:bodyPr/>
        <a:lstStyle/>
        <a:p>
          <a:endParaRPr lang="en-US"/>
        </a:p>
      </dgm:t>
    </dgm:pt>
    <dgm:pt modelId="{24548CEF-D841-4CF5-928F-899405B1B6DE}" type="sibTrans" cxnId="{FF33E212-815F-41FE-82C9-179AD0E66152}">
      <dgm:prSet/>
      <dgm:spPr/>
      <dgm:t>
        <a:bodyPr/>
        <a:lstStyle/>
        <a:p>
          <a:endParaRPr lang="en-US"/>
        </a:p>
      </dgm:t>
    </dgm:pt>
    <dgm:pt modelId="{3CB9F61D-8D2E-4CAE-BB75-86691DBDE2D1}">
      <dgm:prSet/>
      <dgm:spPr>
        <a:solidFill>
          <a:schemeClr val="accent1">
            <a:lumMod val="40000"/>
            <a:lumOff val="60000"/>
          </a:schemeClr>
        </a:solidFill>
      </dgm:spPr>
      <dgm:t>
        <a:bodyPr/>
        <a:lstStyle/>
        <a:p>
          <a:pPr algn="ctr">
            <a:lnSpc>
              <a:spcPct val="100000"/>
            </a:lnSpc>
            <a:defRPr b="1"/>
          </a:pPr>
          <a:endParaRPr lang="en-GB" dirty="0"/>
        </a:p>
        <a:p>
          <a:pPr algn="ctr">
            <a:lnSpc>
              <a:spcPct val="100000"/>
            </a:lnSpc>
            <a:defRPr b="1"/>
          </a:pPr>
          <a:r>
            <a:rPr lang="en-GB" dirty="0"/>
            <a:t>Regulators ensure compliance through inspection and enforcement (CIW, 2025; HIW, 2025).</a:t>
          </a:r>
          <a:endParaRPr lang="en-US" dirty="0"/>
        </a:p>
      </dgm:t>
    </dgm:pt>
    <dgm:pt modelId="{2C0922A7-1529-49C1-8A93-8E98DE03BF27}" type="parTrans" cxnId="{938F74B1-11F7-4261-AAF1-2B0AFBF4017C}">
      <dgm:prSet/>
      <dgm:spPr/>
      <dgm:t>
        <a:bodyPr/>
        <a:lstStyle/>
        <a:p>
          <a:endParaRPr lang="en-US"/>
        </a:p>
      </dgm:t>
    </dgm:pt>
    <dgm:pt modelId="{660C7D7C-4D81-4AAF-949E-A136C0803ECF}" type="sibTrans" cxnId="{938F74B1-11F7-4261-AAF1-2B0AFBF4017C}">
      <dgm:prSet/>
      <dgm:spPr/>
      <dgm:t>
        <a:bodyPr/>
        <a:lstStyle/>
        <a:p>
          <a:endParaRPr lang="en-US"/>
        </a:p>
      </dgm:t>
    </dgm:pt>
    <dgm:pt modelId="{BE609CBE-BA1E-48C5-AF14-20DD666156AA}" type="pres">
      <dgm:prSet presAssocID="{4772576E-CC92-42C5-A19D-599028D5ECF3}" presName="Name0" presStyleCnt="0">
        <dgm:presLayoutVars>
          <dgm:dir/>
          <dgm:resizeHandles val="exact"/>
        </dgm:presLayoutVars>
      </dgm:prSet>
      <dgm:spPr/>
    </dgm:pt>
    <dgm:pt modelId="{43CA9CE7-C0D0-4203-9A46-48AA4A1D1A44}" type="pres">
      <dgm:prSet presAssocID="{07886070-766A-4F94-873B-07D208BC1797}" presName="compNode" presStyleCnt="0"/>
      <dgm:spPr/>
    </dgm:pt>
    <dgm:pt modelId="{43847E13-2CAD-41D5-A48B-57B8E154BA93}" type="pres">
      <dgm:prSet presAssocID="{07886070-766A-4F94-873B-07D208BC1797}" presName="pictRect" presStyleLbl="revTx" presStyleIdx="0" presStyleCnt="4">
        <dgm:presLayoutVars>
          <dgm:chMax val="0"/>
          <dgm:bulletEnabled/>
        </dgm:presLayoutVars>
      </dgm:prSet>
      <dgm:spPr/>
    </dgm:pt>
    <dgm:pt modelId="{0856207B-18A3-4BEC-8AD1-292C965B685D}" type="pres">
      <dgm:prSet presAssocID="{07886070-766A-4F94-873B-07D208BC1797}" presName="textRect" presStyleLbl="revTx" presStyleIdx="1" presStyleCnt="4" custAng="11809102" custFlipVert="1" custScaleY="31841" custLinFactNeighborX="17221" custLinFactNeighborY="-5739">
        <dgm:presLayoutVars>
          <dgm:bulletEnabled/>
        </dgm:presLayoutVars>
      </dgm:prSet>
      <dgm:spPr/>
    </dgm:pt>
    <dgm:pt modelId="{CE515EA4-FB52-4197-9392-0E79CA65F77F}" type="pres">
      <dgm:prSet presAssocID="{585EC9A0-222E-4867-A79B-249735CA9E9C}" presName="sibTrans" presStyleLbl="sibTrans2D1" presStyleIdx="0" presStyleCnt="0"/>
      <dgm:spPr/>
    </dgm:pt>
    <dgm:pt modelId="{5429210B-5A83-4E35-B25B-4337FB892B02}" type="pres">
      <dgm:prSet presAssocID="{3CB9F61D-8D2E-4CAE-BB75-86691DBDE2D1}" presName="compNode" presStyleCnt="0"/>
      <dgm:spPr/>
    </dgm:pt>
    <dgm:pt modelId="{D9945661-DABC-4159-9108-C3EF8BE51A81}" type="pres">
      <dgm:prSet presAssocID="{3CB9F61D-8D2E-4CAE-BB75-86691DBDE2D1}" presName="pictRect" presStyleLbl="revTx" presStyleIdx="2" presStyleCnt="4" custAng="879695" custScaleY="162479" custLinFactNeighborX="-7974" custLinFactNeighborY="48427">
        <dgm:presLayoutVars>
          <dgm:chMax val="0"/>
          <dgm:bulletEnabled/>
        </dgm:presLayoutVars>
      </dgm:prSet>
      <dgm:spPr/>
    </dgm:pt>
    <dgm:pt modelId="{7C5CE9E7-B341-402F-96ED-2A5DE4E20020}" type="pres">
      <dgm:prSet presAssocID="{3CB9F61D-8D2E-4CAE-BB75-86691DBDE2D1}" presName="textRect" presStyleLbl="revTx" presStyleIdx="3" presStyleCnt="4">
        <dgm:presLayoutVars>
          <dgm:bulletEnabled/>
        </dgm:presLayoutVars>
      </dgm:prSet>
      <dgm:spPr/>
    </dgm:pt>
  </dgm:ptLst>
  <dgm:cxnLst>
    <dgm:cxn modelId="{FF33E212-815F-41FE-82C9-179AD0E66152}" srcId="{07886070-766A-4F94-873B-07D208BC1797}" destId="{B0934F64-C93E-49AE-92B7-8A5E1FEC61C7}" srcOrd="0" destOrd="0" parTransId="{0C8BD685-2092-4067-A1D4-E38C1266FBFA}" sibTransId="{24548CEF-D841-4CF5-928F-899405B1B6DE}"/>
    <dgm:cxn modelId="{A8331D42-5906-4B3E-91AD-BA5E5464EB16}" type="presOf" srcId="{585EC9A0-222E-4867-A79B-249735CA9E9C}" destId="{CE515EA4-FB52-4197-9392-0E79CA65F77F}" srcOrd="0" destOrd="0" presId="urn:microsoft.com/office/officeart/2024/3/layout/hArchList1"/>
    <dgm:cxn modelId="{BB1D4C95-5A00-4755-8F75-7C573AD6EA0D}" srcId="{4772576E-CC92-42C5-A19D-599028D5ECF3}" destId="{07886070-766A-4F94-873B-07D208BC1797}" srcOrd="0" destOrd="0" parTransId="{F3154A36-FAB1-46DD-BA62-8C545BDBC964}" sibTransId="{585EC9A0-222E-4867-A79B-249735CA9E9C}"/>
    <dgm:cxn modelId="{42322EA4-43A4-4E1D-B1D8-CB63CEC48943}" type="presOf" srcId="{3CB9F61D-8D2E-4CAE-BB75-86691DBDE2D1}" destId="{D9945661-DABC-4159-9108-C3EF8BE51A81}" srcOrd="0" destOrd="0" presId="urn:microsoft.com/office/officeart/2024/3/layout/hArchList1"/>
    <dgm:cxn modelId="{938F74B1-11F7-4261-AAF1-2B0AFBF4017C}" srcId="{4772576E-CC92-42C5-A19D-599028D5ECF3}" destId="{3CB9F61D-8D2E-4CAE-BB75-86691DBDE2D1}" srcOrd="1" destOrd="0" parTransId="{2C0922A7-1529-49C1-8A93-8E98DE03BF27}" sibTransId="{660C7D7C-4D81-4AAF-949E-A136C0803ECF}"/>
    <dgm:cxn modelId="{C1B538CE-C452-42E9-B866-16BB77DDB37F}" type="presOf" srcId="{B0934F64-C93E-49AE-92B7-8A5E1FEC61C7}" destId="{0856207B-18A3-4BEC-8AD1-292C965B685D}" srcOrd="0" destOrd="0" presId="urn:microsoft.com/office/officeart/2024/3/layout/hArchList1"/>
    <dgm:cxn modelId="{54D2DEF1-DAD0-48BE-98A8-1909C4FBDD44}" type="presOf" srcId="{4772576E-CC92-42C5-A19D-599028D5ECF3}" destId="{BE609CBE-BA1E-48C5-AF14-20DD666156AA}" srcOrd="0" destOrd="0" presId="urn:microsoft.com/office/officeart/2024/3/layout/hArchList1"/>
    <dgm:cxn modelId="{5FEBC7FF-FBC7-48A2-A114-E77FB196C62C}" type="presOf" srcId="{07886070-766A-4F94-873B-07D208BC1797}" destId="{43847E13-2CAD-41D5-A48B-57B8E154BA93}" srcOrd="0" destOrd="0" presId="urn:microsoft.com/office/officeart/2024/3/layout/hArchList1"/>
    <dgm:cxn modelId="{657EE953-4C01-44A9-966F-A0EFA5807174}" type="presParOf" srcId="{BE609CBE-BA1E-48C5-AF14-20DD666156AA}" destId="{43CA9CE7-C0D0-4203-9A46-48AA4A1D1A44}" srcOrd="0" destOrd="0" presId="urn:microsoft.com/office/officeart/2024/3/layout/hArchList1"/>
    <dgm:cxn modelId="{DC845074-128E-4D12-91F0-CD5B0B6C170F}" type="presParOf" srcId="{43CA9CE7-C0D0-4203-9A46-48AA4A1D1A44}" destId="{43847E13-2CAD-41D5-A48B-57B8E154BA93}" srcOrd="0" destOrd="0" presId="urn:microsoft.com/office/officeart/2024/3/layout/hArchList1"/>
    <dgm:cxn modelId="{8632BC6D-42C6-44E6-A466-10A13BD9DC66}" type="presParOf" srcId="{43CA9CE7-C0D0-4203-9A46-48AA4A1D1A44}" destId="{0856207B-18A3-4BEC-8AD1-292C965B685D}" srcOrd="1" destOrd="0" presId="urn:microsoft.com/office/officeart/2024/3/layout/hArchList1"/>
    <dgm:cxn modelId="{68DF55A7-623D-447A-B648-CE6B048487BD}" type="presParOf" srcId="{BE609CBE-BA1E-48C5-AF14-20DD666156AA}" destId="{CE515EA4-FB52-4197-9392-0E79CA65F77F}" srcOrd="1" destOrd="0" presId="urn:microsoft.com/office/officeart/2024/3/layout/hArchList1"/>
    <dgm:cxn modelId="{EF4C9EA8-72CA-41D8-82D6-43F6652BEFBB}" type="presParOf" srcId="{BE609CBE-BA1E-48C5-AF14-20DD666156AA}" destId="{5429210B-5A83-4E35-B25B-4337FB892B02}" srcOrd="2" destOrd="0" presId="urn:microsoft.com/office/officeart/2024/3/layout/hArchList1"/>
    <dgm:cxn modelId="{17AF466A-5FAD-4A6D-86CE-70CC4960F047}" type="presParOf" srcId="{5429210B-5A83-4E35-B25B-4337FB892B02}" destId="{D9945661-DABC-4159-9108-C3EF8BE51A81}" srcOrd="0" destOrd="0" presId="urn:microsoft.com/office/officeart/2024/3/layout/hArchList1"/>
    <dgm:cxn modelId="{122788CE-F121-4052-909F-A45A1925F275}" type="presParOf" srcId="{5429210B-5A83-4E35-B25B-4337FB892B02}" destId="{7C5CE9E7-B341-402F-96ED-2A5DE4E20020}" srcOrd="1" destOrd="0" presId="urn:microsoft.com/office/officeart/2024/3/layout/hArc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F28723-3EC4-4AD5-8750-D316DE24E185}" type="doc">
      <dgm:prSet loTypeId="urn:microsoft.com/office/officeart/2018/5/layout/IconLeafLabelList" loCatId="icon" qsTypeId="urn:microsoft.com/office/officeart/2005/8/quickstyle/simple1#1" qsCatId="simple" csTypeId="urn:microsoft.com/office/officeart/2018/5/colors/Iconchunking_neutralicon_colorful1" csCatId="colorful" phldr="1"/>
      <dgm:spPr/>
      <dgm:t>
        <a:bodyPr/>
        <a:lstStyle/>
        <a:p>
          <a:endParaRPr lang="en-US"/>
        </a:p>
      </dgm:t>
    </dgm:pt>
    <dgm:pt modelId="{E1A9D70D-6EF9-4D4C-A95E-C6614AECFCC5}">
      <dgm:prSet custT="1"/>
      <dgm:spPr/>
      <dgm:t>
        <a:bodyPr/>
        <a:lstStyle/>
        <a:p>
          <a:pPr>
            <a:defRPr cap="all"/>
          </a:pPr>
          <a:r>
            <a:rPr lang="en-US" sz="2400" cap="none" dirty="0"/>
            <a:t>Welsh government – Policy and statutory framework (Welsh government, 2014).</a:t>
          </a:r>
        </a:p>
      </dgm:t>
    </dgm:pt>
    <dgm:pt modelId="{D9FAEC37-E7D5-48C5-B2B8-A69B94DD1D3C}" type="parTrans" cxnId="{294169DE-FCCD-4A1A-BFD6-07F86D4F5ED5}">
      <dgm:prSet/>
      <dgm:spPr/>
      <dgm:t>
        <a:bodyPr/>
        <a:lstStyle/>
        <a:p>
          <a:endParaRPr lang="en-US"/>
        </a:p>
      </dgm:t>
    </dgm:pt>
    <dgm:pt modelId="{D2B6BA19-9CE2-4341-8293-46BD2ADAA1DD}" type="sibTrans" cxnId="{294169DE-FCCD-4A1A-BFD6-07F86D4F5ED5}">
      <dgm:prSet/>
      <dgm:spPr/>
      <dgm:t>
        <a:bodyPr/>
        <a:lstStyle/>
        <a:p>
          <a:endParaRPr lang="en-US"/>
        </a:p>
      </dgm:t>
    </dgm:pt>
    <dgm:pt modelId="{0D969CC4-A7B3-4689-9DA4-27579CFC6F26}">
      <dgm:prSet custT="1"/>
      <dgm:spPr/>
      <dgm:t>
        <a:bodyPr/>
        <a:lstStyle/>
        <a:p>
          <a:pPr>
            <a:defRPr cap="all"/>
          </a:pPr>
          <a:r>
            <a:rPr lang="en-US" sz="2400" cap="none" dirty="0"/>
            <a:t>Public health Wales – Population health duties (Public Health Wales, 2025).</a:t>
          </a:r>
        </a:p>
      </dgm:t>
    </dgm:pt>
    <dgm:pt modelId="{D27FEFB3-5225-4AD2-B8BD-46AF71D4076F}" type="parTrans" cxnId="{6257D502-D3E5-49B5-8193-56AA77E6C9A5}">
      <dgm:prSet/>
      <dgm:spPr/>
      <dgm:t>
        <a:bodyPr/>
        <a:lstStyle/>
        <a:p>
          <a:endParaRPr lang="en-US"/>
        </a:p>
      </dgm:t>
    </dgm:pt>
    <dgm:pt modelId="{C1EEFE96-F77D-478C-BC2B-FAC07A8103E2}" type="sibTrans" cxnId="{6257D502-D3E5-49B5-8193-56AA77E6C9A5}">
      <dgm:prSet/>
      <dgm:spPr/>
      <dgm:t>
        <a:bodyPr/>
        <a:lstStyle/>
        <a:p>
          <a:endParaRPr lang="en-US"/>
        </a:p>
      </dgm:t>
    </dgm:pt>
    <dgm:pt modelId="{ACE347AA-3CDA-4879-9D69-D76365CD28A0}">
      <dgm:prSet custT="1"/>
      <dgm:spPr/>
      <dgm:t>
        <a:bodyPr/>
        <a:lstStyle/>
        <a:p>
          <a:pPr>
            <a:defRPr cap="all"/>
          </a:pPr>
          <a:r>
            <a:rPr lang="en-GB" sz="2400" cap="none" dirty="0"/>
            <a:t>Healthcare Improvement Wales</a:t>
          </a:r>
          <a:r>
            <a:rPr lang="en-US" sz="2400" cap="none" dirty="0"/>
            <a:t> – Inspection and enforcement of healthcare (HIW, 2025).</a:t>
          </a:r>
        </a:p>
      </dgm:t>
    </dgm:pt>
    <dgm:pt modelId="{2CAD52B4-8170-44A7-9FEF-C662C353AB42}" type="parTrans" cxnId="{32D53B29-276A-4D83-9625-8A9DF9E82D23}">
      <dgm:prSet/>
      <dgm:spPr/>
      <dgm:t>
        <a:bodyPr/>
        <a:lstStyle/>
        <a:p>
          <a:endParaRPr lang="en-US"/>
        </a:p>
      </dgm:t>
    </dgm:pt>
    <dgm:pt modelId="{0DCBE3B5-9B42-4A58-8244-25E963864BD5}" type="sibTrans" cxnId="{32D53B29-276A-4D83-9625-8A9DF9E82D23}">
      <dgm:prSet/>
      <dgm:spPr/>
      <dgm:t>
        <a:bodyPr/>
        <a:lstStyle/>
        <a:p>
          <a:endParaRPr lang="en-US"/>
        </a:p>
      </dgm:t>
    </dgm:pt>
    <dgm:pt modelId="{03FE7267-4206-454C-97DF-CD8C214E7227}">
      <dgm:prSet custT="1"/>
      <dgm:spPr/>
      <dgm:t>
        <a:bodyPr/>
        <a:lstStyle/>
        <a:p>
          <a:pPr>
            <a:defRPr cap="all"/>
          </a:pPr>
          <a:r>
            <a:rPr lang="en-GB" sz="2400" cap="none" dirty="0"/>
            <a:t>Care Inspectorate Wales</a:t>
          </a:r>
          <a:r>
            <a:rPr lang="en-US" sz="2400" cap="none" dirty="0"/>
            <a:t> – regulation of social care (CIW, 2025).</a:t>
          </a:r>
        </a:p>
      </dgm:t>
    </dgm:pt>
    <dgm:pt modelId="{5601E878-02C7-4862-B011-685114D5DF97}" type="parTrans" cxnId="{EB847CD2-1538-465E-9540-A6345DF450E2}">
      <dgm:prSet/>
      <dgm:spPr/>
      <dgm:t>
        <a:bodyPr/>
        <a:lstStyle/>
        <a:p>
          <a:endParaRPr lang="en-US"/>
        </a:p>
      </dgm:t>
    </dgm:pt>
    <dgm:pt modelId="{ADCA59B8-87FF-48B0-BDD6-68591D33D00C}" type="sibTrans" cxnId="{EB847CD2-1538-465E-9540-A6345DF450E2}">
      <dgm:prSet/>
      <dgm:spPr/>
      <dgm:t>
        <a:bodyPr/>
        <a:lstStyle/>
        <a:p>
          <a:endParaRPr lang="en-US"/>
        </a:p>
      </dgm:t>
    </dgm:pt>
    <dgm:pt modelId="{DF3BA2E0-1BC6-46C6-B25F-302A557E2D37}" type="pres">
      <dgm:prSet presAssocID="{F0F28723-3EC4-4AD5-8750-D316DE24E185}" presName="root" presStyleCnt="0">
        <dgm:presLayoutVars>
          <dgm:dir/>
          <dgm:resizeHandles val="exact"/>
        </dgm:presLayoutVars>
      </dgm:prSet>
      <dgm:spPr/>
    </dgm:pt>
    <dgm:pt modelId="{808A78CC-50BD-48CB-8670-5199254C4CDD}" type="pres">
      <dgm:prSet presAssocID="{E1A9D70D-6EF9-4D4C-A95E-C6614AECFCC5}" presName="compNode" presStyleCnt="0"/>
      <dgm:spPr/>
    </dgm:pt>
    <dgm:pt modelId="{24682E00-2FC4-4B2B-A89D-5B951F32C14D}" type="pres">
      <dgm:prSet presAssocID="{E1A9D70D-6EF9-4D4C-A95E-C6614AECFCC5}" presName="iconBgRect" presStyleLbl="bgShp" presStyleIdx="0" presStyleCnt="4"/>
      <dgm:spPr>
        <a:prstGeom prst="round2DiagRect">
          <a:avLst>
            <a:gd name="adj1" fmla="val 29727"/>
            <a:gd name="adj2" fmla="val 0"/>
          </a:avLst>
        </a:prstGeom>
      </dgm:spPr>
    </dgm:pt>
    <dgm:pt modelId="{DA90ADA0-08D2-498F-A476-AB754024E8E6}" type="pres">
      <dgm:prSet presAssocID="{E1A9D70D-6EF9-4D4C-A95E-C6614AECFCC5}"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nk"/>
        </a:ext>
      </dgm:extLst>
    </dgm:pt>
    <dgm:pt modelId="{5EF69EEA-7270-4599-BCAD-0883F6BC308E}" type="pres">
      <dgm:prSet presAssocID="{E1A9D70D-6EF9-4D4C-A95E-C6614AECFCC5}" presName="spaceRect" presStyleCnt="0"/>
      <dgm:spPr/>
    </dgm:pt>
    <dgm:pt modelId="{C594C644-E68E-48FA-B5DA-AA6F369FEA83}" type="pres">
      <dgm:prSet presAssocID="{E1A9D70D-6EF9-4D4C-A95E-C6614AECFCC5}" presName="textRect" presStyleLbl="revTx" presStyleIdx="0" presStyleCnt="4">
        <dgm:presLayoutVars>
          <dgm:chMax val="1"/>
          <dgm:chPref val="1"/>
        </dgm:presLayoutVars>
      </dgm:prSet>
      <dgm:spPr/>
    </dgm:pt>
    <dgm:pt modelId="{8386E143-A42D-425A-A825-CF70009A95CD}" type="pres">
      <dgm:prSet presAssocID="{D2B6BA19-9CE2-4341-8293-46BD2ADAA1DD}" presName="sibTrans" presStyleCnt="0"/>
      <dgm:spPr/>
    </dgm:pt>
    <dgm:pt modelId="{B8BDB9E6-103F-4CA8-8695-CB0235E0FCF3}" type="pres">
      <dgm:prSet presAssocID="{0D969CC4-A7B3-4689-9DA4-27579CFC6F26}" presName="compNode" presStyleCnt="0"/>
      <dgm:spPr/>
    </dgm:pt>
    <dgm:pt modelId="{9BAAE160-3D79-40CE-AF7A-91F9575572FA}" type="pres">
      <dgm:prSet presAssocID="{0D969CC4-A7B3-4689-9DA4-27579CFC6F26}" presName="iconBgRect" presStyleLbl="bgShp" presStyleIdx="1" presStyleCnt="4"/>
      <dgm:spPr>
        <a:prstGeom prst="round2DiagRect">
          <a:avLst>
            <a:gd name="adj1" fmla="val 29727"/>
            <a:gd name="adj2" fmla="val 0"/>
          </a:avLst>
        </a:prstGeom>
      </dgm:spPr>
    </dgm:pt>
    <dgm:pt modelId="{91B161F6-429D-42BA-BE40-B4D6A9726EC4}" type="pres">
      <dgm:prSet presAssocID="{0D969CC4-A7B3-4689-9DA4-27579CFC6F26}"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beat"/>
        </a:ext>
      </dgm:extLst>
    </dgm:pt>
    <dgm:pt modelId="{404314CD-42A8-4403-8B39-53856E1D3FED}" type="pres">
      <dgm:prSet presAssocID="{0D969CC4-A7B3-4689-9DA4-27579CFC6F26}" presName="spaceRect" presStyleCnt="0"/>
      <dgm:spPr/>
    </dgm:pt>
    <dgm:pt modelId="{19CABF03-C989-4317-892B-33AC3899D593}" type="pres">
      <dgm:prSet presAssocID="{0D969CC4-A7B3-4689-9DA4-27579CFC6F26}" presName="textRect" presStyleLbl="revTx" presStyleIdx="1" presStyleCnt="4">
        <dgm:presLayoutVars>
          <dgm:chMax val="1"/>
          <dgm:chPref val="1"/>
        </dgm:presLayoutVars>
      </dgm:prSet>
      <dgm:spPr/>
    </dgm:pt>
    <dgm:pt modelId="{7301AE62-024E-4319-A6C0-8EA99E89000A}" type="pres">
      <dgm:prSet presAssocID="{C1EEFE96-F77D-478C-BC2B-FAC07A8103E2}" presName="sibTrans" presStyleCnt="0"/>
      <dgm:spPr/>
    </dgm:pt>
    <dgm:pt modelId="{CF5B1709-DEB3-46BC-A674-EB6EB5CD24A9}" type="pres">
      <dgm:prSet presAssocID="{ACE347AA-3CDA-4879-9D69-D76365CD28A0}" presName="compNode" presStyleCnt="0"/>
      <dgm:spPr/>
    </dgm:pt>
    <dgm:pt modelId="{61F5A51A-177E-4938-8CC8-507F3B236CAD}" type="pres">
      <dgm:prSet presAssocID="{ACE347AA-3CDA-4879-9D69-D76365CD28A0}" presName="iconBgRect" presStyleLbl="bgShp" presStyleIdx="2" presStyleCnt="4"/>
      <dgm:spPr>
        <a:prstGeom prst="round2DiagRect">
          <a:avLst>
            <a:gd name="adj1" fmla="val 29727"/>
            <a:gd name="adj2" fmla="val 0"/>
          </a:avLst>
        </a:prstGeom>
      </dgm:spPr>
    </dgm:pt>
    <dgm:pt modelId="{FF232493-378F-4455-AE34-8AC58F945A5C}" type="pres">
      <dgm:prSet presAssocID="{ACE347AA-3CDA-4879-9D69-D76365CD28A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tor"/>
        </a:ext>
      </dgm:extLst>
    </dgm:pt>
    <dgm:pt modelId="{EDC1563C-2F0A-4AA8-907E-9E8AE00951AE}" type="pres">
      <dgm:prSet presAssocID="{ACE347AA-3CDA-4879-9D69-D76365CD28A0}" presName="spaceRect" presStyleCnt="0"/>
      <dgm:spPr/>
    </dgm:pt>
    <dgm:pt modelId="{D6FFD1AF-76EF-4592-909E-5AAF4CA8D7E5}" type="pres">
      <dgm:prSet presAssocID="{ACE347AA-3CDA-4879-9D69-D76365CD28A0}" presName="textRect" presStyleLbl="revTx" presStyleIdx="2" presStyleCnt="4">
        <dgm:presLayoutVars>
          <dgm:chMax val="1"/>
          <dgm:chPref val="1"/>
        </dgm:presLayoutVars>
      </dgm:prSet>
      <dgm:spPr/>
    </dgm:pt>
    <dgm:pt modelId="{4950848A-DE68-45CB-B8C9-56F932F9963F}" type="pres">
      <dgm:prSet presAssocID="{0DCBE3B5-9B42-4A58-8244-25E963864BD5}" presName="sibTrans" presStyleCnt="0"/>
      <dgm:spPr/>
    </dgm:pt>
    <dgm:pt modelId="{86A51A0A-72C0-45E9-8FC5-9B1F2BD78BC6}" type="pres">
      <dgm:prSet presAssocID="{03FE7267-4206-454C-97DF-CD8C214E7227}" presName="compNode" presStyleCnt="0"/>
      <dgm:spPr/>
    </dgm:pt>
    <dgm:pt modelId="{E6FAC613-0191-43C6-A533-01EB4B8F939B}" type="pres">
      <dgm:prSet presAssocID="{03FE7267-4206-454C-97DF-CD8C214E7227}" presName="iconBgRect" presStyleLbl="bgShp" presStyleIdx="3" presStyleCnt="4"/>
      <dgm:spPr>
        <a:prstGeom prst="round2DiagRect">
          <a:avLst>
            <a:gd name="adj1" fmla="val 29727"/>
            <a:gd name="adj2" fmla="val 0"/>
          </a:avLst>
        </a:prstGeom>
      </dgm:spPr>
    </dgm:pt>
    <dgm:pt modelId="{0130D52A-8132-4522-BE1E-0FB57078EE73}" type="pres">
      <dgm:prSet presAssocID="{03FE7267-4206-454C-97DF-CD8C214E7227}"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tective"/>
        </a:ext>
      </dgm:extLst>
    </dgm:pt>
    <dgm:pt modelId="{0BA985E3-EDDC-4F02-B0FE-CAB2B73AAC33}" type="pres">
      <dgm:prSet presAssocID="{03FE7267-4206-454C-97DF-CD8C214E7227}" presName="spaceRect" presStyleCnt="0"/>
      <dgm:spPr/>
    </dgm:pt>
    <dgm:pt modelId="{96310648-8AD9-47CC-9C2D-DE0BF85C269B}" type="pres">
      <dgm:prSet presAssocID="{03FE7267-4206-454C-97DF-CD8C214E7227}" presName="textRect" presStyleLbl="revTx" presStyleIdx="3" presStyleCnt="4">
        <dgm:presLayoutVars>
          <dgm:chMax val="1"/>
          <dgm:chPref val="1"/>
        </dgm:presLayoutVars>
      </dgm:prSet>
      <dgm:spPr/>
    </dgm:pt>
  </dgm:ptLst>
  <dgm:cxnLst>
    <dgm:cxn modelId="{6257D502-D3E5-49B5-8193-56AA77E6C9A5}" srcId="{F0F28723-3EC4-4AD5-8750-D316DE24E185}" destId="{0D969CC4-A7B3-4689-9DA4-27579CFC6F26}" srcOrd="1" destOrd="0" parTransId="{D27FEFB3-5225-4AD2-B8BD-46AF71D4076F}" sibTransId="{C1EEFE96-F77D-478C-BC2B-FAC07A8103E2}"/>
    <dgm:cxn modelId="{32D53B29-276A-4D83-9625-8A9DF9E82D23}" srcId="{F0F28723-3EC4-4AD5-8750-D316DE24E185}" destId="{ACE347AA-3CDA-4879-9D69-D76365CD28A0}" srcOrd="2" destOrd="0" parTransId="{2CAD52B4-8170-44A7-9FEF-C662C353AB42}" sibTransId="{0DCBE3B5-9B42-4A58-8244-25E963864BD5}"/>
    <dgm:cxn modelId="{4124E081-ECF8-4298-9616-2674CD14C6A5}" type="presOf" srcId="{ACE347AA-3CDA-4879-9D69-D76365CD28A0}" destId="{D6FFD1AF-76EF-4592-909E-5AAF4CA8D7E5}" srcOrd="0" destOrd="0" presId="urn:microsoft.com/office/officeart/2018/5/layout/IconLeafLabelList"/>
    <dgm:cxn modelId="{BA86548E-FE3B-4C80-B28A-DF98A7DEFEBE}" type="presOf" srcId="{E1A9D70D-6EF9-4D4C-A95E-C6614AECFCC5}" destId="{C594C644-E68E-48FA-B5DA-AA6F369FEA83}" srcOrd="0" destOrd="0" presId="urn:microsoft.com/office/officeart/2018/5/layout/IconLeafLabelList"/>
    <dgm:cxn modelId="{285C6B90-BCC8-463E-AC48-AFF370ACEAB4}" type="presOf" srcId="{03FE7267-4206-454C-97DF-CD8C214E7227}" destId="{96310648-8AD9-47CC-9C2D-DE0BF85C269B}" srcOrd="0" destOrd="0" presId="urn:microsoft.com/office/officeart/2018/5/layout/IconLeafLabelList"/>
    <dgm:cxn modelId="{FC90A9BC-BD35-48BB-A656-8E876038A1D4}" type="presOf" srcId="{F0F28723-3EC4-4AD5-8750-D316DE24E185}" destId="{DF3BA2E0-1BC6-46C6-B25F-302A557E2D37}" srcOrd="0" destOrd="0" presId="urn:microsoft.com/office/officeart/2018/5/layout/IconLeafLabelList"/>
    <dgm:cxn modelId="{A367EFBC-EF55-432C-9D97-4C48DB8608A6}" type="presOf" srcId="{0D969CC4-A7B3-4689-9DA4-27579CFC6F26}" destId="{19CABF03-C989-4317-892B-33AC3899D593}" srcOrd="0" destOrd="0" presId="urn:microsoft.com/office/officeart/2018/5/layout/IconLeafLabelList"/>
    <dgm:cxn modelId="{EB847CD2-1538-465E-9540-A6345DF450E2}" srcId="{F0F28723-3EC4-4AD5-8750-D316DE24E185}" destId="{03FE7267-4206-454C-97DF-CD8C214E7227}" srcOrd="3" destOrd="0" parTransId="{5601E878-02C7-4862-B011-685114D5DF97}" sibTransId="{ADCA59B8-87FF-48B0-BDD6-68591D33D00C}"/>
    <dgm:cxn modelId="{294169DE-FCCD-4A1A-BFD6-07F86D4F5ED5}" srcId="{F0F28723-3EC4-4AD5-8750-D316DE24E185}" destId="{E1A9D70D-6EF9-4D4C-A95E-C6614AECFCC5}" srcOrd="0" destOrd="0" parTransId="{D9FAEC37-E7D5-48C5-B2B8-A69B94DD1D3C}" sibTransId="{D2B6BA19-9CE2-4341-8293-46BD2ADAA1DD}"/>
    <dgm:cxn modelId="{8B6F091F-5908-489C-8C8B-CE4DAA5E4C9B}" type="presParOf" srcId="{DF3BA2E0-1BC6-46C6-B25F-302A557E2D37}" destId="{808A78CC-50BD-48CB-8670-5199254C4CDD}" srcOrd="0" destOrd="0" presId="urn:microsoft.com/office/officeart/2018/5/layout/IconLeafLabelList"/>
    <dgm:cxn modelId="{91EAC2FB-1C2C-4005-928F-67F1AB99B70F}" type="presParOf" srcId="{808A78CC-50BD-48CB-8670-5199254C4CDD}" destId="{24682E00-2FC4-4B2B-A89D-5B951F32C14D}" srcOrd="0" destOrd="0" presId="urn:microsoft.com/office/officeart/2018/5/layout/IconLeafLabelList"/>
    <dgm:cxn modelId="{694B94EB-7463-4890-8E7E-D703DEA77EFE}" type="presParOf" srcId="{808A78CC-50BD-48CB-8670-5199254C4CDD}" destId="{DA90ADA0-08D2-498F-A476-AB754024E8E6}" srcOrd="1" destOrd="0" presId="urn:microsoft.com/office/officeart/2018/5/layout/IconLeafLabelList"/>
    <dgm:cxn modelId="{E0F11F88-4541-446A-9F31-A101F44EFB3E}" type="presParOf" srcId="{808A78CC-50BD-48CB-8670-5199254C4CDD}" destId="{5EF69EEA-7270-4599-BCAD-0883F6BC308E}" srcOrd="2" destOrd="0" presId="urn:microsoft.com/office/officeart/2018/5/layout/IconLeafLabelList"/>
    <dgm:cxn modelId="{FE76FE11-1FDD-4C75-AB1B-652A42E9157D}" type="presParOf" srcId="{808A78CC-50BD-48CB-8670-5199254C4CDD}" destId="{C594C644-E68E-48FA-B5DA-AA6F369FEA83}" srcOrd="3" destOrd="0" presId="urn:microsoft.com/office/officeart/2018/5/layout/IconLeafLabelList"/>
    <dgm:cxn modelId="{46238FC6-69F8-4E5A-8A8C-3DCC8821E3EA}" type="presParOf" srcId="{DF3BA2E0-1BC6-46C6-B25F-302A557E2D37}" destId="{8386E143-A42D-425A-A825-CF70009A95CD}" srcOrd="1" destOrd="0" presId="urn:microsoft.com/office/officeart/2018/5/layout/IconLeafLabelList"/>
    <dgm:cxn modelId="{61942B8E-EF7F-4A10-B668-A032CE25C17A}" type="presParOf" srcId="{DF3BA2E0-1BC6-46C6-B25F-302A557E2D37}" destId="{B8BDB9E6-103F-4CA8-8695-CB0235E0FCF3}" srcOrd="2" destOrd="0" presId="urn:microsoft.com/office/officeart/2018/5/layout/IconLeafLabelList"/>
    <dgm:cxn modelId="{D60A630B-B3BA-4EA4-8781-92884413A943}" type="presParOf" srcId="{B8BDB9E6-103F-4CA8-8695-CB0235E0FCF3}" destId="{9BAAE160-3D79-40CE-AF7A-91F9575572FA}" srcOrd="0" destOrd="0" presId="urn:microsoft.com/office/officeart/2018/5/layout/IconLeafLabelList"/>
    <dgm:cxn modelId="{0D564FEA-545D-4D53-8EE8-C8EF0FBB15ED}" type="presParOf" srcId="{B8BDB9E6-103F-4CA8-8695-CB0235E0FCF3}" destId="{91B161F6-429D-42BA-BE40-B4D6A9726EC4}" srcOrd="1" destOrd="0" presId="urn:microsoft.com/office/officeart/2018/5/layout/IconLeafLabelList"/>
    <dgm:cxn modelId="{219C51FA-0AD2-4F93-B329-5EC4F2540D97}" type="presParOf" srcId="{B8BDB9E6-103F-4CA8-8695-CB0235E0FCF3}" destId="{404314CD-42A8-4403-8B39-53856E1D3FED}" srcOrd="2" destOrd="0" presId="urn:microsoft.com/office/officeart/2018/5/layout/IconLeafLabelList"/>
    <dgm:cxn modelId="{F53EAF29-0205-40E5-8197-52D64A210062}" type="presParOf" srcId="{B8BDB9E6-103F-4CA8-8695-CB0235E0FCF3}" destId="{19CABF03-C989-4317-892B-33AC3899D593}" srcOrd="3" destOrd="0" presId="urn:microsoft.com/office/officeart/2018/5/layout/IconLeafLabelList"/>
    <dgm:cxn modelId="{C559AAB5-6579-40B9-8723-ACE7F30AA734}" type="presParOf" srcId="{DF3BA2E0-1BC6-46C6-B25F-302A557E2D37}" destId="{7301AE62-024E-4319-A6C0-8EA99E89000A}" srcOrd="3" destOrd="0" presId="urn:microsoft.com/office/officeart/2018/5/layout/IconLeafLabelList"/>
    <dgm:cxn modelId="{95576281-CBB7-49DD-9895-4E0B8F95252C}" type="presParOf" srcId="{DF3BA2E0-1BC6-46C6-B25F-302A557E2D37}" destId="{CF5B1709-DEB3-46BC-A674-EB6EB5CD24A9}" srcOrd="4" destOrd="0" presId="urn:microsoft.com/office/officeart/2018/5/layout/IconLeafLabelList"/>
    <dgm:cxn modelId="{55C984B8-99E9-40A1-8816-E771FF30B96F}" type="presParOf" srcId="{CF5B1709-DEB3-46BC-A674-EB6EB5CD24A9}" destId="{61F5A51A-177E-4938-8CC8-507F3B236CAD}" srcOrd="0" destOrd="0" presId="urn:microsoft.com/office/officeart/2018/5/layout/IconLeafLabelList"/>
    <dgm:cxn modelId="{3CBB5814-1E7E-4ECF-8DBC-D7A926114993}" type="presParOf" srcId="{CF5B1709-DEB3-46BC-A674-EB6EB5CD24A9}" destId="{FF232493-378F-4455-AE34-8AC58F945A5C}" srcOrd="1" destOrd="0" presId="urn:microsoft.com/office/officeart/2018/5/layout/IconLeafLabelList"/>
    <dgm:cxn modelId="{2654CC31-BCD6-4101-895E-B3EE5A6BF190}" type="presParOf" srcId="{CF5B1709-DEB3-46BC-A674-EB6EB5CD24A9}" destId="{EDC1563C-2F0A-4AA8-907E-9E8AE00951AE}" srcOrd="2" destOrd="0" presId="urn:microsoft.com/office/officeart/2018/5/layout/IconLeafLabelList"/>
    <dgm:cxn modelId="{70524100-9692-4B89-B3BB-DD8B75064C83}" type="presParOf" srcId="{CF5B1709-DEB3-46BC-A674-EB6EB5CD24A9}" destId="{D6FFD1AF-76EF-4592-909E-5AAF4CA8D7E5}" srcOrd="3" destOrd="0" presId="urn:microsoft.com/office/officeart/2018/5/layout/IconLeafLabelList"/>
    <dgm:cxn modelId="{6B77013E-3DA8-4BD4-8642-65B12612B079}" type="presParOf" srcId="{DF3BA2E0-1BC6-46C6-B25F-302A557E2D37}" destId="{4950848A-DE68-45CB-B8C9-56F932F9963F}" srcOrd="5" destOrd="0" presId="urn:microsoft.com/office/officeart/2018/5/layout/IconLeafLabelList"/>
    <dgm:cxn modelId="{38854680-E151-4340-8845-F0D1F80B3A5E}" type="presParOf" srcId="{DF3BA2E0-1BC6-46C6-B25F-302A557E2D37}" destId="{86A51A0A-72C0-45E9-8FC5-9B1F2BD78BC6}" srcOrd="6" destOrd="0" presId="urn:microsoft.com/office/officeart/2018/5/layout/IconLeafLabelList"/>
    <dgm:cxn modelId="{49A739F9-1850-4ED2-9830-27925EFA3264}" type="presParOf" srcId="{86A51A0A-72C0-45E9-8FC5-9B1F2BD78BC6}" destId="{E6FAC613-0191-43C6-A533-01EB4B8F939B}" srcOrd="0" destOrd="0" presId="urn:microsoft.com/office/officeart/2018/5/layout/IconLeafLabelList"/>
    <dgm:cxn modelId="{FC723CBB-7B83-4587-85C4-6831D9664BAB}" type="presParOf" srcId="{86A51A0A-72C0-45E9-8FC5-9B1F2BD78BC6}" destId="{0130D52A-8132-4522-BE1E-0FB57078EE73}" srcOrd="1" destOrd="0" presId="urn:microsoft.com/office/officeart/2018/5/layout/IconLeafLabelList"/>
    <dgm:cxn modelId="{9E78DAC8-2A68-4530-86CA-0AD6E5C1A1B7}" type="presParOf" srcId="{86A51A0A-72C0-45E9-8FC5-9B1F2BD78BC6}" destId="{0BA985E3-EDDC-4F02-B0FE-CAB2B73AAC33}" srcOrd="2" destOrd="0" presId="urn:microsoft.com/office/officeart/2018/5/layout/IconLeafLabelList"/>
    <dgm:cxn modelId="{5E7377B4-E69B-46BC-B759-9CF4668AD322}" type="presParOf" srcId="{86A51A0A-72C0-45E9-8FC5-9B1F2BD78BC6}" destId="{96310648-8AD9-47CC-9C2D-DE0BF85C269B}"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D05665-BE2A-4B95-8825-4E97D45F893C}" type="doc">
      <dgm:prSet loTypeId="urn:microsoft.com/office/officeart/2005/8/layout/hierarchy1" loCatId="hierarchy" qsTypeId="urn:microsoft.com/office/officeart/2005/8/quickstyle/simple1#2" qsCatId="simple" csTypeId="urn:microsoft.com/office/officeart/2005/8/colors/colorful3#1" csCatId="colorful" phldr="1"/>
      <dgm:spPr/>
      <dgm:t>
        <a:bodyPr/>
        <a:lstStyle/>
        <a:p>
          <a:endParaRPr lang="en-GB"/>
        </a:p>
      </dgm:t>
    </dgm:pt>
    <dgm:pt modelId="{6C9209CB-8420-4FE8-B614-BE0C6B26F8EA}">
      <dgm:prSet phldrT="[Text]" phldr="0" custT="1"/>
      <dgm:spPr/>
      <dgm:t>
        <a:bodyPr/>
        <a:lstStyle/>
        <a:p>
          <a:r>
            <a:rPr lang="en-GB" sz="2000" dirty="0"/>
            <a:t>The NMC </a:t>
          </a:r>
        </a:p>
        <a:p>
          <a:r>
            <a:rPr lang="en-GB" sz="2000" dirty="0"/>
            <a:t>code of </a:t>
          </a:r>
        </a:p>
        <a:p>
          <a:r>
            <a:rPr lang="en-GB" sz="2000" dirty="0"/>
            <a:t>conduct</a:t>
          </a:r>
        </a:p>
      </dgm:t>
    </dgm:pt>
    <dgm:pt modelId="{8A29C9A9-2E53-4C6D-98FA-DCA5362A49DC}" type="parTrans" cxnId="{FD7C5A9B-7683-4790-8CE1-112DD28B0F81}">
      <dgm:prSet/>
      <dgm:spPr/>
      <dgm:t>
        <a:bodyPr/>
        <a:lstStyle/>
        <a:p>
          <a:endParaRPr lang="en-GB"/>
        </a:p>
      </dgm:t>
    </dgm:pt>
    <dgm:pt modelId="{ECC99841-5E2A-44D1-ADDA-55EB96643E71}" type="sibTrans" cxnId="{FD7C5A9B-7683-4790-8CE1-112DD28B0F81}">
      <dgm:prSet/>
      <dgm:spPr/>
      <dgm:t>
        <a:bodyPr/>
        <a:lstStyle/>
        <a:p>
          <a:endParaRPr lang="en-GB"/>
        </a:p>
      </dgm:t>
    </dgm:pt>
    <dgm:pt modelId="{03178974-CD3D-499E-BD19-4EDCE58EACD3}">
      <dgm:prSet phldrT="[Text]" custT="1"/>
      <dgm:spPr/>
      <dgm:t>
        <a:bodyPr/>
        <a:lstStyle/>
        <a:p>
          <a:endParaRPr lang="en-GB" sz="2000" b="0" dirty="0"/>
        </a:p>
        <a:p>
          <a:r>
            <a:rPr lang="en-GB" sz="2000" b="0" dirty="0"/>
            <a:t>Prioritise people</a:t>
          </a:r>
        </a:p>
        <a:p>
          <a:endParaRPr lang="en-GB" sz="2000" b="0" dirty="0"/>
        </a:p>
      </dgm:t>
    </dgm:pt>
    <dgm:pt modelId="{84720349-0D43-4A47-81DB-3E7495FA2DEF}" type="parTrans" cxnId="{E1F30686-6D3B-4F73-BAC1-91FCD6E474CB}">
      <dgm:prSet/>
      <dgm:spPr/>
      <dgm:t>
        <a:bodyPr/>
        <a:lstStyle/>
        <a:p>
          <a:endParaRPr lang="en-GB"/>
        </a:p>
      </dgm:t>
    </dgm:pt>
    <dgm:pt modelId="{254FAEA5-79F0-463C-A992-FC920DE5E3E2}" type="sibTrans" cxnId="{E1F30686-6D3B-4F73-BAC1-91FCD6E474CB}">
      <dgm:prSet/>
      <dgm:spPr/>
      <dgm:t>
        <a:bodyPr/>
        <a:lstStyle/>
        <a:p>
          <a:endParaRPr lang="en-GB"/>
        </a:p>
      </dgm:t>
    </dgm:pt>
    <dgm:pt modelId="{E2B8F979-7196-4E7E-8C49-F423620810A1}">
      <dgm:prSet phldrT="[Text]" phldr="0" custT="1"/>
      <dgm:spPr/>
      <dgm:t>
        <a:bodyPr/>
        <a:lstStyle/>
        <a:p>
          <a:r>
            <a:rPr lang="en-GB" sz="2000" dirty="0"/>
            <a:t>Practice effectively</a:t>
          </a:r>
        </a:p>
      </dgm:t>
    </dgm:pt>
    <dgm:pt modelId="{2A1E2663-76A2-48B8-8051-D06D99997D45}" type="parTrans" cxnId="{2BDBFB28-9DFE-4234-9A36-C7A68218C47F}">
      <dgm:prSet/>
      <dgm:spPr/>
      <dgm:t>
        <a:bodyPr/>
        <a:lstStyle/>
        <a:p>
          <a:endParaRPr lang="en-GB"/>
        </a:p>
      </dgm:t>
    </dgm:pt>
    <dgm:pt modelId="{04568D86-8303-44E1-9D70-9EEBA5B6C06D}" type="sibTrans" cxnId="{2BDBFB28-9DFE-4234-9A36-C7A68218C47F}">
      <dgm:prSet/>
      <dgm:spPr/>
      <dgm:t>
        <a:bodyPr/>
        <a:lstStyle/>
        <a:p>
          <a:endParaRPr lang="en-GB"/>
        </a:p>
      </dgm:t>
    </dgm:pt>
    <dgm:pt modelId="{E8C0C046-4678-49DF-95C5-C42C6DD6ACE7}">
      <dgm:prSet phldrT="[Text]" phldr="0" custT="1"/>
      <dgm:spPr/>
      <dgm:t>
        <a:bodyPr/>
        <a:lstStyle/>
        <a:p>
          <a:r>
            <a:rPr lang="en-GB" sz="2000" dirty="0"/>
            <a:t>Preserve safety</a:t>
          </a:r>
        </a:p>
      </dgm:t>
    </dgm:pt>
    <dgm:pt modelId="{4E254283-6BBA-479E-A63E-C2F9F586282F}" type="parTrans" cxnId="{5637B931-7329-4ED3-AE30-E0FDCBD69437}">
      <dgm:prSet/>
      <dgm:spPr/>
      <dgm:t>
        <a:bodyPr/>
        <a:lstStyle/>
        <a:p>
          <a:endParaRPr lang="en-GB"/>
        </a:p>
      </dgm:t>
    </dgm:pt>
    <dgm:pt modelId="{DF600B6E-AB69-4290-AA69-CE7D299D8DA4}" type="sibTrans" cxnId="{5637B931-7329-4ED3-AE30-E0FDCBD69437}">
      <dgm:prSet/>
      <dgm:spPr/>
      <dgm:t>
        <a:bodyPr/>
        <a:lstStyle/>
        <a:p>
          <a:endParaRPr lang="en-GB"/>
        </a:p>
      </dgm:t>
    </dgm:pt>
    <dgm:pt modelId="{204550E3-3A0E-4D55-9D2C-09A8C5DC5647}">
      <dgm:prSet phldrT="[Text]" phldr="0" custT="1"/>
      <dgm:spPr/>
      <dgm:t>
        <a:bodyPr/>
        <a:lstStyle/>
        <a:p>
          <a:r>
            <a:rPr lang="en-GB" sz="1600" dirty="0"/>
            <a:t>Promote professionalism and trust</a:t>
          </a:r>
        </a:p>
      </dgm:t>
    </dgm:pt>
    <dgm:pt modelId="{B6FD1942-DB2D-476B-AD74-5639E6EA6D98}" type="parTrans" cxnId="{13D73B3D-C142-4048-86B6-15974327F7E5}">
      <dgm:prSet/>
      <dgm:spPr/>
      <dgm:t>
        <a:bodyPr/>
        <a:lstStyle/>
        <a:p>
          <a:endParaRPr lang="en-GB"/>
        </a:p>
      </dgm:t>
    </dgm:pt>
    <dgm:pt modelId="{B6DBE6C0-E82C-44B0-A49F-B26A7E3C5CEB}" type="sibTrans" cxnId="{13D73B3D-C142-4048-86B6-15974327F7E5}">
      <dgm:prSet/>
      <dgm:spPr/>
      <dgm:t>
        <a:bodyPr/>
        <a:lstStyle/>
        <a:p>
          <a:endParaRPr lang="en-GB"/>
        </a:p>
      </dgm:t>
    </dgm:pt>
    <dgm:pt modelId="{B25D40D4-5B8A-4AAB-AF82-931F5240522F}" type="pres">
      <dgm:prSet presAssocID="{63D05665-BE2A-4B95-8825-4E97D45F893C}" presName="hierChild1" presStyleCnt="0">
        <dgm:presLayoutVars>
          <dgm:chPref val="1"/>
          <dgm:dir/>
          <dgm:animOne val="branch"/>
          <dgm:animLvl val="lvl"/>
          <dgm:resizeHandles/>
        </dgm:presLayoutVars>
      </dgm:prSet>
      <dgm:spPr/>
    </dgm:pt>
    <dgm:pt modelId="{F6065171-4BA0-47C7-86CF-A59C5FAC6EE4}" type="pres">
      <dgm:prSet presAssocID="{6C9209CB-8420-4FE8-B614-BE0C6B26F8EA}" presName="hierRoot1" presStyleCnt="0"/>
      <dgm:spPr/>
    </dgm:pt>
    <dgm:pt modelId="{A1B542E4-A8A8-4AB1-9FF6-6194F33FFF52}" type="pres">
      <dgm:prSet presAssocID="{6C9209CB-8420-4FE8-B614-BE0C6B26F8EA}" presName="composite" presStyleCnt="0"/>
      <dgm:spPr/>
    </dgm:pt>
    <dgm:pt modelId="{44ECBFEF-E619-4355-B423-6229AE776096}" type="pres">
      <dgm:prSet presAssocID="{6C9209CB-8420-4FE8-B614-BE0C6B26F8EA}" presName="background" presStyleLbl="node0" presStyleIdx="0" presStyleCnt="1"/>
      <dgm:spPr/>
    </dgm:pt>
    <dgm:pt modelId="{4DB5AF38-C89A-4494-8BB8-1AE97DFAD1B0}" type="pres">
      <dgm:prSet presAssocID="{6C9209CB-8420-4FE8-B614-BE0C6B26F8EA}" presName="text" presStyleLbl="fgAcc0" presStyleIdx="0" presStyleCnt="1" custScaleX="148972" custScaleY="125582">
        <dgm:presLayoutVars>
          <dgm:chPref val="3"/>
        </dgm:presLayoutVars>
      </dgm:prSet>
      <dgm:spPr/>
    </dgm:pt>
    <dgm:pt modelId="{7FDCC286-3A16-4D4D-8E1F-B2D6F376ECC3}" type="pres">
      <dgm:prSet presAssocID="{6C9209CB-8420-4FE8-B614-BE0C6B26F8EA}" presName="hierChild2" presStyleCnt="0"/>
      <dgm:spPr/>
    </dgm:pt>
    <dgm:pt modelId="{D89975AA-EC4E-4937-8A57-7D73920CBC64}" type="pres">
      <dgm:prSet presAssocID="{84720349-0D43-4A47-81DB-3E7495FA2DEF}" presName="Name10" presStyleLbl="parChTrans1D2" presStyleIdx="0" presStyleCnt="4"/>
      <dgm:spPr/>
    </dgm:pt>
    <dgm:pt modelId="{7A4DB519-85E0-472F-A978-AF3A23DDBAF1}" type="pres">
      <dgm:prSet presAssocID="{03178974-CD3D-499E-BD19-4EDCE58EACD3}" presName="hierRoot2" presStyleCnt="0"/>
      <dgm:spPr/>
    </dgm:pt>
    <dgm:pt modelId="{473A87D8-6932-4B0A-81D2-51E72D094039}" type="pres">
      <dgm:prSet presAssocID="{03178974-CD3D-499E-BD19-4EDCE58EACD3}" presName="composite2" presStyleCnt="0"/>
      <dgm:spPr/>
    </dgm:pt>
    <dgm:pt modelId="{F0B8065B-55E9-404D-8183-AAD03A8FA46A}" type="pres">
      <dgm:prSet presAssocID="{03178974-CD3D-499E-BD19-4EDCE58EACD3}" presName="background2" presStyleLbl="node2" presStyleIdx="0" presStyleCnt="4"/>
      <dgm:spPr/>
    </dgm:pt>
    <dgm:pt modelId="{BB647BE2-722E-42E9-A514-4FA185B281D3}" type="pres">
      <dgm:prSet presAssocID="{03178974-CD3D-499E-BD19-4EDCE58EACD3}" presName="text2" presStyleLbl="fgAcc2" presStyleIdx="0" presStyleCnt="4">
        <dgm:presLayoutVars>
          <dgm:chPref val="3"/>
        </dgm:presLayoutVars>
      </dgm:prSet>
      <dgm:spPr/>
    </dgm:pt>
    <dgm:pt modelId="{7AFAAA9A-0EBB-4CC2-BC5E-B348BC1C6EA3}" type="pres">
      <dgm:prSet presAssocID="{03178974-CD3D-499E-BD19-4EDCE58EACD3}" presName="hierChild3" presStyleCnt="0"/>
      <dgm:spPr/>
    </dgm:pt>
    <dgm:pt modelId="{9E96627D-8501-4DEA-A9DC-15E0D172F3C1}" type="pres">
      <dgm:prSet presAssocID="{2A1E2663-76A2-48B8-8051-D06D99997D45}" presName="Name10" presStyleLbl="parChTrans1D2" presStyleIdx="1" presStyleCnt="4"/>
      <dgm:spPr/>
    </dgm:pt>
    <dgm:pt modelId="{97065C69-87D4-4EDE-A61A-1E6726D3EF24}" type="pres">
      <dgm:prSet presAssocID="{E2B8F979-7196-4E7E-8C49-F423620810A1}" presName="hierRoot2" presStyleCnt="0"/>
      <dgm:spPr/>
    </dgm:pt>
    <dgm:pt modelId="{9152268F-2FB7-478E-A4E1-C0DD5FE55504}" type="pres">
      <dgm:prSet presAssocID="{E2B8F979-7196-4E7E-8C49-F423620810A1}" presName="composite2" presStyleCnt="0"/>
      <dgm:spPr/>
    </dgm:pt>
    <dgm:pt modelId="{F8418166-C375-4BB3-9754-DF5051499FB5}" type="pres">
      <dgm:prSet presAssocID="{E2B8F979-7196-4E7E-8C49-F423620810A1}" presName="background2" presStyleLbl="node2" presStyleIdx="1" presStyleCnt="4"/>
      <dgm:spPr/>
    </dgm:pt>
    <dgm:pt modelId="{678E3389-D436-430E-AC1F-C12D1BCEDA75}" type="pres">
      <dgm:prSet presAssocID="{E2B8F979-7196-4E7E-8C49-F423620810A1}" presName="text2" presStyleLbl="fgAcc2" presStyleIdx="1" presStyleCnt="4">
        <dgm:presLayoutVars>
          <dgm:chPref val="3"/>
        </dgm:presLayoutVars>
      </dgm:prSet>
      <dgm:spPr/>
    </dgm:pt>
    <dgm:pt modelId="{1DC81293-DC8D-4FAE-9B77-A87B136472BA}" type="pres">
      <dgm:prSet presAssocID="{E2B8F979-7196-4E7E-8C49-F423620810A1}" presName="hierChild3" presStyleCnt="0"/>
      <dgm:spPr/>
    </dgm:pt>
    <dgm:pt modelId="{1E73CF89-6596-4FFE-9B71-51BAFC2EA3B3}" type="pres">
      <dgm:prSet presAssocID="{4E254283-6BBA-479E-A63E-C2F9F586282F}" presName="Name10" presStyleLbl="parChTrans1D2" presStyleIdx="2" presStyleCnt="4"/>
      <dgm:spPr/>
    </dgm:pt>
    <dgm:pt modelId="{7A5D65E3-5C63-48CC-B568-026C7CDFCD91}" type="pres">
      <dgm:prSet presAssocID="{E8C0C046-4678-49DF-95C5-C42C6DD6ACE7}" presName="hierRoot2" presStyleCnt="0"/>
      <dgm:spPr/>
    </dgm:pt>
    <dgm:pt modelId="{EDE9BF34-3F4A-4D93-BFCA-9E7C474BDA59}" type="pres">
      <dgm:prSet presAssocID="{E8C0C046-4678-49DF-95C5-C42C6DD6ACE7}" presName="composite2" presStyleCnt="0"/>
      <dgm:spPr/>
    </dgm:pt>
    <dgm:pt modelId="{7351052E-821E-4B3B-853E-D140DEB2678D}" type="pres">
      <dgm:prSet presAssocID="{E8C0C046-4678-49DF-95C5-C42C6DD6ACE7}" presName="background2" presStyleLbl="node2" presStyleIdx="2" presStyleCnt="4"/>
      <dgm:spPr/>
    </dgm:pt>
    <dgm:pt modelId="{7D99A875-DCF0-4B2F-9084-306C33872986}" type="pres">
      <dgm:prSet presAssocID="{E8C0C046-4678-49DF-95C5-C42C6DD6ACE7}" presName="text2" presStyleLbl="fgAcc2" presStyleIdx="2" presStyleCnt="4">
        <dgm:presLayoutVars>
          <dgm:chPref val="3"/>
        </dgm:presLayoutVars>
      </dgm:prSet>
      <dgm:spPr/>
    </dgm:pt>
    <dgm:pt modelId="{CA116485-BAB6-4A9E-9D9A-A220E403D504}" type="pres">
      <dgm:prSet presAssocID="{E8C0C046-4678-49DF-95C5-C42C6DD6ACE7}" presName="hierChild3" presStyleCnt="0"/>
      <dgm:spPr/>
    </dgm:pt>
    <dgm:pt modelId="{2D60472D-FFE7-4B36-8CC1-61FB43D61500}" type="pres">
      <dgm:prSet presAssocID="{B6FD1942-DB2D-476B-AD74-5639E6EA6D98}" presName="Name10" presStyleLbl="parChTrans1D2" presStyleIdx="3" presStyleCnt="4"/>
      <dgm:spPr/>
    </dgm:pt>
    <dgm:pt modelId="{82079F13-402D-4899-A90D-0A7C4401FAB7}" type="pres">
      <dgm:prSet presAssocID="{204550E3-3A0E-4D55-9D2C-09A8C5DC5647}" presName="hierRoot2" presStyleCnt="0"/>
      <dgm:spPr/>
    </dgm:pt>
    <dgm:pt modelId="{E993B717-7D1A-4505-89A8-B9D684F5AC4C}" type="pres">
      <dgm:prSet presAssocID="{204550E3-3A0E-4D55-9D2C-09A8C5DC5647}" presName="composite2" presStyleCnt="0"/>
      <dgm:spPr/>
    </dgm:pt>
    <dgm:pt modelId="{C9D9F5F3-5C5A-4762-920F-C9CF2E311902}" type="pres">
      <dgm:prSet presAssocID="{204550E3-3A0E-4D55-9D2C-09A8C5DC5647}" presName="background2" presStyleLbl="node2" presStyleIdx="3" presStyleCnt="4"/>
      <dgm:spPr/>
    </dgm:pt>
    <dgm:pt modelId="{C0C91FF5-5E41-4357-B6FC-410628636696}" type="pres">
      <dgm:prSet presAssocID="{204550E3-3A0E-4D55-9D2C-09A8C5DC5647}" presName="text2" presStyleLbl="fgAcc2" presStyleIdx="3" presStyleCnt="4">
        <dgm:presLayoutVars>
          <dgm:chPref val="3"/>
        </dgm:presLayoutVars>
      </dgm:prSet>
      <dgm:spPr/>
    </dgm:pt>
    <dgm:pt modelId="{CE45D17A-D594-4948-8C62-ABD1F41F01FB}" type="pres">
      <dgm:prSet presAssocID="{204550E3-3A0E-4D55-9D2C-09A8C5DC5647}" presName="hierChild3" presStyleCnt="0"/>
      <dgm:spPr/>
    </dgm:pt>
  </dgm:ptLst>
  <dgm:cxnLst>
    <dgm:cxn modelId="{2156E901-185B-490F-B842-5F89693BF5E3}" type="presOf" srcId="{4E254283-6BBA-479E-A63E-C2F9F586282F}" destId="{1E73CF89-6596-4FFE-9B71-51BAFC2EA3B3}" srcOrd="0" destOrd="0" presId="urn:microsoft.com/office/officeart/2005/8/layout/hierarchy1"/>
    <dgm:cxn modelId="{C89C420E-AE6C-4E09-A4D3-10F16D760D87}" type="presOf" srcId="{E2B8F979-7196-4E7E-8C49-F423620810A1}" destId="{678E3389-D436-430E-AC1F-C12D1BCEDA75}" srcOrd="0" destOrd="0" presId="urn:microsoft.com/office/officeart/2005/8/layout/hierarchy1"/>
    <dgm:cxn modelId="{18D15820-1463-4AFE-8201-50159FA67235}" type="presOf" srcId="{63D05665-BE2A-4B95-8825-4E97D45F893C}" destId="{B25D40D4-5B8A-4AAB-AF82-931F5240522F}" srcOrd="0" destOrd="0" presId="urn:microsoft.com/office/officeart/2005/8/layout/hierarchy1"/>
    <dgm:cxn modelId="{2BDBFB28-9DFE-4234-9A36-C7A68218C47F}" srcId="{6C9209CB-8420-4FE8-B614-BE0C6B26F8EA}" destId="{E2B8F979-7196-4E7E-8C49-F423620810A1}" srcOrd="1" destOrd="0" parTransId="{2A1E2663-76A2-48B8-8051-D06D99997D45}" sibTransId="{04568D86-8303-44E1-9D70-9EEBA5B6C06D}"/>
    <dgm:cxn modelId="{5637B931-7329-4ED3-AE30-E0FDCBD69437}" srcId="{6C9209CB-8420-4FE8-B614-BE0C6B26F8EA}" destId="{E8C0C046-4678-49DF-95C5-C42C6DD6ACE7}" srcOrd="2" destOrd="0" parTransId="{4E254283-6BBA-479E-A63E-C2F9F586282F}" sibTransId="{DF600B6E-AB69-4290-AA69-CE7D299D8DA4}"/>
    <dgm:cxn modelId="{13D73B3D-C142-4048-86B6-15974327F7E5}" srcId="{6C9209CB-8420-4FE8-B614-BE0C6B26F8EA}" destId="{204550E3-3A0E-4D55-9D2C-09A8C5DC5647}" srcOrd="3" destOrd="0" parTransId="{B6FD1942-DB2D-476B-AD74-5639E6EA6D98}" sibTransId="{B6DBE6C0-E82C-44B0-A49F-B26A7E3C5CEB}"/>
    <dgm:cxn modelId="{DF18AE6C-15F2-49C1-88DA-512A37687A50}" type="presOf" srcId="{E8C0C046-4678-49DF-95C5-C42C6DD6ACE7}" destId="{7D99A875-DCF0-4B2F-9084-306C33872986}" srcOrd="0" destOrd="0" presId="urn:microsoft.com/office/officeart/2005/8/layout/hierarchy1"/>
    <dgm:cxn modelId="{FEDCF484-4A71-49C4-A2DD-EED87D1A6CA2}" type="presOf" srcId="{84720349-0D43-4A47-81DB-3E7495FA2DEF}" destId="{D89975AA-EC4E-4937-8A57-7D73920CBC64}" srcOrd="0" destOrd="0" presId="urn:microsoft.com/office/officeart/2005/8/layout/hierarchy1"/>
    <dgm:cxn modelId="{E1F30686-6D3B-4F73-BAC1-91FCD6E474CB}" srcId="{6C9209CB-8420-4FE8-B614-BE0C6B26F8EA}" destId="{03178974-CD3D-499E-BD19-4EDCE58EACD3}" srcOrd="0" destOrd="0" parTransId="{84720349-0D43-4A47-81DB-3E7495FA2DEF}" sibTransId="{254FAEA5-79F0-463C-A992-FC920DE5E3E2}"/>
    <dgm:cxn modelId="{06DE2287-D1D3-48E7-A763-74524EBF5592}" type="presOf" srcId="{2A1E2663-76A2-48B8-8051-D06D99997D45}" destId="{9E96627D-8501-4DEA-A9DC-15E0D172F3C1}" srcOrd="0" destOrd="0" presId="urn:microsoft.com/office/officeart/2005/8/layout/hierarchy1"/>
    <dgm:cxn modelId="{9EE9B88D-B4EC-46EE-A74A-B7B23A572A28}" type="presOf" srcId="{204550E3-3A0E-4D55-9D2C-09A8C5DC5647}" destId="{C0C91FF5-5E41-4357-B6FC-410628636696}" srcOrd="0" destOrd="0" presId="urn:microsoft.com/office/officeart/2005/8/layout/hierarchy1"/>
    <dgm:cxn modelId="{FD7C5A9B-7683-4790-8CE1-112DD28B0F81}" srcId="{63D05665-BE2A-4B95-8825-4E97D45F893C}" destId="{6C9209CB-8420-4FE8-B614-BE0C6B26F8EA}" srcOrd="0" destOrd="0" parTransId="{8A29C9A9-2E53-4C6D-98FA-DCA5362A49DC}" sibTransId="{ECC99841-5E2A-44D1-ADDA-55EB96643E71}"/>
    <dgm:cxn modelId="{6F5FEDA9-29DA-4FDD-958D-2746E1893670}" type="presOf" srcId="{B6FD1942-DB2D-476B-AD74-5639E6EA6D98}" destId="{2D60472D-FFE7-4B36-8CC1-61FB43D61500}" srcOrd="0" destOrd="0" presId="urn:microsoft.com/office/officeart/2005/8/layout/hierarchy1"/>
    <dgm:cxn modelId="{E34728B5-D2D2-44C9-925C-65767EAA87D0}" type="presOf" srcId="{6C9209CB-8420-4FE8-B614-BE0C6B26F8EA}" destId="{4DB5AF38-C89A-4494-8BB8-1AE97DFAD1B0}" srcOrd="0" destOrd="0" presId="urn:microsoft.com/office/officeart/2005/8/layout/hierarchy1"/>
    <dgm:cxn modelId="{2EE62EF9-E1BF-4997-8BAF-0C28AC007097}" type="presOf" srcId="{03178974-CD3D-499E-BD19-4EDCE58EACD3}" destId="{BB647BE2-722E-42E9-A514-4FA185B281D3}" srcOrd="0" destOrd="0" presId="urn:microsoft.com/office/officeart/2005/8/layout/hierarchy1"/>
    <dgm:cxn modelId="{D80059D3-9047-4E79-9253-9DD017E6C8F6}" type="presParOf" srcId="{B25D40D4-5B8A-4AAB-AF82-931F5240522F}" destId="{F6065171-4BA0-47C7-86CF-A59C5FAC6EE4}" srcOrd="0" destOrd="0" presId="urn:microsoft.com/office/officeart/2005/8/layout/hierarchy1"/>
    <dgm:cxn modelId="{DD5A7115-022B-48ED-B452-2466217AFD5F}" type="presParOf" srcId="{F6065171-4BA0-47C7-86CF-A59C5FAC6EE4}" destId="{A1B542E4-A8A8-4AB1-9FF6-6194F33FFF52}" srcOrd="0" destOrd="0" presId="urn:microsoft.com/office/officeart/2005/8/layout/hierarchy1"/>
    <dgm:cxn modelId="{B0D23AD8-DB83-431F-AD20-8A4A6D0DEDCA}" type="presParOf" srcId="{A1B542E4-A8A8-4AB1-9FF6-6194F33FFF52}" destId="{44ECBFEF-E619-4355-B423-6229AE776096}" srcOrd="0" destOrd="0" presId="urn:microsoft.com/office/officeart/2005/8/layout/hierarchy1"/>
    <dgm:cxn modelId="{3488D7EE-EE17-4294-8521-A2841E082AA4}" type="presParOf" srcId="{A1B542E4-A8A8-4AB1-9FF6-6194F33FFF52}" destId="{4DB5AF38-C89A-4494-8BB8-1AE97DFAD1B0}" srcOrd="1" destOrd="0" presId="urn:microsoft.com/office/officeart/2005/8/layout/hierarchy1"/>
    <dgm:cxn modelId="{DE20E01C-333E-426C-922E-FD0C089031C9}" type="presParOf" srcId="{F6065171-4BA0-47C7-86CF-A59C5FAC6EE4}" destId="{7FDCC286-3A16-4D4D-8E1F-B2D6F376ECC3}" srcOrd="1" destOrd="0" presId="urn:microsoft.com/office/officeart/2005/8/layout/hierarchy1"/>
    <dgm:cxn modelId="{319258A7-1073-47D3-A8C4-B66342F9CCBB}" type="presParOf" srcId="{7FDCC286-3A16-4D4D-8E1F-B2D6F376ECC3}" destId="{D89975AA-EC4E-4937-8A57-7D73920CBC64}" srcOrd="0" destOrd="0" presId="urn:microsoft.com/office/officeart/2005/8/layout/hierarchy1"/>
    <dgm:cxn modelId="{C4B92AA3-EE03-49D7-8562-ED1BA25B1583}" type="presParOf" srcId="{7FDCC286-3A16-4D4D-8E1F-B2D6F376ECC3}" destId="{7A4DB519-85E0-472F-A978-AF3A23DDBAF1}" srcOrd="1" destOrd="0" presId="urn:microsoft.com/office/officeart/2005/8/layout/hierarchy1"/>
    <dgm:cxn modelId="{625A686C-DC93-4B9E-B2DF-512B1E777EF7}" type="presParOf" srcId="{7A4DB519-85E0-472F-A978-AF3A23DDBAF1}" destId="{473A87D8-6932-4B0A-81D2-51E72D094039}" srcOrd="0" destOrd="0" presId="urn:microsoft.com/office/officeart/2005/8/layout/hierarchy1"/>
    <dgm:cxn modelId="{123566F0-85EA-4490-881B-196491314F2D}" type="presParOf" srcId="{473A87D8-6932-4B0A-81D2-51E72D094039}" destId="{F0B8065B-55E9-404D-8183-AAD03A8FA46A}" srcOrd="0" destOrd="0" presId="urn:microsoft.com/office/officeart/2005/8/layout/hierarchy1"/>
    <dgm:cxn modelId="{6C77952E-F276-41B0-B0F5-97555983C366}" type="presParOf" srcId="{473A87D8-6932-4B0A-81D2-51E72D094039}" destId="{BB647BE2-722E-42E9-A514-4FA185B281D3}" srcOrd="1" destOrd="0" presId="urn:microsoft.com/office/officeart/2005/8/layout/hierarchy1"/>
    <dgm:cxn modelId="{B22BA198-E872-4154-8CCB-B8FE82FBF1A5}" type="presParOf" srcId="{7A4DB519-85E0-472F-A978-AF3A23DDBAF1}" destId="{7AFAAA9A-0EBB-4CC2-BC5E-B348BC1C6EA3}" srcOrd="1" destOrd="0" presId="urn:microsoft.com/office/officeart/2005/8/layout/hierarchy1"/>
    <dgm:cxn modelId="{DAB34AEE-332D-4D57-8B1E-637AA9AA287F}" type="presParOf" srcId="{7FDCC286-3A16-4D4D-8E1F-B2D6F376ECC3}" destId="{9E96627D-8501-4DEA-A9DC-15E0D172F3C1}" srcOrd="2" destOrd="0" presId="urn:microsoft.com/office/officeart/2005/8/layout/hierarchy1"/>
    <dgm:cxn modelId="{7055452E-BD49-46EF-817B-7D0E7EDBA263}" type="presParOf" srcId="{7FDCC286-3A16-4D4D-8E1F-B2D6F376ECC3}" destId="{97065C69-87D4-4EDE-A61A-1E6726D3EF24}" srcOrd="3" destOrd="0" presId="urn:microsoft.com/office/officeart/2005/8/layout/hierarchy1"/>
    <dgm:cxn modelId="{CF800033-D9C9-4FC2-984E-BFCB97FE6A41}" type="presParOf" srcId="{97065C69-87D4-4EDE-A61A-1E6726D3EF24}" destId="{9152268F-2FB7-478E-A4E1-C0DD5FE55504}" srcOrd="0" destOrd="0" presId="urn:microsoft.com/office/officeart/2005/8/layout/hierarchy1"/>
    <dgm:cxn modelId="{E6C34764-9752-46FD-AF3F-DCA21B8EEBA0}" type="presParOf" srcId="{9152268F-2FB7-478E-A4E1-C0DD5FE55504}" destId="{F8418166-C375-4BB3-9754-DF5051499FB5}" srcOrd="0" destOrd="0" presId="urn:microsoft.com/office/officeart/2005/8/layout/hierarchy1"/>
    <dgm:cxn modelId="{30E1F3DC-29A2-4F65-9545-171B34F792D9}" type="presParOf" srcId="{9152268F-2FB7-478E-A4E1-C0DD5FE55504}" destId="{678E3389-D436-430E-AC1F-C12D1BCEDA75}" srcOrd="1" destOrd="0" presId="urn:microsoft.com/office/officeart/2005/8/layout/hierarchy1"/>
    <dgm:cxn modelId="{DBF667BD-1A9B-46E2-BC57-F76D4A38EE1E}" type="presParOf" srcId="{97065C69-87D4-4EDE-A61A-1E6726D3EF24}" destId="{1DC81293-DC8D-4FAE-9B77-A87B136472BA}" srcOrd="1" destOrd="0" presId="urn:microsoft.com/office/officeart/2005/8/layout/hierarchy1"/>
    <dgm:cxn modelId="{9364A6F1-8746-40DA-9C4F-F816285E41BA}" type="presParOf" srcId="{7FDCC286-3A16-4D4D-8E1F-B2D6F376ECC3}" destId="{1E73CF89-6596-4FFE-9B71-51BAFC2EA3B3}" srcOrd="4" destOrd="0" presId="urn:microsoft.com/office/officeart/2005/8/layout/hierarchy1"/>
    <dgm:cxn modelId="{E6446973-AD18-4C53-BE4E-A14FF3A8D774}" type="presParOf" srcId="{7FDCC286-3A16-4D4D-8E1F-B2D6F376ECC3}" destId="{7A5D65E3-5C63-48CC-B568-026C7CDFCD91}" srcOrd="5" destOrd="0" presId="urn:microsoft.com/office/officeart/2005/8/layout/hierarchy1"/>
    <dgm:cxn modelId="{A8EA8A34-F3AE-47B8-9D9A-FC0EEFA05DE1}" type="presParOf" srcId="{7A5D65E3-5C63-48CC-B568-026C7CDFCD91}" destId="{EDE9BF34-3F4A-4D93-BFCA-9E7C474BDA59}" srcOrd="0" destOrd="0" presId="urn:microsoft.com/office/officeart/2005/8/layout/hierarchy1"/>
    <dgm:cxn modelId="{C0B24D76-FA0F-4FF0-9F75-7D26BE6EDCB0}" type="presParOf" srcId="{EDE9BF34-3F4A-4D93-BFCA-9E7C474BDA59}" destId="{7351052E-821E-4B3B-853E-D140DEB2678D}" srcOrd="0" destOrd="0" presId="urn:microsoft.com/office/officeart/2005/8/layout/hierarchy1"/>
    <dgm:cxn modelId="{C42AA6D0-B1E7-4559-B7AA-835236EA2B19}" type="presParOf" srcId="{EDE9BF34-3F4A-4D93-BFCA-9E7C474BDA59}" destId="{7D99A875-DCF0-4B2F-9084-306C33872986}" srcOrd="1" destOrd="0" presId="urn:microsoft.com/office/officeart/2005/8/layout/hierarchy1"/>
    <dgm:cxn modelId="{B8B6B08F-5677-466F-9A38-2519A70E1357}" type="presParOf" srcId="{7A5D65E3-5C63-48CC-B568-026C7CDFCD91}" destId="{CA116485-BAB6-4A9E-9D9A-A220E403D504}" srcOrd="1" destOrd="0" presId="urn:microsoft.com/office/officeart/2005/8/layout/hierarchy1"/>
    <dgm:cxn modelId="{D30D3BB1-0016-4F55-8084-A2651C602683}" type="presParOf" srcId="{7FDCC286-3A16-4D4D-8E1F-B2D6F376ECC3}" destId="{2D60472D-FFE7-4B36-8CC1-61FB43D61500}" srcOrd="6" destOrd="0" presId="urn:microsoft.com/office/officeart/2005/8/layout/hierarchy1"/>
    <dgm:cxn modelId="{E917D58A-28A3-4CAA-A1C8-24D154D927C7}" type="presParOf" srcId="{7FDCC286-3A16-4D4D-8E1F-B2D6F376ECC3}" destId="{82079F13-402D-4899-A90D-0A7C4401FAB7}" srcOrd="7" destOrd="0" presId="urn:microsoft.com/office/officeart/2005/8/layout/hierarchy1"/>
    <dgm:cxn modelId="{D37732DA-75CE-4085-B566-1FA4F4B1F978}" type="presParOf" srcId="{82079F13-402D-4899-A90D-0A7C4401FAB7}" destId="{E993B717-7D1A-4505-89A8-B9D684F5AC4C}" srcOrd="0" destOrd="0" presId="urn:microsoft.com/office/officeart/2005/8/layout/hierarchy1"/>
    <dgm:cxn modelId="{C57C635E-B129-47EA-B12B-0ED5C71EC612}" type="presParOf" srcId="{E993B717-7D1A-4505-89A8-B9D684F5AC4C}" destId="{C9D9F5F3-5C5A-4762-920F-C9CF2E311902}" srcOrd="0" destOrd="0" presId="urn:microsoft.com/office/officeart/2005/8/layout/hierarchy1"/>
    <dgm:cxn modelId="{284EAD0C-85C2-4F40-8A58-A997E16FC388}" type="presParOf" srcId="{E993B717-7D1A-4505-89A8-B9D684F5AC4C}" destId="{C0C91FF5-5E41-4357-B6FC-410628636696}" srcOrd="1" destOrd="0" presId="urn:microsoft.com/office/officeart/2005/8/layout/hierarchy1"/>
    <dgm:cxn modelId="{96E3A550-AB0C-4CD0-AD68-7B39137ECAED}" type="presParOf" srcId="{82079F13-402D-4899-A90D-0A7C4401FAB7}" destId="{CE45D17A-D594-4948-8C62-ABD1F41F01F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3C53A1D-BCF9-4138-BB57-AEEF22FE8929}" type="doc">
      <dgm:prSet loTypeId="urn:microsoft.com/office/officeart/2005/8/layout/hierarchy5" loCatId="hierarchy" qsTypeId="urn:microsoft.com/office/officeart/2005/8/quickstyle/simple2#1" qsCatId="simple" csTypeId="urn:microsoft.com/office/officeart/2005/8/colors/colorful4#1" csCatId="colorful" phldr="1"/>
      <dgm:spPr/>
      <dgm:t>
        <a:bodyPr/>
        <a:lstStyle/>
        <a:p>
          <a:endParaRPr lang="en-GB"/>
        </a:p>
      </dgm:t>
    </dgm:pt>
    <dgm:pt modelId="{48DA4F94-DF39-4AA2-B4A8-00C72B963214}">
      <dgm:prSet phldrT="[Text]" phldr="0" custT="1"/>
      <dgm:spPr>
        <a:solidFill>
          <a:schemeClr val="accent1">
            <a:lumMod val="20000"/>
            <a:lumOff val="80000"/>
          </a:schemeClr>
        </a:solidFill>
      </dgm:spPr>
      <dgm:t>
        <a:bodyPr/>
        <a:lstStyle/>
        <a:p>
          <a:r>
            <a:rPr lang="en-GB" sz="1400" b="1">
              <a:solidFill>
                <a:schemeClr val="tx1"/>
              </a:solidFill>
            </a:rPr>
            <a:t>7 Principles</a:t>
          </a:r>
          <a:endParaRPr lang="en-GB" sz="1400" b="1" dirty="0">
            <a:solidFill>
              <a:schemeClr val="tx1"/>
            </a:solidFill>
          </a:endParaRPr>
        </a:p>
      </dgm:t>
    </dgm:pt>
    <dgm:pt modelId="{DF5AE3DC-176F-4267-A821-25032AFBDFB0}" type="parTrans" cxnId="{36A19861-3AE1-44C6-987E-4B1F90EEBC76}">
      <dgm:prSet/>
      <dgm:spPr/>
      <dgm:t>
        <a:bodyPr/>
        <a:lstStyle/>
        <a:p>
          <a:endParaRPr lang="en-GB"/>
        </a:p>
      </dgm:t>
    </dgm:pt>
    <dgm:pt modelId="{94A75616-88F2-45C2-B487-9F98FFC2270F}" type="sibTrans" cxnId="{36A19861-3AE1-44C6-987E-4B1F90EEBC76}">
      <dgm:prSet/>
      <dgm:spPr/>
      <dgm:t>
        <a:bodyPr/>
        <a:lstStyle/>
        <a:p>
          <a:endParaRPr lang="en-GB"/>
        </a:p>
      </dgm:t>
    </dgm:pt>
    <dgm:pt modelId="{F3BBE0E6-4582-44DC-AD7C-56B561BE5BAE}" type="asst">
      <dgm:prSet phldrT="[Text]" phldr="0" custT="1"/>
      <dgm:spPr>
        <a:solidFill>
          <a:schemeClr val="accent4">
            <a:lumMod val="20000"/>
            <a:lumOff val="80000"/>
          </a:schemeClr>
        </a:solidFill>
      </dgm:spPr>
      <dgm:t>
        <a:bodyPr/>
        <a:lstStyle/>
        <a:p>
          <a:r>
            <a:rPr lang="en-GB" sz="1400" b="1" dirty="0">
              <a:solidFill>
                <a:schemeClr val="tx1"/>
              </a:solidFill>
            </a:rPr>
            <a:t>Promote rights and voice</a:t>
          </a:r>
        </a:p>
      </dgm:t>
    </dgm:pt>
    <dgm:pt modelId="{36642070-126D-47CC-B5EC-CEA3A32F6F36}" type="parTrans" cxnId="{C14541CD-AA02-4D5A-89DF-76B12A9C4240}">
      <dgm:prSet custT="1"/>
      <dgm:spPr/>
      <dgm:t>
        <a:bodyPr/>
        <a:lstStyle/>
        <a:p>
          <a:endParaRPr lang="en-GB" sz="1050" b="1">
            <a:solidFill>
              <a:schemeClr val="tx1"/>
            </a:solidFill>
          </a:endParaRPr>
        </a:p>
      </dgm:t>
    </dgm:pt>
    <dgm:pt modelId="{4BAF6B2A-6D47-4264-8BA5-6E293B4ACFB0}" type="sibTrans" cxnId="{C14541CD-AA02-4D5A-89DF-76B12A9C4240}">
      <dgm:prSet/>
      <dgm:spPr/>
      <dgm:t>
        <a:bodyPr/>
        <a:lstStyle/>
        <a:p>
          <a:endParaRPr lang="en-GB"/>
        </a:p>
      </dgm:t>
    </dgm:pt>
    <dgm:pt modelId="{973B2D30-1472-4515-BEBF-ECE0BC186CA9}">
      <dgm:prSet phldrT="[Text]" phldr="0" custT="1"/>
      <dgm:spPr>
        <a:solidFill>
          <a:schemeClr val="accent4">
            <a:lumMod val="40000"/>
            <a:lumOff val="60000"/>
          </a:schemeClr>
        </a:solidFill>
      </dgm:spPr>
      <dgm:t>
        <a:bodyPr/>
        <a:lstStyle/>
        <a:p>
          <a:r>
            <a:rPr lang="en-GB" sz="1400" b="1">
              <a:solidFill>
                <a:schemeClr val="tx1"/>
              </a:solidFill>
            </a:rPr>
            <a:t>Promote wellbeing</a:t>
          </a:r>
          <a:endParaRPr lang="en-GB" sz="1400" b="1" dirty="0">
            <a:solidFill>
              <a:schemeClr val="tx1"/>
            </a:solidFill>
          </a:endParaRPr>
        </a:p>
      </dgm:t>
    </dgm:pt>
    <dgm:pt modelId="{D7D81A7B-1DD1-45A6-84BE-E2A43B729F40}" type="parTrans" cxnId="{ECC89D65-0436-47F6-AA6B-CA48BC9A155A}">
      <dgm:prSet custT="1"/>
      <dgm:spPr/>
      <dgm:t>
        <a:bodyPr/>
        <a:lstStyle/>
        <a:p>
          <a:endParaRPr lang="en-GB" sz="1000" b="1">
            <a:solidFill>
              <a:schemeClr val="tx1"/>
            </a:solidFill>
          </a:endParaRPr>
        </a:p>
      </dgm:t>
    </dgm:pt>
    <dgm:pt modelId="{5755F9C4-0BCA-4CBA-8878-232D2DC05E1C}" type="sibTrans" cxnId="{ECC89D65-0436-47F6-AA6B-CA48BC9A155A}">
      <dgm:prSet/>
      <dgm:spPr/>
      <dgm:t>
        <a:bodyPr/>
        <a:lstStyle/>
        <a:p>
          <a:endParaRPr lang="en-GB"/>
        </a:p>
      </dgm:t>
    </dgm:pt>
    <dgm:pt modelId="{206DB4B0-7058-47AC-9415-8F494DB403BE}">
      <dgm:prSet phldrT="[Text]" phldr="0" custT="1"/>
      <dgm:spPr>
        <a:solidFill>
          <a:schemeClr val="accent4">
            <a:lumMod val="20000"/>
            <a:lumOff val="80000"/>
          </a:schemeClr>
        </a:solidFill>
      </dgm:spPr>
      <dgm:t>
        <a:bodyPr/>
        <a:lstStyle/>
        <a:p>
          <a:r>
            <a:rPr lang="en-GB" sz="1400" b="1">
              <a:solidFill>
                <a:schemeClr val="tx1"/>
              </a:solidFill>
            </a:rPr>
            <a:t>Uphold trust and confidentiality</a:t>
          </a:r>
          <a:endParaRPr lang="en-GB" sz="1400" b="1" dirty="0">
            <a:solidFill>
              <a:schemeClr val="tx1"/>
            </a:solidFill>
          </a:endParaRPr>
        </a:p>
      </dgm:t>
    </dgm:pt>
    <dgm:pt modelId="{79821A18-4DFE-4638-BDE3-327AEB21F10F}" type="parTrans" cxnId="{C8D27C70-9956-430C-82FA-4AC188BAB2BA}">
      <dgm:prSet custT="1"/>
      <dgm:spPr/>
      <dgm:t>
        <a:bodyPr/>
        <a:lstStyle/>
        <a:p>
          <a:endParaRPr lang="en-GB" sz="1050" b="1">
            <a:solidFill>
              <a:schemeClr val="tx1"/>
            </a:solidFill>
          </a:endParaRPr>
        </a:p>
      </dgm:t>
    </dgm:pt>
    <dgm:pt modelId="{6DB25182-98F7-40A3-9BB9-6D7FBCBDB2E3}" type="sibTrans" cxnId="{C8D27C70-9956-430C-82FA-4AC188BAB2BA}">
      <dgm:prSet/>
      <dgm:spPr/>
      <dgm:t>
        <a:bodyPr/>
        <a:lstStyle/>
        <a:p>
          <a:endParaRPr lang="en-GB"/>
        </a:p>
      </dgm:t>
    </dgm:pt>
    <dgm:pt modelId="{59FF5132-A843-49B6-8D20-70C073D034E1}">
      <dgm:prSet phldrT="[Text]" phldr="0" custT="1"/>
      <dgm:spPr>
        <a:solidFill>
          <a:schemeClr val="accent4">
            <a:lumMod val="40000"/>
            <a:lumOff val="60000"/>
          </a:schemeClr>
        </a:solidFill>
      </dgm:spPr>
      <dgm:t>
        <a:bodyPr/>
        <a:lstStyle/>
        <a:p>
          <a:r>
            <a:rPr lang="en-GB" sz="1400" b="1">
              <a:solidFill>
                <a:schemeClr val="tx1"/>
              </a:solidFill>
            </a:rPr>
            <a:t>Maintain safety</a:t>
          </a:r>
          <a:endParaRPr lang="en-GB" sz="1400" b="1" dirty="0">
            <a:solidFill>
              <a:schemeClr val="tx1"/>
            </a:solidFill>
          </a:endParaRPr>
        </a:p>
      </dgm:t>
    </dgm:pt>
    <dgm:pt modelId="{F930D700-0A1F-44AD-9209-E2189E64F3C8}" type="parTrans" cxnId="{5626CFE8-D374-42DA-BFE7-E65DDF31B391}">
      <dgm:prSet custT="1"/>
      <dgm:spPr/>
      <dgm:t>
        <a:bodyPr/>
        <a:lstStyle/>
        <a:p>
          <a:endParaRPr lang="en-GB" sz="900" b="1">
            <a:solidFill>
              <a:schemeClr val="tx1"/>
            </a:solidFill>
          </a:endParaRPr>
        </a:p>
      </dgm:t>
    </dgm:pt>
    <dgm:pt modelId="{FCB03BA5-5F61-4505-9ADF-402766936450}" type="sibTrans" cxnId="{5626CFE8-D374-42DA-BFE7-E65DDF31B391}">
      <dgm:prSet/>
      <dgm:spPr/>
      <dgm:t>
        <a:bodyPr/>
        <a:lstStyle/>
        <a:p>
          <a:endParaRPr lang="en-GB"/>
        </a:p>
      </dgm:t>
    </dgm:pt>
    <dgm:pt modelId="{2D919880-D869-4A44-BE80-5781C3993AA0}" type="asst">
      <dgm:prSet custT="1"/>
      <dgm:spPr>
        <a:solidFill>
          <a:schemeClr val="accent4">
            <a:lumMod val="20000"/>
            <a:lumOff val="80000"/>
          </a:schemeClr>
        </a:solidFill>
      </dgm:spPr>
      <dgm:t>
        <a:bodyPr/>
        <a:lstStyle/>
        <a:p>
          <a:r>
            <a:rPr lang="en-GB" sz="1400" b="1" dirty="0">
              <a:solidFill>
                <a:schemeClr val="tx1"/>
              </a:solidFill>
            </a:rPr>
            <a:t>Respecting people</a:t>
          </a:r>
        </a:p>
      </dgm:t>
    </dgm:pt>
    <dgm:pt modelId="{40D77375-7AB0-46B7-88B0-41F37C9F755D}" type="parTrans" cxnId="{D56E3AB6-D0E4-4C7F-93C6-51E69D34C5C0}">
      <dgm:prSet custT="1"/>
      <dgm:spPr/>
      <dgm:t>
        <a:bodyPr/>
        <a:lstStyle/>
        <a:p>
          <a:endParaRPr lang="en-GB" sz="1050" b="1">
            <a:solidFill>
              <a:schemeClr val="tx1"/>
            </a:solidFill>
          </a:endParaRPr>
        </a:p>
      </dgm:t>
    </dgm:pt>
    <dgm:pt modelId="{7E25006E-8F4E-4BF2-A4A6-52506ADD7CB1}" type="sibTrans" cxnId="{D56E3AB6-D0E4-4C7F-93C6-51E69D34C5C0}">
      <dgm:prSet/>
      <dgm:spPr/>
      <dgm:t>
        <a:bodyPr/>
        <a:lstStyle/>
        <a:p>
          <a:endParaRPr lang="en-GB"/>
        </a:p>
      </dgm:t>
    </dgm:pt>
    <dgm:pt modelId="{F0FE3047-778F-426C-B20F-DF7D337ECF8A}" type="asst">
      <dgm:prSet custT="1"/>
      <dgm:spPr>
        <a:solidFill>
          <a:schemeClr val="accent4">
            <a:lumMod val="40000"/>
            <a:lumOff val="60000"/>
          </a:schemeClr>
        </a:solidFill>
      </dgm:spPr>
      <dgm:t>
        <a:bodyPr/>
        <a:lstStyle/>
        <a:p>
          <a:r>
            <a:rPr lang="en-GB" sz="1400" b="1">
              <a:solidFill>
                <a:schemeClr val="tx1"/>
              </a:solidFill>
            </a:rPr>
            <a:t>Professional development</a:t>
          </a:r>
          <a:endParaRPr lang="en-GB" sz="1400" b="1" dirty="0">
            <a:solidFill>
              <a:schemeClr val="tx1"/>
            </a:solidFill>
          </a:endParaRPr>
        </a:p>
      </dgm:t>
    </dgm:pt>
    <dgm:pt modelId="{9CFA9452-A79E-49AE-B82E-39A1808BCBEE}" type="parTrans" cxnId="{64C23E55-35CB-41C4-94EB-5D72C9099D3C}">
      <dgm:prSet custT="1"/>
      <dgm:spPr/>
      <dgm:t>
        <a:bodyPr/>
        <a:lstStyle/>
        <a:p>
          <a:endParaRPr lang="en-GB" sz="1000" b="1">
            <a:solidFill>
              <a:schemeClr val="tx1"/>
            </a:solidFill>
          </a:endParaRPr>
        </a:p>
      </dgm:t>
    </dgm:pt>
    <dgm:pt modelId="{D4C9E25F-E588-4929-A911-37410885E6BE}" type="sibTrans" cxnId="{64C23E55-35CB-41C4-94EB-5D72C9099D3C}">
      <dgm:prSet/>
      <dgm:spPr/>
      <dgm:t>
        <a:bodyPr/>
        <a:lstStyle/>
        <a:p>
          <a:endParaRPr lang="en-GB"/>
        </a:p>
      </dgm:t>
    </dgm:pt>
    <dgm:pt modelId="{AC3A56F5-C5A9-4D4C-B451-D77CE59196E9}">
      <dgm:prSet custT="1"/>
      <dgm:spPr>
        <a:solidFill>
          <a:schemeClr val="accent4">
            <a:lumMod val="20000"/>
            <a:lumOff val="80000"/>
          </a:schemeClr>
        </a:solidFill>
      </dgm:spPr>
      <dgm:t>
        <a:bodyPr/>
        <a:lstStyle/>
        <a:p>
          <a:r>
            <a:rPr lang="en-GB" sz="1400" b="1">
              <a:solidFill>
                <a:schemeClr val="tx1"/>
              </a:solidFill>
            </a:rPr>
            <a:t>Support professional accountability</a:t>
          </a:r>
          <a:endParaRPr lang="en-GB" sz="1400" b="1" dirty="0">
            <a:solidFill>
              <a:schemeClr val="tx1"/>
            </a:solidFill>
          </a:endParaRPr>
        </a:p>
      </dgm:t>
    </dgm:pt>
    <dgm:pt modelId="{7172E918-4596-43FA-994A-5DD1B8517BBD}" type="parTrans" cxnId="{EB9D7AD4-921F-4249-B038-F8749E146E58}">
      <dgm:prSet custT="1"/>
      <dgm:spPr/>
      <dgm:t>
        <a:bodyPr/>
        <a:lstStyle/>
        <a:p>
          <a:endParaRPr lang="en-GB" sz="1050" b="1">
            <a:solidFill>
              <a:schemeClr val="tx1"/>
            </a:solidFill>
          </a:endParaRPr>
        </a:p>
      </dgm:t>
    </dgm:pt>
    <dgm:pt modelId="{01A4F0B8-B1EC-49EB-969C-B2154D605800}" type="sibTrans" cxnId="{EB9D7AD4-921F-4249-B038-F8749E146E58}">
      <dgm:prSet/>
      <dgm:spPr/>
      <dgm:t>
        <a:bodyPr/>
        <a:lstStyle/>
        <a:p>
          <a:endParaRPr lang="en-GB"/>
        </a:p>
      </dgm:t>
    </dgm:pt>
    <dgm:pt modelId="{340EE01C-F279-47E4-B82F-61732D247221}" type="pres">
      <dgm:prSet presAssocID="{B3C53A1D-BCF9-4138-BB57-AEEF22FE8929}" presName="mainComposite" presStyleCnt="0">
        <dgm:presLayoutVars>
          <dgm:chPref val="1"/>
          <dgm:dir/>
          <dgm:animOne val="branch"/>
          <dgm:animLvl val="lvl"/>
          <dgm:resizeHandles val="exact"/>
        </dgm:presLayoutVars>
      </dgm:prSet>
      <dgm:spPr/>
    </dgm:pt>
    <dgm:pt modelId="{7FB4AEE7-AE26-43F6-A9D2-29F8682D2684}" type="pres">
      <dgm:prSet presAssocID="{B3C53A1D-BCF9-4138-BB57-AEEF22FE8929}" presName="hierFlow" presStyleCnt="0"/>
      <dgm:spPr/>
    </dgm:pt>
    <dgm:pt modelId="{A5985DC3-A2FC-4B9D-9ADF-DAED7A19EE16}" type="pres">
      <dgm:prSet presAssocID="{B3C53A1D-BCF9-4138-BB57-AEEF22FE8929}" presName="hierChild1" presStyleCnt="0">
        <dgm:presLayoutVars>
          <dgm:chPref val="1"/>
          <dgm:animOne val="branch"/>
          <dgm:animLvl val="lvl"/>
        </dgm:presLayoutVars>
      </dgm:prSet>
      <dgm:spPr/>
    </dgm:pt>
    <dgm:pt modelId="{D3E49C5D-6E82-498B-8FB1-FB66D98EC75D}" type="pres">
      <dgm:prSet presAssocID="{48DA4F94-DF39-4AA2-B4A8-00C72B963214}" presName="Name17" presStyleCnt="0"/>
      <dgm:spPr/>
    </dgm:pt>
    <dgm:pt modelId="{D1D4CA3B-6143-44D4-B80F-75E67FF7FD61}" type="pres">
      <dgm:prSet presAssocID="{48DA4F94-DF39-4AA2-B4A8-00C72B963214}" presName="level1Shape" presStyleLbl="node0" presStyleIdx="0" presStyleCnt="1" custScaleY="182941" custLinFactX="-100000" custLinFactNeighborX="-112127" custLinFactNeighborY="-5714">
        <dgm:presLayoutVars>
          <dgm:chPref val="3"/>
        </dgm:presLayoutVars>
      </dgm:prSet>
      <dgm:spPr/>
    </dgm:pt>
    <dgm:pt modelId="{3C99529A-4946-4682-B168-B736C72E2A94}" type="pres">
      <dgm:prSet presAssocID="{48DA4F94-DF39-4AA2-B4A8-00C72B963214}" presName="hierChild2" presStyleCnt="0"/>
      <dgm:spPr/>
    </dgm:pt>
    <dgm:pt modelId="{337389AC-6BF0-4CED-8F3D-74D8C13EBA84}" type="pres">
      <dgm:prSet presAssocID="{36642070-126D-47CC-B5EC-CEA3A32F6F36}" presName="Name25" presStyleLbl="parChTrans1D2" presStyleIdx="0" presStyleCnt="7"/>
      <dgm:spPr/>
    </dgm:pt>
    <dgm:pt modelId="{A239A701-1B69-4DB7-9EA3-B60D0E335930}" type="pres">
      <dgm:prSet presAssocID="{36642070-126D-47CC-B5EC-CEA3A32F6F36}" presName="connTx" presStyleLbl="parChTrans1D2" presStyleIdx="0" presStyleCnt="7"/>
      <dgm:spPr/>
    </dgm:pt>
    <dgm:pt modelId="{C986B329-B80E-49B2-A3E3-6F3371FEA6CA}" type="pres">
      <dgm:prSet presAssocID="{F3BBE0E6-4582-44DC-AD7C-56B561BE5BAE}" presName="Name30" presStyleCnt="0"/>
      <dgm:spPr/>
    </dgm:pt>
    <dgm:pt modelId="{515CC73B-151C-4A5F-A615-A052FD81A021}" type="pres">
      <dgm:prSet presAssocID="{F3BBE0E6-4582-44DC-AD7C-56B561BE5BAE}" presName="level2Shape" presStyleLbl="asst1" presStyleIdx="0" presStyleCnt="3"/>
      <dgm:spPr/>
    </dgm:pt>
    <dgm:pt modelId="{5D39C46A-028B-46DC-A492-A700CCAA1702}" type="pres">
      <dgm:prSet presAssocID="{F3BBE0E6-4582-44DC-AD7C-56B561BE5BAE}" presName="hierChild3" presStyleCnt="0"/>
      <dgm:spPr/>
    </dgm:pt>
    <dgm:pt modelId="{02D8EF1E-7ADF-409D-93D3-4EB18B4E1B52}" type="pres">
      <dgm:prSet presAssocID="{D7D81A7B-1DD1-45A6-84BE-E2A43B729F40}" presName="Name25" presStyleLbl="parChTrans1D2" presStyleIdx="1" presStyleCnt="7"/>
      <dgm:spPr/>
    </dgm:pt>
    <dgm:pt modelId="{52B4A004-F225-41EE-AADF-2F9CD0B87851}" type="pres">
      <dgm:prSet presAssocID="{D7D81A7B-1DD1-45A6-84BE-E2A43B729F40}" presName="connTx" presStyleLbl="parChTrans1D2" presStyleIdx="1" presStyleCnt="7"/>
      <dgm:spPr/>
    </dgm:pt>
    <dgm:pt modelId="{1EA9C4E1-DB00-4506-8144-35F5E008CD88}" type="pres">
      <dgm:prSet presAssocID="{973B2D30-1472-4515-BEBF-ECE0BC186CA9}" presName="Name30" presStyleCnt="0"/>
      <dgm:spPr/>
    </dgm:pt>
    <dgm:pt modelId="{550285E1-F02B-4507-A77F-D5DAD29F1481}" type="pres">
      <dgm:prSet presAssocID="{973B2D30-1472-4515-BEBF-ECE0BC186CA9}" presName="level2Shape" presStyleLbl="node2" presStyleIdx="0" presStyleCnt="4" custLinFactNeighborX="-37211" custLinFactNeighborY="52826"/>
      <dgm:spPr/>
    </dgm:pt>
    <dgm:pt modelId="{98C3F8C6-2012-4313-8928-04BBA7541466}" type="pres">
      <dgm:prSet presAssocID="{973B2D30-1472-4515-BEBF-ECE0BC186CA9}" presName="hierChild3" presStyleCnt="0"/>
      <dgm:spPr/>
    </dgm:pt>
    <dgm:pt modelId="{D2C8C227-40B0-459E-9C91-B16AD1AD75C9}" type="pres">
      <dgm:prSet presAssocID="{79821A18-4DFE-4638-BDE3-327AEB21F10F}" presName="Name25" presStyleLbl="parChTrans1D2" presStyleIdx="2" presStyleCnt="7"/>
      <dgm:spPr/>
    </dgm:pt>
    <dgm:pt modelId="{CB7E968B-7047-43E9-86FE-71B8ACFBBF4F}" type="pres">
      <dgm:prSet presAssocID="{79821A18-4DFE-4638-BDE3-327AEB21F10F}" presName="connTx" presStyleLbl="parChTrans1D2" presStyleIdx="2" presStyleCnt="7"/>
      <dgm:spPr/>
    </dgm:pt>
    <dgm:pt modelId="{93295A7D-941E-488E-AE30-008EF9EE9F72}" type="pres">
      <dgm:prSet presAssocID="{206DB4B0-7058-47AC-9415-8F494DB403BE}" presName="Name30" presStyleCnt="0"/>
      <dgm:spPr/>
    </dgm:pt>
    <dgm:pt modelId="{C3CCD46A-4BCE-46FB-B381-7E650C663A91}" type="pres">
      <dgm:prSet presAssocID="{206DB4B0-7058-47AC-9415-8F494DB403BE}" presName="level2Shape" presStyleLbl="node2" presStyleIdx="1" presStyleCnt="4" custLinFactNeighborX="89969" custLinFactNeighborY="9286"/>
      <dgm:spPr/>
    </dgm:pt>
    <dgm:pt modelId="{DC3105CB-EAC7-47E4-97F7-F272BAE9881D}" type="pres">
      <dgm:prSet presAssocID="{206DB4B0-7058-47AC-9415-8F494DB403BE}" presName="hierChild3" presStyleCnt="0"/>
      <dgm:spPr/>
    </dgm:pt>
    <dgm:pt modelId="{9D7C515A-0927-4297-9487-656F01037220}" type="pres">
      <dgm:prSet presAssocID="{F930D700-0A1F-44AD-9209-E2189E64F3C8}" presName="Name25" presStyleLbl="parChTrans1D2" presStyleIdx="3" presStyleCnt="7"/>
      <dgm:spPr/>
    </dgm:pt>
    <dgm:pt modelId="{50CDFC22-AFD5-4349-AF97-2AF31D8E9C92}" type="pres">
      <dgm:prSet presAssocID="{F930D700-0A1F-44AD-9209-E2189E64F3C8}" presName="connTx" presStyleLbl="parChTrans1D2" presStyleIdx="3" presStyleCnt="7"/>
      <dgm:spPr/>
    </dgm:pt>
    <dgm:pt modelId="{024EE15A-483E-4B38-A119-464FB9C35CB6}" type="pres">
      <dgm:prSet presAssocID="{59FF5132-A843-49B6-8D20-70C073D034E1}" presName="Name30" presStyleCnt="0"/>
      <dgm:spPr/>
    </dgm:pt>
    <dgm:pt modelId="{051AAC0C-5FC2-4A75-99FF-301C545279A6}" type="pres">
      <dgm:prSet presAssocID="{59FF5132-A843-49B6-8D20-70C073D034E1}" presName="level2Shape" presStyleLbl="node2" presStyleIdx="2" presStyleCnt="4" custLinFactNeighborX="-56127" custLinFactNeighborY="8254"/>
      <dgm:spPr/>
    </dgm:pt>
    <dgm:pt modelId="{662EA4C5-C7CF-4433-9A8A-CC2F758A22BB}" type="pres">
      <dgm:prSet presAssocID="{59FF5132-A843-49B6-8D20-70C073D034E1}" presName="hierChild3" presStyleCnt="0"/>
      <dgm:spPr/>
    </dgm:pt>
    <dgm:pt modelId="{193BAC77-0DDE-4DB6-802E-DCD66019DF53}" type="pres">
      <dgm:prSet presAssocID="{40D77375-7AB0-46B7-88B0-41F37C9F755D}" presName="Name25" presStyleLbl="parChTrans1D2" presStyleIdx="4" presStyleCnt="7"/>
      <dgm:spPr/>
    </dgm:pt>
    <dgm:pt modelId="{0F77FA16-CDB3-4B1B-9F0F-E6F5F0AEB56C}" type="pres">
      <dgm:prSet presAssocID="{40D77375-7AB0-46B7-88B0-41F37C9F755D}" presName="connTx" presStyleLbl="parChTrans1D2" presStyleIdx="4" presStyleCnt="7"/>
      <dgm:spPr/>
    </dgm:pt>
    <dgm:pt modelId="{02DFB475-73AF-4E8D-9244-A8F262E9D607}" type="pres">
      <dgm:prSet presAssocID="{2D919880-D869-4A44-BE80-5781C3993AA0}" presName="Name30" presStyleCnt="0"/>
      <dgm:spPr/>
    </dgm:pt>
    <dgm:pt modelId="{853102CF-7CD3-48E4-8CA3-3CE34413008E}" type="pres">
      <dgm:prSet presAssocID="{2D919880-D869-4A44-BE80-5781C3993AA0}" presName="level2Shape" presStyleLbl="asst1" presStyleIdx="1" presStyleCnt="3" custLinFactNeighborX="95746" custLinFactNeighborY="-1651"/>
      <dgm:spPr/>
    </dgm:pt>
    <dgm:pt modelId="{8213478C-81E9-49B0-848F-1962AE38193E}" type="pres">
      <dgm:prSet presAssocID="{2D919880-D869-4A44-BE80-5781C3993AA0}" presName="hierChild3" presStyleCnt="0"/>
      <dgm:spPr/>
    </dgm:pt>
    <dgm:pt modelId="{64C92589-A5D8-4461-BF04-BBEE25009F86}" type="pres">
      <dgm:prSet presAssocID="{9CFA9452-A79E-49AE-B82E-39A1808BCBEE}" presName="Name25" presStyleLbl="parChTrans1D2" presStyleIdx="5" presStyleCnt="7"/>
      <dgm:spPr/>
    </dgm:pt>
    <dgm:pt modelId="{06C828AE-3A23-47E4-8BA3-2667D9E57826}" type="pres">
      <dgm:prSet presAssocID="{9CFA9452-A79E-49AE-B82E-39A1808BCBEE}" presName="connTx" presStyleLbl="parChTrans1D2" presStyleIdx="5" presStyleCnt="7"/>
      <dgm:spPr/>
    </dgm:pt>
    <dgm:pt modelId="{EA7B1E54-C354-4F36-A4FB-494D18C227CE}" type="pres">
      <dgm:prSet presAssocID="{F0FE3047-778F-426C-B20F-DF7D337ECF8A}" presName="Name30" presStyleCnt="0"/>
      <dgm:spPr/>
    </dgm:pt>
    <dgm:pt modelId="{E3BD5CC3-90B5-4B10-BF86-BC99FF1CDDF5}" type="pres">
      <dgm:prSet presAssocID="{F0FE3047-778F-426C-B20F-DF7D337ECF8A}" presName="level2Shape" presStyleLbl="asst1" presStyleIdx="2" presStyleCnt="3" custLinFactNeighborX="-55302" custLinFactNeighborY="-29714"/>
      <dgm:spPr/>
    </dgm:pt>
    <dgm:pt modelId="{CDEEFF4A-C560-4AF1-B727-6368BF8A8B53}" type="pres">
      <dgm:prSet presAssocID="{F0FE3047-778F-426C-B20F-DF7D337ECF8A}" presName="hierChild3" presStyleCnt="0"/>
      <dgm:spPr/>
    </dgm:pt>
    <dgm:pt modelId="{AD7701E0-076B-4D18-9209-C6507706D5EC}" type="pres">
      <dgm:prSet presAssocID="{7172E918-4596-43FA-994A-5DD1B8517BBD}" presName="Name25" presStyleLbl="parChTrans1D2" presStyleIdx="6" presStyleCnt="7"/>
      <dgm:spPr/>
    </dgm:pt>
    <dgm:pt modelId="{FBCE5718-3979-4664-8700-69A4BE386637}" type="pres">
      <dgm:prSet presAssocID="{7172E918-4596-43FA-994A-5DD1B8517BBD}" presName="connTx" presStyleLbl="parChTrans1D2" presStyleIdx="6" presStyleCnt="7"/>
      <dgm:spPr/>
    </dgm:pt>
    <dgm:pt modelId="{301477BF-947A-4FA0-855A-BF42C32A3D07}" type="pres">
      <dgm:prSet presAssocID="{AC3A56F5-C5A9-4D4C-B451-D77CE59196E9}" presName="Name30" presStyleCnt="0"/>
      <dgm:spPr/>
    </dgm:pt>
    <dgm:pt modelId="{47997FB1-654A-4E2F-8305-F46D7C5E5AD5}" type="pres">
      <dgm:prSet presAssocID="{AC3A56F5-C5A9-4D4C-B451-D77CE59196E9}" presName="level2Shape" presStyleLbl="node2" presStyleIdx="3" presStyleCnt="4" custLinFactNeighborX="-37211" custLinFactNeighborY="367"/>
      <dgm:spPr/>
    </dgm:pt>
    <dgm:pt modelId="{1CF98E18-E87D-49C2-AACC-2706182922BD}" type="pres">
      <dgm:prSet presAssocID="{AC3A56F5-C5A9-4D4C-B451-D77CE59196E9}" presName="hierChild3" presStyleCnt="0"/>
      <dgm:spPr/>
    </dgm:pt>
    <dgm:pt modelId="{42FD69F5-DED1-42D2-A457-8FFFCA6D9471}" type="pres">
      <dgm:prSet presAssocID="{B3C53A1D-BCF9-4138-BB57-AEEF22FE8929}" presName="bgShapesFlow" presStyleCnt="0"/>
      <dgm:spPr/>
    </dgm:pt>
  </dgm:ptLst>
  <dgm:cxnLst>
    <dgm:cxn modelId="{B7D89D19-7513-4B01-BB3D-578322A96361}" type="presOf" srcId="{973B2D30-1472-4515-BEBF-ECE0BC186CA9}" destId="{550285E1-F02B-4507-A77F-D5DAD29F1481}" srcOrd="0" destOrd="0" presId="urn:microsoft.com/office/officeart/2005/8/layout/hierarchy5"/>
    <dgm:cxn modelId="{FA377B1E-1B88-4DA7-A3A8-91C40C3D01B0}" type="presOf" srcId="{79821A18-4DFE-4638-BDE3-327AEB21F10F}" destId="{CB7E968B-7047-43E9-86FE-71B8ACFBBF4F}" srcOrd="1" destOrd="0" presId="urn:microsoft.com/office/officeart/2005/8/layout/hierarchy5"/>
    <dgm:cxn modelId="{D5C68D24-F1C4-4E7B-9549-47E26BBBFF1C}" type="presOf" srcId="{D7D81A7B-1DD1-45A6-84BE-E2A43B729F40}" destId="{52B4A004-F225-41EE-AADF-2F9CD0B87851}" srcOrd="1" destOrd="0" presId="urn:microsoft.com/office/officeart/2005/8/layout/hierarchy5"/>
    <dgm:cxn modelId="{2F30DE25-C95C-44E9-AFE4-479CA4ABE7A8}" type="presOf" srcId="{9CFA9452-A79E-49AE-B82E-39A1808BCBEE}" destId="{64C92589-A5D8-4461-BF04-BBEE25009F86}" srcOrd="0" destOrd="0" presId="urn:microsoft.com/office/officeart/2005/8/layout/hierarchy5"/>
    <dgm:cxn modelId="{0A52E82B-827F-4A82-B369-CF8ACD5E9A7A}" type="presOf" srcId="{206DB4B0-7058-47AC-9415-8F494DB403BE}" destId="{C3CCD46A-4BCE-46FB-B381-7E650C663A91}" srcOrd="0" destOrd="0" presId="urn:microsoft.com/office/officeart/2005/8/layout/hierarchy5"/>
    <dgm:cxn modelId="{81DDF030-F9EC-4EE2-A0F0-FD49328A1CDD}" type="presOf" srcId="{F930D700-0A1F-44AD-9209-E2189E64F3C8}" destId="{50CDFC22-AFD5-4349-AF97-2AF31D8E9C92}" srcOrd="1" destOrd="0" presId="urn:microsoft.com/office/officeart/2005/8/layout/hierarchy5"/>
    <dgm:cxn modelId="{072A403A-6341-4134-9EE2-900592F39097}" type="presOf" srcId="{59FF5132-A843-49B6-8D20-70C073D034E1}" destId="{051AAC0C-5FC2-4A75-99FF-301C545279A6}" srcOrd="0" destOrd="0" presId="urn:microsoft.com/office/officeart/2005/8/layout/hierarchy5"/>
    <dgm:cxn modelId="{0D489D3B-3EC6-44FA-BEA2-94629F60916E}" type="presOf" srcId="{7172E918-4596-43FA-994A-5DD1B8517BBD}" destId="{FBCE5718-3979-4664-8700-69A4BE386637}" srcOrd="1" destOrd="0" presId="urn:microsoft.com/office/officeart/2005/8/layout/hierarchy5"/>
    <dgm:cxn modelId="{0AA0E45C-07FD-40F3-B0E3-9D40C1355DDE}" type="presOf" srcId="{D7D81A7B-1DD1-45A6-84BE-E2A43B729F40}" destId="{02D8EF1E-7ADF-409D-93D3-4EB18B4E1B52}" srcOrd="0" destOrd="0" presId="urn:microsoft.com/office/officeart/2005/8/layout/hierarchy5"/>
    <dgm:cxn modelId="{36A19861-3AE1-44C6-987E-4B1F90EEBC76}" srcId="{B3C53A1D-BCF9-4138-BB57-AEEF22FE8929}" destId="{48DA4F94-DF39-4AA2-B4A8-00C72B963214}" srcOrd="0" destOrd="0" parTransId="{DF5AE3DC-176F-4267-A821-25032AFBDFB0}" sibTransId="{94A75616-88F2-45C2-B487-9F98FFC2270F}"/>
    <dgm:cxn modelId="{ECC89D65-0436-47F6-AA6B-CA48BC9A155A}" srcId="{48DA4F94-DF39-4AA2-B4A8-00C72B963214}" destId="{973B2D30-1472-4515-BEBF-ECE0BC186CA9}" srcOrd="1" destOrd="0" parTransId="{D7D81A7B-1DD1-45A6-84BE-E2A43B729F40}" sibTransId="{5755F9C4-0BCA-4CBA-8878-232D2DC05E1C}"/>
    <dgm:cxn modelId="{1168844B-F3E0-4BBA-9A12-D1C3CCE889FA}" type="presOf" srcId="{B3C53A1D-BCF9-4138-BB57-AEEF22FE8929}" destId="{340EE01C-F279-47E4-B82F-61732D247221}" srcOrd="0" destOrd="0" presId="urn:microsoft.com/office/officeart/2005/8/layout/hierarchy5"/>
    <dgm:cxn modelId="{5195D46E-57D7-487E-BCAE-26739E33402F}" type="presOf" srcId="{40D77375-7AB0-46B7-88B0-41F37C9F755D}" destId="{193BAC77-0DDE-4DB6-802E-DCD66019DF53}" srcOrd="0" destOrd="0" presId="urn:microsoft.com/office/officeart/2005/8/layout/hierarchy5"/>
    <dgm:cxn modelId="{C8D27C70-9956-430C-82FA-4AC188BAB2BA}" srcId="{48DA4F94-DF39-4AA2-B4A8-00C72B963214}" destId="{206DB4B0-7058-47AC-9415-8F494DB403BE}" srcOrd="2" destOrd="0" parTransId="{79821A18-4DFE-4638-BDE3-327AEB21F10F}" sibTransId="{6DB25182-98F7-40A3-9BB9-6D7FBCBDB2E3}"/>
    <dgm:cxn modelId="{E8817972-AD02-46BE-B6EC-656B6285D0AC}" type="presOf" srcId="{F0FE3047-778F-426C-B20F-DF7D337ECF8A}" destId="{E3BD5CC3-90B5-4B10-BF86-BC99FF1CDDF5}" srcOrd="0" destOrd="0" presId="urn:microsoft.com/office/officeart/2005/8/layout/hierarchy5"/>
    <dgm:cxn modelId="{64C23E55-35CB-41C4-94EB-5D72C9099D3C}" srcId="{48DA4F94-DF39-4AA2-B4A8-00C72B963214}" destId="{F0FE3047-778F-426C-B20F-DF7D337ECF8A}" srcOrd="5" destOrd="0" parTransId="{9CFA9452-A79E-49AE-B82E-39A1808BCBEE}" sibTransId="{D4C9E25F-E588-4929-A911-37410885E6BE}"/>
    <dgm:cxn modelId="{1C616E76-6469-4549-934F-5EE464EDF43D}" type="presOf" srcId="{AC3A56F5-C5A9-4D4C-B451-D77CE59196E9}" destId="{47997FB1-654A-4E2F-8305-F46D7C5E5AD5}" srcOrd="0" destOrd="0" presId="urn:microsoft.com/office/officeart/2005/8/layout/hierarchy5"/>
    <dgm:cxn modelId="{F4EAD978-4E7D-449A-91BA-A5409890B333}" type="presOf" srcId="{2D919880-D869-4A44-BE80-5781C3993AA0}" destId="{853102CF-7CD3-48E4-8CA3-3CE34413008E}" srcOrd="0" destOrd="0" presId="urn:microsoft.com/office/officeart/2005/8/layout/hierarchy5"/>
    <dgm:cxn modelId="{C693B189-F1FD-431F-8D36-51E356BDAF26}" type="presOf" srcId="{36642070-126D-47CC-B5EC-CEA3A32F6F36}" destId="{337389AC-6BF0-4CED-8F3D-74D8C13EBA84}" srcOrd="0" destOrd="0" presId="urn:microsoft.com/office/officeart/2005/8/layout/hierarchy5"/>
    <dgm:cxn modelId="{C003F6A2-48D0-4C03-A40C-BA583CECD55E}" type="presOf" srcId="{36642070-126D-47CC-B5EC-CEA3A32F6F36}" destId="{A239A701-1B69-4DB7-9EA3-B60D0E335930}" srcOrd="1" destOrd="0" presId="urn:microsoft.com/office/officeart/2005/8/layout/hierarchy5"/>
    <dgm:cxn modelId="{D56E3AB6-D0E4-4C7F-93C6-51E69D34C5C0}" srcId="{48DA4F94-DF39-4AA2-B4A8-00C72B963214}" destId="{2D919880-D869-4A44-BE80-5781C3993AA0}" srcOrd="4" destOrd="0" parTransId="{40D77375-7AB0-46B7-88B0-41F37C9F755D}" sibTransId="{7E25006E-8F4E-4BF2-A4A6-52506ADD7CB1}"/>
    <dgm:cxn modelId="{BCACB7BC-7EF1-453F-8D93-540AAB81AE0D}" type="presOf" srcId="{48DA4F94-DF39-4AA2-B4A8-00C72B963214}" destId="{D1D4CA3B-6143-44D4-B80F-75E67FF7FD61}" srcOrd="0" destOrd="0" presId="urn:microsoft.com/office/officeart/2005/8/layout/hierarchy5"/>
    <dgm:cxn modelId="{8EA85ECC-EA15-4B6E-A8A5-CAF4D2D058F8}" type="presOf" srcId="{40D77375-7AB0-46B7-88B0-41F37C9F755D}" destId="{0F77FA16-CDB3-4B1B-9F0F-E6F5F0AEB56C}" srcOrd="1" destOrd="0" presId="urn:microsoft.com/office/officeart/2005/8/layout/hierarchy5"/>
    <dgm:cxn modelId="{C14541CD-AA02-4D5A-89DF-76B12A9C4240}" srcId="{48DA4F94-DF39-4AA2-B4A8-00C72B963214}" destId="{F3BBE0E6-4582-44DC-AD7C-56B561BE5BAE}" srcOrd="0" destOrd="0" parTransId="{36642070-126D-47CC-B5EC-CEA3A32F6F36}" sibTransId="{4BAF6B2A-6D47-4264-8BA5-6E293B4ACFB0}"/>
    <dgm:cxn modelId="{070A4FD2-1D1A-4ED9-81EA-49FDDEBEB1EC}" type="presOf" srcId="{7172E918-4596-43FA-994A-5DD1B8517BBD}" destId="{AD7701E0-076B-4D18-9209-C6507706D5EC}" srcOrd="0" destOrd="0" presId="urn:microsoft.com/office/officeart/2005/8/layout/hierarchy5"/>
    <dgm:cxn modelId="{EB9D7AD4-921F-4249-B038-F8749E146E58}" srcId="{48DA4F94-DF39-4AA2-B4A8-00C72B963214}" destId="{AC3A56F5-C5A9-4D4C-B451-D77CE59196E9}" srcOrd="6" destOrd="0" parTransId="{7172E918-4596-43FA-994A-5DD1B8517BBD}" sibTransId="{01A4F0B8-B1EC-49EB-969C-B2154D605800}"/>
    <dgm:cxn modelId="{4E4516E2-5713-46C2-9595-B12AB5355B90}" type="presOf" srcId="{9CFA9452-A79E-49AE-B82E-39A1808BCBEE}" destId="{06C828AE-3A23-47E4-8BA3-2667D9E57826}" srcOrd="1" destOrd="0" presId="urn:microsoft.com/office/officeart/2005/8/layout/hierarchy5"/>
    <dgm:cxn modelId="{5626CFE8-D374-42DA-BFE7-E65DDF31B391}" srcId="{48DA4F94-DF39-4AA2-B4A8-00C72B963214}" destId="{59FF5132-A843-49B6-8D20-70C073D034E1}" srcOrd="3" destOrd="0" parTransId="{F930D700-0A1F-44AD-9209-E2189E64F3C8}" sibTransId="{FCB03BA5-5F61-4505-9ADF-402766936450}"/>
    <dgm:cxn modelId="{BF53C8EB-93B6-4DF7-9E49-8C5B1B51DF25}" type="presOf" srcId="{F3BBE0E6-4582-44DC-AD7C-56B561BE5BAE}" destId="{515CC73B-151C-4A5F-A615-A052FD81A021}" srcOrd="0" destOrd="0" presId="urn:microsoft.com/office/officeart/2005/8/layout/hierarchy5"/>
    <dgm:cxn modelId="{D3C948F4-303A-478D-B433-87CB7A96CD2E}" type="presOf" srcId="{F930D700-0A1F-44AD-9209-E2189E64F3C8}" destId="{9D7C515A-0927-4297-9487-656F01037220}" srcOrd="0" destOrd="0" presId="urn:microsoft.com/office/officeart/2005/8/layout/hierarchy5"/>
    <dgm:cxn modelId="{6B19ADFE-38F4-4F43-B0F9-005F5386AF52}" type="presOf" srcId="{79821A18-4DFE-4638-BDE3-327AEB21F10F}" destId="{D2C8C227-40B0-459E-9C91-B16AD1AD75C9}" srcOrd="0" destOrd="0" presId="urn:microsoft.com/office/officeart/2005/8/layout/hierarchy5"/>
    <dgm:cxn modelId="{A8BB2213-F918-4C4B-AA1A-770BB3F1FB1B}" type="presParOf" srcId="{340EE01C-F279-47E4-B82F-61732D247221}" destId="{7FB4AEE7-AE26-43F6-A9D2-29F8682D2684}" srcOrd="0" destOrd="0" presId="urn:microsoft.com/office/officeart/2005/8/layout/hierarchy5"/>
    <dgm:cxn modelId="{D36ACD8B-CD8B-4091-9401-85067E50C515}" type="presParOf" srcId="{7FB4AEE7-AE26-43F6-A9D2-29F8682D2684}" destId="{A5985DC3-A2FC-4B9D-9ADF-DAED7A19EE16}" srcOrd="0" destOrd="0" presId="urn:microsoft.com/office/officeart/2005/8/layout/hierarchy5"/>
    <dgm:cxn modelId="{5342E239-2DA9-49C3-97A0-10E9533AE126}" type="presParOf" srcId="{A5985DC3-A2FC-4B9D-9ADF-DAED7A19EE16}" destId="{D3E49C5D-6E82-498B-8FB1-FB66D98EC75D}" srcOrd="0" destOrd="0" presId="urn:microsoft.com/office/officeart/2005/8/layout/hierarchy5"/>
    <dgm:cxn modelId="{46CB856D-A991-400A-8130-740A8BEE02B4}" type="presParOf" srcId="{D3E49C5D-6E82-498B-8FB1-FB66D98EC75D}" destId="{D1D4CA3B-6143-44D4-B80F-75E67FF7FD61}" srcOrd="0" destOrd="0" presId="urn:microsoft.com/office/officeart/2005/8/layout/hierarchy5"/>
    <dgm:cxn modelId="{40B3A5E9-7AB8-4253-9CD5-B9EF12983FD4}" type="presParOf" srcId="{D3E49C5D-6E82-498B-8FB1-FB66D98EC75D}" destId="{3C99529A-4946-4682-B168-B736C72E2A94}" srcOrd="1" destOrd="0" presId="urn:microsoft.com/office/officeart/2005/8/layout/hierarchy5"/>
    <dgm:cxn modelId="{E49CDA18-79CC-4BD2-9223-6092E846BB2B}" type="presParOf" srcId="{3C99529A-4946-4682-B168-B736C72E2A94}" destId="{337389AC-6BF0-4CED-8F3D-74D8C13EBA84}" srcOrd="0" destOrd="0" presId="urn:microsoft.com/office/officeart/2005/8/layout/hierarchy5"/>
    <dgm:cxn modelId="{11F42D54-A54A-429D-82A7-1FA12029C5AB}" type="presParOf" srcId="{337389AC-6BF0-4CED-8F3D-74D8C13EBA84}" destId="{A239A701-1B69-4DB7-9EA3-B60D0E335930}" srcOrd="0" destOrd="0" presId="urn:microsoft.com/office/officeart/2005/8/layout/hierarchy5"/>
    <dgm:cxn modelId="{E37142A4-2684-4F11-94F1-13E73CEA5455}" type="presParOf" srcId="{3C99529A-4946-4682-B168-B736C72E2A94}" destId="{C986B329-B80E-49B2-A3E3-6F3371FEA6CA}" srcOrd="1" destOrd="0" presId="urn:microsoft.com/office/officeart/2005/8/layout/hierarchy5"/>
    <dgm:cxn modelId="{CA5F8C2D-33DA-4665-80E5-369DABF65485}" type="presParOf" srcId="{C986B329-B80E-49B2-A3E3-6F3371FEA6CA}" destId="{515CC73B-151C-4A5F-A615-A052FD81A021}" srcOrd="0" destOrd="0" presId="urn:microsoft.com/office/officeart/2005/8/layout/hierarchy5"/>
    <dgm:cxn modelId="{677622AD-5F46-4B6F-8A1C-73411A7DCAB7}" type="presParOf" srcId="{C986B329-B80E-49B2-A3E3-6F3371FEA6CA}" destId="{5D39C46A-028B-46DC-A492-A700CCAA1702}" srcOrd="1" destOrd="0" presId="urn:microsoft.com/office/officeart/2005/8/layout/hierarchy5"/>
    <dgm:cxn modelId="{01406D41-E51C-4CDC-A975-DB907822E724}" type="presParOf" srcId="{3C99529A-4946-4682-B168-B736C72E2A94}" destId="{02D8EF1E-7ADF-409D-93D3-4EB18B4E1B52}" srcOrd="2" destOrd="0" presId="urn:microsoft.com/office/officeart/2005/8/layout/hierarchy5"/>
    <dgm:cxn modelId="{ED36643D-F85F-4CDE-8511-03D1C0424DDE}" type="presParOf" srcId="{02D8EF1E-7ADF-409D-93D3-4EB18B4E1B52}" destId="{52B4A004-F225-41EE-AADF-2F9CD0B87851}" srcOrd="0" destOrd="0" presId="urn:microsoft.com/office/officeart/2005/8/layout/hierarchy5"/>
    <dgm:cxn modelId="{C0D09725-3FD0-4C6C-8ADE-B88754C28697}" type="presParOf" srcId="{3C99529A-4946-4682-B168-B736C72E2A94}" destId="{1EA9C4E1-DB00-4506-8144-35F5E008CD88}" srcOrd="3" destOrd="0" presId="urn:microsoft.com/office/officeart/2005/8/layout/hierarchy5"/>
    <dgm:cxn modelId="{45E231A6-120E-4B36-B989-319C56572EBA}" type="presParOf" srcId="{1EA9C4E1-DB00-4506-8144-35F5E008CD88}" destId="{550285E1-F02B-4507-A77F-D5DAD29F1481}" srcOrd="0" destOrd="0" presId="urn:microsoft.com/office/officeart/2005/8/layout/hierarchy5"/>
    <dgm:cxn modelId="{C36E7F25-7C93-48DF-A606-139D9799CE6D}" type="presParOf" srcId="{1EA9C4E1-DB00-4506-8144-35F5E008CD88}" destId="{98C3F8C6-2012-4313-8928-04BBA7541466}" srcOrd="1" destOrd="0" presId="urn:microsoft.com/office/officeart/2005/8/layout/hierarchy5"/>
    <dgm:cxn modelId="{9CBDC1B9-78B2-403C-89BF-B5919C7E89CA}" type="presParOf" srcId="{3C99529A-4946-4682-B168-B736C72E2A94}" destId="{D2C8C227-40B0-459E-9C91-B16AD1AD75C9}" srcOrd="4" destOrd="0" presId="urn:microsoft.com/office/officeart/2005/8/layout/hierarchy5"/>
    <dgm:cxn modelId="{9FB5AED9-E248-4CC9-B53C-F0D7A4487985}" type="presParOf" srcId="{D2C8C227-40B0-459E-9C91-B16AD1AD75C9}" destId="{CB7E968B-7047-43E9-86FE-71B8ACFBBF4F}" srcOrd="0" destOrd="0" presId="urn:microsoft.com/office/officeart/2005/8/layout/hierarchy5"/>
    <dgm:cxn modelId="{6617316D-BD39-4596-B95D-DDC62D6028AE}" type="presParOf" srcId="{3C99529A-4946-4682-B168-B736C72E2A94}" destId="{93295A7D-941E-488E-AE30-008EF9EE9F72}" srcOrd="5" destOrd="0" presId="urn:microsoft.com/office/officeart/2005/8/layout/hierarchy5"/>
    <dgm:cxn modelId="{C75BCB12-8CC5-4513-AE9B-913D3C0BAEAA}" type="presParOf" srcId="{93295A7D-941E-488E-AE30-008EF9EE9F72}" destId="{C3CCD46A-4BCE-46FB-B381-7E650C663A91}" srcOrd="0" destOrd="0" presId="urn:microsoft.com/office/officeart/2005/8/layout/hierarchy5"/>
    <dgm:cxn modelId="{B8CE5CDF-9B7A-4A92-A2B7-BEF46BA5E2F6}" type="presParOf" srcId="{93295A7D-941E-488E-AE30-008EF9EE9F72}" destId="{DC3105CB-EAC7-47E4-97F7-F272BAE9881D}" srcOrd="1" destOrd="0" presId="urn:microsoft.com/office/officeart/2005/8/layout/hierarchy5"/>
    <dgm:cxn modelId="{1FB970E4-7613-4CFF-8409-9C49F2432734}" type="presParOf" srcId="{3C99529A-4946-4682-B168-B736C72E2A94}" destId="{9D7C515A-0927-4297-9487-656F01037220}" srcOrd="6" destOrd="0" presId="urn:microsoft.com/office/officeart/2005/8/layout/hierarchy5"/>
    <dgm:cxn modelId="{5A225A65-8317-41AF-A3F1-619D461988AB}" type="presParOf" srcId="{9D7C515A-0927-4297-9487-656F01037220}" destId="{50CDFC22-AFD5-4349-AF97-2AF31D8E9C92}" srcOrd="0" destOrd="0" presId="urn:microsoft.com/office/officeart/2005/8/layout/hierarchy5"/>
    <dgm:cxn modelId="{30A14376-2245-4E9D-A4AD-C46E8536985D}" type="presParOf" srcId="{3C99529A-4946-4682-B168-B736C72E2A94}" destId="{024EE15A-483E-4B38-A119-464FB9C35CB6}" srcOrd="7" destOrd="0" presId="urn:microsoft.com/office/officeart/2005/8/layout/hierarchy5"/>
    <dgm:cxn modelId="{F8D8AE0C-FD23-4D24-B28D-C808F16006A7}" type="presParOf" srcId="{024EE15A-483E-4B38-A119-464FB9C35CB6}" destId="{051AAC0C-5FC2-4A75-99FF-301C545279A6}" srcOrd="0" destOrd="0" presId="urn:microsoft.com/office/officeart/2005/8/layout/hierarchy5"/>
    <dgm:cxn modelId="{F1B52D3B-879B-4BB0-8010-16B98CBC3766}" type="presParOf" srcId="{024EE15A-483E-4B38-A119-464FB9C35CB6}" destId="{662EA4C5-C7CF-4433-9A8A-CC2F758A22BB}" srcOrd="1" destOrd="0" presId="urn:microsoft.com/office/officeart/2005/8/layout/hierarchy5"/>
    <dgm:cxn modelId="{38C2F0EF-621A-47DE-BD51-ADB5DABE3B1E}" type="presParOf" srcId="{3C99529A-4946-4682-B168-B736C72E2A94}" destId="{193BAC77-0DDE-4DB6-802E-DCD66019DF53}" srcOrd="8" destOrd="0" presId="urn:microsoft.com/office/officeart/2005/8/layout/hierarchy5"/>
    <dgm:cxn modelId="{D71E696E-D7D2-44D2-B88B-5AE521CDEFF3}" type="presParOf" srcId="{193BAC77-0DDE-4DB6-802E-DCD66019DF53}" destId="{0F77FA16-CDB3-4B1B-9F0F-E6F5F0AEB56C}" srcOrd="0" destOrd="0" presId="urn:microsoft.com/office/officeart/2005/8/layout/hierarchy5"/>
    <dgm:cxn modelId="{62F2F673-E227-4393-A209-9CA5EB2170E9}" type="presParOf" srcId="{3C99529A-4946-4682-B168-B736C72E2A94}" destId="{02DFB475-73AF-4E8D-9244-A8F262E9D607}" srcOrd="9" destOrd="0" presId="urn:microsoft.com/office/officeart/2005/8/layout/hierarchy5"/>
    <dgm:cxn modelId="{722EC5B6-E441-4A64-AFF7-08728649EF35}" type="presParOf" srcId="{02DFB475-73AF-4E8D-9244-A8F262E9D607}" destId="{853102CF-7CD3-48E4-8CA3-3CE34413008E}" srcOrd="0" destOrd="0" presId="urn:microsoft.com/office/officeart/2005/8/layout/hierarchy5"/>
    <dgm:cxn modelId="{80D95A9C-32DC-4AFA-91B4-7E14F27E571F}" type="presParOf" srcId="{02DFB475-73AF-4E8D-9244-A8F262E9D607}" destId="{8213478C-81E9-49B0-848F-1962AE38193E}" srcOrd="1" destOrd="0" presId="urn:microsoft.com/office/officeart/2005/8/layout/hierarchy5"/>
    <dgm:cxn modelId="{DF99A11C-8610-4883-BF7B-4F2F96B0E509}" type="presParOf" srcId="{3C99529A-4946-4682-B168-B736C72E2A94}" destId="{64C92589-A5D8-4461-BF04-BBEE25009F86}" srcOrd="10" destOrd="0" presId="urn:microsoft.com/office/officeart/2005/8/layout/hierarchy5"/>
    <dgm:cxn modelId="{9C40EF20-9CC7-47FA-B737-7DA7841CA54C}" type="presParOf" srcId="{64C92589-A5D8-4461-BF04-BBEE25009F86}" destId="{06C828AE-3A23-47E4-8BA3-2667D9E57826}" srcOrd="0" destOrd="0" presId="urn:microsoft.com/office/officeart/2005/8/layout/hierarchy5"/>
    <dgm:cxn modelId="{05E40606-7D09-4625-A2B0-B21B86E46857}" type="presParOf" srcId="{3C99529A-4946-4682-B168-B736C72E2A94}" destId="{EA7B1E54-C354-4F36-A4FB-494D18C227CE}" srcOrd="11" destOrd="0" presId="urn:microsoft.com/office/officeart/2005/8/layout/hierarchy5"/>
    <dgm:cxn modelId="{BDDAE9CA-8EFD-4C05-A690-0E3A12C8A5B6}" type="presParOf" srcId="{EA7B1E54-C354-4F36-A4FB-494D18C227CE}" destId="{E3BD5CC3-90B5-4B10-BF86-BC99FF1CDDF5}" srcOrd="0" destOrd="0" presId="urn:microsoft.com/office/officeart/2005/8/layout/hierarchy5"/>
    <dgm:cxn modelId="{3BD13C8B-9879-4033-B867-74260C709D3C}" type="presParOf" srcId="{EA7B1E54-C354-4F36-A4FB-494D18C227CE}" destId="{CDEEFF4A-C560-4AF1-B727-6368BF8A8B53}" srcOrd="1" destOrd="0" presId="urn:microsoft.com/office/officeart/2005/8/layout/hierarchy5"/>
    <dgm:cxn modelId="{D3EF4D10-B4E1-46CD-A8D4-C4F9495E9631}" type="presParOf" srcId="{3C99529A-4946-4682-B168-B736C72E2A94}" destId="{AD7701E0-076B-4D18-9209-C6507706D5EC}" srcOrd="12" destOrd="0" presId="urn:microsoft.com/office/officeart/2005/8/layout/hierarchy5"/>
    <dgm:cxn modelId="{F8C3BACE-6A36-4E6C-A239-BA5575F41A00}" type="presParOf" srcId="{AD7701E0-076B-4D18-9209-C6507706D5EC}" destId="{FBCE5718-3979-4664-8700-69A4BE386637}" srcOrd="0" destOrd="0" presId="urn:microsoft.com/office/officeart/2005/8/layout/hierarchy5"/>
    <dgm:cxn modelId="{B85BF0FB-9F5C-49C5-A93D-7BDFC0D14497}" type="presParOf" srcId="{3C99529A-4946-4682-B168-B736C72E2A94}" destId="{301477BF-947A-4FA0-855A-BF42C32A3D07}" srcOrd="13" destOrd="0" presId="urn:microsoft.com/office/officeart/2005/8/layout/hierarchy5"/>
    <dgm:cxn modelId="{CC7E0363-18F9-4FAD-8318-585CD9E37EDA}" type="presParOf" srcId="{301477BF-947A-4FA0-855A-BF42C32A3D07}" destId="{47997FB1-654A-4E2F-8305-F46D7C5E5AD5}" srcOrd="0" destOrd="0" presId="urn:microsoft.com/office/officeart/2005/8/layout/hierarchy5"/>
    <dgm:cxn modelId="{7B74A62B-DE84-42E7-99B6-4139A1C6641D}" type="presParOf" srcId="{301477BF-947A-4FA0-855A-BF42C32A3D07}" destId="{1CF98E18-E87D-49C2-AACC-2706182922BD}" srcOrd="1" destOrd="0" presId="urn:microsoft.com/office/officeart/2005/8/layout/hierarchy5"/>
    <dgm:cxn modelId="{CA8CBC1F-7DB5-4778-9290-D0D9440A1706}" type="presParOf" srcId="{340EE01C-F279-47E4-B82F-61732D247221}" destId="{42FD69F5-DED1-42D2-A457-8FFFCA6D9471}" srcOrd="1" destOrd="0" presId="urn:microsoft.com/office/officeart/2005/8/layout/hierarchy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7367A20-6657-476A-934E-1F1E84166AC5}" type="doc">
      <dgm:prSet loTypeId="urn:microsoft.com/office/officeart/2005/8/layout/vList5" loCatId="list" qsTypeId="urn:microsoft.com/office/officeart/2005/8/quickstyle/simple3#1" qsCatId="simple" csTypeId="urn:microsoft.com/office/officeart/2005/8/colors/accent1_2#1" csCatId="accent1" phldr="1"/>
      <dgm:spPr/>
      <dgm:t>
        <a:bodyPr/>
        <a:lstStyle/>
        <a:p>
          <a:endParaRPr lang="en-US"/>
        </a:p>
      </dgm:t>
    </dgm:pt>
    <dgm:pt modelId="{4D9A568F-5540-4580-9E4C-06C4D9469B88}">
      <dgm:prSet/>
      <dgm:spPr/>
      <dgm:t>
        <a:bodyPr/>
        <a:lstStyle/>
        <a:p>
          <a:r>
            <a:rPr lang="en-GB"/>
            <a:t>Social workers must complete:</a:t>
          </a:r>
          <a:endParaRPr lang="en-US" dirty="0"/>
        </a:p>
      </dgm:t>
    </dgm:pt>
    <dgm:pt modelId="{C8D3AE14-B0B5-434B-8E2F-41EDFE659B56}" type="parTrans" cxnId="{8D9EE939-67DC-4C8A-BB2F-70E372429AED}">
      <dgm:prSet/>
      <dgm:spPr/>
      <dgm:t>
        <a:bodyPr/>
        <a:lstStyle/>
        <a:p>
          <a:endParaRPr lang="en-US"/>
        </a:p>
      </dgm:t>
    </dgm:pt>
    <dgm:pt modelId="{B85E2C88-9FB3-4A47-B8A2-62B68E7A3BE2}" type="sibTrans" cxnId="{8D9EE939-67DC-4C8A-BB2F-70E372429AED}">
      <dgm:prSet/>
      <dgm:spPr/>
      <dgm:t>
        <a:bodyPr/>
        <a:lstStyle/>
        <a:p>
          <a:endParaRPr lang="en-US"/>
        </a:p>
      </dgm:t>
    </dgm:pt>
    <dgm:pt modelId="{57791A7C-9E34-4098-B16B-7A73123C2479}">
      <dgm:prSet/>
      <dgm:spPr/>
      <dgm:t>
        <a:bodyPr/>
        <a:lstStyle/>
        <a:p>
          <a:r>
            <a:rPr lang="en-GB"/>
            <a:t>Mandatory CPD</a:t>
          </a:r>
          <a:endParaRPr lang="en-US" dirty="0"/>
        </a:p>
      </dgm:t>
    </dgm:pt>
    <dgm:pt modelId="{3CFA52BE-1C15-4C1F-A542-83BBD6BB2CB8}" type="parTrans" cxnId="{D2161CDF-CB65-4F36-81FD-B6CE0D99F58C}">
      <dgm:prSet/>
      <dgm:spPr/>
      <dgm:t>
        <a:bodyPr/>
        <a:lstStyle/>
        <a:p>
          <a:endParaRPr lang="en-US"/>
        </a:p>
      </dgm:t>
    </dgm:pt>
    <dgm:pt modelId="{0FE2526B-0A8D-4355-B740-7BCEA31EFE5A}" type="sibTrans" cxnId="{D2161CDF-CB65-4F36-81FD-B6CE0D99F58C}">
      <dgm:prSet/>
      <dgm:spPr/>
      <dgm:t>
        <a:bodyPr/>
        <a:lstStyle/>
        <a:p>
          <a:endParaRPr lang="en-US"/>
        </a:p>
      </dgm:t>
    </dgm:pt>
    <dgm:pt modelId="{9EC5F5CA-0F19-45A3-93FE-7B6F4318B8CE}">
      <dgm:prSet/>
      <dgm:spPr/>
      <dgm:t>
        <a:bodyPr/>
        <a:lstStyle/>
        <a:p>
          <a:r>
            <a:rPr lang="en-GB"/>
            <a:t>Reflective practice records</a:t>
          </a:r>
          <a:endParaRPr lang="en-US"/>
        </a:p>
      </dgm:t>
    </dgm:pt>
    <dgm:pt modelId="{95EE31FD-7496-490C-BD85-3EE0D5E90812}" type="parTrans" cxnId="{EF5BFDD3-CA66-4383-830A-DC1FF30D74F0}">
      <dgm:prSet/>
      <dgm:spPr/>
      <dgm:t>
        <a:bodyPr/>
        <a:lstStyle/>
        <a:p>
          <a:endParaRPr lang="en-US"/>
        </a:p>
      </dgm:t>
    </dgm:pt>
    <dgm:pt modelId="{609FB369-3D92-4161-981F-28DA39709A15}" type="sibTrans" cxnId="{EF5BFDD3-CA66-4383-830A-DC1FF30D74F0}">
      <dgm:prSet/>
      <dgm:spPr/>
      <dgm:t>
        <a:bodyPr/>
        <a:lstStyle/>
        <a:p>
          <a:endParaRPr lang="en-US"/>
        </a:p>
      </dgm:t>
    </dgm:pt>
    <dgm:pt modelId="{18A7FEA2-EF4E-497A-9B25-67F9DE7E7DCA}">
      <dgm:prSet/>
      <dgm:spPr/>
      <dgm:t>
        <a:bodyPr/>
        <a:lstStyle/>
        <a:p>
          <a:r>
            <a:rPr lang="en-GB"/>
            <a:t>Evidence of learning linked to the SCW Code</a:t>
          </a:r>
          <a:endParaRPr lang="en-US"/>
        </a:p>
      </dgm:t>
    </dgm:pt>
    <dgm:pt modelId="{0A0DE97E-1077-4171-9E95-DCB1F89C33C7}" type="parTrans" cxnId="{4AB1E582-020B-4382-A167-04AEF1807AA5}">
      <dgm:prSet/>
      <dgm:spPr/>
      <dgm:t>
        <a:bodyPr/>
        <a:lstStyle/>
        <a:p>
          <a:endParaRPr lang="en-US"/>
        </a:p>
      </dgm:t>
    </dgm:pt>
    <dgm:pt modelId="{587D7BBC-A81F-4286-8053-3209B4DFB120}" type="sibTrans" cxnId="{4AB1E582-020B-4382-A167-04AEF1807AA5}">
      <dgm:prSet/>
      <dgm:spPr/>
      <dgm:t>
        <a:bodyPr/>
        <a:lstStyle/>
        <a:p>
          <a:endParaRPr lang="en-US"/>
        </a:p>
      </dgm:t>
    </dgm:pt>
    <dgm:pt modelId="{F8502CDB-7AA0-4899-8816-9C45C944EFCF}" type="pres">
      <dgm:prSet presAssocID="{67367A20-6657-476A-934E-1F1E84166AC5}" presName="Name0" presStyleCnt="0">
        <dgm:presLayoutVars>
          <dgm:dir/>
          <dgm:animLvl val="lvl"/>
          <dgm:resizeHandles val="exact"/>
        </dgm:presLayoutVars>
      </dgm:prSet>
      <dgm:spPr/>
    </dgm:pt>
    <dgm:pt modelId="{A0E6AA31-F6DE-44A2-9125-6EFFA51E2295}" type="pres">
      <dgm:prSet presAssocID="{4D9A568F-5540-4580-9E4C-06C4D9469B88}" presName="linNode" presStyleCnt="0"/>
      <dgm:spPr/>
    </dgm:pt>
    <dgm:pt modelId="{CDD363B2-4224-44BD-BF46-1EB9FA3CB39F}" type="pres">
      <dgm:prSet presAssocID="{4D9A568F-5540-4580-9E4C-06C4D9469B88}" presName="parentText" presStyleLbl="node1" presStyleIdx="0" presStyleCnt="4">
        <dgm:presLayoutVars>
          <dgm:chMax val="1"/>
          <dgm:bulletEnabled val="1"/>
        </dgm:presLayoutVars>
      </dgm:prSet>
      <dgm:spPr/>
    </dgm:pt>
    <dgm:pt modelId="{D2BD79F2-9ACF-4316-B410-274B910BA34E}" type="pres">
      <dgm:prSet presAssocID="{B85E2C88-9FB3-4A47-B8A2-62B68E7A3BE2}" presName="sp" presStyleCnt="0"/>
      <dgm:spPr/>
    </dgm:pt>
    <dgm:pt modelId="{833FE580-6646-4407-8B3A-37AF529FC353}" type="pres">
      <dgm:prSet presAssocID="{57791A7C-9E34-4098-B16B-7A73123C2479}" presName="linNode" presStyleCnt="0"/>
      <dgm:spPr/>
    </dgm:pt>
    <dgm:pt modelId="{7A7D3614-6C5D-4B9B-94F8-AB96F38E08FD}" type="pres">
      <dgm:prSet presAssocID="{57791A7C-9E34-4098-B16B-7A73123C2479}" presName="parentText" presStyleLbl="node1" presStyleIdx="1" presStyleCnt="4">
        <dgm:presLayoutVars>
          <dgm:chMax val="1"/>
          <dgm:bulletEnabled val="1"/>
        </dgm:presLayoutVars>
      </dgm:prSet>
      <dgm:spPr/>
    </dgm:pt>
    <dgm:pt modelId="{C8105EF7-3163-481A-9965-0604FB19D051}" type="pres">
      <dgm:prSet presAssocID="{0FE2526B-0A8D-4355-B740-7BCEA31EFE5A}" presName="sp" presStyleCnt="0"/>
      <dgm:spPr/>
    </dgm:pt>
    <dgm:pt modelId="{825BBBC2-AADB-430F-92E2-EB51936CCE21}" type="pres">
      <dgm:prSet presAssocID="{9EC5F5CA-0F19-45A3-93FE-7B6F4318B8CE}" presName="linNode" presStyleCnt="0"/>
      <dgm:spPr/>
    </dgm:pt>
    <dgm:pt modelId="{AE62E24D-5A83-4AFB-91FF-D946B174FF4E}" type="pres">
      <dgm:prSet presAssocID="{9EC5F5CA-0F19-45A3-93FE-7B6F4318B8CE}" presName="parentText" presStyleLbl="node1" presStyleIdx="2" presStyleCnt="4">
        <dgm:presLayoutVars>
          <dgm:chMax val="1"/>
          <dgm:bulletEnabled val="1"/>
        </dgm:presLayoutVars>
      </dgm:prSet>
      <dgm:spPr/>
    </dgm:pt>
    <dgm:pt modelId="{371AC329-6FDB-4A6A-9C53-93D0E2F5425E}" type="pres">
      <dgm:prSet presAssocID="{609FB369-3D92-4161-981F-28DA39709A15}" presName="sp" presStyleCnt="0"/>
      <dgm:spPr/>
    </dgm:pt>
    <dgm:pt modelId="{9382FFC4-74DA-46AA-AD55-12138D3F0308}" type="pres">
      <dgm:prSet presAssocID="{18A7FEA2-EF4E-497A-9B25-67F9DE7E7DCA}" presName="linNode" presStyleCnt="0"/>
      <dgm:spPr/>
    </dgm:pt>
    <dgm:pt modelId="{B1A7C6AC-F4FA-411A-A312-5218262151B6}" type="pres">
      <dgm:prSet presAssocID="{18A7FEA2-EF4E-497A-9B25-67F9DE7E7DCA}" presName="parentText" presStyleLbl="node1" presStyleIdx="3" presStyleCnt="4">
        <dgm:presLayoutVars>
          <dgm:chMax val="1"/>
          <dgm:bulletEnabled val="1"/>
        </dgm:presLayoutVars>
      </dgm:prSet>
      <dgm:spPr/>
    </dgm:pt>
  </dgm:ptLst>
  <dgm:cxnLst>
    <dgm:cxn modelId="{C0C43F1E-0320-4F09-A032-1496298A7F28}" type="presOf" srcId="{18A7FEA2-EF4E-497A-9B25-67F9DE7E7DCA}" destId="{B1A7C6AC-F4FA-411A-A312-5218262151B6}" srcOrd="0" destOrd="0" presId="urn:microsoft.com/office/officeart/2005/8/layout/vList5"/>
    <dgm:cxn modelId="{8D9EE939-67DC-4C8A-BB2F-70E372429AED}" srcId="{67367A20-6657-476A-934E-1F1E84166AC5}" destId="{4D9A568F-5540-4580-9E4C-06C4D9469B88}" srcOrd="0" destOrd="0" parTransId="{C8D3AE14-B0B5-434B-8E2F-41EDFE659B56}" sibTransId="{B85E2C88-9FB3-4A47-B8A2-62B68E7A3BE2}"/>
    <dgm:cxn modelId="{09EAE55D-643F-4F65-A60F-100586E08F29}" type="presOf" srcId="{67367A20-6657-476A-934E-1F1E84166AC5}" destId="{F8502CDB-7AA0-4899-8816-9C45C944EFCF}" srcOrd="0" destOrd="0" presId="urn:microsoft.com/office/officeart/2005/8/layout/vList5"/>
    <dgm:cxn modelId="{C1817B6D-204A-4203-A4CC-8C601715AA67}" type="presOf" srcId="{4D9A568F-5540-4580-9E4C-06C4D9469B88}" destId="{CDD363B2-4224-44BD-BF46-1EB9FA3CB39F}" srcOrd="0" destOrd="0" presId="urn:microsoft.com/office/officeart/2005/8/layout/vList5"/>
    <dgm:cxn modelId="{4AB1E582-020B-4382-A167-04AEF1807AA5}" srcId="{67367A20-6657-476A-934E-1F1E84166AC5}" destId="{18A7FEA2-EF4E-497A-9B25-67F9DE7E7DCA}" srcOrd="3" destOrd="0" parTransId="{0A0DE97E-1077-4171-9E95-DCB1F89C33C7}" sibTransId="{587D7BBC-A81F-4286-8053-3209B4DFB120}"/>
    <dgm:cxn modelId="{19F6D2B0-BC81-4A8D-B4B5-05ED71F24859}" type="presOf" srcId="{57791A7C-9E34-4098-B16B-7A73123C2479}" destId="{7A7D3614-6C5D-4B9B-94F8-AB96F38E08FD}" srcOrd="0" destOrd="0" presId="urn:microsoft.com/office/officeart/2005/8/layout/vList5"/>
    <dgm:cxn modelId="{C41B5CB4-32FE-48A5-BFAA-B6261BFEDB5A}" type="presOf" srcId="{9EC5F5CA-0F19-45A3-93FE-7B6F4318B8CE}" destId="{AE62E24D-5A83-4AFB-91FF-D946B174FF4E}" srcOrd="0" destOrd="0" presId="urn:microsoft.com/office/officeart/2005/8/layout/vList5"/>
    <dgm:cxn modelId="{EF5BFDD3-CA66-4383-830A-DC1FF30D74F0}" srcId="{67367A20-6657-476A-934E-1F1E84166AC5}" destId="{9EC5F5CA-0F19-45A3-93FE-7B6F4318B8CE}" srcOrd="2" destOrd="0" parTransId="{95EE31FD-7496-490C-BD85-3EE0D5E90812}" sibTransId="{609FB369-3D92-4161-981F-28DA39709A15}"/>
    <dgm:cxn modelId="{D2161CDF-CB65-4F36-81FD-B6CE0D99F58C}" srcId="{67367A20-6657-476A-934E-1F1E84166AC5}" destId="{57791A7C-9E34-4098-B16B-7A73123C2479}" srcOrd="1" destOrd="0" parTransId="{3CFA52BE-1C15-4C1F-A542-83BBD6BB2CB8}" sibTransId="{0FE2526B-0A8D-4355-B740-7BCEA31EFE5A}"/>
    <dgm:cxn modelId="{4D1DA75D-4050-4211-8EF9-6E8F54E94A30}" type="presParOf" srcId="{F8502CDB-7AA0-4899-8816-9C45C944EFCF}" destId="{A0E6AA31-F6DE-44A2-9125-6EFFA51E2295}" srcOrd="0" destOrd="0" presId="urn:microsoft.com/office/officeart/2005/8/layout/vList5"/>
    <dgm:cxn modelId="{62C6555A-CE4E-42DF-B61F-7A86AD44EE10}" type="presParOf" srcId="{A0E6AA31-F6DE-44A2-9125-6EFFA51E2295}" destId="{CDD363B2-4224-44BD-BF46-1EB9FA3CB39F}" srcOrd="0" destOrd="0" presId="urn:microsoft.com/office/officeart/2005/8/layout/vList5"/>
    <dgm:cxn modelId="{F5F7A5F3-6BA6-4B4D-A3DB-9AF145FD08F9}" type="presParOf" srcId="{F8502CDB-7AA0-4899-8816-9C45C944EFCF}" destId="{D2BD79F2-9ACF-4316-B410-274B910BA34E}" srcOrd="1" destOrd="0" presId="urn:microsoft.com/office/officeart/2005/8/layout/vList5"/>
    <dgm:cxn modelId="{1C61CA13-897F-43E0-8D1C-77A3615BA34F}" type="presParOf" srcId="{F8502CDB-7AA0-4899-8816-9C45C944EFCF}" destId="{833FE580-6646-4407-8B3A-37AF529FC353}" srcOrd="2" destOrd="0" presId="urn:microsoft.com/office/officeart/2005/8/layout/vList5"/>
    <dgm:cxn modelId="{C78DE1F7-23D0-407F-8B61-0519968E93A5}" type="presParOf" srcId="{833FE580-6646-4407-8B3A-37AF529FC353}" destId="{7A7D3614-6C5D-4B9B-94F8-AB96F38E08FD}" srcOrd="0" destOrd="0" presId="urn:microsoft.com/office/officeart/2005/8/layout/vList5"/>
    <dgm:cxn modelId="{CB80DBCD-196D-431D-9CB8-EC6353F41BEF}" type="presParOf" srcId="{F8502CDB-7AA0-4899-8816-9C45C944EFCF}" destId="{C8105EF7-3163-481A-9965-0604FB19D051}" srcOrd="3" destOrd="0" presId="urn:microsoft.com/office/officeart/2005/8/layout/vList5"/>
    <dgm:cxn modelId="{291ADDAB-A5FF-4661-BED0-36456EDBF9BD}" type="presParOf" srcId="{F8502CDB-7AA0-4899-8816-9C45C944EFCF}" destId="{825BBBC2-AADB-430F-92E2-EB51936CCE21}" srcOrd="4" destOrd="0" presId="urn:microsoft.com/office/officeart/2005/8/layout/vList5"/>
    <dgm:cxn modelId="{2B70BA87-D4C7-45A1-9E18-60C009AC75E1}" type="presParOf" srcId="{825BBBC2-AADB-430F-92E2-EB51936CCE21}" destId="{AE62E24D-5A83-4AFB-91FF-D946B174FF4E}" srcOrd="0" destOrd="0" presId="urn:microsoft.com/office/officeart/2005/8/layout/vList5"/>
    <dgm:cxn modelId="{B68A5463-C165-4C22-BA31-12D600ED2BBA}" type="presParOf" srcId="{F8502CDB-7AA0-4899-8816-9C45C944EFCF}" destId="{371AC329-6FDB-4A6A-9C53-93D0E2F5425E}" srcOrd="5" destOrd="0" presId="urn:microsoft.com/office/officeart/2005/8/layout/vList5"/>
    <dgm:cxn modelId="{334E696E-6C3C-469C-94D6-98020782805C}" type="presParOf" srcId="{F8502CDB-7AA0-4899-8816-9C45C944EFCF}" destId="{9382FFC4-74DA-46AA-AD55-12138D3F0308}" srcOrd="6" destOrd="0" presId="urn:microsoft.com/office/officeart/2005/8/layout/vList5"/>
    <dgm:cxn modelId="{E2E9CFE0-C4A9-4A2A-B5A9-69332AC9EE9A}" type="presParOf" srcId="{9382FFC4-74DA-46AA-AD55-12138D3F0308}" destId="{B1A7C6AC-F4FA-411A-A312-5218262151B6}"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7.xml><?xml version="1.0" encoding="utf-8"?>
<dgm:dataModel xmlns:dgm="http://schemas.openxmlformats.org/drawingml/2006/diagram" xmlns:a="http://schemas.openxmlformats.org/drawingml/2006/main">
  <dgm:ptLst>
    <dgm:pt modelId="{236C34FA-A77B-4B1E-ACC4-E43FA7E25F6C}" type="doc">
      <dgm:prSet loTypeId="urn:microsoft.com/office/officeart/2005/8/layout/default" loCatId="list" qsTypeId="urn:microsoft.com/office/officeart/2005/8/quickstyle/simple4#2" qsCatId="simple" csTypeId="urn:microsoft.com/office/officeart/2005/8/colors/accent1_3#1" csCatId="accent1" phldr="1"/>
      <dgm:spPr/>
      <dgm:t>
        <a:bodyPr/>
        <a:lstStyle/>
        <a:p>
          <a:endParaRPr lang="en-US"/>
        </a:p>
      </dgm:t>
    </dgm:pt>
    <dgm:pt modelId="{D8404A3D-C127-402F-BC41-599E3D9EAE79}">
      <dgm:prSet/>
      <dgm:spPr/>
      <dgm:t>
        <a:bodyPr/>
        <a:lstStyle/>
        <a:p>
          <a:r>
            <a:rPr lang="en-GB" b="1">
              <a:solidFill>
                <a:schemeClr val="tx1"/>
              </a:solidFill>
            </a:rPr>
            <a:t>Health and Social Care Act 2008 &amp; 2012</a:t>
          </a:r>
          <a:endParaRPr lang="en-US">
            <a:solidFill>
              <a:schemeClr val="tx1"/>
            </a:solidFill>
          </a:endParaRPr>
        </a:p>
      </dgm:t>
    </dgm:pt>
    <dgm:pt modelId="{3FF81BD2-FAB1-4919-88E9-CA46B923C322}" type="parTrans" cxnId="{B8E17D55-DEA8-4A8D-A38C-94219777BD2A}">
      <dgm:prSet/>
      <dgm:spPr/>
      <dgm:t>
        <a:bodyPr/>
        <a:lstStyle/>
        <a:p>
          <a:endParaRPr lang="en-US"/>
        </a:p>
      </dgm:t>
    </dgm:pt>
    <dgm:pt modelId="{72A0504A-9F3B-47FE-9EFF-D663E129058D}" type="sibTrans" cxnId="{B8E17D55-DEA8-4A8D-A38C-94219777BD2A}">
      <dgm:prSet/>
      <dgm:spPr/>
      <dgm:t>
        <a:bodyPr/>
        <a:lstStyle/>
        <a:p>
          <a:endParaRPr lang="en-US"/>
        </a:p>
      </dgm:t>
    </dgm:pt>
    <dgm:pt modelId="{4B3FC843-36F5-47A0-9669-C504BE739CEE}">
      <dgm:prSet/>
      <dgm:spPr/>
      <dgm:t>
        <a:bodyPr/>
        <a:lstStyle/>
        <a:p>
          <a:r>
            <a:rPr lang="en-GB" b="1">
              <a:solidFill>
                <a:schemeClr val="tx1"/>
              </a:solidFill>
            </a:rPr>
            <a:t>Mental Health Act 1983 (amended 2007)</a:t>
          </a:r>
          <a:endParaRPr lang="en-US">
            <a:solidFill>
              <a:schemeClr val="tx1"/>
            </a:solidFill>
          </a:endParaRPr>
        </a:p>
      </dgm:t>
    </dgm:pt>
    <dgm:pt modelId="{E57BEAC3-3341-450C-8547-76F995E2889C}" type="parTrans" cxnId="{189E8308-0D86-44E7-AE47-E8D31B531438}">
      <dgm:prSet/>
      <dgm:spPr/>
      <dgm:t>
        <a:bodyPr/>
        <a:lstStyle/>
        <a:p>
          <a:endParaRPr lang="en-US"/>
        </a:p>
      </dgm:t>
    </dgm:pt>
    <dgm:pt modelId="{B1824A6E-D15B-4F1B-8AA3-1677D54277C1}" type="sibTrans" cxnId="{189E8308-0D86-44E7-AE47-E8D31B531438}">
      <dgm:prSet/>
      <dgm:spPr/>
      <dgm:t>
        <a:bodyPr/>
        <a:lstStyle/>
        <a:p>
          <a:endParaRPr lang="en-US"/>
        </a:p>
      </dgm:t>
    </dgm:pt>
    <dgm:pt modelId="{7145516C-0A93-485D-A967-F68C5A4B8F56}">
      <dgm:prSet/>
      <dgm:spPr/>
      <dgm:t>
        <a:bodyPr/>
        <a:lstStyle/>
        <a:p>
          <a:r>
            <a:rPr lang="en-GB" b="1" dirty="0">
              <a:solidFill>
                <a:schemeClr val="tx1"/>
              </a:solidFill>
            </a:rPr>
            <a:t>Mental Capacity Act 2005 &amp; Deprivation of Liberty Safeguards</a:t>
          </a:r>
          <a:endParaRPr lang="en-US" dirty="0">
            <a:solidFill>
              <a:schemeClr val="tx1"/>
            </a:solidFill>
          </a:endParaRPr>
        </a:p>
      </dgm:t>
    </dgm:pt>
    <dgm:pt modelId="{5BE1C816-6BF4-4A99-83C4-41F545BE1EE6}" type="parTrans" cxnId="{A8E1BD21-6492-4D14-BE03-E1DFE7D9C502}">
      <dgm:prSet/>
      <dgm:spPr/>
      <dgm:t>
        <a:bodyPr/>
        <a:lstStyle/>
        <a:p>
          <a:endParaRPr lang="en-US"/>
        </a:p>
      </dgm:t>
    </dgm:pt>
    <dgm:pt modelId="{A70B75B7-4BEF-4808-8DB4-B28BFEA6A75A}" type="sibTrans" cxnId="{A8E1BD21-6492-4D14-BE03-E1DFE7D9C502}">
      <dgm:prSet/>
      <dgm:spPr/>
      <dgm:t>
        <a:bodyPr/>
        <a:lstStyle/>
        <a:p>
          <a:endParaRPr lang="en-US"/>
        </a:p>
      </dgm:t>
    </dgm:pt>
    <dgm:pt modelId="{7C82E2DA-D7A1-483C-A5EE-F6CABBB5F1C9}">
      <dgm:prSet/>
      <dgm:spPr/>
      <dgm:t>
        <a:bodyPr/>
        <a:lstStyle/>
        <a:p>
          <a:r>
            <a:rPr lang="en-GB" b="1">
              <a:solidFill>
                <a:schemeClr val="tx1"/>
              </a:solidFill>
            </a:rPr>
            <a:t>Human Rights Act 1998</a:t>
          </a:r>
          <a:endParaRPr lang="en-US">
            <a:solidFill>
              <a:schemeClr val="tx1"/>
            </a:solidFill>
          </a:endParaRPr>
        </a:p>
      </dgm:t>
    </dgm:pt>
    <dgm:pt modelId="{1AF3C79F-F713-4DA5-8428-B855CAD3285F}" type="parTrans" cxnId="{B3A8E66C-B591-4DAE-92BB-BECA7E8807EB}">
      <dgm:prSet/>
      <dgm:spPr/>
      <dgm:t>
        <a:bodyPr/>
        <a:lstStyle/>
        <a:p>
          <a:endParaRPr lang="en-US"/>
        </a:p>
      </dgm:t>
    </dgm:pt>
    <dgm:pt modelId="{848D2DFC-066A-4DB1-9133-D37F0CFEC8A8}" type="sibTrans" cxnId="{B3A8E66C-B591-4DAE-92BB-BECA7E8807EB}">
      <dgm:prSet/>
      <dgm:spPr/>
      <dgm:t>
        <a:bodyPr/>
        <a:lstStyle/>
        <a:p>
          <a:endParaRPr lang="en-US"/>
        </a:p>
      </dgm:t>
    </dgm:pt>
    <dgm:pt modelId="{FE191B92-AE53-44CF-943A-7A8386D2F540}">
      <dgm:prSet/>
      <dgm:spPr/>
      <dgm:t>
        <a:bodyPr/>
        <a:lstStyle/>
        <a:p>
          <a:r>
            <a:rPr lang="en-GB" b="1">
              <a:solidFill>
                <a:schemeClr val="tx1"/>
              </a:solidFill>
            </a:rPr>
            <a:t>Social Services and Well‑being (Wales) Act 2014</a:t>
          </a:r>
          <a:endParaRPr lang="en-US">
            <a:solidFill>
              <a:schemeClr val="tx1"/>
            </a:solidFill>
          </a:endParaRPr>
        </a:p>
      </dgm:t>
    </dgm:pt>
    <dgm:pt modelId="{0E2780BE-DBF7-43AC-8C0B-693B25DD8179}" type="parTrans" cxnId="{FB5E8C58-8EB3-4AD7-A9CB-13F2F03AFFB6}">
      <dgm:prSet/>
      <dgm:spPr/>
      <dgm:t>
        <a:bodyPr/>
        <a:lstStyle/>
        <a:p>
          <a:endParaRPr lang="en-US"/>
        </a:p>
      </dgm:t>
    </dgm:pt>
    <dgm:pt modelId="{24F73BA7-C3F4-4D42-9F58-0AFA1A80937E}" type="sibTrans" cxnId="{FB5E8C58-8EB3-4AD7-A9CB-13F2F03AFFB6}">
      <dgm:prSet/>
      <dgm:spPr/>
      <dgm:t>
        <a:bodyPr/>
        <a:lstStyle/>
        <a:p>
          <a:endParaRPr lang="en-US"/>
        </a:p>
      </dgm:t>
    </dgm:pt>
    <dgm:pt modelId="{5FA035FC-3919-4203-AFCC-9998FB6756CA}">
      <dgm:prSet/>
      <dgm:spPr/>
      <dgm:t>
        <a:bodyPr/>
        <a:lstStyle/>
        <a:p>
          <a:r>
            <a:rPr lang="en-GB" b="1">
              <a:solidFill>
                <a:schemeClr val="tx1"/>
              </a:solidFill>
            </a:rPr>
            <a:t>Regulation and Inspection of Social Care (Wales) Act 2016</a:t>
          </a:r>
          <a:endParaRPr lang="en-US">
            <a:solidFill>
              <a:schemeClr val="tx1"/>
            </a:solidFill>
          </a:endParaRPr>
        </a:p>
      </dgm:t>
    </dgm:pt>
    <dgm:pt modelId="{FF54A6E9-3C53-4BB5-8FFE-528333F06244}" type="parTrans" cxnId="{036B6658-59F7-490F-BEB3-F90132392EC0}">
      <dgm:prSet/>
      <dgm:spPr/>
      <dgm:t>
        <a:bodyPr/>
        <a:lstStyle/>
        <a:p>
          <a:endParaRPr lang="en-US"/>
        </a:p>
      </dgm:t>
    </dgm:pt>
    <dgm:pt modelId="{4DF17570-4ECA-4544-96A3-A9E230609A19}" type="sibTrans" cxnId="{036B6658-59F7-490F-BEB3-F90132392EC0}">
      <dgm:prSet/>
      <dgm:spPr/>
      <dgm:t>
        <a:bodyPr/>
        <a:lstStyle/>
        <a:p>
          <a:endParaRPr lang="en-US"/>
        </a:p>
      </dgm:t>
    </dgm:pt>
    <dgm:pt modelId="{62D91FB9-83A2-4B68-9850-D7358E387B91}">
      <dgm:prSet/>
      <dgm:spPr/>
      <dgm:t>
        <a:bodyPr/>
        <a:lstStyle/>
        <a:p>
          <a:r>
            <a:rPr lang="en-GB" b="1">
              <a:solidFill>
                <a:schemeClr val="tx1"/>
              </a:solidFill>
            </a:rPr>
            <a:t>Well‑being of Future Generations (Wales) Act 2015 </a:t>
          </a:r>
          <a:endParaRPr lang="en-US">
            <a:solidFill>
              <a:schemeClr val="tx1"/>
            </a:solidFill>
          </a:endParaRPr>
        </a:p>
      </dgm:t>
    </dgm:pt>
    <dgm:pt modelId="{60123B68-B6D7-40FA-A43C-C6E884463490}" type="parTrans" cxnId="{18D5CD43-4C5E-4F91-BE5E-A4010D51AE88}">
      <dgm:prSet/>
      <dgm:spPr/>
      <dgm:t>
        <a:bodyPr/>
        <a:lstStyle/>
        <a:p>
          <a:endParaRPr lang="en-US"/>
        </a:p>
      </dgm:t>
    </dgm:pt>
    <dgm:pt modelId="{452A0D55-B286-4F3D-A680-DDC82A05B3CF}" type="sibTrans" cxnId="{18D5CD43-4C5E-4F91-BE5E-A4010D51AE88}">
      <dgm:prSet/>
      <dgm:spPr/>
      <dgm:t>
        <a:bodyPr/>
        <a:lstStyle/>
        <a:p>
          <a:endParaRPr lang="en-US"/>
        </a:p>
      </dgm:t>
    </dgm:pt>
    <dgm:pt modelId="{69F4DA8E-B833-49C6-A483-4EFE42043C5C}" type="pres">
      <dgm:prSet presAssocID="{236C34FA-A77B-4B1E-ACC4-E43FA7E25F6C}" presName="diagram" presStyleCnt="0">
        <dgm:presLayoutVars>
          <dgm:dir/>
          <dgm:resizeHandles val="exact"/>
        </dgm:presLayoutVars>
      </dgm:prSet>
      <dgm:spPr/>
    </dgm:pt>
    <dgm:pt modelId="{F3671AC4-5824-4F39-9856-E577F716B11B}" type="pres">
      <dgm:prSet presAssocID="{D8404A3D-C127-402F-BC41-599E3D9EAE79}" presName="node" presStyleLbl="node1" presStyleIdx="0" presStyleCnt="7">
        <dgm:presLayoutVars>
          <dgm:bulletEnabled val="1"/>
        </dgm:presLayoutVars>
      </dgm:prSet>
      <dgm:spPr/>
    </dgm:pt>
    <dgm:pt modelId="{3535C58C-D99D-4E19-BD9A-821B38157188}" type="pres">
      <dgm:prSet presAssocID="{72A0504A-9F3B-47FE-9EFF-D663E129058D}" presName="sibTrans" presStyleCnt="0"/>
      <dgm:spPr/>
    </dgm:pt>
    <dgm:pt modelId="{DB3CA660-33E1-45AF-93A3-064BD28C16BB}" type="pres">
      <dgm:prSet presAssocID="{4B3FC843-36F5-47A0-9669-C504BE739CEE}" presName="node" presStyleLbl="node1" presStyleIdx="1" presStyleCnt="7">
        <dgm:presLayoutVars>
          <dgm:bulletEnabled val="1"/>
        </dgm:presLayoutVars>
      </dgm:prSet>
      <dgm:spPr/>
    </dgm:pt>
    <dgm:pt modelId="{BF3371C9-9973-4CB2-B878-729EA7F196DF}" type="pres">
      <dgm:prSet presAssocID="{B1824A6E-D15B-4F1B-8AA3-1677D54277C1}" presName="sibTrans" presStyleCnt="0"/>
      <dgm:spPr/>
    </dgm:pt>
    <dgm:pt modelId="{7631444B-2BCC-4DA7-8249-8D8556B7FE61}" type="pres">
      <dgm:prSet presAssocID="{7145516C-0A93-485D-A967-F68C5A4B8F56}" presName="node" presStyleLbl="node1" presStyleIdx="2" presStyleCnt="7">
        <dgm:presLayoutVars>
          <dgm:bulletEnabled val="1"/>
        </dgm:presLayoutVars>
      </dgm:prSet>
      <dgm:spPr/>
    </dgm:pt>
    <dgm:pt modelId="{7E039ABD-D4E8-454E-B8E9-1477A462FB53}" type="pres">
      <dgm:prSet presAssocID="{A70B75B7-4BEF-4808-8DB4-B28BFEA6A75A}" presName="sibTrans" presStyleCnt="0"/>
      <dgm:spPr/>
    </dgm:pt>
    <dgm:pt modelId="{88A539F7-6EAE-4295-B732-751CE27134F1}" type="pres">
      <dgm:prSet presAssocID="{7C82E2DA-D7A1-483C-A5EE-F6CABBB5F1C9}" presName="node" presStyleLbl="node1" presStyleIdx="3" presStyleCnt="7">
        <dgm:presLayoutVars>
          <dgm:bulletEnabled val="1"/>
        </dgm:presLayoutVars>
      </dgm:prSet>
      <dgm:spPr/>
    </dgm:pt>
    <dgm:pt modelId="{196BAFAE-3ECD-4E71-B867-523DB537F631}" type="pres">
      <dgm:prSet presAssocID="{848D2DFC-066A-4DB1-9133-D37F0CFEC8A8}" presName="sibTrans" presStyleCnt="0"/>
      <dgm:spPr/>
    </dgm:pt>
    <dgm:pt modelId="{51982DE5-6AA2-4E14-8043-595B18047E30}" type="pres">
      <dgm:prSet presAssocID="{FE191B92-AE53-44CF-943A-7A8386D2F540}" presName="node" presStyleLbl="node1" presStyleIdx="4" presStyleCnt="7">
        <dgm:presLayoutVars>
          <dgm:bulletEnabled val="1"/>
        </dgm:presLayoutVars>
      </dgm:prSet>
      <dgm:spPr/>
    </dgm:pt>
    <dgm:pt modelId="{C326916A-DFBE-43CE-9147-D79032132D13}" type="pres">
      <dgm:prSet presAssocID="{24F73BA7-C3F4-4D42-9F58-0AFA1A80937E}" presName="sibTrans" presStyleCnt="0"/>
      <dgm:spPr/>
    </dgm:pt>
    <dgm:pt modelId="{7BDF3EA6-F618-45CA-AB2A-E47D3D6378C3}" type="pres">
      <dgm:prSet presAssocID="{5FA035FC-3919-4203-AFCC-9998FB6756CA}" presName="node" presStyleLbl="node1" presStyleIdx="5" presStyleCnt="7">
        <dgm:presLayoutVars>
          <dgm:bulletEnabled val="1"/>
        </dgm:presLayoutVars>
      </dgm:prSet>
      <dgm:spPr/>
    </dgm:pt>
    <dgm:pt modelId="{DE927721-3CE7-4DFC-A07F-68167A0B9555}" type="pres">
      <dgm:prSet presAssocID="{4DF17570-4ECA-4544-96A3-A9E230609A19}" presName="sibTrans" presStyleCnt="0"/>
      <dgm:spPr/>
    </dgm:pt>
    <dgm:pt modelId="{E477C8F8-CBAB-4A3F-A9F8-ECFD867A4654}" type="pres">
      <dgm:prSet presAssocID="{62D91FB9-83A2-4B68-9850-D7358E387B91}" presName="node" presStyleLbl="node1" presStyleIdx="6" presStyleCnt="7">
        <dgm:presLayoutVars>
          <dgm:bulletEnabled val="1"/>
        </dgm:presLayoutVars>
      </dgm:prSet>
      <dgm:spPr/>
    </dgm:pt>
  </dgm:ptLst>
  <dgm:cxnLst>
    <dgm:cxn modelId="{189E8308-0D86-44E7-AE47-E8D31B531438}" srcId="{236C34FA-A77B-4B1E-ACC4-E43FA7E25F6C}" destId="{4B3FC843-36F5-47A0-9669-C504BE739CEE}" srcOrd="1" destOrd="0" parTransId="{E57BEAC3-3341-450C-8547-76F995E2889C}" sibTransId="{B1824A6E-D15B-4F1B-8AA3-1677D54277C1}"/>
    <dgm:cxn modelId="{B0C1A112-ACB6-4C27-934F-D0114709A8CF}" type="presOf" srcId="{D8404A3D-C127-402F-BC41-599E3D9EAE79}" destId="{F3671AC4-5824-4F39-9856-E577F716B11B}" srcOrd="0" destOrd="0" presId="urn:microsoft.com/office/officeart/2005/8/layout/default"/>
    <dgm:cxn modelId="{A8E1BD21-6492-4D14-BE03-E1DFE7D9C502}" srcId="{236C34FA-A77B-4B1E-ACC4-E43FA7E25F6C}" destId="{7145516C-0A93-485D-A967-F68C5A4B8F56}" srcOrd="2" destOrd="0" parTransId="{5BE1C816-6BF4-4A99-83C4-41F545BE1EE6}" sibTransId="{A70B75B7-4BEF-4808-8DB4-B28BFEA6A75A}"/>
    <dgm:cxn modelId="{18D5CD43-4C5E-4F91-BE5E-A4010D51AE88}" srcId="{236C34FA-A77B-4B1E-ACC4-E43FA7E25F6C}" destId="{62D91FB9-83A2-4B68-9850-D7358E387B91}" srcOrd="6" destOrd="0" parTransId="{60123B68-B6D7-40FA-A43C-C6E884463490}" sibTransId="{452A0D55-B286-4F3D-A680-DDC82A05B3CF}"/>
    <dgm:cxn modelId="{B3A8E66C-B591-4DAE-92BB-BECA7E8807EB}" srcId="{236C34FA-A77B-4B1E-ACC4-E43FA7E25F6C}" destId="{7C82E2DA-D7A1-483C-A5EE-F6CABBB5F1C9}" srcOrd="3" destOrd="0" parTransId="{1AF3C79F-F713-4DA5-8428-B855CAD3285F}" sibTransId="{848D2DFC-066A-4DB1-9133-D37F0CFEC8A8}"/>
    <dgm:cxn modelId="{EC4C1672-1E57-4934-99D7-41FC9E6E21C6}" type="presOf" srcId="{4B3FC843-36F5-47A0-9669-C504BE739CEE}" destId="{DB3CA660-33E1-45AF-93A3-064BD28C16BB}" srcOrd="0" destOrd="0" presId="urn:microsoft.com/office/officeart/2005/8/layout/default"/>
    <dgm:cxn modelId="{34D1BA73-2C2F-4E97-97F0-6F603D7BFB35}" type="presOf" srcId="{FE191B92-AE53-44CF-943A-7A8386D2F540}" destId="{51982DE5-6AA2-4E14-8043-595B18047E30}" srcOrd="0" destOrd="0" presId="urn:microsoft.com/office/officeart/2005/8/layout/default"/>
    <dgm:cxn modelId="{B8E17D55-DEA8-4A8D-A38C-94219777BD2A}" srcId="{236C34FA-A77B-4B1E-ACC4-E43FA7E25F6C}" destId="{D8404A3D-C127-402F-BC41-599E3D9EAE79}" srcOrd="0" destOrd="0" parTransId="{3FF81BD2-FAB1-4919-88E9-CA46B923C322}" sibTransId="{72A0504A-9F3B-47FE-9EFF-D663E129058D}"/>
    <dgm:cxn modelId="{3021E477-4E8B-47D8-97BB-C88235E00283}" type="presOf" srcId="{7145516C-0A93-485D-A967-F68C5A4B8F56}" destId="{7631444B-2BCC-4DA7-8249-8D8556B7FE61}" srcOrd="0" destOrd="0" presId="urn:microsoft.com/office/officeart/2005/8/layout/default"/>
    <dgm:cxn modelId="{036B6658-59F7-490F-BEB3-F90132392EC0}" srcId="{236C34FA-A77B-4B1E-ACC4-E43FA7E25F6C}" destId="{5FA035FC-3919-4203-AFCC-9998FB6756CA}" srcOrd="5" destOrd="0" parTransId="{FF54A6E9-3C53-4BB5-8FFE-528333F06244}" sibTransId="{4DF17570-4ECA-4544-96A3-A9E230609A19}"/>
    <dgm:cxn modelId="{FB5E8C58-8EB3-4AD7-A9CB-13F2F03AFFB6}" srcId="{236C34FA-A77B-4B1E-ACC4-E43FA7E25F6C}" destId="{FE191B92-AE53-44CF-943A-7A8386D2F540}" srcOrd="4" destOrd="0" parTransId="{0E2780BE-DBF7-43AC-8C0B-693B25DD8179}" sibTransId="{24F73BA7-C3F4-4D42-9F58-0AFA1A80937E}"/>
    <dgm:cxn modelId="{5FE75D87-D37C-4845-B813-D1BE343428B5}" type="presOf" srcId="{236C34FA-A77B-4B1E-ACC4-E43FA7E25F6C}" destId="{69F4DA8E-B833-49C6-A483-4EFE42043C5C}" srcOrd="0" destOrd="0" presId="urn:microsoft.com/office/officeart/2005/8/layout/default"/>
    <dgm:cxn modelId="{64EAC39A-5FB4-4CB5-BECB-704194A8B576}" type="presOf" srcId="{5FA035FC-3919-4203-AFCC-9998FB6756CA}" destId="{7BDF3EA6-F618-45CA-AB2A-E47D3D6378C3}" srcOrd="0" destOrd="0" presId="urn:microsoft.com/office/officeart/2005/8/layout/default"/>
    <dgm:cxn modelId="{32F271B3-BBBD-4625-91B8-B0EA3672B9DB}" type="presOf" srcId="{62D91FB9-83A2-4B68-9850-D7358E387B91}" destId="{E477C8F8-CBAB-4A3F-A9F8-ECFD867A4654}" srcOrd="0" destOrd="0" presId="urn:microsoft.com/office/officeart/2005/8/layout/default"/>
    <dgm:cxn modelId="{1C3916B5-3036-4EA1-897C-08491CDB46FF}" type="presOf" srcId="{7C82E2DA-D7A1-483C-A5EE-F6CABBB5F1C9}" destId="{88A539F7-6EAE-4295-B732-751CE27134F1}" srcOrd="0" destOrd="0" presId="urn:microsoft.com/office/officeart/2005/8/layout/default"/>
    <dgm:cxn modelId="{2DA7135C-492B-42C8-8251-7D7A9FEBBAE4}" type="presParOf" srcId="{69F4DA8E-B833-49C6-A483-4EFE42043C5C}" destId="{F3671AC4-5824-4F39-9856-E577F716B11B}" srcOrd="0" destOrd="0" presId="urn:microsoft.com/office/officeart/2005/8/layout/default"/>
    <dgm:cxn modelId="{104C9352-309C-4CD7-8DD5-318EA939EEE8}" type="presParOf" srcId="{69F4DA8E-B833-49C6-A483-4EFE42043C5C}" destId="{3535C58C-D99D-4E19-BD9A-821B38157188}" srcOrd="1" destOrd="0" presId="urn:microsoft.com/office/officeart/2005/8/layout/default"/>
    <dgm:cxn modelId="{3498800A-40C9-4E63-B8A2-5894CC7F5A65}" type="presParOf" srcId="{69F4DA8E-B833-49C6-A483-4EFE42043C5C}" destId="{DB3CA660-33E1-45AF-93A3-064BD28C16BB}" srcOrd="2" destOrd="0" presId="urn:microsoft.com/office/officeart/2005/8/layout/default"/>
    <dgm:cxn modelId="{F642F618-EFD7-404D-8506-BC80828D3E8B}" type="presParOf" srcId="{69F4DA8E-B833-49C6-A483-4EFE42043C5C}" destId="{BF3371C9-9973-4CB2-B878-729EA7F196DF}" srcOrd="3" destOrd="0" presId="urn:microsoft.com/office/officeart/2005/8/layout/default"/>
    <dgm:cxn modelId="{752623A6-A175-487B-A9B9-A9A0761459D3}" type="presParOf" srcId="{69F4DA8E-B833-49C6-A483-4EFE42043C5C}" destId="{7631444B-2BCC-4DA7-8249-8D8556B7FE61}" srcOrd="4" destOrd="0" presId="urn:microsoft.com/office/officeart/2005/8/layout/default"/>
    <dgm:cxn modelId="{1E68AEB4-2AD2-4E44-9BB2-844DECE4DA0D}" type="presParOf" srcId="{69F4DA8E-B833-49C6-A483-4EFE42043C5C}" destId="{7E039ABD-D4E8-454E-B8E9-1477A462FB53}" srcOrd="5" destOrd="0" presId="urn:microsoft.com/office/officeart/2005/8/layout/default"/>
    <dgm:cxn modelId="{1184C818-8A8B-462A-ABBC-84A07AA5E4ED}" type="presParOf" srcId="{69F4DA8E-B833-49C6-A483-4EFE42043C5C}" destId="{88A539F7-6EAE-4295-B732-751CE27134F1}" srcOrd="6" destOrd="0" presId="urn:microsoft.com/office/officeart/2005/8/layout/default"/>
    <dgm:cxn modelId="{57D8013E-0EFE-48FF-9B26-67F34C6917E2}" type="presParOf" srcId="{69F4DA8E-B833-49C6-A483-4EFE42043C5C}" destId="{196BAFAE-3ECD-4E71-B867-523DB537F631}" srcOrd="7" destOrd="0" presId="urn:microsoft.com/office/officeart/2005/8/layout/default"/>
    <dgm:cxn modelId="{844FC0C4-8294-4879-8558-7CBED98F8839}" type="presParOf" srcId="{69F4DA8E-B833-49C6-A483-4EFE42043C5C}" destId="{51982DE5-6AA2-4E14-8043-595B18047E30}" srcOrd="8" destOrd="0" presId="urn:microsoft.com/office/officeart/2005/8/layout/default"/>
    <dgm:cxn modelId="{9344DA41-C681-4B06-8D4C-91035F85D8DA}" type="presParOf" srcId="{69F4DA8E-B833-49C6-A483-4EFE42043C5C}" destId="{C326916A-DFBE-43CE-9147-D79032132D13}" srcOrd="9" destOrd="0" presId="urn:microsoft.com/office/officeart/2005/8/layout/default"/>
    <dgm:cxn modelId="{A9E27E50-7BC0-459E-B3BC-F58E4A490F91}" type="presParOf" srcId="{69F4DA8E-B833-49C6-A483-4EFE42043C5C}" destId="{7BDF3EA6-F618-45CA-AB2A-E47D3D6378C3}" srcOrd="10" destOrd="0" presId="urn:microsoft.com/office/officeart/2005/8/layout/default"/>
    <dgm:cxn modelId="{20972801-3AF6-4277-A8CC-F77F8263A0F4}" type="presParOf" srcId="{69F4DA8E-B833-49C6-A483-4EFE42043C5C}" destId="{DE927721-3CE7-4DFC-A07F-68167A0B9555}" srcOrd="11" destOrd="0" presId="urn:microsoft.com/office/officeart/2005/8/layout/default"/>
    <dgm:cxn modelId="{5750BA97-25CA-4058-B7ED-DAB05927280A}" type="presParOf" srcId="{69F4DA8E-B833-49C6-A483-4EFE42043C5C}" destId="{E477C8F8-CBAB-4A3F-A9F8-ECFD867A4654}"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94D5614-1771-4188-B4F0-47AD20548631}" type="doc">
      <dgm:prSet loTypeId="urn:microsoft.com/office/officeart/2005/8/layout/hProcess9" loCatId="process" qsTypeId="urn:microsoft.com/office/officeart/2005/8/quickstyle/simple5" qsCatId="simple" csTypeId="urn:microsoft.com/office/officeart/2005/8/colors/colorful3" csCatId="colorful" phldr="1"/>
      <dgm:spPr/>
      <dgm:t>
        <a:bodyPr/>
        <a:lstStyle/>
        <a:p>
          <a:endParaRPr lang="en-GB"/>
        </a:p>
      </dgm:t>
    </dgm:pt>
    <dgm:pt modelId="{815730F2-7685-46A5-B604-0859056242B3}">
      <dgm:prSet phldrT="[Text]"/>
      <dgm:spPr/>
      <dgm:t>
        <a:bodyPr/>
        <a:lstStyle/>
        <a:p>
          <a:pPr>
            <a:buSzPts val="1000"/>
            <a:buFont typeface="Symbol" panose="05050102010706020507" pitchFamily="18" charset="2"/>
            <a:buChar char=""/>
          </a:pPr>
          <a:r>
            <a:rPr lang="en-GB" dirty="0">
              <a:solidFill>
                <a:schemeClr val="tx1"/>
              </a:solidFill>
              <a:effectLst/>
              <a:latin typeface="+mn-lt"/>
              <a:ea typeface="Times New Roman" panose="02020603050405020304" pitchFamily="18" charset="0"/>
              <a:cs typeface="Times New Roman" panose="02020603050405020304" pitchFamily="18" charset="0"/>
            </a:rPr>
            <a:t>Recognising patterns of concern</a:t>
          </a:r>
          <a:endParaRPr lang="en-GB" dirty="0">
            <a:solidFill>
              <a:schemeClr val="tx1"/>
            </a:solidFill>
          </a:endParaRPr>
        </a:p>
      </dgm:t>
    </dgm:pt>
    <dgm:pt modelId="{82E1092B-7B06-4878-8737-3D4C012FD525}" type="parTrans" cxnId="{186A30C7-87EC-4FFF-92A4-4AB3D637B348}">
      <dgm:prSet/>
      <dgm:spPr/>
      <dgm:t>
        <a:bodyPr/>
        <a:lstStyle/>
        <a:p>
          <a:endParaRPr lang="en-GB"/>
        </a:p>
      </dgm:t>
    </dgm:pt>
    <dgm:pt modelId="{9ED90563-1435-456E-AD57-02EB5AC341DC}" type="sibTrans" cxnId="{186A30C7-87EC-4FFF-92A4-4AB3D637B348}">
      <dgm:prSet/>
      <dgm:spPr/>
      <dgm:t>
        <a:bodyPr/>
        <a:lstStyle/>
        <a:p>
          <a:endParaRPr lang="en-GB"/>
        </a:p>
      </dgm:t>
    </dgm:pt>
    <dgm:pt modelId="{CA0D42C9-1F4C-44A0-AF3E-2C7103AB55FA}">
      <dgm:prSet phldrT="[Text]"/>
      <dgm:spPr/>
      <dgm:t>
        <a:bodyPr/>
        <a:lstStyle/>
        <a:p>
          <a:pPr>
            <a:buSzPts val="1000"/>
            <a:buFont typeface="Symbol" panose="05050102010706020507" pitchFamily="18" charset="2"/>
            <a:buChar char=""/>
          </a:pPr>
          <a:r>
            <a:rPr lang="en-GB" dirty="0">
              <a:solidFill>
                <a:schemeClr val="tx1"/>
              </a:solidFill>
              <a:effectLst/>
              <a:latin typeface="+mn-lt"/>
              <a:ea typeface="Times New Roman" panose="02020603050405020304" pitchFamily="18" charset="0"/>
              <a:cs typeface="Times New Roman" panose="02020603050405020304" pitchFamily="18" charset="0"/>
            </a:rPr>
            <a:t>Escalating early and consistently</a:t>
          </a:r>
          <a:endParaRPr lang="en-GB" dirty="0">
            <a:solidFill>
              <a:schemeClr val="tx1"/>
            </a:solidFill>
          </a:endParaRPr>
        </a:p>
      </dgm:t>
    </dgm:pt>
    <dgm:pt modelId="{84E6BB0A-6FBC-4B68-90F6-BA462CB0AF05}" type="parTrans" cxnId="{3E3AF1EE-32FF-437A-8AD8-B0BB13DE5653}">
      <dgm:prSet/>
      <dgm:spPr/>
      <dgm:t>
        <a:bodyPr/>
        <a:lstStyle/>
        <a:p>
          <a:endParaRPr lang="en-GB"/>
        </a:p>
      </dgm:t>
    </dgm:pt>
    <dgm:pt modelId="{7BD25A5E-067A-4AF7-8684-D0B8697880D0}" type="sibTrans" cxnId="{3E3AF1EE-32FF-437A-8AD8-B0BB13DE5653}">
      <dgm:prSet/>
      <dgm:spPr/>
      <dgm:t>
        <a:bodyPr/>
        <a:lstStyle/>
        <a:p>
          <a:endParaRPr lang="en-GB"/>
        </a:p>
      </dgm:t>
    </dgm:pt>
    <dgm:pt modelId="{E4B99590-A2B5-4927-97B6-5608F17D4C53}">
      <dgm:prSet phldrT="[Text]"/>
      <dgm:spPr/>
      <dgm:t>
        <a:bodyPr/>
        <a:lstStyle/>
        <a:p>
          <a:pPr>
            <a:buSzPts val="1000"/>
            <a:buFont typeface="Symbol" panose="05050102010706020507" pitchFamily="18" charset="2"/>
            <a:buChar char=""/>
          </a:pPr>
          <a:r>
            <a:rPr lang="en-GB" dirty="0">
              <a:solidFill>
                <a:schemeClr val="tx1"/>
              </a:solidFill>
              <a:effectLst/>
              <a:latin typeface="+mn-lt"/>
              <a:ea typeface="Times New Roman" panose="02020603050405020304" pitchFamily="18" charset="0"/>
              <a:cs typeface="Times New Roman" panose="02020603050405020304" pitchFamily="18" charset="0"/>
            </a:rPr>
            <a:t>Sharing information effectively</a:t>
          </a:r>
          <a:endParaRPr lang="en-GB" dirty="0">
            <a:solidFill>
              <a:schemeClr val="tx1"/>
            </a:solidFill>
          </a:endParaRPr>
        </a:p>
      </dgm:t>
    </dgm:pt>
    <dgm:pt modelId="{2518F2DF-B3B0-4B3F-9CBD-61EF0C8377DB}" type="parTrans" cxnId="{83197CB2-4961-427B-BA06-5C24466F3802}">
      <dgm:prSet/>
      <dgm:spPr/>
      <dgm:t>
        <a:bodyPr/>
        <a:lstStyle/>
        <a:p>
          <a:endParaRPr lang="en-GB"/>
        </a:p>
      </dgm:t>
    </dgm:pt>
    <dgm:pt modelId="{2543963A-D156-43D5-8DE7-8C1094BB502C}" type="sibTrans" cxnId="{83197CB2-4961-427B-BA06-5C24466F3802}">
      <dgm:prSet/>
      <dgm:spPr/>
      <dgm:t>
        <a:bodyPr/>
        <a:lstStyle/>
        <a:p>
          <a:endParaRPr lang="en-GB"/>
        </a:p>
      </dgm:t>
    </dgm:pt>
    <dgm:pt modelId="{1446D383-B1D4-4F6B-A4E0-7DEF4C1E0B13}">
      <dgm:prSet phldrT="[Text]"/>
      <dgm:spPr/>
      <dgm:t>
        <a:bodyPr/>
        <a:lstStyle/>
        <a:p>
          <a:pPr>
            <a:buSzPts val="1000"/>
            <a:buFont typeface="Symbol" panose="05050102010706020507" pitchFamily="18" charset="2"/>
            <a:buChar char=""/>
          </a:pPr>
          <a:r>
            <a:rPr lang="en-GB" dirty="0">
              <a:solidFill>
                <a:schemeClr val="tx1"/>
              </a:solidFill>
              <a:effectLst/>
              <a:latin typeface="+mn-lt"/>
              <a:ea typeface="Times New Roman" panose="02020603050405020304" pitchFamily="18" charset="0"/>
              <a:cs typeface="Times New Roman" panose="02020603050405020304" pitchFamily="18" charset="0"/>
            </a:rPr>
            <a:t>Challenging caregiver explanations and using professional curiosity</a:t>
          </a:r>
          <a:endParaRPr lang="en-GB" dirty="0">
            <a:solidFill>
              <a:schemeClr val="tx1"/>
            </a:solidFill>
          </a:endParaRPr>
        </a:p>
      </dgm:t>
    </dgm:pt>
    <dgm:pt modelId="{DECA0080-D7E1-49DA-ABB6-60F4B8B0CE99}" type="parTrans" cxnId="{ABFD25CB-486F-4003-98D1-843BD46F79BC}">
      <dgm:prSet/>
      <dgm:spPr/>
      <dgm:t>
        <a:bodyPr/>
        <a:lstStyle/>
        <a:p>
          <a:endParaRPr lang="en-GB"/>
        </a:p>
      </dgm:t>
    </dgm:pt>
    <dgm:pt modelId="{304DA008-D8CA-4263-8331-91F2C808D0B8}" type="sibTrans" cxnId="{ABFD25CB-486F-4003-98D1-843BD46F79BC}">
      <dgm:prSet/>
      <dgm:spPr/>
      <dgm:t>
        <a:bodyPr/>
        <a:lstStyle/>
        <a:p>
          <a:endParaRPr lang="en-GB"/>
        </a:p>
      </dgm:t>
    </dgm:pt>
    <dgm:pt modelId="{7CDDD774-5274-447C-A6EC-2D2FFA1B27EF}">
      <dgm:prSet phldrT="[Text]"/>
      <dgm:spPr/>
      <dgm:t>
        <a:bodyPr/>
        <a:lstStyle/>
        <a:p>
          <a:pPr>
            <a:buSzPts val="1000"/>
            <a:buFont typeface="Symbol" panose="05050102010706020507" pitchFamily="18" charset="2"/>
            <a:buChar char=""/>
          </a:pPr>
          <a:r>
            <a:rPr lang="en-GB" dirty="0">
              <a:solidFill>
                <a:schemeClr val="tx1"/>
              </a:solidFill>
              <a:effectLst/>
              <a:latin typeface="+mn-lt"/>
              <a:ea typeface="Times New Roman" panose="02020603050405020304" pitchFamily="18" charset="0"/>
              <a:cs typeface="Times New Roman" panose="02020603050405020304" pitchFamily="18" charset="0"/>
            </a:rPr>
            <a:t>Holding multi-agency meetings to coordinate safeguarding action</a:t>
          </a:r>
          <a:endParaRPr lang="en-GB" dirty="0">
            <a:solidFill>
              <a:schemeClr val="tx1"/>
            </a:solidFill>
          </a:endParaRPr>
        </a:p>
      </dgm:t>
    </dgm:pt>
    <dgm:pt modelId="{83856F70-C7D5-4167-8AA2-0A1E7152BC18}" type="parTrans" cxnId="{DFA56EA5-71E8-48E8-86EB-E6DBCE05E9D7}">
      <dgm:prSet/>
      <dgm:spPr/>
      <dgm:t>
        <a:bodyPr/>
        <a:lstStyle/>
        <a:p>
          <a:endParaRPr lang="en-GB"/>
        </a:p>
      </dgm:t>
    </dgm:pt>
    <dgm:pt modelId="{B98E4D4E-845F-441B-991C-93C524AEC320}" type="sibTrans" cxnId="{DFA56EA5-71E8-48E8-86EB-E6DBCE05E9D7}">
      <dgm:prSet/>
      <dgm:spPr/>
      <dgm:t>
        <a:bodyPr/>
        <a:lstStyle/>
        <a:p>
          <a:endParaRPr lang="en-GB"/>
        </a:p>
      </dgm:t>
    </dgm:pt>
    <dgm:pt modelId="{CAAD27D2-31C5-4911-AF46-E173196FFF77}" type="pres">
      <dgm:prSet presAssocID="{D94D5614-1771-4188-B4F0-47AD20548631}" presName="CompostProcess" presStyleCnt="0">
        <dgm:presLayoutVars>
          <dgm:dir/>
          <dgm:resizeHandles val="exact"/>
        </dgm:presLayoutVars>
      </dgm:prSet>
      <dgm:spPr/>
    </dgm:pt>
    <dgm:pt modelId="{EEE6CF88-096C-4CA9-BC84-2038EBDF8201}" type="pres">
      <dgm:prSet presAssocID="{D94D5614-1771-4188-B4F0-47AD20548631}" presName="arrow" presStyleLbl="bgShp" presStyleIdx="0" presStyleCnt="1"/>
      <dgm:spPr/>
    </dgm:pt>
    <dgm:pt modelId="{C941099E-F9E7-4D6C-BBE4-EA2594B24DE3}" type="pres">
      <dgm:prSet presAssocID="{D94D5614-1771-4188-B4F0-47AD20548631}" presName="linearProcess" presStyleCnt="0"/>
      <dgm:spPr/>
    </dgm:pt>
    <dgm:pt modelId="{EBE43D21-8E48-4C01-8630-3B69F80F8214}" type="pres">
      <dgm:prSet presAssocID="{815730F2-7685-46A5-B604-0859056242B3}" presName="textNode" presStyleLbl="node1" presStyleIdx="0" presStyleCnt="5">
        <dgm:presLayoutVars>
          <dgm:bulletEnabled val="1"/>
        </dgm:presLayoutVars>
      </dgm:prSet>
      <dgm:spPr/>
    </dgm:pt>
    <dgm:pt modelId="{B04DCE71-E9E6-4FE1-A689-6AE36ABCAD0C}" type="pres">
      <dgm:prSet presAssocID="{9ED90563-1435-456E-AD57-02EB5AC341DC}" presName="sibTrans" presStyleCnt="0"/>
      <dgm:spPr/>
    </dgm:pt>
    <dgm:pt modelId="{7808C227-E210-410C-B235-E1E5A1C656FB}" type="pres">
      <dgm:prSet presAssocID="{CA0D42C9-1F4C-44A0-AF3E-2C7103AB55FA}" presName="textNode" presStyleLbl="node1" presStyleIdx="1" presStyleCnt="5">
        <dgm:presLayoutVars>
          <dgm:bulletEnabled val="1"/>
        </dgm:presLayoutVars>
      </dgm:prSet>
      <dgm:spPr/>
    </dgm:pt>
    <dgm:pt modelId="{059D2DBD-B756-4C88-8993-1D24F243174C}" type="pres">
      <dgm:prSet presAssocID="{7BD25A5E-067A-4AF7-8684-D0B8697880D0}" presName="sibTrans" presStyleCnt="0"/>
      <dgm:spPr/>
    </dgm:pt>
    <dgm:pt modelId="{0EBFE5B0-78D7-43E4-96E1-8B183B03232A}" type="pres">
      <dgm:prSet presAssocID="{E4B99590-A2B5-4927-97B6-5608F17D4C53}" presName="textNode" presStyleLbl="node1" presStyleIdx="2" presStyleCnt="5">
        <dgm:presLayoutVars>
          <dgm:bulletEnabled val="1"/>
        </dgm:presLayoutVars>
      </dgm:prSet>
      <dgm:spPr/>
    </dgm:pt>
    <dgm:pt modelId="{7B2A4C69-B631-4F09-AE3E-2ED43618D037}" type="pres">
      <dgm:prSet presAssocID="{2543963A-D156-43D5-8DE7-8C1094BB502C}" presName="sibTrans" presStyleCnt="0"/>
      <dgm:spPr/>
    </dgm:pt>
    <dgm:pt modelId="{D3A2331D-AA73-4833-AFDE-066157055A98}" type="pres">
      <dgm:prSet presAssocID="{1446D383-B1D4-4F6B-A4E0-7DEF4C1E0B13}" presName="textNode" presStyleLbl="node1" presStyleIdx="3" presStyleCnt="5">
        <dgm:presLayoutVars>
          <dgm:bulletEnabled val="1"/>
        </dgm:presLayoutVars>
      </dgm:prSet>
      <dgm:spPr/>
    </dgm:pt>
    <dgm:pt modelId="{ED637CC7-6ABE-42E3-9DBB-3DF821043D0E}" type="pres">
      <dgm:prSet presAssocID="{304DA008-D8CA-4263-8331-91F2C808D0B8}" presName="sibTrans" presStyleCnt="0"/>
      <dgm:spPr/>
    </dgm:pt>
    <dgm:pt modelId="{5BEAB77C-BDD5-4D20-B238-959C7BF1FDD7}" type="pres">
      <dgm:prSet presAssocID="{7CDDD774-5274-447C-A6EC-2D2FFA1B27EF}" presName="textNode" presStyleLbl="node1" presStyleIdx="4" presStyleCnt="5">
        <dgm:presLayoutVars>
          <dgm:bulletEnabled val="1"/>
        </dgm:presLayoutVars>
      </dgm:prSet>
      <dgm:spPr/>
    </dgm:pt>
  </dgm:ptLst>
  <dgm:cxnLst>
    <dgm:cxn modelId="{79E4A174-135B-4AB7-9333-20EF8F894907}" type="presOf" srcId="{1446D383-B1D4-4F6B-A4E0-7DEF4C1E0B13}" destId="{D3A2331D-AA73-4833-AFDE-066157055A98}" srcOrd="0" destOrd="0" presId="urn:microsoft.com/office/officeart/2005/8/layout/hProcess9"/>
    <dgm:cxn modelId="{49EC0C7D-BDE9-4A7C-9A30-AA646BDA5368}" type="presOf" srcId="{E4B99590-A2B5-4927-97B6-5608F17D4C53}" destId="{0EBFE5B0-78D7-43E4-96E1-8B183B03232A}" srcOrd="0" destOrd="0" presId="urn:microsoft.com/office/officeart/2005/8/layout/hProcess9"/>
    <dgm:cxn modelId="{95F1EA87-81C6-4899-8B85-31A5E6A2B15B}" type="presOf" srcId="{7CDDD774-5274-447C-A6EC-2D2FFA1B27EF}" destId="{5BEAB77C-BDD5-4D20-B238-959C7BF1FDD7}" srcOrd="0" destOrd="0" presId="urn:microsoft.com/office/officeart/2005/8/layout/hProcess9"/>
    <dgm:cxn modelId="{DFA56EA5-71E8-48E8-86EB-E6DBCE05E9D7}" srcId="{D94D5614-1771-4188-B4F0-47AD20548631}" destId="{7CDDD774-5274-447C-A6EC-2D2FFA1B27EF}" srcOrd="4" destOrd="0" parTransId="{83856F70-C7D5-4167-8AA2-0A1E7152BC18}" sibTransId="{B98E4D4E-845F-441B-991C-93C524AEC320}"/>
    <dgm:cxn modelId="{1B8C9CA8-7A52-4A2C-A134-76862503AD04}" type="presOf" srcId="{CA0D42C9-1F4C-44A0-AF3E-2C7103AB55FA}" destId="{7808C227-E210-410C-B235-E1E5A1C656FB}" srcOrd="0" destOrd="0" presId="urn:microsoft.com/office/officeart/2005/8/layout/hProcess9"/>
    <dgm:cxn modelId="{83197CB2-4961-427B-BA06-5C24466F3802}" srcId="{D94D5614-1771-4188-B4F0-47AD20548631}" destId="{E4B99590-A2B5-4927-97B6-5608F17D4C53}" srcOrd="2" destOrd="0" parTransId="{2518F2DF-B3B0-4B3F-9CBD-61EF0C8377DB}" sibTransId="{2543963A-D156-43D5-8DE7-8C1094BB502C}"/>
    <dgm:cxn modelId="{186A30C7-87EC-4FFF-92A4-4AB3D637B348}" srcId="{D94D5614-1771-4188-B4F0-47AD20548631}" destId="{815730F2-7685-46A5-B604-0859056242B3}" srcOrd="0" destOrd="0" parTransId="{82E1092B-7B06-4878-8737-3D4C012FD525}" sibTransId="{9ED90563-1435-456E-AD57-02EB5AC341DC}"/>
    <dgm:cxn modelId="{ABFD25CB-486F-4003-98D1-843BD46F79BC}" srcId="{D94D5614-1771-4188-B4F0-47AD20548631}" destId="{1446D383-B1D4-4F6B-A4E0-7DEF4C1E0B13}" srcOrd="3" destOrd="0" parTransId="{DECA0080-D7E1-49DA-ABB6-60F4B8B0CE99}" sibTransId="{304DA008-D8CA-4263-8331-91F2C808D0B8}"/>
    <dgm:cxn modelId="{6CEDD5D6-D093-4AC3-8D31-191F75015698}" type="presOf" srcId="{D94D5614-1771-4188-B4F0-47AD20548631}" destId="{CAAD27D2-31C5-4911-AF46-E173196FFF77}" srcOrd="0" destOrd="0" presId="urn:microsoft.com/office/officeart/2005/8/layout/hProcess9"/>
    <dgm:cxn modelId="{3E3AF1EE-32FF-437A-8AD8-B0BB13DE5653}" srcId="{D94D5614-1771-4188-B4F0-47AD20548631}" destId="{CA0D42C9-1F4C-44A0-AF3E-2C7103AB55FA}" srcOrd="1" destOrd="0" parTransId="{84E6BB0A-6FBC-4B68-90F6-BA462CB0AF05}" sibTransId="{7BD25A5E-067A-4AF7-8684-D0B8697880D0}"/>
    <dgm:cxn modelId="{F4DC69F2-E751-44D1-B727-F65E2CC73FEA}" type="presOf" srcId="{815730F2-7685-46A5-B604-0859056242B3}" destId="{EBE43D21-8E48-4C01-8630-3B69F80F8214}" srcOrd="0" destOrd="0" presId="urn:microsoft.com/office/officeart/2005/8/layout/hProcess9"/>
    <dgm:cxn modelId="{BE428E31-3D28-4991-A34F-C9CF53473078}" type="presParOf" srcId="{CAAD27D2-31C5-4911-AF46-E173196FFF77}" destId="{EEE6CF88-096C-4CA9-BC84-2038EBDF8201}" srcOrd="0" destOrd="0" presId="urn:microsoft.com/office/officeart/2005/8/layout/hProcess9"/>
    <dgm:cxn modelId="{4FF07B21-7856-4C9F-9519-FFB0C5198B97}" type="presParOf" srcId="{CAAD27D2-31C5-4911-AF46-E173196FFF77}" destId="{C941099E-F9E7-4D6C-BBE4-EA2594B24DE3}" srcOrd="1" destOrd="0" presId="urn:microsoft.com/office/officeart/2005/8/layout/hProcess9"/>
    <dgm:cxn modelId="{62A01774-DE01-4923-A9ED-E4B7396B475C}" type="presParOf" srcId="{C941099E-F9E7-4D6C-BBE4-EA2594B24DE3}" destId="{EBE43D21-8E48-4C01-8630-3B69F80F8214}" srcOrd="0" destOrd="0" presId="urn:microsoft.com/office/officeart/2005/8/layout/hProcess9"/>
    <dgm:cxn modelId="{BB95B4EF-DE04-426F-B5F9-42BF2B69544F}" type="presParOf" srcId="{C941099E-F9E7-4D6C-BBE4-EA2594B24DE3}" destId="{B04DCE71-E9E6-4FE1-A689-6AE36ABCAD0C}" srcOrd="1" destOrd="0" presId="urn:microsoft.com/office/officeart/2005/8/layout/hProcess9"/>
    <dgm:cxn modelId="{4944C065-754C-435D-AB0D-6EA8F334C4F1}" type="presParOf" srcId="{C941099E-F9E7-4D6C-BBE4-EA2594B24DE3}" destId="{7808C227-E210-410C-B235-E1E5A1C656FB}" srcOrd="2" destOrd="0" presId="urn:microsoft.com/office/officeart/2005/8/layout/hProcess9"/>
    <dgm:cxn modelId="{129B2C63-F2C6-4E45-A16A-D409FAE6F5AA}" type="presParOf" srcId="{C941099E-F9E7-4D6C-BBE4-EA2594B24DE3}" destId="{059D2DBD-B756-4C88-8993-1D24F243174C}" srcOrd="3" destOrd="0" presId="urn:microsoft.com/office/officeart/2005/8/layout/hProcess9"/>
    <dgm:cxn modelId="{22BD0C2D-678A-4C48-AABB-E9F25B06374F}" type="presParOf" srcId="{C941099E-F9E7-4D6C-BBE4-EA2594B24DE3}" destId="{0EBFE5B0-78D7-43E4-96E1-8B183B03232A}" srcOrd="4" destOrd="0" presId="urn:microsoft.com/office/officeart/2005/8/layout/hProcess9"/>
    <dgm:cxn modelId="{8EB7A25D-BEDE-4D6E-9DD4-C0485BFEA046}" type="presParOf" srcId="{C941099E-F9E7-4D6C-BBE4-EA2594B24DE3}" destId="{7B2A4C69-B631-4F09-AE3E-2ED43618D037}" srcOrd="5" destOrd="0" presId="urn:microsoft.com/office/officeart/2005/8/layout/hProcess9"/>
    <dgm:cxn modelId="{43641743-4CB6-4EF3-8FDB-3A492A5EFEB5}" type="presParOf" srcId="{C941099E-F9E7-4D6C-BBE4-EA2594B24DE3}" destId="{D3A2331D-AA73-4833-AFDE-066157055A98}" srcOrd="6" destOrd="0" presId="urn:microsoft.com/office/officeart/2005/8/layout/hProcess9"/>
    <dgm:cxn modelId="{65186769-1BB0-41D4-BDB8-1EE471002AEC}" type="presParOf" srcId="{C941099E-F9E7-4D6C-BBE4-EA2594B24DE3}" destId="{ED637CC7-6ABE-42E3-9DBB-3DF821043D0E}" srcOrd="7" destOrd="0" presId="urn:microsoft.com/office/officeart/2005/8/layout/hProcess9"/>
    <dgm:cxn modelId="{406502EA-7669-4575-96C1-4D6C8149E302}" type="presParOf" srcId="{C941099E-F9E7-4D6C-BBE4-EA2594B24DE3}" destId="{5BEAB77C-BDD5-4D20-B238-959C7BF1FDD7}"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5DBFCF-FCE3-4B2F-A0AE-992D903802C7}">
      <dsp:nvSpPr>
        <dsp:cNvPr id="0" name=""/>
        <dsp:cNvSpPr/>
      </dsp:nvSpPr>
      <dsp:spPr>
        <a:xfrm>
          <a:off x="134256" y="1030"/>
          <a:ext cx="4331667" cy="275060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10EEA9-1806-45EE-A3FF-6045F311D464}">
      <dsp:nvSpPr>
        <dsp:cNvPr id="0" name=""/>
        <dsp:cNvSpPr/>
      </dsp:nvSpPr>
      <dsp:spPr>
        <a:xfrm>
          <a:off x="615552" y="458262"/>
          <a:ext cx="4331667" cy="275060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Explain the purpose and importance of integrated health and social care, including the complexity of services, service users, and the role of safeguarding, legislation, and regulatory bodies;</a:t>
          </a:r>
          <a:endParaRPr lang="en-US" sz="2400" kern="1200"/>
        </a:p>
      </dsp:txBody>
      <dsp:txXfrm>
        <a:off x="696115" y="538825"/>
        <a:ext cx="4170541" cy="2589482"/>
      </dsp:txXfrm>
    </dsp:sp>
    <dsp:sp modelId="{FDBEA3DB-6CA5-46E6-A268-EF44F87896C6}">
      <dsp:nvSpPr>
        <dsp:cNvPr id="0" name=""/>
        <dsp:cNvSpPr/>
      </dsp:nvSpPr>
      <dsp:spPr>
        <a:xfrm>
          <a:off x="5428516" y="1030"/>
          <a:ext cx="4331667" cy="275060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07CD22-B2F0-48E5-BE31-1FBB627BE324}">
      <dsp:nvSpPr>
        <dsp:cNvPr id="0" name=""/>
        <dsp:cNvSpPr/>
      </dsp:nvSpPr>
      <dsp:spPr>
        <a:xfrm>
          <a:off x="5909813" y="458262"/>
          <a:ext cx="4331667" cy="275060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Analyse the relevance and influence of the Welsh context on policy, legislation, and practice within integrated health and social care</a:t>
          </a:r>
          <a:endParaRPr lang="en-US" sz="2400" kern="1200"/>
        </a:p>
      </dsp:txBody>
      <dsp:txXfrm>
        <a:off x="5990376" y="538825"/>
        <a:ext cx="4170541" cy="25894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47E13-2CAD-41D5-A48B-57B8E154BA93}">
      <dsp:nvSpPr>
        <dsp:cNvPr id="0" name=""/>
        <dsp:cNvSpPr/>
      </dsp:nvSpPr>
      <dsp:spPr>
        <a:xfrm>
          <a:off x="0" y="1022872"/>
          <a:ext cx="3727112" cy="917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endParaRPr lang="en-US" sz="1800" kern="1200" dirty="0"/>
        </a:p>
      </dsp:txBody>
      <dsp:txXfrm>
        <a:off x="0" y="1022872"/>
        <a:ext cx="3727112" cy="917561"/>
      </dsp:txXfrm>
    </dsp:sp>
    <dsp:sp modelId="{0856207B-18A3-4BEC-8AD1-292C965B685D}">
      <dsp:nvSpPr>
        <dsp:cNvPr id="0" name=""/>
        <dsp:cNvSpPr/>
      </dsp:nvSpPr>
      <dsp:spPr>
        <a:xfrm rot="9790898" flipV="1">
          <a:off x="641846" y="3403302"/>
          <a:ext cx="3727112" cy="1643556"/>
        </a:xfrm>
        <a:prstGeom prst="rect">
          <a:avLst/>
        </a:prstGeom>
        <a:solidFill>
          <a:schemeClr val="accent2">
            <a:lumMod val="40000"/>
            <a:lumOff val="6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37160" tIns="25400" rIns="25400" bIns="25400" numCol="1" spcCol="1270" anchor="t" anchorCtr="0">
          <a:noAutofit/>
        </a:bodyPr>
        <a:lstStyle/>
        <a:p>
          <a:pPr marL="0" lvl="0" indent="0" algn="ctr" defTabSz="889000">
            <a:lnSpc>
              <a:spcPct val="100000"/>
            </a:lnSpc>
            <a:spcBef>
              <a:spcPct val="0"/>
            </a:spcBef>
            <a:spcAft>
              <a:spcPct val="35000"/>
            </a:spcAft>
            <a:buNone/>
          </a:pPr>
          <a:r>
            <a:rPr lang="en-GB" sz="2000" b="1" kern="1200" dirty="0"/>
            <a:t>Legal frameworks protect wellbeing and set statutory duties for services (Welsh Government, 2014; 2015).</a:t>
          </a:r>
          <a:endParaRPr lang="en-US" sz="2000" b="1" kern="1200" dirty="0"/>
        </a:p>
      </dsp:txBody>
      <dsp:txXfrm rot="10800000">
        <a:off x="641846" y="3403302"/>
        <a:ext cx="3727112" cy="1643556"/>
      </dsp:txXfrm>
    </dsp:sp>
    <dsp:sp modelId="{D9945661-DABC-4159-9108-C3EF8BE51A81}">
      <dsp:nvSpPr>
        <dsp:cNvPr id="0" name=""/>
        <dsp:cNvSpPr/>
      </dsp:nvSpPr>
      <dsp:spPr>
        <a:xfrm rot="879695">
          <a:off x="3802623" y="444347"/>
          <a:ext cx="3727112" cy="1490844"/>
        </a:xfrm>
        <a:prstGeom prst="rect">
          <a:avLst/>
        </a:prstGeom>
        <a:solidFill>
          <a:schemeClr val="accent1">
            <a:lumMod val="40000"/>
            <a:lumOff val="6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ctr" defTabSz="800100">
            <a:lnSpc>
              <a:spcPct val="100000"/>
            </a:lnSpc>
            <a:spcBef>
              <a:spcPct val="0"/>
            </a:spcBef>
            <a:spcAft>
              <a:spcPct val="35000"/>
            </a:spcAft>
            <a:buNone/>
            <a:defRPr b="1"/>
          </a:pPr>
          <a:endParaRPr lang="en-GB" sz="1800" kern="1200" dirty="0"/>
        </a:p>
        <a:p>
          <a:pPr marL="0" lvl="0" indent="0" algn="ctr" defTabSz="800100">
            <a:lnSpc>
              <a:spcPct val="100000"/>
            </a:lnSpc>
            <a:spcBef>
              <a:spcPct val="0"/>
            </a:spcBef>
            <a:spcAft>
              <a:spcPct val="35000"/>
            </a:spcAft>
            <a:buNone/>
            <a:defRPr b="1"/>
          </a:pPr>
          <a:r>
            <a:rPr lang="en-GB" sz="1800" kern="1200" dirty="0"/>
            <a:t>Regulators ensure compliance through inspection and enforcement (CIW, 2025; HIW, 2025).</a:t>
          </a:r>
          <a:endParaRPr lang="en-US" sz="1800" kern="1200" dirty="0"/>
        </a:p>
      </dsp:txBody>
      <dsp:txXfrm>
        <a:off x="3802623" y="444347"/>
        <a:ext cx="3727112" cy="1490844"/>
      </dsp:txXfrm>
    </dsp:sp>
    <dsp:sp modelId="{7C5CE9E7-B341-402F-96ED-2A5DE4E20020}">
      <dsp:nvSpPr>
        <dsp:cNvPr id="0" name=""/>
        <dsp:cNvSpPr/>
      </dsp:nvSpPr>
      <dsp:spPr>
        <a:xfrm>
          <a:off x="4099823" y="1204203"/>
          <a:ext cx="3727112" cy="5161761"/>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682E00-2FC4-4B2B-A89D-5B951F32C14D}">
      <dsp:nvSpPr>
        <dsp:cNvPr id="0" name=""/>
        <dsp:cNvSpPr/>
      </dsp:nvSpPr>
      <dsp:spPr>
        <a:xfrm>
          <a:off x="622088" y="603890"/>
          <a:ext cx="1452081" cy="145208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90ADA0-08D2-498F-A476-AB754024E8E6}">
      <dsp:nvSpPr>
        <dsp:cNvPr id="0" name=""/>
        <dsp:cNvSpPr/>
      </dsp:nvSpPr>
      <dsp:spPr>
        <a:xfrm>
          <a:off x="931548" y="913350"/>
          <a:ext cx="833161" cy="8331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94C644-E68E-48FA-B5DA-AA6F369FEA83}">
      <dsp:nvSpPr>
        <dsp:cNvPr id="0" name=""/>
        <dsp:cNvSpPr/>
      </dsp:nvSpPr>
      <dsp:spPr>
        <a:xfrm>
          <a:off x="157898" y="2508260"/>
          <a:ext cx="2380461"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cap="none" dirty="0"/>
            <a:t>Welsh government – Policy and statutory framework (Welsh government, 2014).</a:t>
          </a:r>
        </a:p>
      </dsp:txBody>
      <dsp:txXfrm>
        <a:off x="157898" y="2508260"/>
        <a:ext cx="2380461" cy="2025000"/>
      </dsp:txXfrm>
    </dsp:sp>
    <dsp:sp modelId="{9BAAE160-3D79-40CE-AF7A-91F9575572FA}">
      <dsp:nvSpPr>
        <dsp:cNvPr id="0" name=""/>
        <dsp:cNvSpPr/>
      </dsp:nvSpPr>
      <dsp:spPr>
        <a:xfrm>
          <a:off x="3419130" y="603890"/>
          <a:ext cx="1452081" cy="145208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B161F6-429D-42BA-BE40-B4D6A9726EC4}">
      <dsp:nvSpPr>
        <dsp:cNvPr id="0" name=""/>
        <dsp:cNvSpPr/>
      </dsp:nvSpPr>
      <dsp:spPr>
        <a:xfrm>
          <a:off x="3728591" y="913350"/>
          <a:ext cx="833161" cy="8331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CABF03-C989-4317-892B-33AC3899D593}">
      <dsp:nvSpPr>
        <dsp:cNvPr id="0" name=""/>
        <dsp:cNvSpPr/>
      </dsp:nvSpPr>
      <dsp:spPr>
        <a:xfrm>
          <a:off x="2954940" y="2508260"/>
          <a:ext cx="2380461"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cap="none" dirty="0"/>
            <a:t>Public health Wales – Population health duties (Public Health Wales, 2025).</a:t>
          </a:r>
        </a:p>
      </dsp:txBody>
      <dsp:txXfrm>
        <a:off x="2954940" y="2508260"/>
        <a:ext cx="2380461" cy="2025000"/>
      </dsp:txXfrm>
    </dsp:sp>
    <dsp:sp modelId="{61F5A51A-177E-4938-8CC8-507F3B236CAD}">
      <dsp:nvSpPr>
        <dsp:cNvPr id="0" name=""/>
        <dsp:cNvSpPr/>
      </dsp:nvSpPr>
      <dsp:spPr>
        <a:xfrm>
          <a:off x="6216173" y="603890"/>
          <a:ext cx="1452081" cy="145208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232493-378F-4455-AE34-8AC58F945A5C}">
      <dsp:nvSpPr>
        <dsp:cNvPr id="0" name=""/>
        <dsp:cNvSpPr/>
      </dsp:nvSpPr>
      <dsp:spPr>
        <a:xfrm>
          <a:off x="6525633" y="913350"/>
          <a:ext cx="833161" cy="8331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FFD1AF-76EF-4592-909E-5AAF4CA8D7E5}">
      <dsp:nvSpPr>
        <dsp:cNvPr id="0" name=""/>
        <dsp:cNvSpPr/>
      </dsp:nvSpPr>
      <dsp:spPr>
        <a:xfrm>
          <a:off x="5751983" y="2508260"/>
          <a:ext cx="2380461"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cap="none" dirty="0"/>
            <a:t>Healthcare Improvement Wales</a:t>
          </a:r>
          <a:r>
            <a:rPr lang="en-US" sz="2400" kern="1200" cap="none" dirty="0"/>
            <a:t> – Inspection and enforcement of healthcare (HIW, 2025).</a:t>
          </a:r>
        </a:p>
      </dsp:txBody>
      <dsp:txXfrm>
        <a:off x="5751983" y="2508260"/>
        <a:ext cx="2380461" cy="2025000"/>
      </dsp:txXfrm>
    </dsp:sp>
    <dsp:sp modelId="{E6FAC613-0191-43C6-A533-01EB4B8F939B}">
      <dsp:nvSpPr>
        <dsp:cNvPr id="0" name=""/>
        <dsp:cNvSpPr/>
      </dsp:nvSpPr>
      <dsp:spPr>
        <a:xfrm>
          <a:off x="9013215" y="603890"/>
          <a:ext cx="1452081" cy="145208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30D52A-8132-4522-BE1E-0FB57078EE73}">
      <dsp:nvSpPr>
        <dsp:cNvPr id="0" name=""/>
        <dsp:cNvSpPr/>
      </dsp:nvSpPr>
      <dsp:spPr>
        <a:xfrm>
          <a:off x="9322675" y="913350"/>
          <a:ext cx="833161" cy="8331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310648-8AD9-47CC-9C2D-DE0BF85C269B}">
      <dsp:nvSpPr>
        <dsp:cNvPr id="0" name=""/>
        <dsp:cNvSpPr/>
      </dsp:nvSpPr>
      <dsp:spPr>
        <a:xfrm>
          <a:off x="8549025" y="2508260"/>
          <a:ext cx="2380461" cy="20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cap="none" dirty="0"/>
            <a:t>Care Inspectorate Wales</a:t>
          </a:r>
          <a:r>
            <a:rPr lang="en-US" sz="2400" kern="1200" cap="none" dirty="0"/>
            <a:t> – regulation of social care (CIW, 2025).</a:t>
          </a:r>
        </a:p>
      </dsp:txBody>
      <dsp:txXfrm>
        <a:off x="8549025" y="2508260"/>
        <a:ext cx="2380461" cy="2025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60472D-FFE7-4B36-8CC1-61FB43D61500}">
      <dsp:nvSpPr>
        <dsp:cNvPr id="0" name=""/>
        <dsp:cNvSpPr/>
      </dsp:nvSpPr>
      <dsp:spPr>
        <a:xfrm>
          <a:off x="3780701" y="2446894"/>
          <a:ext cx="2968769" cy="470954"/>
        </a:xfrm>
        <a:custGeom>
          <a:avLst/>
          <a:gdLst/>
          <a:ahLst/>
          <a:cxnLst/>
          <a:rect l="0" t="0" r="0" b="0"/>
          <a:pathLst>
            <a:path>
              <a:moveTo>
                <a:pt x="0" y="0"/>
              </a:moveTo>
              <a:lnTo>
                <a:pt x="0" y="320941"/>
              </a:lnTo>
              <a:lnTo>
                <a:pt x="2968769" y="320941"/>
              </a:lnTo>
              <a:lnTo>
                <a:pt x="2968769" y="470954"/>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E73CF89-6596-4FFE-9B71-51BAFC2EA3B3}">
      <dsp:nvSpPr>
        <dsp:cNvPr id="0" name=""/>
        <dsp:cNvSpPr/>
      </dsp:nvSpPr>
      <dsp:spPr>
        <a:xfrm>
          <a:off x="3780701" y="2446894"/>
          <a:ext cx="989589" cy="470954"/>
        </a:xfrm>
        <a:custGeom>
          <a:avLst/>
          <a:gdLst/>
          <a:ahLst/>
          <a:cxnLst/>
          <a:rect l="0" t="0" r="0" b="0"/>
          <a:pathLst>
            <a:path>
              <a:moveTo>
                <a:pt x="0" y="0"/>
              </a:moveTo>
              <a:lnTo>
                <a:pt x="0" y="320941"/>
              </a:lnTo>
              <a:lnTo>
                <a:pt x="989589" y="320941"/>
              </a:lnTo>
              <a:lnTo>
                <a:pt x="989589" y="470954"/>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E96627D-8501-4DEA-A9DC-15E0D172F3C1}">
      <dsp:nvSpPr>
        <dsp:cNvPr id="0" name=""/>
        <dsp:cNvSpPr/>
      </dsp:nvSpPr>
      <dsp:spPr>
        <a:xfrm>
          <a:off x="2791111" y="2446894"/>
          <a:ext cx="989589" cy="470954"/>
        </a:xfrm>
        <a:custGeom>
          <a:avLst/>
          <a:gdLst/>
          <a:ahLst/>
          <a:cxnLst/>
          <a:rect l="0" t="0" r="0" b="0"/>
          <a:pathLst>
            <a:path>
              <a:moveTo>
                <a:pt x="989589" y="0"/>
              </a:moveTo>
              <a:lnTo>
                <a:pt x="989589" y="320941"/>
              </a:lnTo>
              <a:lnTo>
                <a:pt x="0" y="320941"/>
              </a:lnTo>
              <a:lnTo>
                <a:pt x="0" y="470954"/>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89975AA-EC4E-4937-8A57-7D73920CBC64}">
      <dsp:nvSpPr>
        <dsp:cNvPr id="0" name=""/>
        <dsp:cNvSpPr/>
      </dsp:nvSpPr>
      <dsp:spPr>
        <a:xfrm>
          <a:off x="811932" y="2446894"/>
          <a:ext cx="2968769" cy="470954"/>
        </a:xfrm>
        <a:custGeom>
          <a:avLst/>
          <a:gdLst/>
          <a:ahLst/>
          <a:cxnLst/>
          <a:rect l="0" t="0" r="0" b="0"/>
          <a:pathLst>
            <a:path>
              <a:moveTo>
                <a:pt x="2968769" y="0"/>
              </a:moveTo>
              <a:lnTo>
                <a:pt x="2968769" y="320941"/>
              </a:lnTo>
              <a:lnTo>
                <a:pt x="0" y="320941"/>
              </a:lnTo>
              <a:lnTo>
                <a:pt x="0" y="470954"/>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4ECBFEF-E619-4355-B423-6229AE776096}">
      <dsp:nvSpPr>
        <dsp:cNvPr id="0" name=""/>
        <dsp:cNvSpPr/>
      </dsp:nvSpPr>
      <dsp:spPr>
        <a:xfrm>
          <a:off x="2574528" y="1155567"/>
          <a:ext cx="2412346" cy="1291326"/>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B5AF38-C89A-4494-8BB8-1AE97DFAD1B0}">
      <dsp:nvSpPr>
        <dsp:cNvPr id="0" name=""/>
        <dsp:cNvSpPr/>
      </dsp:nvSpPr>
      <dsp:spPr>
        <a:xfrm>
          <a:off x="2754453" y="1326497"/>
          <a:ext cx="2412346" cy="1291326"/>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 NMC </a:t>
          </a:r>
        </a:p>
        <a:p>
          <a:pPr marL="0" lvl="0" indent="0" algn="ctr" defTabSz="889000">
            <a:lnSpc>
              <a:spcPct val="90000"/>
            </a:lnSpc>
            <a:spcBef>
              <a:spcPct val="0"/>
            </a:spcBef>
            <a:spcAft>
              <a:spcPct val="35000"/>
            </a:spcAft>
            <a:buNone/>
          </a:pPr>
          <a:r>
            <a:rPr lang="en-GB" sz="2000" kern="1200" dirty="0"/>
            <a:t>code of </a:t>
          </a:r>
        </a:p>
        <a:p>
          <a:pPr marL="0" lvl="0" indent="0" algn="ctr" defTabSz="889000">
            <a:lnSpc>
              <a:spcPct val="90000"/>
            </a:lnSpc>
            <a:spcBef>
              <a:spcPct val="0"/>
            </a:spcBef>
            <a:spcAft>
              <a:spcPct val="35000"/>
            </a:spcAft>
            <a:buNone/>
          </a:pPr>
          <a:r>
            <a:rPr lang="en-GB" sz="2000" kern="1200" dirty="0"/>
            <a:t>conduct</a:t>
          </a:r>
        </a:p>
      </dsp:txBody>
      <dsp:txXfrm>
        <a:off x="2792275" y="1364319"/>
        <a:ext cx="2336702" cy="1215682"/>
      </dsp:txXfrm>
    </dsp:sp>
    <dsp:sp modelId="{F0B8065B-55E9-404D-8183-AAD03A8FA46A}">
      <dsp:nvSpPr>
        <dsp:cNvPr id="0" name=""/>
        <dsp:cNvSpPr/>
      </dsp:nvSpPr>
      <dsp:spPr>
        <a:xfrm>
          <a:off x="2267" y="2917849"/>
          <a:ext cx="1619328" cy="102827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647BE2-722E-42E9-A514-4FA185B281D3}">
      <dsp:nvSpPr>
        <dsp:cNvPr id="0" name=""/>
        <dsp:cNvSpPr/>
      </dsp:nvSpPr>
      <dsp:spPr>
        <a:xfrm>
          <a:off x="182193" y="3088778"/>
          <a:ext cx="1619328" cy="1028273"/>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b="0" kern="1200" dirty="0"/>
        </a:p>
        <a:p>
          <a:pPr marL="0" lvl="0" indent="0" algn="ctr" defTabSz="889000">
            <a:lnSpc>
              <a:spcPct val="90000"/>
            </a:lnSpc>
            <a:spcBef>
              <a:spcPct val="0"/>
            </a:spcBef>
            <a:spcAft>
              <a:spcPct val="35000"/>
            </a:spcAft>
            <a:buNone/>
          </a:pPr>
          <a:r>
            <a:rPr lang="en-GB" sz="2000" b="0" kern="1200" dirty="0"/>
            <a:t>Prioritise people</a:t>
          </a:r>
        </a:p>
        <a:p>
          <a:pPr marL="0" lvl="0" indent="0" algn="ctr" defTabSz="889000">
            <a:lnSpc>
              <a:spcPct val="90000"/>
            </a:lnSpc>
            <a:spcBef>
              <a:spcPct val="0"/>
            </a:spcBef>
            <a:spcAft>
              <a:spcPct val="35000"/>
            </a:spcAft>
            <a:buNone/>
          </a:pPr>
          <a:endParaRPr lang="en-GB" sz="2000" b="0" kern="1200" dirty="0"/>
        </a:p>
      </dsp:txBody>
      <dsp:txXfrm>
        <a:off x="212310" y="3118895"/>
        <a:ext cx="1559094" cy="968039"/>
      </dsp:txXfrm>
    </dsp:sp>
    <dsp:sp modelId="{F8418166-C375-4BB3-9754-DF5051499FB5}">
      <dsp:nvSpPr>
        <dsp:cNvPr id="0" name=""/>
        <dsp:cNvSpPr/>
      </dsp:nvSpPr>
      <dsp:spPr>
        <a:xfrm>
          <a:off x="1981447" y="2917849"/>
          <a:ext cx="1619328" cy="102827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8E3389-D436-430E-AC1F-C12D1BCEDA75}">
      <dsp:nvSpPr>
        <dsp:cNvPr id="0" name=""/>
        <dsp:cNvSpPr/>
      </dsp:nvSpPr>
      <dsp:spPr>
        <a:xfrm>
          <a:off x="2161372" y="3088778"/>
          <a:ext cx="1619328" cy="1028273"/>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Practice effectively</a:t>
          </a:r>
        </a:p>
      </dsp:txBody>
      <dsp:txXfrm>
        <a:off x="2191489" y="3118895"/>
        <a:ext cx="1559094" cy="968039"/>
      </dsp:txXfrm>
    </dsp:sp>
    <dsp:sp modelId="{7351052E-821E-4B3B-853E-D140DEB2678D}">
      <dsp:nvSpPr>
        <dsp:cNvPr id="0" name=""/>
        <dsp:cNvSpPr/>
      </dsp:nvSpPr>
      <dsp:spPr>
        <a:xfrm>
          <a:off x="3960626" y="2917849"/>
          <a:ext cx="1619328" cy="102827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99A875-DCF0-4B2F-9084-306C33872986}">
      <dsp:nvSpPr>
        <dsp:cNvPr id="0" name=""/>
        <dsp:cNvSpPr/>
      </dsp:nvSpPr>
      <dsp:spPr>
        <a:xfrm>
          <a:off x="4140552" y="3088778"/>
          <a:ext cx="1619328" cy="1028273"/>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Preserve safety</a:t>
          </a:r>
        </a:p>
      </dsp:txBody>
      <dsp:txXfrm>
        <a:off x="4170669" y="3118895"/>
        <a:ext cx="1559094" cy="968039"/>
      </dsp:txXfrm>
    </dsp:sp>
    <dsp:sp modelId="{C9D9F5F3-5C5A-4762-920F-C9CF2E311902}">
      <dsp:nvSpPr>
        <dsp:cNvPr id="0" name=""/>
        <dsp:cNvSpPr/>
      </dsp:nvSpPr>
      <dsp:spPr>
        <a:xfrm>
          <a:off x="5939806" y="2917849"/>
          <a:ext cx="1619328" cy="1028273"/>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C91FF5-5E41-4357-B6FC-410628636696}">
      <dsp:nvSpPr>
        <dsp:cNvPr id="0" name=""/>
        <dsp:cNvSpPr/>
      </dsp:nvSpPr>
      <dsp:spPr>
        <a:xfrm>
          <a:off x="6119731" y="3088778"/>
          <a:ext cx="1619328" cy="1028273"/>
        </a:xfrm>
        <a:prstGeom prst="roundRect">
          <a:avLst>
            <a:gd name="adj" fmla="val 10000"/>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Promote professionalism and trust</a:t>
          </a:r>
        </a:p>
      </dsp:txBody>
      <dsp:txXfrm>
        <a:off x="6149848" y="3118895"/>
        <a:ext cx="1559094" cy="9680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D4CA3B-6143-44D4-B80F-75E67FF7FD61}">
      <dsp:nvSpPr>
        <dsp:cNvPr id="0" name=""/>
        <dsp:cNvSpPr/>
      </dsp:nvSpPr>
      <dsp:spPr>
        <a:xfrm>
          <a:off x="41107" y="1953959"/>
          <a:ext cx="1310580" cy="1198794"/>
        </a:xfrm>
        <a:prstGeom prst="roundRect">
          <a:avLst>
            <a:gd name="adj" fmla="val 10000"/>
          </a:avLst>
        </a:prstGeom>
        <a:solidFill>
          <a:schemeClr val="accent1">
            <a:lumMod val="20000"/>
            <a:lumOff val="8000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tx1"/>
              </a:solidFill>
            </a:rPr>
            <a:t>7 Principles</a:t>
          </a:r>
          <a:endParaRPr lang="en-GB" sz="1400" b="1" kern="1200" dirty="0">
            <a:solidFill>
              <a:schemeClr val="tx1"/>
            </a:solidFill>
          </a:endParaRPr>
        </a:p>
      </dsp:txBody>
      <dsp:txXfrm>
        <a:off x="76218" y="1989070"/>
        <a:ext cx="1240358" cy="1128572"/>
      </dsp:txXfrm>
    </dsp:sp>
    <dsp:sp modelId="{337389AC-6BF0-4CED-8F3D-74D8C13EBA84}">
      <dsp:nvSpPr>
        <dsp:cNvPr id="0" name=""/>
        <dsp:cNvSpPr/>
      </dsp:nvSpPr>
      <dsp:spPr>
        <a:xfrm rot="19563928">
          <a:off x="1012515" y="1430321"/>
          <a:ext cx="3982672" cy="22763"/>
        </a:xfrm>
        <a:custGeom>
          <a:avLst/>
          <a:gdLst/>
          <a:ahLst/>
          <a:cxnLst/>
          <a:rect l="0" t="0" r="0" b="0"/>
          <a:pathLst>
            <a:path>
              <a:moveTo>
                <a:pt x="0" y="11381"/>
              </a:moveTo>
              <a:lnTo>
                <a:pt x="3982672" y="11381"/>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66725">
            <a:lnSpc>
              <a:spcPct val="90000"/>
            </a:lnSpc>
            <a:spcBef>
              <a:spcPct val="0"/>
            </a:spcBef>
            <a:spcAft>
              <a:spcPct val="35000"/>
            </a:spcAft>
            <a:buNone/>
          </a:pPr>
          <a:endParaRPr lang="en-GB" sz="1050" b="1" kern="1200">
            <a:solidFill>
              <a:schemeClr val="tx1"/>
            </a:solidFill>
          </a:endParaRPr>
        </a:p>
      </dsp:txBody>
      <dsp:txXfrm>
        <a:off x="2904285" y="1342136"/>
        <a:ext cx="199133" cy="199133"/>
      </dsp:txXfrm>
    </dsp:sp>
    <dsp:sp modelId="{515CC73B-151C-4A5F-A615-A052FD81A021}">
      <dsp:nvSpPr>
        <dsp:cNvPr id="0" name=""/>
        <dsp:cNvSpPr/>
      </dsp:nvSpPr>
      <dsp:spPr>
        <a:xfrm>
          <a:off x="4656016" y="2403"/>
          <a:ext cx="1310580" cy="655290"/>
        </a:xfrm>
        <a:prstGeom prst="roundRect">
          <a:avLst>
            <a:gd name="adj" fmla="val 10000"/>
          </a:avLst>
        </a:prstGeom>
        <a:solidFill>
          <a:schemeClr val="accent4">
            <a:lumMod val="20000"/>
            <a:lumOff val="80000"/>
          </a:schemeClr>
        </a:solidFill>
        <a:ln w="38100" cap="flat" cmpd="sng" algn="ctr">
          <a:solidFill>
            <a:schemeClr val="l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Promote rights and voice</a:t>
          </a:r>
        </a:p>
      </dsp:txBody>
      <dsp:txXfrm>
        <a:off x="4675209" y="21596"/>
        <a:ext cx="1272194" cy="616904"/>
      </dsp:txXfrm>
    </dsp:sp>
    <dsp:sp modelId="{02D8EF1E-7ADF-409D-93D3-4EB18B4E1B52}">
      <dsp:nvSpPr>
        <dsp:cNvPr id="0" name=""/>
        <dsp:cNvSpPr/>
      </dsp:nvSpPr>
      <dsp:spPr>
        <a:xfrm rot="20295176">
          <a:off x="1243775" y="1980194"/>
          <a:ext cx="3032473" cy="22763"/>
        </a:xfrm>
        <a:custGeom>
          <a:avLst/>
          <a:gdLst/>
          <a:ahLst/>
          <a:cxnLst/>
          <a:rect l="0" t="0" r="0" b="0"/>
          <a:pathLst>
            <a:path>
              <a:moveTo>
                <a:pt x="0" y="11381"/>
              </a:moveTo>
              <a:lnTo>
                <a:pt x="3032473" y="11381"/>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GB" sz="1000" b="1" kern="1200">
            <a:solidFill>
              <a:schemeClr val="tx1"/>
            </a:solidFill>
          </a:endParaRPr>
        </a:p>
      </dsp:txBody>
      <dsp:txXfrm>
        <a:off x="2684200" y="1915764"/>
        <a:ext cx="151623" cy="151623"/>
      </dsp:txXfrm>
    </dsp:sp>
    <dsp:sp modelId="{550285E1-F02B-4507-A77F-D5DAD29F1481}">
      <dsp:nvSpPr>
        <dsp:cNvPr id="0" name=""/>
        <dsp:cNvSpPr/>
      </dsp:nvSpPr>
      <dsp:spPr>
        <a:xfrm>
          <a:off x="4168335" y="1102151"/>
          <a:ext cx="1310580" cy="655290"/>
        </a:xfrm>
        <a:prstGeom prst="roundRect">
          <a:avLst>
            <a:gd name="adj" fmla="val 10000"/>
          </a:avLst>
        </a:prstGeom>
        <a:solidFill>
          <a:schemeClr val="accent4">
            <a:lumMod val="40000"/>
            <a:lumOff val="6000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tx1"/>
              </a:solidFill>
            </a:rPr>
            <a:t>Promote wellbeing</a:t>
          </a:r>
          <a:endParaRPr lang="en-GB" sz="1400" b="1" kern="1200" dirty="0">
            <a:solidFill>
              <a:schemeClr val="tx1"/>
            </a:solidFill>
          </a:endParaRPr>
        </a:p>
      </dsp:txBody>
      <dsp:txXfrm>
        <a:off x="4187528" y="1121344"/>
        <a:ext cx="1272194" cy="616904"/>
      </dsp:txXfrm>
    </dsp:sp>
    <dsp:sp modelId="{D2C8C227-40B0-459E-9C91-B16AD1AD75C9}">
      <dsp:nvSpPr>
        <dsp:cNvPr id="0" name=""/>
        <dsp:cNvSpPr/>
      </dsp:nvSpPr>
      <dsp:spPr>
        <a:xfrm rot="21101079">
          <a:off x="1327870" y="2214330"/>
          <a:ext cx="4531079" cy="22763"/>
        </a:xfrm>
        <a:custGeom>
          <a:avLst/>
          <a:gdLst/>
          <a:ahLst/>
          <a:cxnLst/>
          <a:rect l="0" t="0" r="0" b="0"/>
          <a:pathLst>
            <a:path>
              <a:moveTo>
                <a:pt x="0" y="11381"/>
              </a:moveTo>
              <a:lnTo>
                <a:pt x="4531079" y="11381"/>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66725">
            <a:lnSpc>
              <a:spcPct val="90000"/>
            </a:lnSpc>
            <a:spcBef>
              <a:spcPct val="0"/>
            </a:spcBef>
            <a:spcAft>
              <a:spcPct val="35000"/>
            </a:spcAft>
            <a:buNone/>
          </a:pPr>
          <a:endParaRPr lang="en-GB" sz="1050" b="1" kern="1200">
            <a:solidFill>
              <a:schemeClr val="tx1"/>
            </a:solidFill>
          </a:endParaRPr>
        </a:p>
      </dsp:txBody>
      <dsp:txXfrm>
        <a:off x="3480133" y="2112435"/>
        <a:ext cx="226553" cy="226553"/>
      </dsp:txXfrm>
    </dsp:sp>
    <dsp:sp modelId="{C3CCD46A-4BCE-46FB-B381-7E650C663A91}">
      <dsp:nvSpPr>
        <dsp:cNvPr id="0" name=""/>
        <dsp:cNvSpPr/>
      </dsp:nvSpPr>
      <dsp:spPr>
        <a:xfrm>
          <a:off x="5835132" y="1570421"/>
          <a:ext cx="1310580" cy="655290"/>
        </a:xfrm>
        <a:prstGeom prst="roundRect">
          <a:avLst>
            <a:gd name="adj" fmla="val 10000"/>
          </a:avLst>
        </a:prstGeom>
        <a:solidFill>
          <a:schemeClr val="accent4">
            <a:lumMod val="20000"/>
            <a:lumOff val="8000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tx1"/>
              </a:solidFill>
            </a:rPr>
            <a:t>Uphold trust and confidentiality</a:t>
          </a:r>
          <a:endParaRPr lang="en-GB" sz="1400" b="1" kern="1200" dirty="0">
            <a:solidFill>
              <a:schemeClr val="tx1"/>
            </a:solidFill>
          </a:endParaRPr>
        </a:p>
      </dsp:txBody>
      <dsp:txXfrm>
        <a:off x="5854325" y="1589614"/>
        <a:ext cx="1272194" cy="616904"/>
      </dsp:txXfrm>
    </dsp:sp>
    <dsp:sp modelId="{9D7C515A-0927-4297-9487-656F01037220}">
      <dsp:nvSpPr>
        <dsp:cNvPr id="0" name=""/>
        <dsp:cNvSpPr/>
      </dsp:nvSpPr>
      <dsp:spPr>
        <a:xfrm rot="122444">
          <a:off x="1350873" y="2587740"/>
          <a:ext cx="2570368" cy="22763"/>
        </a:xfrm>
        <a:custGeom>
          <a:avLst/>
          <a:gdLst/>
          <a:ahLst/>
          <a:cxnLst/>
          <a:rect l="0" t="0" r="0" b="0"/>
          <a:pathLst>
            <a:path>
              <a:moveTo>
                <a:pt x="0" y="11381"/>
              </a:moveTo>
              <a:lnTo>
                <a:pt x="2570368" y="11381"/>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00050">
            <a:lnSpc>
              <a:spcPct val="90000"/>
            </a:lnSpc>
            <a:spcBef>
              <a:spcPct val="0"/>
            </a:spcBef>
            <a:spcAft>
              <a:spcPct val="35000"/>
            </a:spcAft>
            <a:buNone/>
          </a:pPr>
          <a:endParaRPr lang="en-GB" sz="900" b="1" kern="1200">
            <a:solidFill>
              <a:schemeClr val="tx1"/>
            </a:solidFill>
          </a:endParaRPr>
        </a:p>
      </dsp:txBody>
      <dsp:txXfrm>
        <a:off x="2571798" y="2534863"/>
        <a:ext cx="128518" cy="128518"/>
      </dsp:txXfrm>
    </dsp:sp>
    <dsp:sp modelId="{051AAC0C-5FC2-4A75-99FF-301C545279A6}">
      <dsp:nvSpPr>
        <dsp:cNvPr id="0" name=""/>
        <dsp:cNvSpPr/>
      </dsp:nvSpPr>
      <dsp:spPr>
        <a:xfrm>
          <a:off x="3920426" y="2317242"/>
          <a:ext cx="1310580" cy="655290"/>
        </a:xfrm>
        <a:prstGeom prst="roundRect">
          <a:avLst>
            <a:gd name="adj" fmla="val 10000"/>
          </a:avLst>
        </a:prstGeom>
        <a:solidFill>
          <a:schemeClr val="accent4">
            <a:lumMod val="40000"/>
            <a:lumOff val="6000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tx1"/>
              </a:solidFill>
            </a:rPr>
            <a:t>Maintain safety</a:t>
          </a:r>
          <a:endParaRPr lang="en-GB" sz="1400" b="1" kern="1200" dirty="0">
            <a:solidFill>
              <a:schemeClr val="tx1"/>
            </a:solidFill>
          </a:endParaRPr>
        </a:p>
      </dsp:txBody>
      <dsp:txXfrm>
        <a:off x="3939619" y="2336435"/>
        <a:ext cx="1272194" cy="616904"/>
      </dsp:txXfrm>
    </dsp:sp>
    <dsp:sp modelId="{193BAC77-0DDE-4DB6-802E-DCD66019DF53}">
      <dsp:nvSpPr>
        <dsp:cNvPr id="0" name=""/>
        <dsp:cNvSpPr/>
      </dsp:nvSpPr>
      <dsp:spPr>
        <a:xfrm rot="582657">
          <a:off x="1318549" y="2932079"/>
          <a:ext cx="4625433" cy="22763"/>
        </a:xfrm>
        <a:custGeom>
          <a:avLst/>
          <a:gdLst/>
          <a:ahLst/>
          <a:cxnLst/>
          <a:rect l="0" t="0" r="0" b="0"/>
          <a:pathLst>
            <a:path>
              <a:moveTo>
                <a:pt x="0" y="11381"/>
              </a:moveTo>
              <a:lnTo>
                <a:pt x="4625433" y="11381"/>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66725">
            <a:lnSpc>
              <a:spcPct val="90000"/>
            </a:lnSpc>
            <a:spcBef>
              <a:spcPct val="0"/>
            </a:spcBef>
            <a:spcAft>
              <a:spcPct val="35000"/>
            </a:spcAft>
            <a:buNone/>
          </a:pPr>
          <a:endParaRPr lang="en-GB" sz="1050" b="1" kern="1200">
            <a:solidFill>
              <a:schemeClr val="tx1"/>
            </a:solidFill>
          </a:endParaRPr>
        </a:p>
      </dsp:txBody>
      <dsp:txXfrm>
        <a:off x="3515630" y="2827825"/>
        <a:ext cx="231271" cy="231271"/>
      </dsp:txXfrm>
    </dsp:sp>
    <dsp:sp modelId="{853102CF-7CD3-48E4-8CA3-3CE34413008E}">
      <dsp:nvSpPr>
        <dsp:cNvPr id="0" name=""/>
        <dsp:cNvSpPr/>
      </dsp:nvSpPr>
      <dsp:spPr>
        <a:xfrm>
          <a:off x="5910844" y="3005920"/>
          <a:ext cx="1310580" cy="655290"/>
        </a:xfrm>
        <a:prstGeom prst="roundRect">
          <a:avLst>
            <a:gd name="adj" fmla="val 10000"/>
          </a:avLst>
        </a:prstGeom>
        <a:solidFill>
          <a:schemeClr val="accent4">
            <a:lumMod val="20000"/>
            <a:lumOff val="80000"/>
          </a:schemeClr>
        </a:solidFill>
        <a:ln w="38100" cap="flat" cmpd="sng" algn="ctr">
          <a:solidFill>
            <a:schemeClr val="l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rPr>
            <a:t>Respecting people</a:t>
          </a:r>
        </a:p>
      </dsp:txBody>
      <dsp:txXfrm>
        <a:off x="5930037" y="3025113"/>
        <a:ext cx="1272194" cy="616904"/>
      </dsp:txXfrm>
    </dsp:sp>
    <dsp:sp modelId="{64C92589-A5D8-4461-BF04-BBEE25009F86}">
      <dsp:nvSpPr>
        <dsp:cNvPr id="0" name=""/>
        <dsp:cNvSpPr/>
      </dsp:nvSpPr>
      <dsp:spPr>
        <a:xfrm rot="1657404">
          <a:off x="1185758" y="3216924"/>
          <a:ext cx="2911409" cy="22763"/>
        </a:xfrm>
        <a:custGeom>
          <a:avLst/>
          <a:gdLst/>
          <a:ahLst/>
          <a:cxnLst/>
          <a:rect l="0" t="0" r="0" b="0"/>
          <a:pathLst>
            <a:path>
              <a:moveTo>
                <a:pt x="0" y="11381"/>
              </a:moveTo>
              <a:lnTo>
                <a:pt x="2911409" y="11381"/>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GB" sz="1000" b="1" kern="1200">
            <a:solidFill>
              <a:schemeClr val="tx1"/>
            </a:solidFill>
          </a:endParaRPr>
        </a:p>
      </dsp:txBody>
      <dsp:txXfrm>
        <a:off x="2568678" y="3155521"/>
        <a:ext cx="145570" cy="145570"/>
      </dsp:txXfrm>
    </dsp:sp>
    <dsp:sp modelId="{E3BD5CC3-90B5-4B10-BF86-BC99FF1CDDF5}">
      <dsp:nvSpPr>
        <dsp:cNvPr id="0" name=""/>
        <dsp:cNvSpPr/>
      </dsp:nvSpPr>
      <dsp:spPr>
        <a:xfrm>
          <a:off x="3931238" y="3575610"/>
          <a:ext cx="1310580" cy="655290"/>
        </a:xfrm>
        <a:prstGeom prst="roundRect">
          <a:avLst>
            <a:gd name="adj" fmla="val 10000"/>
          </a:avLst>
        </a:prstGeom>
        <a:solidFill>
          <a:schemeClr val="accent4">
            <a:lumMod val="40000"/>
            <a:lumOff val="60000"/>
          </a:schemeClr>
        </a:solidFill>
        <a:ln w="38100" cap="flat" cmpd="sng" algn="ctr">
          <a:solidFill>
            <a:schemeClr val="l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tx1"/>
              </a:solidFill>
            </a:rPr>
            <a:t>Professional development</a:t>
          </a:r>
          <a:endParaRPr lang="en-GB" sz="1400" b="1" kern="1200" dirty="0">
            <a:solidFill>
              <a:schemeClr val="tx1"/>
            </a:solidFill>
          </a:endParaRPr>
        </a:p>
      </dsp:txBody>
      <dsp:txXfrm>
        <a:off x="3950431" y="3594803"/>
        <a:ext cx="1272194" cy="616904"/>
      </dsp:txXfrm>
    </dsp:sp>
    <dsp:sp modelId="{AD7701E0-076B-4D18-9209-C6507706D5EC}">
      <dsp:nvSpPr>
        <dsp:cNvPr id="0" name=""/>
        <dsp:cNvSpPr/>
      </dsp:nvSpPr>
      <dsp:spPr>
        <a:xfrm rot="2354488">
          <a:off x="941615" y="3692274"/>
          <a:ext cx="3636792" cy="22763"/>
        </a:xfrm>
        <a:custGeom>
          <a:avLst/>
          <a:gdLst/>
          <a:ahLst/>
          <a:cxnLst/>
          <a:rect l="0" t="0" r="0" b="0"/>
          <a:pathLst>
            <a:path>
              <a:moveTo>
                <a:pt x="0" y="11381"/>
              </a:moveTo>
              <a:lnTo>
                <a:pt x="3636792" y="11381"/>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66725">
            <a:lnSpc>
              <a:spcPct val="90000"/>
            </a:lnSpc>
            <a:spcBef>
              <a:spcPct val="0"/>
            </a:spcBef>
            <a:spcAft>
              <a:spcPct val="35000"/>
            </a:spcAft>
            <a:buNone/>
          </a:pPr>
          <a:endParaRPr lang="en-GB" sz="1050" b="1" kern="1200">
            <a:solidFill>
              <a:schemeClr val="tx1"/>
            </a:solidFill>
          </a:endParaRPr>
        </a:p>
      </dsp:txBody>
      <dsp:txXfrm>
        <a:off x="2669092" y="3612736"/>
        <a:ext cx="181839" cy="181839"/>
      </dsp:txXfrm>
    </dsp:sp>
    <dsp:sp modelId="{47997FB1-654A-4E2F-8305-F46D7C5E5AD5}">
      <dsp:nvSpPr>
        <dsp:cNvPr id="0" name=""/>
        <dsp:cNvSpPr/>
      </dsp:nvSpPr>
      <dsp:spPr>
        <a:xfrm>
          <a:off x="4168335" y="4526310"/>
          <a:ext cx="1310580" cy="655290"/>
        </a:xfrm>
        <a:prstGeom prst="roundRect">
          <a:avLst>
            <a:gd name="adj" fmla="val 10000"/>
          </a:avLst>
        </a:prstGeom>
        <a:solidFill>
          <a:schemeClr val="accent4">
            <a:lumMod val="20000"/>
            <a:lumOff val="8000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tx1"/>
              </a:solidFill>
            </a:rPr>
            <a:t>Support professional accountability</a:t>
          </a:r>
          <a:endParaRPr lang="en-GB" sz="1400" b="1" kern="1200" dirty="0">
            <a:solidFill>
              <a:schemeClr val="tx1"/>
            </a:solidFill>
          </a:endParaRPr>
        </a:p>
      </dsp:txBody>
      <dsp:txXfrm>
        <a:off x="4187528" y="4545503"/>
        <a:ext cx="1272194" cy="61690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D363B2-4224-44BD-BF46-1EB9FA3CB39F}">
      <dsp:nvSpPr>
        <dsp:cNvPr id="0" name=""/>
        <dsp:cNvSpPr/>
      </dsp:nvSpPr>
      <dsp:spPr>
        <a:xfrm>
          <a:off x="3364115" y="2177"/>
          <a:ext cx="3784630" cy="1047465"/>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a:t>Social workers must complete:</a:t>
          </a:r>
          <a:endParaRPr lang="en-US" sz="2800" kern="1200" dirty="0"/>
        </a:p>
      </dsp:txBody>
      <dsp:txXfrm>
        <a:off x="3415248" y="53310"/>
        <a:ext cx="3682364" cy="945199"/>
      </dsp:txXfrm>
    </dsp:sp>
    <dsp:sp modelId="{7A7D3614-6C5D-4B9B-94F8-AB96F38E08FD}">
      <dsp:nvSpPr>
        <dsp:cNvPr id="0" name=""/>
        <dsp:cNvSpPr/>
      </dsp:nvSpPr>
      <dsp:spPr>
        <a:xfrm>
          <a:off x="3364115" y="1102016"/>
          <a:ext cx="3784630" cy="1047465"/>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a:t>Mandatory CPD</a:t>
          </a:r>
          <a:endParaRPr lang="en-US" sz="2800" kern="1200" dirty="0"/>
        </a:p>
      </dsp:txBody>
      <dsp:txXfrm>
        <a:off x="3415248" y="1153149"/>
        <a:ext cx="3682364" cy="945199"/>
      </dsp:txXfrm>
    </dsp:sp>
    <dsp:sp modelId="{AE62E24D-5A83-4AFB-91FF-D946B174FF4E}">
      <dsp:nvSpPr>
        <dsp:cNvPr id="0" name=""/>
        <dsp:cNvSpPr/>
      </dsp:nvSpPr>
      <dsp:spPr>
        <a:xfrm>
          <a:off x="3364115" y="2201855"/>
          <a:ext cx="3784630" cy="1047465"/>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a:t>Reflective practice records</a:t>
          </a:r>
          <a:endParaRPr lang="en-US" sz="2800" kern="1200"/>
        </a:p>
      </dsp:txBody>
      <dsp:txXfrm>
        <a:off x="3415248" y="2252988"/>
        <a:ext cx="3682364" cy="945199"/>
      </dsp:txXfrm>
    </dsp:sp>
    <dsp:sp modelId="{B1A7C6AC-F4FA-411A-A312-5218262151B6}">
      <dsp:nvSpPr>
        <dsp:cNvPr id="0" name=""/>
        <dsp:cNvSpPr/>
      </dsp:nvSpPr>
      <dsp:spPr>
        <a:xfrm>
          <a:off x="3364115" y="3301694"/>
          <a:ext cx="3784630" cy="1047465"/>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a:t>Evidence of learning linked to the SCW Code</a:t>
          </a:r>
          <a:endParaRPr lang="en-US" sz="2800" kern="1200"/>
        </a:p>
      </dsp:txBody>
      <dsp:txXfrm>
        <a:off x="3415248" y="3352827"/>
        <a:ext cx="3682364" cy="94519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671AC4-5824-4F39-9856-E577F716B11B}">
      <dsp:nvSpPr>
        <dsp:cNvPr id="0" name=""/>
        <dsp:cNvSpPr/>
      </dsp:nvSpPr>
      <dsp:spPr>
        <a:xfrm>
          <a:off x="3079" y="587446"/>
          <a:ext cx="2443419" cy="1466051"/>
        </a:xfrm>
        <a:prstGeom prst="rect">
          <a:avLst/>
        </a:prstGeom>
        <a:gradFill rotWithShape="0">
          <a:gsLst>
            <a:gs pos="0">
              <a:schemeClr val="accent1">
                <a:shade val="80000"/>
                <a:hueOff val="0"/>
                <a:satOff val="0"/>
                <a:lumOff val="0"/>
                <a:alphaOff val="0"/>
                <a:tint val="100000"/>
                <a:shade val="100000"/>
                <a:satMod val="130000"/>
              </a:schemeClr>
            </a:gs>
            <a:gs pos="100000">
              <a:schemeClr val="accent1">
                <a:shade val="8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solidFill>
                <a:schemeClr val="tx1"/>
              </a:solidFill>
            </a:rPr>
            <a:t>Health and Social Care Act 2008 &amp; 2012</a:t>
          </a:r>
          <a:endParaRPr lang="en-US" sz="2300" kern="1200">
            <a:solidFill>
              <a:schemeClr val="tx1"/>
            </a:solidFill>
          </a:endParaRPr>
        </a:p>
      </dsp:txBody>
      <dsp:txXfrm>
        <a:off x="3079" y="587446"/>
        <a:ext cx="2443419" cy="1466051"/>
      </dsp:txXfrm>
    </dsp:sp>
    <dsp:sp modelId="{DB3CA660-33E1-45AF-93A3-064BD28C16BB}">
      <dsp:nvSpPr>
        <dsp:cNvPr id="0" name=""/>
        <dsp:cNvSpPr/>
      </dsp:nvSpPr>
      <dsp:spPr>
        <a:xfrm>
          <a:off x="2690840" y="587446"/>
          <a:ext cx="2443419" cy="1466051"/>
        </a:xfrm>
        <a:prstGeom prst="rect">
          <a:avLst/>
        </a:prstGeom>
        <a:gradFill rotWithShape="0">
          <a:gsLst>
            <a:gs pos="0">
              <a:schemeClr val="accent1">
                <a:shade val="80000"/>
                <a:hueOff val="51041"/>
                <a:satOff val="-732"/>
                <a:lumOff val="4269"/>
                <a:alphaOff val="0"/>
                <a:tint val="100000"/>
                <a:shade val="100000"/>
                <a:satMod val="130000"/>
              </a:schemeClr>
            </a:gs>
            <a:gs pos="100000">
              <a:schemeClr val="accent1">
                <a:shade val="80000"/>
                <a:hueOff val="51041"/>
                <a:satOff val="-732"/>
                <a:lumOff val="4269"/>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solidFill>
                <a:schemeClr val="tx1"/>
              </a:solidFill>
            </a:rPr>
            <a:t>Mental Health Act 1983 (amended 2007)</a:t>
          </a:r>
          <a:endParaRPr lang="en-US" sz="2300" kern="1200">
            <a:solidFill>
              <a:schemeClr val="tx1"/>
            </a:solidFill>
          </a:endParaRPr>
        </a:p>
      </dsp:txBody>
      <dsp:txXfrm>
        <a:off x="2690840" y="587446"/>
        <a:ext cx="2443419" cy="1466051"/>
      </dsp:txXfrm>
    </dsp:sp>
    <dsp:sp modelId="{7631444B-2BCC-4DA7-8249-8D8556B7FE61}">
      <dsp:nvSpPr>
        <dsp:cNvPr id="0" name=""/>
        <dsp:cNvSpPr/>
      </dsp:nvSpPr>
      <dsp:spPr>
        <a:xfrm>
          <a:off x="5378601" y="587446"/>
          <a:ext cx="2443419" cy="1466051"/>
        </a:xfrm>
        <a:prstGeom prst="rect">
          <a:avLst/>
        </a:prstGeom>
        <a:gradFill rotWithShape="0">
          <a:gsLst>
            <a:gs pos="0">
              <a:schemeClr val="accent1">
                <a:shade val="80000"/>
                <a:hueOff val="102082"/>
                <a:satOff val="-1464"/>
                <a:lumOff val="8538"/>
                <a:alphaOff val="0"/>
                <a:tint val="100000"/>
                <a:shade val="100000"/>
                <a:satMod val="130000"/>
              </a:schemeClr>
            </a:gs>
            <a:gs pos="100000">
              <a:schemeClr val="accent1">
                <a:shade val="80000"/>
                <a:hueOff val="102082"/>
                <a:satOff val="-1464"/>
                <a:lumOff val="853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tx1"/>
              </a:solidFill>
            </a:rPr>
            <a:t>Mental Capacity Act 2005 &amp; Deprivation of Liberty Safeguards</a:t>
          </a:r>
          <a:endParaRPr lang="en-US" sz="2300" kern="1200" dirty="0">
            <a:solidFill>
              <a:schemeClr val="tx1"/>
            </a:solidFill>
          </a:endParaRPr>
        </a:p>
      </dsp:txBody>
      <dsp:txXfrm>
        <a:off x="5378601" y="587446"/>
        <a:ext cx="2443419" cy="1466051"/>
      </dsp:txXfrm>
    </dsp:sp>
    <dsp:sp modelId="{88A539F7-6EAE-4295-B732-751CE27134F1}">
      <dsp:nvSpPr>
        <dsp:cNvPr id="0" name=""/>
        <dsp:cNvSpPr/>
      </dsp:nvSpPr>
      <dsp:spPr>
        <a:xfrm>
          <a:off x="8066362" y="587446"/>
          <a:ext cx="2443419" cy="1466051"/>
        </a:xfrm>
        <a:prstGeom prst="rect">
          <a:avLst/>
        </a:prstGeom>
        <a:gradFill rotWithShape="0">
          <a:gsLst>
            <a:gs pos="0">
              <a:schemeClr val="accent1">
                <a:shade val="80000"/>
                <a:hueOff val="153123"/>
                <a:satOff val="-2196"/>
                <a:lumOff val="12807"/>
                <a:alphaOff val="0"/>
                <a:tint val="100000"/>
                <a:shade val="100000"/>
                <a:satMod val="130000"/>
              </a:schemeClr>
            </a:gs>
            <a:gs pos="100000">
              <a:schemeClr val="accent1">
                <a:shade val="80000"/>
                <a:hueOff val="153123"/>
                <a:satOff val="-2196"/>
                <a:lumOff val="12807"/>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solidFill>
                <a:schemeClr val="tx1"/>
              </a:solidFill>
            </a:rPr>
            <a:t>Human Rights Act 1998</a:t>
          </a:r>
          <a:endParaRPr lang="en-US" sz="2300" kern="1200">
            <a:solidFill>
              <a:schemeClr val="tx1"/>
            </a:solidFill>
          </a:endParaRPr>
        </a:p>
      </dsp:txBody>
      <dsp:txXfrm>
        <a:off x="8066362" y="587446"/>
        <a:ext cx="2443419" cy="1466051"/>
      </dsp:txXfrm>
    </dsp:sp>
    <dsp:sp modelId="{51982DE5-6AA2-4E14-8043-595B18047E30}">
      <dsp:nvSpPr>
        <dsp:cNvPr id="0" name=""/>
        <dsp:cNvSpPr/>
      </dsp:nvSpPr>
      <dsp:spPr>
        <a:xfrm>
          <a:off x="1346960" y="2297839"/>
          <a:ext cx="2443419" cy="1466051"/>
        </a:xfrm>
        <a:prstGeom prst="rect">
          <a:avLst/>
        </a:prstGeom>
        <a:gradFill rotWithShape="0">
          <a:gsLst>
            <a:gs pos="0">
              <a:schemeClr val="accent1">
                <a:shade val="80000"/>
                <a:hueOff val="204164"/>
                <a:satOff val="-2928"/>
                <a:lumOff val="17077"/>
                <a:alphaOff val="0"/>
                <a:tint val="100000"/>
                <a:shade val="100000"/>
                <a:satMod val="130000"/>
              </a:schemeClr>
            </a:gs>
            <a:gs pos="100000">
              <a:schemeClr val="accent1">
                <a:shade val="80000"/>
                <a:hueOff val="204164"/>
                <a:satOff val="-2928"/>
                <a:lumOff val="17077"/>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solidFill>
                <a:schemeClr val="tx1"/>
              </a:solidFill>
            </a:rPr>
            <a:t>Social Services and Well‑being (Wales) Act 2014</a:t>
          </a:r>
          <a:endParaRPr lang="en-US" sz="2300" kern="1200">
            <a:solidFill>
              <a:schemeClr val="tx1"/>
            </a:solidFill>
          </a:endParaRPr>
        </a:p>
      </dsp:txBody>
      <dsp:txXfrm>
        <a:off x="1346960" y="2297839"/>
        <a:ext cx="2443419" cy="1466051"/>
      </dsp:txXfrm>
    </dsp:sp>
    <dsp:sp modelId="{7BDF3EA6-F618-45CA-AB2A-E47D3D6378C3}">
      <dsp:nvSpPr>
        <dsp:cNvPr id="0" name=""/>
        <dsp:cNvSpPr/>
      </dsp:nvSpPr>
      <dsp:spPr>
        <a:xfrm>
          <a:off x="4034721" y="2297839"/>
          <a:ext cx="2443419" cy="1466051"/>
        </a:xfrm>
        <a:prstGeom prst="rect">
          <a:avLst/>
        </a:prstGeom>
        <a:gradFill rotWithShape="0">
          <a:gsLst>
            <a:gs pos="0">
              <a:schemeClr val="accent1">
                <a:shade val="80000"/>
                <a:hueOff val="255205"/>
                <a:satOff val="-3660"/>
                <a:lumOff val="21346"/>
                <a:alphaOff val="0"/>
                <a:tint val="100000"/>
                <a:shade val="100000"/>
                <a:satMod val="130000"/>
              </a:schemeClr>
            </a:gs>
            <a:gs pos="100000">
              <a:schemeClr val="accent1">
                <a:shade val="80000"/>
                <a:hueOff val="255205"/>
                <a:satOff val="-3660"/>
                <a:lumOff val="21346"/>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solidFill>
                <a:schemeClr val="tx1"/>
              </a:solidFill>
            </a:rPr>
            <a:t>Regulation and Inspection of Social Care (Wales) Act 2016</a:t>
          </a:r>
          <a:endParaRPr lang="en-US" sz="2300" kern="1200">
            <a:solidFill>
              <a:schemeClr val="tx1"/>
            </a:solidFill>
          </a:endParaRPr>
        </a:p>
      </dsp:txBody>
      <dsp:txXfrm>
        <a:off x="4034721" y="2297839"/>
        <a:ext cx="2443419" cy="1466051"/>
      </dsp:txXfrm>
    </dsp:sp>
    <dsp:sp modelId="{E477C8F8-CBAB-4A3F-A9F8-ECFD867A4654}">
      <dsp:nvSpPr>
        <dsp:cNvPr id="0" name=""/>
        <dsp:cNvSpPr/>
      </dsp:nvSpPr>
      <dsp:spPr>
        <a:xfrm>
          <a:off x="6722482" y="2297839"/>
          <a:ext cx="2443419" cy="1466051"/>
        </a:xfrm>
        <a:prstGeom prst="rect">
          <a:avLst/>
        </a:prstGeom>
        <a:gradFill rotWithShape="0">
          <a:gsLst>
            <a:gs pos="0">
              <a:schemeClr val="accent1">
                <a:shade val="80000"/>
                <a:hueOff val="306246"/>
                <a:satOff val="-4392"/>
                <a:lumOff val="25615"/>
                <a:alphaOff val="0"/>
                <a:tint val="100000"/>
                <a:shade val="100000"/>
                <a:satMod val="130000"/>
              </a:schemeClr>
            </a:gs>
            <a:gs pos="100000">
              <a:schemeClr val="accent1">
                <a:shade val="80000"/>
                <a:hueOff val="306246"/>
                <a:satOff val="-4392"/>
                <a:lumOff val="25615"/>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a:solidFill>
                <a:schemeClr val="tx1"/>
              </a:solidFill>
            </a:rPr>
            <a:t>Well‑being of Future Generations (Wales) Act 2015 </a:t>
          </a:r>
          <a:endParaRPr lang="en-US" sz="2300" kern="1200">
            <a:solidFill>
              <a:schemeClr val="tx1"/>
            </a:solidFill>
          </a:endParaRPr>
        </a:p>
      </dsp:txBody>
      <dsp:txXfrm>
        <a:off x="6722482" y="2297839"/>
        <a:ext cx="2443419" cy="146605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E6CF88-096C-4CA9-BC84-2038EBDF8201}">
      <dsp:nvSpPr>
        <dsp:cNvPr id="0" name=""/>
        <dsp:cNvSpPr/>
      </dsp:nvSpPr>
      <dsp:spPr>
        <a:xfrm>
          <a:off x="914161" y="0"/>
          <a:ext cx="10360500" cy="6858000"/>
        </a:xfrm>
        <a:prstGeom prst="rightArrow">
          <a:avLst/>
        </a:prstGeom>
        <a:solidFill>
          <a:schemeClr val="accent3">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EBE43D21-8E48-4C01-8630-3B69F80F8214}">
      <dsp:nvSpPr>
        <dsp:cNvPr id="0" name=""/>
        <dsp:cNvSpPr/>
      </dsp:nvSpPr>
      <dsp:spPr>
        <a:xfrm>
          <a:off x="5356" y="2057400"/>
          <a:ext cx="2341944" cy="2743200"/>
        </a:xfrm>
        <a:prstGeom prst="roundRect">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SzPts val="1000"/>
            <a:buFont typeface="Symbol" panose="05050102010706020507" pitchFamily="18" charset="2"/>
            <a:buNone/>
          </a:pPr>
          <a:r>
            <a:rPr lang="en-GB" sz="2700" kern="1200" dirty="0">
              <a:solidFill>
                <a:schemeClr val="tx1"/>
              </a:solidFill>
              <a:effectLst/>
              <a:latin typeface="+mn-lt"/>
              <a:ea typeface="Times New Roman" panose="02020603050405020304" pitchFamily="18" charset="0"/>
              <a:cs typeface="Times New Roman" panose="02020603050405020304" pitchFamily="18" charset="0"/>
            </a:rPr>
            <a:t>Recognising patterns of concern</a:t>
          </a:r>
          <a:endParaRPr lang="en-GB" sz="2700" kern="1200" dirty="0">
            <a:solidFill>
              <a:schemeClr val="tx1"/>
            </a:solidFill>
          </a:endParaRPr>
        </a:p>
      </dsp:txBody>
      <dsp:txXfrm>
        <a:off x="119680" y="2171724"/>
        <a:ext cx="2113296" cy="2514552"/>
      </dsp:txXfrm>
    </dsp:sp>
    <dsp:sp modelId="{7808C227-E210-410C-B235-E1E5A1C656FB}">
      <dsp:nvSpPr>
        <dsp:cNvPr id="0" name=""/>
        <dsp:cNvSpPr/>
      </dsp:nvSpPr>
      <dsp:spPr>
        <a:xfrm>
          <a:off x="2464398" y="2057400"/>
          <a:ext cx="2341944" cy="2743200"/>
        </a:xfrm>
        <a:prstGeom prst="roundRect">
          <a:avLst/>
        </a:prstGeom>
        <a:gradFill rotWithShape="0">
          <a:gsLst>
            <a:gs pos="0">
              <a:schemeClr val="accent3">
                <a:hueOff val="2812566"/>
                <a:satOff val="-4220"/>
                <a:lumOff val="-686"/>
                <a:alphaOff val="0"/>
                <a:tint val="100000"/>
                <a:shade val="100000"/>
                <a:satMod val="130000"/>
              </a:schemeClr>
            </a:gs>
            <a:gs pos="100000">
              <a:schemeClr val="accent3">
                <a:hueOff val="2812566"/>
                <a:satOff val="-4220"/>
                <a:lumOff val="-686"/>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SzPts val="1000"/>
            <a:buFont typeface="Symbol" panose="05050102010706020507" pitchFamily="18" charset="2"/>
            <a:buNone/>
          </a:pPr>
          <a:r>
            <a:rPr lang="en-GB" sz="2700" kern="1200" dirty="0">
              <a:solidFill>
                <a:schemeClr val="tx1"/>
              </a:solidFill>
              <a:effectLst/>
              <a:latin typeface="+mn-lt"/>
              <a:ea typeface="Times New Roman" panose="02020603050405020304" pitchFamily="18" charset="0"/>
              <a:cs typeface="Times New Roman" panose="02020603050405020304" pitchFamily="18" charset="0"/>
            </a:rPr>
            <a:t>Escalating early and consistently</a:t>
          </a:r>
          <a:endParaRPr lang="en-GB" sz="2700" kern="1200" dirty="0">
            <a:solidFill>
              <a:schemeClr val="tx1"/>
            </a:solidFill>
          </a:endParaRPr>
        </a:p>
      </dsp:txBody>
      <dsp:txXfrm>
        <a:off x="2578722" y="2171724"/>
        <a:ext cx="2113296" cy="2514552"/>
      </dsp:txXfrm>
    </dsp:sp>
    <dsp:sp modelId="{0EBFE5B0-78D7-43E4-96E1-8B183B03232A}">
      <dsp:nvSpPr>
        <dsp:cNvPr id="0" name=""/>
        <dsp:cNvSpPr/>
      </dsp:nvSpPr>
      <dsp:spPr>
        <a:xfrm>
          <a:off x="4923439" y="2057400"/>
          <a:ext cx="2341944" cy="2743200"/>
        </a:xfrm>
        <a:prstGeom prst="roundRect">
          <a:avLst/>
        </a:prstGeom>
        <a:gradFill rotWithShape="0">
          <a:gsLst>
            <a:gs pos="0">
              <a:schemeClr val="accent3">
                <a:hueOff val="5625132"/>
                <a:satOff val="-8440"/>
                <a:lumOff val="-1373"/>
                <a:alphaOff val="0"/>
                <a:tint val="100000"/>
                <a:shade val="100000"/>
                <a:satMod val="130000"/>
              </a:schemeClr>
            </a:gs>
            <a:gs pos="100000">
              <a:schemeClr val="accent3">
                <a:hueOff val="5625132"/>
                <a:satOff val="-8440"/>
                <a:lumOff val="-1373"/>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SzPts val="1000"/>
            <a:buFont typeface="Symbol" panose="05050102010706020507" pitchFamily="18" charset="2"/>
            <a:buNone/>
          </a:pPr>
          <a:r>
            <a:rPr lang="en-GB" sz="2700" kern="1200" dirty="0">
              <a:solidFill>
                <a:schemeClr val="tx1"/>
              </a:solidFill>
              <a:effectLst/>
              <a:latin typeface="+mn-lt"/>
              <a:ea typeface="Times New Roman" panose="02020603050405020304" pitchFamily="18" charset="0"/>
              <a:cs typeface="Times New Roman" panose="02020603050405020304" pitchFamily="18" charset="0"/>
            </a:rPr>
            <a:t>Sharing information effectively</a:t>
          </a:r>
          <a:endParaRPr lang="en-GB" sz="2700" kern="1200" dirty="0">
            <a:solidFill>
              <a:schemeClr val="tx1"/>
            </a:solidFill>
          </a:endParaRPr>
        </a:p>
      </dsp:txBody>
      <dsp:txXfrm>
        <a:off x="5037763" y="2171724"/>
        <a:ext cx="2113296" cy="2514552"/>
      </dsp:txXfrm>
    </dsp:sp>
    <dsp:sp modelId="{D3A2331D-AA73-4833-AFDE-066157055A98}">
      <dsp:nvSpPr>
        <dsp:cNvPr id="0" name=""/>
        <dsp:cNvSpPr/>
      </dsp:nvSpPr>
      <dsp:spPr>
        <a:xfrm>
          <a:off x="7382481" y="2057400"/>
          <a:ext cx="2341944" cy="2743200"/>
        </a:xfrm>
        <a:prstGeom prst="roundRect">
          <a:avLst/>
        </a:prstGeom>
        <a:gradFill rotWithShape="0">
          <a:gsLst>
            <a:gs pos="0">
              <a:schemeClr val="accent3">
                <a:hueOff val="8437698"/>
                <a:satOff val="-12660"/>
                <a:lumOff val="-2059"/>
                <a:alphaOff val="0"/>
                <a:tint val="100000"/>
                <a:shade val="100000"/>
                <a:satMod val="130000"/>
              </a:schemeClr>
            </a:gs>
            <a:gs pos="100000">
              <a:schemeClr val="accent3">
                <a:hueOff val="8437698"/>
                <a:satOff val="-12660"/>
                <a:lumOff val="-2059"/>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SzPts val="1000"/>
            <a:buFont typeface="Symbol" panose="05050102010706020507" pitchFamily="18" charset="2"/>
            <a:buNone/>
          </a:pPr>
          <a:r>
            <a:rPr lang="en-GB" sz="2700" kern="1200" dirty="0">
              <a:solidFill>
                <a:schemeClr val="tx1"/>
              </a:solidFill>
              <a:effectLst/>
              <a:latin typeface="+mn-lt"/>
              <a:ea typeface="Times New Roman" panose="02020603050405020304" pitchFamily="18" charset="0"/>
              <a:cs typeface="Times New Roman" panose="02020603050405020304" pitchFamily="18" charset="0"/>
            </a:rPr>
            <a:t>Challenging caregiver explanations and using professional curiosity</a:t>
          </a:r>
          <a:endParaRPr lang="en-GB" sz="2700" kern="1200" dirty="0">
            <a:solidFill>
              <a:schemeClr val="tx1"/>
            </a:solidFill>
          </a:endParaRPr>
        </a:p>
      </dsp:txBody>
      <dsp:txXfrm>
        <a:off x="7496805" y="2171724"/>
        <a:ext cx="2113296" cy="2514552"/>
      </dsp:txXfrm>
    </dsp:sp>
    <dsp:sp modelId="{5BEAB77C-BDD5-4D20-B238-959C7BF1FDD7}">
      <dsp:nvSpPr>
        <dsp:cNvPr id="0" name=""/>
        <dsp:cNvSpPr/>
      </dsp:nvSpPr>
      <dsp:spPr>
        <a:xfrm>
          <a:off x="9841523" y="2057400"/>
          <a:ext cx="2341944" cy="2743200"/>
        </a:xfrm>
        <a:prstGeom prst="roundRect">
          <a:avLst/>
        </a:prstGeom>
        <a:gradFill rotWithShape="0">
          <a:gsLst>
            <a:gs pos="0">
              <a:schemeClr val="accent3">
                <a:hueOff val="11250264"/>
                <a:satOff val="-16880"/>
                <a:lumOff val="-2745"/>
                <a:alphaOff val="0"/>
                <a:tint val="100000"/>
                <a:shade val="100000"/>
                <a:satMod val="130000"/>
              </a:schemeClr>
            </a:gs>
            <a:gs pos="100000">
              <a:schemeClr val="accent3">
                <a:hueOff val="11250264"/>
                <a:satOff val="-16880"/>
                <a:lumOff val="-2745"/>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SzPts val="1000"/>
            <a:buFont typeface="Symbol" panose="05050102010706020507" pitchFamily="18" charset="2"/>
            <a:buNone/>
          </a:pPr>
          <a:r>
            <a:rPr lang="en-GB" sz="2700" kern="1200" dirty="0">
              <a:solidFill>
                <a:schemeClr val="tx1"/>
              </a:solidFill>
              <a:effectLst/>
              <a:latin typeface="+mn-lt"/>
              <a:ea typeface="Times New Roman" panose="02020603050405020304" pitchFamily="18" charset="0"/>
              <a:cs typeface="Times New Roman" panose="02020603050405020304" pitchFamily="18" charset="0"/>
            </a:rPr>
            <a:t>Holding multi-agency meetings to coordinate safeguarding action</a:t>
          </a:r>
          <a:endParaRPr lang="en-GB" sz="2700" kern="1200" dirty="0">
            <a:solidFill>
              <a:schemeClr val="tx1"/>
            </a:solidFill>
          </a:endParaRPr>
        </a:p>
      </dsp:txBody>
      <dsp:txXfrm>
        <a:off x="9955847" y="2171724"/>
        <a:ext cx="2113296" cy="251455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1">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0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1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ltNode1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NoLn">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99F2931-70EC-414E-8957-39CC893D9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78FFBE11-4B3E-48D7-94D4-2EC8CC9FE8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79720"/>
            <a:ext cx="12188825" cy="3378280"/>
          </a:xfrm>
          <a:custGeom>
            <a:avLst/>
            <a:gdLst>
              <a:gd name="connsiteX0" fmla="*/ 0 w 12192000"/>
              <a:gd name="connsiteY0" fmla="*/ 0 h 3378280"/>
              <a:gd name="connsiteX1" fmla="*/ 13973 w 12192000"/>
              <a:gd name="connsiteY1" fmla="*/ 3431 h 3378280"/>
              <a:gd name="connsiteX2" fmla="*/ 86774 w 12192000"/>
              <a:gd name="connsiteY2" fmla="*/ 43536 h 3378280"/>
              <a:gd name="connsiteX3" fmla="*/ 229780 w 12192000"/>
              <a:gd name="connsiteY3" fmla="*/ 145557 h 3378280"/>
              <a:gd name="connsiteX4" fmla="*/ 302639 w 12192000"/>
              <a:gd name="connsiteY4" fmla="*/ 203425 h 3378280"/>
              <a:gd name="connsiteX5" fmla="*/ 348081 w 12192000"/>
              <a:gd name="connsiteY5" fmla="*/ 187174 h 3378280"/>
              <a:gd name="connsiteX6" fmla="*/ 436950 w 12192000"/>
              <a:gd name="connsiteY6" fmla="*/ 184066 h 3378280"/>
              <a:gd name="connsiteX7" fmla="*/ 501693 w 12192000"/>
              <a:gd name="connsiteY7" fmla="*/ 233225 h 3378280"/>
              <a:gd name="connsiteX8" fmla="*/ 557201 w 12192000"/>
              <a:gd name="connsiteY8" fmla="*/ 312390 h 3378280"/>
              <a:gd name="connsiteX9" fmla="*/ 617648 w 12192000"/>
              <a:gd name="connsiteY9" fmla="*/ 333897 h 3378280"/>
              <a:gd name="connsiteX10" fmla="*/ 692332 w 12192000"/>
              <a:gd name="connsiteY10" fmla="*/ 386327 h 3378280"/>
              <a:gd name="connsiteX11" fmla="*/ 802009 w 12192000"/>
              <a:gd name="connsiteY11" fmla="*/ 419027 h 3378280"/>
              <a:gd name="connsiteX12" fmla="*/ 914003 w 12192000"/>
              <a:gd name="connsiteY12" fmla="*/ 475419 h 3378280"/>
              <a:gd name="connsiteX13" fmla="*/ 938561 w 12192000"/>
              <a:gd name="connsiteY13" fmla="*/ 472887 h 3378280"/>
              <a:gd name="connsiteX14" fmla="*/ 1035683 w 12192000"/>
              <a:gd name="connsiteY14" fmla="*/ 486697 h 3378280"/>
              <a:gd name="connsiteX15" fmla="*/ 1035757 w 12192000"/>
              <a:gd name="connsiteY15" fmla="*/ 486731 h 3378280"/>
              <a:gd name="connsiteX16" fmla="*/ 1074336 w 12192000"/>
              <a:gd name="connsiteY16" fmla="*/ 494465 h 3378280"/>
              <a:gd name="connsiteX17" fmla="*/ 1285084 w 12192000"/>
              <a:gd name="connsiteY17" fmla="*/ 589112 h 3378280"/>
              <a:gd name="connsiteX18" fmla="*/ 1409116 w 12192000"/>
              <a:gd name="connsiteY18" fmla="*/ 656332 h 3378280"/>
              <a:gd name="connsiteX19" fmla="*/ 1533725 w 12192000"/>
              <a:gd name="connsiteY19" fmla="*/ 699179 h 3378280"/>
              <a:gd name="connsiteX20" fmla="*/ 1636242 w 12192000"/>
              <a:gd name="connsiteY20" fmla="*/ 741533 h 3378280"/>
              <a:gd name="connsiteX21" fmla="*/ 1704848 w 12192000"/>
              <a:gd name="connsiteY21" fmla="*/ 770749 h 3378280"/>
              <a:gd name="connsiteX22" fmla="*/ 1718292 w 12192000"/>
              <a:gd name="connsiteY22" fmla="*/ 781051 h 3378280"/>
              <a:gd name="connsiteX23" fmla="*/ 1720835 w 12192000"/>
              <a:gd name="connsiteY23" fmla="*/ 781117 h 3378280"/>
              <a:gd name="connsiteX24" fmla="*/ 1753341 w 12192000"/>
              <a:gd name="connsiteY24" fmla="*/ 800301 h 3378280"/>
              <a:gd name="connsiteX25" fmla="*/ 1775454 w 12192000"/>
              <a:gd name="connsiteY25" fmla="*/ 815182 h 3378280"/>
              <a:gd name="connsiteX26" fmla="*/ 1781011 w 12192000"/>
              <a:gd name="connsiteY26" fmla="*/ 816068 h 3378280"/>
              <a:gd name="connsiteX27" fmla="*/ 1817738 w 12192000"/>
              <a:gd name="connsiteY27" fmla="*/ 834926 h 3378280"/>
              <a:gd name="connsiteX28" fmla="*/ 1830702 w 12192000"/>
              <a:gd name="connsiteY28" fmla="*/ 836485 h 3378280"/>
              <a:gd name="connsiteX29" fmla="*/ 1853950 w 12192000"/>
              <a:gd name="connsiteY29" fmla="*/ 841519 h 3378280"/>
              <a:gd name="connsiteX30" fmla="*/ 1915890 w 12192000"/>
              <a:gd name="connsiteY30" fmla="*/ 841983 h 3378280"/>
              <a:gd name="connsiteX31" fmla="*/ 1960900 w 12192000"/>
              <a:gd name="connsiteY31" fmla="*/ 865789 h 3378280"/>
              <a:gd name="connsiteX32" fmla="*/ 1961217 w 12192000"/>
              <a:gd name="connsiteY32" fmla="*/ 865662 h 3378280"/>
              <a:gd name="connsiteX33" fmla="*/ 1969825 w 12192000"/>
              <a:gd name="connsiteY33" fmla="*/ 869049 h 3378280"/>
              <a:gd name="connsiteX34" fmla="*/ 1975234 w 12192000"/>
              <a:gd name="connsiteY34" fmla="*/ 872329 h 3378280"/>
              <a:gd name="connsiteX35" fmla="*/ 1990485 w 12192000"/>
              <a:gd name="connsiteY35" fmla="*/ 879288 h 3378280"/>
              <a:gd name="connsiteX36" fmla="*/ 1996793 w 12192000"/>
              <a:gd name="connsiteY36" fmla="*/ 880361 h 3378280"/>
              <a:gd name="connsiteX37" fmla="*/ 2055091 w 12192000"/>
              <a:gd name="connsiteY37" fmla="*/ 872818 h 3378280"/>
              <a:gd name="connsiteX38" fmla="*/ 2165143 w 12192000"/>
              <a:gd name="connsiteY38" fmla="*/ 892293 h 3378280"/>
              <a:gd name="connsiteX39" fmla="*/ 2274196 w 12192000"/>
              <a:gd name="connsiteY39" fmla="*/ 914768 h 3378280"/>
              <a:gd name="connsiteX40" fmla="*/ 2383986 w 12192000"/>
              <a:gd name="connsiteY40" fmla="*/ 934891 h 3378280"/>
              <a:gd name="connsiteX41" fmla="*/ 2420278 w 12192000"/>
              <a:gd name="connsiteY41" fmla="*/ 933890 h 3378280"/>
              <a:gd name="connsiteX42" fmla="*/ 2426203 w 12192000"/>
              <a:gd name="connsiteY42" fmla="*/ 933891 h 3378280"/>
              <a:gd name="connsiteX43" fmla="*/ 2448674 w 12192000"/>
              <a:gd name="connsiteY43" fmla="*/ 941056 h 3378280"/>
              <a:gd name="connsiteX44" fmla="*/ 2457640 w 12192000"/>
              <a:gd name="connsiteY44" fmla="*/ 943105 h 3378280"/>
              <a:gd name="connsiteX45" fmla="*/ 2457852 w 12192000"/>
              <a:gd name="connsiteY45" fmla="*/ 942912 h 3378280"/>
              <a:gd name="connsiteX46" fmla="*/ 2466265 w 12192000"/>
              <a:gd name="connsiteY46" fmla="*/ 945310 h 3378280"/>
              <a:gd name="connsiteX47" fmla="*/ 2507496 w 12192000"/>
              <a:gd name="connsiteY47" fmla="*/ 960111 h 3378280"/>
              <a:gd name="connsiteX48" fmla="*/ 2561127 w 12192000"/>
              <a:gd name="connsiteY48" fmla="*/ 949411 h 3378280"/>
              <a:gd name="connsiteX49" fmla="*/ 2583467 w 12192000"/>
              <a:gd name="connsiteY49" fmla="*/ 950570 h 3378280"/>
              <a:gd name="connsiteX50" fmla="*/ 2595361 w 12192000"/>
              <a:gd name="connsiteY50" fmla="*/ 949884 h 3378280"/>
              <a:gd name="connsiteX51" fmla="*/ 2596075 w 12192000"/>
              <a:gd name="connsiteY51" fmla="*/ 949000 h 3378280"/>
              <a:gd name="connsiteX52" fmla="*/ 2666638 w 12192000"/>
              <a:gd name="connsiteY52" fmla="*/ 975095 h 3378280"/>
              <a:gd name="connsiteX53" fmla="*/ 2703393 w 12192000"/>
              <a:gd name="connsiteY53" fmla="*/ 989635 h 3378280"/>
              <a:gd name="connsiteX54" fmla="*/ 2705616 w 12192000"/>
              <a:gd name="connsiteY54" fmla="*/ 989244 h 3378280"/>
              <a:gd name="connsiteX55" fmla="*/ 2721898 w 12192000"/>
              <a:gd name="connsiteY55" fmla="*/ 997777 h 3378280"/>
              <a:gd name="connsiteX56" fmla="*/ 2735669 w 12192000"/>
              <a:gd name="connsiteY56" fmla="*/ 1009612 h 3378280"/>
              <a:gd name="connsiteX57" fmla="*/ 2857526 w 12192000"/>
              <a:gd name="connsiteY57" fmla="*/ 1030627 h 3378280"/>
              <a:gd name="connsiteX58" fmla="*/ 3021918 w 12192000"/>
              <a:gd name="connsiteY58" fmla="*/ 1088093 h 3378280"/>
              <a:gd name="connsiteX59" fmla="*/ 3155458 w 12192000"/>
              <a:gd name="connsiteY59" fmla="*/ 1121618 h 3378280"/>
              <a:gd name="connsiteX60" fmla="*/ 3328229 w 12192000"/>
              <a:gd name="connsiteY60" fmla="*/ 1155903 h 3378280"/>
              <a:gd name="connsiteX61" fmla="*/ 3448440 w 12192000"/>
              <a:gd name="connsiteY61" fmla="*/ 1184343 h 3378280"/>
              <a:gd name="connsiteX62" fmla="*/ 3499287 w 12192000"/>
              <a:gd name="connsiteY62" fmla="*/ 1209472 h 3378280"/>
              <a:gd name="connsiteX63" fmla="*/ 3520027 w 12192000"/>
              <a:gd name="connsiteY63" fmla="*/ 1207338 h 3378280"/>
              <a:gd name="connsiteX64" fmla="*/ 3523594 w 12192000"/>
              <a:gd name="connsiteY64" fmla="*/ 1206755 h 3378280"/>
              <a:gd name="connsiteX65" fmla="*/ 3538013 w 12192000"/>
              <a:gd name="connsiteY65" fmla="*/ 1209066 h 3378280"/>
              <a:gd name="connsiteX66" fmla="*/ 3541918 w 12192000"/>
              <a:gd name="connsiteY66" fmla="*/ 1203922 h 3378280"/>
              <a:gd name="connsiteX67" fmla="*/ 3590082 w 12192000"/>
              <a:gd name="connsiteY67" fmla="*/ 1209115 h 3378280"/>
              <a:gd name="connsiteX68" fmla="*/ 3716445 w 12192000"/>
              <a:gd name="connsiteY68" fmla="*/ 1243431 h 3378280"/>
              <a:gd name="connsiteX69" fmla="*/ 3792028 w 12192000"/>
              <a:gd name="connsiteY69" fmla="*/ 1260288 h 3378280"/>
              <a:gd name="connsiteX70" fmla="*/ 3820707 w 12192000"/>
              <a:gd name="connsiteY70" fmla="*/ 1260924 h 3378280"/>
              <a:gd name="connsiteX71" fmla="*/ 3860784 w 12192000"/>
              <a:gd name="connsiteY71" fmla="*/ 1265692 h 3378280"/>
              <a:gd name="connsiteX72" fmla="*/ 3997310 w 12192000"/>
              <a:gd name="connsiteY72" fmla="*/ 1281176 h 3378280"/>
              <a:gd name="connsiteX73" fmla="*/ 4040665 w 12192000"/>
              <a:gd name="connsiteY73" fmla="*/ 1291934 h 3378280"/>
              <a:gd name="connsiteX74" fmla="*/ 4046831 w 12192000"/>
              <a:gd name="connsiteY74" fmla="*/ 1293910 h 3378280"/>
              <a:gd name="connsiteX75" fmla="*/ 4095847 w 12192000"/>
              <a:gd name="connsiteY75" fmla="*/ 1316851 h 3378280"/>
              <a:gd name="connsiteX76" fmla="*/ 4101945 w 12192000"/>
              <a:gd name="connsiteY76" fmla="*/ 1313869 h 3378280"/>
              <a:gd name="connsiteX77" fmla="*/ 4119420 w 12192000"/>
              <a:gd name="connsiteY77" fmla="*/ 1313965 h 3378280"/>
              <a:gd name="connsiteX78" fmla="*/ 4131728 w 12192000"/>
              <a:gd name="connsiteY78" fmla="*/ 1322978 h 3378280"/>
              <a:gd name="connsiteX79" fmla="*/ 4193827 w 12192000"/>
              <a:gd name="connsiteY79" fmla="*/ 1350222 h 3378280"/>
              <a:gd name="connsiteX80" fmla="*/ 4286157 w 12192000"/>
              <a:gd name="connsiteY80" fmla="*/ 1385101 h 3378280"/>
              <a:gd name="connsiteX81" fmla="*/ 4298907 w 12192000"/>
              <a:gd name="connsiteY81" fmla="*/ 1394396 h 3378280"/>
              <a:gd name="connsiteX82" fmla="*/ 4323224 w 12192000"/>
              <a:gd name="connsiteY82" fmla="*/ 1403133 h 3378280"/>
              <a:gd name="connsiteX83" fmla="*/ 4404439 w 12192000"/>
              <a:gd name="connsiteY83" fmla="*/ 1417252 h 3378280"/>
              <a:gd name="connsiteX84" fmla="*/ 4423989 w 12192000"/>
              <a:gd name="connsiteY84" fmla="*/ 1410448 h 3378280"/>
              <a:gd name="connsiteX85" fmla="*/ 4427300 w 12192000"/>
              <a:gd name="connsiteY85" fmla="*/ 1409068 h 3378280"/>
              <a:gd name="connsiteX86" fmla="*/ 4441847 w 12192000"/>
              <a:gd name="connsiteY86" fmla="*/ 1408029 h 3378280"/>
              <a:gd name="connsiteX87" fmla="*/ 4444331 w 12192000"/>
              <a:gd name="connsiteY87" fmla="*/ 1402133 h 3378280"/>
              <a:gd name="connsiteX88" fmla="*/ 4492293 w 12192000"/>
              <a:gd name="connsiteY88" fmla="*/ 1396205 h 3378280"/>
              <a:gd name="connsiteX89" fmla="*/ 4623335 w 12192000"/>
              <a:gd name="connsiteY89" fmla="*/ 1400793 h 3378280"/>
              <a:gd name="connsiteX90" fmla="*/ 4700790 w 12192000"/>
              <a:gd name="connsiteY90" fmla="*/ 1399970 h 3378280"/>
              <a:gd name="connsiteX91" fmla="*/ 4728732 w 12192000"/>
              <a:gd name="connsiteY91" fmla="*/ 1394050 h 3378280"/>
              <a:gd name="connsiteX92" fmla="*/ 4768749 w 12192000"/>
              <a:gd name="connsiteY92" fmla="*/ 1389553 h 3378280"/>
              <a:gd name="connsiteX93" fmla="*/ 4838227 w 12192000"/>
              <a:gd name="connsiteY93" fmla="*/ 1377273 h 3378280"/>
              <a:gd name="connsiteX94" fmla="*/ 4904889 w 12192000"/>
              <a:gd name="connsiteY94" fmla="*/ 1373499 h 3378280"/>
              <a:gd name="connsiteX95" fmla="*/ 4949597 w 12192000"/>
              <a:gd name="connsiteY95" fmla="*/ 1374085 h 3378280"/>
              <a:gd name="connsiteX96" fmla="*/ 4956064 w 12192000"/>
              <a:gd name="connsiteY96" fmla="*/ 1374603 h 3378280"/>
              <a:gd name="connsiteX97" fmla="*/ 5009322 w 12192000"/>
              <a:gd name="connsiteY97" fmla="*/ 1385751 h 3378280"/>
              <a:gd name="connsiteX98" fmla="*/ 5014476 w 12192000"/>
              <a:gd name="connsiteY98" fmla="*/ 1381460 h 3378280"/>
              <a:gd name="connsiteX99" fmla="*/ 5031428 w 12192000"/>
              <a:gd name="connsiteY99" fmla="*/ 1377570 h 3378280"/>
              <a:gd name="connsiteX100" fmla="*/ 5045619 w 12192000"/>
              <a:gd name="connsiteY100" fmla="*/ 1383532 h 3378280"/>
              <a:gd name="connsiteX101" fmla="*/ 5112635 w 12192000"/>
              <a:gd name="connsiteY101" fmla="*/ 1395891 h 3378280"/>
              <a:gd name="connsiteX102" fmla="*/ 5210851 w 12192000"/>
              <a:gd name="connsiteY102" fmla="*/ 1408784 h 3378280"/>
              <a:gd name="connsiteX103" fmla="*/ 5225543 w 12192000"/>
              <a:gd name="connsiteY103" fmla="*/ 1414923 h 3378280"/>
              <a:gd name="connsiteX104" fmla="*/ 5321696 w 12192000"/>
              <a:gd name="connsiteY104" fmla="*/ 1432414 h 3378280"/>
              <a:gd name="connsiteX105" fmla="*/ 5372327 w 12192000"/>
              <a:gd name="connsiteY105" fmla="*/ 1436597 h 3378280"/>
              <a:gd name="connsiteX106" fmla="*/ 5378149 w 12192000"/>
              <a:gd name="connsiteY106" fmla="*/ 1431785 h 3378280"/>
              <a:gd name="connsiteX107" fmla="*/ 5393069 w 12192000"/>
              <a:gd name="connsiteY107" fmla="*/ 1433737 h 3378280"/>
              <a:gd name="connsiteX108" fmla="*/ 5527621 w 12192000"/>
              <a:gd name="connsiteY108" fmla="*/ 1458786 h 3378280"/>
              <a:gd name="connsiteX109" fmla="*/ 5680585 w 12192000"/>
              <a:gd name="connsiteY109" fmla="*/ 1498233 h 3378280"/>
              <a:gd name="connsiteX110" fmla="*/ 5783795 w 12192000"/>
              <a:gd name="connsiteY110" fmla="*/ 1499932 h 3378280"/>
              <a:gd name="connsiteX111" fmla="*/ 6016525 w 12192000"/>
              <a:gd name="connsiteY111" fmla="*/ 1577292 h 3378280"/>
              <a:gd name="connsiteX112" fmla="*/ 6186598 w 12192000"/>
              <a:gd name="connsiteY112" fmla="*/ 1606065 h 3378280"/>
              <a:gd name="connsiteX113" fmla="*/ 6197872 w 12192000"/>
              <a:gd name="connsiteY113" fmla="*/ 1616845 h 3378280"/>
              <a:gd name="connsiteX114" fmla="*/ 6212885 w 12192000"/>
              <a:gd name="connsiteY114" fmla="*/ 1624535 h 3378280"/>
              <a:gd name="connsiteX115" fmla="*/ 6319240 w 12192000"/>
              <a:gd name="connsiteY115" fmla="*/ 1660375 h 3378280"/>
              <a:gd name="connsiteX116" fmla="*/ 6333397 w 12192000"/>
              <a:gd name="connsiteY116" fmla="*/ 1658763 h 3378280"/>
              <a:gd name="connsiteX117" fmla="*/ 6357266 w 12192000"/>
              <a:gd name="connsiteY117" fmla="*/ 1659543 h 3378280"/>
              <a:gd name="connsiteX118" fmla="*/ 6418740 w 12192000"/>
              <a:gd name="connsiteY118" fmla="*/ 1648944 h 3378280"/>
              <a:gd name="connsiteX119" fmla="*/ 6458877 w 12192000"/>
              <a:gd name="connsiteY119" fmla="*/ 1662117 h 3378280"/>
              <a:gd name="connsiteX120" fmla="*/ 6467254 w 12192000"/>
              <a:gd name="connsiteY120" fmla="*/ 1664227 h 3378280"/>
              <a:gd name="connsiteX121" fmla="*/ 6467545 w 12192000"/>
              <a:gd name="connsiteY121" fmla="*/ 1664046 h 3378280"/>
              <a:gd name="connsiteX122" fmla="*/ 6476635 w 12192000"/>
              <a:gd name="connsiteY122" fmla="*/ 1665826 h 3378280"/>
              <a:gd name="connsiteX123" fmla="*/ 6482535 w 12192000"/>
              <a:gd name="connsiteY123" fmla="*/ 1668074 h 3378280"/>
              <a:gd name="connsiteX124" fmla="*/ 6498791 w 12192000"/>
              <a:gd name="connsiteY124" fmla="*/ 1672167 h 3378280"/>
              <a:gd name="connsiteX125" fmla="*/ 6505220 w 12192000"/>
              <a:gd name="connsiteY125" fmla="*/ 1672092 h 3378280"/>
              <a:gd name="connsiteX126" fmla="*/ 6508969 w 12192000"/>
              <a:gd name="connsiteY126" fmla="*/ 1669922 h 3378280"/>
              <a:gd name="connsiteX127" fmla="*/ 6544886 w 12192000"/>
              <a:gd name="connsiteY127" fmla="*/ 1670695 h 3378280"/>
              <a:gd name="connsiteX128" fmla="*/ 6617859 w 12192000"/>
              <a:gd name="connsiteY128" fmla="*/ 1679453 h 3378280"/>
              <a:gd name="connsiteX129" fmla="*/ 6657726 w 12192000"/>
              <a:gd name="connsiteY129" fmla="*/ 1687906 h 3378280"/>
              <a:gd name="connsiteX130" fmla="*/ 6769041 w 12192000"/>
              <a:gd name="connsiteY130" fmla="*/ 1707304 h 3378280"/>
              <a:gd name="connsiteX131" fmla="*/ 6882368 w 12192000"/>
              <a:gd name="connsiteY131" fmla="*/ 1723914 h 3378280"/>
              <a:gd name="connsiteX132" fmla="*/ 6968822 w 12192000"/>
              <a:gd name="connsiteY132" fmla="*/ 1723334 h 3378280"/>
              <a:gd name="connsiteX133" fmla="*/ 6973672 w 12192000"/>
              <a:gd name="connsiteY133" fmla="*/ 1726298 h 3378280"/>
              <a:gd name="connsiteX134" fmla="*/ 6981961 w 12192000"/>
              <a:gd name="connsiteY134" fmla="*/ 1729324 h 3378280"/>
              <a:gd name="connsiteX135" fmla="*/ 6982342 w 12192000"/>
              <a:gd name="connsiteY135" fmla="*/ 1729201 h 3378280"/>
              <a:gd name="connsiteX136" fmla="*/ 6989757 w 12192000"/>
              <a:gd name="connsiteY136" fmla="*/ 1732420 h 3378280"/>
              <a:gd name="connsiteX137" fmla="*/ 7023794 w 12192000"/>
              <a:gd name="connsiteY137" fmla="*/ 1750660 h 3378280"/>
              <a:gd name="connsiteX138" fmla="*/ 7090828 w 12192000"/>
              <a:gd name="connsiteY138" fmla="*/ 1750287 h 3378280"/>
              <a:gd name="connsiteX139" fmla="*/ 7114479 w 12192000"/>
              <a:gd name="connsiteY139" fmla="*/ 1754649 h 3378280"/>
              <a:gd name="connsiteX140" fmla="*/ 7162053 w 12192000"/>
              <a:gd name="connsiteY140" fmla="*/ 1772908 h 3378280"/>
              <a:gd name="connsiteX141" fmla="*/ 7167808 w 12192000"/>
              <a:gd name="connsiteY141" fmla="*/ 1773656 h 3378280"/>
              <a:gd name="connsiteX142" fmla="*/ 7187185 w 12192000"/>
              <a:gd name="connsiteY142" fmla="*/ 1787148 h 3378280"/>
              <a:gd name="connsiteX143" fmla="*/ 7216505 w 12192000"/>
              <a:gd name="connsiteY143" fmla="*/ 1804489 h 3378280"/>
              <a:gd name="connsiteX144" fmla="*/ 7219246 w 12192000"/>
              <a:gd name="connsiteY144" fmla="*/ 1804514 h 3378280"/>
              <a:gd name="connsiteX145" fmla="*/ 7230639 w 12192000"/>
              <a:gd name="connsiteY145" fmla="*/ 1813879 h 3378280"/>
              <a:gd name="connsiteX146" fmla="*/ 7236776 w 12192000"/>
              <a:gd name="connsiteY146" fmla="*/ 1825514 h 3378280"/>
              <a:gd name="connsiteX147" fmla="*/ 7394082 w 12192000"/>
              <a:gd name="connsiteY147" fmla="*/ 1877925 h 3378280"/>
              <a:gd name="connsiteX148" fmla="*/ 7505820 w 12192000"/>
              <a:gd name="connsiteY148" fmla="*/ 1933859 h 3378280"/>
              <a:gd name="connsiteX149" fmla="*/ 7572147 w 12192000"/>
              <a:gd name="connsiteY149" fmla="*/ 2003817 h 3378280"/>
              <a:gd name="connsiteX150" fmla="*/ 7828975 w 12192000"/>
              <a:gd name="connsiteY150" fmla="*/ 2061508 h 3378280"/>
              <a:gd name="connsiteX151" fmla="*/ 7886804 w 12192000"/>
              <a:gd name="connsiteY151" fmla="*/ 2075509 h 3378280"/>
              <a:gd name="connsiteX152" fmla="*/ 7923558 w 12192000"/>
              <a:gd name="connsiteY152" fmla="*/ 2103529 h 3378280"/>
              <a:gd name="connsiteX153" fmla="*/ 7947954 w 12192000"/>
              <a:gd name="connsiteY153" fmla="*/ 2104996 h 3378280"/>
              <a:gd name="connsiteX154" fmla="*/ 7952318 w 12192000"/>
              <a:gd name="connsiteY154" fmla="*/ 2105077 h 3378280"/>
              <a:gd name="connsiteX155" fmla="*/ 7966398 w 12192000"/>
              <a:gd name="connsiteY155" fmla="*/ 2109147 h 3378280"/>
              <a:gd name="connsiteX156" fmla="*/ 7974591 w 12192000"/>
              <a:gd name="connsiteY156" fmla="*/ 2105612 h 3378280"/>
              <a:gd name="connsiteX157" fmla="*/ 7998806 w 12192000"/>
              <a:gd name="connsiteY157" fmla="*/ 2108382 h 3378280"/>
              <a:gd name="connsiteX158" fmla="*/ 8023544 w 12192000"/>
              <a:gd name="connsiteY158" fmla="*/ 2117183 h 3378280"/>
              <a:gd name="connsiteX159" fmla="*/ 8136247 w 12192000"/>
              <a:gd name="connsiteY159" fmla="*/ 2164190 h 3378280"/>
              <a:gd name="connsiteX160" fmla="*/ 8206445 w 12192000"/>
              <a:gd name="connsiteY160" fmla="*/ 2189356 h 3378280"/>
              <a:gd name="connsiteX161" fmla="*/ 8237464 w 12192000"/>
              <a:gd name="connsiteY161" fmla="*/ 2194272 h 3378280"/>
              <a:gd name="connsiteX162" fmla="*/ 8277853 w 12192000"/>
              <a:gd name="connsiteY162" fmla="*/ 2204259 h 3378280"/>
              <a:gd name="connsiteX163" fmla="*/ 8352501 w 12192000"/>
              <a:gd name="connsiteY163" fmla="*/ 2218290 h 3378280"/>
              <a:gd name="connsiteX164" fmla="*/ 8446938 w 12192000"/>
              <a:gd name="connsiteY164" fmla="*/ 2243393 h 3378280"/>
              <a:gd name="connsiteX165" fmla="*/ 8497138 w 12192000"/>
              <a:gd name="connsiteY165" fmla="*/ 2281506 h 3378280"/>
              <a:gd name="connsiteX166" fmla="*/ 8506096 w 12192000"/>
              <a:gd name="connsiteY166" fmla="*/ 2280042 h 3378280"/>
              <a:gd name="connsiteX167" fmla="*/ 8549806 w 12192000"/>
              <a:gd name="connsiteY167" fmla="*/ 2296675 h 3378280"/>
              <a:gd name="connsiteX168" fmla="*/ 8680256 w 12192000"/>
              <a:gd name="connsiteY168" fmla="*/ 2378758 h 3378280"/>
              <a:gd name="connsiteX169" fmla="*/ 8766301 w 12192000"/>
              <a:gd name="connsiteY169" fmla="*/ 2410605 h 3378280"/>
              <a:gd name="connsiteX170" fmla="*/ 8800492 w 12192000"/>
              <a:gd name="connsiteY170" fmla="*/ 2418067 h 3378280"/>
              <a:gd name="connsiteX171" fmla="*/ 8857555 w 12192000"/>
              <a:gd name="connsiteY171" fmla="*/ 2430810 h 3378280"/>
              <a:gd name="connsiteX172" fmla="*/ 8951967 w 12192000"/>
              <a:gd name="connsiteY172" fmla="*/ 2460856 h 3378280"/>
              <a:gd name="connsiteX173" fmla="*/ 9002970 w 12192000"/>
              <a:gd name="connsiteY173" fmla="*/ 2472291 h 3378280"/>
              <a:gd name="connsiteX174" fmla="*/ 9081613 w 12192000"/>
              <a:gd name="connsiteY174" fmla="*/ 2488296 h 3378280"/>
              <a:gd name="connsiteX175" fmla="*/ 9091561 w 12192000"/>
              <a:gd name="connsiteY175" fmla="*/ 2494386 h 3378280"/>
              <a:gd name="connsiteX176" fmla="*/ 9140625 w 12192000"/>
              <a:gd name="connsiteY176" fmla="*/ 2486779 h 3378280"/>
              <a:gd name="connsiteX177" fmla="*/ 9271105 w 12192000"/>
              <a:gd name="connsiteY177" fmla="*/ 2511730 h 3378280"/>
              <a:gd name="connsiteX178" fmla="*/ 9295023 w 12192000"/>
              <a:gd name="connsiteY178" fmla="*/ 2512830 h 3378280"/>
              <a:gd name="connsiteX179" fmla="*/ 9321673 w 12192000"/>
              <a:gd name="connsiteY179" fmla="*/ 2524119 h 3378280"/>
              <a:gd name="connsiteX180" fmla="*/ 9378975 w 12192000"/>
              <a:gd name="connsiteY180" fmla="*/ 2543803 h 3378280"/>
              <a:gd name="connsiteX181" fmla="*/ 9414193 w 12192000"/>
              <a:gd name="connsiteY181" fmla="*/ 2562927 h 3378280"/>
              <a:gd name="connsiteX182" fmla="*/ 9426009 w 12192000"/>
              <a:gd name="connsiteY182" fmla="*/ 2558847 h 3378280"/>
              <a:gd name="connsiteX183" fmla="*/ 9450634 w 12192000"/>
              <a:gd name="connsiteY183" fmla="*/ 2560685 h 3378280"/>
              <a:gd name="connsiteX184" fmla="*/ 9549097 w 12192000"/>
              <a:gd name="connsiteY184" fmla="*/ 2585168 h 3378280"/>
              <a:gd name="connsiteX185" fmla="*/ 9567633 w 12192000"/>
              <a:gd name="connsiteY185" fmla="*/ 2587105 h 3378280"/>
              <a:gd name="connsiteX186" fmla="*/ 9586878 w 12192000"/>
              <a:gd name="connsiteY186" fmla="*/ 2596659 h 3378280"/>
              <a:gd name="connsiteX187" fmla="*/ 9589974 w 12192000"/>
              <a:gd name="connsiteY187" fmla="*/ 2598235 h 3378280"/>
              <a:gd name="connsiteX188" fmla="*/ 9590570 w 12192000"/>
              <a:gd name="connsiteY188" fmla="*/ 2598249 h 3378280"/>
              <a:gd name="connsiteX189" fmla="*/ 9591896 w 12192000"/>
              <a:gd name="connsiteY189" fmla="*/ 2599214 h 3378280"/>
              <a:gd name="connsiteX190" fmla="*/ 9604535 w 12192000"/>
              <a:gd name="connsiteY190" fmla="*/ 2605654 h 3378280"/>
              <a:gd name="connsiteX191" fmla="*/ 9610554 w 12192000"/>
              <a:gd name="connsiteY191" fmla="*/ 2606189 h 3378280"/>
              <a:gd name="connsiteX192" fmla="*/ 9690072 w 12192000"/>
              <a:gd name="connsiteY192" fmla="*/ 2638745 h 3378280"/>
              <a:gd name="connsiteX193" fmla="*/ 9726964 w 12192000"/>
              <a:gd name="connsiteY193" fmla="*/ 2653728 h 3378280"/>
              <a:gd name="connsiteX194" fmla="*/ 9738036 w 12192000"/>
              <a:gd name="connsiteY194" fmla="*/ 2654794 h 3378280"/>
              <a:gd name="connsiteX195" fmla="*/ 9774202 w 12192000"/>
              <a:gd name="connsiteY195" fmla="*/ 2671509 h 3378280"/>
              <a:gd name="connsiteX196" fmla="*/ 9793246 w 12192000"/>
              <a:gd name="connsiteY196" fmla="*/ 2675245 h 3378280"/>
              <a:gd name="connsiteX197" fmla="*/ 9890301 w 12192000"/>
              <a:gd name="connsiteY197" fmla="*/ 2700274 h 3378280"/>
              <a:gd name="connsiteX198" fmla="*/ 9915070 w 12192000"/>
              <a:gd name="connsiteY198" fmla="*/ 2699250 h 3378280"/>
              <a:gd name="connsiteX199" fmla="*/ 9976517 w 12192000"/>
              <a:gd name="connsiteY199" fmla="*/ 2732899 h 3378280"/>
              <a:gd name="connsiteX200" fmla="*/ 9990168 w 12192000"/>
              <a:gd name="connsiteY200" fmla="*/ 2737877 h 3378280"/>
              <a:gd name="connsiteX201" fmla="*/ 9995041 w 12192000"/>
              <a:gd name="connsiteY201" fmla="*/ 2741223 h 3378280"/>
              <a:gd name="connsiteX202" fmla="*/ 10012636 w 12192000"/>
              <a:gd name="connsiteY202" fmla="*/ 2729876 h 3378280"/>
              <a:gd name="connsiteX203" fmla="*/ 10044280 w 12192000"/>
              <a:gd name="connsiteY203" fmla="*/ 2726966 h 3378280"/>
              <a:gd name="connsiteX204" fmla="*/ 10057934 w 12192000"/>
              <a:gd name="connsiteY204" fmla="*/ 2735671 h 3378280"/>
              <a:gd name="connsiteX205" fmla="*/ 10148373 w 12192000"/>
              <a:gd name="connsiteY205" fmla="*/ 2778987 h 3378280"/>
              <a:gd name="connsiteX206" fmla="*/ 10176601 w 12192000"/>
              <a:gd name="connsiteY206" fmla="*/ 2791940 h 3378280"/>
              <a:gd name="connsiteX207" fmla="*/ 10235082 w 12192000"/>
              <a:gd name="connsiteY207" fmla="*/ 2816761 h 3378280"/>
              <a:gd name="connsiteX208" fmla="*/ 10421684 w 12192000"/>
              <a:gd name="connsiteY208" fmla="*/ 2833871 h 3378280"/>
              <a:gd name="connsiteX209" fmla="*/ 10507376 w 12192000"/>
              <a:gd name="connsiteY209" fmla="*/ 2822262 h 3378280"/>
              <a:gd name="connsiteX210" fmla="*/ 10738376 w 12192000"/>
              <a:gd name="connsiteY210" fmla="*/ 2833353 h 3378280"/>
              <a:gd name="connsiteX211" fmla="*/ 11043443 w 12192000"/>
              <a:gd name="connsiteY211" fmla="*/ 2803954 h 3378280"/>
              <a:gd name="connsiteX212" fmla="*/ 11115269 w 12192000"/>
              <a:gd name="connsiteY212" fmla="*/ 2823367 h 3378280"/>
              <a:gd name="connsiteX213" fmla="*/ 11147582 w 12192000"/>
              <a:gd name="connsiteY213" fmla="*/ 2822547 h 3378280"/>
              <a:gd name="connsiteX214" fmla="*/ 11201205 w 12192000"/>
              <a:gd name="connsiteY214" fmla="*/ 2818210 h 3378280"/>
              <a:gd name="connsiteX215" fmla="*/ 11391726 w 12192000"/>
              <a:gd name="connsiteY215" fmla="*/ 2826386 h 3378280"/>
              <a:gd name="connsiteX216" fmla="*/ 11507640 w 12192000"/>
              <a:gd name="connsiteY216" fmla="*/ 2824866 h 3378280"/>
              <a:gd name="connsiteX217" fmla="*/ 11718056 w 12192000"/>
              <a:gd name="connsiteY217" fmla="*/ 2821969 h 3378280"/>
              <a:gd name="connsiteX218" fmla="*/ 11937926 w 12192000"/>
              <a:gd name="connsiteY218" fmla="*/ 2817058 h 3378280"/>
              <a:gd name="connsiteX219" fmla="*/ 12035355 w 12192000"/>
              <a:gd name="connsiteY219" fmla="*/ 2813340 h 3378280"/>
              <a:gd name="connsiteX220" fmla="*/ 12179047 w 12192000"/>
              <a:gd name="connsiteY220" fmla="*/ 2788508 h 3378280"/>
              <a:gd name="connsiteX221" fmla="*/ 12192000 w 12192000"/>
              <a:gd name="connsiteY221" fmla="*/ 2788486 h 3378280"/>
              <a:gd name="connsiteX222" fmla="*/ 12192000 w 12192000"/>
              <a:gd name="connsiteY222" fmla="*/ 3378280 h 3378280"/>
              <a:gd name="connsiteX223" fmla="*/ 0 w 12192000"/>
              <a:gd name="connsiteY223" fmla="*/ 3378280 h 3378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Lst>
            <a:rect l="l" t="t" r="r" b="b"/>
            <a:pathLst>
              <a:path w="12192000" h="3378280">
                <a:moveTo>
                  <a:pt x="0" y="0"/>
                </a:moveTo>
                <a:lnTo>
                  <a:pt x="13973" y="3431"/>
                </a:lnTo>
                <a:cubicBezTo>
                  <a:pt x="48258" y="17773"/>
                  <a:pt x="68757" y="59402"/>
                  <a:pt x="86774" y="43536"/>
                </a:cubicBezTo>
                <a:cubicBezTo>
                  <a:pt x="86532" y="72023"/>
                  <a:pt x="217976" y="120568"/>
                  <a:pt x="229780" y="145557"/>
                </a:cubicBezTo>
                <a:lnTo>
                  <a:pt x="302639" y="203425"/>
                </a:lnTo>
                <a:cubicBezTo>
                  <a:pt x="312906" y="207200"/>
                  <a:pt x="342855" y="184923"/>
                  <a:pt x="348081" y="187174"/>
                </a:cubicBezTo>
                <a:lnTo>
                  <a:pt x="436950" y="184066"/>
                </a:lnTo>
                <a:lnTo>
                  <a:pt x="501693" y="233225"/>
                </a:lnTo>
                <a:lnTo>
                  <a:pt x="557201" y="312390"/>
                </a:lnTo>
                <a:cubicBezTo>
                  <a:pt x="579844" y="353675"/>
                  <a:pt x="602207" y="315301"/>
                  <a:pt x="617648" y="333897"/>
                </a:cubicBezTo>
                <a:lnTo>
                  <a:pt x="692332" y="386327"/>
                </a:lnTo>
                <a:cubicBezTo>
                  <a:pt x="715261" y="398377"/>
                  <a:pt x="770477" y="414831"/>
                  <a:pt x="802009" y="419027"/>
                </a:cubicBezTo>
                <a:cubicBezTo>
                  <a:pt x="838953" y="433876"/>
                  <a:pt x="886385" y="473956"/>
                  <a:pt x="914003" y="475419"/>
                </a:cubicBezTo>
                <a:cubicBezTo>
                  <a:pt x="923483" y="477324"/>
                  <a:pt x="931440" y="475817"/>
                  <a:pt x="938561" y="472887"/>
                </a:cubicBezTo>
                <a:lnTo>
                  <a:pt x="1035683" y="486697"/>
                </a:lnTo>
                <a:cubicBezTo>
                  <a:pt x="1035708" y="486708"/>
                  <a:pt x="1035733" y="486720"/>
                  <a:pt x="1035757" y="486731"/>
                </a:cubicBezTo>
                <a:cubicBezTo>
                  <a:pt x="1046500" y="494574"/>
                  <a:pt x="1038533" y="500311"/>
                  <a:pt x="1074336" y="494465"/>
                </a:cubicBezTo>
                <a:cubicBezTo>
                  <a:pt x="1137289" y="530436"/>
                  <a:pt x="1235340" y="545106"/>
                  <a:pt x="1285084" y="589112"/>
                </a:cubicBezTo>
                <a:cubicBezTo>
                  <a:pt x="1341251" y="608873"/>
                  <a:pt x="1367674" y="637988"/>
                  <a:pt x="1409116" y="656332"/>
                </a:cubicBezTo>
                <a:cubicBezTo>
                  <a:pt x="1471208" y="682449"/>
                  <a:pt x="1492207" y="692779"/>
                  <a:pt x="1533725" y="699179"/>
                </a:cubicBezTo>
                <a:cubicBezTo>
                  <a:pt x="1592391" y="718911"/>
                  <a:pt x="1575207" y="737633"/>
                  <a:pt x="1636242" y="741533"/>
                </a:cubicBezTo>
                <a:cubicBezTo>
                  <a:pt x="1638264" y="746130"/>
                  <a:pt x="1700806" y="766849"/>
                  <a:pt x="1704848" y="770749"/>
                </a:cubicBezTo>
                <a:lnTo>
                  <a:pt x="1718292" y="781051"/>
                </a:lnTo>
                <a:lnTo>
                  <a:pt x="1720835" y="781117"/>
                </a:lnTo>
                <a:lnTo>
                  <a:pt x="1753341" y="800301"/>
                </a:lnTo>
                <a:lnTo>
                  <a:pt x="1775454" y="815182"/>
                </a:lnTo>
                <a:lnTo>
                  <a:pt x="1781011" y="816068"/>
                </a:lnTo>
                <a:lnTo>
                  <a:pt x="1817738" y="834926"/>
                </a:lnTo>
                <a:cubicBezTo>
                  <a:pt x="1821156" y="833953"/>
                  <a:pt x="1825209" y="834074"/>
                  <a:pt x="1830702" y="836485"/>
                </a:cubicBezTo>
                <a:cubicBezTo>
                  <a:pt x="1832151" y="819591"/>
                  <a:pt x="1837883" y="832919"/>
                  <a:pt x="1853950" y="841519"/>
                </a:cubicBezTo>
                <a:cubicBezTo>
                  <a:pt x="1859780" y="817198"/>
                  <a:pt x="1899456" y="849599"/>
                  <a:pt x="1915890" y="841983"/>
                </a:cubicBezTo>
                <a:lnTo>
                  <a:pt x="1960900" y="865789"/>
                </a:lnTo>
                <a:lnTo>
                  <a:pt x="1961217" y="865662"/>
                </a:lnTo>
                <a:cubicBezTo>
                  <a:pt x="1963265" y="866017"/>
                  <a:pt x="1965977" y="867037"/>
                  <a:pt x="1969825" y="869049"/>
                </a:cubicBezTo>
                <a:lnTo>
                  <a:pt x="1975234" y="872329"/>
                </a:lnTo>
                <a:lnTo>
                  <a:pt x="1990485" y="879288"/>
                </a:lnTo>
                <a:lnTo>
                  <a:pt x="1996793" y="880361"/>
                </a:lnTo>
                <a:cubicBezTo>
                  <a:pt x="2020465" y="879540"/>
                  <a:pt x="2023446" y="845377"/>
                  <a:pt x="2055091" y="872818"/>
                </a:cubicBezTo>
                <a:cubicBezTo>
                  <a:pt x="2098055" y="882341"/>
                  <a:pt x="2125216" y="870433"/>
                  <a:pt x="2165143" y="892293"/>
                </a:cubicBezTo>
                <a:cubicBezTo>
                  <a:pt x="2205365" y="901134"/>
                  <a:pt x="2239987" y="901455"/>
                  <a:pt x="2274196" y="914768"/>
                </a:cubicBezTo>
                <a:cubicBezTo>
                  <a:pt x="2310666" y="921868"/>
                  <a:pt x="2360104" y="931320"/>
                  <a:pt x="2383986" y="934891"/>
                </a:cubicBezTo>
                <a:lnTo>
                  <a:pt x="2420278" y="933890"/>
                </a:lnTo>
                <a:lnTo>
                  <a:pt x="2426203" y="933891"/>
                </a:lnTo>
                <a:lnTo>
                  <a:pt x="2448674" y="941056"/>
                </a:lnTo>
                <a:cubicBezTo>
                  <a:pt x="2452907" y="942503"/>
                  <a:pt x="2455711" y="943098"/>
                  <a:pt x="2457640" y="943105"/>
                </a:cubicBezTo>
                <a:lnTo>
                  <a:pt x="2457852" y="942912"/>
                </a:lnTo>
                <a:lnTo>
                  <a:pt x="2466265" y="945310"/>
                </a:lnTo>
                <a:cubicBezTo>
                  <a:pt x="2480470" y="949908"/>
                  <a:pt x="2494307" y="954915"/>
                  <a:pt x="2507496" y="960111"/>
                </a:cubicBezTo>
                <a:cubicBezTo>
                  <a:pt x="2518208" y="949036"/>
                  <a:pt x="2567155" y="976345"/>
                  <a:pt x="2561127" y="949411"/>
                </a:cubicBezTo>
                <a:cubicBezTo>
                  <a:pt x="2578896" y="955660"/>
                  <a:pt x="2589900" y="968806"/>
                  <a:pt x="2583467" y="950570"/>
                </a:cubicBezTo>
                <a:cubicBezTo>
                  <a:pt x="2589300" y="952141"/>
                  <a:pt x="2592850" y="951536"/>
                  <a:pt x="2595361" y="949884"/>
                </a:cubicBezTo>
                <a:lnTo>
                  <a:pt x="2596075" y="949000"/>
                </a:lnTo>
                <a:lnTo>
                  <a:pt x="2666638" y="975095"/>
                </a:lnTo>
                <a:lnTo>
                  <a:pt x="2703393" y="989635"/>
                </a:lnTo>
                <a:lnTo>
                  <a:pt x="2705616" y="989244"/>
                </a:lnTo>
                <a:lnTo>
                  <a:pt x="2721898" y="997777"/>
                </a:lnTo>
                <a:cubicBezTo>
                  <a:pt x="2727157" y="1001198"/>
                  <a:pt x="2731840" y="1005088"/>
                  <a:pt x="2735669" y="1009612"/>
                </a:cubicBezTo>
                <a:cubicBezTo>
                  <a:pt x="2790086" y="1002732"/>
                  <a:pt x="2797958" y="1020231"/>
                  <a:pt x="2857526" y="1030627"/>
                </a:cubicBezTo>
                <a:cubicBezTo>
                  <a:pt x="2897602" y="1063034"/>
                  <a:pt x="2965720" y="1083366"/>
                  <a:pt x="3021918" y="1088093"/>
                </a:cubicBezTo>
                <a:cubicBezTo>
                  <a:pt x="3054425" y="1110664"/>
                  <a:pt x="3109014" y="1101433"/>
                  <a:pt x="3155458" y="1121618"/>
                </a:cubicBezTo>
                <a:cubicBezTo>
                  <a:pt x="3217017" y="1136576"/>
                  <a:pt x="3270135" y="1143600"/>
                  <a:pt x="3328229" y="1155903"/>
                </a:cubicBezTo>
                <a:cubicBezTo>
                  <a:pt x="3365862" y="1138978"/>
                  <a:pt x="3408797" y="1179981"/>
                  <a:pt x="3448440" y="1184343"/>
                </a:cubicBezTo>
                <a:cubicBezTo>
                  <a:pt x="3438226" y="1205566"/>
                  <a:pt x="3496361" y="1182183"/>
                  <a:pt x="3499287" y="1209472"/>
                </a:cubicBezTo>
                <a:cubicBezTo>
                  <a:pt x="3506411" y="1209402"/>
                  <a:pt x="3513215" y="1208473"/>
                  <a:pt x="3520027" y="1207338"/>
                </a:cubicBezTo>
                <a:lnTo>
                  <a:pt x="3523594" y="1206755"/>
                </a:lnTo>
                <a:lnTo>
                  <a:pt x="3538013" y="1209066"/>
                </a:lnTo>
                <a:lnTo>
                  <a:pt x="3541918" y="1203922"/>
                </a:lnTo>
                <a:cubicBezTo>
                  <a:pt x="3550592" y="1203930"/>
                  <a:pt x="3560995" y="1202529"/>
                  <a:pt x="3590082" y="1209115"/>
                </a:cubicBezTo>
                <a:cubicBezTo>
                  <a:pt x="3622244" y="1230604"/>
                  <a:pt x="3676827" y="1215544"/>
                  <a:pt x="3716445" y="1243431"/>
                </a:cubicBezTo>
                <a:cubicBezTo>
                  <a:pt x="3731486" y="1251699"/>
                  <a:pt x="3780926" y="1265146"/>
                  <a:pt x="3792028" y="1260288"/>
                </a:cubicBezTo>
                <a:cubicBezTo>
                  <a:pt x="3802696" y="1261567"/>
                  <a:pt x="3814066" y="1267606"/>
                  <a:pt x="3820707" y="1260924"/>
                </a:cubicBezTo>
                <a:cubicBezTo>
                  <a:pt x="3830836" y="1253486"/>
                  <a:pt x="3863215" y="1278527"/>
                  <a:pt x="3860784" y="1265692"/>
                </a:cubicBezTo>
                <a:lnTo>
                  <a:pt x="3997310" y="1281176"/>
                </a:lnTo>
                <a:lnTo>
                  <a:pt x="4040665" y="1291934"/>
                </a:lnTo>
                <a:lnTo>
                  <a:pt x="4046831" y="1293910"/>
                </a:lnTo>
                <a:lnTo>
                  <a:pt x="4095847" y="1316851"/>
                </a:lnTo>
                <a:cubicBezTo>
                  <a:pt x="4097518" y="1315619"/>
                  <a:pt x="4099569" y="1314612"/>
                  <a:pt x="4101945" y="1313869"/>
                </a:cubicBezTo>
                <a:lnTo>
                  <a:pt x="4119420" y="1313965"/>
                </a:lnTo>
                <a:lnTo>
                  <a:pt x="4131728" y="1322978"/>
                </a:lnTo>
                <a:lnTo>
                  <a:pt x="4193827" y="1350222"/>
                </a:lnTo>
                <a:lnTo>
                  <a:pt x="4286157" y="1385101"/>
                </a:lnTo>
                <a:lnTo>
                  <a:pt x="4298907" y="1394396"/>
                </a:lnTo>
                <a:lnTo>
                  <a:pt x="4323224" y="1403133"/>
                </a:lnTo>
                <a:lnTo>
                  <a:pt x="4404439" y="1417252"/>
                </a:lnTo>
                <a:cubicBezTo>
                  <a:pt x="4411321" y="1415560"/>
                  <a:pt x="4417679" y="1413105"/>
                  <a:pt x="4423989" y="1410448"/>
                </a:cubicBezTo>
                <a:lnTo>
                  <a:pt x="4427300" y="1409068"/>
                </a:lnTo>
                <a:lnTo>
                  <a:pt x="4441847" y="1408029"/>
                </a:lnTo>
                <a:lnTo>
                  <a:pt x="4444331" y="1402133"/>
                </a:lnTo>
                <a:cubicBezTo>
                  <a:pt x="4452739" y="1400163"/>
                  <a:pt x="4462460" y="1396428"/>
                  <a:pt x="4492293" y="1396205"/>
                </a:cubicBezTo>
                <a:cubicBezTo>
                  <a:pt x="4528861" y="1409788"/>
                  <a:pt x="4577933" y="1382688"/>
                  <a:pt x="4623335" y="1400793"/>
                </a:cubicBezTo>
                <a:cubicBezTo>
                  <a:pt x="4639986" y="1405413"/>
                  <a:pt x="4691262" y="1407228"/>
                  <a:pt x="4700790" y="1399970"/>
                </a:cubicBezTo>
                <a:cubicBezTo>
                  <a:pt x="4711447" y="1398782"/>
                  <a:pt x="4723982" y="1402066"/>
                  <a:pt x="4728732" y="1394050"/>
                </a:cubicBezTo>
                <a:cubicBezTo>
                  <a:pt x="4736666" y="1384502"/>
                  <a:pt x="4774338" y="1401491"/>
                  <a:pt x="4768749" y="1389553"/>
                </a:cubicBezTo>
                <a:cubicBezTo>
                  <a:pt x="4795495" y="1401233"/>
                  <a:pt x="4816075" y="1381410"/>
                  <a:pt x="4838227" y="1377273"/>
                </a:cubicBezTo>
                <a:lnTo>
                  <a:pt x="4904889" y="1373499"/>
                </a:lnTo>
                <a:lnTo>
                  <a:pt x="4949597" y="1374085"/>
                </a:lnTo>
                <a:lnTo>
                  <a:pt x="4956064" y="1374603"/>
                </a:lnTo>
                <a:lnTo>
                  <a:pt x="5009322" y="1385751"/>
                </a:lnTo>
                <a:cubicBezTo>
                  <a:pt x="5010629" y="1384171"/>
                  <a:pt x="5012363" y="1382724"/>
                  <a:pt x="5014476" y="1381460"/>
                </a:cubicBezTo>
                <a:lnTo>
                  <a:pt x="5031428" y="1377570"/>
                </a:lnTo>
                <a:lnTo>
                  <a:pt x="5045619" y="1383532"/>
                </a:lnTo>
                <a:lnTo>
                  <a:pt x="5112635" y="1395891"/>
                </a:lnTo>
                <a:lnTo>
                  <a:pt x="5210851" y="1408784"/>
                </a:lnTo>
                <a:lnTo>
                  <a:pt x="5225543" y="1414923"/>
                </a:lnTo>
                <a:cubicBezTo>
                  <a:pt x="5259311" y="1422389"/>
                  <a:pt x="5300520" y="1417803"/>
                  <a:pt x="5321696" y="1432414"/>
                </a:cubicBezTo>
                <a:lnTo>
                  <a:pt x="5372327" y="1436597"/>
                </a:lnTo>
                <a:lnTo>
                  <a:pt x="5378149" y="1431785"/>
                </a:lnTo>
                <a:lnTo>
                  <a:pt x="5393069" y="1433737"/>
                </a:lnTo>
                <a:lnTo>
                  <a:pt x="5527621" y="1458786"/>
                </a:lnTo>
                <a:cubicBezTo>
                  <a:pt x="5595913" y="1482782"/>
                  <a:pt x="5624062" y="1464011"/>
                  <a:pt x="5680585" y="1498233"/>
                </a:cubicBezTo>
                <a:cubicBezTo>
                  <a:pt x="5671953" y="1485766"/>
                  <a:pt x="5763880" y="1493019"/>
                  <a:pt x="5783795" y="1499932"/>
                </a:cubicBezTo>
                <a:cubicBezTo>
                  <a:pt x="5806935" y="1511749"/>
                  <a:pt x="5950173" y="1559636"/>
                  <a:pt x="6016525" y="1577292"/>
                </a:cubicBezTo>
                <a:cubicBezTo>
                  <a:pt x="6077908" y="1586145"/>
                  <a:pt x="6125458" y="1613138"/>
                  <a:pt x="6186598" y="1606065"/>
                </a:cubicBezTo>
                <a:cubicBezTo>
                  <a:pt x="6189351" y="1610205"/>
                  <a:pt x="6193226" y="1613745"/>
                  <a:pt x="6197872" y="1616845"/>
                </a:cubicBezTo>
                <a:lnTo>
                  <a:pt x="6212885" y="1624535"/>
                </a:lnTo>
                <a:lnTo>
                  <a:pt x="6319240" y="1660375"/>
                </a:lnTo>
                <a:lnTo>
                  <a:pt x="6333397" y="1658763"/>
                </a:lnTo>
                <a:cubicBezTo>
                  <a:pt x="6332062" y="1641958"/>
                  <a:pt x="6339931" y="1653989"/>
                  <a:pt x="6357266" y="1659543"/>
                </a:cubicBezTo>
                <a:cubicBezTo>
                  <a:pt x="6359058" y="1634684"/>
                  <a:pt x="6403697" y="1659337"/>
                  <a:pt x="6418740" y="1648944"/>
                </a:cubicBezTo>
                <a:cubicBezTo>
                  <a:pt x="6431434" y="1653585"/>
                  <a:pt x="6444892" y="1658041"/>
                  <a:pt x="6458877" y="1662117"/>
                </a:cubicBezTo>
                <a:lnTo>
                  <a:pt x="6467254" y="1664227"/>
                </a:lnTo>
                <a:lnTo>
                  <a:pt x="6467545" y="1664046"/>
                </a:lnTo>
                <a:cubicBezTo>
                  <a:pt x="6469635" y="1664026"/>
                  <a:pt x="6472488" y="1664540"/>
                  <a:pt x="6476635" y="1665826"/>
                </a:cubicBezTo>
                <a:lnTo>
                  <a:pt x="6482535" y="1668074"/>
                </a:lnTo>
                <a:lnTo>
                  <a:pt x="6498791" y="1672167"/>
                </a:lnTo>
                <a:lnTo>
                  <a:pt x="6505220" y="1672092"/>
                </a:lnTo>
                <a:lnTo>
                  <a:pt x="6508969" y="1669922"/>
                </a:lnTo>
                <a:lnTo>
                  <a:pt x="6544886" y="1670695"/>
                </a:lnTo>
                <a:cubicBezTo>
                  <a:pt x="6566195" y="1684748"/>
                  <a:pt x="6578985" y="1674687"/>
                  <a:pt x="6617859" y="1679453"/>
                </a:cubicBezTo>
                <a:cubicBezTo>
                  <a:pt x="6628154" y="1690316"/>
                  <a:pt x="6642041" y="1690691"/>
                  <a:pt x="6657726" y="1687906"/>
                </a:cubicBezTo>
                <a:cubicBezTo>
                  <a:pt x="6690709" y="1699790"/>
                  <a:pt x="6728158" y="1699639"/>
                  <a:pt x="6769041" y="1707304"/>
                </a:cubicBezTo>
                <a:cubicBezTo>
                  <a:pt x="6805580" y="1727028"/>
                  <a:pt x="6838723" y="1715650"/>
                  <a:pt x="6882368" y="1723914"/>
                </a:cubicBezTo>
                <a:lnTo>
                  <a:pt x="6968822" y="1723334"/>
                </a:lnTo>
                <a:lnTo>
                  <a:pt x="6973672" y="1726298"/>
                </a:lnTo>
                <a:cubicBezTo>
                  <a:pt x="6977223" y="1728111"/>
                  <a:pt x="6979851" y="1729020"/>
                  <a:pt x="6981961" y="1729324"/>
                </a:cubicBezTo>
                <a:lnTo>
                  <a:pt x="6982342" y="1729201"/>
                </a:lnTo>
                <a:lnTo>
                  <a:pt x="6989757" y="1732420"/>
                </a:lnTo>
                <a:cubicBezTo>
                  <a:pt x="7001869" y="1738303"/>
                  <a:pt x="7013262" y="1744453"/>
                  <a:pt x="7023794" y="1750660"/>
                </a:cubicBezTo>
                <a:cubicBezTo>
                  <a:pt x="7043973" y="1743394"/>
                  <a:pt x="7076983" y="1772878"/>
                  <a:pt x="7090828" y="1750287"/>
                </a:cubicBezTo>
                <a:cubicBezTo>
                  <a:pt x="7105590" y="1758041"/>
                  <a:pt x="7107688" y="1770308"/>
                  <a:pt x="7114479" y="1754649"/>
                </a:cubicBezTo>
                <a:cubicBezTo>
                  <a:pt x="7126350" y="1758420"/>
                  <a:pt x="7153167" y="1769741"/>
                  <a:pt x="7162053" y="1772908"/>
                </a:cubicBezTo>
                <a:lnTo>
                  <a:pt x="7167808" y="1773656"/>
                </a:lnTo>
                <a:lnTo>
                  <a:pt x="7187185" y="1787148"/>
                </a:lnTo>
                <a:lnTo>
                  <a:pt x="7216505" y="1804489"/>
                </a:lnTo>
                <a:lnTo>
                  <a:pt x="7219246" y="1804514"/>
                </a:lnTo>
                <a:lnTo>
                  <a:pt x="7230639" y="1813879"/>
                </a:lnTo>
                <a:cubicBezTo>
                  <a:pt x="7233815" y="1817438"/>
                  <a:pt x="7236006" y="1821285"/>
                  <a:pt x="7236776" y="1825514"/>
                </a:cubicBezTo>
                <a:cubicBezTo>
                  <a:pt x="7301762" y="1828337"/>
                  <a:pt x="7336564" y="1860417"/>
                  <a:pt x="7394082" y="1877925"/>
                </a:cubicBezTo>
                <a:cubicBezTo>
                  <a:pt x="7452342" y="1904287"/>
                  <a:pt x="7466551" y="1917411"/>
                  <a:pt x="7505820" y="1933859"/>
                </a:cubicBezTo>
                <a:cubicBezTo>
                  <a:pt x="7522528" y="1943253"/>
                  <a:pt x="7574803" y="2016599"/>
                  <a:pt x="7572147" y="2003817"/>
                </a:cubicBezTo>
                <a:cubicBezTo>
                  <a:pt x="7612486" y="2043915"/>
                  <a:pt x="7771831" y="2029022"/>
                  <a:pt x="7828975" y="2061508"/>
                </a:cubicBezTo>
                <a:lnTo>
                  <a:pt x="7886804" y="2075509"/>
                </a:lnTo>
                <a:cubicBezTo>
                  <a:pt x="7859463" y="2091010"/>
                  <a:pt x="7941076" y="2081130"/>
                  <a:pt x="7923558" y="2103529"/>
                </a:cubicBezTo>
                <a:lnTo>
                  <a:pt x="7947954" y="2104996"/>
                </a:lnTo>
                <a:lnTo>
                  <a:pt x="7952318" y="2105077"/>
                </a:lnTo>
                <a:lnTo>
                  <a:pt x="7966398" y="2109147"/>
                </a:lnTo>
                <a:lnTo>
                  <a:pt x="7974591" y="2105612"/>
                </a:lnTo>
                <a:lnTo>
                  <a:pt x="7998806" y="2108382"/>
                </a:lnTo>
                <a:cubicBezTo>
                  <a:pt x="8007224" y="2110145"/>
                  <a:pt x="8015519" y="2112885"/>
                  <a:pt x="8023544" y="2117183"/>
                </a:cubicBezTo>
                <a:cubicBezTo>
                  <a:pt x="8042536" y="2139405"/>
                  <a:pt x="8113922" y="2135674"/>
                  <a:pt x="8136247" y="2164190"/>
                </a:cubicBezTo>
                <a:cubicBezTo>
                  <a:pt x="8146485" y="2173150"/>
                  <a:pt x="8190564" y="2191557"/>
                  <a:pt x="8206445" y="2189356"/>
                </a:cubicBezTo>
                <a:cubicBezTo>
                  <a:pt x="8217189" y="2192022"/>
                  <a:pt x="8225092" y="2198625"/>
                  <a:pt x="8237464" y="2194272"/>
                </a:cubicBezTo>
                <a:cubicBezTo>
                  <a:pt x="8254235" y="2189840"/>
                  <a:pt x="8270768" y="2214957"/>
                  <a:pt x="8277853" y="2204259"/>
                </a:cubicBezTo>
                <a:cubicBezTo>
                  <a:pt x="8289971" y="2221808"/>
                  <a:pt x="8328475" y="2213978"/>
                  <a:pt x="8352501" y="2218290"/>
                </a:cubicBezTo>
                <a:cubicBezTo>
                  <a:pt x="8359916" y="2233716"/>
                  <a:pt x="8403014" y="2227555"/>
                  <a:pt x="8446938" y="2243393"/>
                </a:cubicBezTo>
                <a:cubicBezTo>
                  <a:pt x="8454511" y="2260801"/>
                  <a:pt x="8476684" y="2253935"/>
                  <a:pt x="8497138" y="2281506"/>
                </a:cubicBezTo>
                <a:cubicBezTo>
                  <a:pt x="8499906" y="2280770"/>
                  <a:pt x="8502925" y="2280276"/>
                  <a:pt x="8506096" y="2280042"/>
                </a:cubicBezTo>
                <a:cubicBezTo>
                  <a:pt x="8524529" y="2278674"/>
                  <a:pt x="8544098" y="2286123"/>
                  <a:pt x="8549806" y="2296675"/>
                </a:cubicBezTo>
                <a:cubicBezTo>
                  <a:pt x="8586026" y="2337107"/>
                  <a:pt x="8636988" y="2356250"/>
                  <a:pt x="8680256" y="2378758"/>
                </a:cubicBezTo>
                <a:cubicBezTo>
                  <a:pt x="8731302" y="2402123"/>
                  <a:pt x="8717522" y="2366494"/>
                  <a:pt x="8766301" y="2410605"/>
                </a:cubicBezTo>
                <a:cubicBezTo>
                  <a:pt x="8780965" y="2405907"/>
                  <a:pt x="8789790" y="2408871"/>
                  <a:pt x="8800492" y="2418067"/>
                </a:cubicBezTo>
                <a:cubicBezTo>
                  <a:pt x="8825856" y="2428860"/>
                  <a:pt x="8842594" y="2409144"/>
                  <a:pt x="8857555" y="2430810"/>
                </a:cubicBezTo>
                <a:cubicBezTo>
                  <a:pt x="8882799" y="2437942"/>
                  <a:pt x="8927730" y="2453942"/>
                  <a:pt x="8951967" y="2460856"/>
                </a:cubicBezTo>
                <a:cubicBezTo>
                  <a:pt x="8978331" y="2469875"/>
                  <a:pt x="8959838" y="2488515"/>
                  <a:pt x="9002970" y="2472291"/>
                </a:cubicBezTo>
                <a:cubicBezTo>
                  <a:pt x="9023997" y="2488383"/>
                  <a:pt x="9039735" y="2479669"/>
                  <a:pt x="9081613" y="2488296"/>
                </a:cubicBezTo>
                <a:lnTo>
                  <a:pt x="9091561" y="2494386"/>
                </a:lnTo>
                <a:lnTo>
                  <a:pt x="9140625" y="2486779"/>
                </a:lnTo>
                <a:cubicBezTo>
                  <a:pt x="9207053" y="2531245"/>
                  <a:pt x="9151264" y="2467994"/>
                  <a:pt x="9271105" y="2511730"/>
                </a:cubicBezTo>
                <a:cubicBezTo>
                  <a:pt x="9275764" y="2517275"/>
                  <a:pt x="9293352" y="2518083"/>
                  <a:pt x="9295023" y="2512830"/>
                </a:cubicBezTo>
                <a:cubicBezTo>
                  <a:pt x="9301933" y="2516606"/>
                  <a:pt x="9314623" y="2531276"/>
                  <a:pt x="9321673" y="2524119"/>
                </a:cubicBezTo>
                <a:cubicBezTo>
                  <a:pt x="9341881" y="2529408"/>
                  <a:pt x="9361130" y="2536033"/>
                  <a:pt x="9378975" y="2543803"/>
                </a:cubicBezTo>
                <a:lnTo>
                  <a:pt x="9414193" y="2562927"/>
                </a:lnTo>
                <a:lnTo>
                  <a:pt x="9426009" y="2558847"/>
                </a:lnTo>
                <a:cubicBezTo>
                  <a:pt x="9433598" y="2557225"/>
                  <a:pt x="9441714" y="2557145"/>
                  <a:pt x="9450634" y="2560685"/>
                </a:cubicBezTo>
                <a:cubicBezTo>
                  <a:pt x="9496298" y="2596479"/>
                  <a:pt x="9461586" y="2547391"/>
                  <a:pt x="9549097" y="2585168"/>
                </a:cubicBezTo>
                <a:cubicBezTo>
                  <a:pt x="9551956" y="2589460"/>
                  <a:pt x="9565592" y="2590888"/>
                  <a:pt x="9567633" y="2587105"/>
                </a:cubicBezTo>
                <a:cubicBezTo>
                  <a:pt x="9572507" y="2590206"/>
                  <a:pt x="9580361" y="2601581"/>
                  <a:pt x="9586878" y="2596659"/>
                </a:cubicBezTo>
                <a:lnTo>
                  <a:pt x="9589974" y="2598235"/>
                </a:lnTo>
                <a:lnTo>
                  <a:pt x="9590570" y="2598249"/>
                </a:lnTo>
                <a:lnTo>
                  <a:pt x="9591896" y="2599214"/>
                </a:lnTo>
                <a:lnTo>
                  <a:pt x="9604535" y="2605654"/>
                </a:lnTo>
                <a:lnTo>
                  <a:pt x="9610554" y="2606189"/>
                </a:lnTo>
                <a:cubicBezTo>
                  <a:pt x="9641361" y="2613359"/>
                  <a:pt x="9668752" y="2624572"/>
                  <a:pt x="9690072" y="2638745"/>
                </a:cubicBezTo>
                <a:cubicBezTo>
                  <a:pt x="9723195" y="2641319"/>
                  <a:pt x="9726446" y="2647335"/>
                  <a:pt x="9726964" y="2653728"/>
                </a:cubicBezTo>
                <a:cubicBezTo>
                  <a:pt x="9734958" y="2656403"/>
                  <a:pt x="9731670" y="2653170"/>
                  <a:pt x="9738036" y="2654794"/>
                </a:cubicBezTo>
                <a:cubicBezTo>
                  <a:pt x="9745908" y="2657757"/>
                  <a:pt x="9765000" y="2668100"/>
                  <a:pt x="9774202" y="2671509"/>
                </a:cubicBezTo>
                <a:lnTo>
                  <a:pt x="9793246" y="2675245"/>
                </a:lnTo>
                <a:cubicBezTo>
                  <a:pt x="9812596" y="2680039"/>
                  <a:pt x="9869995" y="2696274"/>
                  <a:pt x="9890301" y="2700274"/>
                </a:cubicBezTo>
                <a:cubicBezTo>
                  <a:pt x="9900631" y="2696314"/>
                  <a:pt x="9908572" y="2696560"/>
                  <a:pt x="9915070" y="2699250"/>
                </a:cubicBezTo>
                <a:lnTo>
                  <a:pt x="9976517" y="2732899"/>
                </a:lnTo>
                <a:cubicBezTo>
                  <a:pt x="9981869" y="2727000"/>
                  <a:pt x="9984699" y="2731165"/>
                  <a:pt x="9990168" y="2737877"/>
                </a:cubicBezTo>
                <a:lnTo>
                  <a:pt x="9995041" y="2741223"/>
                </a:lnTo>
                <a:lnTo>
                  <a:pt x="10012636" y="2729876"/>
                </a:lnTo>
                <a:lnTo>
                  <a:pt x="10044280" y="2726966"/>
                </a:lnTo>
                <a:lnTo>
                  <a:pt x="10057934" y="2735671"/>
                </a:lnTo>
                <a:cubicBezTo>
                  <a:pt x="10075281" y="2744341"/>
                  <a:pt x="10128594" y="2769607"/>
                  <a:pt x="10148373" y="2778987"/>
                </a:cubicBezTo>
                <a:lnTo>
                  <a:pt x="10176601" y="2791940"/>
                </a:lnTo>
                <a:cubicBezTo>
                  <a:pt x="10185319" y="2817937"/>
                  <a:pt x="10238746" y="2788423"/>
                  <a:pt x="10235082" y="2816761"/>
                </a:cubicBezTo>
                <a:cubicBezTo>
                  <a:pt x="10261478" y="2797979"/>
                  <a:pt x="10382486" y="2835579"/>
                  <a:pt x="10421684" y="2833871"/>
                </a:cubicBezTo>
                <a:cubicBezTo>
                  <a:pt x="10427369" y="2846480"/>
                  <a:pt x="10490893" y="2829473"/>
                  <a:pt x="10507376" y="2822262"/>
                </a:cubicBezTo>
                <a:cubicBezTo>
                  <a:pt x="10633551" y="2812985"/>
                  <a:pt x="10703974" y="2842678"/>
                  <a:pt x="10738376" y="2833353"/>
                </a:cubicBezTo>
                <a:cubicBezTo>
                  <a:pt x="10827719" y="2830304"/>
                  <a:pt x="10976757" y="2802522"/>
                  <a:pt x="11043443" y="2803954"/>
                </a:cubicBezTo>
                <a:cubicBezTo>
                  <a:pt x="11049567" y="2823106"/>
                  <a:pt x="11121061" y="2794142"/>
                  <a:pt x="11115269" y="2823367"/>
                </a:cubicBezTo>
                <a:cubicBezTo>
                  <a:pt x="11122168" y="2835110"/>
                  <a:pt x="11139334" y="2833959"/>
                  <a:pt x="11147582" y="2822547"/>
                </a:cubicBezTo>
                <a:cubicBezTo>
                  <a:pt x="11168093" y="2823815"/>
                  <a:pt x="11180424" y="2837446"/>
                  <a:pt x="11201205" y="2818210"/>
                </a:cubicBezTo>
                <a:cubicBezTo>
                  <a:pt x="11229430" y="2819282"/>
                  <a:pt x="11368539" y="2855696"/>
                  <a:pt x="11391726" y="2826386"/>
                </a:cubicBezTo>
                <a:cubicBezTo>
                  <a:pt x="11480791" y="2839198"/>
                  <a:pt x="11451058" y="2820936"/>
                  <a:pt x="11507640" y="2824866"/>
                </a:cubicBezTo>
                <a:cubicBezTo>
                  <a:pt x="11607733" y="2861658"/>
                  <a:pt x="11671908" y="2815146"/>
                  <a:pt x="11718056" y="2821969"/>
                </a:cubicBezTo>
                <a:cubicBezTo>
                  <a:pt x="11816707" y="2792061"/>
                  <a:pt x="11860087" y="2819031"/>
                  <a:pt x="11937926" y="2817058"/>
                </a:cubicBezTo>
                <a:cubicBezTo>
                  <a:pt x="11973607" y="2824139"/>
                  <a:pt x="11989529" y="2794506"/>
                  <a:pt x="12035355" y="2813340"/>
                </a:cubicBezTo>
                <a:cubicBezTo>
                  <a:pt x="12062147" y="2782988"/>
                  <a:pt x="12154841" y="2795794"/>
                  <a:pt x="12179047" y="2788508"/>
                </a:cubicBezTo>
                <a:lnTo>
                  <a:pt x="12192000" y="2788486"/>
                </a:lnTo>
                <a:lnTo>
                  <a:pt x="12192000" y="3378280"/>
                </a:lnTo>
                <a:lnTo>
                  <a:pt x="0" y="337828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811045" y="1020932"/>
            <a:ext cx="8771138" cy="3525589"/>
          </a:xfrm>
        </p:spPr>
        <p:txBody>
          <a:bodyPr anchor="ctr">
            <a:normAutofit/>
          </a:bodyPr>
          <a:lstStyle/>
          <a:p>
            <a:r>
              <a:rPr lang="en-GB" sz="4800" dirty="0">
                <a:solidFill>
                  <a:schemeClr val="tx1">
                    <a:lumMod val="85000"/>
                    <a:lumOff val="15000"/>
                  </a:schemeClr>
                </a:solidFill>
              </a:rPr>
              <a:t>Legislation &amp; Governing Bodies for Health and social Care in Wales</a:t>
            </a:r>
          </a:p>
        </p:txBody>
      </p:sp>
      <p:sp>
        <p:nvSpPr>
          <p:cNvPr id="3" name="Subtitle 2"/>
          <p:cNvSpPr>
            <a:spLocks noGrp="1"/>
          </p:cNvSpPr>
          <p:nvPr>
            <p:ph type="subTitle" idx="1"/>
          </p:nvPr>
        </p:nvSpPr>
        <p:spPr>
          <a:xfrm>
            <a:off x="892395" y="5158522"/>
            <a:ext cx="5688119" cy="1087477"/>
          </a:xfrm>
        </p:spPr>
        <p:txBody>
          <a:bodyPr anchor="ctr">
            <a:normAutofit/>
          </a:bodyPr>
          <a:lstStyle/>
          <a:p>
            <a:pPr algn="l"/>
            <a:r>
              <a:rPr lang="en-GB" dirty="0">
                <a:solidFill>
                  <a:schemeClr val="tx1">
                    <a:lumMod val="85000"/>
                    <a:lumOff val="15000"/>
                  </a:schemeClr>
                </a:solidFill>
              </a:rPr>
              <a:t>Stephanie John</a:t>
            </a:r>
          </a:p>
        </p:txBody>
      </p:sp>
      <p:sp>
        <p:nvSpPr>
          <p:cNvPr id="12" name="Freeform: Shape 11">
            <a:extLst>
              <a:ext uri="{FF2B5EF4-FFF2-40B4-BE49-F238E27FC236}">
                <a16:creationId xmlns:a16="http://schemas.microsoft.com/office/drawing/2014/main" id="{AEFD2FD1-B3A5-4E1D-BCC8-7684A5440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88777" y="0"/>
            <a:ext cx="7300048" cy="91834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410677 w 9517857"/>
              <a:gd name="connsiteY93" fmla="*/ 172167 h 918356"/>
              <a:gd name="connsiteX94" fmla="*/ 8617841 w 9517857"/>
              <a:gd name="connsiteY94" fmla="*/ 155167 h 918356"/>
              <a:gd name="connsiteX95" fmla="*/ 8715976 w 9517857"/>
              <a:gd name="connsiteY95" fmla="*/ 178374 h 918356"/>
              <a:gd name="connsiteX96" fmla="*/ 8778827 w 9517857"/>
              <a:gd name="connsiteY96" fmla="*/ 172936 h 918356"/>
              <a:gd name="connsiteX97" fmla="*/ 8840778 w 9517857"/>
              <a:gd name="connsiteY97" fmla="*/ 143149 h 918356"/>
              <a:gd name="connsiteX98" fmla="*/ 9010380 w 9517857"/>
              <a:gd name="connsiteY98" fmla="*/ 91891 h 918356"/>
              <a:gd name="connsiteX99" fmla="*/ 9110856 w 9517857"/>
              <a:gd name="connsiteY99" fmla="*/ 70997 h 918356"/>
              <a:gd name="connsiteX100" fmla="*/ 9268817 w 9517857"/>
              <a:gd name="connsiteY100" fmla="*/ 53082 h 918356"/>
              <a:gd name="connsiteX101" fmla="*/ 9316667 w 9517857"/>
              <a:gd name="connsiteY101" fmla="*/ 45047 h 918356"/>
              <a:gd name="connsiteX102" fmla="*/ 9428209 w 9517857"/>
              <a:gd name="connsiteY102" fmla="*/ 29923 h 918356"/>
              <a:gd name="connsiteX103" fmla="*/ 9517856 w 9517857"/>
              <a:gd name="connsiteY103" fmla="*/ 0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102" fmla="*/ 9517856 w 9517857"/>
              <a:gd name="connsiteY102" fmla="*/ 0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551625 w 9517857"/>
              <a:gd name="connsiteY93" fmla="*/ 16151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102" fmla="*/ 9517856 w 9517857"/>
              <a:gd name="connsiteY102" fmla="*/ 0 h 918356"/>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660110 w 9517857"/>
              <a:gd name="connsiteY48" fmla="*/ 348714 h 918344"/>
              <a:gd name="connsiteX49" fmla="*/ 3750023 w 9517857"/>
              <a:gd name="connsiteY49" fmla="*/ 370666 h 918344"/>
              <a:gd name="connsiteX50" fmla="*/ 3844133 w 9517857"/>
              <a:gd name="connsiteY50" fmla="*/ 360636 h 918344"/>
              <a:gd name="connsiteX51" fmla="*/ 3913545 w 9517857"/>
              <a:gd name="connsiteY51" fmla="*/ 344223 h 918344"/>
              <a:gd name="connsiteX52" fmla="*/ 4266740 w 9517857"/>
              <a:gd name="connsiteY52" fmla="*/ 361442 h 918344"/>
              <a:gd name="connsiteX53" fmla="*/ 4430770 w 9517857"/>
              <a:gd name="connsiteY53" fmla="*/ 342631 h 918344"/>
              <a:gd name="connsiteX54" fmla="*/ 4512664 w 9517857"/>
              <a:gd name="connsiteY54" fmla="*/ 319936 h 918344"/>
              <a:gd name="connsiteX55" fmla="*/ 4616423 w 9517857"/>
              <a:gd name="connsiteY55" fmla="*/ 290902 h 918344"/>
              <a:gd name="connsiteX56" fmla="*/ 4691675 w 9517857"/>
              <a:gd name="connsiteY56" fmla="*/ 253999 h 918344"/>
              <a:gd name="connsiteX57" fmla="*/ 4689051 w 9517857"/>
              <a:gd name="connsiteY57" fmla="*/ 250956 h 918344"/>
              <a:gd name="connsiteX58" fmla="*/ 4719994 w 9517857"/>
              <a:gd name="connsiteY58" fmla="*/ 245295 h 918344"/>
              <a:gd name="connsiteX59" fmla="*/ 4752894 w 9517857"/>
              <a:gd name="connsiteY59" fmla="*/ 239863 h 918344"/>
              <a:gd name="connsiteX60" fmla="*/ 4769329 w 9517857"/>
              <a:gd name="connsiteY60" fmla="*/ 233573 h 918344"/>
              <a:gd name="connsiteX61" fmla="*/ 4775634 w 9517857"/>
              <a:gd name="connsiteY61" fmla="*/ 234051 h 918344"/>
              <a:gd name="connsiteX62" fmla="*/ 4790452 w 9517857"/>
              <a:gd name="connsiteY62" fmla="*/ 233560 h 918344"/>
              <a:gd name="connsiteX63" fmla="*/ 4789062 w 9517857"/>
              <a:gd name="connsiteY63" fmla="*/ 241912 h 918344"/>
              <a:gd name="connsiteX64" fmla="*/ 4827826 w 9517857"/>
              <a:gd name="connsiteY64" fmla="*/ 246965 h 918344"/>
              <a:gd name="connsiteX65" fmla="*/ 4892569 w 9517857"/>
              <a:gd name="connsiteY65" fmla="*/ 249921 h 918344"/>
              <a:gd name="connsiteX66" fmla="*/ 4896611 w 9517857"/>
              <a:gd name="connsiteY66" fmla="*/ 240436 h 918344"/>
              <a:gd name="connsiteX67" fmla="*/ 4917286 w 9517857"/>
              <a:gd name="connsiteY67" fmla="*/ 243647 h 918344"/>
              <a:gd name="connsiteX68" fmla="*/ 4981173 w 9517857"/>
              <a:gd name="connsiteY68" fmla="*/ 247091 h 918344"/>
              <a:gd name="connsiteX69" fmla="*/ 5060397 w 9517857"/>
              <a:gd name="connsiteY69" fmla="*/ 263676 h 918344"/>
              <a:gd name="connsiteX70" fmla="*/ 5252996 w 9517857"/>
              <a:gd name="connsiteY70" fmla="*/ 270643 h 918344"/>
              <a:gd name="connsiteX71" fmla="*/ 5358056 w 9517857"/>
              <a:gd name="connsiteY71" fmla="*/ 247236 h 918344"/>
              <a:gd name="connsiteX72" fmla="*/ 5426496 w 9517857"/>
              <a:gd name="connsiteY72" fmla="*/ 235130 h 918344"/>
              <a:gd name="connsiteX73" fmla="*/ 5497161 w 9517857"/>
              <a:gd name="connsiteY73" fmla="*/ 228796 h 918344"/>
              <a:gd name="connsiteX74" fmla="*/ 5826043 w 9517857"/>
              <a:gd name="connsiteY74" fmla="*/ 148061 h 918344"/>
              <a:gd name="connsiteX75" fmla="*/ 6013415 w 9517857"/>
              <a:gd name="connsiteY75" fmla="*/ 137304 h 918344"/>
              <a:gd name="connsiteX76" fmla="*/ 6080994 w 9517857"/>
              <a:gd name="connsiteY76" fmla="*/ 142926 h 918344"/>
              <a:gd name="connsiteX77" fmla="*/ 6194152 w 9517857"/>
              <a:gd name="connsiteY77" fmla="*/ 151760 h 918344"/>
              <a:gd name="connsiteX78" fmla="*/ 6281379 w 9517857"/>
              <a:gd name="connsiteY78" fmla="*/ 181614 h 918344"/>
              <a:gd name="connsiteX79" fmla="*/ 6374947 w 9517857"/>
              <a:gd name="connsiteY79" fmla="*/ 179787 h 918344"/>
              <a:gd name="connsiteX80" fmla="*/ 6448518 w 9517857"/>
              <a:gd name="connsiteY80" fmla="*/ 164366 h 918344"/>
              <a:gd name="connsiteX81" fmla="*/ 6544700 w 9517857"/>
              <a:gd name="connsiteY81" fmla="*/ 167149 h 918344"/>
              <a:gd name="connsiteX82" fmla="*/ 6648353 w 9517857"/>
              <a:gd name="connsiteY82" fmla="*/ 172238 h 918344"/>
              <a:gd name="connsiteX83" fmla="*/ 6736227 w 9517857"/>
              <a:gd name="connsiteY83" fmla="*/ 173204 h 918344"/>
              <a:gd name="connsiteX84" fmla="*/ 6977218 w 9517857"/>
              <a:gd name="connsiteY84" fmla="*/ 184277 h 918344"/>
              <a:gd name="connsiteX85" fmla="*/ 7065221 w 9517857"/>
              <a:gd name="connsiteY85" fmla="*/ 227519 h 918344"/>
              <a:gd name="connsiteX86" fmla="*/ 7565449 w 9517857"/>
              <a:gd name="connsiteY86" fmla="*/ 258938 h 918344"/>
              <a:gd name="connsiteX87" fmla="*/ 7599285 w 9517857"/>
              <a:gd name="connsiteY87" fmla="*/ 266009 h 918344"/>
              <a:gd name="connsiteX88" fmla="*/ 7644411 w 9517857"/>
              <a:gd name="connsiteY88" fmla="*/ 258974 h 918344"/>
              <a:gd name="connsiteX89" fmla="*/ 7825110 w 9517857"/>
              <a:gd name="connsiteY89" fmla="*/ 229097 h 918344"/>
              <a:gd name="connsiteX90" fmla="*/ 7965804 w 9517857"/>
              <a:gd name="connsiteY90" fmla="*/ 190533 h 918344"/>
              <a:gd name="connsiteX91" fmla="*/ 8147401 w 9517857"/>
              <a:gd name="connsiteY91" fmla="*/ 205605 h 918344"/>
              <a:gd name="connsiteX92" fmla="*/ 8256033 w 9517857"/>
              <a:gd name="connsiteY92" fmla="*/ 193701 h 918344"/>
              <a:gd name="connsiteX93" fmla="*/ 8551625 w 9517857"/>
              <a:gd name="connsiteY93" fmla="*/ 161505 h 918344"/>
              <a:gd name="connsiteX94" fmla="*/ 8715976 w 9517857"/>
              <a:gd name="connsiteY94" fmla="*/ 178362 h 918344"/>
              <a:gd name="connsiteX95" fmla="*/ 8778827 w 9517857"/>
              <a:gd name="connsiteY95" fmla="*/ 172924 h 918344"/>
              <a:gd name="connsiteX96" fmla="*/ 8840778 w 9517857"/>
              <a:gd name="connsiteY96" fmla="*/ 143137 h 918344"/>
              <a:gd name="connsiteX97" fmla="*/ 9010380 w 9517857"/>
              <a:gd name="connsiteY97" fmla="*/ 91879 h 918344"/>
              <a:gd name="connsiteX98" fmla="*/ 9110856 w 9517857"/>
              <a:gd name="connsiteY98" fmla="*/ 70985 h 918344"/>
              <a:gd name="connsiteX99" fmla="*/ 9268817 w 9517857"/>
              <a:gd name="connsiteY99" fmla="*/ 53070 h 918344"/>
              <a:gd name="connsiteX100" fmla="*/ 9316667 w 9517857"/>
              <a:gd name="connsiteY100" fmla="*/ 45035 h 918344"/>
              <a:gd name="connsiteX101" fmla="*/ 9428209 w 9517857"/>
              <a:gd name="connsiteY101"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660110 w 9517857"/>
              <a:gd name="connsiteY48" fmla="*/ 348714 h 918344"/>
              <a:gd name="connsiteX49" fmla="*/ 3750023 w 9517857"/>
              <a:gd name="connsiteY49" fmla="*/ 370666 h 918344"/>
              <a:gd name="connsiteX50" fmla="*/ 3844133 w 9517857"/>
              <a:gd name="connsiteY50" fmla="*/ 360636 h 918344"/>
              <a:gd name="connsiteX51" fmla="*/ 3913545 w 9517857"/>
              <a:gd name="connsiteY51" fmla="*/ 344223 h 918344"/>
              <a:gd name="connsiteX52" fmla="*/ 4266740 w 9517857"/>
              <a:gd name="connsiteY52" fmla="*/ 361442 h 918344"/>
              <a:gd name="connsiteX53" fmla="*/ 4430770 w 9517857"/>
              <a:gd name="connsiteY53" fmla="*/ 342631 h 918344"/>
              <a:gd name="connsiteX54" fmla="*/ 4512664 w 9517857"/>
              <a:gd name="connsiteY54" fmla="*/ 319936 h 918344"/>
              <a:gd name="connsiteX55" fmla="*/ 4616423 w 9517857"/>
              <a:gd name="connsiteY55" fmla="*/ 290902 h 918344"/>
              <a:gd name="connsiteX56" fmla="*/ 4691675 w 9517857"/>
              <a:gd name="connsiteY56" fmla="*/ 253999 h 918344"/>
              <a:gd name="connsiteX57" fmla="*/ 4689051 w 9517857"/>
              <a:gd name="connsiteY57" fmla="*/ 250956 h 918344"/>
              <a:gd name="connsiteX58" fmla="*/ 4719994 w 9517857"/>
              <a:gd name="connsiteY58" fmla="*/ 245295 h 918344"/>
              <a:gd name="connsiteX59" fmla="*/ 4752894 w 9517857"/>
              <a:gd name="connsiteY59" fmla="*/ 239863 h 918344"/>
              <a:gd name="connsiteX60" fmla="*/ 4769329 w 9517857"/>
              <a:gd name="connsiteY60" fmla="*/ 233573 h 918344"/>
              <a:gd name="connsiteX61" fmla="*/ 4775634 w 9517857"/>
              <a:gd name="connsiteY61" fmla="*/ 234051 h 918344"/>
              <a:gd name="connsiteX62" fmla="*/ 4790452 w 9517857"/>
              <a:gd name="connsiteY62" fmla="*/ 233560 h 918344"/>
              <a:gd name="connsiteX63" fmla="*/ 4789062 w 9517857"/>
              <a:gd name="connsiteY63" fmla="*/ 241912 h 918344"/>
              <a:gd name="connsiteX64" fmla="*/ 4827826 w 9517857"/>
              <a:gd name="connsiteY64" fmla="*/ 246965 h 918344"/>
              <a:gd name="connsiteX65" fmla="*/ 4892569 w 9517857"/>
              <a:gd name="connsiteY65" fmla="*/ 249921 h 918344"/>
              <a:gd name="connsiteX66" fmla="*/ 4896611 w 9517857"/>
              <a:gd name="connsiteY66" fmla="*/ 240436 h 918344"/>
              <a:gd name="connsiteX67" fmla="*/ 4917286 w 9517857"/>
              <a:gd name="connsiteY67" fmla="*/ 243647 h 918344"/>
              <a:gd name="connsiteX68" fmla="*/ 5060397 w 9517857"/>
              <a:gd name="connsiteY68" fmla="*/ 263676 h 918344"/>
              <a:gd name="connsiteX69" fmla="*/ 5252996 w 9517857"/>
              <a:gd name="connsiteY69" fmla="*/ 270643 h 918344"/>
              <a:gd name="connsiteX70" fmla="*/ 5358056 w 9517857"/>
              <a:gd name="connsiteY70" fmla="*/ 247236 h 918344"/>
              <a:gd name="connsiteX71" fmla="*/ 5426496 w 9517857"/>
              <a:gd name="connsiteY71" fmla="*/ 235130 h 918344"/>
              <a:gd name="connsiteX72" fmla="*/ 5497161 w 9517857"/>
              <a:gd name="connsiteY72" fmla="*/ 228796 h 918344"/>
              <a:gd name="connsiteX73" fmla="*/ 5826043 w 9517857"/>
              <a:gd name="connsiteY73" fmla="*/ 148061 h 918344"/>
              <a:gd name="connsiteX74" fmla="*/ 6013415 w 9517857"/>
              <a:gd name="connsiteY74" fmla="*/ 137304 h 918344"/>
              <a:gd name="connsiteX75" fmla="*/ 6080994 w 9517857"/>
              <a:gd name="connsiteY75" fmla="*/ 142926 h 918344"/>
              <a:gd name="connsiteX76" fmla="*/ 6194152 w 9517857"/>
              <a:gd name="connsiteY76" fmla="*/ 151760 h 918344"/>
              <a:gd name="connsiteX77" fmla="*/ 6281379 w 9517857"/>
              <a:gd name="connsiteY77" fmla="*/ 181614 h 918344"/>
              <a:gd name="connsiteX78" fmla="*/ 6374947 w 9517857"/>
              <a:gd name="connsiteY78" fmla="*/ 179787 h 918344"/>
              <a:gd name="connsiteX79" fmla="*/ 6448518 w 9517857"/>
              <a:gd name="connsiteY79" fmla="*/ 164366 h 918344"/>
              <a:gd name="connsiteX80" fmla="*/ 6544700 w 9517857"/>
              <a:gd name="connsiteY80" fmla="*/ 167149 h 918344"/>
              <a:gd name="connsiteX81" fmla="*/ 6648353 w 9517857"/>
              <a:gd name="connsiteY81" fmla="*/ 172238 h 918344"/>
              <a:gd name="connsiteX82" fmla="*/ 6736227 w 9517857"/>
              <a:gd name="connsiteY82" fmla="*/ 173204 h 918344"/>
              <a:gd name="connsiteX83" fmla="*/ 6977218 w 9517857"/>
              <a:gd name="connsiteY83" fmla="*/ 184277 h 918344"/>
              <a:gd name="connsiteX84" fmla="*/ 7065221 w 9517857"/>
              <a:gd name="connsiteY84" fmla="*/ 227519 h 918344"/>
              <a:gd name="connsiteX85" fmla="*/ 7565449 w 9517857"/>
              <a:gd name="connsiteY85" fmla="*/ 258938 h 918344"/>
              <a:gd name="connsiteX86" fmla="*/ 7599285 w 9517857"/>
              <a:gd name="connsiteY86" fmla="*/ 266009 h 918344"/>
              <a:gd name="connsiteX87" fmla="*/ 7644411 w 9517857"/>
              <a:gd name="connsiteY87" fmla="*/ 258974 h 918344"/>
              <a:gd name="connsiteX88" fmla="*/ 7825110 w 9517857"/>
              <a:gd name="connsiteY88" fmla="*/ 229097 h 918344"/>
              <a:gd name="connsiteX89" fmla="*/ 7965804 w 9517857"/>
              <a:gd name="connsiteY89" fmla="*/ 190533 h 918344"/>
              <a:gd name="connsiteX90" fmla="*/ 8147401 w 9517857"/>
              <a:gd name="connsiteY90" fmla="*/ 205605 h 918344"/>
              <a:gd name="connsiteX91" fmla="*/ 8256033 w 9517857"/>
              <a:gd name="connsiteY91" fmla="*/ 193701 h 918344"/>
              <a:gd name="connsiteX92" fmla="*/ 8551625 w 9517857"/>
              <a:gd name="connsiteY92" fmla="*/ 161505 h 918344"/>
              <a:gd name="connsiteX93" fmla="*/ 8715976 w 9517857"/>
              <a:gd name="connsiteY93" fmla="*/ 178362 h 918344"/>
              <a:gd name="connsiteX94" fmla="*/ 8778827 w 9517857"/>
              <a:gd name="connsiteY94" fmla="*/ 172924 h 918344"/>
              <a:gd name="connsiteX95" fmla="*/ 8840778 w 9517857"/>
              <a:gd name="connsiteY95" fmla="*/ 143137 h 918344"/>
              <a:gd name="connsiteX96" fmla="*/ 9010380 w 9517857"/>
              <a:gd name="connsiteY96" fmla="*/ 91879 h 918344"/>
              <a:gd name="connsiteX97" fmla="*/ 9110856 w 9517857"/>
              <a:gd name="connsiteY97" fmla="*/ 70985 h 918344"/>
              <a:gd name="connsiteX98" fmla="*/ 9268817 w 9517857"/>
              <a:gd name="connsiteY98" fmla="*/ 53070 h 918344"/>
              <a:gd name="connsiteX99" fmla="*/ 9316667 w 9517857"/>
              <a:gd name="connsiteY99" fmla="*/ 45035 h 918344"/>
              <a:gd name="connsiteX100" fmla="*/ 9428209 w 9517857"/>
              <a:gd name="connsiteY100"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26043 w 9517857"/>
              <a:gd name="connsiteY72" fmla="*/ 148061 h 918344"/>
              <a:gd name="connsiteX73" fmla="*/ 6013415 w 9517857"/>
              <a:gd name="connsiteY73" fmla="*/ 137304 h 918344"/>
              <a:gd name="connsiteX74" fmla="*/ 6080994 w 9517857"/>
              <a:gd name="connsiteY74" fmla="*/ 142926 h 918344"/>
              <a:gd name="connsiteX75" fmla="*/ 6194152 w 9517857"/>
              <a:gd name="connsiteY75" fmla="*/ 151760 h 918344"/>
              <a:gd name="connsiteX76" fmla="*/ 6281379 w 9517857"/>
              <a:gd name="connsiteY76" fmla="*/ 181614 h 918344"/>
              <a:gd name="connsiteX77" fmla="*/ 6374947 w 9517857"/>
              <a:gd name="connsiteY77" fmla="*/ 179787 h 918344"/>
              <a:gd name="connsiteX78" fmla="*/ 6448518 w 9517857"/>
              <a:gd name="connsiteY78" fmla="*/ 164366 h 918344"/>
              <a:gd name="connsiteX79" fmla="*/ 6544700 w 9517857"/>
              <a:gd name="connsiteY79" fmla="*/ 167149 h 918344"/>
              <a:gd name="connsiteX80" fmla="*/ 6648353 w 9517857"/>
              <a:gd name="connsiteY80" fmla="*/ 172238 h 918344"/>
              <a:gd name="connsiteX81" fmla="*/ 6736227 w 9517857"/>
              <a:gd name="connsiteY81" fmla="*/ 173204 h 918344"/>
              <a:gd name="connsiteX82" fmla="*/ 6977218 w 9517857"/>
              <a:gd name="connsiteY82" fmla="*/ 184277 h 918344"/>
              <a:gd name="connsiteX83" fmla="*/ 7065221 w 9517857"/>
              <a:gd name="connsiteY83" fmla="*/ 227519 h 918344"/>
              <a:gd name="connsiteX84" fmla="*/ 7565449 w 9517857"/>
              <a:gd name="connsiteY84" fmla="*/ 258938 h 918344"/>
              <a:gd name="connsiteX85" fmla="*/ 7599285 w 9517857"/>
              <a:gd name="connsiteY85" fmla="*/ 266009 h 918344"/>
              <a:gd name="connsiteX86" fmla="*/ 7644411 w 9517857"/>
              <a:gd name="connsiteY86" fmla="*/ 258974 h 918344"/>
              <a:gd name="connsiteX87" fmla="*/ 7825110 w 9517857"/>
              <a:gd name="connsiteY87" fmla="*/ 229097 h 918344"/>
              <a:gd name="connsiteX88" fmla="*/ 7965804 w 9517857"/>
              <a:gd name="connsiteY88" fmla="*/ 190533 h 918344"/>
              <a:gd name="connsiteX89" fmla="*/ 8147401 w 9517857"/>
              <a:gd name="connsiteY89" fmla="*/ 205605 h 918344"/>
              <a:gd name="connsiteX90" fmla="*/ 8256033 w 9517857"/>
              <a:gd name="connsiteY90" fmla="*/ 193701 h 918344"/>
              <a:gd name="connsiteX91" fmla="*/ 8551625 w 9517857"/>
              <a:gd name="connsiteY91" fmla="*/ 161505 h 918344"/>
              <a:gd name="connsiteX92" fmla="*/ 8715976 w 9517857"/>
              <a:gd name="connsiteY92" fmla="*/ 178362 h 918344"/>
              <a:gd name="connsiteX93" fmla="*/ 8778827 w 9517857"/>
              <a:gd name="connsiteY93" fmla="*/ 172924 h 918344"/>
              <a:gd name="connsiteX94" fmla="*/ 8840778 w 9517857"/>
              <a:gd name="connsiteY94" fmla="*/ 143137 h 918344"/>
              <a:gd name="connsiteX95" fmla="*/ 9010380 w 9517857"/>
              <a:gd name="connsiteY95" fmla="*/ 91879 h 918344"/>
              <a:gd name="connsiteX96" fmla="*/ 9110856 w 9517857"/>
              <a:gd name="connsiteY96" fmla="*/ 70985 h 918344"/>
              <a:gd name="connsiteX97" fmla="*/ 9268817 w 9517857"/>
              <a:gd name="connsiteY97" fmla="*/ 53070 h 918344"/>
              <a:gd name="connsiteX98" fmla="*/ 9316667 w 9517857"/>
              <a:gd name="connsiteY98" fmla="*/ 45035 h 918344"/>
              <a:gd name="connsiteX99" fmla="*/ 9428209 w 9517857"/>
              <a:gd name="connsiteY99"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6013415 w 9517857"/>
              <a:gd name="connsiteY72" fmla="*/ 137304 h 918344"/>
              <a:gd name="connsiteX73" fmla="*/ 6080994 w 9517857"/>
              <a:gd name="connsiteY73" fmla="*/ 1429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80994 w 9517857"/>
              <a:gd name="connsiteY73" fmla="*/ 1429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350974 w 9517857"/>
              <a:gd name="connsiteY84" fmla="*/ 3803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366801 w 9517857"/>
              <a:gd name="connsiteY83" fmla="*/ 258938 h 918344"/>
              <a:gd name="connsiteX84" fmla="*/ 7350974 w 9517857"/>
              <a:gd name="connsiteY84" fmla="*/ 3803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366801 w 9517857"/>
              <a:gd name="connsiteY83" fmla="*/ 258938 h 918344"/>
              <a:gd name="connsiteX84" fmla="*/ 7433745 w 9517857"/>
              <a:gd name="connsiteY84" fmla="*/ 24695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547829 w 9517857"/>
              <a:gd name="connsiteY34" fmla="*/ 5661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13545 w 9517857"/>
              <a:gd name="connsiteY49" fmla="*/ 34422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13545 w 9517857"/>
              <a:gd name="connsiteY49" fmla="*/ 34422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8147401 w 9517857"/>
              <a:gd name="connsiteY86" fmla="*/ 205605 h 918344"/>
              <a:gd name="connsiteX87" fmla="*/ 8256033 w 9517857"/>
              <a:gd name="connsiteY87" fmla="*/ 193701 h 918344"/>
              <a:gd name="connsiteX88" fmla="*/ 8551625 w 9517857"/>
              <a:gd name="connsiteY88" fmla="*/ 161505 h 918344"/>
              <a:gd name="connsiteX89" fmla="*/ 8715976 w 9517857"/>
              <a:gd name="connsiteY89" fmla="*/ 178362 h 918344"/>
              <a:gd name="connsiteX90" fmla="*/ 8778827 w 9517857"/>
              <a:gd name="connsiteY90" fmla="*/ 172924 h 918344"/>
              <a:gd name="connsiteX91" fmla="*/ 8840778 w 9517857"/>
              <a:gd name="connsiteY91" fmla="*/ 143137 h 918344"/>
              <a:gd name="connsiteX92" fmla="*/ 9010380 w 9517857"/>
              <a:gd name="connsiteY92" fmla="*/ 91879 h 918344"/>
              <a:gd name="connsiteX93" fmla="*/ 9110856 w 9517857"/>
              <a:gd name="connsiteY93" fmla="*/ 70985 h 918344"/>
              <a:gd name="connsiteX94" fmla="*/ 9268817 w 9517857"/>
              <a:gd name="connsiteY94" fmla="*/ 53070 h 918344"/>
              <a:gd name="connsiteX95" fmla="*/ 9316667 w 9517857"/>
              <a:gd name="connsiteY95" fmla="*/ 45035 h 918344"/>
              <a:gd name="connsiteX96" fmla="*/ 9428209 w 9517857"/>
              <a:gd name="connsiteY96"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8106016 w 9517857"/>
              <a:gd name="connsiteY86" fmla="*/ 231005 h 918344"/>
              <a:gd name="connsiteX87" fmla="*/ 8256033 w 9517857"/>
              <a:gd name="connsiteY87" fmla="*/ 193701 h 918344"/>
              <a:gd name="connsiteX88" fmla="*/ 8551625 w 9517857"/>
              <a:gd name="connsiteY88" fmla="*/ 161505 h 918344"/>
              <a:gd name="connsiteX89" fmla="*/ 8715976 w 9517857"/>
              <a:gd name="connsiteY89" fmla="*/ 178362 h 918344"/>
              <a:gd name="connsiteX90" fmla="*/ 8778827 w 9517857"/>
              <a:gd name="connsiteY90" fmla="*/ 172924 h 918344"/>
              <a:gd name="connsiteX91" fmla="*/ 8840778 w 9517857"/>
              <a:gd name="connsiteY91" fmla="*/ 143137 h 918344"/>
              <a:gd name="connsiteX92" fmla="*/ 9010380 w 9517857"/>
              <a:gd name="connsiteY92" fmla="*/ 91879 h 918344"/>
              <a:gd name="connsiteX93" fmla="*/ 9110856 w 9517857"/>
              <a:gd name="connsiteY93" fmla="*/ 70985 h 918344"/>
              <a:gd name="connsiteX94" fmla="*/ 9268817 w 9517857"/>
              <a:gd name="connsiteY94" fmla="*/ 53070 h 918344"/>
              <a:gd name="connsiteX95" fmla="*/ 9316667 w 9517857"/>
              <a:gd name="connsiteY95" fmla="*/ 45035 h 918344"/>
              <a:gd name="connsiteX96" fmla="*/ 9428209 w 9517857"/>
              <a:gd name="connsiteY96"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6014778 w 9517857"/>
              <a:gd name="connsiteY71" fmla="*/ 16832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840778 w 9517857"/>
              <a:gd name="connsiteY89" fmla="*/ 143137 h 918344"/>
              <a:gd name="connsiteX90" fmla="*/ 9010380 w 9517857"/>
              <a:gd name="connsiteY90" fmla="*/ 91879 h 918344"/>
              <a:gd name="connsiteX91" fmla="*/ 9110856 w 9517857"/>
              <a:gd name="connsiteY91" fmla="*/ 70985 h 918344"/>
              <a:gd name="connsiteX92" fmla="*/ 9268817 w 9517857"/>
              <a:gd name="connsiteY92" fmla="*/ 53070 h 918344"/>
              <a:gd name="connsiteX93" fmla="*/ 9316667 w 9517857"/>
              <a:gd name="connsiteY93" fmla="*/ 45035 h 918344"/>
              <a:gd name="connsiteX94" fmla="*/ 9428209 w 9517857"/>
              <a:gd name="connsiteY94"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840778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683515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63955 w 9517857"/>
              <a:gd name="connsiteY85" fmla="*/ 205605 h 918344"/>
              <a:gd name="connsiteX86" fmla="*/ 8256033 w 9517857"/>
              <a:gd name="connsiteY86" fmla="*/ 193701 h 918344"/>
              <a:gd name="connsiteX87" fmla="*/ 8551625 w 9517857"/>
              <a:gd name="connsiteY87" fmla="*/ 161505 h 918344"/>
              <a:gd name="connsiteX88" fmla="*/ 8683515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9517857" h="918344">
                <a:moveTo>
                  <a:pt x="4686423" y="247907"/>
                </a:moveTo>
                <a:lnTo>
                  <a:pt x="4689051" y="250956"/>
                </a:lnTo>
                <a:lnTo>
                  <a:pt x="4687244" y="251286"/>
                </a:lnTo>
                <a:lnTo>
                  <a:pt x="4686423" y="247907"/>
                </a:lnTo>
                <a:close/>
                <a:moveTo>
                  <a:pt x="4685225" y="246518"/>
                </a:moveTo>
                <a:cubicBezTo>
                  <a:pt x="4688837" y="243186"/>
                  <a:pt x="4687468" y="244586"/>
                  <a:pt x="4686133" y="246715"/>
                </a:cubicBezTo>
                <a:cubicBezTo>
                  <a:pt x="4686230" y="247112"/>
                  <a:pt x="4686326" y="247510"/>
                  <a:pt x="4686423" y="247907"/>
                </a:cubicBezTo>
                <a:lnTo>
                  <a:pt x="4685225" y="246518"/>
                </a:lnTo>
                <a:close/>
                <a:moveTo>
                  <a:pt x="9428209" y="29911"/>
                </a:moveTo>
                <a:lnTo>
                  <a:pt x="9517857" y="0"/>
                </a:lnTo>
                <a:lnTo>
                  <a:pt x="9517857" y="918344"/>
                </a:lnTo>
                <a:lnTo>
                  <a:pt x="14604" y="918344"/>
                </a:lnTo>
                <a:lnTo>
                  <a:pt x="12841" y="917751"/>
                </a:lnTo>
                <a:cubicBezTo>
                  <a:pt x="4532" y="914852"/>
                  <a:pt x="-773" y="912795"/>
                  <a:pt x="93" y="912459"/>
                </a:cubicBezTo>
                <a:cubicBezTo>
                  <a:pt x="172" y="912286"/>
                  <a:pt x="58594" y="890483"/>
                  <a:pt x="58674" y="890310"/>
                </a:cubicBezTo>
                <a:cubicBezTo>
                  <a:pt x="127436" y="929602"/>
                  <a:pt x="206243" y="828214"/>
                  <a:pt x="275005" y="807217"/>
                </a:cubicBezTo>
                <a:cubicBezTo>
                  <a:pt x="303983" y="806075"/>
                  <a:pt x="504960" y="777363"/>
                  <a:pt x="587824" y="798183"/>
                </a:cubicBezTo>
                <a:cubicBezTo>
                  <a:pt x="598733" y="769336"/>
                  <a:pt x="682904" y="785912"/>
                  <a:pt x="651826" y="738326"/>
                </a:cubicBezTo>
                <a:cubicBezTo>
                  <a:pt x="688440" y="737850"/>
                  <a:pt x="753255" y="750384"/>
                  <a:pt x="727985" y="719814"/>
                </a:cubicBezTo>
                <a:cubicBezTo>
                  <a:pt x="739648" y="718737"/>
                  <a:pt x="775717" y="715075"/>
                  <a:pt x="778982" y="710130"/>
                </a:cubicBezTo>
                <a:cubicBezTo>
                  <a:pt x="779189" y="709395"/>
                  <a:pt x="849736" y="718709"/>
                  <a:pt x="849944" y="717975"/>
                </a:cubicBezTo>
                <a:lnTo>
                  <a:pt x="921659" y="712683"/>
                </a:lnTo>
                <a:lnTo>
                  <a:pt x="930946" y="734034"/>
                </a:lnTo>
                <a:lnTo>
                  <a:pt x="986250" y="713518"/>
                </a:lnTo>
                <a:lnTo>
                  <a:pt x="1013752" y="713349"/>
                </a:lnTo>
                <a:lnTo>
                  <a:pt x="1023734" y="718559"/>
                </a:lnTo>
                <a:cubicBezTo>
                  <a:pt x="1033291" y="721264"/>
                  <a:pt x="1045398" y="721382"/>
                  <a:pt x="1063207" y="715639"/>
                </a:cubicBezTo>
                <a:lnTo>
                  <a:pt x="1081980" y="738443"/>
                </a:lnTo>
                <a:lnTo>
                  <a:pt x="1218120" y="713268"/>
                </a:lnTo>
                <a:cubicBezTo>
                  <a:pt x="1230137" y="716150"/>
                  <a:pt x="1387179" y="685167"/>
                  <a:pt x="1397459" y="691178"/>
                </a:cubicBezTo>
                <a:cubicBezTo>
                  <a:pt x="1490025" y="704972"/>
                  <a:pt x="1465878" y="715592"/>
                  <a:pt x="1580688" y="693685"/>
                </a:cubicBezTo>
                <a:cubicBezTo>
                  <a:pt x="1607067" y="704367"/>
                  <a:pt x="1719477" y="658227"/>
                  <a:pt x="1772334" y="710628"/>
                </a:cubicBezTo>
                <a:cubicBezTo>
                  <a:pt x="1745536" y="644812"/>
                  <a:pt x="1976078" y="716424"/>
                  <a:pt x="2002561" y="659905"/>
                </a:cubicBezTo>
                <a:cubicBezTo>
                  <a:pt x="2045346" y="660345"/>
                  <a:pt x="2166676" y="654379"/>
                  <a:pt x="2135144" y="636489"/>
                </a:cubicBezTo>
                <a:cubicBezTo>
                  <a:pt x="2226022" y="620861"/>
                  <a:pt x="2361353" y="588467"/>
                  <a:pt x="2448505" y="578838"/>
                </a:cubicBezTo>
                <a:cubicBezTo>
                  <a:pt x="2446114" y="626857"/>
                  <a:pt x="2632278" y="528268"/>
                  <a:pt x="2658055" y="578715"/>
                </a:cubicBezTo>
                <a:cubicBezTo>
                  <a:pt x="2670795" y="573569"/>
                  <a:pt x="2682322" y="566993"/>
                  <a:pt x="2693698" y="560017"/>
                </a:cubicBezTo>
                <a:lnTo>
                  <a:pt x="2699673" y="556388"/>
                </a:lnTo>
                <a:lnTo>
                  <a:pt x="2727306" y="550686"/>
                </a:lnTo>
                <a:lnTo>
                  <a:pt x="2730451" y="538046"/>
                </a:lnTo>
                <a:lnTo>
                  <a:pt x="2768713" y="521563"/>
                </a:lnTo>
                <a:cubicBezTo>
                  <a:pt x="2783756" y="517092"/>
                  <a:pt x="2800788" y="514279"/>
                  <a:pt x="2820868" y="514148"/>
                </a:cubicBezTo>
                <a:cubicBezTo>
                  <a:pt x="2894791" y="532873"/>
                  <a:pt x="2981506" y="465495"/>
                  <a:pt x="3073635" y="491282"/>
                </a:cubicBezTo>
                <a:cubicBezTo>
                  <a:pt x="3106872" y="496612"/>
                  <a:pt x="3205785" y="487706"/>
                  <a:pt x="3222071" y="470547"/>
                </a:cubicBezTo>
                <a:cubicBezTo>
                  <a:pt x="3242193" y="465502"/>
                  <a:pt x="3267163" y="469124"/>
                  <a:pt x="3274069" y="451593"/>
                </a:cubicBezTo>
                <a:cubicBezTo>
                  <a:pt x="3286659" y="430153"/>
                  <a:pt x="3363648" y="455559"/>
                  <a:pt x="3349632" y="432571"/>
                </a:cubicBezTo>
                <a:lnTo>
                  <a:pt x="3479593" y="390425"/>
                </a:lnTo>
                <a:cubicBezTo>
                  <a:pt x="3546325" y="380108"/>
                  <a:pt x="3689266" y="375631"/>
                  <a:pt x="3750023" y="370666"/>
                </a:cubicBezTo>
                <a:cubicBezTo>
                  <a:pt x="3810780" y="365701"/>
                  <a:pt x="3796187" y="363985"/>
                  <a:pt x="3844133" y="360636"/>
                </a:cubicBezTo>
                <a:cubicBezTo>
                  <a:pt x="3892079" y="357287"/>
                  <a:pt x="4007004" y="338828"/>
                  <a:pt x="4037701" y="350573"/>
                </a:cubicBezTo>
                <a:cubicBezTo>
                  <a:pt x="4133026" y="338752"/>
                  <a:pt x="4159924" y="363178"/>
                  <a:pt x="4266740" y="361442"/>
                </a:cubicBezTo>
                <a:cubicBezTo>
                  <a:pt x="4385770" y="354362"/>
                  <a:pt x="4314535" y="340131"/>
                  <a:pt x="4430770" y="342631"/>
                </a:cubicBezTo>
                <a:cubicBezTo>
                  <a:pt x="4439969" y="322582"/>
                  <a:pt x="4478290" y="314633"/>
                  <a:pt x="4512664" y="319936"/>
                </a:cubicBezTo>
                <a:cubicBezTo>
                  <a:pt x="4570011" y="315126"/>
                  <a:pt x="4549085" y="269587"/>
                  <a:pt x="4616423" y="290902"/>
                </a:cubicBezTo>
                <a:cubicBezTo>
                  <a:pt x="4599641" y="270265"/>
                  <a:pt x="4692085" y="269204"/>
                  <a:pt x="4691675" y="253999"/>
                </a:cubicBezTo>
                <a:lnTo>
                  <a:pt x="4689051" y="250956"/>
                </a:lnTo>
                <a:lnTo>
                  <a:pt x="4719994" y="245295"/>
                </a:lnTo>
                <a:cubicBezTo>
                  <a:pt x="4732635" y="242763"/>
                  <a:pt x="4745300" y="240323"/>
                  <a:pt x="4752894" y="239863"/>
                </a:cubicBezTo>
                <a:lnTo>
                  <a:pt x="4769329" y="233573"/>
                </a:lnTo>
                <a:lnTo>
                  <a:pt x="4775634" y="234051"/>
                </a:lnTo>
                <a:lnTo>
                  <a:pt x="4790452" y="233560"/>
                </a:lnTo>
                <a:lnTo>
                  <a:pt x="4789062" y="241912"/>
                </a:lnTo>
                <a:cubicBezTo>
                  <a:pt x="4786342" y="249920"/>
                  <a:pt x="4804560" y="248619"/>
                  <a:pt x="4827826" y="246965"/>
                </a:cubicBezTo>
                <a:cubicBezTo>
                  <a:pt x="4875782" y="239557"/>
                  <a:pt x="4874112" y="283401"/>
                  <a:pt x="4892569" y="249921"/>
                </a:cubicBezTo>
                <a:lnTo>
                  <a:pt x="4896611" y="240436"/>
                </a:lnTo>
                <a:lnTo>
                  <a:pt x="4917286" y="243647"/>
                </a:lnTo>
                <a:cubicBezTo>
                  <a:pt x="4944584" y="247520"/>
                  <a:pt x="5004445" y="259177"/>
                  <a:pt x="5060397" y="263676"/>
                </a:cubicBezTo>
                <a:cubicBezTo>
                  <a:pt x="5093356" y="238577"/>
                  <a:pt x="5149615" y="249939"/>
                  <a:pt x="5244719" y="245243"/>
                </a:cubicBezTo>
                <a:cubicBezTo>
                  <a:pt x="5280563" y="216460"/>
                  <a:pt x="5287005" y="287909"/>
                  <a:pt x="5358056" y="247236"/>
                </a:cubicBezTo>
                <a:cubicBezTo>
                  <a:pt x="5361752" y="250245"/>
                  <a:pt x="5403312" y="238203"/>
                  <a:pt x="5426496" y="235130"/>
                </a:cubicBezTo>
                <a:cubicBezTo>
                  <a:pt x="5449679" y="232057"/>
                  <a:pt x="5473549" y="245599"/>
                  <a:pt x="5497161" y="228796"/>
                </a:cubicBezTo>
                <a:cubicBezTo>
                  <a:pt x="5639351" y="214989"/>
                  <a:pt x="5707050" y="169433"/>
                  <a:pt x="5923732" y="187376"/>
                </a:cubicBezTo>
                <a:cubicBezTo>
                  <a:pt x="5980821" y="181528"/>
                  <a:pt x="6140195" y="184371"/>
                  <a:pt x="6194152" y="151760"/>
                </a:cubicBezTo>
                <a:cubicBezTo>
                  <a:pt x="6187280" y="177771"/>
                  <a:pt x="6304222" y="153398"/>
                  <a:pt x="6281379" y="181614"/>
                </a:cubicBezTo>
                <a:cubicBezTo>
                  <a:pt x="6321899" y="201807"/>
                  <a:pt x="6335111" y="162578"/>
                  <a:pt x="6374947" y="179787"/>
                </a:cubicBezTo>
                <a:cubicBezTo>
                  <a:pt x="6417404" y="181324"/>
                  <a:pt x="6402484" y="169682"/>
                  <a:pt x="6448518" y="164366"/>
                </a:cubicBezTo>
                <a:cubicBezTo>
                  <a:pt x="6504958" y="162476"/>
                  <a:pt x="6493438" y="111191"/>
                  <a:pt x="6544700" y="167149"/>
                </a:cubicBezTo>
                <a:cubicBezTo>
                  <a:pt x="6601507" y="148685"/>
                  <a:pt x="6566269" y="164374"/>
                  <a:pt x="6648353" y="172238"/>
                </a:cubicBezTo>
                <a:cubicBezTo>
                  <a:pt x="6680008" y="155211"/>
                  <a:pt x="6707960" y="160661"/>
                  <a:pt x="6736227" y="173204"/>
                </a:cubicBezTo>
                <a:cubicBezTo>
                  <a:pt x="6813963" y="164272"/>
                  <a:pt x="6888143" y="181284"/>
                  <a:pt x="6977218" y="184277"/>
                </a:cubicBezTo>
                <a:cubicBezTo>
                  <a:pt x="7040424" y="188306"/>
                  <a:pt x="7000291" y="215076"/>
                  <a:pt x="7065221" y="227519"/>
                </a:cubicBezTo>
                <a:cubicBezTo>
                  <a:pt x="7130151" y="239962"/>
                  <a:pt x="7277790" y="252523"/>
                  <a:pt x="7366801" y="258938"/>
                </a:cubicBezTo>
                <a:cubicBezTo>
                  <a:pt x="7377311" y="252420"/>
                  <a:pt x="7435314" y="238566"/>
                  <a:pt x="7433745" y="246959"/>
                </a:cubicBezTo>
                <a:cubicBezTo>
                  <a:pt x="7446076" y="243878"/>
                  <a:pt x="7639946" y="245807"/>
                  <a:pt x="7644411" y="258974"/>
                </a:cubicBezTo>
                <a:cubicBezTo>
                  <a:pt x="7708015" y="258000"/>
                  <a:pt x="7770249" y="247712"/>
                  <a:pt x="7825110" y="229097"/>
                </a:cubicBezTo>
                <a:cubicBezTo>
                  <a:pt x="7908941" y="220202"/>
                  <a:pt x="8092134" y="211504"/>
                  <a:pt x="8163955" y="205605"/>
                </a:cubicBezTo>
                <a:cubicBezTo>
                  <a:pt x="8183007" y="196598"/>
                  <a:pt x="8225048" y="207087"/>
                  <a:pt x="8256033" y="193701"/>
                </a:cubicBezTo>
                <a:cubicBezTo>
                  <a:pt x="8334440" y="185293"/>
                  <a:pt x="8474968" y="164062"/>
                  <a:pt x="8551625" y="161505"/>
                </a:cubicBezTo>
                <a:cubicBezTo>
                  <a:pt x="8649083" y="153078"/>
                  <a:pt x="8607056" y="154741"/>
                  <a:pt x="8683515" y="143137"/>
                </a:cubicBezTo>
                <a:cubicBezTo>
                  <a:pt x="8746256" y="121084"/>
                  <a:pt x="8897706" y="99547"/>
                  <a:pt x="9002103" y="85529"/>
                </a:cubicBezTo>
                <a:cubicBezTo>
                  <a:pt x="9018826" y="50490"/>
                  <a:pt x="9112524" y="108345"/>
                  <a:pt x="9110856" y="70985"/>
                </a:cubicBezTo>
                <a:cubicBezTo>
                  <a:pt x="9148189" y="94238"/>
                  <a:pt x="9209809" y="53273"/>
                  <a:pt x="9268817" y="53070"/>
                </a:cubicBezTo>
                <a:cubicBezTo>
                  <a:pt x="9279135" y="35985"/>
                  <a:pt x="9292736" y="36508"/>
                  <a:pt x="9316667" y="45035"/>
                </a:cubicBezTo>
                <a:cubicBezTo>
                  <a:pt x="9352186" y="45850"/>
                  <a:pt x="9390008" y="39787"/>
                  <a:pt x="9428209" y="29911"/>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6" y="-5"/>
            <a:ext cx="12189972"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1136739" y="548640"/>
            <a:ext cx="9914050" cy="1188720"/>
          </a:xfrm>
        </p:spPr>
        <p:txBody>
          <a:bodyPr>
            <a:normAutofit/>
          </a:bodyPr>
          <a:lstStyle/>
          <a:p>
            <a:r>
              <a:rPr lang="en-GB">
                <a:solidFill>
                  <a:schemeClr val="tx1">
                    <a:lumMod val="85000"/>
                    <a:lumOff val="15000"/>
                  </a:schemeClr>
                </a:solidFill>
              </a:rPr>
              <a:t>Learning objectives</a:t>
            </a:r>
          </a:p>
        </p:txBody>
      </p:sp>
      <p:sp>
        <p:nvSpPr>
          <p:cNvPr id="3" name="Content Placeholder 2"/>
          <p:cNvSpPr>
            <a:spLocks noGrp="1"/>
          </p:cNvSpPr>
          <p:nvPr>
            <p:ph idx="1"/>
          </p:nvPr>
        </p:nvSpPr>
        <p:spPr>
          <a:xfrm>
            <a:off x="1957477" y="2431767"/>
            <a:ext cx="8273870" cy="3685156"/>
          </a:xfrm>
        </p:spPr>
        <p:txBody>
          <a:bodyPr anchor="ctr">
            <a:normAutofit/>
          </a:bodyPr>
          <a:lstStyle/>
          <a:p>
            <a:pPr>
              <a:defRPr sz="1400"/>
            </a:pPr>
            <a:r>
              <a:rPr lang="en-GB" sz="2800" dirty="0">
                <a:solidFill>
                  <a:schemeClr val="tx1">
                    <a:lumMod val="85000"/>
                    <a:lumOff val="15000"/>
                  </a:schemeClr>
                </a:solidFill>
              </a:rPr>
              <a:t>To explore the regulatory bodies and legislation specific to health and social care in Wales.</a:t>
            </a:r>
          </a:p>
          <a:p>
            <a:pPr>
              <a:defRPr sz="1400"/>
            </a:pPr>
            <a:r>
              <a:rPr lang="en-GB" sz="2800" dirty="0">
                <a:solidFill>
                  <a:schemeClr val="tx1">
                    <a:lumMod val="85000"/>
                    <a:lumOff val="15000"/>
                  </a:schemeClr>
                </a:solidFill>
              </a:rPr>
              <a:t>To consider how the above relates to your exam.</a:t>
            </a:r>
          </a:p>
          <a:p>
            <a:pPr>
              <a:defRPr sz="1400"/>
            </a:pPr>
            <a:r>
              <a:rPr lang="en-GB" sz="2800" dirty="0">
                <a:solidFill>
                  <a:schemeClr val="tx1">
                    <a:lumMod val="85000"/>
                    <a:lumOff val="15000"/>
                  </a:schemeClr>
                </a:solidFill>
              </a:rPr>
              <a:t>To consider the consequences when there are breaches in governance and failures in adhering to legislation.</a:t>
            </a:r>
          </a:p>
          <a:p>
            <a:pPr>
              <a:defRPr sz="1400"/>
            </a:pPr>
            <a:endParaRPr lang="en-GB" sz="2800" dirty="0">
              <a:solidFill>
                <a:schemeClr val="tx1">
                  <a:lumMod val="85000"/>
                  <a:lumOff val="15000"/>
                </a:schemeClr>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216597"/>
            <a:ext cx="731327"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912" y="613954"/>
            <a:ext cx="10904646"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2B539E-2D4E-5ABE-DACA-42D5CD66B4FC}"/>
              </a:ext>
            </a:extLst>
          </p:cNvPr>
          <p:cNvSpPr>
            <a:spLocks noGrp="1"/>
          </p:cNvSpPr>
          <p:nvPr>
            <p:ph type="title"/>
          </p:nvPr>
        </p:nvSpPr>
        <p:spPr>
          <a:xfrm>
            <a:off x="1043359" y="809898"/>
            <a:ext cx="10170360" cy="1554480"/>
          </a:xfrm>
        </p:spPr>
        <p:txBody>
          <a:bodyPr anchor="ctr">
            <a:normAutofit/>
          </a:bodyPr>
          <a:lstStyle/>
          <a:p>
            <a:r>
              <a:rPr lang="en-GB" sz="4800"/>
              <a:t>Learning outcomes and the link to your assessments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7981" y="6485313"/>
            <a:ext cx="10512862"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C6CA223-FDA7-1BDC-DB01-EE4DD373697D}"/>
              </a:ext>
            </a:extLst>
          </p:cNvPr>
          <p:cNvGraphicFramePr>
            <a:graphicFrameLocks noGrp="1"/>
          </p:cNvGraphicFramePr>
          <p:nvPr>
            <p:ph idx="1"/>
            <p:extLst>
              <p:ext uri="{D42A27DB-BD31-4B8C-83A1-F6EECF244321}">
                <p14:modId xmlns:p14="http://schemas.microsoft.com/office/powerpoint/2010/main" val="2610972161"/>
              </p:ext>
            </p:extLst>
          </p:nvPr>
        </p:nvGraphicFramePr>
        <p:xfrm>
          <a:off x="904366" y="3017519"/>
          <a:ext cx="10375737"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2015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 y="-1"/>
            <a:ext cx="12188824"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D8587D-F1FB-BE80-63AF-0F5F0D6649C8}"/>
              </a:ext>
            </a:extLst>
          </p:cNvPr>
          <p:cNvSpPr>
            <a:spLocks noGrp="1"/>
          </p:cNvSpPr>
          <p:nvPr>
            <p:ph type="title"/>
          </p:nvPr>
        </p:nvSpPr>
        <p:spPr>
          <a:xfrm>
            <a:off x="-123893" y="2099663"/>
            <a:ext cx="4682102" cy="2148841"/>
          </a:xfrm>
        </p:spPr>
        <p:txBody>
          <a:bodyPr anchor="t">
            <a:normAutofit/>
          </a:bodyPr>
          <a:lstStyle/>
          <a:p>
            <a:pPr>
              <a:lnSpc>
                <a:spcPct val="90000"/>
              </a:lnSpc>
            </a:pPr>
            <a:r>
              <a:rPr lang="en-GB" sz="3700" dirty="0"/>
              <a:t>The difference between legal frameworks and regulatory bodies.</a:t>
            </a:r>
          </a:p>
        </p:txBody>
      </p:sp>
      <p:graphicFrame>
        <p:nvGraphicFramePr>
          <p:cNvPr id="11" name="Content Placeholder 2">
            <a:extLst>
              <a:ext uri="{FF2B5EF4-FFF2-40B4-BE49-F238E27FC236}">
                <a16:creationId xmlns:a16="http://schemas.microsoft.com/office/drawing/2014/main" id="{760C104D-1DF8-4F7C-BD2D-44CE70AED80A}"/>
              </a:ext>
            </a:extLst>
          </p:cNvPr>
          <p:cNvGraphicFramePr>
            <a:graphicFrameLocks noGrp="1"/>
          </p:cNvGraphicFramePr>
          <p:nvPr>
            <p:ph idx="1"/>
            <p:extLst>
              <p:ext uri="{D42A27DB-BD31-4B8C-83A1-F6EECF244321}">
                <p14:modId xmlns:p14="http://schemas.microsoft.com/office/powerpoint/2010/main" val="858176209"/>
              </p:ex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4208017" y="281251"/>
          <a:ext cx="7836500" cy="60802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282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EB6D6B1-52B8-45C8-9C83-B5042CDAB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3290B888-1DA2-4603-9690-BF863DCD1E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8000"/>
            <a:chOff x="0" y="0"/>
            <a:chExt cx="12192000" cy="6858000"/>
          </a:xfrm>
        </p:grpSpPr>
        <p:sp>
          <p:nvSpPr>
            <p:cNvPr id="12" name="Rectangle 11">
              <a:extLst>
                <a:ext uri="{FF2B5EF4-FFF2-40B4-BE49-F238E27FC236}">
                  <a16:creationId xmlns:a16="http://schemas.microsoft.com/office/drawing/2014/main" id="{319E1F81-615A-4E66-9C66-443AC7239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7E60507-4771-49E2-9E47-9D6881CF8C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550719" y="0"/>
            <a:ext cx="11087387" cy="776905"/>
          </a:xfrm>
        </p:spPr>
        <p:txBody>
          <a:bodyPr>
            <a:normAutofit/>
          </a:bodyPr>
          <a:lstStyle/>
          <a:p>
            <a:pPr>
              <a:lnSpc>
                <a:spcPct val="90000"/>
              </a:lnSpc>
            </a:pPr>
            <a:r>
              <a:rPr lang="en-GB" sz="4000" dirty="0"/>
              <a:t>Governing Bodies – Health &amp; Care</a:t>
            </a:r>
          </a:p>
        </p:txBody>
      </p:sp>
      <p:graphicFrame>
        <p:nvGraphicFramePr>
          <p:cNvPr id="20" name="Content Placeholder 2">
            <a:extLst>
              <a:ext uri="{FF2B5EF4-FFF2-40B4-BE49-F238E27FC236}">
                <a16:creationId xmlns:a16="http://schemas.microsoft.com/office/drawing/2014/main" id="{E790604F-2E75-863B-A463-514757E61FF8}"/>
              </a:ext>
            </a:extLst>
          </p:cNvPr>
          <p:cNvGraphicFramePr>
            <a:graphicFrameLocks noGrp="1"/>
          </p:cNvGraphicFramePr>
          <p:nvPr>
            <p:ph idx="1"/>
            <p:extLst>
              <p:ext uri="{D42A27DB-BD31-4B8C-83A1-F6EECF244321}">
                <p14:modId xmlns:p14="http://schemas.microsoft.com/office/powerpoint/2010/main" val="3013423079"/>
              </p:ext>
            </p:extLst>
          </p:nvPr>
        </p:nvGraphicFramePr>
        <p:xfrm>
          <a:off x="550720" y="1171575"/>
          <a:ext cx="11087386" cy="51371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88825"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576" y="640080"/>
            <a:ext cx="10917571"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7771" y="960109"/>
            <a:ext cx="10275180"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4311C3-CE5C-92CA-0F21-21005C79A9F0}"/>
              </a:ext>
            </a:extLst>
          </p:cNvPr>
          <p:cNvSpPr>
            <a:spLocks noGrp="1"/>
          </p:cNvSpPr>
          <p:nvPr>
            <p:ph type="title"/>
          </p:nvPr>
        </p:nvSpPr>
        <p:spPr>
          <a:xfrm>
            <a:off x="1452277" y="1019424"/>
            <a:ext cx="9355428" cy="1041901"/>
          </a:xfrm>
        </p:spPr>
        <p:txBody>
          <a:bodyPr vert="horz" lIns="91440" tIns="45720" rIns="91440" bIns="45720" rtlCol="0" anchor="ctr">
            <a:noAutofit/>
          </a:bodyPr>
          <a:lstStyle/>
          <a:p>
            <a:pPr defTabSz="914400">
              <a:lnSpc>
                <a:spcPct val="90000"/>
              </a:lnSpc>
            </a:pPr>
            <a:r>
              <a:rPr lang="en-US" sz="3600" b="1" kern="1200" dirty="0">
                <a:solidFill>
                  <a:schemeClr val="tx1"/>
                </a:solidFill>
                <a:latin typeface="+mj-lt"/>
                <a:ea typeface="+mj-ea"/>
                <a:cs typeface="+mj-cs"/>
              </a:rPr>
              <a:t>Specific Governing bodies/regulatory frameworks:</a:t>
            </a:r>
          </a:p>
        </p:txBody>
      </p:sp>
      <p:sp>
        <p:nvSpPr>
          <p:cNvPr id="3" name="Content Placeholder 2">
            <a:extLst>
              <a:ext uri="{FF2B5EF4-FFF2-40B4-BE49-F238E27FC236}">
                <a16:creationId xmlns:a16="http://schemas.microsoft.com/office/drawing/2014/main" id="{E22563EA-5195-E160-285D-3A62E3AAC06E}"/>
              </a:ext>
            </a:extLst>
          </p:cNvPr>
          <p:cNvSpPr>
            <a:spLocks noGrp="1"/>
          </p:cNvSpPr>
          <p:nvPr>
            <p:ph idx="1"/>
          </p:nvPr>
        </p:nvSpPr>
        <p:spPr>
          <a:xfrm>
            <a:off x="1416612" y="2327961"/>
            <a:ext cx="4482157" cy="2699968"/>
          </a:xfrm>
        </p:spPr>
        <p:txBody>
          <a:bodyPr vert="horz" lIns="91440" tIns="45720" rIns="91440" bIns="45720" rtlCol="0">
            <a:noAutofit/>
          </a:bodyPr>
          <a:lstStyle/>
          <a:p>
            <a:pPr marL="0" indent="0" defTabSz="914400">
              <a:lnSpc>
                <a:spcPct val="90000"/>
              </a:lnSpc>
              <a:buNone/>
            </a:pPr>
            <a:r>
              <a:rPr lang="en-US" sz="2400" b="1" dirty="0"/>
              <a:t>Nurses in Wales</a:t>
            </a:r>
          </a:p>
          <a:p>
            <a:pPr indent="-228600" defTabSz="914400">
              <a:lnSpc>
                <a:spcPct val="90000"/>
              </a:lnSpc>
              <a:buFont typeface="Arial" panose="020B0604020202020204" pitchFamily="34" charset="0"/>
              <a:buChar char="•"/>
            </a:pPr>
            <a:r>
              <a:rPr lang="en-US" sz="2400" dirty="0"/>
              <a:t>UK-wide legislation.</a:t>
            </a:r>
          </a:p>
          <a:p>
            <a:pPr indent="-228600" defTabSz="914400">
              <a:lnSpc>
                <a:spcPct val="90000"/>
              </a:lnSpc>
              <a:buFont typeface="Arial" panose="020B0604020202020204" pitchFamily="34" charset="0"/>
              <a:buChar char="•"/>
            </a:pPr>
            <a:r>
              <a:rPr lang="en-US" sz="2400" dirty="0"/>
              <a:t> Wales-specific legislation</a:t>
            </a:r>
          </a:p>
          <a:p>
            <a:pPr indent="-228600" defTabSz="914400">
              <a:lnSpc>
                <a:spcPct val="90000"/>
              </a:lnSpc>
              <a:buFont typeface="Arial" panose="020B0604020202020204" pitchFamily="34" charset="0"/>
              <a:buChar char="•"/>
            </a:pPr>
            <a:r>
              <a:rPr lang="en-US" sz="2400" dirty="0"/>
              <a:t> Nursing and Midwifery Council (NMC). Nurses must also adhere to policies and accountability structures within NHS Wales, local health boards, and social care providers</a:t>
            </a:r>
          </a:p>
          <a:p>
            <a:pPr indent="-228600" defTabSz="914400">
              <a:lnSpc>
                <a:spcPct val="90000"/>
              </a:lnSpc>
              <a:buFont typeface="Arial" panose="020B0604020202020204" pitchFamily="34" charset="0"/>
              <a:buChar char="•"/>
            </a:pPr>
            <a:endParaRPr lang="en-US" sz="2400" dirty="0"/>
          </a:p>
        </p:txBody>
      </p:sp>
      <p:sp>
        <p:nvSpPr>
          <p:cNvPr id="5" name="TextBox 4">
            <a:extLst>
              <a:ext uri="{FF2B5EF4-FFF2-40B4-BE49-F238E27FC236}">
                <a16:creationId xmlns:a16="http://schemas.microsoft.com/office/drawing/2014/main" id="{4047B455-3A7F-5FE7-5C28-92D908310122}"/>
              </a:ext>
            </a:extLst>
          </p:cNvPr>
          <p:cNvSpPr txBox="1"/>
          <p:nvPr/>
        </p:nvSpPr>
        <p:spPr>
          <a:xfrm>
            <a:off x="6724240" y="2327961"/>
            <a:ext cx="4518711" cy="3195961"/>
          </a:xfrm>
          <a:prstGeom prst="rect">
            <a:avLst/>
          </a:prstGeom>
        </p:spPr>
        <p:txBody>
          <a:bodyPr vert="horz" lIns="91440" tIns="45720" rIns="91440" bIns="45720" rtlCol="0">
            <a:normAutofit fontScale="92500" lnSpcReduction="10000"/>
          </a:bodyPr>
          <a:lstStyle/>
          <a:p>
            <a:pPr defTabSz="914400">
              <a:lnSpc>
                <a:spcPct val="90000"/>
              </a:lnSpc>
              <a:spcAft>
                <a:spcPts val="600"/>
              </a:spcAft>
            </a:pPr>
            <a:r>
              <a:rPr lang="en-US" sz="2400" b="1" dirty="0"/>
              <a:t>Doctors in Wales </a:t>
            </a:r>
          </a:p>
          <a:p>
            <a:pPr marL="285750" indent="-228600" defTabSz="914400">
              <a:lnSpc>
                <a:spcPct val="90000"/>
              </a:lnSpc>
              <a:spcAft>
                <a:spcPts val="600"/>
              </a:spcAft>
              <a:buFont typeface="Arial" panose="020B0604020202020204" pitchFamily="34" charset="0"/>
              <a:buChar char="•"/>
            </a:pPr>
            <a:r>
              <a:rPr lang="en-US" sz="2400" dirty="0"/>
              <a:t>The </a:t>
            </a:r>
            <a:r>
              <a:rPr lang="en-US" sz="2400" dirty="0">
                <a:effectLst/>
              </a:rPr>
              <a:t>General Medical Council (GMC)</a:t>
            </a:r>
            <a:r>
              <a:rPr lang="en-US" sz="2400" dirty="0"/>
              <a:t> for professional standards </a:t>
            </a:r>
          </a:p>
          <a:p>
            <a:pPr marL="285750" indent="-228600" defTabSz="914400">
              <a:lnSpc>
                <a:spcPct val="90000"/>
              </a:lnSpc>
              <a:spcAft>
                <a:spcPts val="600"/>
              </a:spcAft>
              <a:buFont typeface="Arial" panose="020B0604020202020204" pitchFamily="34" charset="0"/>
              <a:buChar char="•"/>
            </a:pPr>
            <a:r>
              <a:rPr lang="en-US" sz="2400" dirty="0">
                <a:effectLst/>
              </a:rPr>
              <a:t>Healthcare Inspectorate Wales (HIW)</a:t>
            </a:r>
            <a:r>
              <a:rPr lang="en-US" sz="2400" dirty="0"/>
              <a:t> for inspecting healthcare services</a:t>
            </a:r>
          </a:p>
          <a:p>
            <a:pPr marL="285750" indent="-228600" defTabSz="914400">
              <a:lnSpc>
                <a:spcPct val="90000"/>
              </a:lnSpc>
              <a:spcAft>
                <a:spcPts val="600"/>
              </a:spcAft>
              <a:buFont typeface="Arial" panose="020B0604020202020204" pitchFamily="34" charset="0"/>
              <a:buChar char="•"/>
            </a:pPr>
            <a:r>
              <a:rPr lang="en-US" sz="2400" dirty="0">
                <a:effectLst/>
              </a:rPr>
              <a:t>Welsh Government</a:t>
            </a:r>
            <a:r>
              <a:rPr lang="en-US" sz="2400" dirty="0"/>
              <a:t> through the </a:t>
            </a:r>
            <a:r>
              <a:rPr lang="en-US" sz="2400" dirty="0">
                <a:effectLst/>
              </a:rPr>
              <a:t>NHS Wales</a:t>
            </a:r>
            <a:r>
              <a:rPr lang="en-US" sz="2400" dirty="0"/>
              <a:t> and its local health boards and trusts</a:t>
            </a:r>
            <a:r>
              <a:rPr lang="en-US" sz="2400" i="0" dirty="0">
                <a:effectLst/>
              </a:rPr>
              <a:t>, which are responsible for service delivery.</a:t>
            </a:r>
            <a:endParaRPr lang="en-US" sz="2400" dirty="0"/>
          </a:p>
        </p:txBody>
      </p:sp>
    </p:spTree>
    <p:extLst>
      <p:ext uri="{BB962C8B-B14F-4D97-AF65-F5344CB8AC3E}">
        <p14:creationId xmlns:p14="http://schemas.microsoft.com/office/powerpoint/2010/main" val="4021378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27000">
              <a:schemeClr val="bg2">
                <a:lumMod val="90000"/>
              </a:schemeClr>
            </a:gs>
            <a:gs pos="70000">
              <a:schemeClr val="bg1">
                <a:lumMod val="85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9E75D-4EC1-1CFF-84A4-186D6CD9FAB7}"/>
              </a:ext>
            </a:extLst>
          </p:cNvPr>
          <p:cNvSpPr>
            <a:spLocks noGrp="1"/>
          </p:cNvSpPr>
          <p:nvPr>
            <p:ph type="title"/>
          </p:nvPr>
        </p:nvSpPr>
        <p:spPr>
          <a:xfrm>
            <a:off x="565843" y="14965"/>
            <a:ext cx="11057138" cy="1143000"/>
          </a:xfrm>
        </p:spPr>
        <p:txBody>
          <a:bodyPr>
            <a:normAutofit fontScale="90000"/>
          </a:bodyPr>
          <a:lstStyle/>
          <a:p>
            <a:r>
              <a:rPr lang="en-GB" b="1" dirty="0"/>
              <a:t>NMC Code (2018, updated 2024)</a:t>
            </a:r>
            <a:br>
              <a:rPr lang="en-GB" b="1" dirty="0"/>
            </a:br>
            <a:endParaRPr lang="en-GB" dirty="0"/>
          </a:p>
        </p:txBody>
      </p:sp>
      <p:sp>
        <p:nvSpPr>
          <p:cNvPr id="5" name="TextBox 4">
            <a:extLst>
              <a:ext uri="{FF2B5EF4-FFF2-40B4-BE49-F238E27FC236}">
                <a16:creationId xmlns:a16="http://schemas.microsoft.com/office/drawing/2014/main" id="{C2E7536A-001E-528D-B9D8-4518893DCDAD}"/>
              </a:ext>
            </a:extLst>
          </p:cNvPr>
          <p:cNvSpPr txBox="1"/>
          <p:nvPr/>
        </p:nvSpPr>
        <p:spPr>
          <a:xfrm>
            <a:off x="497150" y="610836"/>
            <a:ext cx="11194741" cy="830997"/>
          </a:xfrm>
          <a:prstGeom prst="rect">
            <a:avLst/>
          </a:prstGeom>
          <a:noFill/>
        </p:spPr>
        <p:txBody>
          <a:bodyPr wrap="square">
            <a:spAutoFit/>
          </a:bodyPr>
          <a:lstStyle/>
          <a:p>
            <a:pPr algn="ctr"/>
            <a:r>
              <a:rPr lang="en-GB" sz="2400" dirty="0"/>
              <a:t>All practicing nurses must be registered with the NMC and follow the Code as a legally enforceable professional standard.</a:t>
            </a:r>
          </a:p>
        </p:txBody>
      </p:sp>
      <p:sp>
        <p:nvSpPr>
          <p:cNvPr id="7" name="TextBox 6">
            <a:extLst>
              <a:ext uri="{FF2B5EF4-FFF2-40B4-BE49-F238E27FC236}">
                <a16:creationId xmlns:a16="http://schemas.microsoft.com/office/drawing/2014/main" id="{37211A91-5285-EBBF-D5C4-6941A2F3F406}"/>
              </a:ext>
            </a:extLst>
          </p:cNvPr>
          <p:cNvSpPr txBox="1"/>
          <p:nvPr/>
        </p:nvSpPr>
        <p:spPr>
          <a:xfrm>
            <a:off x="8159879" y="1952797"/>
            <a:ext cx="4028946" cy="3785652"/>
          </a:xfrm>
          <a:prstGeom prst="rect">
            <a:avLst/>
          </a:prstGeom>
          <a:noFill/>
        </p:spPr>
        <p:txBody>
          <a:bodyPr wrap="square">
            <a:spAutoFit/>
          </a:bodyPr>
          <a:lstStyle/>
          <a:p>
            <a:pPr marL="0" indent="0">
              <a:buNone/>
            </a:pPr>
            <a:r>
              <a:rPr lang="en-GB" sz="2400" b="1" u="sng" dirty="0"/>
              <a:t>The NMC can:</a:t>
            </a:r>
          </a:p>
          <a:p>
            <a:r>
              <a:rPr lang="en-GB" sz="2400" dirty="0"/>
              <a:t>Issue conditions of practice</a:t>
            </a:r>
          </a:p>
          <a:p>
            <a:r>
              <a:rPr lang="en-GB" sz="2400" dirty="0"/>
              <a:t>Suspend a nurse from the register</a:t>
            </a:r>
          </a:p>
          <a:p>
            <a:r>
              <a:rPr lang="en-GB" sz="2400" dirty="0"/>
              <a:t>Permanently remove (strike off) a nurse</a:t>
            </a:r>
          </a:p>
          <a:p>
            <a:r>
              <a:rPr lang="en-GB" sz="2400" dirty="0"/>
              <a:t>Issue warnings and interim orders</a:t>
            </a:r>
          </a:p>
          <a:p>
            <a:r>
              <a:rPr lang="en-GB" sz="2400" dirty="0"/>
              <a:t>Require enhanced supervision or retraining</a:t>
            </a:r>
          </a:p>
        </p:txBody>
      </p:sp>
      <p:graphicFrame>
        <p:nvGraphicFramePr>
          <p:cNvPr id="9" name="Diagram 8">
            <a:extLst>
              <a:ext uri="{FF2B5EF4-FFF2-40B4-BE49-F238E27FC236}">
                <a16:creationId xmlns:a16="http://schemas.microsoft.com/office/drawing/2014/main" id="{43D90A15-9B4C-FD81-9C4A-9B7FA8E004B8}"/>
              </a:ext>
            </a:extLst>
          </p:cNvPr>
          <p:cNvGraphicFramePr/>
          <p:nvPr>
            <p:extLst>
              <p:ext uri="{D42A27DB-BD31-4B8C-83A1-F6EECF244321}">
                <p14:modId xmlns:p14="http://schemas.microsoft.com/office/powerpoint/2010/main" val="4237026607"/>
              </p:ext>
            </p:extLst>
          </p:nvPr>
        </p:nvGraphicFramePr>
        <p:xfrm>
          <a:off x="45444" y="1157755"/>
          <a:ext cx="7741328" cy="52726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403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26000">
              <a:schemeClr val="bg1">
                <a:lumMod val="75000"/>
              </a:schemeClr>
            </a:gs>
            <a:gs pos="100000">
              <a:schemeClr val="bg2">
                <a:lumMod val="9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4216F-C7AE-A5B0-EC94-35A1319A84F4}"/>
              </a:ext>
            </a:extLst>
          </p:cNvPr>
          <p:cNvSpPr>
            <a:spLocks noGrp="1"/>
          </p:cNvSpPr>
          <p:nvPr>
            <p:ph type="title"/>
          </p:nvPr>
        </p:nvSpPr>
        <p:spPr>
          <a:xfrm>
            <a:off x="618692" y="-77134"/>
            <a:ext cx="11115368" cy="1143000"/>
          </a:xfrm>
        </p:spPr>
        <p:txBody>
          <a:bodyPr>
            <a:normAutofit/>
          </a:bodyPr>
          <a:lstStyle/>
          <a:p>
            <a:r>
              <a:rPr lang="en-GB" dirty="0"/>
              <a:t>Regulatory bodies for social work/social care.</a:t>
            </a:r>
          </a:p>
        </p:txBody>
      </p:sp>
      <p:sp>
        <p:nvSpPr>
          <p:cNvPr id="3" name="Content Placeholder 2">
            <a:extLst>
              <a:ext uri="{FF2B5EF4-FFF2-40B4-BE49-F238E27FC236}">
                <a16:creationId xmlns:a16="http://schemas.microsoft.com/office/drawing/2014/main" id="{16923020-328B-98B4-E934-D6F007946BFE}"/>
              </a:ext>
            </a:extLst>
          </p:cNvPr>
          <p:cNvSpPr>
            <a:spLocks noGrp="1"/>
          </p:cNvSpPr>
          <p:nvPr>
            <p:ph idx="1"/>
          </p:nvPr>
        </p:nvSpPr>
        <p:spPr/>
        <p:txBody>
          <a:bodyPr>
            <a:normAutofit/>
          </a:bodyPr>
          <a:lstStyle/>
          <a:p>
            <a:pPr marL="0" indent="0">
              <a:buNone/>
            </a:pPr>
            <a:endParaRPr lang="en-GB" sz="2000" dirty="0"/>
          </a:p>
          <a:p>
            <a:endParaRPr lang="en-GB" sz="2000" dirty="0"/>
          </a:p>
        </p:txBody>
      </p:sp>
      <p:sp>
        <p:nvSpPr>
          <p:cNvPr id="7" name="TextBox 6">
            <a:extLst>
              <a:ext uri="{FF2B5EF4-FFF2-40B4-BE49-F238E27FC236}">
                <a16:creationId xmlns:a16="http://schemas.microsoft.com/office/drawing/2014/main" id="{8A127778-4E04-C202-6B52-FFDE6F298A14}"/>
              </a:ext>
            </a:extLst>
          </p:cNvPr>
          <p:cNvSpPr txBox="1"/>
          <p:nvPr/>
        </p:nvSpPr>
        <p:spPr>
          <a:xfrm>
            <a:off x="206901" y="958222"/>
            <a:ext cx="10962544" cy="646331"/>
          </a:xfrm>
          <a:prstGeom prst="rect">
            <a:avLst/>
          </a:prstGeom>
          <a:noFill/>
        </p:spPr>
        <p:txBody>
          <a:bodyPr wrap="square">
            <a:spAutoFit/>
          </a:bodyPr>
          <a:lstStyle/>
          <a:p>
            <a:pPr algn="ctr"/>
            <a:r>
              <a:rPr lang="en-GB" dirty="0"/>
              <a:t>All practising social workers must be registered with Social Care Wales under the </a:t>
            </a:r>
            <a:r>
              <a:rPr lang="en-GB" b="1" dirty="0"/>
              <a:t>Regulation and Inspection of Social Care (Wales) Act 2016</a:t>
            </a:r>
            <a:r>
              <a:rPr lang="en-GB" dirty="0"/>
              <a:t>.</a:t>
            </a:r>
          </a:p>
        </p:txBody>
      </p:sp>
      <p:graphicFrame>
        <p:nvGraphicFramePr>
          <p:cNvPr id="4" name="Diagram 3">
            <a:extLst>
              <a:ext uri="{FF2B5EF4-FFF2-40B4-BE49-F238E27FC236}">
                <a16:creationId xmlns:a16="http://schemas.microsoft.com/office/drawing/2014/main" id="{1F57AC99-A863-E16E-3574-64FF37CD4BEB}"/>
              </a:ext>
            </a:extLst>
          </p:cNvPr>
          <p:cNvGraphicFramePr/>
          <p:nvPr>
            <p:extLst>
              <p:ext uri="{D42A27DB-BD31-4B8C-83A1-F6EECF244321}">
                <p14:modId xmlns:p14="http://schemas.microsoft.com/office/powerpoint/2010/main" val="1877759117"/>
              </p:ext>
            </p:extLst>
          </p:nvPr>
        </p:nvGraphicFramePr>
        <p:xfrm>
          <a:off x="3921016" y="1475041"/>
          <a:ext cx="8787800" cy="51816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D6604E07-65F8-ABC9-0E2F-81C7AEF8F0FA}"/>
              </a:ext>
            </a:extLst>
          </p:cNvPr>
          <p:cNvSpPr txBox="1"/>
          <p:nvPr/>
        </p:nvSpPr>
        <p:spPr>
          <a:xfrm>
            <a:off x="581746" y="3281011"/>
            <a:ext cx="2964426" cy="1569660"/>
          </a:xfrm>
          <a:prstGeom prst="rect">
            <a:avLst/>
          </a:prstGeom>
          <a:noFill/>
        </p:spPr>
        <p:txBody>
          <a:bodyPr wrap="square">
            <a:spAutoFit/>
          </a:bodyPr>
          <a:lstStyle/>
          <a:p>
            <a:pPr algn="ctr"/>
            <a:r>
              <a:rPr lang="en-GB" sz="2400" b="1" dirty="0"/>
              <a:t>Code of Professional Practice for Social Care (SCW, 2020)</a:t>
            </a:r>
            <a:br>
              <a:rPr lang="en-GB" sz="2400" b="1" dirty="0"/>
            </a:br>
            <a:endParaRPr lang="en-GB" sz="2400" dirty="0"/>
          </a:p>
        </p:txBody>
      </p:sp>
    </p:spTree>
    <p:extLst>
      <p:ext uri="{BB962C8B-B14F-4D97-AF65-F5344CB8AC3E}">
        <p14:creationId xmlns:p14="http://schemas.microsoft.com/office/powerpoint/2010/main" val="1349493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 name="Picture 39">
            <a:extLst>
              <a:ext uri="{FF2B5EF4-FFF2-40B4-BE49-F238E27FC236}">
                <a16:creationId xmlns:a16="http://schemas.microsoft.com/office/drawing/2014/main" id="{49D03E9C-F95D-4096-C8DF-77183538E282}"/>
              </a:ext>
            </a:extLst>
          </p:cNvPr>
          <p:cNvPicPr>
            <a:picLocks noChangeAspect="1"/>
          </p:cNvPicPr>
          <p:nvPr/>
        </p:nvPicPr>
        <p:blipFill>
          <a:blip r:embed="rId2">
            <a:duotone>
              <a:schemeClr val="bg2">
                <a:shade val="45000"/>
                <a:satMod val="135000"/>
              </a:schemeClr>
              <a:prstClr val="white"/>
            </a:duotone>
          </a:blip>
          <a:srcRect t="15708"/>
          <a:stretch>
            <a:fillRect/>
          </a:stretch>
        </p:blipFill>
        <p:spPr>
          <a:xfrm>
            <a:off x="20" y="10"/>
            <a:ext cx="12188805" cy="6857990"/>
          </a:xfrm>
          <a:prstGeom prst="rect">
            <a:avLst/>
          </a:prstGeom>
        </p:spPr>
      </p:pic>
      <p:sp>
        <p:nvSpPr>
          <p:cNvPr id="44" name="Rectangle 4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5F1DC1-90C5-6FEE-5EB1-0953529D0F5A}"/>
              </a:ext>
            </a:extLst>
          </p:cNvPr>
          <p:cNvSpPr>
            <a:spLocks noGrp="1"/>
          </p:cNvSpPr>
          <p:nvPr>
            <p:ph type="title"/>
          </p:nvPr>
        </p:nvSpPr>
        <p:spPr>
          <a:xfrm>
            <a:off x="7782279" y="669925"/>
            <a:ext cx="4099779" cy="1325563"/>
          </a:xfrm>
        </p:spPr>
        <p:txBody>
          <a:bodyPr vert="horz" lIns="91440" tIns="45720" rIns="91440" bIns="45720" rtlCol="0" anchor="ctr">
            <a:normAutofit fontScale="90000"/>
          </a:bodyPr>
          <a:lstStyle/>
          <a:p>
            <a:pPr algn="l" defTabSz="914400">
              <a:lnSpc>
                <a:spcPct val="90000"/>
              </a:lnSpc>
            </a:pPr>
            <a:r>
              <a:rPr lang="en-US" sz="3100" b="1" dirty="0"/>
              <a:t>Continuous Professional Development (CPD)</a:t>
            </a:r>
            <a:br>
              <a:rPr lang="en-US" b="1" dirty="0"/>
            </a:br>
            <a:endParaRPr lang="en-US" dirty="0"/>
          </a:p>
        </p:txBody>
      </p:sp>
      <p:sp>
        <p:nvSpPr>
          <p:cNvPr id="4" name="TextBox 3">
            <a:extLst>
              <a:ext uri="{FF2B5EF4-FFF2-40B4-BE49-F238E27FC236}">
                <a16:creationId xmlns:a16="http://schemas.microsoft.com/office/drawing/2014/main" id="{F88467CF-F233-8492-E7A3-FDB39C952F95}"/>
              </a:ext>
            </a:extLst>
          </p:cNvPr>
          <p:cNvSpPr txBox="1"/>
          <p:nvPr/>
        </p:nvSpPr>
        <p:spPr>
          <a:xfrm>
            <a:off x="642047" y="1720840"/>
            <a:ext cx="5301553" cy="3416320"/>
          </a:xfrm>
          <a:prstGeom prst="rect">
            <a:avLst/>
          </a:prstGeom>
          <a:noFill/>
        </p:spPr>
        <p:txBody>
          <a:bodyPr wrap="square">
            <a:spAutoFit/>
          </a:bodyPr>
          <a:lstStyle/>
          <a:p>
            <a:pPr marL="0" indent="0">
              <a:spcAft>
                <a:spcPts val="600"/>
              </a:spcAft>
              <a:buNone/>
            </a:pPr>
            <a:r>
              <a:rPr lang="en-GB" sz="2800" b="1" dirty="0"/>
              <a:t>Social Care Wales (SCW) can:</a:t>
            </a:r>
          </a:p>
          <a:p>
            <a:pPr>
              <a:spcAft>
                <a:spcPts val="600"/>
              </a:spcAft>
            </a:pPr>
            <a:r>
              <a:rPr lang="en-GB" sz="2800" dirty="0"/>
              <a:t>Suspend or remove a practitioner from the register</a:t>
            </a:r>
          </a:p>
          <a:p>
            <a:pPr>
              <a:spcAft>
                <a:spcPts val="600"/>
              </a:spcAft>
            </a:pPr>
            <a:r>
              <a:rPr lang="en-GB" sz="2800" dirty="0"/>
              <a:t>Require conditions of practice</a:t>
            </a:r>
          </a:p>
          <a:p>
            <a:pPr>
              <a:spcAft>
                <a:spcPts val="600"/>
              </a:spcAft>
            </a:pPr>
            <a:r>
              <a:rPr lang="en-GB" sz="2800" dirty="0"/>
              <a:t>Issue warnings or undertakings</a:t>
            </a:r>
          </a:p>
          <a:p>
            <a:pPr>
              <a:spcAft>
                <a:spcPts val="600"/>
              </a:spcAft>
            </a:pPr>
            <a:r>
              <a:rPr lang="en-GB" sz="2800" dirty="0"/>
              <a:t>Investigate fitness-to-practise concerns</a:t>
            </a:r>
          </a:p>
        </p:txBody>
      </p:sp>
      <p:graphicFrame>
        <p:nvGraphicFramePr>
          <p:cNvPr id="5" name="Content Placeholder 2">
            <a:extLst>
              <a:ext uri="{FF2B5EF4-FFF2-40B4-BE49-F238E27FC236}">
                <a16:creationId xmlns:a16="http://schemas.microsoft.com/office/drawing/2014/main" id="{7248DF56-66DE-3D0C-86D8-BD7DA282AB57}"/>
              </a:ext>
            </a:extLst>
          </p:cNvPr>
          <p:cNvGraphicFramePr>
            <a:graphicFrameLocks noGrp="1"/>
          </p:cNvGraphicFramePr>
          <p:nvPr>
            <p:ph idx="1"/>
            <p:extLst>
              <p:ext uri="{D42A27DB-BD31-4B8C-83A1-F6EECF244321}">
                <p14:modId xmlns:p14="http://schemas.microsoft.com/office/powerpoint/2010/main" val="2216531096"/>
              </p:ext>
            </p:extLst>
          </p:nvPr>
        </p:nvGraphicFramePr>
        <p:xfrm>
          <a:off x="4475261" y="1836737"/>
          <a:ext cx="1051286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1144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80479EB-DFB1-3100-EE77-3F64A2FF3411}"/>
              </a:ext>
            </a:extLst>
          </p:cNvPr>
          <p:cNvPicPr>
            <a:picLocks noChangeAspect="1"/>
          </p:cNvPicPr>
          <p:nvPr/>
        </p:nvPicPr>
        <p:blipFill>
          <a:blip r:embed="rId2">
            <a:duotone>
              <a:schemeClr val="bg2">
                <a:shade val="45000"/>
                <a:satMod val="135000"/>
              </a:schemeClr>
              <a:prstClr val="white"/>
            </a:duotone>
          </a:blip>
          <a:srcRect t="24980"/>
          <a:stretch>
            <a:fillRect/>
          </a:stretch>
        </p:blipFill>
        <p:spPr>
          <a:xfrm>
            <a:off x="20" y="0"/>
            <a:ext cx="12188805"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7981" y="365125"/>
            <a:ext cx="10512862" cy="1325563"/>
          </a:xfrm>
        </p:spPr>
        <p:txBody>
          <a:bodyPr>
            <a:normAutofit/>
          </a:bodyPr>
          <a:lstStyle/>
          <a:p>
            <a:r>
              <a:rPr dirty="0"/>
              <a:t>Key Health &amp; Care Legislation</a:t>
            </a:r>
          </a:p>
        </p:txBody>
      </p:sp>
      <p:graphicFrame>
        <p:nvGraphicFramePr>
          <p:cNvPr id="5" name="Content Placeholder 2">
            <a:extLst>
              <a:ext uri="{FF2B5EF4-FFF2-40B4-BE49-F238E27FC236}">
                <a16:creationId xmlns:a16="http://schemas.microsoft.com/office/drawing/2014/main" id="{C1AACB22-CD61-7CC5-679E-5874B684034E}"/>
              </a:ext>
            </a:extLst>
          </p:cNvPr>
          <p:cNvGraphicFramePr>
            <a:graphicFrameLocks noGrp="1"/>
          </p:cNvGraphicFramePr>
          <p:nvPr>
            <p:ph idx="1"/>
            <p:extLst>
              <p:ext uri="{D42A27DB-BD31-4B8C-83A1-F6EECF244321}">
                <p14:modId xmlns:p14="http://schemas.microsoft.com/office/powerpoint/2010/main" val="1215970935"/>
              </p:ext>
            </p:extLst>
          </p:nvPr>
        </p:nvGraphicFramePr>
        <p:xfrm>
          <a:off x="837981" y="1825625"/>
          <a:ext cx="1051286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259" y="0"/>
            <a:ext cx="8282306"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7808" y="0"/>
            <a:ext cx="7953208"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2554965" y="0"/>
            <a:ext cx="7078894" cy="6617110"/>
          </a:xfrm>
        </p:spPr>
        <p:txBody>
          <a:bodyPr vert="horz" lIns="91440" tIns="45720" rIns="91440" bIns="45720" rtlCol="0" anchor="ctr">
            <a:normAutofit/>
          </a:bodyPr>
          <a:lstStyle/>
          <a:p>
            <a:pPr defTabSz="914400">
              <a:lnSpc>
                <a:spcPct val="90000"/>
              </a:lnSpc>
            </a:pPr>
            <a:r>
              <a:rPr lang="en-US" sz="3600" b="1" dirty="0">
                <a:solidFill>
                  <a:schemeClr val="bg1">
                    <a:lumMod val="95000"/>
                    <a:lumOff val="5000"/>
                  </a:schemeClr>
                </a:solidFill>
              </a:rPr>
              <a:t>Group work:</a:t>
            </a:r>
            <a:br>
              <a:rPr lang="en-US" sz="2400" b="1" dirty="0">
                <a:solidFill>
                  <a:schemeClr val="bg1">
                    <a:lumMod val="95000"/>
                    <a:lumOff val="5000"/>
                  </a:schemeClr>
                </a:solidFill>
              </a:rPr>
            </a:br>
            <a:br>
              <a:rPr lang="en-US" sz="2400" b="1" dirty="0">
                <a:solidFill>
                  <a:schemeClr val="bg1">
                    <a:lumMod val="95000"/>
                    <a:lumOff val="5000"/>
                  </a:schemeClr>
                </a:solidFill>
              </a:rPr>
            </a:br>
            <a:r>
              <a:rPr lang="en-US" sz="2400" b="1" dirty="0">
                <a:solidFill>
                  <a:schemeClr val="bg1">
                    <a:lumMod val="95000"/>
                    <a:lumOff val="5000"/>
                  </a:schemeClr>
                </a:solidFill>
              </a:rPr>
              <a:t>In groups, look at the scenario and consider appropriate responses specific to the professional role.</a:t>
            </a:r>
            <a:br>
              <a:rPr lang="en-US" sz="2400" b="1" dirty="0">
                <a:solidFill>
                  <a:schemeClr val="bg1">
                    <a:lumMod val="95000"/>
                    <a:lumOff val="5000"/>
                  </a:schemeClr>
                </a:solidFill>
              </a:rPr>
            </a:br>
            <a:br>
              <a:rPr lang="en-US" sz="2400" b="1" dirty="0">
                <a:solidFill>
                  <a:schemeClr val="bg1">
                    <a:lumMod val="95000"/>
                    <a:lumOff val="5000"/>
                  </a:schemeClr>
                </a:solidFill>
              </a:rPr>
            </a:br>
            <a:r>
              <a:rPr lang="en-US" sz="2400" b="1" dirty="0">
                <a:solidFill>
                  <a:schemeClr val="bg1">
                    <a:lumMod val="95000"/>
                    <a:lumOff val="5000"/>
                  </a:schemeClr>
                </a:solidFill>
              </a:rPr>
              <a:t>Teacher: </a:t>
            </a:r>
            <a:r>
              <a:rPr lang="en-US" sz="2400" dirty="0">
                <a:solidFill>
                  <a:schemeClr val="bg1">
                    <a:lumMod val="95000"/>
                    <a:lumOff val="5000"/>
                  </a:schemeClr>
                </a:solidFill>
              </a:rPr>
              <a:t>Daniel, aged 4, frequently attends school looking tired and withdrawn. Staff notice he often appears hungry and has visible bruising. He begins to lose weight rapidly over several months.</a:t>
            </a:r>
            <a:br>
              <a:rPr lang="en-US" sz="2400" dirty="0">
                <a:solidFill>
                  <a:schemeClr val="bg1">
                    <a:lumMod val="95000"/>
                    <a:lumOff val="5000"/>
                  </a:schemeClr>
                </a:solidFill>
              </a:rPr>
            </a:br>
            <a:br>
              <a:rPr lang="en-US" sz="2400" dirty="0">
                <a:solidFill>
                  <a:schemeClr val="bg1">
                    <a:lumMod val="95000"/>
                    <a:lumOff val="5000"/>
                  </a:schemeClr>
                </a:solidFill>
              </a:rPr>
            </a:br>
            <a:r>
              <a:rPr lang="en-US" sz="2400" b="1" dirty="0">
                <a:solidFill>
                  <a:schemeClr val="bg1">
                    <a:lumMod val="95000"/>
                    <a:lumOff val="5000"/>
                  </a:schemeClr>
                </a:solidFill>
              </a:rPr>
              <a:t>Practice nurse: </a:t>
            </a:r>
            <a:r>
              <a:rPr lang="en-US" sz="2400" dirty="0">
                <a:solidFill>
                  <a:schemeClr val="bg1">
                    <a:lumMod val="95000"/>
                    <a:lumOff val="5000"/>
                  </a:schemeClr>
                </a:solidFill>
              </a:rPr>
              <a:t>During medical appointments, Daniel’s caregivers provide inconsistent explanations for his injuries and weight loss.</a:t>
            </a:r>
            <a:br>
              <a:rPr lang="en-US" sz="2400" dirty="0">
                <a:solidFill>
                  <a:schemeClr val="bg1">
                    <a:lumMod val="95000"/>
                    <a:lumOff val="5000"/>
                  </a:schemeClr>
                </a:solidFill>
              </a:rPr>
            </a:br>
            <a:br>
              <a:rPr lang="en-US" sz="2400" dirty="0">
                <a:solidFill>
                  <a:schemeClr val="bg1">
                    <a:lumMod val="95000"/>
                    <a:lumOff val="5000"/>
                  </a:schemeClr>
                </a:solidFill>
              </a:rPr>
            </a:br>
            <a:r>
              <a:rPr lang="en-US" sz="2400" b="1" dirty="0">
                <a:solidFill>
                  <a:schemeClr val="bg1">
                    <a:lumMod val="95000"/>
                    <a:lumOff val="5000"/>
                  </a:schemeClr>
                </a:solidFill>
              </a:rPr>
              <a:t>Social worker: </a:t>
            </a:r>
            <a:r>
              <a:rPr lang="en-US" sz="2400" dirty="0">
                <a:solidFill>
                  <a:schemeClr val="bg1">
                    <a:lumMod val="95000"/>
                    <a:lumOff val="5000"/>
                  </a:schemeClr>
                </a:solidFill>
              </a:rPr>
              <a:t>You have received multiple referrals, regarding Daniel who is losing weight rapidly and has unexplained injuries. </a:t>
            </a:r>
            <a:br>
              <a:rPr lang="en-US" sz="2400" b="1" dirty="0">
                <a:solidFill>
                  <a:schemeClr val="bg1">
                    <a:lumMod val="95000"/>
                    <a:lumOff val="5000"/>
                  </a:schemeClr>
                </a:solidFill>
              </a:rPr>
            </a:br>
            <a:endParaRPr lang="en-US" sz="2400" dirty="0">
              <a:solidFill>
                <a:schemeClr val="bg1">
                  <a:lumMod val="95000"/>
                  <a:lumOff val="5000"/>
                </a:schemeClr>
              </a:solidFill>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5936"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D5473F2-4BB4-DC09-F3AF-C847330CFB13}"/>
              </a:ext>
            </a:extLst>
          </p:cNvPr>
          <p:cNvSpPr>
            <a:spLocks noGrp="1"/>
          </p:cNvSpPr>
          <p:nvPr>
            <p:ph type="title"/>
          </p:nvPr>
        </p:nvSpPr>
        <p:spPr>
          <a:xfrm>
            <a:off x="1136737" y="609600"/>
            <a:ext cx="6879234" cy="1322887"/>
          </a:xfrm>
        </p:spPr>
        <p:txBody>
          <a:bodyPr>
            <a:normAutofit/>
          </a:bodyPr>
          <a:lstStyle/>
          <a:p>
            <a:r>
              <a:rPr lang="en-GB" dirty="0"/>
              <a:t>What can happen?</a:t>
            </a:r>
          </a:p>
        </p:txBody>
      </p:sp>
      <p:sp>
        <p:nvSpPr>
          <p:cNvPr id="3" name="Content Placeholder 2">
            <a:extLst>
              <a:ext uri="{FF2B5EF4-FFF2-40B4-BE49-F238E27FC236}">
                <a16:creationId xmlns:a16="http://schemas.microsoft.com/office/drawing/2014/main" id="{9848CAAD-8924-2BAE-7B59-E76882AA7900}"/>
              </a:ext>
            </a:extLst>
          </p:cNvPr>
          <p:cNvSpPr>
            <a:spLocks noGrp="1"/>
          </p:cNvSpPr>
          <p:nvPr>
            <p:ph idx="1"/>
          </p:nvPr>
        </p:nvSpPr>
        <p:spPr>
          <a:xfrm>
            <a:off x="1136737" y="2194102"/>
            <a:ext cx="6572239" cy="3908585"/>
          </a:xfrm>
        </p:spPr>
        <p:txBody>
          <a:bodyPr>
            <a:normAutofit/>
          </a:bodyPr>
          <a:lstStyle/>
          <a:p>
            <a:pPr marL="0" indent="0" algn="ctr">
              <a:buNone/>
            </a:pPr>
            <a:r>
              <a:rPr lang="en-GB" sz="2800" dirty="0"/>
              <a:t>Each agency assumes another is addressing the concerns.</a:t>
            </a:r>
            <a:br>
              <a:rPr lang="en-GB" sz="2800" dirty="0"/>
            </a:br>
            <a:r>
              <a:rPr lang="en-GB" sz="2800" dirty="0"/>
              <a:t>Eventually, Daniel’s condition becomes critical because professionals did not follow safeguarding procedures thoroughly or escalate concerns.</a:t>
            </a:r>
          </a:p>
        </p:txBody>
      </p:sp>
      <p:pic>
        <p:nvPicPr>
          <p:cNvPr id="7" name="Graphic 6" descr="Customer Review">
            <a:extLst>
              <a:ext uri="{FF2B5EF4-FFF2-40B4-BE49-F238E27FC236}">
                <a16:creationId xmlns:a16="http://schemas.microsoft.com/office/drawing/2014/main" id="{91B71212-CB73-6CB5-99B7-4FC945C0A8C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793690" y="1990607"/>
            <a:ext cx="2906216" cy="2906216"/>
          </a:xfrm>
          <a:prstGeom prst="rect">
            <a:avLst/>
          </a:prstGeom>
        </p:spPr>
      </p:pic>
    </p:spTree>
    <p:extLst>
      <p:ext uri="{BB962C8B-B14F-4D97-AF65-F5344CB8AC3E}">
        <p14:creationId xmlns:p14="http://schemas.microsoft.com/office/powerpoint/2010/main" val="35339052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3111"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85A4F81-6D14-590D-90DE-27857E43DC84}"/>
              </a:ext>
            </a:extLst>
          </p:cNvPr>
          <p:cNvSpPr>
            <a:spLocks noGrp="1"/>
          </p:cNvSpPr>
          <p:nvPr>
            <p:ph type="title"/>
          </p:nvPr>
        </p:nvSpPr>
        <p:spPr>
          <a:xfrm>
            <a:off x="1247025" y="-188134"/>
            <a:ext cx="9389975" cy="1330841"/>
          </a:xfrm>
        </p:spPr>
        <p:txBody>
          <a:bodyPr>
            <a:normAutofit/>
          </a:bodyPr>
          <a:lstStyle/>
          <a:p>
            <a:r>
              <a:rPr lang="en-GB" dirty="0"/>
              <a:t>Consequences of non-compliance </a:t>
            </a:r>
          </a:p>
        </p:txBody>
      </p:sp>
      <p:sp>
        <p:nvSpPr>
          <p:cNvPr id="3" name="Content Placeholder 2">
            <a:extLst>
              <a:ext uri="{FF2B5EF4-FFF2-40B4-BE49-F238E27FC236}">
                <a16:creationId xmlns:a16="http://schemas.microsoft.com/office/drawing/2014/main" id="{7A506F22-3E51-25D6-861E-66A98BBE4B79}"/>
              </a:ext>
            </a:extLst>
          </p:cNvPr>
          <p:cNvSpPr>
            <a:spLocks noGrp="1"/>
          </p:cNvSpPr>
          <p:nvPr>
            <p:ph idx="1"/>
          </p:nvPr>
        </p:nvSpPr>
        <p:spPr>
          <a:xfrm>
            <a:off x="683950" y="2061836"/>
            <a:ext cx="4957675" cy="3917773"/>
          </a:xfrm>
        </p:spPr>
        <p:txBody>
          <a:bodyPr>
            <a:normAutofit/>
          </a:bodyPr>
          <a:lstStyle/>
          <a:p>
            <a:pPr marL="0" indent="0">
              <a:lnSpc>
                <a:spcPct val="90000"/>
              </a:lnSpc>
              <a:buNone/>
            </a:pPr>
            <a:r>
              <a:rPr lang="en-GB" sz="2400" b="1" dirty="0"/>
              <a:t>Daniel Pelka Case (2012)</a:t>
            </a:r>
          </a:p>
          <a:p>
            <a:pPr marL="0" indent="0">
              <a:lnSpc>
                <a:spcPct val="90000"/>
              </a:lnSpc>
              <a:buNone/>
            </a:pPr>
            <a:br>
              <a:rPr lang="en-GB" sz="2000" dirty="0"/>
            </a:br>
            <a:r>
              <a:rPr lang="en-GB" sz="2000" dirty="0"/>
              <a:t>Daniel Pelka was a young child living in England who suffered prolonged abuse and neglect by his caregivers. Despite having contact with health professionals, social care, and school staff, critical warning signs were missed or not acted upon effectively. A Serious Case Review later concluded that a lack of information-sharing, failure to follow safeguarding procedures, and insufficient professional curiosity contributed to his death</a:t>
            </a:r>
          </a:p>
        </p:txBody>
      </p:sp>
      <p:pic>
        <p:nvPicPr>
          <p:cNvPr id="7" name="Picture 6" descr="A young child in a red sweater&#10;&#10;AI-generated content may be incorrect.">
            <a:extLst>
              <a:ext uri="{FF2B5EF4-FFF2-40B4-BE49-F238E27FC236}">
                <a16:creationId xmlns:a16="http://schemas.microsoft.com/office/drawing/2014/main" id="{9005E088-9C25-41AB-87C2-A7EC5E58013C}"/>
              </a:ext>
            </a:extLst>
          </p:cNvPr>
          <p:cNvPicPr>
            <a:picLocks noChangeAspect="1"/>
          </p:cNvPicPr>
          <p:nvPr/>
        </p:nvPicPr>
        <p:blipFill>
          <a:blip r:embed="rId2"/>
          <a:stretch>
            <a:fillRect/>
          </a:stretch>
        </p:blipFill>
        <p:spPr>
          <a:xfrm>
            <a:off x="6717617" y="2716455"/>
            <a:ext cx="4787258" cy="2692832"/>
          </a:xfrm>
          <a:prstGeom prst="rect">
            <a:avLst/>
          </a:prstGeom>
        </p:spPr>
      </p:pic>
      <p:sp>
        <p:nvSpPr>
          <p:cNvPr id="19" name="Freeform: Shape 18">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0222" y="6209414"/>
            <a:ext cx="6808602"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AutoShape 2" descr="Killer stepfather of schoolboy Daniel Pelka found dead in prison">
            <a:extLst>
              <a:ext uri="{FF2B5EF4-FFF2-40B4-BE49-F238E27FC236}">
                <a16:creationId xmlns:a16="http://schemas.microsoft.com/office/drawing/2014/main" id="{EBE3ADF0-AB98-2686-AB7E-336F473782C5}"/>
              </a:ext>
            </a:extLst>
          </p:cNvPr>
          <p:cNvSpPr>
            <a:spLocks noChangeAspect="1" noChangeArrowheads="1"/>
          </p:cNvSpPr>
          <p:nvPr/>
        </p:nvSpPr>
        <p:spPr bwMode="auto">
          <a:xfrm>
            <a:off x="5942013"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7687112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B71E3-53B3-CCA9-DB8B-B3BA4A3CDEBF}"/>
              </a:ext>
            </a:extLst>
          </p:cNvPr>
          <p:cNvSpPr>
            <a:spLocks noGrp="1"/>
          </p:cNvSpPr>
          <p:nvPr>
            <p:ph type="title"/>
          </p:nvPr>
        </p:nvSpPr>
        <p:spPr>
          <a:xfrm>
            <a:off x="368709" y="-665"/>
            <a:ext cx="10191135" cy="1143000"/>
          </a:xfrm>
        </p:spPr>
        <p:txBody>
          <a:bodyPr>
            <a:normAutofit/>
          </a:bodyPr>
          <a:lstStyle/>
          <a:p>
            <a:r>
              <a:rPr lang="en-GB" dirty="0"/>
              <a:t>What could have been done differently?</a:t>
            </a:r>
          </a:p>
        </p:txBody>
      </p:sp>
      <p:sp>
        <p:nvSpPr>
          <p:cNvPr id="6" name="Rectangle 5">
            <a:extLst>
              <a:ext uri="{FF2B5EF4-FFF2-40B4-BE49-F238E27FC236}">
                <a16:creationId xmlns:a16="http://schemas.microsoft.com/office/drawing/2014/main" id="{51F205FF-FF2D-609B-C294-108C372F582A}"/>
              </a:ext>
            </a:extLst>
          </p:cNvPr>
          <p:cNvSpPr/>
          <p:nvPr/>
        </p:nvSpPr>
        <p:spPr>
          <a:xfrm>
            <a:off x="292225" y="1268360"/>
            <a:ext cx="3497676" cy="5220929"/>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lvl="0">
              <a:buSzPts val="1000"/>
            </a:pPr>
            <a:r>
              <a:rPr lang="en-GB" sz="1400" b="1" dirty="0">
                <a:solidFill>
                  <a:schemeClr val="tx1"/>
                </a:solidFill>
              </a:rPr>
              <a:t> Health Professionals</a:t>
            </a:r>
            <a:endParaRPr lang="en-GB" sz="1400" dirty="0">
              <a:solidFill>
                <a:schemeClr val="tx1"/>
              </a:solidFill>
            </a:endParaRPr>
          </a:p>
          <a:p>
            <a:pPr lvl="0">
              <a:buSzPts val="1000"/>
              <a:buFont typeface="Symbol" panose="05050102010706020507" pitchFamily="18" charset="2"/>
              <a:buChar char=""/>
            </a:pPr>
            <a:r>
              <a:rPr lang="en-GB" sz="1400" dirty="0">
                <a:solidFill>
                  <a:schemeClr val="tx1"/>
                </a:solidFill>
              </a:rPr>
              <a:t>Health professionals missed opportunities to identify safeguarding concerns. They could have:</a:t>
            </a:r>
          </a:p>
          <a:p>
            <a:pPr lvl="0">
              <a:buSzPts val="1000"/>
              <a:buFont typeface="Symbol" panose="05050102010706020507" pitchFamily="18" charset="2"/>
              <a:buChar char=""/>
            </a:pPr>
            <a:r>
              <a:rPr lang="en-GB" sz="1400" b="1" dirty="0">
                <a:solidFill>
                  <a:schemeClr val="tx1"/>
                </a:solidFill>
              </a:rPr>
              <a:t>Escalated injuries and weight loss</a:t>
            </a:r>
            <a:r>
              <a:rPr lang="en-GB" sz="1400" dirty="0">
                <a:solidFill>
                  <a:schemeClr val="tx1"/>
                </a:solidFill>
              </a:rPr>
              <a:t>: Repeated injuries, rapid weight loss, and inconsistent explanations should have triggered immediate safeguarding referrals.</a:t>
            </a:r>
          </a:p>
          <a:p>
            <a:pPr lvl="0">
              <a:buSzPts val="1000"/>
              <a:buFont typeface="Symbol" panose="05050102010706020507" pitchFamily="18" charset="2"/>
              <a:buChar char=""/>
            </a:pPr>
            <a:r>
              <a:rPr lang="en-GB" sz="1400" b="1" dirty="0">
                <a:solidFill>
                  <a:schemeClr val="tx1"/>
                </a:solidFill>
              </a:rPr>
              <a:t>Shown greater professional curiosity</a:t>
            </a:r>
            <a:r>
              <a:rPr lang="en-GB" sz="1400" dirty="0">
                <a:solidFill>
                  <a:schemeClr val="tx1"/>
                </a:solidFill>
              </a:rPr>
              <a:t>: They should have questioned caregivers’ explanations more thoroughly and sought corroboration.</a:t>
            </a:r>
          </a:p>
          <a:p>
            <a:pPr lvl="0">
              <a:buSzPts val="1000"/>
              <a:buFont typeface="Symbol" panose="05050102010706020507" pitchFamily="18" charset="2"/>
              <a:buChar char=""/>
            </a:pPr>
            <a:r>
              <a:rPr lang="en-GB" sz="1400" b="1" dirty="0">
                <a:solidFill>
                  <a:schemeClr val="tx1"/>
                </a:solidFill>
              </a:rPr>
              <a:t>Checked historical records</a:t>
            </a:r>
            <a:r>
              <a:rPr lang="en-GB" sz="1400" dirty="0">
                <a:solidFill>
                  <a:schemeClr val="tx1"/>
                </a:solidFill>
              </a:rPr>
              <a:t>: Patterns of repeated attendance or missed appointments could have indicated abuse.</a:t>
            </a:r>
          </a:p>
          <a:p>
            <a:pPr lvl="0">
              <a:buSzPts val="1000"/>
              <a:buFont typeface="Symbol" panose="05050102010706020507" pitchFamily="18" charset="2"/>
              <a:buChar char=""/>
            </a:pPr>
            <a:r>
              <a:rPr lang="en-GB" sz="1400" b="1" dirty="0">
                <a:solidFill>
                  <a:schemeClr val="tx1"/>
                </a:solidFill>
              </a:rPr>
              <a:t>Initiated multi-agency meetings</a:t>
            </a:r>
            <a:r>
              <a:rPr lang="en-GB" sz="1400" dirty="0">
                <a:solidFill>
                  <a:schemeClr val="tx1"/>
                </a:solidFill>
              </a:rPr>
              <a:t>: A paediatrician or GP could have called a strategy discussion when concerns persisted.</a:t>
            </a:r>
          </a:p>
          <a:p>
            <a:pPr lvl="0">
              <a:buSzPts val="1000"/>
              <a:buFont typeface="Symbol" panose="05050102010706020507" pitchFamily="18" charset="2"/>
              <a:buChar char=""/>
            </a:pPr>
            <a:r>
              <a:rPr lang="en-GB" sz="1400" b="1" dirty="0">
                <a:solidFill>
                  <a:schemeClr val="tx1"/>
                </a:solidFill>
              </a:rPr>
              <a:t>Followed “think child” principles</a:t>
            </a:r>
            <a:r>
              <a:rPr lang="en-GB" sz="1400" dirty="0">
                <a:solidFill>
                  <a:schemeClr val="tx1"/>
                </a:solidFill>
              </a:rPr>
              <a:t>: Focusing on the child’s lived experience rather than accepting parental accounts at face value.</a:t>
            </a:r>
          </a:p>
          <a:p>
            <a:pPr lvl="0">
              <a:buSzPts val="1000"/>
              <a:buFont typeface="Symbol" panose="05050102010706020507" pitchFamily="18" charset="2"/>
              <a:buChar char=""/>
            </a:pPr>
            <a:r>
              <a:rPr lang="en-GB" sz="1400" b="1" dirty="0">
                <a:solidFill>
                  <a:schemeClr val="tx1"/>
                </a:solidFill>
              </a:rPr>
              <a:t>Ensured safeguarding documentation</a:t>
            </a:r>
            <a:r>
              <a:rPr lang="en-GB" sz="1400" dirty="0">
                <a:solidFill>
                  <a:schemeClr val="tx1"/>
                </a:solidFill>
              </a:rPr>
              <a:t>: Accurate record-keeping could have highlighted an escalating pattern.</a:t>
            </a:r>
          </a:p>
        </p:txBody>
      </p:sp>
      <p:sp>
        <p:nvSpPr>
          <p:cNvPr id="8" name="Rectangle 7">
            <a:extLst>
              <a:ext uri="{FF2B5EF4-FFF2-40B4-BE49-F238E27FC236}">
                <a16:creationId xmlns:a16="http://schemas.microsoft.com/office/drawing/2014/main" id="{B28C4950-A397-C120-93F9-799B6444BA49}"/>
              </a:ext>
            </a:extLst>
          </p:cNvPr>
          <p:cNvSpPr/>
          <p:nvPr/>
        </p:nvSpPr>
        <p:spPr>
          <a:xfrm>
            <a:off x="4306530" y="1268360"/>
            <a:ext cx="3426110" cy="5315001"/>
          </a:xfrm>
          <a:prstGeom prst="rect">
            <a:avLst/>
          </a:prstGeom>
          <a:solidFill>
            <a:schemeClr val="accent3">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lvl="0">
              <a:buNone/>
            </a:pPr>
            <a:r>
              <a:rPr lang="en-GB" sz="1400" b="1" dirty="0">
                <a:solidFill>
                  <a:schemeClr val="tx1"/>
                </a:solidFill>
              </a:rPr>
              <a:t>Social Care Professionals</a:t>
            </a:r>
            <a:endParaRPr lang="en-GB" sz="1400" dirty="0">
              <a:solidFill>
                <a:schemeClr val="tx1"/>
              </a:solidFill>
            </a:endParaRPr>
          </a:p>
          <a:p>
            <a:pPr lvl="0">
              <a:buNone/>
            </a:pPr>
            <a:r>
              <a:rPr lang="en-GB" sz="1400" dirty="0">
                <a:solidFill>
                  <a:schemeClr val="tx1"/>
                </a:solidFill>
              </a:rPr>
              <a:t>Social care had multiple chances to intervene but failed to coordinate or act with urgency. They could have:</a:t>
            </a:r>
          </a:p>
          <a:p>
            <a:pPr lvl="0">
              <a:buNone/>
            </a:pPr>
            <a:r>
              <a:rPr lang="en-GB" sz="1400" b="1" dirty="0">
                <a:solidFill>
                  <a:schemeClr val="tx1"/>
                </a:solidFill>
              </a:rPr>
              <a:t>Acted promptly on referrals</a:t>
            </a:r>
            <a:r>
              <a:rPr lang="en-GB" sz="1400" dirty="0">
                <a:solidFill>
                  <a:schemeClr val="tx1"/>
                </a:solidFill>
              </a:rPr>
              <a:t>: Delays diminished the opportunity to assess risk adequately.</a:t>
            </a:r>
          </a:p>
          <a:p>
            <a:pPr lvl="0">
              <a:buNone/>
            </a:pPr>
            <a:r>
              <a:rPr lang="en-GB" sz="1400" b="1" dirty="0">
                <a:solidFill>
                  <a:schemeClr val="tx1"/>
                </a:solidFill>
              </a:rPr>
              <a:t>Conducted more thorough assessments</a:t>
            </a:r>
            <a:r>
              <a:rPr lang="en-GB" sz="1400" dirty="0">
                <a:solidFill>
                  <a:schemeClr val="tx1"/>
                </a:solidFill>
              </a:rPr>
              <a:t>: Home visits should have been unannounced where necessary, with closer inspection of the child’s physical and emotional state.</a:t>
            </a:r>
          </a:p>
          <a:p>
            <a:pPr lvl="0">
              <a:buNone/>
            </a:pPr>
            <a:r>
              <a:rPr lang="en-GB" sz="1400" b="1" dirty="0">
                <a:solidFill>
                  <a:schemeClr val="tx1"/>
                </a:solidFill>
              </a:rPr>
              <a:t>Challenged parental explanations</a:t>
            </a:r>
            <a:r>
              <a:rPr lang="en-GB" sz="1400" dirty="0">
                <a:solidFill>
                  <a:schemeClr val="tx1"/>
                </a:solidFill>
              </a:rPr>
              <a:t>: Discrepancies should have triggered more assertive follow-up, not acceptance.</a:t>
            </a:r>
          </a:p>
          <a:p>
            <a:pPr lvl="0">
              <a:buNone/>
            </a:pPr>
            <a:r>
              <a:rPr lang="en-GB" sz="1400" b="1" dirty="0">
                <a:solidFill>
                  <a:schemeClr val="tx1"/>
                </a:solidFill>
              </a:rPr>
              <a:t>Held regular multi-agency case conferences</a:t>
            </a:r>
            <a:r>
              <a:rPr lang="en-GB" sz="1400" dirty="0">
                <a:solidFill>
                  <a:schemeClr val="tx1"/>
                </a:solidFill>
              </a:rPr>
              <a:t>: Bringing agencies together would have built a clearer risk picture.</a:t>
            </a:r>
          </a:p>
          <a:p>
            <a:pPr lvl="0">
              <a:buNone/>
            </a:pPr>
            <a:r>
              <a:rPr lang="en-GB" sz="1400" b="1" dirty="0">
                <a:solidFill>
                  <a:schemeClr val="tx1"/>
                </a:solidFill>
              </a:rPr>
              <a:t>Maintained clearer communication</a:t>
            </a:r>
            <a:r>
              <a:rPr lang="en-GB" sz="1400" dirty="0">
                <a:solidFill>
                  <a:schemeClr val="tx1"/>
                </a:solidFill>
              </a:rPr>
              <a:t>: Passing responsibility between professionals led to fragmented decision-making.</a:t>
            </a:r>
          </a:p>
          <a:p>
            <a:pPr lvl="0">
              <a:buNone/>
            </a:pPr>
            <a:r>
              <a:rPr lang="en-GB" sz="1400" b="1" dirty="0">
                <a:solidFill>
                  <a:schemeClr val="tx1"/>
                </a:solidFill>
              </a:rPr>
              <a:t>Escalated concerns when progress was unclear</a:t>
            </a:r>
            <a:r>
              <a:rPr lang="en-GB" sz="1400" dirty="0">
                <a:solidFill>
                  <a:schemeClr val="tx1"/>
                </a:solidFill>
              </a:rPr>
              <a:t>: When a family is evasive or non-engaging, risk should be considered higher, not lower</a:t>
            </a:r>
          </a:p>
        </p:txBody>
      </p:sp>
      <p:sp>
        <p:nvSpPr>
          <p:cNvPr id="10" name="Rectangle 9">
            <a:extLst>
              <a:ext uri="{FF2B5EF4-FFF2-40B4-BE49-F238E27FC236}">
                <a16:creationId xmlns:a16="http://schemas.microsoft.com/office/drawing/2014/main" id="{DBA9B3DE-D9B8-5D36-AA46-2402FBE5011F}"/>
              </a:ext>
            </a:extLst>
          </p:cNvPr>
          <p:cNvSpPr/>
          <p:nvPr/>
        </p:nvSpPr>
        <p:spPr>
          <a:xfrm>
            <a:off x="8072284" y="1268359"/>
            <a:ext cx="3903405" cy="5315001"/>
          </a:xfrm>
          <a:prstGeom prst="rect">
            <a:avLst/>
          </a:prstGeom>
          <a:solidFill>
            <a:schemeClr val="accent2">
              <a:lumMod val="20000"/>
              <a:lumOff val="80000"/>
            </a:schemeClr>
          </a:solidFill>
        </p:spPr>
        <p:style>
          <a:lnRef idx="1">
            <a:schemeClr val="accent1"/>
          </a:lnRef>
          <a:fillRef idx="3">
            <a:schemeClr val="accent1"/>
          </a:fillRef>
          <a:effectRef idx="2">
            <a:schemeClr val="accent1"/>
          </a:effectRef>
          <a:fontRef idx="minor">
            <a:schemeClr val="lt1"/>
          </a:fontRef>
        </p:style>
        <p:txBody>
          <a:bodyPr rtlCol="0" anchor="ctr"/>
          <a:lstStyle/>
          <a:p>
            <a:pPr lvl="0">
              <a:buNone/>
            </a:pPr>
            <a:r>
              <a:rPr lang="en-GB" sz="1400" b="1" dirty="0">
                <a:solidFill>
                  <a:schemeClr val="tx1"/>
                </a:solidFill>
              </a:rPr>
              <a:t>Education Professionals</a:t>
            </a:r>
            <a:endParaRPr lang="en-GB" sz="1400" dirty="0">
              <a:solidFill>
                <a:schemeClr val="tx1"/>
              </a:solidFill>
            </a:endParaRPr>
          </a:p>
          <a:p>
            <a:pPr lvl="0">
              <a:buNone/>
            </a:pPr>
            <a:r>
              <a:rPr lang="en-GB" sz="1400" dirty="0">
                <a:solidFill>
                  <a:schemeClr val="tx1"/>
                </a:solidFill>
              </a:rPr>
              <a:t>School staff saw Daniel daily and observed many warning signs. They could have:</a:t>
            </a:r>
          </a:p>
          <a:p>
            <a:pPr lvl="0">
              <a:buNone/>
            </a:pPr>
            <a:r>
              <a:rPr lang="en-GB" sz="1400" b="1" dirty="0">
                <a:solidFill>
                  <a:schemeClr val="tx1"/>
                </a:solidFill>
              </a:rPr>
              <a:t>Recorded all observations consistently</a:t>
            </a:r>
            <a:r>
              <a:rPr lang="en-GB" sz="1400" dirty="0">
                <a:solidFill>
                  <a:schemeClr val="tx1"/>
                </a:solidFill>
              </a:rPr>
              <a:t>: A clear written pattern of hunger, bruising, and behavioural changes would have strengthened referrals.</a:t>
            </a:r>
          </a:p>
          <a:p>
            <a:pPr lvl="0">
              <a:buNone/>
            </a:pPr>
            <a:r>
              <a:rPr lang="en-GB" sz="1400" b="1" dirty="0">
                <a:solidFill>
                  <a:schemeClr val="tx1"/>
                </a:solidFill>
              </a:rPr>
              <a:t>Escalated safeguarding concerns sooner</a:t>
            </a:r>
            <a:r>
              <a:rPr lang="en-GB" sz="1400" dirty="0">
                <a:solidFill>
                  <a:schemeClr val="tx1"/>
                </a:solidFill>
              </a:rPr>
              <a:t>: Persistent hunger, stealing food, and visible injuries required immediate follow-up.</a:t>
            </a:r>
          </a:p>
          <a:p>
            <a:pPr lvl="0">
              <a:buNone/>
            </a:pPr>
            <a:r>
              <a:rPr lang="en-GB" sz="1400" b="1" dirty="0">
                <a:solidFill>
                  <a:schemeClr val="tx1"/>
                </a:solidFill>
              </a:rPr>
              <a:t>Challenged caregivers and asked safeguarding-appropriate questions</a:t>
            </a:r>
            <a:r>
              <a:rPr lang="en-GB" sz="1400" dirty="0">
                <a:solidFill>
                  <a:schemeClr val="tx1"/>
                </a:solidFill>
              </a:rPr>
              <a:t>: Staff should have been professionally curious, not reassured by weak explanations.</a:t>
            </a:r>
          </a:p>
          <a:p>
            <a:pPr lvl="0">
              <a:buNone/>
            </a:pPr>
            <a:r>
              <a:rPr lang="en-GB" sz="1400" b="1" dirty="0">
                <a:solidFill>
                  <a:schemeClr val="tx1"/>
                </a:solidFill>
              </a:rPr>
              <a:t>Followed up when no action appeared to be taken</a:t>
            </a:r>
            <a:r>
              <a:rPr lang="en-GB" sz="1400" dirty="0">
                <a:solidFill>
                  <a:schemeClr val="tx1"/>
                </a:solidFill>
              </a:rPr>
              <a:t>: If social care did not respond sufficiently, the school should have escalated further.</a:t>
            </a:r>
          </a:p>
          <a:p>
            <a:pPr lvl="0">
              <a:buNone/>
            </a:pPr>
            <a:r>
              <a:rPr lang="en-GB" sz="1400" b="1" dirty="0">
                <a:solidFill>
                  <a:schemeClr val="tx1"/>
                </a:solidFill>
              </a:rPr>
              <a:t>Ensured the Designated Safeguarding Lead (DSL) coordinated actions</a:t>
            </a:r>
            <a:r>
              <a:rPr lang="en-GB" sz="1400" dirty="0">
                <a:solidFill>
                  <a:schemeClr val="tx1"/>
                </a:solidFill>
              </a:rPr>
              <a:t>: This includes collating reports, liaising with agencies, and ensuring concerns aren’t siloed.</a:t>
            </a:r>
          </a:p>
          <a:p>
            <a:pPr lvl="0">
              <a:buNone/>
            </a:pPr>
            <a:r>
              <a:rPr lang="en-GB" sz="1400" b="1" dirty="0">
                <a:solidFill>
                  <a:schemeClr val="tx1"/>
                </a:solidFill>
              </a:rPr>
              <a:t>Considered a child’s lived experience</a:t>
            </a:r>
            <a:r>
              <a:rPr lang="en-GB" sz="1400" dirty="0">
                <a:solidFill>
                  <a:schemeClr val="tx1"/>
                </a:solidFill>
              </a:rPr>
              <a:t>: Behavioural changes and physical signs should have been interpreted through a safeguarding lens.</a:t>
            </a:r>
          </a:p>
        </p:txBody>
      </p:sp>
    </p:spTree>
    <p:extLst>
      <p:ext uri="{BB962C8B-B14F-4D97-AF65-F5344CB8AC3E}">
        <p14:creationId xmlns:p14="http://schemas.microsoft.com/office/powerpoint/2010/main" val="8932921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AF900-AE16-D1B8-03C5-52A5D67943AA}"/>
              </a:ext>
            </a:extLst>
          </p:cNvPr>
          <p:cNvSpPr>
            <a:spLocks noGrp="1"/>
          </p:cNvSpPr>
          <p:nvPr>
            <p:ph type="title"/>
          </p:nvPr>
        </p:nvSpPr>
        <p:spPr>
          <a:xfrm>
            <a:off x="457200" y="274638"/>
            <a:ext cx="11292348" cy="1143000"/>
          </a:xfrm>
        </p:spPr>
        <p:txBody>
          <a:bodyPr>
            <a:normAutofit fontScale="90000"/>
          </a:bodyPr>
          <a:lstStyle/>
          <a:p>
            <a:r>
              <a:rPr lang="en-GB" dirty="0"/>
              <a:t>Integrated care: What could have been done together?</a:t>
            </a:r>
          </a:p>
        </p:txBody>
      </p:sp>
      <p:sp>
        <p:nvSpPr>
          <p:cNvPr id="3" name="Content Placeholder 2">
            <a:extLst>
              <a:ext uri="{FF2B5EF4-FFF2-40B4-BE49-F238E27FC236}">
                <a16:creationId xmlns:a16="http://schemas.microsoft.com/office/drawing/2014/main" id="{82517C58-4250-3C1B-3671-3FC6554A04AF}"/>
              </a:ext>
            </a:extLst>
          </p:cNvPr>
          <p:cNvSpPr>
            <a:spLocks noGrp="1"/>
          </p:cNvSpPr>
          <p:nvPr>
            <p:ph idx="1"/>
          </p:nvPr>
        </p:nvSpPr>
        <p:spPr/>
        <p:txBody>
          <a:bodyPr>
            <a:normAutofit fontScale="70000" lnSpcReduction="20000"/>
          </a:bodyPr>
          <a:lstStyle/>
          <a:p>
            <a:pPr marL="0" indent="0">
              <a:buNone/>
            </a:pPr>
            <a:r>
              <a:rPr lang="en-GB" dirty="0"/>
              <a:t>Multi-agency failure was a key issue. Collectively, they could have:</a:t>
            </a:r>
          </a:p>
          <a:p>
            <a:pPr lvl="0"/>
            <a:r>
              <a:rPr lang="en-GB" b="1" dirty="0"/>
              <a:t>Shared information systematically</a:t>
            </a:r>
            <a:r>
              <a:rPr lang="en-GB" dirty="0"/>
              <a:t>: No single agency had the full picture, but combined concerns would have clearly indicated risk.</a:t>
            </a:r>
          </a:p>
          <a:p>
            <a:pPr lvl="0"/>
            <a:r>
              <a:rPr lang="en-GB" b="1" dirty="0"/>
              <a:t>Held joint safeguarding meetings</a:t>
            </a:r>
            <a:r>
              <a:rPr lang="en-GB" dirty="0"/>
              <a:t>: Case conferences, strategy discussions, or immediate cross-agency communication should have taken place.</a:t>
            </a:r>
          </a:p>
          <a:p>
            <a:pPr lvl="0"/>
            <a:r>
              <a:rPr lang="en-GB" b="1" dirty="0"/>
              <a:t>Used escalation procedures</a:t>
            </a:r>
            <a:r>
              <a:rPr lang="en-GB" dirty="0"/>
              <a:t>: When concerns are serious, persistent, or unexplained, agencies must escalate until the child is safe.</a:t>
            </a:r>
          </a:p>
          <a:p>
            <a:pPr lvl="0"/>
            <a:r>
              <a:rPr lang="en-GB" b="1" dirty="0"/>
              <a:t>Worked with a holistic view of the child</a:t>
            </a:r>
            <a:r>
              <a:rPr lang="en-GB" dirty="0"/>
              <a:t>: Considering the cumulative evidence rather than isolated incidents.</a:t>
            </a:r>
          </a:p>
          <a:p>
            <a:pPr lvl="0"/>
            <a:r>
              <a:rPr lang="en-GB" b="1" dirty="0"/>
              <a:t>Followed statutory safeguarding guidance (e.g., Working Together to Safeguard Children)</a:t>
            </a:r>
            <a:r>
              <a:rPr lang="en-GB" dirty="0"/>
              <a:t>: The guidance emphasises information-sharing, curiosity, and multi-agency cooperation.</a:t>
            </a:r>
          </a:p>
          <a:p>
            <a:endParaRPr lang="en-GB" dirty="0"/>
          </a:p>
        </p:txBody>
      </p:sp>
      <p:sp>
        <p:nvSpPr>
          <p:cNvPr id="4" name="Rectangle 3">
            <a:extLst>
              <a:ext uri="{FF2B5EF4-FFF2-40B4-BE49-F238E27FC236}">
                <a16:creationId xmlns:a16="http://schemas.microsoft.com/office/drawing/2014/main" id="{54D10205-7032-1274-D1CF-0A5432D56A49}"/>
              </a:ext>
            </a:extLst>
          </p:cNvPr>
          <p:cNvSpPr/>
          <p:nvPr/>
        </p:nvSpPr>
        <p:spPr>
          <a:xfrm>
            <a:off x="9026013" y="1166018"/>
            <a:ext cx="2920181" cy="4525963"/>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Ultimately, earlier and coordinated action could have created a stronger, clearer safeguarding response and prevented the system-wide failure that occurred</a:t>
            </a:r>
          </a:p>
        </p:txBody>
      </p:sp>
    </p:spTree>
    <p:extLst>
      <p:ext uri="{BB962C8B-B14F-4D97-AF65-F5344CB8AC3E}">
        <p14:creationId xmlns:p14="http://schemas.microsoft.com/office/powerpoint/2010/main" val="13793148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57F9A8D-9813-BDB9-3C15-25975928437A}"/>
              </a:ext>
            </a:extLst>
          </p:cNvPr>
          <p:cNvGraphicFramePr/>
          <p:nvPr>
            <p:extLst>
              <p:ext uri="{D42A27DB-BD31-4B8C-83A1-F6EECF244321}">
                <p14:modId xmlns:p14="http://schemas.microsoft.com/office/powerpoint/2010/main" val="942526241"/>
              </p:ext>
            </p:extLst>
          </p:nvPr>
        </p:nvGraphicFramePr>
        <p:xfrm>
          <a:off x="1" y="0"/>
          <a:ext cx="12188824"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61649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100000">
              <a:schemeClr val="bg2"/>
            </a:gs>
            <a:gs pos="23000">
              <a:schemeClr val="bg1">
                <a:lumMod val="85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64D52-DEF6-E303-72E0-C8126547F947}"/>
              </a:ext>
            </a:extLst>
          </p:cNvPr>
          <p:cNvSpPr>
            <a:spLocks noGrp="1"/>
          </p:cNvSpPr>
          <p:nvPr>
            <p:ph type="title"/>
          </p:nvPr>
        </p:nvSpPr>
        <p:spPr>
          <a:xfrm>
            <a:off x="457199" y="274638"/>
            <a:ext cx="11105535" cy="1143000"/>
          </a:xfrm>
        </p:spPr>
        <p:txBody>
          <a:bodyPr>
            <a:normAutofit fontScale="90000"/>
          </a:bodyPr>
          <a:lstStyle/>
          <a:p>
            <a:r>
              <a:rPr lang="en-GB" sz="5400" b="1" dirty="0"/>
              <a:t>The consequences of non-compliance to legislation and regulation</a:t>
            </a:r>
          </a:p>
        </p:txBody>
      </p:sp>
      <p:sp>
        <p:nvSpPr>
          <p:cNvPr id="5" name="TextBox 4">
            <a:extLst>
              <a:ext uri="{FF2B5EF4-FFF2-40B4-BE49-F238E27FC236}">
                <a16:creationId xmlns:a16="http://schemas.microsoft.com/office/drawing/2014/main" id="{943E38A6-BD5B-224F-EEC0-699F7C414393}"/>
              </a:ext>
            </a:extLst>
          </p:cNvPr>
          <p:cNvSpPr txBox="1"/>
          <p:nvPr/>
        </p:nvSpPr>
        <p:spPr>
          <a:xfrm>
            <a:off x="457199" y="1598118"/>
            <a:ext cx="3460955" cy="4247317"/>
          </a:xfrm>
          <a:prstGeom prst="rect">
            <a:avLst/>
          </a:prstGeom>
          <a:solidFill>
            <a:schemeClr val="bg1">
              <a:lumMod val="75000"/>
            </a:schemeClr>
          </a:solidFill>
        </p:spPr>
        <p:txBody>
          <a:bodyPr wrap="square">
            <a:spAutoFit/>
          </a:bodyPr>
          <a:lstStyle/>
          <a:p>
            <a:pPr>
              <a:buNone/>
            </a:pPr>
            <a:r>
              <a:rPr lang="en-GB" b="1" dirty="0"/>
              <a:t>Outcomes for the Vulnerable Person</a:t>
            </a:r>
          </a:p>
          <a:p>
            <a:pPr>
              <a:buFont typeface="Arial" panose="020B0604020202020204" pitchFamily="34" charset="0"/>
              <a:buChar char="•"/>
            </a:pPr>
            <a:r>
              <a:rPr lang="en-GB" dirty="0"/>
              <a:t>Harm going unnoticed or continuing</a:t>
            </a:r>
          </a:p>
          <a:p>
            <a:pPr>
              <a:buFont typeface="Arial" panose="020B0604020202020204" pitchFamily="34" charset="0"/>
              <a:buChar char="•"/>
            </a:pPr>
            <a:r>
              <a:rPr lang="en-GB" dirty="0"/>
              <a:t>Escalation of abuse or neglect</a:t>
            </a:r>
          </a:p>
          <a:p>
            <a:pPr>
              <a:buFont typeface="Arial" panose="020B0604020202020204" pitchFamily="34" charset="0"/>
              <a:buChar char="•"/>
            </a:pPr>
            <a:r>
              <a:rPr lang="en-GB" dirty="0"/>
              <a:t>Long-term physical or emotional trauma</a:t>
            </a:r>
          </a:p>
          <a:p>
            <a:pPr>
              <a:buFont typeface="Arial" panose="020B0604020202020204" pitchFamily="34" charset="0"/>
              <a:buChar char="•"/>
            </a:pPr>
            <a:r>
              <a:rPr lang="en-GB" dirty="0"/>
              <a:t>Missed opportunities for early intervention</a:t>
            </a:r>
          </a:p>
          <a:p>
            <a:pPr>
              <a:buFont typeface="Arial" panose="020B0604020202020204" pitchFamily="34" charset="0"/>
              <a:buChar char="•"/>
            </a:pPr>
            <a:r>
              <a:rPr lang="en-GB" dirty="0"/>
              <a:t>Breakdown of trust in services meant to protect them.</a:t>
            </a:r>
          </a:p>
          <a:p>
            <a:pPr>
              <a:buFont typeface="Arial" panose="020B0604020202020204" pitchFamily="34" charset="0"/>
              <a:buChar char="•"/>
            </a:pPr>
            <a:r>
              <a:rPr lang="en-GB" dirty="0"/>
              <a:t>Serious injury or death, as seen in high-profile cases like Daniel Pelka and Baby P.</a:t>
            </a:r>
            <a:br>
              <a:rPr lang="en-GB" dirty="0"/>
            </a:br>
            <a:endParaRPr lang="en-GB" dirty="0"/>
          </a:p>
        </p:txBody>
      </p:sp>
      <p:sp>
        <p:nvSpPr>
          <p:cNvPr id="8" name="TextBox 7">
            <a:extLst>
              <a:ext uri="{FF2B5EF4-FFF2-40B4-BE49-F238E27FC236}">
                <a16:creationId xmlns:a16="http://schemas.microsoft.com/office/drawing/2014/main" id="{6DF6361B-FA79-DA38-12D7-CBC0108D4B82}"/>
              </a:ext>
            </a:extLst>
          </p:cNvPr>
          <p:cNvSpPr txBox="1"/>
          <p:nvPr/>
        </p:nvSpPr>
        <p:spPr>
          <a:xfrm>
            <a:off x="4372181" y="1598118"/>
            <a:ext cx="4011561" cy="4247317"/>
          </a:xfrm>
          <a:prstGeom prst="rect">
            <a:avLst/>
          </a:prstGeom>
          <a:solidFill>
            <a:schemeClr val="bg1">
              <a:lumMod val="75000"/>
            </a:schemeClr>
          </a:solidFill>
        </p:spPr>
        <p:txBody>
          <a:bodyPr wrap="square">
            <a:spAutoFit/>
          </a:bodyPr>
          <a:lstStyle/>
          <a:p>
            <a:pPr>
              <a:buNone/>
            </a:pPr>
            <a:r>
              <a:rPr lang="en-GB" b="1" dirty="0"/>
              <a:t>Outcomes for  Professionals</a:t>
            </a:r>
          </a:p>
          <a:p>
            <a:pPr>
              <a:buFont typeface="Arial" panose="020B0604020202020204" pitchFamily="34" charset="0"/>
              <a:buChar char="•"/>
            </a:pPr>
            <a:r>
              <a:rPr lang="en-GB" dirty="0"/>
              <a:t>Disciplinary action within their organisation</a:t>
            </a:r>
          </a:p>
          <a:p>
            <a:pPr>
              <a:buFont typeface="Arial" panose="020B0604020202020204" pitchFamily="34" charset="0"/>
              <a:buChar char="•"/>
            </a:pPr>
            <a:r>
              <a:rPr lang="en-GB" dirty="0"/>
              <a:t>Referral to regulatory bodies (e.g., HCPC, NMC, teaching regulators)</a:t>
            </a:r>
          </a:p>
          <a:p>
            <a:pPr>
              <a:buFont typeface="Arial" panose="020B0604020202020204" pitchFamily="34" charset="0"/>
              <a:buChar char="•"/>
            </a:pPr>
            <a:r>
              <a:rPr lang="en-GB" dirty="0"/>
              <a:t>Suspension or loss of professional registration</a:t>
            </a:r>
          </a:p>
          <a:p>
            <a:pPr>
              <a:buFont typeface="Arial" panose="020B0604020202020204" pitchFamily="34" charset="0"/>
              <a:buChar char="•"/>
            </a:pPr>
            <a:r>
              <a:rPr lang="en-GB" dirty="0"/>
              <a:t>Internal investigations or performance reviews</a:t>
            </a:r>
          </a:p>
          <a:p>
            <a:pPr>
              <a:buFont typeface="Arial" panose="020B0604020202020204" pitchFamily="34" charset="0"/>
              <a:buChar char="•"/>
            </a:pPr>
            <a:r>
              <a:rPr lang="en-GB" dirty="0"/>
              <a:t>Legal consequences in rare but severe cases</a:t>
            </a:r>
          </a:p>
          <a:p>
            <a:pPr>
              <a:buFont typeface="Arial" panose="020B0604020202020204" pitchFamily="34" charset="0"/>
              <a:buChar char="•"/>
            </a:pPr>
            <a:r>
              <a:rPr lang="en-GB" dirty="0"/>
              <a:t>Emotional and professional impact, including guilt, stress, and reputational damage.</a:t>
            </a:r>
          </a:p>
          <a:p>
            <a:pPr>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id="{F67AA198-95A7-EF41-0563-C8A795DD0A5F}"/>
              </a:ext>
            </a:extLst>
          </p:cNvPr>
          <p:cNvSpPr txBox="1"/>
          <p:nvPr/>
        </p:nvSpPr>
        <p:spPr>
          <a:xfrm>
            <a:off x="8642555" y="1603410"/>
            <a:ext cx="3244644" cy="4247317"/>
          </a:xfrm>
          <a:prstGeom prst="rect">
            <a:avLst/>
          </a:prstGeom>
          <a:solidFill>
            <a:schemeClr val="bg1">
              <a:lumMod val="75000"/>
            </a:schemeClr>
          </a:solidFill>
        </p:spPr>
        <p:txBody>
          <a:bodyPr wrap="square" rtlCol="0">
            <a:spAutoFit/>
          </a:bodyPr>
          <a:lstStyle/>
          <a:p>
            <a:pPr>
              <a:buNone/>
            </a:pPr>
            <a:r>
              <a:rPr lang="en-GB" b="1" dirty="0"/>
              <a:t>Outcomes for Organisations</a:t>
            </a:r>
          </a:p>
          <a:p>
            <a:pPr>
              <a:buFont typeface="Arial" panose="020B0604020202020204" pitchFamily="34" charset="0"/>
              <a:buChar char="•"/>
            </a:pPr>
            <a:r>
              <a:rPr lang="en-GB" dirty="0"/>
              <a:t>Serious Case Reviews (SCRs) / Child Safeguarding Practice Reviews may be triggered</a:t>
            </a:r>
          </a:p>
          <a:p>
            <a:pPr>
              <a:buFont typeface="Arial" panose="020B0604020202020204" pitchFamily="34" charset="0"/>
              <a:buChar char="•"/>
            </a:pPr>
            <a:r>
              <a:rPr lang="en-GB" dirty="0"/>
              <a:t>Inspections (e.g., Ofsted, CQC) may downgrade ratings</a:t>
            </a:r>
          </a:p>
          <a:p>
            <a:pPr>
              <a:buFont typeface="Arial" panose="020B0604020202020204" pitchFamily="34" charset="0"/>
              <a:buChar char="•"/>
            </a:pPr>
            <a:r>
              <a:rPr lang="en-GB" dirty="0"/>
              <a:t>Negative media attention and loss of public trust</a:t>
            </a:r>
          </a:p>
          <a:p>
            <a:pPr>
              <a:buFont typeface="Arial" panose="020B0604020202020204" pitchFamily="34" charset="0"/>
              <a:buChar char="•"/>
            </a:pPr>
            <a:r>
              <a:rPr lang="en-GB" dirty="0"/>
              <a:t>Mandatory changes to policies, staffing, or training</a:t>
            </a:r>
          </a:p>
          <a:p>
            <a:pPr>
              <a:buFont typeface="Arial" panose="020B0604020202020204" pitchFamily="34" charset="0"/>
              <a:buChar char="•"/>
            </a:pPr>
            <a:r>
              <a:rPr lang="en-GB" dirty="0"/>
              <a:t>Potential legal or financial penalties</a:t>
            </a:r>
          </a:p>
          <a:p>
            <a:pPr>
              <a:buFont typeface="Arial" panose="020B0604020202020204" pitchFamily="34" charset="0"/>
              <a:buChar char="•"/>
            </a:pP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2658072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100000">
              <a:schemeClr val="bg2"/>
            </a:gs>
            <a:gs pos="23000">
              <a:schemeClr val="bg1">
                <a:lumMod val="85000"/>
              </a:schemeClr>
            </a:gs>
          </a:gsLst>
          <a:lin ang="5400000" scaled="1"/>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577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441FD3-DF0A-797C-9834-CDE49B6931A3}"/>
              </a:ext>
            </a:extLst>
          </p:cNvPr>
          <p:cNvSpPr>
            <a:spLocks noGrp="1"/>
          </p:cNvSpPr>
          <p:nvPr>
            <p:ph type="title"/>
          </p:nvPr>
        </p:nvSpPr>
        <p:spPr>
          <a:xfrm>
            <a:off x="2186793" y="320396"/>
            <a:ext cx="5800406" cy="2228760"/>
          </a:xfrm>
        </p:spPr>
        <p:txBody>
          <a:bodyPr vert="horz" lIns="91440" tIns="45720" rIns="91440" bIns="45720" rtlCol="0" anchor="b">
            <a:normAutofit/>
          </a:bodyPr>
          <a:lstStyle/>
          <a:p>
            <a:pPr algn="l" defTabSz="914400">
              <a:lnSpc>
                <a:spcPct val="90000"/>
              </a:lnSpc>
            </a:pPr>
            <a:r>
              <a:rPr lang="en-US" sz="4000" b="1" kern="1200">
                <a:solidFill>
                  <a:schemeClr val="tx1"/>
                </a:solidFill>
                <a:latin typeface="+mj-lt"/>
                <a:ea typeface="+mj-ea"/>
                <a:cs typeface="+mj-cs"/>
              </a:rPr>
              <a:t>Outcomes for the Wider System</a:t>
            </a:r>
            <a:br>
              <a:rPr lang="en-US" sz="4000" b="1" kern="1200">
                <a:solidFill>
                  <a:schemeClr val="tx1"/>
                </a:solidFill>
                <a:latin typeface="+mj-lt"/>
                <a:ea typeface="+mj-ea"/>
                <a:cs typeface="+mj-cs"/>
              </a:rPr>
            </a:br>
            <a:endParaRPr lang="en-US" sz="4000" kern="1200" dirty="0">
              <a:solidFill>
                <a:schemeClr val="tx1"/>
              </a:solidFill>
              <a:latin typeface="+mj-lt"/>
              <a:ea typeface="+mj-ea"/>
              <a:cs typeface="+mj-cs"/>
            </a:endParaRPr>
          </a:p>
        </p:txBody>
      </p:sp>
      <p:pic>
        <p:nvPicPr>
          <p:cNvPr id="9" name="Graphic 8" descr="Scales of Justice">
            <a:extLst>
              <a:ext uri="{FF2B5EF4-FFF2-40B4-BE49-F238E27FC236}">
                <a16:creationId xmlns:a16="http://schemas.microsoft.com/office/drawing/2014/main" id="{8B25737B-0C9A-5F87-CA98-16D2576C306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6756" y="2694174"/>
            <a:ext cx="1198219" cy="1198219"/>
          </a:xfrm>
          <a:prstGeom prst="rect">
            <a:avLst/>
          </a:prstGeom>
        </p:spPr>
      </p:pic>
      <p:sp>
        <p:nvSpPr>
          <p:cNvPr id="5" name="TextBox 4">
            <a:extLst>
              <a:ext uri="{FF2B5EF4-FFF2-40B4-BE49-F238E27FC236}">
                <a16:creationId xmlns:a16="http://schemas.microsoft.com/office/drawing/2014/main" id="{DD5AC426-5131-4FB9-5F93-026C01346A38}"/>
              </a:ext>
            </a:extLst>
          </p:cNvPr>
          <p:cNvSpPr txBox="1"/>
          <p:nvPr/>
        </p:nvSpPr>
        <p:spPr>
          <a:xfrm>
            <a:off x="2186794" y="2549156"/>
            <a:ext cx="4833438" cy="3579933"/>
          </a:xfrm>
          <a:prstGeom prst="rect">
            <a:avLst/>
          </a:prstGeom>
          <a:solidFill>
            <a:schemeClr val="bg1">
              <a:lumMod val="75000"/>
            </a:schemeClr>
          </a:solidFill>
        </p:spPr>
        <p:txBody>
          <a:bodyPr vert="horz" lIns="91440" tIns="45720" rIns="91440" bIns="45720" rtlCol="0">
            <a:normAutofit/>
          </a:bodyPr>
          <a:lstStyle/>
          <a:p>
            <a:pPr marL="342900" indent="-342900" defTabSz="914400">
              <a:lnSpc>
                <a:spcPct val="90000"/>
              </a:lnSpc>
              <a:spcAft>
                <a:spcPts val="600"/>
              </a:spcAft>
              <a:buFont typeface="Arial" panose="020B0604020202020204" pitchFamily="34" charset="0"/>
              <a:buChar char="•"/>
            </a:pPr>
            <a:r>
              <a:rPr lang="en-US" sz="2800" b="1" dirty="0"/>
              <a:t>Policy or legislation may be updated</a:t>
            </a:r>
          </a:p>
          <a:p>
            <a:pPr marL="342900" indent="-342900" defTabSz="914400">
              <a:lnSpc>
                <a:spcPct val="90000"/>
              </a:lnSpc>
              <a:spcAft>
                <a:spcPts val="600"/>
              </a:spcAft>
              <a:buFont typeface="Arial" panose="020B0604020202020204" pitchFamily="34" charset="0"/>
              <a:buChar char="•"/>
            </a:pPr>
            <a:r>
              <a:rPr lang="en-US" sz="2800" b="1" dirty="0"/>
              <a:t>Mandatory training strengthened</a:t>
            </a:r>
          </a:p>
          <a:p>
            <a:pPr marL="342900" indent="-342900" defTabSz="914400">
              <a:lnSpc>
                <a:spcPct val="90000"/>
              </a:lnSpc>
              <a:spcAft>
                <a:spcPts val="600"/>
              </a:spcAft>
              <a:buFont typeface="Arial" panose="020B0604020202020204" pitchFamily="34" charset="0"/>
              <a:buChar char="•"/>
            </a:pPr>
            <a:r>
              <a:rPr lang="en-US" sz="2800" b="1" dirty="0"/>
              <a:t>Greater scrutiny on multi-agency working</a:t>
            </a:r>
          </a:p>
          <a:p>
            <a:pPr marL="342900" indent="-342900" defTabSz="914400">
              <a:lnSpc>
                <a:spcPct val="90000"/>
              </a:lnSpc>
              <a:spcAft>
                <a:spcPts val="600"/>
              </a:spcAft>
              <a:buFont typeface="Arial" panose="020B0604020202020204" pitchFamily="34" charset="0"/>
              <a:buChar char="•"/>
            </a:pPr>
            <a:r>
              <a:rPr lang="en-US" sz="2800" b="1" dirty="0"/>
              <a:t>Public pressure for reforms</a:t>
            </a:r>
            <a:br>
              <a:rPr lang="en-US" sz="2000" dirty="0"/>
            </a:br>
            <a:br>
              <a:rPr lang="en-US" sz="2000" dirty="0"/>
            </a:br>
            <a:endParaRPr lang="en-US" sz="2000" dirty="0"/>
          </a:p>
        </p:txBody>
      </p:sp>
      <p:pic>
        <p:nvPicPr>
          <p:cNvPr id="11" name="Graphic 10" descr="Scales of Justice">
            <a:extLst>
              <a:ext uri="{FF2B5EF4-FFF2-40B4-BE49-F238E27FC236}">
                <a16:creationId xmlns:a16="http://schemas.microsoft.com/office/drawing/2014/main" id="{F5FA8E28-74BF-4968-BC8F-B1603DA5FB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39701" y="817017"/>
            <a:ext cx="5223966" cy="5223966"/>
          </a:xfrm>
          <a:prstGeom prst="rect">
            <a:avLst/>
          </a:prstGeom>
        </p:spPr>
      </p:pic>
    </p:spTree>
    <p:extLst>
      <p:ext uri="{BB962C8B-B14F-4D97-AF65-F5344CB8AC3E}">
        <p14:creationId xmlns:p14="http://schemas.microsoft.com/office/powerpoint/2010/main" val="33749033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88825"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1136739" y="548640"/>
            <a:ext cx="9540920" cy="1188720"/>
          </a:xfrm>
        </p:spPr>
        <p:txBody>
          <a:bodyPr>
            <a:normAutofit/>
          </a:bodyPr>
          <a:lstStyle/>
          <a:p>
            <a:r>
              <a:rPr lang="en-GB">
                <a:solidFill>
                  <a:schemeClr val="tx1">
                    <a:lumMod val="85000"/>
                    <a:lumOff val="15000"/>
                  </a:schemeClr>
                </a:solidFill>
              </a:rPr>
              <a:t>References</a:t>
            </a:r>
          </a:p>
        </p:txBody>
      </p:sp>
      <p:sp>
        <p:nvSpPr>
          <p:cNvPr id="3" name="Content Placeholder 2"/>
          <p:cNvSpPr>
            <a:spLocks noGrp="1"/>
          </p:cNvSpPr>
          <p:nvPr>
            <p:ph idx="1"/>
          </p:nvPr>
        </p:nvSpPr>
        <p:spPr>
          <a:xfrm>
            <a:off x="1957477" y="1986117"/>
            <a:ext cx="8273870" cy="3765680"/>
          </a:xfrm>
        </p:spPr>
        <p:txBody>
          <a:bodyPr anchor="ctr">
            <a:normAutofit/>
          </a:bodyPr>
          <a:lstStyle/>
          <a:p>
            <a:pPr>
              <a:lnSpc>
                <a:spcPct val="90000"/>
              </a:lnSpc>
            </a:pPr>
            <a:endParaRPr lang="en-GB" sz="1400" dirty="0">
              <a:solidFill>
                <a:schemeClr val="tx1">
                  <a:lumMod val="85000"/>
                  <a:lumOff val="15000"/>
                </a:schemeClr>
              </a:solidFill>
            </a:endParaRPr>
          </a:p>
          <a:p>
            <a:pPr>
              <a:lnSpc>
                <a:spcPct val="90000"/>
              </a:lnSpc>
              <a:defRPr sz="1100"/>
            </a:pPr>
            <a:r>
              <a:rPr lang="en-GB" sz="1400" dirty="0">
                <a:solidFill>
                  <a:schemeClr val="tx1">
                    <a:lumMod val="85000"/>
                    <a:lumOff val="15000"/>
                  </a:schemeClr>
                </a:solidFill>
              </a:rPr>
              <a:t>Care Inspectorate Wales (2025) Criminal Enforcement Policy. Available at: https://www.careinspectorate.wales/criminal-enforcement-policy-html (Accessed: 28 November 2025).</a:t>
            </a:r>
          </a:p>
          <a:p>
            <a:pPr>
              <a:lnSpc>
                <a:spcPct val="90000"/>
              </a:lnSpc>
              <a:defRPr sz="1100"/>
            </a:pPr>
            <a:r>
              <a:rPr lang="en-GB" sz="1400" dirty="0">
                <a:solidFill>
                  <a:schemeClr val="tx1">
                    <a:lumMod val="85000"/>
                    <a:lumOff val="15000"/>
                  </a:schemeClr>
                </a:solidFill>
              </a:rPr>
              <a:t>Estyn (2024) From special measures to success: an improvement journey. Available at: https://estyn.gov.wales (Accessed: 28 November 2025).</a:t>
            </a:r>
          </a:p>
          <a:p>
            <a:pPr>
              <a:lnSpc>
                <a:spcPct val="90000"/>
              </a:lnSpc>
              <a:defRPr sz="1100"/>
            </a:pPr>
            <a:r>
              <a:rPr lang="en-GB" sz="1400" dirty="0">
                <a:solidFill>
                  <a:schemeClr val="tx1">
                    <a:lumMod val="85000"/>
                    <a:lumOff val="15000"/>
                  </a:schemeClr>
                </a:solidFill>
              </a:rPr>
              <a:t>Healthcare Inspectorate Wales (2025) Annual Report 2024–2025. Available at: https://www.hiw.org.uk/annual-report-2024-2025-0 (Accessed: 28 November 2025).</a:t>
            </a:r>
          </a:p>
          <a:p>
            <a:pPr>
              <a:lnSpc>
                <a:spcPct val="90000"/>
              </a:lnSpc>
              <a:defRPr sz="1100"/>
            </a:pPr>
            <a:r>
              <a:rPr lang="en-GB" sz="1400" dirty="0">
                <a:solidFill>
                  <a:schemeClr val="tx1">
                    <a:lumMod val="85000"/>
                    <a:lumOff val="15000"/>
                  </a:schemeClr>
                </a:solidFill>
              </a:rPr>
              <a:t>Legislation.gov.uk (2014) Social Services and Well‑being (Wales) Act 2014. Available at: https://www.legislation.gov.uk/anaw/2014/4/contents (Accessed: 28 November 2025).</a:t>
            </a:r>
          </a:p>
          <a:p>
            <a:pPr>
              <a:lnSpc>
                <a:spcPct val="90000"/>
              </a:lnSpc>
              <a:defRPr sz="1100"/>
            </a:pPr>
            <a:r>
              <a:rPr lang="en-GB" sz="1400" dirty="0">
                <a:solidFill>
                  <a:schemeClr val="tx1">
                    <a:lumMod val="85000"/>
                    <a:lumOff val="15000"/>
                  </a:schemeClr>
                </a:solidFill>
              </a:rPr>
              <a:t>Legislation.gov.uk (2015) Well‑being of Future Generations (Wales) Act 2015. Available at: https://www.legislation.gov.uk/anaw/2015/2/contents (Accessed: 28 November 2025).</a:t>
            </a:r>
          </a:p>
          <a:p>
            <a:pPr>
              <a:lnSpc>
                <a:spcPct val="90000"/>
              </a:lnSpc>
              <a:defRPr sz="1100"/>
            </a:pPr>
            <a:r>
              <a:rPr lang="en-GB" sz="1400" dirty="0">
                <a:solidFill>
                  <a:schemeClr val="tx1">
                    <a:lumMod val="85000"/>
                    <a:lumOff val="15000"/>
                  </a:schemeClr>
                </a:solidFill>
              </a:rPr>
              <a:t>Public Health Wales (2025) Home. Available at: https://phw.nhs.wales/ (Accessed: 28 November 2025).</a:t>
            </a:r>
          </a:p>
          <a:p>
            <a:pPr>
              <a:lnSpc>
                <a:spcPct val="90000"/>
              </a:lnSpc>
              <a:defRPr sz="1100"/>
            </a:pPr>
            <a:r>
              <a:rPr lang="en-GB" sz="1400" dirty="0">
                <a:solidFill>
                  <a:schemeClr val="tx1">
                    <a:lumMod val="85000"/>
                    <a:lumOff val="15000"/>
                  </a:schemeClr>
                </a:solidFill>
              </a:rPr>
              <a:t>Welsh Government (2018) Additional Learning Needs and Education Tribunal (Wales) Act 2018. Available at: https://www.gov.wales/additional-learning-needs-and-education-tribunal-wales-act (Accessed: 28 November 2025).</a:t>
            </a:r>
          </a:p>
          <a:p>
            <a:pPr>
              <a:lnSpc>
                <a:spcPct val="90000"/>
              </a:lnSpc>
              <a:defRPr sz="1100"/>
            </a:pPr>
            <a:r>
              <a:rPr lang="en-GB" sz="1400" dirty="0">
                <a:solidFill>
                  <a:schemeClr val="tx1">
                    <a:lumMod val="85000"/>
                    <a:lumOff val="15000"/>
                  </a:schemeClr>
                </a:solidFill>
              </a:rPr>
              <a:t>Welsh Government (2022) Curriculum for Wales Guidance. Available at: https://hwb.gov.wales/curriculum-for-wales (Accessed: 28 November 2025).</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006" y="5970896"/>
            <a:ext cx="9964820"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220</TotalTime>
  <Words>1850</Words>
  <Application>Microsoft Office PowerPoint</Application>
  <PresentationFormat>Custom</PresentationFormat>
  <Paragraphs>153</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Symbol</vt:lpstr>
      <vt:lpstr>Office Theme</vt:lpstr>
      <vt:lpstr>Legislation &amp; Governing Bodies for Health and social Care in Wales</vt:lpstr>
      <vt:lpstr>Learning objectives</vt:lpstr>
      <vt:lpstr>Learning outcomes and the link to your assessments</vt:lpstr>
      <vt:lpstr>The difference between legal frameworks and regulatory bodies.</vt:lpstr>
      <vt:lpstr>Governing Bodies – Health &amp; Care</vt:lpstr>
      <vt:lpstr>Specific Governing bodies/regulatory frameworks:</vt:lpstr>
      <vt:lpstr>NMC Code (2018, updated 2024) </vt:lpstr>
      <vt:lpstr>Regulatory bodies for social work/social care.</vt:lpstr>
      <vt:lpstr>Continuous Professional Development (CPD) </vt:lpstr>
      <vt:lpstr>Key Health &amp; Care Legislation</vt:lpstr>
      <vt:lpstr>Group work:  In groups, look at the scenario and consider appropriate responses specific to the professional role.  Teacher: Daniel, aged 4, frequently attends school looking tired and withdrawn. Staff notice he often appears hungry and has visible bruising. He begins to lose weight rapidly over several months.  Practice nurse: During medical appointments, Daniel’s caregivers provide inconsistent explanations for his injuries and weight loss.  Social worker: You have received multiple referrals, regarding Daniel who is losing weight rapidly and has unexplained injuries.  </vt:lpstr>
      <vt:lpstr>What can happen?</vt:lpstr>
      <vt:lpstr>Consequences of non-compliance </vt:lpstr>
      <vt:lpstr>What could have been done differently?</vt:lpstr>
      <vt:lpstr>Integrated care: What could have been done together?</vt:lpstr>
      <vt:lpstr>PowerPoint Presentation</vt:lpstr>
      <vt:lpstr>The consequences of non-compliance to legislation and regulation</vt:lpstr>
      <vt:lpstr>Outcomes for the Wider System </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Stephanie John</dc:creator>
  <cp:keywords/>
  <dc:description>generated using python-pptx</dc:description>
  <cp:lastModifiedBy>Stephanie John</cp:lastModifiedBy>
  <cp:revision>2</cp:revision>
  <dcterms:created xsi:type="dcterms:W3CDTF">2013-01-27T09:14:16Z</dcterms:created>
  <dcterms:modified xsi:type="dcterms:W3CDTF">2026-10-07T13:18:39Z</dcterms:modified>
  <cp:category/>
</cp:coreProperties>
</file>