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1" d="100"/>
          <a:sy n="61" d="100"/>
        </p:scale>
        <p:origin x="144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8288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>
                <a:solidFill>
                  <a:srgbClr val="FFFFFF"/>
                </a:solidFill>
              </a:defRPr>
            </a:pPr>
            <a:r>
              <a:t>Elite Wellness Spa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>
                <a:solidFill>
                  <a:srgbClr val="FFFFFF"/>
                </a:solidFill>
              </a:defRPr>
            </a:pPr>
            <a:r>
              <a:rPr lang="en-GB" dirty="0"/>
              <a:t>Uri Neto</a:t>
            </a:r>
          </a:p>
          <a:p>
            <a:pPr>
              <a:defRPr>
                <a:solidFill>
                  <a:srgbClr val="FFFFFF"/>
                </a:solidFill>
              </a:defRPr>
            </a:pPr>
            <a:r>
              <a:rPr lang="en-GB" dirty="0"/>
              <a:t>2327255</a:t>
            </a:r>
          </a:p>
          <a:p>
            <a:pPr>
              <a:defRPr>
                <a:solidFill>
                  <a:srgbClr val="FFFFFF"/>
                </a:solidFill>
              </a:defRPr>
            </a:pPr>
            <a:r>
              <a:rPr lang="en-GB" dirty="0"/>
              <a:t>Business and Web Management 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B47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>
                <a:solidFill>
                  <a:srgbClr val="FFFFFF"/>
                </a:solidFill>
              </a:defRPr>
            </a:pPr>
            <a:r>
              <a:t>Brand Identity – Logo Creation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The logo should signal a luxury wellness experience through clean, balanced composition and refined typography.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A colorful but calming palette (e.g., teal, purple, warm accents) communicates rejuvenation while maintaining a premium feel.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Typography is selected for premium aesthetic appeal: high legibility, elegant letterforms, and consistent spacing across channels.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The logo must be used consistently on the website, booking pages, and social profiles to strengthen brand recall and trust [3].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9C30B9B-C1BD-F33A-BA11-A38396FAE7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887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88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>
                <a:solidFill>
                  <a:srgbClr val="FFFFFF"/>
                </a:solidFill>
              </a:defRPr>
            </a:pPr>
            <a:r>
              <a:t>Brand 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Elite Wellness Spa was created as a high-end sanctuary for urban clients seeking stress relief, self-care, and holistic renewal.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The brand blends traditional spa rituals with modern wellness practices to deliver personalised, premium relaxation experiences.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The mission is to help clients rejuvenate body and mind through exceptional service quality, privacy, and attention to detail.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The story is reinforced online through consistent visuals, tone of voice, and evidence-based wellness messaging [1], [3].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3A04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>
                <a:solidFill>
                  <a:srgbClr val="FFFFFF"/>
                </a:solidFill>
              </a:defRPr>
            </a:pPr>
            <a:r>
              <a:t>Social Media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Instagram is the primary showcase for ambience, treatments, and short-form video (Reels) that highlights the luxury experience.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Facebook supports promotions, events, customer testimonials, and review-driven credibility for local audiences.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Pinterest acts as an inspiration engine (mood boards, routines, spa aesthetics) that drives long-term discovery and clicks.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Content should follow a clear cadence, with measurable goals for engagement, reach, and booking clicks [10].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8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>
                <a:solidFill>
                  <a:srgbClr val="FFFFFF"/>
                </a:solidFill>
              </a:defRPr>
            </a:pPr>
            <a:r>
              <a:t>Content 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Publish weekly educational content (blogs, guides, short videos) on skincare, aromatherapy, recovery, and stress management.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Use seasonal campaigns (e.g., ‘Winter Recovery’, ‘Corporate Reset’) to align content with client motivations and buying cycles.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Repurpose high-performing topics into multiple formats: blog → carousel → reel → email to maximise value from each idea [10].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This approach increases brand authority and organic traffic by proving expertise and improving discoverability over time [7], [10].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407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>
                <a:solidFill>
                  <a:srgbClr val="FFFFFF"/>
                </a:solidFill>
              </a:defRPr>
            </a:pPr>
            <a:r>
              <a:t>Search Engine Optimisation (SEO)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Apply on-page SEO: service pages with intent-focused keywords, descriptive headings, and image alt text that supports accessibility.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Prioritise local SEO: optimise Google Business Profile, maintain consistent business details, and encourage authentic reviews.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Strengthen technical SEO: fast load time, mobile-first layout, clean site structure, and secure HTTPS to support ranking signals [7].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SEO is a long-term acquisition channel that reduces dependency on paid advertising while improving booking conversion rates [7].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6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>
                <a:solidFill>
                  <a:srgbClr val="FFFFFF"/>
                </a:solidFill>
              </a:defRPr>
            </a:pPr>
            <a:r>
              <a:t>Cloud Computing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Cloud hosting improves reliability and scalability for peak booking periods, promotional campaigns, and media traffic spikes [8].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A cloud-based booking and CRM system improves operational efficiency by centralising appointments, client preferences, and follow-ups.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Automated backups and high availability support business continuity and minimise downtime that could damage brand trust [8].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Cloud access control should follow recognised guidance for secure identity, permissions, and shared responsibility [9].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747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>
                <a:solidFill>
                  <a:srgbClr val="FFFFFF"/>
                </a:solidFill>
              </a:defRPr>
            </a:pPr>
            <a:r>
              <a:t>Security Measures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Use HTTPS/SSL to encrypt traffic and protect login, booking, and payment journeys from interception [2].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Implement strong authentication (MFA) and role-based access control for staff systems, aligned to digital identity guidance [5].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Apply secure configuration, patching, and continuous vulnerability management using established control frameworks [6].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t>• Align governance and privacy controls with GDPR requirements and an ISMS approach (ISO/IEC 27001:2022) [3], [4].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646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>
                <a:solidFill>
                  <a:srgbClr val="FFFFFF"/>
                </a:solidFill>
              </a:defRPr>
            </a:pPr>
            <a:r>
              <a:t>References (IEEE)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72056"/>
            <a:ext cx="8229600" cy="5054108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rPr dirty="0"/>
              <a:t>[1] NIST, “The NIST Cybersecurity Framework (CSF) 2.0,” NIST CSWP 29, Feb. 2024.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rPr dirty="0"/>
              <a:t>[2] OWASP, “OWASP Top 10:2021,” Open Worldwide Application Security Project, 2021.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rPr dirty="0"/>
              <a:t>[3] ISO, “ISO/IEC 27001:2022 Information security management systems,” International Organization for Standardization, 2022.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rPr dirty="0"/>
              <a:t>[4] European Union, “Regulation (EU) 2016/679 (General Data Protection Regulation),” Official Journal of the European Union, 2016.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rPr dirty="0"/>
              <a:t>[5] NIST, “Security and Privacy Controls for Information Systems and Organizations,” NIST SP 800-53 Rev. 5, Sep. 2020.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rPr dirty="0"/>
              <a:t>[6] Center for Internet Security, “CIS Critical Security Controls v8,” CIS, 2021.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rPr dirty="0"/>
              <a:t>[7] Google, “Search Engine Optimization (SEO) Starter Guide,” Google Search Central, 2024.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rPr dirty="0"/>
              <a:t>[8] Amazon Web Services, “AWS Well-Architected Framework,” AWS, Jun. 2024.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rPr dirty="0"/>
              <a:t>[9] Cloud Security Alliance, “Cloud Controls Matrix (CCM) v4,” CSA, 2021.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</a:defRPr>
            </a:pPr>
            <a:r>
              <a:rPr dirty="0"/>
              <a:t>[10] Content Marketing Institute &amp; </a:t>
            </a:r>
            <a:r>
              <a:rPr dirty="0" err="1"/>
              <a:t>MarketingProfs</a:t>
            </a:r>
            <a:r>
              <a:rPr dirty="0"/>
              <a:t>, “Technology Content Marketing: Benchmarks, Budgets, and Trends — Outlook for 2024,” 2023/2024.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882</Words>
  <Application>Microsoft Office PowerPoint</Application>
  <PresentationFormat>On-screen Show (4:3)</PresentationFormat>
  <Paragraphs>50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Elite Wellness Spa</vt:lpstr>
      <vt:lpstr>Brand Identity – Logo Creation</vt:lpstr>
      <vt:lpstr>PowerPoint Presentation</vt:lpstr>
      <vt:lpstr>Brand Story</vt:lpstr>
      <vt:lpstr>Social Media Strategy</vt:lpstr>
      <vt:lpstr>Content Marketing Strategy</vt:lpstr>
      <vt:lpstr>Search Engine Optimisation (SEO)</vt:lpstr>
      <vt:lpstr>Cloud Computing Support</vt:lpstr>
      <vt:lpstr>Security Measures</vt:lpstr>
      <vt:lpstr>References (IEEE)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Uri Ivan D'Oliveira Pinto Neto (2327255)</cp:lastModifiedBy>
  <cp:revision>6</cp:revision>
  <dcterms:created xsi:type="dcterms:W3CDTF">2013-01-27T09:14:16Z</dcterms:created>
  <dcterms:modified xsi:type="dcterms:W3CDTF">2025-12-19T00:50:50Z</dcterms:modified>
  <cp:category/>
</cp:coreProperties>
</file>