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9" r:id="rId5"/>
    <p:sldId id="264" r:id="rId6"/>
    <p:sldId id="263" r:id="rId7"/>
    <p:sldId id="261" r:id="rId8"/>
    <p:sldId id="260" r:id="rId9"/>
    <p:sldId id="266" r:id="rId10"/>
    <p:sldId id="265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AEDDDC-2258-4C8F-A43A-0B0658C209C4}" v="315" dt="2026-04-15T23:42:36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napToObjects="1">
      <p:cViewPr>
        <p:scale>
          <a:sx n="55" d="100"/>
          <a:sy n="55" d="100"/>
        </p:scale>
        <p:origin x="1624" y="1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zaneh Biglar" userId="32f56c96eb1dfdfd" providerId="LiveId" clId="{0543BD17-21BD-4DB8-B395-8A3763C169A8}"/>
    <pc:docChg chg="undo custSel addSld delSld modSld sldOrd">
      <pc:chgData name="Farzaneh Biglar" userId="32f56c96eb1dfdfd" providerId="LiveId" clId="{0543BD17-21BD-4DB8-B395-8A3763C169A8}" dt="2026-04-15T23:42:36.341" v="3675"/>
      <pc:docMkLst>
        <pc:docMk/>
      </pc:docMkLst>
      <pc:sldChg chg="addSp delSp modSp mod modTransition addAnim delAnim modAnim">
        <pc:chgData name="Farzaneh Biglar" userId="32f56c96eb1dfdfd" providerId="LiveId" clId="{0543BD17-21BD-4DB8-B395-8A3763C169A8}" dt="2026-04-15T15:42:38.538" v="2245"/>
        <pc:sldMkLst>
          <pc:docMk/>
          <pc:sldMk cId="0" sldId="256"/>
        </pc:sldMkLst>
        <pc:spChg chg="mod">
          <ac:chgData name="Farzaneh Biglar" userId="32f56c96eb1dfdfd" providerId="LiveId" clId="{0543BD17-21BD-4DB8-B395-8A3763C169A8}" dt="2026-04-13T16:26:35.105" v="30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3T16:27:02.080" v="302" actId="1076"/>
          <ac:spMkLst>
            <pc:docMk/>
            <pc:sldMk cId="0" sldId="256"/>
            <ac:spMk id="3" creationId="{00000000-0000-0000-0000-000000000000}"/>
          </ac:spMkLst>
        </pc:spChg>
        <pc:grpChg chg="mod">
          <ac:chgData name="Farzaneh Biglar" userId="32f56c96eb1dfdfd" providerId="LiveId" clId="{0543BD17-21BD-4DB8-B395-8A3763C169A8}" dt="2026-04-15T14:53:57.719" v="2221"/>
          <ac:grpSpMkLst>
            <pc:docMk/>
            <pc:sldMk cId="0" sldId="256"/>
            <ac:grpSpMk id="23" creationId="{295A1BC6-9107-AC44-9923-AFB0C9651BB1}"/>
          </ac:grpSpMkLst>
        </pc:grpChg>
        <pc:picChg chg="add del mod">
          <ac:chgData name="Farzaneh Biglar" userId="32f56c96eb1dfdfd" providerId="LiveId" clId="{0543BD17-21BD-4DB8-B395-8A3763C169A8}" dt="2026-04-15T14:54:03.258" v="2223" actId="478"/>
          <ac:picMkLst>
            <pc:docMk/>
            <pc:sldMk cId="0" sldId="256"/>
            <ac:picMk id="20" creationId="{4415C45E-AF6B-50BA-A2BE-773A6EA1EF00}"/>
          </ac:picMkLst>
        </pc:picChg>
        <pc:picChg chg="add del mod">
          <ac:chgData name="Farzaneh Biglar" userId="32f56c96eb1dfdfd" providerId="LiveId" clId="{0543BD17-21BD-4DB8-B395-8A3763C169A8}" dt="2026-04-15T15:21:21.604" v="2231"/>
          <ac:picMkLst>
            <pc:docMk/>
            <pc:sldMk cId="0" sldId="256"/>
            <ac:picMk id="25" creationId="{33720F85-4DD7-D331-5844-AFDA6AA42F4E}"/>
          </ac:picMkLst>
        </pc:picChg>
        <pc:picChg chg="add del mod">
          <ac:chgData name="Farzaneh Biglar" userId="32f56c96eb1dfdfd" providerId="LiveId" clId="{0543BD17-21BD-4DB8-B395-8A3763C169A8}" dt="2026-04-15T15:29:53.654" v="2232" actId="478"/>
          <ac:picMkLst>
            <pc:docMk/>
            <pc:sldMk cId="0" sldId="256"/>
            <ac:picMk id="26" creationId="{C2A82C57-EB0B-49C1-387D-E667ECD8F864}"/>
          </ac:picMkLst>
        </pc:picChg>
        <pc:picChg chg="add del mod">
          <ac:chgData name="Farzaneh Biglar" userId="32f56c96eb1dfdfd" providerId="LiveId" clId="{0543BD17-21BD-4DB8-B395-8A3763C169A8}" dt="2026-04-15T15:39:32.994" v="2237"/>
          <ac:picMkLst>
            <pc:docMk/>
            <pc:sldMk cId="0" sldId="256"/>
            <ac:picMk id="30" creationId="{91B0C50C-1383-4282-5B30-A07017E7C0D1}"/>
          </ac:picMkLst>
        </pc:picChg>
        <pc:picChg chg="add del mod">
          <ac:chgData name="Farzaneh Biglar" userId="32f56c96eb1dfdfd" providerId="LiveId" clId="{0543BD17-21BD-4DB8-B395-8A3763C169A8}" dt="2026-04-15T15:40:18.126" v="2238" actId="478"/>
          <ac:picMkLst>
            <pc:docMk/>
            <pc:sldMk cId="0" sldId="256"/>
            <ac:picMk id="31" creationId="{A63E4F8C-F1C9-EE99-98B0-DEEF1C6F09A5}"/>
          </ac:picMkLst>
        </pc:picChg>
        <pc:picChg chg="add del mod">
          <ac:chgData name="Farzaneh Biglar" userId="32f56c96eb1dfdfd" providerId="LiveId" clId="{0543BD17-21BD-4DB8-B395-8A3763C169A8}" dt="2026-04-15T15:41:17.039" v="2241"/>
          <ac:picMkLst>
            <pc:docMk/>
            <pc:sldMk cId="0" sldId="256"/>
            <ac:picMk id="34" creationId="{8561FE77-BF40-98FF-BF39-1C1ADDE6DEBF}"/>
          </ac:picMkLst>
        </pc:picChg>
        <pc:picChg chg="add del mod">
          <ac:chgData name="Farzaneh Biglar" userId="32f56c96eb1dfdfd" providerId="LiveId" clId="{0543BD17-21BD-4DB8-B395-8A3763C169A8}" dt="2026-04-15T15:41:52.792" v="2242" actId="478"/>
          <ac:picMkLst>
            <pc:docMk/>
            <pc:sldMk cId="0" sldId="256"/>
            <ac:picMk id="35" creationId="{F72F5470-8C12-84C4-10CE-F9F6B9FB83F4}"/>
          </ac:picMkLst>
        </pc:picChg>
        <pc:picChg chg="add del mod">
          <ac:chgData name="Farzaneh Biglar" userId="32f56c96eb1dfdfd" providerId="LiveId" clId="{0543BD17-21BD-4DB8-B395-8A3763C169A8}" dt="2026-04-15T15:42:38.538" v="2245"/>
          <ac:picMkLst>
            <pc:docMk/>
            <pc:sldMk cId="0" sldId="256"/>
            <ac:picMk id="37" creationId="{5588D289-EDF3-187B-50AB-24AE5B8A7014}"/>
          </ac:picMkLst>
        </pc:picChg>
        <pc:picChg chg="add mod">
          <ac:chgData name="Farzaneh Biglar" userId="32f56c96eb1dfdfd" providerId="LiveId" clId="{0543BD17-21BD-4DB8-B395-8A3763C169A8}" dt="2026-04-15T15:42:38.538" v="2245"/>
          <ac:picMkLst>
            <pc:docMk/>
            <pc:sldMk cId="0" sldId="256"/>
            <ac:picMk id="38" creationId="{1C333DA8-0B9E-DE45-396E-CEF874904636}"/>
          </ac:picMkLst>
        </pc:picChg>
        <pc:inkChg chg="add">
          <ac:chgData name="Farzaneh Biglar" userId="32f56c96eb1dfdfd" providerId="LiveId" clId="{0543BD17-21BD-4DB8-B395-8A3763C169A8}" dt="2026-04-13T11:58:32.835" v="4" actId="9405"/>
          <ac:inkMkLst>
            <pc:docMk/>
            <pc:sldMk cId="0" sldId="256"/>
            <ac:inkMk id="4" creationId="{85680CDE-F20B-A2CA-E552-B51194D2C281}"/>
          </ac:inkMkLst>
        </pc:inkChg>
        <pc:inkChg chg="add del mod">
          <ac:chgData name="Farzaneh Biglar" userId="32f56c96eb1dfdfd" providerId="LiveId" clId="{0543BD17-21BD-4DB8-B395-8A3763C169A8}" dt="2026-04-15T14:53:59.918" v="2222" actId="9405"/>
          <ac:inkMkLst>
            <pc:docMk/>
            <pc:sldMk cId="0" sldId="256"/>
            <ac:inkMk id="21" creationId="{4BC04CA9-22CA-8C5B-7480-3C300DAAC73D}"/>
          </ac:inkMkLst>
        </pc:inkChg>
        <pc:inkChg chg="add del mod">
          <ac:chgData name="Farzaneh Biglar" userId="32f56c96eb1dfdfd" providerId="LiveId" clId="{0543BD17-21BD-4DB8-B395-8A3763C169A8}" dt="2026-04-15T14:53:57.719" v="2221"/>
          <ac:inkMkLst>
            <pc:docMk/>
            <pc:sldMk cId="0" sldId="256"/>
            <ac:inkMk id="22" creationId="{17CAD6ED-3D34-5CA9-CA87-4CEF163728D5}"/>
          </ac:inkMkLst>
        </pc:inkChg>
      </pc:sldChg>
      <pc:sldChg chg="addSp delSp modSp mod modTransition delAnim modAnim">
        <pc:chgData name="Farzaneh Biglar" userId="32f56c96eb1dfdfd" providerId="LiveId" clId="{0543BD17-21BD-4DB8-B395-8A3763C169A8}" dt="2026-04-15T23:42:36.341" v="3675"/>
        <pc:sldMkLst>
          <pc:docMk/>
          <pc:sldMk cId="0" sldId="257"/>
        </pc:sldMkLst>
        <pc:spChg chg="mod">
          <ac:chgData name="Farzaneh Biglar" userId="32f56c96eb1dfdfd" providerId="LiveId" clId="{0543BD17-21BD-4DB8-B395-8A3763C169A8}" dt="2026-04-13T12:58:58.609" v="103" actId="1035"/>
          <ac:spMkLst>
            <pc:docMk/>
            <pc:sldMk cId="0" sldId="257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3T16:29:12.290" v="443" actId="20577"/>
          <ac:spMkLst>
            <pc:docMk/>
            <pc:sldMk cId="0" sldId="257"/>
            <ac:spMk id="3" creationId="{00000000-0000-0000-0000-000000000000}"/>
          </ac:spMkLst>
        </pc:spChg>
        <pc:picChg chg="add del mod">
          <ac:chgData name="Farzaneh Biglar" userId="32f56c96eb1dfdfd" providerId="LiveId" clId="{0543BD17-21BD-4DB8-B395-8A3763C169A8}" dt="2026-04-15T15:14:09.826" v="2227" actId="478"/>
          <ac:picMkLst>
            <pc:docMk/>
            <pc:sldMk cId="0" sldId="257"/>
            <ac:picMk id="15" creationId="{6D8D5ED4-15DE-68C5-1D19-1479438F33E0}"/>
          </ac:picMkLst>
        </pc:picChg>
        <pc:picChg chg="add del mod">
          <ac:chgData name="Farzaneh Biglar" userId="32f56c96eb1dfdfd" providerId="LiveId" clId="{0543BD17-21BD-4DB8-B395-8A3763C169A8}" dt="2026-04-15T15:21:21.604" v="2231"/>
          <ac:picMkLst>
            <pc:docMk/>
            <pc:sldMk cId="0" sldId="257"/>
            <ac:picMk id="17" creationId="{DD1F894B-5DD4-48B2-C13D-F1FD425924A6}"/>
          </ac:picMkLst>
        </pc:picChg>
        <pc:picChg chg="add del mod">
          <ac:chgData name="Farzaneh Biglar" userId="32f56c96eb1dfdfd" providerId="LiveId" clId="{0543BD17-21BD-4DB8-B395-8A3763C169A8}" dt="2026-04-15T15:29:57.685" v="2233" actId="478"/>
          <ac:picMkLst>
            <pc:docMk/>
            <pc:sldMk cId="0" sldId="257"/>
            <ac:picMk id="18" creationId="{C82C788C-518A-7826-F384-4460FD3431A4}"/>
          </ac:picMkLst>
        </pc:picChg>
        <pc:picChg chg="add del mod">
          <ac:chgData name="Farzaneh Biglar" userId="32f56c96eb1dfdfd" providerId="LiveId" clId="{0543BD17-21BD-4DB8-B395-8A3763C169A8}" dt="2026-04-15T15:50:20.383" v="2246"/>
          <ac:picMkLst>
            <pc:docMk/>
            <pc:sldMk cId="0" sldId="257"/>
            <ac:picMk id="21" creationId="{A76E9EF3-E1BB-DEF4-4732-1EA79F88D01D}"/>
          </ac:picMkLst>
        </pc:picChg>
        <pc:picChg chg="add del mod">
          <ac:chgData name="Farzaneh Biglar" userId="32f56c96eb1dfdfd" providerId="LiveId" clId="{0543BD17-21BD-4DB8-B395-8A3763C169A8}" dt="2026-04-15T15:51:45.820" v="2247" actId="478"/>
          <ac:picMkLst>
            <pc:docMk/>
            <pc:sldMk cId="0" sldId="257"/>
            <ac:picMk id="22" creationId="{C81BB79D-AF4C-417D-CA7E-32605ED95D44}"/>
          </ac:picMkLst>
        </pc:picChg>
        <pc:picChg chg="add del mod">
          <ac:chgData name="Farzaneh Biglar" userId="32f56c96eb1dfdfd" providerId="LiveId" clId="{0543BD17-21BD-4DB8-B395-8A3763C169A8}" dt="2026-04-15T15:57:07.164" v="2250"/>
          <ac:picMkLst>
            <pc:docMk/>
            <pc:sldMk cId="0" sldId="257"/>
            <ac:picMk id="27" creationId="{3462DC45-6841-2AC8-0D86-5BD8CA7AF2FC}"/>
          </ac:picMkLst>
        </pc:picChg>
        <pc:picChg chg="add del mod">
          <ac:chgData name="Farzaneh Biglar" userId="32f56c96eb1dfdfd" providerId="LiveId" clId="{0543BD17-21BD-4DB8-B395-8A3763C169A8}" dt="2026-04-15T23:41:21.836" v="3674"/>
          <ac:picMkLst>
            <pc:docMk/>
            <pc:sldMk cId="0" sldId="257"/>
            <ac:picMk id="28" creationId="{3C199C46-8BAB-403D-B025-BC00395C1E7F}"/>
          </ac:picMkLst>
        </pc:picChg>
        <pc:picChg chg="add del mod ord">
          <ac:chgData name="Farzaneh Biglar" userId="32f56c96eb1dfdfd" providerId="LiveId" clId="{0543BD17-21BD-4DB8-B395-8A3763C169A8}" dt="2026-04-15T23:42:36.341" v="3675"/>
          <ac:picMkLst>
            <pc:docMk/>
            <pc:sldMk cId="0" sldId="257"/>
            <ac:picMk id="32" creationId="{F3EE828E-DCA9-AF74-70B1-94314378CE7D}"/>
          </ac:picMkLst>
        </pc:picChg>
        <pc:picChg chg="add mod">
          <ac:chgData name="Farzaneh Biglar" userId="32f56c96eb1dfdfd" providerId="LiveId" clId="{0543BD17-21BD-4DB8-B395-8A3763C169A8}" dt="2026-04-15T23:42:36.341" v="3675"/>
          <ac:picMkLst>
            <pc:docMk/>
            <pc:sldMk cId="0" sldId="257"/>
            <ac:picMk id="33" creationId="{629A446A-0EA3-4580-3AAF-CE72EFC97213}"/>
          </ac:picMkLst>
        </pc:picChg>
      </pc:sldChg>
      <pc:sldChg chg="addSp delSp modSp mod ord modTransition delAnim modAnim">
        <pc:chgData name="Farzaneh Biglar" userId="32f56c96eb1dfdfd" providerId="LiveId" clId="{0543BD17-21BD-4DB8-B395-8A3763C169A8}" dt="2026-04-15T16:34:08.675" v="2272"/>
        <pc:sldMkLst>
          <pc:docMk/>
          <pc:sldMk cId="0" sldId="259"/>
        </pc:sldMkLst>
        <pc:spChg chg="mod">
          <ac:chgData name="Farzaneh Biglar" userId="32f56c96eb1dfdfd" providerId="LiveId" clId="{0543BD17-21BD-4DB8-B395-8A3763C169A8}" dt="2026-04-13T16:42:51.307" v="834" actId="20577"/>
          <ac:spMkLst>
            <pc:docMk/>
            <pc:sldMk cId="0" sldId="259"/>
            <ac:spMk id="3" creationId="{00000000-0000-0000-0000-000000000000}"/>
          </ac:spMkLst>
        </pc:spChg>
        <pc:picChg chg="add del mod">
          <ac:chgData name="Farzaneh Biglar" userId="32f56c96eb1dfdfd" providerId="LiveId" clId="{0543BD17-21BD-4DB8-B395-8A3763C169A8}" dt="2026-04-15T16:25:46.533" v="2257" actId="478"/>
          <ac:picMkLst>
            <pc:docMk/>
            <pc:sldMk cId="0" sldId="259"/>
            <ac:picMk id="14" creationId="{E2BB2362-5D82-E2E8-9B14-B372DFE45DEA}"/>
          </ac:picMkLst>
        </pc:picChg>
        <pc:picChg chg="add del mod">
          <ac:chgData name="Farzaneh Biglar" userId="32f56c96eb1dfdfd" providerId="LiveId" clId="{0543BD17-21BD-4DB8-B395-8A3763C169A8}" dt="2026-04-15T16:27:04.141" v="2260"/>
          <ac:picMkLst>
            <pc:docMk/>
            <pc:sldMk cId="0" sldId="259"/>
            <ac:picMk id="16" creationId="{F744FB62-35EA-1FAB-CE1C-8F7B8B90D585}"/>
          </ac:picMkLst>
        </pc:picChg>
        <pc:picChg chg="add del mod">
          <ac:chgData name="Farzaneh Biglar" userId="32f56c96eb1dfdfd" providerId="LiveId" clId="{0543BD17-21BD-4DB8-B395-8A3763C169A8}" dt="2026-04-15T16:28:07.560" v="2261" actId="478"/>
          <ac:picMkLst>
            <pc:docMk/>
            <pc:sldMk cId="0" sldId="259"/>
            <ac:picMk id="19" creationId="{536B3340-2F12-7CED-045B-419C2026F990}"/>
          </ac:picMkLst>
        </pc:picChg>
        <pc:picChg chg="add del mod">
          <ac:chgData name="Farzaneh Biglar" userId="32f56c96eb1dfdfd" providerId="LiveId" clId="{0543BD17-21BD-4DB8-B395-8A3763C169A8}" dt="2026-04-15T16:29:15.395" v="2264"/>
          <ac:picMkLst>
            <pc:docMk/>
            <pc:sldMk cId="0" sldId="259"/>
            <ac:picMk id="21" creationId="{97915824-CF22-114A-AD86-D6FDA61D6B8A}"/>
          </ac:picMkLst>
        </pc:picChg>
        <pc:picChg chg="add del mod">
          <ac:chgData name="Farzaneh Biglar" userId="32f56c96eb1dfdfd" providerId="LiveId" clId="{0543BD17-21BD-4DB8-B395-8A3763C169A8}" dt="2026-04-15T16:30:28.630" v="2265" actId="478"/>
          <ac:picMkLst>
            <pc:docMk/>
            <pc:sldMk cId="0" sldId="259"/>
            <ac:picMk id="22" creationId="{BD86CAA3-FC1C-48C7-3395-C4A13AF1A90B}"/>
          </ac:picMkLst>
        </pc:picChg>
        <pc:picChg chg="add del mod">
          <ac:chgData name="Farzaneh Biglar" userId="32f56c96eb1dfdfd" providerId="LiveId" clId="{0543BD17-21BD-4DB8-B395-8A3763C169A8}" dt="2026-04-15T16:31:44.074" v="2268"/>
          <ac:picMkLst>
            <pc:docMk/>
            <pc:sldMk cId="0" sldId="259"/>
            <ac:picMk id="24" creationId="{AC4FCC7B-05F5-9BD9-EEF0-D0A0490C6D3E}"/>
          </ac:picMkLst>
        </pc:picChg>
        <pc:picChg chg="add del mod">
          <ac:chgData name="Farzaneh Biglar" userId="32f56c96eb1dfdfd" providerId="LiveId" clId="{0543BD17-21BD-4DB8-B395-8A3763C169A8}" dt="2026-04-15T16:32:51.054" v="2269" actId="478"/>
          <ac:picMkLst>
            <pc:docMk/>
            <pc:sldMk cId="0" sldId="259"/>
            <ac:picMk id="25" creationId="{6D9364FF-00EC-77FB-46C0-983CDCBC4955}"/>
          </ac:picMkLst>
        </pc:picChg>
        <pc:picChg chg="add del mod">
          <ac:chgData name="Farzaneh Biglar" userId="32f56c96eb1dfdfd" providerId="LiveId" clId="{0543BD17-21BD-4DB8-B395-8A3763C169A8}" dt="2026-04-15T16:34:08.675" v="2272"/>
          <ac:picMkLst>
            <pc:docMk/>
            <pc:sldMk cId="0" sldId="259"/>
            <ac:picMk id="27" creationId="{8F491F9A-84FF-D640-793D-6B5B9C299705}"/>
          </ac:picMkLst>
        </pc:picChg>
        <pc:picChg chg="add mod">
          <ac:chgData name="Farzaneh Biglar" userId="32f56c96eb1dfdfd" providerId="LiveId" clId="{0543BD17-21BD-4DB8-B395-8A3763C169A8}" dt="2026-04-15T16:34:08.675" v="2272"/>
          <ac:picMkLst>
            <pc:docMk/>
            <pc:sldMk cId="0" sldId="259"/>
            <ac:picMk id="28" creationId="{CBA6A3E4-8B85-0756-BFF2-9574086D15EE}"/>
          </ac:picMkLst>
        </pc:picChg>
      </pc:sldChg>
      <pc:sldChg chg="addSp delSp modSp mod modTransition delAnim modAnim">
        <pc:chgData name="Farzaneh Biglar" userId="32f56c96eb1dfdfd" providerId="LiveId" clId="{0543BD17-21BD-4DB8-B395-8A3763C169A8}" dt="2026-04-15T19:07:57.671" v="2529"/>
        <pc:sldMkLst>
          <pc:docMk/>
          <pc:sldMk cId="0" sldId="260"/>
        </pc:sldMkLst>
        <pc:spChg chg="add del mod">
          <ac:chgData name="Farzaneh Biglar" userId="32f56c96eb1dfdfd" providerId="LiveId" clId="{0543BD17-21BD-4DB8-B395-8A3763C169A8}" dt="2026-04-15T18:41:24.673" v="2439" actId="255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Farzaneh Biglar" userId="32f56c96eb1dfdfd" providerId="LiveId" clId="{0543BD17-21BD-4DB8-B395-8A3763C169A8}" dt="2026-04-15T18:39:40.621" v="2394" actId="478"/>
          <ac:spMkLst>
            <pc:docMk/>
            <pc:sldMk cId="0" sldId="260"/>
            <ac:spMk id="7" creationId="{ABA1A71E-FBFB-6F50-D438-61099E88B370}"/>
          </ac:spMkLst>
        </pc:spChg>
        <pc:picChg chg="add del mod">
          <ac:chgData name="Farzaneh Biglar" userId="32f56c96eb1dfdfd" providerId="LiveId" clId="{0543BD17-21BD-4DB8-B395-8A3763C169A8}" dt="2026-04-15T19:06:41.489" v="2526" actId="478"/>
          <ac:picMkLst>
            <pc:docMk/>
            <pc:sldMk cId="0" sldId="260"/>
            <ac:picMk id="15" creationId="{4B771BC2-355E-32AE-B564-D2211DF7052D}"/>
          </ac:picMkLst>
        </pc:picChg>
        <pc:picChg chg="add del mod">
          <ac:chgData name="Farzaneh Biglar" userId="32f56c96eb1dfdfd" providerId="LiveId" clId="{0543BD17-21BD-4DB8-B395-8A3763C169A8}" dt="2026-04-15T19:07:57.671" v="2529"/>
          <ac:picMkLst>
            <pc:docMk/>
            <pc:sldMk cId="0" sldId="260"/>
            <ac:picMk id="18" creationId="{0F5EA853-4896-D304-0388-971F939086F6}"/>
          </ac:picMkLst>
        </pc:picChg>
        <pc:picChg chg="add mod">
          <ac:chgData name="Farzaneh Biglar" userId="32f56c96eb1dfdfd" providerId="LiveId" clId="{0543BD17-21BD-4DB8-B395-8A3763C169A8}" dt="2026-04-15T19:07:57.671" v="2529"/>
          <ac:picMkLst>
            <pc:docMk/>
            <pc:sldMk cId="0" sldId="260"/>
            <ac:picMk id="19" creationId="{53EFDAE7-DA63-3A31-2C31-74332D0D6F39}"/>
          </ac:picMkLst>
        </pc:picChg>
      </pc:sldChg>
      <pc:sldChg chg="addSp delSp modSp mod ord modTransition delAnim modAnim">
        <pc:chgData name="Farzaneh Biglar" userId="32f56c96eb1dfdfd" providerId="LiveId" clId="{0543BD17-21BD-4DB8-B395-8A3763C169A8}" dt="2026-04-15T18:28:10.649" v="2392"/>
        <pc:sldMkLst>
          <pc:docMk/>
          <pc:sldMk cId="0" sldId="261"/>
        </pc:sldMkLst>
        <pc:spChg chg="mod">
          <ac:chgData name="Farzaneh Biglar" userId="32f56c96eb1dfdfd" providerId="LiveId" clId="{0543BD17-21BD-4DB8-B395-8A3763C169A8}" dt="2026-04-15T18:20:29.447" v="2387" actId="20577"/>
          <ac:spMkLst>
            <pc:docMk/>
            <pc:sldMk cId="0" sldId="261"/>
            <ac:spMk id="14" creationId="{9B3E8DB5-0AB6-7A28-5397-D1D381C4693C}"/>
          </ac:spMkLst>
        </pc:spChg>
        <pc:picChg chg="add del mod">
          <ac:chgData name="Farzaneh Biglar" userId="32f56c96eb1dfdfd" providerId="LiveId" clId="{0543BD17-21BD-4DB8-B395-8A3763C169A8}" dt="2026-04-15T18:26:51.236" v="2389" actId="478"/>
          <ac:picMkLst>
            <pc:docMk/>
            <pc:sldMk cId="0" sldId="261"/>
            <ac:picMk id="12" creationId="{141D94D4-F69C-F7CF-D25F-2C1AA211C1FC}"/>
          </ac:picMkLst>
        </pc:picChg>
        <pc:picChg chg="add del mod">
          <ac:chgData name="Farzaneh Biglar" userId="32f56c96eb1dfdfd" providerId="LiveId" clId="{0543BD17-21BD-4DB8-B395-8A3763C169A8}" dt="2026-04-15T18:28:10.649" v="2392"/>
          <ac:picMkLst>
            <pc:docMk/>
            <pc:sldMk cId="0" sldId="261"/>
            <ac:picMk id="15" creationId="{7D544F54-524A-997F-93BC-D9C08E893E8C}"/>
          </ac:picMkLst>
        </pc:picChg>
        <pc:picChg chg="add mod">
          <ac:chgData name="Farzaneh Biglar" userId="32f56c96eb1dfdfd" providerId="LiveId" clId="{0543BD17-21BD-4DB8-B395-8A3763C169A8}" dt="2026-04-15T18:28:10.649" v="2392"/>
          <ac:picMkLst>
            <pc:docMk/>
            <pc:sldMk cId="0" sldId="261"/>
            <ac:picMk id="16" creationId="{E34E4BFB-9F87-F2F6-DB48-F3C90D0C7D6E}"/>
          </ac:picMkLst>
        </pc:picChg>
        <pc:inkChg chg="add">
          <ac:chgData name="Farzaneh Biglar" userId="32f56c96eb1dfdfd" providerId="LiveId" clId="{0543BD17-21BD-4DB8-B395-8A3763C169A8}" dt="2026-04-13T12:54:06.814" v="39" actId="9405"/>
          <ac:inkMkLst>
            <pc:docMk/>
            <pc:sldMk cId="0" sldId="261"/>
            <ac:inkMk id="3" creationId="{0B06908A-3014-193D-C639-0D3E4394C80B}"/>
          </ac:inkMkLst>
        </pc:inkChg>
      </pc:sldChg>
      <pc:sldChg chg="addSp delSp modSp mod ord modTransition delAnim modAnim">
        <pc:chgData name="Farzaneh Biglar" userId="32f56c96eb1dfdfd" providerId="LiveId" clId="{0543BD17-21BD-4DB8-B395-8A3763C169A8}" dt="2026-04-15T16:07:39.252" v="2255"/>
        <pc:sldMkLst>
          <pc:docMk/>
          <pc:sldMk cId="0" sldId="262"/>
        </pc:sldMkLst>
        <pc:spChg chg="mod">
          <ac:chgData name="Farzaneh Biglar" userId="32f56c96eb1dfdfd" providerId="LiveId" clId="{0543BD17-21BD-4DB8-B395-8A3763C169A8}" dt="2026-04-13T16:31:10.696" v="461" actId="20577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Farzaneh Biglar" userId="32f56c96eb1dfdfd" providerId="LiveId" clId="{0543BD17-21BD-4DB8-B395-8A3763C169A8}" dt="2026-04-13T16:35:47.337" v="604" actId="20577"/>
          <ac:spMkLst>
            <pc:docMk/>
            <pc:sldMk cId="0" sldId="262"/>
            <ac:spMk id="3" creationId="{00000000-0000-0000-0000-000000000000}"/>
          </ac:spMkLst>
        </pc:spChg>
        <pc:picChg chg="add del mod">
          <ac:chgData name="Farzaneh Biglar" userId="32f56c96eb1dfdfd" providerId="LiveId" clId="{0543BD17-21BD-4DB8-B395-8A3763C169A8}" dt="2026-04-15T16:06:26.951" v="2252" actId="478"/>
          <ac:picMkLst>
            <pc:docMk/>
            <pc:sldMk cId="0" sldId="262"/>
            <ac:picMk id="19" creationId="{2657699E-C9DA-8145-5680-400CC7E64D68}"/>
          </ac:picMkLst>
        </pc:picChg>
        <pc:picChg chg="add del mod">
          <ac:chgData name="Farzaneh Biglar" userId="32f56c96eb1dfdfd" providerId="LiveId" clId="{0543BD17-21BD-4DB8-B395-8A3763C169A8}" dt="2026-04-15T16:07:39.252" v="2255"/>
          <ac:picMkLst>
            <pc:docMk/>
            <pc:sldMk cId="0" sldId="262"/>
            <ac:picMk id="21" creationId="{62037E61-2A02-5401-3445-FA3A9F5BF3A0}"/>
          </ac:picMkLst>
        </pc:picChg>
        <pc:picChg chg="add mod">
          <ac:chgData name="Farzaneh Biglar" userId="32f56c96eb1dfdfd" providerId="LiveId" clId="{0543BD17-21BD-4DB8-B395-8A3763C169A8}" dt="2026-04-15T16:07:39.252" v="2255"/>
          <ac:picMkLst>
            <pc:docMk/>
            <pc:sldMk cId="0" sldId="262"/>
            <ac:picMk id="22" creationId="{5928DA1C-8A8D-B577-CEC4-8BB9CD0F5DFF}"/>
          </ac:picMkLst>
        </pc:picChg>
      </pc:sldChg>
      <pc:sldChg chg="addSp delSp modSp mod ord modTransition addAnim delAnim modAnim">
        <pc:chgData name="Farzaneh Biglar" userId="32f56c96eb1dfdfd" providerId="LiveId" clId="{0543BD17-21BD-4DB8-B395-8A3763C169A8}" dt="2026-04-15T18:12:46.121" v="2305"/>
        <pc:sldMkLst>
          <pc:docMk/>
          <pc:sldMk cId="0" sldId="263"/>
        </pc:sldMkLst>
        <pc:spChg chg="add del mod">
          <ac:chgData name="Farzaneh Biglar" userId="32f56c96eb1dfdfd" providerId="LiveId" clId="{0543BD17-21BD-4DB8-B395-8A3763C169A8}" dt="2026-04-15T18:00:11.447" v="2291" actId="26606"/>
          <ac:spMkLst>
            <pc:docMk/>
            <pc:sldMk cId="0" sldId="263"/>
            <ac:spMk id="3" creationId="{00000000-0000-0000-0000-000000000000}"/>
          </ac:spMkLst>
        </pc:spChg>
        <pc:graphicFrameChg chg="add del">
          <ac:chgData name="Farzaneh Biglar" userId="32f56c96eb1dfdfd" providerId="LiveId" clId="{0543BD17-21BD-4DB8-B395-8A3763C169A8}" dt="2026-04-15T18:00:11.447" v="2291" actId="26606"/>
          <ac:graphicFrameMkLst>
            <pc:docMk/>
            <pc:sldMk cId="0" sldId="263"/>
            <ac:graphicFrameMk id="14" creationId="{C7CE90C2-730F-04A1-C591-753D793B75E0}"/>
          </ac:graphicFrameMkLst>
        </pc:graphicFrameChg>
        <pc:picChg chg="add del mod ord">
          <ac:chgData name="Farzaneh Biglar" userId="32f56c96eb1dfdfd" providerId="LiveId" clId="{0543BD17-21BD-4DB8-B395-8A3763C169A8}" dt="2026-04-15T17:06:06.720" v="2286" actId="478"/>
          <ac:picMkLst>
            <pc:docMk/>
            <pc:sldMk cId="0" sldId="263"/>
            <ac:picMk id="4" creationId="{7BC32B9F-5CF3-8889-52B3-44110A168226}"/>
          </ac:picMkLst>
        </pc:picChg>
        <pc:picChg chg="add del mod">
          <ac:chgData name="Farzaneh Biglar" userId="32f56c96eb1dfdfd" providerId="LiveId" clId="{0543BD17-21BD-4DB8-B395-8A3763C169A8}" dt="2026-04-15T18:00:12.161" v="2292"/>
          <ac:picMkLst>
            <pc:docMk/>
            <pc:sldMk cId="0" sldId="263"/>
            <ac:picMk id="9" creationId="{FB90101C-B577-82EB-8944-0F7FBA0BC327}"/>
          </ac:picMkLst>
        </pc:picChg>
        <pc:picChg chg="add del mod">
          <ac:chgData name="Farzaneh Biglar" userId="32f56c96eb1dfdfd" providerId="LiveId" clId="{0543BD17-21BD-4DB8-B395-8A3763C169A8}" dt="2026-04-15T18:03:25.172" v="2294" actId="478"/>
          <ac:picMkLst>
            <pc:docMk/>
            <pc:sldMk cId="0" sldId="263"/>
            <ac:picMk id="15" creationId="{87BD5E51-729B-42C4-9314-F537290B9FEB}"/>
          </ac:picMkLst>
        </pc:picChg>
        <pc:picChg chg="add del mod">
          <ac:chgData name="Farzaneh Biglar" userId="32f56c96eb1dfdfd" providerId="LiveId" clId="{0543BD17-21BD-4DB8-B395-8A3763C169A8}" dt="2026-04-15T18:05:08.952" v="2297"/>
          <ac:picMkLst>
            <pc:docMk/>
            <pc:sldMk cId="0" sldId="263"/>
            <ac:picMk id="17" creationId="{37FA5E3F-ED6F-4A06-19B2-02DD3B6FF86A}"/>
          </ac:picMkLst>
        </pc:picChg>
        <pc:picChg chg="add del mod">
          <ac:chgData name="Farzaneh Biglar" userId="32f56c96eb1dfdfd" providerId="LiveId" clId="{0543BD17-21BD-4DB8-B395-8A3763C169A8}" dt="2026-04-15T18:06:36.897" v="2298" actId="478"/>
          <ac:picMkLst>
            <pc:docMk/>
            <pc:sldMk cId="0" sldId="263"/>
            <ac:picMk id="18" creationId="{B596FD2A-489A-0947-B73A-47EFE5E53D24}"/>
          </ac:picMkLst>
        </pc:picChg>
        <pc:picChg chg="add del mod">
          <ac:chgData name="Farzaneh Biglar" userId="32f56c96eb1dfdfd" providerId="LiveId" clId="{0543BD17-21BD-4DB8-B395-8A3763C169A8}" dt="2026-04-15T18:08:16.982" v="2301"/>
          <ac:picMkLst>
            <pc:docMk/>
            <pc:sldMk cId="0" sldId="263"/>
            <ac:picMk id="20" creationId="{49CA6DDC-0BA8-99E4-0D4A-8CAE862C81E1}"/>
          </ac:picMkLst>
        </pc:picChg>
        <pc:picChg chg="add del mod">
          <ac:chgData name="Farzaneh Biglar" userId="32f56c96eb1dfdfd" providerId="LiveId" clId="{0543BD17-21BD-4DB8-B395-8A3763C169A8}" dt="2026-04-15T18:11:08.815" v="2302" actId="478"/>
          <ac:picMkLst>
            <pc:docMk/>
            <pc:sldMk cId="0" sldId="263"/>
            <ac:picMk id="21" creationId="{B73E916B-24C1-1A4A-5DBB-19A14FD2FC55}"/>
          </ac:picMkLst>
        </pc:picChg>
        <pc:picChg chg="add del mod">
          <ac:chgData name="Farzaneh Biglar" userId="32f56c96eb1dfdfd" providerId="LiveId" clId="{0543BD17-21BD-4DB8-B395-8A3763C169A8}" dt="2026-04-15T18:12:46.121" v="2305"/>
          <ac:picMkLst>
            <pc:docMk/>
            <pc:sldMk cId="0" sldId="263"/>
            <ac:picMk id="23" creationId="{C4DC363B-19FC-D372-F0E4-D1B31CFD45CB}"/>
          </ac:picMkLst>
        </pc:picChg>
        <pc:picChg chg="add mod">
          <ac:chgData name="Farzaneh Biglar" userId="32f56c96eb1dfdfd" providerId="LiveId" clId="{0543BD17-21BD-4DB8-B395-8A3763C169A8}" dt="2026-04-15T18:12:46.121" v="2305"/>
          <ac:picMkLst>
            <pc:docMk/>
            <pc:sldMk cId="0" sldId="263"/>
            <ac:picMk id="24" creationId="{28AE7B5B-55A0-E5E2-09BB-39C722528D1B}"/>
          </ac:picMkLst>
        </pc:picChg>
      </pc:sldChg>
      <pc:sldChg chg="addSp delSp modSp mod ord modTransition delAnim modAnim">
        <pc:chgData name="Farzaneh Biglar" userId="32f56c96eb1dfdfd" providerId="LiveId" clId="{0543BD17-21BD-4DB8-B395-8A3763C169A8}" dt="2026-04-15T17:04:59.216" v="2285"/>
        <pc:sldMkLst>
          <pc:docMk/>
          <pc:sldMk cId="0" sldId="264"/>
        </pc:sldMkLst>
        <pc:spChg chg="mod">
          <ac:chgData name="Farzaneh Biglar" userId="32f56c96eb1dfdfd" providerId="LiveId" clId="{0543BD17-21BD-4DB8-B395-8A3763C169A8}" dt="2026-04-13T17:34:47.906" v="1413" actId="1076"/>
          <ac:spMkLst>
            <pc:docMk/>
            <pc:sldMk cId="0" sldId="264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3T17:35:31.396" v="1418" actId="27636"/>
          <ac:spMkLst>
            <pc:docMk/>
            <pc:sldMk cId="0" sldId="264"/>
            <ac:spMk id="3" creationId="{00000000-0000-0000-0000-000000000000}"/>
          </ac:spMkLst>
        </pc:spChg>
        <pc:picChg chg="add del mod">
          <ac:chgData name="Farzaneh Biglar" userId="32f56c96eb1dfdfd" providerId="LiveId" clId="{0543BD17-21BD-4DB8-B395-8A3763C169A8}" dt="2026-04-15T16:47:47.727" v="2274" actId="478"/>
          <ac:picMkLst>
            <pc:docMk/>
            <pc:sldMk cId="0" sldId="264"/>
            <ac:picMk id="18" creationId="{2AF631E7-1A6C-B1CA-DC9A-12FA3692BDC2}"/>
          </ac:picMkLst>
        </pc:picChg>
        <pc:picChg chg="add del mod">
          <ac:chgData name="Farzaneh Biglar" userId="32f56c96eb1dfdfd" providerId="LiveId" clId="{0543BD17-21BD-4DB8-B395-8A3763C169A8}" dt="2026-04-15T16:49:54.229" v="2277"/>
          <ac:picMkLst>
            <pc:docMk/>
            <pc:sldMk cId="0" sldId="264"/>
            <ac:picMk id="20" creationId="{A6D929CC-4904-D3CB-AD43-3206DA13EC0A}"/>
          </ac:picMkLst>
        </pc:picChg>
        <pc:picChg chg="add del mod">
          <ac:chgData name="Farzaneh Biglar" userId="32f56c96eb1dfdfd" providerId="LiveId" clId="{0543BD17-21BD-4DB8-B395-8A3763C169A8}" dt="2026-04-15T16:50:57.951" v="2278" actId="478"/>
          <ac:picMkLst>
            <pc:docMk/>
            <pc:sldMk cId="0" sldId="264"/>
            <ac:picMk id="21" creationId="{B16A8B5F-5EF1-6CE2-54C7-0BF48D071FCE}"/>
          </ac:picMkLst>
        </pc:picChg>
        <pc:picChg chg="add del mod">
          <ac:chgData name="Farzaneh Biglar" userId="32f56c96eb1dfdfd" providerId="LiveId" clId="{0543BD17-21BD-4DB8-B395-8A3763C169A8}" dt="2026-04-15T16:54:53.288" v="2281"/>
          <ac:picMkLst>
            <pc:docMk/>
            <pc:sldMk cId="0" sldId="264"/>
            <ac:picMk id="23" creationId="{FFB8937A-80CB-4FE5-D21D-A8A33E68ADBC}"/>
          </ac:picMkLst>
        </pc:picChg>
        <pc:picChg chg="add del mod">
          <ac:chgData name="Farzaneh Biglar" userId="32f56c96eb1dfdfd" providerId="LiveId" clId="{0543BD17-21BD-4DB8-B395-8A3763C169A8}" dt="2026-04-15T16:59:11.418" v="2282" actId="478"/>
          <ac:picMkLst>
            <pc:docMk/>
            <pc:sldMk cId="0" sldId="264"/>
            <ac:picMk id="24" creationId="{C48D74F4-FE80-7AF4-99B0-7713A79275D4}"/>
          </ac:picMkLst>
        </pc:picChg>
        <pc:picChg chg="add del mod">
          <ac:chgData name="Farzaneh Biglar" userId="32f56c96eb1dfdfd" providerId="LiveId" clId="{0543BD17-21BD-4DB8-B395-8A3763C169A8}" dt="2026-04-15T17:04:59.216" v="2285"/>
          <ac:picMkLst>
            <pc:docMk/>
            <pc:sldMk cId="0" sldId="264"/>
            <ac:picMk id="28" creationId="{1567EEDF-5175-33F0-560C-59A1D0890828}"/>
          </ac:picMkLst>
        </pc:picChg>
        <pc:picChg chg="add mod">
          <ac:chgData name="Farzaneh Biglar" userId="32f56c96eb1dfdfd" providerId="LiveId" clId="{0543BD17-21BD-4DB8-B395-8A3763C169A8}" dt="2026-04-15T17:04:59.216" v="2285"/>
          <ac:picMkLst>
            <pc:docMk/>
            <pc:sldMk cId="0" sldId="264"/>
            <ac:picMk id="29" creationId="{49E0EAA2-F160-2191-885F-72BA5EC35AAC}"/>
          </ac:picMkLst>
        </pc:picChg>
      </pc:sldChg>
      <pc:sldChg chg="addSp delSp modSp mod modTransition delAnim modAnim">
        <pc:chgData name="Farzaneh Biglar" userId="32f56c96eb1dfdfd" providerId="LiveId" clId="{0543BD17-21BD-4DB8-B395-8A3763C169A8}" dt="2026-04-15T19:40:32.042" v="2887"/>
        <pc:sldMkLst>
          <pc:docMk/>
          <pc:sldMk cId="0" sldId="265"/>
        </pc:sldMkLst>
        <pc:spChg chg="mod">
          <ac:chgData name="Farzaneh Biglar" userId="32f56c96eb1dfdfd" providerId="LiveId" clId="{0543BD17-21BD-4DB8-B395-8A3763C169A8}" dt="2026-04-15T18:57:47.463" v="2457" actId="20577"/>
          <ac:spMkLst>
            <pc:docMk/>
            <pc:sldMk cId="0" sldId="265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5T19:29:29.333" v="2855" actId="1076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Farzaneh Biglar" userId="32f56c96eb1dfdfd" providerId="LiveId" clId="{0543BD17-21BD-4DB8-B395-8A3763C169A8}" dt="2026-04-15T19:32:51.238" v="2882" actId="20577"/>
          <ac:spMkLst>
            <pc:docMk/>
            <pc:sldMk cId="0" sldId="265"/>
            <ac:spMk id="7" creationId="{1F0631DF-D92C-ADF1-4D20-8C8D7187B3D8}"/>
          </ac:spMkLst>
        </pc:spChg>
        <pc:picChg chg="add del mod">
          <ac:chgData name="Farzaneh Biglar" userId="32f56c96eb1dfdfd" providerId="LiveId" clId="{0543BD17-21BD-4DB8-B395-8A3763C169A8}" dt="2026-04-15T19:36:54.081" v="2884" actId="478"/>
          <ac:picMkLst>
            <pc:docMk/>
            <pc:sldMk cId="0" sldId="265"/>
            <ac:picMk id="13" creationId="{3C72AAE0-63BD-CE58-7407-E5FD2D0A4D7A}"/>
          </ac:picMkLst>
        </pc:picChg>
        <pc:picChg chg="add del mod">
          <ac:chgData name="Farzaneh Biglar" userId="32f56c96eb1dfdfd" providerId="LiveId" clId="{0543BD17-21BD-4DB8-B395-8A3763C169A8}" dt="2026-04-15T19:40:32.042" v="2887"/>
          <ac:picMkLst>
            <pc:docMk/>
            <pc:sldMk cId="0" sldId="265"/>
            <ac:picMk id="16" creationId="{A523B7DE-0D59-1C23-C079-5BE90BE47A67}"/>
          </ac:picMkLst>
        </pc:picChg>
        <pc:picChg chg="add mod">
          <ac:chgData name="Farzaneh Biglar" userId="32f56c96eb1dfdfd" providerId="LiveId" clId="{0543BD17-21BD-4DB8-B395-8A3763C169A8}" dt="2026-04-15T19:40:32.042" v="2887"/>
          <ac:picMkLst>
            <pc:docMk/>
            <pc:sldMk cId="0" sldId="265"/>
            <ac:picMk id="17" creationId="{57718A8F-1F5D-8C69-CC0C-62580B6919D0}"/>
          </ac:picMkLst>
        </pc:picChg>
      </pc:sldChg>
      <pc:sldChg chg="addSp delSp modSp mod ord modTransition modAnim">
        <pc:chgData name="Farzaneh Biglar" userId="32f56c96eb1dfdfd" providerId="LiveId" clId="{0543BD17-21BD-4DB8-B395-8A3763C169A8}" dt="2026-04-15T19:15:18.906" v="2530"/>
        <pc:sldMkLst>
          <pc:docMk/>
          <pc:sldMk cId="0" sldId="266"/>
        </pc:sldMkLst>
        <pc:spChg chg="mod">
          <ac:chgData name="Farzaneh Biglar" userId="32f56c96eb1dfdfd" providerId="LiveId" clId="{0543BD17-21BD-4DB8-B395-8A3763C169A8}" dt="2026-04-13T21:37:07.541" v="1726" actId="14100"/>
          <ac:spMkLst>
            <pc:docMk/>
            <pc:sldMk cId="0" sldId="266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3T21:37:23.056" v="1727" actId="255"/>
          <ac:spMkLst>
            <pc:docMk/>
            <pc:sldMk cId="0" sldId="266"/>
            <ac:spMk id="3" creationId="{00000000-0000-0000-0000-000000000000}"/>
          </ac:spMkLst>
        </pc:spChg>
        <pc:picChg chg="add mod">
          <ac:chgData name="Farzaneh Biglar" userId="32f56c96eb1dfdfd" providerId="LiveId" clId="{0543BD17-21BD-4DB8-B395-8A3763C169A8}" dt="2026-04-15T19:15:18.906" v="2530"/>
          <ac:picMkLst>
            <pc:docMk/>
            <pc:sldMk cId="0" sldId="266"/>
            <ac:picMk id="13" creationId="{C3BA1E4E-67D3-CEE3-C2EF-433557E111DD}"/>
          </ac:picMkLst>
        </pc:picChg>
      </pc:sldChg>
      <pc:sldChg chg="addSp delSp modSp mod modTransition delAnim modAnim">
        <pc:chgData name="Farzaneh Biglar" userId="32f56c96eb1dfdfd" providerId="LiveId" clId="{0543BD17-21BD-4DB8-B395-8A3763C169A8}" dt="2026-04-15T22:48:27.019" v="3244" actId="20577"/>
        <pc:sldMkLst>
          <pc:docMk/>
          <pc:sldMk cId="0" sldId="267"/>
        </pc:sldMkLst>
        <pc:spChg chg="mod">
          <ac:chgData name="Farzaneh Biglar" userId="32f56c96eb1dfdfd" providerId="LiveId" clId="{0543BD17-21BD-4DB8-B395-8A3763C169A8}" dt="2026-04-15T18:59:55.391" v="2523" actId="20577"/>
          <ac:spMkLst>
            <pc:docMk/>
            <pc:sldMk cId="0" sldId="267"/>
            <ac:spMk id="2" creationId="{00000000-0000-0000-0000-000000000000}"/>
          </ac:spMkLst>
        </pc:spChg>
        <pc:spChg chg="del">
          <ac:chgData name="Farzaneh Biglar" userId="32f56c96eb1dfdfd" providerId="LiveId" clId="{0543BD17-21BD-4DB8-B395-8A3763C169A8}" dt="2026-04-15T19:00:23.605" v="2524" actId="478"/>
          <ac:spMkLst>
            <pc:docMk/>
            <pc:sldMk cId="0" sldId="267"/>
            <ac:spMk id="3" creationId="{00000000-0000-0000-0000-000000000000}"/>
          </ac:spMkLst>
        </pc:spChg>
        <pc:spChg chg="add mod">
          <ac:chgData name="Farzaneh Biglar" userId="32f56c96eb1dfdfd" providerId="LiveId" clId="{0543BD17-21BD-4DB8-B395-8A3763C169A8}" dt="2026-04-15T22:48:27.019" v="3244" actId="20577"/>
          <ac:spMkLst>
            <pc:docMk/>
            <pc:sldMk cId="0" sldId="267"/>
            <ac:spMk id="7" creationId="{98D41501-0A86-DB4D-2C99-41FA434C2A73}"/>
          </ac:spMkLst>
        </pc:spChg>
        <pc:picChg chg="add del mod">
          <ac:chgData name="Farzaneh Biglar" userId="32f56c96eb1dfdfd" providerId="LiveId" clId="{0543BD17-21BD-4DB8-B395-8A3763C169A8}" dt="2026-04-15T19:53:07.166" v="3064" actId="478"/>
          <ac:picMkLst>
            <pc:docMk/>
            <pc:sldMk cId="0" sldId="267"/>
            <ac:picMk id="15" creationId="{E825A4EF-6723-7D45-CBC4-F2095681823C}"/>
          </ac:picMkLst>
        </pc:picChg>
        <pc:picChg chg="add del mod">
          <ac:chgData name="Farzaneh Biglar" userId="32f56c96eb1dfdfd" providerId="LiveId" clId="{0543BD17-21BD-4DB8-B395-8A3763C169A8}" dt="2026-04-15T19:54:29.647" v="3067"/>
          <ac:picMkLst>
            <pc:docMk/>
            <pc:sldMk cId="0" sldId="267"/>
            <ac:picMk id="17" creationId="{5D39F03E-0D8F-0133-94A6-34136EE27844}"/>
          </ac:picMkLst>
        </pc:picChg>
        <pc:picChg chg="add mod">
          <ac:chgData name="Farzaneh Biglar" userId="32f56c96eb1dfdfd" providerId="LiveId" clId="{0543BD17-21BD-4DB8-B395-8A3763C169A8}" dt="2026-04-15T19:54:29.647" v="3067"/>
          <ac:picMkLst>
            <pc:docMk/>
            <pc:sldMk cId="0" sldId="267"/>
            <ac:picMk id="18" creationId="{B534DA6A-4D60-C0EF-0DEA-E5AC82A98387}"/>
          </ac:picMkLst>
        </pc:picChg>
      </pc:sldChg>
      <pc:sldChg chg="addSp delSp modSp mod modTransition delAnim modAnim">
        <pc:chgData name="Farzaneh Biglar" userId="32f56c96eb1dfdfd" providerId="LiveId" clId="{0543BD17-21BD-4DB8-B395-8A3763C169A8}" dt="2026-04-15T22:58:46.153" v="3304"/>
        <pc:sldMkLst>
          <pc:docMk/>
          <pc:sldMk cId="0" sldId="268"/>
        </pc:sldMkLst>
        <pc:spChg chg="mod">
          <ac:chgData name="Farzaneh Biglar" userId="32f56c96eb1dfdfd" providerId="LiveId" clId="{0543BD17-21BD-4DB8-B395-8A3763C169A8}" dt="2026-04-15T19:56:56.391" v="3079" actId="20577"/>
          <ac:spMkLst>
            <pc:docMk/>
            <pc:sldMk cId="0" sldId="268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5T22:50:48.980" v="3297" actId="20577"/>
          <ac:spMkLst>
            <pc:docMk/>
            <pc:sldMk cId="0" sldId="268"/>
            <ac:spMk id="3" creationId="{00000000-0000-0000-0000-000000000000}"/>
          </ac:spMkLst>
        </pc:spChg>
        <pc:picChg chg="add del mod">
          <ac:chgData name="Farzaneh Biglar" userId="32f56c96eb1dfdfd" providerId="LiveId" clId="{0543BD17-21BD-4DB8-B395-8A3763C169A8}" dt="2026-04-15T20:20:22.377" v="3240" actId="478"/>
          <ac:picMkLst>
            <pc:docMk/>
            <pc:sldMk cId="0" sldId="268"/>
            <ac:picMk id="13" creationId="{9DBF7A0F-A9EA-11A0-E01E-08A2A55B41F4}"/>
          </ac:picMkLst>
        </pc:picChg>
        <pc:picChg chg="add del mod">
          <ac:chgData name="Farzaneh Biglar" userId="32f56c96eb1dfdfd" providerId="LiveId" clId="{0543BD17-21BD-4DB8-B395-8A3763C169A8}" dt="2026-04-15T22:56:07.020" v="3300"/>
          <ac:picMkLst>
            <pc:docMk/>
            <pc:sldMk cId="0" sldId="268"/>
            <ac:picMk id="19" creationId="{93DE7169-D29A-DCDA-7A02-3D9B932E7156}"/>
          </ac:picMkLst>
        </pc:picChg>
        <pc:picChg chg="add del mod">
          <ac:chgData name="Farzaneh Biglar" userId="32f56c96eb1dfdfd" providerId="LiveId" clId="{0543BD17-21BD-4DB8-B395-8A3763C169A8}" dt="2026-04-15T22:57:27.684" v="3301" actId="478"/>
          <ac:picMkLst>
            <pc:docMk/>
            <pc:sldMk cId="0" sldId="268"/>
            <ac:picMk id="20" creationId="{C5FD04AD-9C54-70D9-9669-CCDC33757DC0}"/>
          </ac:picMkLst>
        </pc:picChg>
        <pc:picChg chg="add del mod">
          <ac:chgData name="Farzaneh Biglar" userId="32f56c96eb1dfdfd" providerId="LiveId" clId="{0543BD17-21BD-4DB8-B395-8A3763C169A8}" dt="2026-04-15T22:58:46.153" v="3304"/>
          <ac:picMkLst>
            <pc:docMk/>
            <pc:sldMk cId="0" sldId="268"/>
            <ac:picMk id="22" creationId="{612E9762-BD74-DA1A-4FFD-28B4B388C306}"/>
          </ac:picMkLst>
        </pc:picChg>
        <pc:picChg chg="add mod">
          <ac:chgData name="Farzaneh Biglar" userId="32f56c96eb1dfdfd" providerId="LiveId" clId="{0543BD17-21BD-4DB8-B395-8A3763C169A8}" dt="2026-04-15T22:58:46.153" v="3304"/>
          <ac:picMkLst>
            <pc:docMk/>
            <pc:sldMk cId="0" sldId="268"/>
            <ac:picMk id="23" creationId="{BA1D8453-426C-1FBE-6A3F-298782FEF221}"/>
          </ac:picMkLst>
        </pc:picChg>
      </pc:sldChg>
      <pc:sldChg chg="addSp delSp modSp mod modTransition delAnim modAnim">
        <pc:chgData name="Farzaneh Biglar" userId="32f56c96eb1dfdfd" providerId="LiveId" clId="{0543BD17-21BD-4DB8-B395-8A3763C169A8}" dt="2026-04-15T23:26:14.335" v="3670"/>
        <pc:sldMkLst>
          <pc:docMk/>
          <pc:sldMk cId="0" sldId="269"/>
        </pc:sldMkLst>
        <pc:spChg chg="mod">
          <ac:chgData name="Farzaneh Biglar" userId="32f56c96eb1dfdfd" providerId="LiveId" clId="{0543BD17-21BD-4DB8-B395-8A3763C169A8}" dt="2026-04-15T23:07:28.020" v="3395" actId="1035"/>
          <ac:spMkLst>
            <pc:docMk/>
            <pc:sldMk cId="0" sldId="269"/>
            <ac:spMk id="2" creationId="{00000000-0000-0000-0000-000000000000}"/>
          </ac:spMkLst>
        </pc:spChg>
        <pc:spChg chg="mod">
          <ac:chgData name="Farzaneh Biglar" userId="32f56c96eb1dfdfd" providerId="LiveId" clId="{0543BD17-21BD-4DB8-B395-8A3763C169A8}" dt="2026-04-15T23:12:48.813" v="3661" actId="20577"/>
          <ac:spMkLst>
            <pc:docMk/>
            <pc:sldMk cId="0" sldId="269"/>
            <ac:spMk id="3" creationId="{00000000-0000-0000-0000-000000000000}"/>
          </ac:spMkLst>
        </pc:spChg>
        <pc:picChg chg="add del mod ord">
          <ac:chgData name="Farzaneh Biglar" userId="32f56c96eb1dfdfd" providerId="LiveId" clId="{0543BD17-21BD-4DB8-B395-8A3763C169A8}" dt="2026-04-15T14:57:54.515" v="2224" actId="478"/>
          <ac:picMkLst>
            <pc:docMk/>
            <pc:sldMk cId="0" sldId="269"/>
            <ac:picMk id="4" creationId="{354D887C-21E4-92D7-72BF-4B42C0FBCD42}"/>
          </ac:picMkLst>
        </pc:picChg>
        <pc:picChg chg="add del mod">
          <ac:chgData name="Farzaneh Biglar" userId="32f56c96eb1dfdfd" providerId="LiveId" clId="{0543BD17-21BD-4DB8-B395-8A3763C169A8}" dt="2026-04-15T23:20:15.089" v="3663" actId="478"/>
          <ac:picMkLst>
            <pc:docMk/>
            <pc:sldMk cId="0" sldId="269"/>
            <ac:picMk id="16" creationId="{14F9D6D1-E8C6-5F66-6E16-5141805000AF}"/>
          </ac:picMkLst>
        </pc:picChg>
        <pc:picChg chg="add del mod">
          <ac:chgData name="Farzaneh Biglar" userId="32f56c96eb1dfdfd" providerId="LiveId" clId="{0543BD17-21BD-4DB8-B395-8A3763C169A8}" dt="2026-04-15T23:21:56.171" v="3666"/>
          <ac:picMkLst>
            <pc:docMk/>
            <pc:sldMk cId="0" sldId="269"/>
            <ac:picMk id="18" creationId="{701F0710-10CC-ADBB-FE5E-5BC55C797F47}"/>
          </ac:picMkLst>
        </pc:picChg>
        <pc:picChg chg="add del mod">
          <ac:chgData name="Farzaneh Biglar" userId="32f56c96eb1dfdfd" providerId="LiveId" clId="{0543BD17-21BD-4DB8-B395-8A3763C169A8}" dt="2026-04-15T23:24:49.582" v="3667" actId="478"/>
          <ac:picMkLst>
            <pc:docMk/>
            <pc:sldMk cId="0" sldId="269"/>
            <ac:picMk id="19" creationId="{55D2457B-9A39-72CE-1941-16BBCA5BFD58}"/>
          </ac:picMkLst>
        </pc:picChg>
        <pc:picChg chg="add del mod">
          <ac:chgData name="Farzaneh Biglar" userId="32f56c96eb1dfdfd" providerId="LiveId" clId="{0543BD17-21BD-4DB8-B395-8A3763C169A8}" dt="2026-04-15T23:26:14.335" v="3670"/>
          <ac:picMkLst>
            <pc:docMk/>
            <pc:sldMk cId="0" sldId="269"/>
            <ac:picMk id="21" creationId="{EE6B1EC2-EBD3-566C-DCB8-76023ED05630}"/>
          </ac:picMkLst>
        </pc:picChg>
        <pc:picChg chg="add mod">
          <ac:chgData name="Farzaneh Biglar" userId="32f56c96eb1dfdfd" providerId="LiveId" clId="{0543BD17-21BD-4DB8-B395-8A3763C169A8}" dt="2026-04-15T23:26:14.335" v="3670"/>
          <ac:picMkLst>
            <pc:docMk/>
            <pc:sldMk cId="0" sldId="269"/>
            <ac:picMk id="22" creationId="{CA69E994-0DEE-50F4-7CEA-3F05C58ACCCC}"/>
          </ac:picMkLst>
        </pc:picChg>
      </pc:sldChg>
      <pc:sldChg chg="addSp delSp modSp mod modTransition modAnim">
        <pc:chgData name="Farzaneh Biglar" userId="32f56c96eb1dfdfd" providerId="LiveId" clId="{0543BD17-21BD-4DB8-B395-8A3763C169A8}" dt="2026-04-15T23:34:41.093" v="3671"/>
        <pc:sldMkLst>
          <pc:docMk/>
          <pc:sldMk cId="0" sldId="270"/>
        </pc:sldMkLst>
        <pc:picChg chg="add del mod ord">
          <ac:chgData name="Farzaneh Biglar" userId="32f56c96eb1dfdfd" providerId="LiveId" clId="{0543BD17-21BD-4DB8-B395-8A3763C169A8}" dt="2026-04-15T15:00:36.212" v="2226" actId="478"/>
          <ac:picMkLst>
            <pc:docMk/>
            <pc:sldMk cId="0" sldId="270"/>
            <ac:picMk id="4" creationId="{95B840F7-1557-8C85-D655-59CBACDA28D3}"/>
          </ac:picMkLst>
        </pc:picChg>
        <pc:picChg chg="add mod">
          <ac:chgData name="Farzaneh Biglar" userId="32f56c96eb1dfdfd" providerId="LiveId" clId="{0543BD17-21BD-4DB8-B395-8A3763C169A8}" dt="2026-04-15T23:34:41.093" v="3671"/>
          <ac:picMkLst>
            <pc:docMk/>
            <pc:sldMk cId="0" sldId="270"/>
            <ac:picMk id="13" creationId="{8E7E60E5-B21C-4C77-C7CF-54B89C5482B8}"/>
          </ac:picMkLst>
        </pc:picChg>
      </pc:sldChg>
      <pc:sldChg chg="addSp delSp modSp mod modTransition modAnim">
        <pc:chgData name="Farzaneh Biglar" userId="32f56c96eb1dfdfd" providerId="LiveId" clId="{0543BD17-21BD-4DB8-B395-8A3763C169A8}" dt="2026-04-15T23:35:59.350" v="3672"/>
        <pc:sldMkLst>
          <pc:docMk/>
          <pc:sldMk cId="1880857255" sldId="271"/>
        </pc:sldMkLst>
        <pc:picChg chg="add del mod ord">
          <ac:chgData name="Farzaneh Biglar" userId="32f56c96eb1dfdfd" providerId="LiveId" clId="{0543BD17-21BD-4DB8-B395-8A3763C169A8}" dt="2026-04-15T15:00:28.010" v="2225" actId="478"/>
          <ac:picMkLst>
            <pc:docMk/>
            <pc:sldMk cId="1880857255" sldId="271"/>
            <ac:picMk id="3" creationId="{E9DFA8F1-E299-F353-5388-32C0C8081E8C}"/>
          </ac:picMkLst>
        </pc:picChg>
        <pc:picChg chg="add mod">
          <ac:chgData name="Farzaneh Biglar" userId="32f56c96eb1dfdfd" providerId="LiveId" clId="{0543BD17-21BD-4DB8-B395-8A3763C169A8}" dt="2026-04-15T23:35:59.350" v="3672"/>
          <ac:picMkLst>
            <pc:docMk/>
            <pc:sldMk cId="1880857255" sldId="271"/>
            <ac:picMk id="9" creationId="{D482D12F-552A-E752-F7FD-BA28D5B10231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3T11:58:32.83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26 36 6105 0 0,'-4'-4'808'0'0,"-4"-2"-896"0"0,2 0-80 0 0,-2 0-272 0 0,8 3-224 0 0,6-3-32 0 0,0 4 136 0 0,6 0-2473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2T21:48:23.44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16 0 2921 0 0,'0'0'9'0'0,"-1"0"0"0"0,0 1 0 0 0,1-1 0 0 0,-1 0 0 0 0,1 0 1 0 0,-1 0-1 0 0,1 0 0 0 0,-1 0 0 0 0,0 1 0 0 0,1-1 0 0 0,-1 0 0 0 0,1 1 1 0 0,-1-1-1 0 0,1 0 0 0 0,0 1 0 0 0,-1-1 0 0 0,1 0 0 0 0,-1 1 0 0 0,1-1 1 0 0,0 1-1 0 0,-1-1 0 0 0,1 1 0 0 0,0-1 0 0 0,-1 1 0 0 0,1-1 0 0 0,0 1 1 0 0,-1 0-1 0 0,-1 22 67 0 0,2-15-79 0 0,1 0 0 0 0,0 0 0 0 0,4 13 0 0 0,-1-6 16 0 0,-1-1 1 0 0,-1 0 0 0 0,1 24-1 0 0,1 2 14 0 0,24 223 60 0 0,-10-82-30 0 0,-17-169-50 0 0,46 471 138 0 0,-46-168 166 0 0,-4-146 8 0 0,-6 107-29 0 0,2-126-187 0 0,6-142-94 0 0,-36 564 557 0 0,23-376-211 0 0,8-88-275 0 0,-12 36 389 0 0,10-92-80 0 0,3-29-265 0 0,0 14 20 0 0,5-37-150 0 0,0 0-1 0 0,0 0 1 0 0,0 0-1 0 0,0 0 0 0 0,1 0 1 0 0,-1 0-1 0 0,0 0 1 0 0,0 0-1 0 0,0 0 0 0 0,0 0 1 0 0,0 0-1 0 0,0 0 1 0 0,0 0-1 0 0,0 0 0 0 0,0 0 1 0 0,0 0-1 0 0,0 0 1 0 0,1 0-1 0 0,-1 1 0 0 0,0-1 1 0 0,0 0-1 0 0,0 0 1 0 0,0 0-1 0 0,0 0 0 0 0,0 0 1 0 0,0 0-1 0 0,0 0 1 0 0,0 0-1 0 0,0 0 0 0 0,0 0 1 0 0,0 0-1 0 0,0 0 1 0 0,0 0-1 0 0,0 0 0 0 0,0 0 1 0 0,0 0-1 0 0,0 1 1 0 0,0-1-1 0 0,1 0 0 0 0,-1 0 1 0 0,0 0-1 0 0,0 0 1 0 0,0 0-1 0 0,0 0 0 0 0,0 0 1 0 0,0 0-1 0 0,0 0 1 0 0,0 0-1 0 0,0 0 1 0 0,0 1-1 0 0,-1-1 0 0 0,1 0 1 0 0,0 0-1 0 0,0 0 1 0 0,0 0-1 0 0,0 0 0 0 0,0 0 1 0 0,1-1-149 0 0,0 1-1 0 0,0-1 1 0 0,0 1 0 0 0,0-1 0 0 0,0 1-1 0 0,1 0 1 0 0,-1-1 0 0 0,0 1 0 0 0,0 0 0 0 0,0 0-1 0 0,0 0 1 0 0,3-1 0 0 0,24 3-1104 0 0,-13 0-899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2T21:48:09.66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74 87 5585 0 0,'-67'-6'2105'0'0,"66"5"-2198"0"0,1 1 0 0 0,0 0 1 0 0,-1 0-1 0 0,1 0 0 0 0,0 0 1 0 0,-1 0-1 0 0,1-1 0 0 0,0 1 1 0 0,0 0-1 0 0,-1 0 1 0 0,1 0-1 0 0,0-1 0 0 0,0 1 1 0 0,0 0-1 0 0,-1 0 0 0 0,1-1 1 0 0,0 1-1 0 0,0 0 0 0 0,0-1 1 0 0,0 1-1 0 0,-1 0 0 0 0,1 0 1 0 0,0-1-1 0 0,0 1 0 0 0,0 0 1 0 0,0-1-1 0 0,0 1 0 0 0,0 0 1 0 0,0-1-1 0 0,0 1 1 0 0,0 0-1 0 0,0-1 0 0 0,0 1 1 0 0,0-1-1 0 0,3-21-1219 0 0,9-20 461 0 0,-10 36-825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4-13T12:54:06.81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18 62 3593 0 0,'2'-58'112'0'0,"-2"56"-112"0"0,-2 1 2 0 0,0 2-58 0 0,1 1 0 0 0,-1 0 0 0 0,0-1 0 0 0,1 1 0 0 0,-1 0-1 0 0,1 0 1 0 0,0 0 0 0 0,-2 4 0 0 0,0 1-2090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0.png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4" Type="http://schemas.openxmlformats.org/officeDocument/2006/relationships/customXml" Target="../ink/ink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customXml" Target="../ink/ink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ho.int/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ice.org.uk/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nhs.uk/conditions/breast-cancer/" TargetMode="External"/><Relationship Id="rId10" Type="http://schemas.openxmlformats.org/officeDocument/2006/relationships/hyperlink" Target="https://breastcancernow.org/" TargetMode="External"/><Relationship Id="rId4" Type="http://schemas.openxmlformats.org/officeDocument/2006/relationships/hyperlink" Target="https://www.cancerresearchuk.org/" TargetMode="External"/><Relationship Id="rId9" Type="http://schemas.openxmlformats.org/officeDocument/2006/relationships/hyperlink" Target="https://www.macmillan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Breast Cancer Care Plan for Fictional Patient (Sarah)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4298724"/>
            <a:ext cx="4348067" cy="39352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Farzaneh Biglar</a:t>
            </a:r>
          </a:p>
          <a:p>
            <a:pPr marL="0" indent="0">
              <a:lnSpc>
                <a:spcPct val="90000"/>
              </a:lnSpc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2417680</a:t>
            </a:r>
          </a:p>
          <a:p>
            <a:pPr marL="0" indent="0">
              <a:lnSpc>
                <a:spcPct val="90000"/>
              </a:lnSpc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BMHP503_LON</a:t>
            </a:r>
          </a:p>
          <a:p>
            <a:pPr marL="0" indent="0">
              <a:lnSpc>
                <a:spcPct val="90000"/>
              </a:lnSpc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Lou(Angela) Wells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680CDE-F20B-A2CA-E552-B51194D2C281}"/>
                  </a:ext>
                </a:extLst>
              </p14:cNvPr>
              <p14:cNvContentPartPr/>
              <p14:nvPr/>
            </p14:nvContentPartPr>
            <p14:xfrm>
              <a:off x="12097903" y="2547120"/>
              <a:ext cx="9720" cy="133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680CDE-F20B-A2CA-E552-B51194D2C28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091783" y="2541000"/>
                <a:ext cx="21960" cy="25560"/>
              </a:xfrm>
              <a:prstGeom prst="rect">
                <a:avLst/>
              </a:prstGeom>
            </p:spPr>
          </p:pic>
        </mc:Fallback>
      </mc:AlternateContent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1C333DA8-0B9E-DE45-396E-CEF874904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183"/>
    </mc:Choice>
    <mc:Fallback>
      <p:transition spd="slow" advTm="33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712" y="845215"/>
            <a:ext cx="2617713" cy="4461163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Breast cancer overview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Importance of early detection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Purpose of presentation</a:t>
            </a:r>
          </a:p>
          <a:p>
            <a:endParaRPr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916A1C7C-1C14-BA61-FECB-6822A92D0763}"/>
                  </a:ext>
                </a:extLst>
              </p14:cNvPr>
              <p14:cNvContentPartPr/>
              <p14:nvPr/>
            </p14:nvContentPartPr>
            <p14:xfrm>
              <a:off x="-2687951" y="1885233"/>
              <a:ext cx="43200" cy="114912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916A1C7C-1C14-BA61-FECB-6822A92D076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2694071" y="1879113"/>
                <a:ext cx="55440" cy="1161360"/>
              </a:xfrm>
              <a:prstGeom prst="rect">
                <a:avLst/>
              </a:prstGeom>
            </p:spPr>
          </p:pic>
        </mc:Fallback>
      </mc:AlternateContent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629A446A-0EA3-4580-3AAF-CE72EFC972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44"/>
    </mc:Choice>
    <mc:Fallback>
      <p:transition spd="slow" advTm="68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8244" y="2199715"/>
            <a:ext cx="5733470" cy="8948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Patient profile (Sarah)</a:t>
            </a:r>
            <a:endPara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4030" y="2615585"/>
            <a:ext cx="5733470" cy="225410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 indent="0">
              <a:buNone/>
            </a:pPr>
            <a:endParaRPr lang="en-GB" sz="7400" b="1" dirty="0"/>
          </a:p>
          <a:p>
            <a:endParaRPr lang="en-GB" sz="7400" dirty="0"/>
          </a:p>
          <a:p>
            <a:r>
              <a:rPr lang="en-GB" sz="7400" dirty="0"/>
              <a:t>Age: 52 </a:t>
            </a:r>
          </a:p>
          <a:p>
            <a:r>
              <a:rPr lang="en-GB" sz="7400" dirty="0"/>
              <a:t>Female </a:t>
            </a:r>
          </a:p>
          <a:p>
            <a:r>
              <a:rPr lang="en-GB" sz="7400" dirty="0"/>
              <a:t>Office worker (sedentary lifestyle)</a:t>
            </a:r>
          </a:p>
          <a:p>
            <a:r>
              <a:rPr lang="en-GB" sz="7400" dirty="0"/>
              <a:t>Married, 2 children</a:t>
            </a:r>
          </a:p>
          <a:p>
            <a:r>
              <a:rPr lang="en-GB" sz="7400" dirty="0"/>
              <a:t>Live in UK</a:t>
            </a: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928DA1C-8A8D-B577-CEC4-8BB9CD0F5D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18"/>
    </mc:Choice>
    <mc:Fallback>
      <p:transition spd="slow" advTm="45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Anatomy &amp; Physiology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Breast tissue: lobules, ducts, fatty tissue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Lymphatic system(axillary nodes)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Hormone-sensitive tissue (Oestrogen)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Normal cells </a:t>
            </a:r>
          </a:p>
          <a:p>
            <a:pPr marL="0" indent="0">
              <a:buNone/>
            </a:pPr>
            <a:endParaRPr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F589493-9F4B-31C6-8D4B-5FCF66A7E5CE}"/>
                  </a:ext>
                </a:extLst>
              </p14:cNvPr>
              <p14:cNvContentPartPr/>
              <p14:nvPr/>
            </p14:nvContentPartPr>
            <p14:xfrm>
              <a:off x="11835169" y="4670913"/>
              <a:ext cx="26640" cy="313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F589493-9F4B-31C6-8D4B-5FCF66A7E5C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829049" y="4664793"/>
                <a:ext cx="38880" cy="43560"/>
              </a:xfrm>
              <a:prstGeom prst="rect">
                <a:avLst/>
              </a:prstGeom>
            </p:spPr>
          </p:pic>
        </mc:Fallback>
      </mc:AlternateContent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CBA6A3E4-8B85-0756-BFF2-9574086D1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80"/>
    </mc:Choice>
    <mc:Fallback>
      <p:transition spd="slow" advTm="59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0213" y="2214282"/>
            <a:ext cx="7066893" cy="9985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b="1" dirty="0"/>
              <a:t>How Breast Cancer Affects</a:t>
            </a:r>
            <a:br>
              <a:rPr lang="en-US" sz="2800" b="1" dirty="0"/>
            </a:br>
            <a:r>
              <a:rPr lang="en-US" sz="2800" b="1" dirty="0"/>
              <a:t> Anatomy&amp;  Physiology</a:t>
            </a:r>
            <a:endParaRPr lang="en-US" sz="2800" b="1" kern="1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1744" y="3027094"/>
            <a:ext cx="6029970" cy="2008307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0" indent="0">
              <a:buNone/>
            </a:pPr>
            <a:endParaRPr lang="en-GB" sz="11200" b="1" dirty="0"/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Abnormal cell growth in ducts/lobules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Tumour formation(Benign or malignant)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Spread via the lymphatic system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Disruption of normal breast function</a:t>
            </a: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49E0EAA2-F160-2191-885F-72BA5EC35A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913"/>
    </mc:Choice>
    <mc:Fallback>
      <p:transition spd="slow" advTm="56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Risk Factors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Age over 50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Sedentary lifestyle (office job)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Hormonal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Possible family history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28AE7B5B-55A0-E5E2-09BB-39C722528D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910"/>
    </mc:Choice>
    <mc:Fallback>
      <p:transition spd="slow" advTm="77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/>
            </p:par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3E8DB5-0AB6-7A28-5397-D1D381C4693C}"/>
              </a:ext>
            </a:extLst>
          </p:cNvPr>
          <p:cNvSpPr txBox="1"/>
          <p:nvPr/>
        </p:nvSpPr>
        <p:spPr>
          <a:xfrm>
            <a:off x="3751003" y="2272466"/>
            <a:ext cx="5572770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Signs &amp; Symptoms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Lump ( in the breast or under the arm)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shape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Skin changes (dimpling, redness)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Nipple changes and discharges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B06908A-3014-193D-C639-0D3E4394C80B}"/>
                  </a:ext>
                </a:extLst>
              </p14:cNvPr>
              <p14:cNvContentPartPr/>
              <p14:nvPr/>
            </p14:nvContentPartPr>
            <p14:xfrm>
              <a:off x="7750183" y="2519606"/>
              <a:ext cx="7560" cy="2232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B06908A-3014-193D-C639-0D3E4394C80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744063" y="2513486"/>
                <a:ext cx="19800" cy="34560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E34E4BFB-9F87-F2F6-DB48-F3C90D0C7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48"/>
    </mc:Choice>
    <mc:Fallback>
      <p:transition spd="slow" advTm="65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0287" y="2764278"/>
            <a:ext cx="5733470" cy="132944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NHS Diagnostic Pathway for Sarah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GP referral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Mammogram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Ultrasound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Biopsy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53EFDAE7-DA63-3A31-2C31-74332D0D6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08"/>
    </mc:Choice>
    <mc:Fallback>
      <p:transition spd="slow" advTm="64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4030" y="1715028"/>
            <a:ext cx="7446540" cy="132944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Treatment Overview (NICE GUIDELINES)</a:t>
            </a:r>
            <a:endPara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0444" y="3770476"/>
            <a:ext cx="5733470" cy="132944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 indent="0">
              <a:buNone/>
            </a:pPr>
            <a:endParaRPr lang="en-GB" sz="2400" b="1" dirty="0"/>
          </a:p>
          <a:p>
            <a:r>
              <a:rPr lang="en-GB" sz="8000" dirty="0"/>
              <a:t>Surgery (lumpectomy/mastectomy) </a:t>
            </a:r>
          </a:p>
          <a:p>
            <a:r>
              <a:rPr lang="en-GB" sz="8000" dirty="0"/>
              <a:t>Chemotherapy </a:t>
            </a:r>
          </a:p>
          <a:p>
            <a:r>
              <a:rPr lang="en-GB" sz="8000" dirty="0"/>
              <a:t>Radiotherapy </a:t>
            </a:r>
          </a:p>
          <a:p>
            <a:r>
              <a:rPr lang="en-GB" sz="8000" dirty="0"/>
              <a:t>Hormone therapy</a:t>
            </a: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3BA1E4E-67D3-CEE3-C2EF-433557E11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890"/>
    </mc:Choice>
    <mc:Fallback>
      <p:transition spd="slow" advTm="76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671505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891" y="1061762"/>
            <a:ext cx="4214709" cy="26700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 care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6127" y="978149"/>
            <a:ext cx="5330372" cy="55074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endParaRPr lang="en-GB" sz="2400" dirty="0"/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49" y="5626353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7989" y="5626353"/>
            <a:ext cx="2609715" cy="18288"/>
          </a:xfrm>
          <a:custGeom>
            <a:avLst/>
            <a:gdLst>
              <a:gd name="csX0" fmla="*/ 0 w 2609715"/>
              <a:gd name="csY0" fmla="*/ 0 h 18288"/>
              <a:gd name="csX1" fmla="*/ 626332 w 2609715"/>
              <a:gd name="csY1" fmla="*/ 0 h 18288"/>
              <a:gd name="csX2" fmla="*/ 1278760 w 2609715"/>
              <a:gd name="csY2" fmla="*/ 0 h 18288"/>
              <a:gd name="csX3" fmla="*/ 1931189 w 2609715"/>
              <a:gd name="csY3" fmla="*/ 0 h 18288"/>
              <a:gd name="csX4" fmla="*/ 2609715 w 2609715"/>
              <a:gd name="csY4" fmla="*/ 0 h 18288"/>
              <a:gd name="csX5" fmla="*/ 2609715 w 2609715"/>
              <a:gd name="csY5" fmla="*/ 18288 h 18288"/>
              <a:gd name="csX6" fmla="*/ 1957286 w 2609715"/>
              <a:gd name="csY6" fmla="*/ 18288 h 18288"/>
              <a:gd name="csX7" fmla="*/ 1357052 w 2609715"/>
              <a:gd name="csY7" fmla="*/ 18288 h 18288"/>
              <a:gd name="csX8" fmla="*/ 756817 w 2609715"/>
              <a:gd name="csY8" fmla="*/ 18288 h 18288"/>
              <a:gd name="csX9" fmla="*/ 0 w 2609715"/>
              <a:gd name="csY9" fmla="*/ 18288 h 18288"/>
              <a:gd name="csX10" fmla="*/ 0 w 2609715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9715" h="18288" fill="none" extrusionOk="0">
                <a:moveTo>
                  <a:pt x="0" y="0"/>
                </a:moveTo>
                <a:cubicBezTo>
                  <a:pt x="283276" y="6411"/>
                  <a:pt x="352876" y="-4376"/>
                  <a:pt x="626332" y="0"/>
                </a:cubicBezTo>
                <a:cubicBezTo>
                  <a:pt x="899788" y="4376"/>
                  <a:pt x="984795" y="8792"/>
                  <a:pt x="1278760" y="0"/>
                </a:cubicBezTo>
                <a:cubicBezTo>
                  <a:pt x="1572725" y="-8792"/>
                  <a:pt x="1637724" y="7668"/>
                  <a:pt x="1931189" y="0"/>
                </a:cubicBezTo>
                <a:cubicBezTo>
                  <a:pt x="2224654" y="-7668"/>
                  <a:pt x="2304540" y="-27069"/>
                  <a:pt x="2609715" y="0"/>
                </a:cubicBezTo>
                <a:cubicBezTo>
                  <a:pt x="2609561" y="8655"/>
                  <a:pt x="2608831" y="9975"/>
                  <a:pt x="2609715" y="18288"/>
                </a:cubicBezTo>
                <a:cubicBezTo>
                  <a:pt x="2465462" y="44785"/>
                  <a:pt x="2255189" y="1376"/>
                  <a:pt x="1957286" y="18288"/>
                </a:cubicBezTo>
                <a:cubicBezTo>
                  <a:pt x="1659383" y="35200"/>
                  <a:pt x="1562734" y="6078"/>
                  <a:pt x="1357052" y="18288"/>
                </a:cubicBezTo>
                <a:cubicBezTo>
                  <a:pt x="1151370" y="30498"/>
                  <a:pt x="893393" y="36847"/>
                  <a:pt x="756817" y="18288"/>
                </a:cubicBezTo>
                <a:cubicBezTo>
                  <a:pt x="620241" y="-271"/>
                  <a:pt x="309020" y="-1293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609715" h="18288" stroke="0" extrusionOk="0">
                <a:moveTo>
                  <a:pt x="0" y="0"/>
                </a:moveTo>
                <a:cubicBezTo>
                  <a:pt x="213927" y="5385"/>
                  <a:pt x="459211" y="-16832"/>
                  <a:pt x="626332" y="0"/>
                </a:cubicBezTo>
                <a:cubicBezTo>
                  <a:pt x="793453" y="16832"/>
                  <a:pt x="1001999" y="-15497"/>
                  <a:pt x="1200469" y="0"/>
                </a:cubicBezTo>
                <a:cubicBezTo>
                  <a:pt x="1398939" y="15497"/>
                  <a:pt x="1608397" y="-18886"/>
                  <a:pt x="1905092" y="0"/>
                </a:cubicBezTo>
                <a:cubicBezTo>
                  <a:pt x="2201787" y="18886"/>
                  <a:pt x="2405176" y="14775"/>
                  <a:pt x="2609715" y="0"/>
                </a:cubicBezTo>
                <a:cubicBezTo>
                  <a:pt x="2610129" y="5928"/>
                  <a:pt x="2609945" y="11133"/>
                  <a:pt x="2609715" y="18288"/>
                </a:cubicBezTo>
                <a:cubicBezTo>
                  <a:pt x="2437672" y="45501"/>
                  <a:pt x="2157047" y="37158"/>
                  <a:pt x="2009481" y="18288"/>
                </a:cubicBezTo>
                <a:cubicBezTo>
                  <a:pt x="1861915" y="-582"/>
                  <a:pt x="1705933" y="12780"/>
                  <a:pt x="1409246" y="18288"/>
                </a:cubicBezTo>
                <a:cubicBezTo>
                  <a:pt x="1112559" y="23796"/>
                  <a:pt x="883204" y="12235"/>
                  <a:pt x="704623" y="18288"/>
                </a:cubicBezTo>
                <a:cubicBezTo>
                  <a:pt x="526042" y="24341"/>
                  <a:pt x="274196" y="39038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0631DF-D92C-ADF1-4D20-8C8D7187B3D8}"/>
              </a:ext>
            </a:extLst>
          </p:cNvPr>
          <p:cNvSpPr txBox="1"/>
          <p:nvPr/>
        </p:nvSpPr>
        <p:spPr>
          <a:xfrm>
            <a:off x="5534387" y="2128150"/>
            <a:ext cx="36073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care (pain, wound care, side effects)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support(anxiety, emotional support)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Monitoring(symptoms ,treatment respond)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educati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 (self-care, awareness)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Multidisciplinary team </a:t>
            </a:r>
            <a:endPara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7718A8F-1F5D-8C69-CC0C-62580B691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99"/>
    </mc:Choice>
    <mc:Fallback>
      <p:transition spd="slow" advTm="77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71" y="1153572"/>
            <a:ext cx="3576577" cy="4461163"/>
          </a:xfrm>
        </p:spPr>
        <p:txBody>
          <a:bodyPr>
            <a:normAutofit/>
          </a:bodyPr>
          <a:lstStyle/>
          <a:p>
            <a:pPr algn="l"/>
            <a:r>
              <a:rPr lang="en-GB" sz="3700" dirty="0">
                <a:solidFill>
                  <a:srgbClr val="FFFFFF"/>
                </a:solidFill>
              </a:rPr>
              <a:t>NHS &amp;NICE  </a:t>
            </a:r>
            <a:br>
              <a:rPr lang="en-GB" sz="3700" dirty="0">
                <a:solidFill>
                  <a:srgbClr val="FFFFFF"/>
                </a:solidFill>
              </a:rPr>
            </a:br>
            <a:r>
              <a:rPr lang="en-GB" sz="3700" dirty="0">
                <a:solidFill>
                  <a:srgbClr val="FFFFFF"/>
                </a:solidFill>
              </a:rPr>
              <a:t>Guidelines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D41501-0A86-DB4D-2C99-41FA434C2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7338" y="1600200"/>
            <a:ext cx="5916662" cy="4525963"/>
          </a:xfrm>
        </p:spPr>
        <p:txBody>
          <a:bodyPr/>
          <a:lstStyle/>
          <a:p>
            <a:r>
              <a:rPr lang="en-GB" dirty="0"/>
              <a:t>Early detection and screening</a:t>
            </a:r>
          </a:p>
          <a:p>
            <a:r>
              <a:rPr lang="en-GB" dirty="0"/>
              <a:t>Individualised car plan </a:t>
            </a:r>
          </a:p>
          <a:p>
            <a:r>
              <a:rPr lang="en-GB" dirty="0"/>
              <a:t>Multidisciplinary team approach</a:t>
            </a:r>
          </a:p>
          <a:p>
            <a:r>
              <a:rPr lang="en-GB" dirty="0"/>
              <a:t>Evidence – based treatment</a:t>
            </a:r>
          </a:p>
          <a:p>
            <a:r>
              <a:rPr lang="en-GB" dirty="0"/>
              <a:t> Patient-</a:t>
            </a:r>
            <a:r>
              <a:rPr lang="en-GB" dirty="0" err="1"/>
              <a:t>centered</a:t>
            </a:r>
            <a:r>
              <a:rPr lang="en-GB" dirty="0"/>
              <a:t> care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534DA6A-4D60-C0EF-0DEA-E5AC82A983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35"/>
    </mc:Choice>
    <mc:Fallback>
      <p:transition spd="slow" advTm="64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2157" y="1307478"/>
            <a:ext cx="7066893" cy="15844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 </a:t>
            </a:r>
            <a:r>
              <a:rPr lang="en-US" sz="2800" b="1" dirty="0"/>
              <a:t>&amp; Ethic</a:t>
            </a:r>
            <a:endParaRPr lang="en-US" sz="28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950" y="3989248"/>
            <a:ext cx="5733470" cy="212251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sz="2400" dirty="0"/>
              <a:t>Clear and honest communication </a:t>
            </a:r>
          </a:p>
          <a:p>
            <a:r>
              <a:rPr lang="en-GB" sz="2400" dirty="0"/>
              <a:t>Informed consent </a:t>
            </a:r>
          </a:p>
          <a:p>
            <a:r>
              <a:rPr lang="en-GB" sz="2400" dirty="0"/>
              <a:t>Emotional support</a:t>
            </a:r>
          </a:p>
          <a:p>
            <a:r>
              <a:rPr lang="en-GB" sz="2400" dirty="0"/>
              <a:t>Privacy and dignity</a:t>
            </a:r>
          </a:p>
          <a:p>
            <a:r>
              <a:rPr lang="en-GB" sz="2400" dirty="0"/>
              <a:t>Patient autonomy</a:t>
            </a: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A1D8453-426C-1FBE-6A3F-298782FEF2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12"/>
    </mc:Choice>
    <mc:Fallback>
      <p:transition spd="slow" advTm="66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671505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027" y="1175748"/>
            <a:ext cx="4421384" cy="24398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Monitoring and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1504" y="-265917"/>
            <a:ext cx="3472495" cy="54793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Physical recovery monitoring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Wound healing and treatment side effects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Ongoing check-up and follow-up care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detection of complications or recurrence</a:t>
            </a:r>
          </a:p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49" y="5626353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7989" y="5626353"/>
            <a:ext cx="2609715" cy="18288"/>
          </a:xfrm>
          <a:custGeom>
            <a:avLst/>
            <a:gdLst>
              <a:gd name="csX0" fmla="*/ 0 w 2609715"/>
              <a:gd name="csY0" fmla="*/ 0 h 18288"/>
              <a:gd name="csX1" fmla="*/ 626332 w 2609715"/>
              <a:gd name="csY1" fmla="*/ 0 h 18288"/>
              <a:gd name="csX2" fmla="*/ 1278760 w 2609715"/>
              <a:gd name="csY2" fmla="*/ 0 h 18288"/>
              <a:gd name="csX3" fmla="*/ 1931189 w 2609715"/>
              <a:gd name="csY3" fmla="*/ 0 h 18288"/>
              <a:gd name="csX4" fmla="*/ 2609715 w 2609715"/>
              <a:gd name="csY4" fmla="*/ 0 h 18288"/>
              <a:gd name="csX5" fmla="*/ 2609715 w 2609715"/>
              <a:gd name="csY5" fmla="*/ 18288 h 18288"/>
              <a:gd name="csX6" fmla="*/ 1957286 w 2609715"/>
              <a:gd name="csY6" fmla="*/ 18288 h 18288"/>
              <a:gd name="csX7" fmla="*/ 1357052 w 2609715"/>
              <a:gd name="csY7" fmla="*/ 18288 h 18288"/>
              <a:gd name="csX8" fmla="*/ 756817 w 2609715"/>
              <a:gd name="csY8" fmla="*/ 18288 h 18288"/>
              <a:gd name="csX9" fmla="*/ 0 w 2609715"/>
              <a:gd name="csY9" fmla="*/ 18288 h 18288"/>
              <a:gd name="csX10" fmla="*/ 0 w 2609715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9715" h="18288" fill="none" extrusionOk="0">
                <a:moveTo>
                  <a:pt x="0" y="0"/>
                </a:moveTo>
                <a:cubicBezTo>
                  <a:pt x="283276" y="6411"/>
                  <a:pt x="352876" y="-4376"/>
                  <a:pt x="626332" y="0"/>
                </a:cubicBezTo>
                <a:cubicBezTo>
                  <a:pt x="899788" y="4376"/>
                  <a:pt x="984795" y="8792"/>
                  <a:pt x="1278760" y="0"/>
                </a:cubicBezTo>
                <a:cubicBezTo>
                  <a:pt x="1572725" y="-8792"/>
                  <a:pt x="1637724" y="7668"/>
                  <a:pt x="1931189" y="0"/>
                </a:cubicBezTo>
                <a:cubicBezTo>
                  <a:pt x="2224654" y="-7668"/>
                  <a:pt x="2304540" y="-27069"/>
                  <a:pt x="2609715" y="0"/>
                </a:cubicBezTo>
                <a:cubicBezTo>
                  <a:pt x="2609561" y="8655"/>
                  <a:pt x="2608831" y="9975"/>
                  <a:pt x="2609715" y="18288"/>
                </a:cubicBezTo>
                <a:cubicBezTo>
                  <a:pt x="2465462" y="44785"/>
                  <a:pt x="2255189" y="1376"/>
                  <a:pt x="1957286" y="18288"/>
                </a:cubicBezTo>
                <a:cubicBezTo>
                  <a:pt x="1659383" y="35200"/>
                  <a:pt x="1562734" y="6078"/>
                  <a:pt x="1357052" y="18288"/>
                </a:cubicBezTo>
                <a:cubicBezTo>
                  <a:pt x="1151370" y="30498"/>
                  <a:pt x="893393" y="36847"/>
                  <a:pt x="756817" y="18288"/>
                </a:cubicBezTo>
                <a:cubicBezTo>
                  <a:pt x="620241" y="-271"/>
                  <a:pt x="309020" y="-1293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609715" h="18288" stroke="0" extrusionOk="0">
                <a:moveTo>
                  <a:pt x="0" y="0"/>
                </a:moveTo>
                <a:cubicBezTo>
                  <a:pt x="213927" y="5385"/>
                  <a:pt x="459211" y="-16832"/>
                  <a:pt x="626332" y="0"/>
                </a:cubicBezTo>
                <a:cubicBezTo>
                  <a:pt x="793453" y="16832"/>
                  <a:pt x="1001999" y="-15497"/>
                  <a:pt x="1200469" y="0"/>
                </a:cubicBezTo>
                <a:cubicBezTo>
                  <a:pt x="1398939" y="15497"/>
                  <a:pt x="1608397" y="-18886"/>
                  <a:pt x="1905092" y="0"/>
                </a:cubicBezTo>
                <a:cubicBezTo>
                  <a:pt x="2201787" y="18886"/>
                  <a:pt x="2405176" y="14775"/>
                  <a:pt x="2609715" y="0"/>
                </a:cubicBezTo>
                <a:cubicBezTo>
                  <a:pt x="2610129" y="5928"/>
                  <a:pt x="2609945" y="11133"/>
                  <a:pt x="2609715" y="18288"/>
                </a:cubicBezTo>
                <a:cubicBezTo>
                  <a:pt x="2437672" y="45501"/>
                  <a:pt x="2157047" y="37158"/>
                  <a:pt x="2009481" y="18288"/>
                </a:cubicBezTo>
                <a:cubicBezTo>
                  <a:pt x="1861915" y="-582"/>
                  <a:pt x="1705933" y="12780"/>
                  <a:pt x="1409246" y="18288"/>
                </a:cubicBezTo>
                <a:cubicBezTo>
                  <a:pt x="1112559" y="23796"/>
                  <a:pt x="883204" y="12235"/>
                  <a:pt x="704623" y="18288"/>
                </a:cubicBezTo>
                <a:cubicBezTo>
                  <a:pt x="526042" y="24341"/>
                  <a:pt x="274196" y="39038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CA69E994-0DEE-50F4-7CEA-3F05C58ACC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734"/>
    </mc:Choice>
    <mc:Fallback>
      <p:transition spd="slow" advTm="7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794604" y="-1108988"/>
            <a:ext cx="5384871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147" y="1510799"/>
            <a:ext cx="2733367" cy="2414488"/>
          </a:xfrm>
        </p:spPr>
        <p:txBody>
          <a:bodyPr anchor="t">
            <a:normAutofit/>
          </a:bodyPr>
          <a:lstStyle/>
          <a:p>
            <a:r>
              <a:rPr lang="en-GB" sz="43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5000" y="1659399"/>
            <a:ext cx="4773140" cy="377620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 </a:t>
            </a:r>
            <a:r>
              <a:rPr lang="en-GB" sz="2400" dirty="0"/>
              <a:t>Breast cancer affects the body systems significantly </a:t>
            </a:r>
          </a:p>
          <a:p>
            <a:r>
              <a:rPr lang="en-GB" sz="2400" dirty="0"/>
              <a:t>Early diagnosis improves outcomes </a:t>
            </a:r>
          </a:p>
          <a:p>
            <a:r>
              <a:rPr lang="en-GB" sz="2400" dirty="0"/>
              <a:t>Care plans must be holistic </a:t>
            </a:r>
          </a:p>
          <a:p>
            <a:r>
              <a:rPr lang="en-GB" sz="2400" dirty="0"/>
              <a:t>NHS/NICE guidelines ensure quality care</a:t>
            </a:r>
          </a:p>
          <a:p>
            <a:endParaRPr lang="en-GB" sz="1900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E7E60E5-B21C-4C77-C7CF-54B89C5482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746"/>
    </mc:Choice>
    <mc:Fallback>
      <p:transition spd="slow" advTm="30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81548-21D1-49E1-77EA-E5D63ED68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Refrences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9C4DF84-F594-DBF8-ACEC-93FD12EED9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Cancer Research UK (2024) Breast cancer statistics. Available at: </a:t>
            </a:r>
            <a:r>
              <a:rPr lang="en-GB" sz="1500">
                <a:hlinkClick r:id="rId4"/>
              </a:rPr>
              <a:t>https://www.cancerresearchuk.org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National Health Service (NHS) (2023) Breast cancer. Available at: </a:t>
            </a:r>
            <a:r>
              <a:rPr lang="en-GB" sz="1500">
                <a:hlinkClick r:id="rId5"/>
              </a:rPr>
              <a:t>https://www.nhs.uk/conditions/breast-cancer/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National Institute for Health and Care Excellence (NICE) (2018) Early and locally advanced breast cancer: diagnosis and management (NG101). Available at: </a:t>
            </a:r>
            <a:r>
              <a:rPr lang="en-GB" sz="1500">
                <a:hlinkClick r:id="rId6"/>
              </a:rPr>
              <a:t>https://www.nice.org.uk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World Health Organization (WHO) (2023) Breast cancer. Available at: </a:t>
            </a:r>
            <a:r>
              <a:rPr lang="en-GB" sz="1500">
                <a:hlinkClick r:id="rId7"/>
              </a:rPr>
              <a:t>https://www.who.int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Public Health England (2021) Health matters: cancer screening. Available at: </a:t>
            </a:r>
            <a:r>
              <a:rPr lang="en-GB" sz="1500">
                <a:hlinkClick r:id="rId8"/>
              </a:rPr>
              <a:t>https://www.gov.uk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Macmillan Cancer Support (2023) Breast cancer overview. Available at: </a:t>
            </a:r>
            <a:r>
              <a:rPr lang="en-GB" sz="1500">
                <a:hlinkClick r:id="rId9"/>
              </a:rPr>
              <a:t>https://www.macmillan.org.uk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Breast Cancer Now (2024). About breast cancer. Available at: </a:t>
            </a:r>
            <a:r>
              <a:rPr lang="en-GB" sz="1500">
                <a:hlinkClick r:id="rId10"/>
              </a:rPr>
              <a:t>https://breastcancernow.org</a:t>
            </a:r>
            <a:r>
              <a:rPr lang="en-GB" sz="1500"/>
              <a:t> (Accessed: 11 April 2026). </a:t>
            </a:r>
          </a:p>
          <a:p>
            <a:pPr>
              <a:lnSpc>
                <a:spcPct val="90000"/>
              </a:lnSpc>
            </a:pPr>
            <a:r>
              <a:rPr lang="en-GB" sz="1500"/>
              <a:t>Tortora, G.J. and Derrickson, B. (2021). Principles of anatomy and physiology. 16th </a:t>
            </a:r>
            <a:r>
              <a:rPr lang="en-GB" sz="1500" err="1"/>
              <a:t>edn</a:t>
            </a:r>
            <a:r>
              <a:rPr lang="en-GB" sz="1500"/>
              <a:t>. Hoboken: Wiley.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482D12F-552A-E752-F7FD-BA28D5B10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80857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60"/>
    </mc:Choice>
    <mc:Fallback>
      <p:transition spd="slow" advTm="18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7106</TotalTime>
  <Words>567</Words>
  <Application>Microsoft Office PowerPoint</Application>
  <PresentationFormat>On-screen Show (4:3)</PresentationFormat>
  <Paragraphs>100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Breast Cancer Care Plan for Fictional Patient (Sarah)</vt:lpstr>
      <vt:lpstr>Introduction</vt:lpstr>
      <vt:lpstr> Patient profile (Sarah)</vt:lpstr>
      <vt:lpstr>Anatomy &amp; Physiology</vt:lpstr>
      <vt:lpstr>How Breast Cancer Affects  Anatomy&amp;  Physiology</vt:lpstr>
      <vt:lpstr>Risk Factors</vt:lpstr>
      <vt:lpstr>PowerPoint Presentation</vt:lpstr>
      <vt:lpstr>PowerPoint Presentation</vt:lpstr>
      <vt:lpstr>Treatment Overview (NICE GUIDELINES)</vt:lpstr>
      <vt:lpstr>Nursing care plan </vt:lpstr>
      <vt:lpstr>NHS &amp;NICE   Guidelines</vt:lpstr>
      <vt:lpstr>Communication &amp; Ethic</vt:lpstr>
      <vt:lpstr>Monitoring and Recovery</vt:lpstr>
      <vt:lpstr>Conclusion</vt:lpstr>
      <vt:lpstr>Refrences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Farzaneh Biglar</cp:lastModifiedBy>
  <cp:revision>4</cp:revision>
  <dcterms:created xsi:type="dcterms:W3CDTF">2013-01-27T09:14:16Z</dcterms:created>
  <dcterms:modified xsi:type="dcterms:W3CDTF">2026-04-15T23:42:36Z</dcterms:modified>
  <cp:category/>
</cp:coreProperties>
</file>