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323" r:id="rId6"/>
    <p:sldId id="258" r:id="rId7"/>
    <p:sldId id="259" r:id="rId8"/>
    <p:sldId id="261" r:id="rId9"/>
    <p:sldId id="262" r:id="rId10"/>
    <p:sldId id="260" r:id="rId11"/>
    <p:sldId id="311" r:id="rId12"/>
    <p:sldId id="265" r:id="rId13"/>
  </p:sldIdLst>
  <p:sldSz cx="9144000" cy="6858000" type="screen4x3"/>
  <p:notesSz cx="6858000" cy="9144000"/>
  <p:embeddedFontLst>
    <p:embeddedFont>
      <p:font typeface="Rockwell Condensed" panose="02060603050405020104" pitchFamily="18" charset="0"/>
      <p:regular r:id="rId16"/>
      <p:bold r:id="rId17"/>
    </p:embeddedFont>
    <p:embeddedFont>
      <p:font typeface="Wingdings 3" panose="05040102010807070707" pitchFamily="18" charset="2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jeewa Herath" initials="SH" lastIdx="2" clrIdx="0">
    <p:extLst>
      <p:ext uri="{19B8F6BF-5375-455C-9EA6-DF929625EA0E}">
        <p15:presenceInfo xmlns:p15="http://schemas.microsoft.com/office/powerpoint/2012/main" userId="S::s.herath@uwtsd.ac.uk::e5350ab0-0c1d-4953-8d97-39bf0c1d0ff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67" autoAdjust="0"/>
    <p:restoredTop sz="95952" autoAdjust="0"/>
  </p:normalViewPr>
  <p:slideViewPr>
    <p:cSldViewPr>
      <p:cViewPr varScale="1">
        <p:scale>
          <a:sx n="56" d="100"/>
          <a:sy n="56" d="100"/>
        </p:scale>
        <p:origin x="1488" y="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3.fntdata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2/4/2025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2132856"/>
            <a:ext cx="7992888" cy="3384376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en-GB" altLang="en-US" sz="2000" b="1" dirty="0"/>
              <a:t>Certificate of Higher Education in Skills for the Workplace</a:t>
            </a:r>
            <a:br>
              <a:rPr lang="en-GB" altLang="en-US" sz="1800" dirty="0"/>
            </a:br>
            <a:r>
              <a:rPr lang="en-GB" sz="3600" dirty="0"/>
              <a:t> </a:t>
            </a: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Teamworking &amp; Communications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(LCLM4003)</a:t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700" u="sng" dirty="0"/>
              <a:t>Group Members: </a:t>
            </a:r>
            <a:br>
              <a:rPr lang="en-GB" sz="2700" dirty="0"/>
            </a:br>
            <a:r>
              <a:rPr lang="en-GB" sz="1800" dirty="0"/>
              <a:t>1. Name…. Student ID…….</a:t>
            </a:r>
            <a:br>
              <a:rPr lang="en-GB" sz="1800" dirty="0"/>
            </a:br>
            <a:r>
              <a:rPr lang="en-GB" sz="1800" dirty="0"/>
              <a:t>2. Name…. Student ID…….</a:t>
            </a:r>
            <a:br>
              <a:rPr lang="en-GB" sz="1800" dirty="0"/>
            </a:br>
            <a:r>
              <a:rPr lang="en-GB" sz="1800" dirty="0"/>
              <a:t>3. Name…. Student ID…….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Lecturer’s Name……….</a:t>
            </a:r>
            <a:br>
              <a:rPr lang="en-GB" sz="2700" dirty="0"/>
            </a:br>
            <a:endParaRPr lang="en-GB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57175" indent="-257175">
              <a:buAutoNum type="arabicPeriod"/>
            </a:pPr>
            <a:r>
              <a:rPr lang="en-GB" dirty="0" err="1"/>
              <a:t>Xxxxxxxxxxxxxx</a:t>
            </a:r>
            <a:endParaRPr lang="en-GB" dirty="0"/>
          </a:p>
          <a:p>
            <a:pPr marL="257175" indent="-257175">
              <a:buFont typeface="Wingdings 3" charset="2"/>
              <a:buAutoNum type="arabicPeriod"/>
            </a:pPr>
            <a:r>
              <a:rPr lang="en-GB" dirty="0" err="1"/>
              <a:t>Xxxxxxxxxxxxxx</a:t>
            </a:r>
            <a:endParaRPr lang="en-GB" dirty="0"/>
          </a:p>
          <a:p>
            <a:pPr marL="257175" indent="-257175">
              <a:buFont typeface="Wingdings 3" charset="2"/>
              <a:buAutoNum type="arabicPeriod"/>
            </a:pPr>
            <a:r>
              <a:rPr lang="en-GB" dirty="0" err="1"/>
              <a:t>Xxxxxxxxxxxxxx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775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Communication in Business </a:t>
            </a:r>
          </a:p>
          <a:p>
            <a:r>
              <a:rPr lang="en-GB" dirty="0"/>
              <a:t>Explain what you will be presenting</a:t>
            </a:r>
          </a:p>
        </p:txBody>
      </p:sp>
    </p:spTree>
    <p:extLst>
      <p:ext uri="{BB962C8B-B14F-4D97-AF65-F5344CB8AC3E}">
        <p14:creationId xmlns:p14="http://schemas.microsoft.com/office/powerpoint/2010/main" val="3422864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 of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Overview of Case and its challenges</a:t>
            </a:r>
          </a:p>
          <a:p>
            <a:r>
              <a:rPr lang="en-GB" dirty="0"/>
              <a:t>Other Key Issues identified in case study</a:t>
            </a:r>
          </a:p>
        </p:txBody>
      </p:sp>
    </p:spTree>
    <p:extLst>
      <p:ext uri="{BB962C8B-B14F-4D97-AF65-F5344CB8AC3E}">
        <p14:creationId xmlns:p14="http://schemas.microsoft.com/office/powerpoint/2010/main" val="1667526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communication barriers in the workplace with examples from the case study.</a:t>
            </a:r>
          </a:p>
        </p:txBody>
      </p:sp>
    </p:spTree>
    <p:extLst>
      <p:ext uri="{BB962C8B-B14F-4D97-AF65-F5344CB8AC3E}">
        <p14:creationId xmlns:p14="http://schemas.microsoft.com/office/powerpoint/2010/main" val="780738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Relevant communication models (e.g., Shannon &amp; Weaver, Schramm, </a:t>
            </a:r>
            <a:r>
              <a:rPr lang="en-GB" dirty="0" err="1"/>
              <a:t>Berlo</a:t>
            </a:r>
            <a:r>
              <a:rPr lang="en-GB" dirty="0"/>
              <a:t>)</a:t>
            </a:r>
          </a:p>
          <a:p>
            <a:r>
              <a:rPr lang="en-GB" b="1" i="1" dirty="0"/>
              <a:t>Explain how the model helps you address communication barriers. </a:t>
            </a:r>
          </a:p>
        </p:txBody>
      </p:sp>
    </p:spTree>
    <p:extLst>
      <p:ext uri="{BB962C8B-B14F-4D97-AF65-F5344CB8AC3E}">
        <p14:creationId xmlns:p14="http://schemas.microsoft.com/office/powerpoint/2010/main" val="2628250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Strategies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Possible solutions/strategies</a:t>
            </a:r>
          </a:p>
          <a:p>
            <a:r>
              <a:rPr lang="en-GB" dirty="0"/>
              <a:t>How do these strategies improve food safety and overall operations of the case study. </a:t>
            </a:r>
          </a:p>
        </p:txBody>
      </p:sp>
    </p:spTree>
    <p:extLst>
      <p:ext uri="{BB962C8B-B14F-4D97-AF65-F5344CB8AC3E}">
        <p14:creationId xmlns:p14="http://schemas.microsoft.com/office/powerpoint/2010/main" val="1880577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367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Summarise all the main issues discussed – key takeaways and final </a:t>
            </a:r>
            <a:r>
              <a:rPr lang="en-GB" dirty="0" err="1"/>
              <a:t>thoughs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3379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492B7-E1BA-4F1E-487A-98DED85C6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334FF-ACA9-B91F-31BE-B1A77F0E50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About 8-10 references</a:t>
            </a:r>
          </a:p>
          <a:p>
            <a:r>
              <a:rPr lang="en-GB" dirty="0"/>
              <a:t>UWTSD Harvard Format</a:t>
            </a:r>
          </a:p>
        </p:txBody>
      </p:sp>
    </p:spTree>
    <p:extLst>
      <p:ext uri="{BB962C8B-B14F-4D97-AF65-F5344CB8AC3E}">
        <p14:creationId xmlns:p14="http://schemas.microsoft.com/office/powerpoint/2010/main" val="56110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303dbf9b-b85b-46a0-94f1-894078c07ecd"/>
    <ds:schemaRef ds:uri="http://purl.org/dc/elements/1.1/"/>
    <ds:schemaRef ds:uri="http://purl.org/dc/dcmitype/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174</Words>
  <Application>Microsoft Office PowerPoint</Application>
  <PresentationFormat>On-screen Show (4:3)</PresentationFormat>
  <Paragraphs>24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Wingdings 3</vt:lpstr>
      <vt:lpstr>Calibri</vt:lpstr>
      <vt:lpstr>Myriad Pro</vt:lpstr>
      <vt:lpstr>Rockwell Condensed</vt:lpstr>
      <vt:lpstr>20140311PresentationUWTSDTemplate</vt:lpstr>
      <vt:lpstr>Certificate of Higher Education in Skills for the Workplace  Effective Teamworking &amp; Communications (LCLM4003)  Group Members:  1. Name…. Student ID……. 2. Name…. Student ID……. 3. Name…. Student ID…….  Lecturer’s Name………. </vt:lpstr>
      <vt:lpstr>Content </vt:lpstr>
      <vt:lpstr>Introduction</vt:lpstr>
      <vt:lpstr>Summary of Case Study</vt:lpstr>
      <vt:lpstr>Communication Barriers </vt:lpstr>
      <vt:lpstr>Theoretical Framework</vt:lpstr>
      <vt:lpstr>Strategies to Overcome Barriers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Channels of Communication</dc:title>
  <dc:creator>Sujeewa Herath</dc:creator>
  <cp:lastModifiedBy>Eric Osei</cp:lastModifiedBy>
  <cp:revision>16</cp:revision>
  <dcterms:created xsi:type="dcterms:W3CDTF">2020-10-21T23:25:25Z</dcterms:created>
  <dcterms:modified xsi:type="dcterms:W3CDTF">2025-02-04T10:14:07Z</dcterms:modified>
</cp:coreProperties>
</file>