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C48F21-7742-B4EB-69D0-0C6730FD63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05E199-4DC2-2EE5-6167-47BCA43AE4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AF55C2-6A8E-EBBB-DE9E-81390EE57F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7EDB2-2CAA-4BA6-B4F7-E3CD0670359F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1AEC07-EBE8-CC8E-E5C5-09FEC01DEE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9CC558-E007-7B16-34AF-C236FC30E5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E3059-FC1A-4E44-87CB-4876363081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1192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F244E-933A-29B9-0B8D-91609CC03A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383E02-16CB-03DD-FE67-2FAE19BD28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FAFEA1-18BA-51CB-33A0-5095DA044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7EDB2-2CAA-4BA6-B4F7-E3CD0670359F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4ABAC4-D3DD-3D13-3CDE-C7F8735E2D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96522C-761C-70E3-D5CC-5B8F135FA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E3059-FC1A-4E44-87CB-4876363081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7790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A004F-6125-95A1-38B9-2BE4A8648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2BD5D0-3BB7-8038-EF03-C36604BBC9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710D12-2B87-86C4-889D-995BCB88BD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7EDB2-2CAA-4BA6-B4F7-E3CD0670359F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FC9278-B7F7-5466-7F71-5B9016CDD4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4D5D09-27DA-C01D-1636-A19D2F0651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E3059-FC1A-4E44-87CB-4876363081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459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D4C698-837C-83B4-D568-1256A1E8E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A810FC-AF36-395E-65F5-D6A72FBD51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56E8B2-98B6-564F-94B3-2545D46D90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F29025-16B2-B679-1D98-E737C22CE3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7EDB2-2CAA-4BA6-B4F7-E3CD0670359F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89E971-4A3E-BFB3-3418-F5F4CEC1E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B73C63-D8EC-3459-D296-FB2022F3E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E3059-FC1A-4E44-87CB-4876363081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268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0BD71-AFA1-A1B1-B770-EA162AC2B9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21C90E-474D-B1C6-2FED-A1BC26BE41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E1A7A6-56D6-E4CB-B3E0-4B221F2396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5E5E38-5354-DF95-30FD-EF4F31CDEF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8D8992-D61E-25A6-B7BA-60EC083208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F46B8F-A0A0-9EDB-260E-44990427B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7EDB2-2CAA-4BA6-B4F7-E3CD0670359F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DD2A57-C247-227C-4AA1-4D37C7E9B6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454BA8-3280-891E-0BF3-B0C5670648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E3059-FC1A-4E44-87CB-4876363081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254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2A101-DA7D-C0D3-477E-973784DC23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FAC1E29-BD7B-A265-B8F2-8BCDE96E04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7EDB2-2CAA-4BA6-B4F7-E3CD0670359F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D0B2DE-DEB8-BEAD-9C37-42585DAFF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DA055-34AD-612C-42BD-291346CDCE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E3059-FC1A-4E44-87CB-4876363081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467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BE84811-69C0-4AC3-18E8-E94E40E76A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7EDB2-2CAA-4BA6-B4F7-E3CD0670359F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7FB7B8E-276F-2915-09AC-EA3956A526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81B19B-A067-1003-9C71-66BEF6357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E3059-FC1A-4E44-87CB-4876363081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966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E20E3-B9D2-66EE-91F1-7339A7BD58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B1CEF2-1A75-8ED2-3F19-77397C661F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50E177-3F14-A3F2-A1B0-D621851ECA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23B476-B51C-B5FC-4114-548F12B11B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7EDB2-2CAA-4BA6-B4F7-E3CD0670359F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6543A1-1B89-C306-8D88-8FDFF0987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95F82F-543B-CD08-8EFF-E2B53057DF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E3059-FC1A-4E44-87CB-4876363081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2134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CFE66-7FFD-7753-2C47-B7AC0AE17E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7750943-D721-4985-5077-5F0F13CBD76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A021FF-A86E-2C2B-F28A-69CC3B097A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91BEC3-5594-0931-5C7D-2C0AA2D092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7EDB2-2CAA-4BA6-B4F7-E3CD0670359F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43912C-6FD5-6861-0E43-0DD2A27439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EC3D14-C99C-1103-85FB-4685A27906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E3059-FC1A-4E44-87CB-4876363081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911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7127B-3DB1-966C-82A6-C936027B83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6036E7-CC19-B60D-E660-007AF40684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27C0A3-C6DF-1118-1A8F-EE6CE609A3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7EDB2-2CAA-4BA6-B4F7-E3CD0670359F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4F7672-0307-6227-43CC-7337308E0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4B4A9D-A081-BC16-F225-402BD668A3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E3059-FC1A-4E44-87CB-4876363081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2639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DB3C745-3B3A-1714-B29A-E2D2BFE1E2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71618F-FE82-BA4F-2721-6F4E4DB8C5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61CB7-04D9-4767-3528-0A02345A6B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7EDB2-2CAA-4BA6-B4F7-E3CD0670359F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E3F530-3409-7CAB-55BB-260594279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78D61-2FC7-8CCB-C004-92CF9FDBC4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E3059-FC1A-4E44-87CB-4876363081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53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AA114A7-10B1-2E6E-F372-DB477209E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DB66A4-D7D0-AAC1-CC7A-8856CFACCC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BD724B-5DC0-4BE0-F7C8-988F5A4387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67EDB2-2CAA-4BA6-B4F7-E3CD0670359F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DC78FA-63D8-58B5-837B-31EC4A3582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E25C31-57DF-7DAB-8032-14FEA3C5FC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2E3059-FC1A-4E44-87CB-4876363081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544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57EB7DD-EBC3-B519-B4D0-6126F5A77842}"/>
              </a:ext>
            </a:extLst>
          </p:cNvPr>
          <p:cNvSpPr/>
          <p:nvPr/>
        </p:nvSpPr>
        <p:spPr>
          <a:xfrm>
            <a:off x="1935644" y="4037863"/>
            <a:ext cx="1663148" cy="1378226"/>
          </a:xfrm>
          <a:prstGeom prst="roundRect">
            <a:avLst/>
          </a:prstGeom>
          <a:solidFill>
            <a:schemeClr val="accent2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Networking Facility/ Main Facility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4D7C7FA-6507-0485-78CE-89FCE5B6B93F}"/>
              </a:ext>
            </a:extLst>
          </p:cNvPr>
          <p:cNvSpPr/>
          <p:nvPr/>
        </p:nvSpPr>
        <p:spPr>
          <a:xfrm>
            <a:off x="2690191" y="354496"/>
            <a:ext cx="2179983" cy="1378226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Facility #1</a:t>
            </a:r>
          </a:p>
          <a:p>
            <a:pPr algn="ctr"/>
            <a:r>
              <a:rPr lang="en-GB" dirty="0"/>
              <a:t>Router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B937771-001C-55ED-2691-CE82C1819AAA}"/>
              </a:ext>
            </a:extLst>
          </p:cNvPr>
          <p:cNvSpPr/>
          <p:nvPr/>
        </p:nvSpPr>
        <p:spPr>
          <a:xfrm>
            <a:off x="7374836" y="354496"/>
            <a:ext cx="2179983" cy="1378226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Facility #3</a:t>
            </a:r>
          </a:p>
          <a:p>
            <a:pPr algn="ctr"/>
            <a:r>
              <a:rPr lang="en-GB" dirty="0"/>
              <a:t>Router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4CDDE00-0BE9-A0F0-5E25-41BEBB11B143}"/>
              </a:ext>
            </a:extLst>
          </p:cNvPr>
          <p:cNvSpPr/>
          <p:nvPr/>
        </p:nvSpPr>
        <p:spPr>
          <a:xfrm>
            <a:off x="5032513" y="669237"/>
            <a:ext cx="2179983" cy="1378226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Facility #2</a:t>
            </a:r>
          </a:p>
          <a:p>
            <a:pPr algn="ctr"/>
            <a:r>
              <a:rPr lang="en-GB" dirty="0"/>
              <a:t>Router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9A326E55-0B0C-03DD-F4D0-86638A409B75}"/>
              </a:ext>
            </a:extLst>
          </p:cNvPr>
          <p:cNvSpPr/>
          <p:nvPr/>
        </p:nvSpPr>
        <p:spPr>
          <a:xfrm>
            <a:off x="5604012" y="4436165"/>
            <a:ext cx="1036983" cy="546652"/>
          </a:xfrm>
          <a:prstGeom prst="roundRect">
            <a:avLst/>
          </a:prstGeom>
          <a:solidFill>
            <a:schemeClr val="accent2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Server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4ED70008-048D-8EC7-89E4-51EBF5D4D90E}"/>
              </a:ext>
            </a:extLst>
          </p:cNvPr>
          <p:cNvSpPr/>
          <p:nvPr/>
        </p:nvSpPr>
        <p:spPr>
          <a:xfrm>
            <a:off x="5604012" y="3554895"/>
            <a:ext cx="1036983" cy="546652"/>
          </a:xfrm>
          <a:prstGeom prst="roundRect">
            <a:avLst/>
          </a:prstGeom>
          <a:solidFill>
            <a:schemeClr val="accent2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Router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456DFB58-24CF-B357-B48E-5C4409534E1F}"/>
              </a:ext>
            </a:extLst>
          </p:cNvPr>
          <p:cNvSpPr/>
          <p:nvPr/>
        </p:nvSpPr>
        <p:spPr>
          <a:xfrm>
            <a:off x="4568684" y="5317435"/>
            <a:ext cx="1408046" cy="546652"/>
          </a:xfrm>
          <a:prstGeom prst="roundRect">
            <a:avLst/>
          </a:prstGeom>
          <a:solidFill>
            <a:schemeClr val="accent2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Workstation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DA03102-8F76-4F1C-80D0-D29BF07B7C25}"/>
              </a:ext>
            </a:extLst>
          </p:cNvPr>
          <p:cNvSpPr/>
          <p:nvPr/>
        </p:nvSpPr>
        <p:spPr>
          <a:xfrm>
            <a:off x="6215271" y="5317435"/>
            <a:ext cx="1408046" cy="546652"/>
          </a:xfrm>
          <a:prstGeom prst="roundRect">
            <a:avLst/>
          </a:prstGeom>
          <a:solidFill>
            <a:schemeClr val="accent2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Workstation</a:t>
            </a:r>
          </a:p>
        </p:txBody>
      </p:sp>
      <p:sp>
        <p:nvSpPr>
          <p:cNvPr id="13" name="Left Brace 12">
            <a:extLst>
              <a:ext uri="{FF2B5EF4-FFF2-40B4-BE49-F238E27FC236}">
                <a16:creationId xmlns:a16="http://schemas.microsoft.com/office/drawing/2014/main" id="{04115926-CED3-15B4-D8F1-ED6E4DDE9BF4}"/>
              </a:ext>
            </a:extLst>
          </p:cNvPr>
          <p:cNvSpPr/>
          <p:nvPr/>
        </p:nvSpPr>
        <p:spPr>
          <a:xfrm>
            <a:off x="3645175" y="3432703"/>
            <a:ext cx="1534765" cy="2588547"/>
          </a:xfrm>
          <a:prstGeom prst="leftBrace">
            <a:avLst>
              <a:gd name="adj1" fmla="val 10923"/>
              <a:gd name="adj2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88F47FE-C936-EBFA-2113-08D6DB48BA73}"/>
              </a:ext>
            </a:extLst>
          </p:cNvPr>
          <p:cNvCxnSpPr>
            <a:stCxn id="10" idx="2"/>
            <a:endCxn id="9" idx="0"/>
          </p:cNvCxnSpPr>
          <p:nvPr/>
        </p:nvCxnSpPr>
        <p:spPr>
          <a:xfrm>
            <a:off x="6122504" y="4101547"/>
            <a:ext cx="0" cy="33461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9626E05-C6C0-D084-E10A-C80E2B4DA0B2}"/>
              </a:ext>
            </a:extLst>
          </p:cNvPr>
          <p:cNvCxnSpPr>
            <a:cxnSpLocks/>
            <a:stCxn id="12" idx="0"/>
            <a:endCxn id="9" idx="2"/>
          </p:cNvCxnSpPr>
          <p:nvPr/>
        </p:nvCxnSpPr>
        <p:spPr>
          <a:xfrm flipH="1" flipV="1">
            <a:off x="6122504" y="4982817"/>
            <a:ext cx="796790" cy="33461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811B7454-3E6D-9E3F-BCD5-824758884F56}"/>
              </a:ext>
            </a:extLst>
          </p:cNvPr>
          <p:cNvCxnSpPr>
            <a:cxnSpLocks/>
            <a:stCxn id="11" idx="0"/>
            <a:endCxn id="9" idx="2"/>
          </p:cNvCxnSpPr>
          <p:nvPr/>
        </p:nvCxnSpPr>
        <p:spPr>
          <a:xfrm flipV="1">
            <a:off x="5272707" y="4982817"/>
            <a:ext cx="849797" cy="33461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Cloud 21">
            <a:extLst>
              <a:ext uri="{FF2B5EF4-FFF2-40B4-BE49-F238E27FC236}">
                <a16:creationId xmlns:a16="http://schemas.microsoft.com/office/drawing/2014/main" id="{F8210223-8A19-5865-882A-4CCE5170CBBF}"/>
              </a:ext>
            </a:extLst>
          </p:cNvPr>
          <p:cNvSpPr/>
          <p:nvPr/>
        </p:nvSpPr>
        <p:spPr>
          <a:xfrm>
            <a:off x="5379552" y="2489753"/>
            <a:ext cx="1485903" cy="82163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Internet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C47D54F-8DE3-FDF2-870E-3965381E9A63}"/>
              </a:ext>
            </a:extLst>
          </p:cNvPr>
          <p:cNvCxnSpPr>
            <a:cxnSpLocks/>
            <a:stCxn id="22" idx="1"/>
            <a:endCxn id="10" idx="0"/>
          </p:cNvCxnSpPr>
          <p:nvPr/>
        </p:nvCxnSpPr>
        <p:spPr>
          <a:xfrm>
            <a:off x="6122504" y="3310512"/>
            <a:ext cx="0" cy="24438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BF5AA679-4082-9C2A-291A-74E10661F6E3}"/>
              </a:ext>
            </a:extLst>
          </p:cNvPr>
          <p:cNvCxnSpPr>
            <a:cxnSpLocks/>
            <a:stCxn id="6" idx="2"/>
            <a:endCxn id="22" idx="3"/>
          </p:cNvCxnSpPr>
          <p:nvPr/>
        </p:nvCxnSpPr>
        <p:spPr>
          <a:xfrm>
            <a:off x="3780183" y="1732722"/>
            <a:ext cx="2342321" cy="80400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C3339564-BF71-5332-A7C2-F46D0CA28F0D}"/>
              </a:ext>
            </a:extLst>
          </p:cNvPr>
          <p:cNvCxnSpPr>
            <a:cxnSpLocks/>
            <a:stCxn id="8" idx="2"/>
            <a:endCxn id="22" idx="3"/>
          </p:cNvCxnSpPr>
          <p:nvPr/>
        </p:nvCxnSpPr>
        <p:spPr>
          <a:xfrm flipH="1">
            <a:off x="6122504" y="2047463"/>
            <a:ext cx="1" cy="48926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12E7B320-B624-C203-AEB8-4F8C76B9683F}"/>
              </a:ext>
            </a:extLst>
          </p:cNvPr>
          <p:cNvCxnSpPr>
            <a:cxnSpLocks/>
            <a:stCxn id="7" idx="2"/>
            <a:endCxn id="22" idx="3"/>
          </p:cNvCxnSpPr>
          <p:nvPr/>
        </p:nvCxnSpPr>
        <p:spPr>
          <a:xfrm flipH="1">
            <a:off x="6122504" y="1732722"/>
            <a:ext cx="2342324" cy="80400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52579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22</Words>
  <Application>Microsoft Office PowerPoint</Application>
  <PresentationFormat>Widescreen</PresentationFormat>
  <Paragraphs>12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Second Account</dc:creator>
  <cp:lastModifiedBy>Second Account</cp:lastModifiedBy>
  <cp:revision>1</cp:revision>
  <dcterms:created xsi:type="dcterms:W3CDTF">2022-05-08T13:29:36Z</dcterms:created>
  <dcterms:modified xsi:type="dcterms:W3CDTF">2022-05-08T15:48:46Z</dcterms:modified>
</cp:coreProperties>
</file>