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1" r:id="rId5"/>
    <p:sldMasterId id="2147483678" r:id="rId6"/>
    <p:sldMasterId id="2147483689" r:id="rId7"/>
  </p:sldMasterIdLst>
  <p:notesMasterIdLst>
    <p:notesMasterId r:id="rId70"/>
  </p:notesMasterIdLst>
  <p:handoutMasterIdLst>
    <p:handoutMasterId r:id="rId71"/>
  </p:handoutMasterIdLst>
  <p:sldIdLst>
    <p:sldId id="256" r:id="rId8"/>
    <p:sldId id="311" r:id="rId9"/>
    <p:sldId id="315" r:id="rId10"/>
    <p:sldId id="328" r:id="rId11"/>
    <p:sldId id="329" r:id="rId12"/>
    <p:sldId id="331" r:id="rId13"/>
    <p:sldId id="330" r:id="rId14"/>
    <p:sldId id="332" r:id="rId15"/>
    <p:sldId id="333" r:id="rId16"/>
    <p:sldId id="322" r:id="rId17"/>
    <p:sldId id="327" r:id="rId18"/>
    <p:sldId id="323" r:id="rId19"/>
    <p:sldId id="314" r:id="rId20"/>
    <p:sldId id="316" r:id="rId21"/>
    <p:sldId id="317" r:id="rId22"/>
    <p:sldId id="324" r:id="rId23"/>
    <p:sldId id="318" r:id="rId24"/>
    <p:sldId id="334" r:id="rId25"/>
    <p:sldId id="303" r:id="rId26"/>
    <p:sldId id="319" r:id="rId27"/>
    <p:sldId id="326" r:id="rId28"/>
    <p:sldId id="257" r:id="rId29"/>
    <p:sldId id="272" r:id="rId30"/>
    <p:sldId id="270" r:id="rId31"/>
    <p:sldId id="302" r:id="rId32"/>
    <p:sldId id="271" r:id="rId33"/>
    <p:sldId id="325" r:id="rId34"/>
    <p:sldId id="264" r:id="rId35"/>
    <p:sldId id="273" r:id="rId36"/>
    <p:sldId id="301" r:id="rId37"/>
    <p:sldId id="275" r:id="rId38"/>
    <p:sldId id="276" r:id="rId39"/>
    <p:sldId id="280" r:id="rId40"/>
    <p:sldId id="288" r:id="rId41"/>
    <p:sldId id="277" r:id="rId42"/>
    <p:sldId id="278" r:id="rId43"/>
    <p:sldId id="320" r:id="rId44"/>
    <p:sldId id="300" r:id="rId45"/>
    <p:sldId id="284" r:id="rId46"/>
    <p:sldId id="259" r:id="rId47"/>
    <p:sldId id="262" r:id="rId48"/>
    <p:sldId id="269" r:id="rId49"/>
    <p:sldId id="290" r:id="rId50"/>
    <p:sldId id="291" r:id="rId51"/>
    <p:sldId id="292" r:id="rId52"/>
    <p:sldId id="296" r:id="rId53"/>
    <p:sldId id="289" r:id="rId54"/>
    <p:sldId id="297" r:id="rId55"/>
    <p:sldId id="298" r:id="rId56"/>
    <p:sldId id="281" r:id="rId57"/>
    <p:sldId id="312" r:id="rId58"/>
    <p:sldId id="299" r:id="rId59"/>
    <p:sldId id="266" r:id="rId60"/>
    <p:sldId id="306" r:id="rId61"/>
    <p:sldId id="307" r:id="rId62"/>
    <p:sldId id="304" r:id="rId63"/>
    <p:sldId id="308" r:id="rId64"/>
    <p:sldId id="309" r:id="rId65"/>
    <p:sldId id="310" r:id="rId66"/>
    <p:sldId id="313" r:id="rId67"/>
    <p:sldId id="282" r:id="rId68"/>
    <p:sldId id="283" r:id="rId6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569F15-A401-49C8-9631-BAB96DFF96C4}" v="13" dt="2025-10-03T14:20:18.3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86" autoAdjust="0"/>
    <p:restoredTop sz="89894" autoAdjust="0"/>
  </p:normalViewPr>
  <p:slideViewPr>
    <p:cSldViewPr snapToGrid="0" showGuides="1">
      <p:cViewPr>
        <p:scale>
          <a:sx n="93" d="100"/>
          <a:sy n="93" d="100"/>
        </p:scale>
        <p:origin x="180" y="9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16" Type="http://schemas.openxmlformats.org/officeDocument/2006/relationships/slide" Target="slides/slide9.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openxmlformats.org/officeDocument/2006/relationships/slide" Target="slides/slide59.xml"/><Relationship Id="rId74"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4.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69" Type="http://schemas.openxmlformats.org/officeDocument/2006/relationships/slide" Target="slides/slide62.xml"/><Relationship Id="rId77" Type="http://schemas.microsoft.com/office/2015/10/relationships/revisionInfo" Target="revisionInfo.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notesMaster" Target="notesMasters/notesMaster1.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microsoft.com/office/2016/11/relationships/changesInfo" Target="changesInfos/changesInfo1.xml"/><Relationship Id="rId7" Type="http://schemas.openxmlformats.org/officeDocument/2006/relationships/slideMaster" Target="slideMasters/slideMaster4.xml"/><Relationship Id="rId71" Type="http://schemas.openxmlformats.org/officeDocument/2006/relationships/handoutMaster" Target="handoutMasters/handoutMaster1.xml"/><Relationship Id="rId2" Type="http://schemas.openxmlformats.org/officeDocument/2006/relationships/customXml" Target="../customXml/item2.xml"/><Relationship Id="rId29" Type="http://schemas.openxmlformats.org/officeDocument/2006/relationships/slide" Target="slides/slide2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w Griffiths" userId="be253156-1baf-4540-9db4-99275122b591" providerId="ADAL" clId="{B4569F15-A401-49C8-9631-BAB96DFF96C4}"/>
    <pc:docChg chg="undo custSel addSld delSld modSld sldOrd">
      <pc:chgData name="Huw Griffiths" userId="be253156-1baf-4540-9db4-99275122b591" providerId="ADAL" clId="{B4569F15-A401-49C8-9631-BAB96DFF96C4}" dt="2025-10-03T14:20:28.155" v="297" actId="1076"/>
      <pc:docMkLst>
        <pc:docMk/>
      </pc:docMkLst>
      <pc:sldChg chg="addSp delSp modSp mod">
        <pc:chgData name="Huw Griffiths" userId="be253156-1baf-4540-9db4-99275122b591" providerId="ADAL" clId="{B4569F15-A401-49C8-9631-BAB96DFF96C4}" dt="2025-10-03T14:19:45.756" v="295" actId="1076"/>
        <pc:sldMkLst>
          <pc:docMk/>
          <pc:sldMk cId="812839628" sldId="280"/>
        </pc:sldMkLst>
        <pc:spChg chg="add mod">
          <ac:chgData name="Huw Griffiths" userId="be253156-1baf-4540-9db4-99275122b591" providerId="ADAL" clId="{B4569F15-A401-49C8-9631-BAB96DFF96C4}" dt="2025-10-03T14:19:45.756" v="295" actId="1076"/>
          <ac:spMkLst>
            <pc:docMk/>
            <pc:sldMk cId="812839628" sldId="280"/>
            <ac:spMk id="2" creationId="{1ABD4153-F13F-AA16-EC25-7C6FB507B2B4}"/>
          </ac:spMkLst>
        </pc:spChg>
        <pc:spChg chg="add mod">
          <ac:chgData name="Huw Griffiths" userId="be253156-1baf-4540-9db4-99275122b591" providerId="ADAL" clId="{B4569F15-A401-49C8-9631-BAB96DFF96C4}" dt="2025-10-03T14:19:31.765" v="293" actId="207"/>
          <ac:spMkLst>
            <pc:docMk/>
            <pc:sldMk cId="812839628" sldId="280"/>
            <ac:spMk id="3" creationId="{3273D915-6E40-AEF1-14D9-572DB34BF270}"/>
          </ac:spMkLst>
        </pc:spChg>
        <pc:picChg chg="del">
          <ac:chgData name="Huw Griffiths" userId="be253156-1baf-4540-9db4-99275122b591" providerId="ADAL" clId="{B4569F15-A401-49C8-9631-BAB96DFF96C4}" dt="2025-10-03T14:08:01.431" v="116" actId="478"/>
          <ac:picMkLst>
            <pc:docMk/>
            <pc:sldMk cId="812839628" sldId="280"/>
            <ac:picMk id="19" creationId="{625FBDE9-EC02-4111-0228-469FAD2CE998}"/>
          </ac:picMkLst>
        </pc:picChg>
        <pc:picChg chg="mod">
          <ac:chgData name="Huw Griffiths" userId="be253156-1baf-4540-9db4-99275122b591" providerId="ADAL" clId="{B4569F15-A401-49C8-9631-BAB96DFF96C4}" dt="2025-10-03T14:19:37.370" v="294" actId="1076"/>
          <ac:picMkLst>
            <pc:docMk/>
            <pc:sldMk cId="812839628" sldId="280"/>
            <ac:picMk id="20" creationId="{DE031DCD-9D94-68F6-4843-7EBAF52FDE18}"/>
          </ac:picMkLst>
        </pc:picChg>
      </pc:sldChg>
      <pc:sldChg chg="ord">
        <pc:chgData name="Huw Griffiths" userId="be253156-1baf-4540-9db4-99275122b591" providerId="ADAL" clId="{B4569F15-A401-49C8-9631-BAB96DFF96C4}" dt="2025-10-03T14:10:08.180" v="119"/>
        <pc:sldMkLst>
          <pc:docMk/>
          <pc:sldMk cId="1487257168" sldId="288"/>
        </pc:sldMkLst>
      </pc:sldChg>
      <pc:sldChg chg="addSp modSp mod">
        <pc:chgData name="Huw Griffiths" userId="be253156-1baf-4540-9db4-99275122b591" providerId="ADAL" clId="{B4569F15-A401-49C8-9631-BAB96DFF96C4}" dt="2025-10-03T14:20:28.155" v="297" actId="1076"/>
        <pc:sldMkLst>
          <pc:docMk/>
          <pc:sldMk cId="2307138088" sldId="326"/>
        </pc:sldMkLst>
        <pc:spChg chg="add mod">
          <ac:chgData name="Huw Griffiths" userId="be253156-1baf-4540-9db4-99275122b591" providerId="ADAL" clId="{B4569F15-A401-49C8-9631-BAB96DFF96C4}" dt="2025-10-03T14:20:28.155" v="297" actId="1076"/>
          <ac:spMkLst>
            <pc:docMk/>
            <pc:sldMk cId="2307138088" sldId="326"/>
            <ac:spMk id="4" creationId="{7CE37B50-6609-8C28-EFB1-EB9921E31B4E}"/>
          </ac:spMkLst>
        </pc:spChg>
      </pc:sldChg>
      <pc:sldChg chg="add">
        <pc:chgData name="Huw Griffiths" userId="be253156-1baf-4540-9db4-99275122b591" providerId="ADAL" clId="{B4569F15-A401-49C8-9631-BAB96DFF96C4}" dt="2025-10-01T14:54:15.986" v="0"/>
        <pc:sldMkLst>
          <pc:docMk/>
          <pc:sldMk cId="2746014534" sldId="328"/>
        </pc:sldMkLst>
      </pc:sldChg>
      <pc:sldChg chg="add">
        <pc:chgData name="Huw Griffiths" userId="be253156-1baf-4540-9db4-99275122b591" providerId="ADAL" clId="{B4569F15-A401-49C8-9631-BAB96DFF96C4}" dt="2025-10-01T14:54:15.986" v="0"/>
        <pc:sldMkLst>
          <pc:docMk/>
          <pc:sldMk cId="2394276973" sldId="329"/>
        </pc:sldMkLst>
      </pc:sldChg>
      <pc:sldChg chg="new del">
        <pc:chgData name="Huw Griffiths" userId="be253156-1baf-4540-9db4-99275122b591" providerId="ADAL" clId="{B4569F15-A401-49C8-9631-BAB96DFF96C4}" dt="2025-10-03T10:29:35.971" v="2" actId="47"/>
        <pc:sldMkLst>
          <pc:docMk/>
          <pc:sldMk cId="1430958547" sldId="330"/>
        </pc:sldMkLst>
      </pc:sldChg>
      <pc:sldChg chg="addSp modSp new mod ord modClrScheme chgLayout">
        <pc:chgData name="Huw Griffiths" userId="be253156-1baf-4540-9db4-99275122b591" providerId="ADAL" clId="{B4569F15-A401-49C8-9631-BAB96DFF96C4}" dt="2025-10-03T10:36:46.498" v="42" actId="113"/>
        <pc:sldMkLst>
          <pc:docMk/>
          <pc:sldMk cId="3751976506" sldId="330"/>
        </pc:sldMkLst>
        <pc:spChg chg="mod">
          <ac:chgData name="Huw Griffiths" userId="be253156-1baf-4540-9db4-99275122b591" providerId="ADAL" clId="{B4569F15-A401-49C8-9631-BAB96DFF96C4}" dt="2025-10-03T10:36:46.498" v="42" actId="113"/>
          <ac:spMkLst>
            <pc:docMk/>
            <pc:sldMk cId="3751976506" sldId="330"/>
            <ac:spMk id="2" creationId="{BBD64B1F-5276-06C1-5EF7-861E958494FC}"/>
          </ac:spMkLst>
        </pc:spChg>
        <pc:spChg chg="mod ord">
          <ac:chgData name="Huw Griffiths" userId="be253156-1baf-4540-9db4-99275122b591" providerId="ADAL" clId="{B4569F15-A401-49C8-9631-BAB96DFF96C4}" dt="2025-10-03T10:36:12.895" v="39" actId="403"/>
          <ac:spMkLst>
            <pc:docMk/>
            <pc:sldMk cId="3751976506" sldId="330"/>
            <ac:spMk id="3" creationId="{25C72B79-E693-2FAE-0DFF-8ADA48C812C0}"/>
          </ac:spMkLst>
        </pc:spChg>
        <pc:picChg chg="add mod">
          <ac:chgData name="Huw Griffiths" userId="be253156-1baf-4540-9db4-99275122b591" providerId="ADAL" clId="{B4569F15-A401-49C8-9631-BAB96DFF96C4}" dt="2025-10-03T10:35:15.627" v="27" actId="26606"/>
          <ac:picMkLst>
            <pc:docMk/>
            <pc:sldMk cId="3751976506" sldId="330"/>
            <ac:picMk id="4" creationId="{6D2BDD2D-EFA7-83A1-B3B7-FB8E081C7C6E}"/>
          </ac:picMkLst>
        </pc:picChg>
      </pc:sldChg>
      <pc:sldChg chg="addSp delSp modSp add mod ord modAnim">
        <pc:chgData name="Huw Griffiths" userId="be253156-1baf-4540-9db4-99275122b591" providerId="ADAL" clId="{B4569F15-A401-49C8-9631-BAB96DFF96C4}" dt="2025-10-03T10:41:55.027" v="97" actId="1076"/>
        <pc:sldMkLst>
          <pc:docMk/>
          <pc:sldMk cId="3686195475" sldId="331"/>
        </pc:sldMkLst>
        <pc:spChg chg="mod">
          <ac:chgData name="Huw Griffiths" userId="be253156-1baf-4540-9db4-99275122b591" providerId="ADAL" clId="{B4569F15-A401-49C8-9631-BAB96DFF96C4}" dt="2025-10-03T10:41:55.027" v="97" actId="1076"/>
          <ac:spMkLst>
            <pc:docMk/>
            <pc:sldMk cId="3686195475" sldId="331"/>
            <ac:spMk id="3" creationId="{D6738D7C-5779-4488-0A31-D4551883C7A7}"/>
          </ac:spMkLst>
        </pc:spChg>
        <pc:picChg chg="del">
          <ac:chgData name="Huw Griffiths" userId="be253156-1baf-4540-9db4-99275122b591" providerId="ADAL" clId="{B4569F15-A401-49C8-9631-BAB96DFF96C4}" dt="2025-10-03T10:38:37.858" v="66" actId="478"/>
          <ac:picMkLst>
            <pc:docMk/>
            <pc:sldMk cId="3686195475" sldId="331"/>
            <ac:picMk id="4" creationId="{57968309-C194-D633-EFD3-E159BD413571}"/>
          </ac:picMkLst>
        </pc:picChg>
        <pc:picChg chg="add mod">
          <ac:chgData name="Huw Griffiths" userId="be253156-1baf-4540-9db4-99275122b591" providerId="ADAL" clId="{B4569F15-A401-49C8-9631-BAB96DFF96C4}" dt="2025-10-03T10:38:49.476" v="70" actId="1076"/>
          <ac:picMkLst>
            <pc:docMk/>
            <pc:sldMk cId="3686195475" sldId="331"/>
            <ac:picMk id="5" creationId="{8E255676-186B-7ED9-A709-3E7510350608}"/>
          </ac:picMkLst>
        </pc:picChg>
      </pc:sldChg>
      <pc:sldChg chg="modSp add mod">
        <pc:chgData name="Huw Griffiths" userId="be253156-1baf-4540-9db4-99275122b591" providerId="ADAL" clId="{B4569F15-A401-49C8-9631-BAB96DFF96C4}" dt="2025-10-03T10:40:46.836" v="96" actId="20577"/>
        <pc:sldMkLst>
          <pc:docMk/>
          <pc:sldMk cId="2971332055" sldId="332"/>
        </pc:sldMkLst>
        <pc:spChg chg="mod">
          <ac:chgData name="Huw Griffiths" userId="be253156-1baf-4540-9db4-99275122b591" providerId="ADAL" clId="{B4569F15-A401-49C8-9631-BAB96DFF96C4}" dt="2025-10-03T10:40:46.836" v="96" actId="20577"/>
          <ac:spMkLst>
            <pc:docMk/>
            <pc:sldMk cId="2971332055" sldId="332"/>
            <ac:spMk id="3" creationId="{C56434E2-38F6-CC42-AB92-B2F1ED4B2FFD}"/>
          </ac:spMkLst>
        </pc:spChg>
      </pc:sldChg>
      <pc:sldChg chg="addSp delSp modSp new mod modClrScheme chgLayout">
        <pc:chgData name="Huw Griffiths" userId="be253156-1baf-4540-9db4-99275122b591" providerId="ADAL" clId="{B4569F15-A401-49C8-9631-BAB96DFF96C4}" dt="2025-10-03T10:44:00.188" v="105" actId="26606"/>
        <pc:sldMkLst>
          <pc:docMk/>
          <pc:sldMk cId="3093612578" sldId="333"/>
        </pc:sldMkLst>
        <pc:spChg chg="del">
          <ac:chgData name="Huw Griffiths" userId="be253156-1baf-4540-9db4-99275122b591" providerId="ADAL" clId="{B4569F15-A401-49C8-9631-BAB96DFF96C4}" dt="2025-10-03T10:43:44.143" v="99" actId="478"/>
          <ac:spMkLst>
            <pc:docMk/>
            <pc:sldMk cId="3093612578" sldId="333"/>
            <ac:spMk id="2" creationId="{C4BCA74F-9474-372A-9FF3-9F64B49A8602}"/>
          </ac:spMkLst>
        </pc:spChg>
        <pc:spChg chg="del mod">
          <ac:chgData name="Huw Griffiths" userId="be253156-1baf-4540-9db4-99275122b591" providerId="ADAL" clId="{B4569F15-A401-49C8-9631-BAB96DFF96C4}" dt="2025-10-03T10:43:48.536" v="101" actId="478"/>
          <ac:spMkLst>
            <pc:docMk/>
            <pc:sldMk cId="3093612578" sldId="333"/>
            <ac:spMk id="3" creationId="{E269DFDB-E14E-F716-DA25-3E9C130D795C}"/>
          </ac:spMkLst>
        </pc:spChg>
        <pc:spChg chg="del mod">
          <ac:chgData name="Huw Griffiths" userId="be253156-1baf-4540-9db4-99275122b591" providerId="ADAL" clId="{B4569F15-A401-49C8-9631-BAB96DFF96C4}" dt="2025-10-03T10:43:53.233" v="103" actId="478"/>
          <ac:spMkLst>
            <pc:docMk/>
            <pc:sldMk cId="3093612578" sldId="333"/>
            <ac:spMk id="4" creationId="{1C375EF7-8036-244B-C8DE-C91A118B9416}"/>
          </ac:spMkLst>
        </pc:spChg>
        <pc:picChg chg="add mod">
          <ac:chgData name="Huw Griffiths" userId="be253156-1baf-4540-9db4-99275122b591" providerId="ADAL" clId="{B4569F15-A401-49C8-9631-BAB96DFF96C4}" dt="2025-10-03T10:44:00.188" v="105" actId="26606"/>
          <ac:picMkLst>
            <pc:docMk/>
            <pc:sldMk cId="3093612578" sldId="333"/>
            <ac:picMk id="5" creationId="{3F645BB2-9807-01F9-6583-2038FEC6983D}"/>
          </ac:picMkLst>
        </pc:picChg>
      </pc:sldChg>
      <pc:sldChg chg="addSp delSp modSp add del mod modTransition setBg delDesignElem">
        <pc:chgData name="Huw Griffiths" userId="be253156-1baf-4540-9db4-99275122b591" providerId="ADAL" clId="{B4569F15-A401-49C8-9631-BAB96DFF96C4}" dt="2025-10-03T10:52:10.820" v="111"/>
        <pc:sldMkLst>
          <pc:docMk/>
          <pc:sldMk cId="3332166094" sldId="334"/>
        </pc:sldMkLst>
        <pc:spChg chg="mod">
          <ac:chgData name="Huw Griffiths" userId="be253156-1baf-4540-9db4-99275122b591" providerId="ADAL" clId="{B4569F15-A401-49C8-9631-BAB96DFF96C4}" dt="2025-10-03T10:52:03.503" v="110"/>
          <ac:spMkLst>
            <pc:docMk/>
            <pc:sldMk cId="3332166094" sldId="334"/>
            <ac:spMk id="2" creationId="{6AAAC3B8-D78E-6A01-64A6-A1075F58B0B0}"/>
          </ac:spMkLst>
        </pc:spChg>
        <pc:spChg chg="add del">
          <ac:chgData name="Huw Griffiths" userId="be253156-1baf-4540-9db4-99275122b591" providerId="ADAL" clId="{B4569F15-A401-49C8-9631-BAB96DFF96C4}" dt="2025-10-03T10:52:03.503" v="110"/>
          <ac:spMkLst>
            <pc:docMk/>
            <pc:sldMk cId="3332166094" sldId="334"/>
            <ac:spMk id="70" creationId="{2151139A-886F-4B97-8815-729AD3831BBD}"/>
          </ac:spMkLst>
        </pc:spChg>
        <pc:spChg chg="add del">
          <ac:chgData name="Huw Griffiths" userId="be253156-1baf-4540-9db4-99275122b591" providerId="ADAL" clId="{B4569F15-A401-49C8-9631-BAB96DFF96C4}" dt="2025-10-03T10:52:03.503" v="110"/>
          <ac:spMkLst>
            <pc:docMk/>
            <pc:sldMk cId="3332166094" sldId="334"/>
            <ac:spMk id="71" creationId="{5428AC11-BFDF-42EF-80FF-717BBF909067}"/>
          </ac:spMkLst>
        </pc:spChg>
        <pc:spChg chg="add del">
          <ac:chgData name="Huw Griffiths" userId="be253156-1baf-4540-9db4-99275122b591" providerId="ADAL" clId="{B4569F15-A401-49C8-9631-BAB96DFF96C4}" dt="2025-10-03T10:52:03.503" v="110"/>
          <ac:spMkLst>
            <pc:docMk/>
            <pc:sldMk cId="3332166094" sldId="334"/>
            <ac:spMk id="72" creationId="{2CC56AF6-38E4-490B-8E2B-1A1037B4EDD4}"/>
          </ac:spMkLst>
        </pc:spChg>
        <pc:spChg chg="add del">
          <ac:chgData name="Huw Griffiths" userId="be253156-1baf-4540-9db4-99275122b591" providerId="ADAL" clId="{B4569F15-A401-49C8-9631-BAB96DFF96C4}" dt="2025-10-03T10:52:03.503" v="110"/>
          <ac:spMkLst>
            <pc:docMk/>
            <pc:sldMk cId="3332166094" sldId="334"/>
            <ac:spMk id="73" creationId="{32FD26B0-16CE-4AD4-9CE4-A63EBF330831}"/>
          </ac:spMkLst>
        </pc:spChg>
      </pc:sldChg>
      <pc:sldChg chg="modSp add del mod ord">
        <pc:chgData name="Huw Griffiths" userId="be253156-1baf-4540-9db4-99275122b591" providerId="ADAL" clId="{B4569F15-A401-49C8-9631-BAB96DFF96C4}" dt="2025-10-03T14:16:17.756" v="271" actId="47"/>
        <pc:sldMkLst>
          <pc:docMk/>
          <pc:sldMk cId="149327938" sldId="335"/>
        </pc:sldMkLst>
        <pc:spChg chg="mod">
          <ac:chgData name="Huw Griffiths" userId="be253156-1baf-4540-9db4-99275122b591" providerId="ADAL" clId="{B4569F15-A401-49C8-9631-BAB96DFF96C4}" dt="2025-10-03T14:15:00.863" v="245" actId="14100"/>
          <ac:spMkLst>
            <pc:docMk/>
            <pc:sldMk cId="149327938" sldId="335"/>
            <ac:spMk id="9" creationId="{9BEB5A39-62BB-C1D8-66E6-FD65675C3E1F}"/>
          </ac:spMkLst>
        </pc:spChg>
      </pc:sldChg>
      <pc:sldChg chg="addSp modSp new del mod">
        <pc:chgData name="Huw Griffiths" userId="be253156-1baf-4540-9db4-99275122b591" providerId="ADAL" clId="{B4569F15-A401-49C8-9631-BAB96DFF96C4}" dt="2025-10-03T14:10:16.731" v="120" actId="47"/>
        <pc:sldMkLst>
          <pc:docMk/>
          <pc:sldMk cId="4291921333" sldId="335"/>
        </pc:sldMkLst>
        <pc:picChg chg="add mod">
          <ac:chgData name="Huw Griffiths" userId="be253156-1baf-4540-9db4-99275122b591" providerId="ADAL" clId="{B4569F15-A401-49C8-9631-BAB96DFF96C4}" dt="2025-10-03T12:52:12.118" v="115" actId="14100"/>
          <ac:picMkLst>
            <pc:docMk/>
            <pc:sldMk cId="4291921333" sldId="335"/>
            <ac:picMk id="2" creationId="{EB9401FD-B697-B9C3-01BB-EE40311D6996}"/>
          </ac:picMkLst>
        </pc:picChg>
      </pc:sldChg>
    </pc:docChg>
  </pc:docChgLst>
  <pc:docChgLst>
    <pc:chgData name="Huw Griffiths" userId="be253156-1baf-4540-9db4-99275122b591" providerId="ADAL" clId="{13EA516E-D3B0-419E-86FF-0D257337B00B}"/>
    <pc:docChg chg="custSel addSld modSld sldOrd">
      <pc:chgData name="Huw Griffiths" userId="be253156-1baf-4540-9db4-99275122b591" providerId="ADAL" clId="{13EA516E-D3B0-419E-86FF-0D257337B00B}" dt="2024-10-08T11:58:21.133" v="33" actId="1076"/>
      <pc:docMkLst>
        <pc:docMk/>
      </pc:docMkLst>
      <pc:sldChg chg="addSp delSp modSp mod">
        <pc:chgData name="Huw Griffiths" userId="be253156-1baf-4540-9db4-99275122b591" providerId="ADAL" clId="{13EA516E-D3B0-419E-86FF-0D257337B00B}" dt="2024-10-08T11:58:21.133" v="33" actId="1076"/>
        <pc:sldMkLst>
          <pc:docMk/>
          <pc:sldMk cId="2196059947" sldId="281"/>
        </pc:sldMkLst>
      </pc:sldChg>
      <pc:sldChg chg="ord">
        <pc:chgData name="Huw Griffiths" userId="be253156-1baf-4540-9db4-99275122b591" providerId="ADAL" clId="{13EA516E-D3B0-419E-86FF-0D257337B00B}" dt="2024-09-25T09:50:08.200" v="1"/>
        <pc:sldMkLst>
          <pc:docMk/>
          <pc:sldMk cId="1761454886" sldId="320"/>
        </pc:sldMkLst>
      </pc:sldChg>
      <pc:sldChg chg="addSp delSp modSp new mod">
        <pc:chgData name="Huw Griffiths" userId="be253156-1baf-4540-9db4-99275122b591" providerId="ADAL" clId="{13EA516E-D3B0-419E-86FF-0D257337B00B}" dt="2024-10-08T11:46:15.432" v="26" actId="14100"/>
        <pc:sldMkLst>
          <pc:docMk/>
          <pc:sldMk cId="2211459384" sldId="325"/>
        </pc:sldMkLst>
      </pc:sldChg>
      <pc:sldChg chg="addSp modSp new mod">
        <pc:chgData name="Huw Griffiths" userId="be253156-1baf-4540-9db4-99275122b591" providerId="ADAL" clId="{13EA516E-D3B0-419E-86FF-0D257337B00B}" dt="2024-10-08T10:40:57.341" v="17" actId="14100"/>
        <pc:sldMkLst>
          <pc:docMk/>
          <pc:sldMk cId="2307138088" sldId="326"/>
        </pc:sldMkLst>
      </pc:sldChg>
      <pc:sldChg chg="addSp modSp new mod">
        <pc:chgData name="Huw Griffiths" userId="be253156-1baf-4540-9db4-99275122b591" providerId="ADAL" clId="{13EA516E-D3B0-419E-86FF-0D257337B00B}" dt="2024-10-08T10:42:17.245" v="21" actId="14100"/>
        <pc:sldMkLst>
          <pc:docMk/>
          <pc:sldMk cId="705961107" sldId="32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8F28AB76-B240-4EB5-BBB8-1585E350B0EB}" type="datetime1">
              <a:rPr lang="en-GB" smtClean="0"/>
              <a:t>03/10/2025</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a:t>‹#›</a:t>
            </a:fld>
            <a:endParaRPr lang="en-GB"/>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254F394-CA94-44AB-AA5C-030F15B3DF9F}" type="datetime1">
              <a:rPr lang="en-GB" noProof="0" smtClean="0"/>
              <a:t>03/10/2025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a:t>‹#›</a:t>
            </a:fld>
            <a:endParaRPr lang="en-GB" noProof="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US" b="1" i="1" dirty="0">
                <a:latin typeface="Arial" pitchFamily="34" charset="0"/>
                <a:cs typeface="Arial" pitchFamily="34" charset="0"/>
              </a:rPr>
              <a:t>Adapted from Dr. Carolyne Obonyo &amp; Dr. Catherine Morgan</a:t>
            </a:r>
          </a:p>
        </p:txBody>
      </p:sp>
      <p:sp>
        <p:nvSpPr>
          <p:cNvPr id="4" name="Slide Number Placeholder 3"/>
          <p:cNvSpPr>
            <a:spLocks noGrp="1"/>
          </p:cNvSpPr>
          <p:nvPr>
            <p:ph type="sldNum" sz="quarter" idx="10"/>
          </p:nvPr>
        </p:nvSpPr>
        <p:spPr/>
        <p:txBody>
          <a:bodyPr rtlCol="0"/>
          <a:lstStyle/>
          <a:p>
            <a:pPr rtl="0"/>
            <a:fld id="{0A3C37BE-C303-496D-B5CD-85F2937540FC}" type="slidenum">
              <a:rPr lang="en-GB" smtClean="0"/>
              <a:t>1</a:t>
            </a:fld>
            <a:endParaRPr lang="en-GB"/>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C0F23A-6CE9-D799-8B59-CB4D1480B3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CD6C3F-A4FD-B0E2-4C1A-830282FF5E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1297DE-16E7-6D3C-E504-163034561884}"/>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218305FF-D25D-14DB-4805-3441AF48B04D}"/>
              </a:ext>
            </a:extLst>
          </p:cNvPr>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A3C37BE-C303-496D-B5CD-85F2937540FC}" type="slidenum">
              <a:rPr kumimoji="0" lang="en-GB" sz="1200" b="0" i="0" u="none" strike="noStrike" kern="1200" cap="none" spc="0" normalizeH="0" baseline="0" noProof="0" smtClean="0">
                <a:ln>
                  <a:noFill/>
                </a:ln>
                <a:solidFill>
                  <a:srgbClr val="514843"/>
                </a:solidFill>
                <a:effectLst/>
                <a:uLnTx/>
                <a:uFillTx/>
                <a:latin typeface="Euphemia"/>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srgbClr val="514843"/>
              </a:solidFill>
              <a:effectLst/>
              <a:uLnTx/>
              <a:uFillTx/>
              <a:latin typeface="Euphemia"/>
              <a:ea typeface="+mn-ea"/>
              <a:cs typeface="+mn-cs"/>
            </a:endParaRPr>
          </a:p>
        </p:txBody>
      </p:sp>
    </p:spTree>
    <p:extLst>
      <p:ext uri="{BB962C8B-B14F-4D97-AF65-F5344CB8AC3E}">
        <p14:creationId xmlns:p14="http://schemas.microsoft.com/office/powerpoint/2010/main" val="1259287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a:t>What</a:t>
            </a:r>
            <a:r>
              <a:rPr lang="cy-GB" dirty="0"/>
              <a:t> did I do </a:t>
            </a:r>
            <a:r>
              <a:rPr lang="cy-GB" dirty="0" err="1"/>
              <a:t>my</a:t>
            </a:r>
            <a:r>
              <a:rPr lang="cy-GB" dirty="0"/>
              <a:t> PhD </a:t>
            </a:r>
            <a:r>
              <a:rPr lang="cy-GB" dirty="0" err="1"/>
              <a:t>on</a:t>
            </a:r>
            <a:r>
              <a:rPr lang="cy-GB" dirty="0"/>
              <a:t>? </a:t>
            </a:r>
            <a:r>
              <a:rPr lang="cy-GB" dirty="0" err="1"/>
              <a:t>Then</a:t>
            </a:r>
            <a:r>
              <a:rPr lang="cy-GB" dirty="0"/>
              <a:t> </a:t>
            </a:r>
            <a:r>
              <a:rPr lang="cy-GB" dirty="0" err="1"/>
              <a:t>discuss</a:t>
            </a:r>
            <a:r>
              <a:rPr lang="cy-GB" dirty="0"/>
              <a:t> </a:t>
            </a:r>
            <a:r>
              <a:rPr lang="cy-GB" dirty="0" err="1"/>
              <a:t>with</a:t>
            </a:r>
            <a:r>
              <a:rPr lang="cy-GB" dirty="0"/>
              <a:t> the </a:t>
            </a:r>
            <a:r>
              <a:rPr lang="cy-GB" dirty="0" err="1"/>
              <a:t>students</a:t>
            </a:r>
            <a:r>
              <a:rPr lang="cy-GB" dirty="0"/>
              <a:t> </a:t>
            </a:r>
            <a:r>
              <a:rPr lang="cy-GB" dirty="0" err="1"/>
              <a:t>what</a:t>
            </a:r>
            <a:r>
              <a:rPr lang="cy-GB" dirty="0"/>
              <a:t> </a:t>
            </a:r>
            <a:r>
              <a:rPr lang="cy-GB" dirty="0" err="1"/>
              <a:t>their</a:t>
            </a:r>
            <a:r>
              <a:rPr lang="cy-GB" dirty="0"/>
              <a:t> </a:t>
            </a:r>
            <a:r>
              <a:rPr lang="cy-GB" dirty="0" err="1"/>
              <a:t>interested</a:t>
            </a:r>
            <a:r>
              <a:rPr lang="cy-GB" dirty="0"/>
              <a:t> </a:t>
            </a:r>
            <a:r>
              <a:rPr lang="cy-GB" dirty="0" err="1"/>
              <a:t>in</a:t>
            </a:r>
            <a:r>
              <a:rPr lang="cy-GB" dirty="0"/>
              <a:t> </a:t>
            </a:r>
            <a:r>
              <a:rPr lang="cy-GB" dirty="0" err="1"/>
              <a:t>researching</a:t>
            </a:r>
            <a:r>
              <a:rPr lang="cy-GB" dirty="0"/>
              <a:t> </a:t>
            </a:r>
            <a:r>
              <a:rPr lang="cy-GB" dirty="0" err="1"/>
              <a:t>for</a:t>
            </a:r>
            <a:r>
              <a:rPr lang="cy-GB" dirty="0"/>
              <a:t> </a:t>
            </a:r>
            <a:r>
              <a:rPr lang="cy-GB" dirty="0" err="1"/>
              <a:t>their</a:t>
            </a:r>
            <a:r>
              <a:rPr lang="cy-GB" dirty="0"/>
              <a:t> </a:t>
            </a:r>
            <a:r>
              <a:rPr lang="cy-GB" dirty="0" err="1"/>
              <a:t>dissertation</a:t>
            </a:r>
            <a:r>
              <a:rPr lang="cy-GB" dirty="0"/>
              <a:t>.</a:t>
            </a:r>
            <a:endParaRPr lang="en-GB" dirty="0"/>
          </a:p>
        </p:txBody>
      </p:sp>
      <p:sp>
        <p:nvSpPr>
          <p:cNvPr id="4" name="Slide Number Placeholder 3"/>
          <p:cNvSpPr>
            <a:spLocks noGrp="1"/>
          </p:cNvSpPr>
          <p:nvPr>
            <p:ph type="sldNum" sz="quarter" idx="5"/>
          </p:nvPr>
        </p:nvSpPr>
        <p:spPr/>
        <p:txBody>
          <a:bodyPr/>
          <a:lstStyle/>
          <a:p>
            <a:pPr rtl="0"/>
            <a:fld id="{0A3C37BE-C303-496D-B5CD-85F2937540FC}" type="slidenum">
              <a:rPr lang="en-GB" noProof="0" smtClean="0"/>
              <a:t>3</a:t>
            </a:fld>
            <a:endParaRPr lang="en-GB" noProof="0"/>
          </a:p>
        </p:txBody>
      </p:sp>
    </p:spTree>
    <p:extLst>
      <p:ext uri="{BB962C8B-B14F-4D97-AF65-F5344CB8AC3E}">
        <p14:creationId xmlns:p14="http://schemas.microsoft.com/office/powerpoint/2010/main" val="2704290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1775E4-0136-CB3D-4C3D-037A3F8C99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890442-F066-CD0E-9147-4C54C1CFB2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E9E04C-0300-FD56-ACCB-BED7EEA4BEFA}"/>
              </a:ext>
            </a:extLst>
          </p:cNvPr>
          <p:cNvSpPr>
            <a:spLocks noGrp="1"/>
          </p:cNvSpPr>
          <p:nvPr>
            <p:ph type="body" idx="1"/>
          </p:nvPr>
        </p:nvSpPr>
        <p:spPr/>
        <p:txBody>
          <a:bodyPr rtlCol="0"/>
          <a:lstStyle/>
          <a:p>
            <a:pPr rtl="0"/>
            <a:r>
              <a:rPr lang="cy-GB" dirty="0" err="1"/>
              <a:t>What</a:t>
            </a:r>
            <a:r>
              <a:rPr lang="cy-GB" dirty="0"/>
              <a:t> did I </a:t>
            </a:r>
            <a:r>
              <a:rPr lang="cy-GB" dirty="0" err="1"/>
              <a:t>write</a:t>
            </a:r>
            <a:r>
              <a:rPr lang="cy-GB" dirty="0"/>
              <a:t> </a:t>
            </a:r>
            <a:r>
              <a:rPr lang="cy-GB" dirty="0" err="1"/>
              <a:t>my</a:t>
            </a:r>
            <a:r>
              <a:rPr lang="cy-GB" dirty="0"/>
              <a:t> PhD </a:t>
            </a:r>
            <a:r>
              <a:rPr lang="cy-GB" dirty="0" err="1"/>
              <a:t>on</a:t>
            </a:r>
            <a:r>
              <a:rPr lang="cy-GB" dirty="0"/>
              <a:t>?</a:t>
            </a:r>
            <a:endParaRPr lang="en-GB" dirty="0"/>
          </a:p>
        </p:txBody>
      </p:sp>
      <p:sp>
        <p:nvSpPr>
          <p:cNvPr id="4" name="Slide Number Placeholder 3">
            <a:extLst>
              <a:ext uri="{FF2B5EF4-FFF2-40B4-BE49-F238E27FC236}">
                <a16:creationId xmlns:a16="http://schemas.microsoft.com/office/drawing/2014/main" id="{E8C5ACAE-2305-759E-4E84-E0DD7D2CD07D}"/>
              </a:ext>
            </a:extLst>
          </p:cNvPr>
          <p:cNvSpPr>
            <a:spLocks noGrp="1"/>
          </p:cNvSpPr>
          <p:nvPr>
            <p:ph type="sldNum" sz="quarter" idx="5"/>
          </p:nvPr>
        </p:nvSpPr>
        <p:spPr/>
        <p:txBody>
          <a:bodyPr rtlCol="0"/>
          <a:lstStyle/>
          <a:p>
            <a:pPr rtl="0"/>
            <a:fld id="{0A3C37BE-C303-496D-B5CD-85F2937540FC}" type="slidenum">
              <a:rPr lang="en-GB" smtClean="0"/>
              <a:t>10</a:t>
            </a:fld>
            <a:endParaRPr lang="en-GB"/>
          </a:p>
        </p:txBody>
      </p:sp>
    </p:spTree>
    <p:extLst>
      <p:ext uri="{BB962C8B-B14F-4D97-AF65-F5344CB8AC3E}">
        <p14:creationId xmlns:p14="http://schemas.microsoft.com/office/powerpoint/2010/main" val="950441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Research </a:t>
            </a:r>
            <a:r>
              <a:rPr lang="cy-GB" dirty="0" err="1"/>
              <a:t>change</a:t>
            </a:r>
            <a:r>
              <a:rPr lang="cy-GB" dirty="0"/>
              <a:t>.</a:t>
            </a:r>
            <a:endParaRPr lang="en-GB" dirty="0"/>
          </a:p>
        </p:txBody>
      </p:sp>
      <p:sp>
        <p:nvSpPr>
          <p:cNvPr id="4" name="Slide Number Placeholder 3"/>
          <p:cNvSpPr>
            <a:spLocks noGrp="1"/>
          </p:cNvSpPr>
          <p:nvPr>
            <p:ph type="sldNum" sz="quarter" idx="5"/>
          </p:nvPr>
        </p:nvSpPr>
        <p:spPr/>
        <p:txBody>
          <a:bodyPr/>
          <a:lstStyle/>
          <a:p>
            <a:pPr rtl="0"/>
            <a:fld id="{0A3C37BE-C303-496D-B5CD-85F2937540FC}" type="slidenum">
              <a:rPr lang="en-GB" noProof="0" smtClean="0"/>
              <a:t>12</a:t>
            </a:fld>
            <a:endParaRPr lang="en-GB" noProof="0"/>
          </a:p>
        </p:txBody>
      </p:sp>
    </p:spTree>
    <p:extLst>
      <p:ext uri="{BB962C8B-B14F-4D97-AF65-F5344CB8AC3E}">
        <p14:creationId xmlns:p14="http://schemas.microsoft.com/office/powerpoint/2010/main" val="5928449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E-</a:t>
            </a:r>
            <a:r>
              <a:rPr lang="cy-GB" dirty="0" err="1"/>
              <a:t>mailed</a:t>
            </a:r>
            <a:r>
              <a:rPr lang="cy-GB" dirty="0"/>
              <a:t> the National Library of Wales and </a:t>
            </a:r>
            <a:r>
              <a:rPr lang="cy-GB" dirty="0" err="1"/>
              <a:t>before</a:t>
            </a:r>
            <a:r>
              <a:rPr lang="cy-GB" dirty="0"/>
              <a:t> I </a:t>
            </a:r>
            <a:r>
              <a:rPr lang="cy-GB" dirty="0" err="1"/>
              <a:t>returned</a:t>
            </a:r>
            <a:r>
              <a:rPr lang="cy-GB" dirty="0"/>
              <a:t> </a:t>
            </a:r>
            <a:r>
              <a:rPr lang="cy-GB" dirty="0" err="1"/>
              <a:t>they</a:t>
            </a:r>
            <a:r>
              <a:rPr lang="cy-GB" dirty="0"/>
              <a:t> had </a:t>
            </a:r>
            <a:r>
              <a:rPr lang="cy-GB" dirty="0" err="1"/>
              <a:t>received</a:t>
            </a:r>
            <a:r>
              <a:rPr lang="cy-GB" dirty="0"/>
              <a:t> </a:t>
            </a:r>
            <a:r>
              <a:rPr lang="cy-GB" dirty="0" err="1"/>
              <a:t>microfiche</a:t>
            </a:r>
            <a:r>
              <a:rPr lang="cy-GB" dirty="0"/>
              <a:t> </a:t>
            </a:r>
            <a:r>
              <a:rPr lang="cy-GB" dirty="0" err="1"/>
              <a:t>copies</a:t>
            </a:r>
            <a:r>
              <a:rPr lang="cy-GB" dirty="0"/>
              <a:t> of the Seren Orllewinol!!</a:t>
            </a:r>
            <a:endParaRPr lang="en-GB" dirty="0"/>
          </a:p>
        </p:txBody>
      </p:sp>
      <p:sp>
        <p:nvSpPr>
          <p:cNvPr id="4" name="Slide Number Placeholder 3"/>
          <p:cNvSpPr>
            <a:spLocks noGrp="1"/>
          </p:cNvSpPr>
          <p:nvPr>
            <p:ph type="sldNum" sz="quarter" idx="5"/>
          </p:nvPr>
        </p:nvSpPr>
        <p:spPr/>
        <p:txBody>
          <a:bodyPr/>
          <a:lstStyle/>
          <a:p>
            <a:pPr rtl="0"/>
            <a:fld id="{0A3C37BE-C303-496D-B5CD-85F2937540FC}" type="slidenum">
              <a:rPr lang="en-GB" noProof="0" smtClean="0"/>
              <a:t>16</a:t>
            </a:fld>
            <a:endParaRPr lang="en-GB" noProof="0"/>
          </a:p>
        </p:txBody>
      </p:sp>
    </p:spTree>
    <p:extLst>
      <p:ext uri="{BB962C8B-B14F-4D97-AF65-F5344CB8AC3E}">
        <p14:creationId xmlns:p14="http://schemas.microsoft.com/office/powerpoint/2010/main" val="26576156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986CE5-F0EE-4552-9611-1CDA25596CE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949493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14F706-8FD6-6FE2-6549-EC05CE388A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00F9D0-474E-009E-C06C-8362E36A44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E92CD9-E641-8BC6-1762-F04596F752B4}"/>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5805EB64-5632-A94F-1326-4C45878A2F8D}"/>
              </a:ext>
            </a:extLst>
          </p:cNvPr>
          <p:cNvSpPr>
            <a:spLocks noGrp="1"/>
          </p:cNvSpPr>
          <p:nvPr>
            <p:ph type="sldNum" sz="quarter" idx="5"/>
          </p:nvPr>
        </p:nvSpPr>
        <p:spPr/>
        <p:txBody>
          <a:bodyPr rtlCol="0"/>
          <a:lstStyle/>
          <a:p>
            <a:pPr rtl="0"/>
            <a:fld id="{0A3C37BE-C303-496D-B5CD-85F2937540FC}" type="slidenum">
              <a:rPr lang="en-GB" smtClean="0"/>
              <a:t>19</a:t>
            </a:fld>
            <a:endParaRPr lang="en-GB"/>
          </a:p>
        </p:txBody>
      </p:sp>
    </p:spTree>
    <p:extLst>
      <p:ext uri="{BB962C8B-B14F-4D97-AF65-F5344CB8AC3E}">
        <p14:creationId xmlns:p14="http://schemas.microsoft.com/office/powerpoint/2010/main" val="5052590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1775E4-0136-CB3D-4C3D-037A3F8C99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890442-F066-CD0E-9147-4C54C1CFB2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E9E04C-0300-FD56-ACCB-BED7EEA4BEFA}"/>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E8C5ACAE-2305-759E-4E84-E0DD7D2CD07D}"/>
              </a:ext>
            </a:extLst>
          </p:cNvPr>
          <p:cNvSpPr>
            <a:spLocks noGrp="1"/>
          </p:cNvSpPr>
          <p:nvPr>
            <p:ph type="sldNum" sz="quarter" idx="5"/>
          </p:nvPr>
        </p:nvSpPr>
        <p:spPr/>
        <p:txBody>
          <a:bodyPr rtlCol="0"/>
          <a:lstStyle/>
          <a:p>
            <a:pPr rtl="0"/>
            <a:fld id="{0A3C37BE-C303-496D-B5CD-85F2937540FC}" type="slidenum">
              <a:rPr lang="en-GB" smtClean="0"/>
              <a:t>20</a:t>
            </a:fld>
            <a:endParaRPr lang="en-GB"/>
          </a:p>
        </p:txBody>
      </p:sp>
    </p:spTree>
    <p:extLst>
      <p:ext uri="{BB962C8B-B14F-4D97-AF65-F5344CB8AC3E}">
        <p14:creationId xmlns:p14="http://schemas.microsoft.com/office/powerpoint/2010/main" val="41363468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0A3C37BE-C303-496D-B5CD-85F2937540FC}" type="slidenum">
              <a:rPr lang="en-GB" smtClean="0"/>
              <a:t>22</a:t>
            </a:fld>
            <a:endParaRPr lang="en-GB"/>
          </a:p>
        </p:txBody>
      </p:sp>
    </p:spTree>
    <p:extLst>
      <p:ext uri="{BB962C8B-B14F-4D97-AF65-F5344CB8AC3E}">
        <p14:creationId xmlns:p14="http://schemas.microsoft.com/office/powerpoint/2010/main" val="14432396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58C110-069D-EBAD-4407-66AC2B73E9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F96D16-033E-C20A-6432-EDE8410BE9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7D5F7B-EB35-1496-AECB-5829E688C329}"/>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9DDAD869-D96B-471C-E44D-97D8A53930A1}"/>
              </a:ext>
            </a:extLst>
          </p:cNvPr>
          <p:cNvSpPr>
            <a:spLocks noGrp="1"/>
          </p:cNvSpPr>
          <p:nvPr>
            <p:ph type="sldNum" sz="quarter" idx="5"/>
          </p:nvPr>
        </p:nvSpPr>
        <p:spPr/>
        <p:txBody>
          <a:bodyPr rtlCol="0"/>
          <a:lstStyle/>
          <a:p>
            <a:pPr rtl="0"/>
            <a:fld id="{0A3C37BE-C303-496D-B5CD-85F2937540FC}" type="slidenum">
              <a:rPr lang="en-GB" smtClean="0"/>
              <a:t>23</a:t>
            </a:fld>
            <a:endParaRPr lang="en-GB"/>
          </a:p>
        </p:txBody>
      </p:sp>
    </p:spTree>
    <p:extLst>
      <p:ext uri="{BB962C8B-B14F-4D97-AF65-F5344CB8AC3E}">
        <p14:creationId xmlns:p14="http://schemas.microsoft.com/office/powerpoint/2010/main" val="5682864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828697-4CA4-CC6B-42B6-400E78E032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051106-FCC4-93B7-77FD-CAE61B8683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0D9C31-8025-E572-C37A-0CCCF77A93A9}"/>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FDFC8DFC-25C7-BB1B-2D23-DD3BEA6C6207}"/>
              </a:ext>
            </a:extLst>
          </p:cNvPr>
          <p:cNvSpPr>
            <a:spLocks noGrp="1"/>
          </p:cNvSpPr>
          <p:nvPr>
            <p:ph type="sldNum" sz="quarter" idx="5"/>
          </p:nvPr>
        </p:nvSpPr>
        <p:spPr/>
        <p:txBody>
          <a:bodyPr rtlCol="0"/>
          <a:lstStyle/>
          <a:p>
            <a:pPr rtl="0"/>
            <a:fld id="{0A3C37BE-C303-496D-B5CD-85F2937540FC}" type="slidenum">
              <a:rPr lang="en-GB" smtClean="0"/>
              <a:t>25</a:t>
            </a:fld>
            <a:endParaRPr lang="en-GB"/>
          </a:p>
        </p:txBody>
      </p:sp>
    </p:spTree>
    <p:extLst>
      <p:ext uri="{BB962C8B-B14F-4D97-AF65-F5344CB8AC3E}">
        <p14:creationId xmlns:p14="http://schemas.microsoft.com/office/powerpoint/2010/main" val="8801988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1775E4-0136-CB3D-4C3D-037A3F8C99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890442-F066-CD0E-9147-4C54C1CFB2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E9E04C-0300-FD56-ACCB-BED7EEA4BEFA}"/>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E8C5ACAE-2305-759E-4E84-E0DD7D2CD07D}"/>
              </a:ext>
            </a:extLst>
          </p:cNvPr>
          <p:cNvSpPr>
            <a:spLocks noGrp="1"/>
          </p:cNvSpPr>
          <p:nvPr>
            <p:ph type="sldNum" sz="quarter" idx="5"/>
          </p:nvPr>
        </p:nvSpPr>
        <p:spPr/>
        <p:txBody>
          <a:bodyPr rtlCol="0"/>
          <a:lstStyle/>
          <a:p>
            <a:pPr rtl="0"/>
            <a:fld id="{0A3C37BE-C303-496D-B5CD-85F2937540FC}" type="slidenum">
              <a:rPr lang="en-GB" smtClean="0"/>
              <a:t>26</a:t>
            </a:fld>
            <a:endParaRPr lang="en-GB"/>
          </a:p>
        </p:txBody>
      </p:sp>
    </p:spTree>
    <p:extLst>
      <p:ext uri="{BB962C8B-B14F-4D97-AF65-F5344CB8AC3E}">
        <p14:creationId xmlns:p14="http://schemas.microsoft.com/office/powerpoint/2010/main" val="19795280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0A3C37BE-C303-496D-B5CD-85F2937540FC}" type="slidenum">
              <a:rPr lang="en-GB" smtClean="0"/>
              <a:t>28</a:t>
            </a:fld>
            <a:endParaRPr lang="en-GB"/>
          </a:p>
        </p:txBody>
      </p:sp>
    </p:spTree>
    <p:extLst>
      <p:ext uri="{BB962C8B-B14F-4D97-AF65-F5344CB8AC3E}">
        <p14:creationId xmlns:p14="http://schemas.microsoft.com/office/powerpoint/2010/main" val="19488434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34F6E3-8734-40ED-3388-4A482727B2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8405B4-1002-BB75-360D-14CC728655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7AC777-6695-C0D6-D7DC-CF1101FC358E}"/>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60A98308-CD3A-56ED-0CCF-72F8E24DA410}"/>
              </a:ext>
            </a:extLst>
          </p:cNvPr>
          <p:cNvSpPr>
            <a:spLocks noGrp="1"/>
          </p:cNvSpPr>
          <p:nvPr>
            <p:ph type="sldNum" sz="quarter" idx="5"/>
          </p:nvPr>
        </p:nvSpPr>
        <p:spPr/>
        <p:txBody>
          <a:bodyPr rtlCol="0"/>
          <a:lstStyle/>
          <a:p>
            <a:pPr rtl="0"/>
            <a:fld id="{0A3C37BE-C303-496D-B5CD-85F2937540FC}" type="slidenum">
              <a:rPr lang="en-GB" smtClean="0"/>
              <a:t>29</a:t>
            </a:fld>
            <a:endParaRPr lang="en-GB"/>
          </a:p>
        </p:txBody>
      </p:sp>
    </p:spTree>
    <p:extLst>
      <p:ext uri="{BB962C8B-B14F-4D97-AF65-F5344CB8AC3E}">
        <p14:creationId xmlns:p14="http://schemas.microsoft.com/office/powerpoint/2010/main" val="13508553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75C201-AE85-A768-2B9E-401A62A7CB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473ADA-5449-9E20-BCF5-FFDF58DB4A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6C3D9A-A8ED-D558-3561-BD558B552906}"/>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52A6CE01-E805-C1B0-B40E-8E8E609E38F9}"/>
              </a:ext>
            </a:extLst>
          </p:cNvPr>
          <p:cNvSpPr>
            <a:spLocks noGrp="1"/>
          </p:cNvSpPr>
          <p:nvPr>
            <p:ph type="sldNum" sz="quarter" idx="5"/>
          </p:nvPr>
        </p:nvSpPr>
        <p:spPr/>
        <p:txBody>
          <a:bodyPr rtlCol="0"/>
          <a:lstStyle/>
          <a:p>
            <a:pPr rtl="0"/>
            <a:fld id="{0A3C37BE-C303-496D-B5CD-85F2937540FC}" type="slidenum">
              <a:rPr lang="en-GB" smtClean="0"/>
              <a:t>30</a:t>
            </a:fld>
            <a:endParaRPr lang="en-GB"/>
          </a:p>
        </p:txBody>
      </p:sp>
    </p:spTree>
    <p:extLst>
      <p:ext uri="{BB962C8B-B14F-4D97-AF65-F5344CB8AC3E}">
        <p14:creationId xmlns:p14="http://schemas.microsoft.com/office/powerpoint/2010/main" val="11565381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BA9DBD-A912-1621-C8C3-CBE8FA1762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D837F1-E6E0-5C35-4D63-DE82BF1D0F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E62467-099F-8712-7C3C-BBFD7ACE5DDE}"/>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14302C01-7DDF-410F-B7F8-601FEC1ED476}"/>
              </a:ext>
            </a:extLst>
          </p:cNvPr>
          <p:cNvSpPr>
            <a:spLocks noGrp="1"/>
          </p:cNvSpPr>
          <p:nvPr>
            <p:ph type="sldNum" sz="quarter" idx="5"/>
          </p:nvPr>
        </p:nvSpPr>
        <p:spPr/>
        <p:txBody>
          <a:bodyPr rtlCol="0"/>
          <a:lstStyle/>
          <a:p>
            <a:pPr rtl="0"/>
            <a:fld id="{0A3C37BE-C303-496D-B5CD-85F2937540FC}" type="slidenum">
              <a:rPr lang="en-GB" smtClean="0"/>
              <a:t>31</a:t>
            </a:fld>
            <a:endParaRPr lang="en-GB"/>
          </a:p>
        </p:txBody>
      </p:sp>
    </p:spTree>
    <p:extLst>
      <p:ext uri="{BB962C8B-B14F-4D97-AF65-F5344CB8AC3E}">
        <p14:creationId xmlns:p14="http://schemas.microsoft.com/office/powerpoint/2010/main" val="26583215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2909AD-D153-7DAE-597A-561E2E8192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9A8841-5133-44F0-4944-A1C56209ED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1713BE-20C4-B335-BF40-DB0F137A06AF}"/>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F0969960-085E-E8B3-49BF-F18FF65E4E91}"/>
              </a:ext>
            </a:extLst>
          </p:cNvPr>
          <p:cNvSpPr>
            <a:spLocks noGrp="1"/>
          </p:cNvSpPr>
          <p:nvPr>
            <p:ph type="sldNum" sz="quarter" idx="5"/>
          </p:nvPr>
        </p:nvSpPr>
        <p:spPr/>
        <p:txBody>
          <a:bodyPr rtlCol="0"/>
          <a:lstStyle/>
          <a:p>
            <a:pPr rtl="0"/>
            <a:fld id="{0A3C37BE-C303-496D-B5CD-85F2937540FC}" type="slidenum">
              <a:rPr lang="en-GB" smtClean="0"/>
              <a:t>32</a:t>
            </a:fld>
            <a:endParaRPr lang="en-GB"/>
          </a:p>
        </p:txBody>
      </p:sp>
    </p:spTree>
    <p:extLst>
      <p:ext uri="{BB962C8B-B14F-4D97-AF65-F5344CB8AC3E}">
        <p14:creationId xmlns:p14="http://schemas.microsoft.com/office/powerpoint/2010/main" val="28483411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A75725-6AEC-926E-19B1-112EDC0FAF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B5E217-6CF8-8B54-69A3-39D80BD705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C56E45-E078-16C8-8C2A-D7ED9CB0E5FD}"/>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7567E555-C8DE-E284-1AF4-83E4F972FF62}"/>
              </a:ext>
            </a:extLst>
          </p:cNvPr>
          <p:cNvSpPr>
            <a:spLocks noGrp="1"/>
          </p:cNvSpPr>
          <p:nvPr>
            <p:ph type="sldNum" sz="quarter" idx="5"/>
          </p:nvPr>
        </p:nvSpPr>
        <p:spPr/>
        <p:txBody>
          <a:bodyPr rtlCol="0"/>
          <a:lstStyle/>
          <a:p>
            <a:pPr rtl="0"/>
            <a:fld id="{0A3C37BE-C303-496D-B5CD-85F2937540FC}" type="slidenum">
              <a:rPr lang="en-GB" smtClean="0"/>
              <a:t>33</a:t>
            </a:fld>
            <a:endParaRPr lang="en-GB"/>
          </a:p>
        </p:txBody>
      </p:sp>
    </p:spTree>
    <p:extLst>
      <p:ext uri="{BB962C8B-B14F-4D97-AF65-F5344CB8AC3E}">
        <p14:creationId xmlns:p14="http://schemas.microsoft.com/office/powerpoint/2010/main" val="8095219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A7A808-7632-122D-65AD-CCE44F73B4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3712CB-86E4-8408-0B24-D4075D13E5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16C0B8-88A8-93E4-21B2-9A6CC3B733C0}"/>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2D3887C5-0009-E278-5C00-0066C24FBAD1}"/>
              </a:ext>
            </a:extLst>
          </p:cNvPr>
          <p:cNvSpPr>
            <a:spLocks noGrp="1"/>
          </p:cNvSpPr>
          <p:nvPr>
            <p:ph type="sldNum" sz="quarter" idx="5"/>
          </p:nvPr>
        </p:nvSpPr>
        <p:spPr/>
        <p:txBody>
          <a:bodyPr rtlCol="0"/>
          <a:lstStyle/>
          <a:p>
            <a:pPr rtl="0"/>
            <a:fld id="{0A3C37BE-C303-496D-B5CD-85F2937540FC}" type="slidenum">
              <a:rPr lang="en-GB" smtClean="0"/>
              <a:t>34</a:t>
            </a:fld>
            <a:endParaRPr lang="en-GB"/>
          </a:p>
        </p:txBody>
      </p:sp>
    </p:spTree>
    <p:extLst>
      <p:ext uri="{BB962C8B-B14F-4D97-AF65-F5344CB8AC3E}">
        <p14:creationId xmlns:p14="http://schemas.microsoft.com/office/powerpoint/2010/main" val="32880098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7C91A-162A-E76F-5165-04A4FCA076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9F979B-64BD-FD6B-A3E7-817AD3DAAE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01F478-441D-A541-4813-F58DE2990A09}"/>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49455F78-CC4E-697F-D5A8-4DA6DA2CFACF}"/>
              </a:ext>
            </a:extLst>
          </p:cNvPr>
          <p:cNvSpPr>
            <a:spLocks noGrp="1"/>
          </p:cNvSpPr>
          <p:nvPr>
            <p:ph type="sldNum" sz="quarter" idx="5"/>
          </p:nvPr>
        </p:nvSpPr>
        <p:spPr/>
        <p:txBody>
          <a:bodyPr rtlCol="0"/>
          <a:lstStyle/>
          <a:p>
            <a:pPr rtl="0"/>
            <a:fld id="{0A3C37BE-C303-496D-B5CD-85F2937540FC}" type="slidenum">
              <a:rPr lang="en-GB" smtClean="0"/>
              <a:t>35</a:t>
            </a:fld>
            <a:endParaRPr lang="en-GB"/>
          </a:p>
        </p:txBody>
      </p:sp>
    </p:spTree>
    <p:extLst>
      <p:ext uri="{BB962C8B-B14F-4D97-AF65-F5344CB8AC3E}">
        <p14:creationId xmlns:p14="http://schemas.microsoft.com/office/powerpoint/2010/main" val="8298047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57BF4E-210C-04CD-B7E1-27C4D097E5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99CD58-E2DC-07F2-01F2-832A508F24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CCC026-0385-6D67-8A63-05234D382D47}"/>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74C20A62-860D-331D-259B-5542030F456A}"/>
              </a:ext>
            </a:extLst>
          </p:cNvPr>
          <p:cNvSpPr>
            <a:spLocks noGrp="1"/>
          </p:cNvSpPr>
          <p:nvPr>
            <p:ph type="sldNum" sz="quarter" idx="5"/>
          </p:nvPr>
        </p:nvSpPr>
        <p:spPr/>
        <p:txBody>
          <a:bodyPr rtlCol="0"/>
          <a:lstStyle/>
          <a:p>
            <a:pPr rtl="0"/>
            <a:fld id="{0A3C37BE-C303-496D-B5CD-85F2937540FC}" type="slidenum">
              <a:rPr lang="en-GB" smtClean="0"/>
              <a:t>36</a:t>
            </a:fld>
            <a:endParaRPr lang="en-GB"/>
          </a:p>
        </p:txBody>
      </p:sp>
    </p:spTree>
    <p:extLst>
      <p:ext uri="{BB962C8B-B14F-4D97-AF65-F5344CB8AC3E}">
        <p14:creationId xmlns:p14="http://schemas.microsoft.com/office/powerpoint/2010/main" val="39773612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0A3C37BE-C303-496D-B5CD-85F2937540FC}" type="slidenum">
              <a:rPr lang="en-GB" smtClean="0"/>
              <a:t>37</a:t>
            </a:fld>
            <a:endParaRPr lang="en-GB"/>
          </a:p>
        </p:txBody>
      </p:sp>
    </p:spTree>
    <p:extLst>
      <p:ext uri="{BB962C8B-B14F-4D97-AF65-F5344CB8AC3E}">
        <p14:creationId xmlns:p14="http://schemas.microsoft.com/office/powerpoint/2010/main" val="30750977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6AAF5D-E6FD-6C79-CA18-DBA7CF15DB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452D51-B7AD-7B3F-1002-F896E984EC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C4845E-6289-5EC2-3385-85BEEECBA0FA}"/>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746856A1-E673-6C5D-8877-C352A609AB91}"/>
              </a:ext>
            </a:extLst>
          </p:cNvPr>
          <p:cNvSpPr>
            <a:spLocks noGrp="1"/>
          </p:cNvSpPr>
          <p:nvPr>
            <p:ph type="sldNum" sz="quarter" idx="5"/>
          </p:nvPr>
        </p:nvSpPr>
        <p:spPr/>
        <p:txBody>
          <a:bodyPr rtlCol="0"/>
          <a:lstStyle/>
          <a:p>
            <a:pPr rtl="0"/>
            <a:fld id="{0A3C37BE-C303-496D-B5CD-85F2937540FC}" type="slidenum">
              <a:rPr lang="en-GB" smtClean="0"/>
              <a:t>38</a:t>
            </a:fld>
            <a:endParaRPr lang="en-GB"/>
          </a:p>
        </p:txBody>
      </p:sp>
    </p:spTree>
    <p:extLst>
      <p:ext uri="{BB962C8B-B14F-4D97-AF65-F5344CB8AC3E}">
        <p14:creationId xmlns:p14="http://schemas.microsoft.com/office/powerpoint/2010/main" val="38763017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E77162-D590-C0C5-9C6F-1BCCEF3D1A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07A99F-B293-7741-4AB4-05CBEBBBC4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8CCF22-3DF5-48C0-14E5-D60EB875782F}"/>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8231137A-04DB-7E43-8BF9-22806557851E}"/>
              </a:ext>
            </a:extLst>
          </p:cNvPr>
          <p:cNvSpPr>
            <a:spLocks noGrp="1"/>
          </p:cNvSpPr>
          <p:nvPr>
            <p:ph type="sldNum" sz="quarter" idx="5"/>
          </p:nvPr>
        </p:nvSpPr>
        <p:spPr/>
        <p:txBody>
          <a:bodyPr rtlCol="0"/>
          <a:lstStyle/>
          <a:p>
            <a:pPr rtl="0"/>
            <a:fld id="{0A3C37BE-C303-496D-B5CD-85F2937540FC}" type="slidenum">
              <a:rPr lang="en-GB" smtClean="0"/>
              <a:t>39</a:t>
            </a:fld>
            <a:endParaRPr lang="en-GB"/>
          </a:p>
        </p:txBody>
      </p:sp>
    </p:spTree>
    <p:extLst>
      <p:ext uri="{BB962C8B-B14F-4D97-AF65-F5344CB8AC3E}">
        <p14:creationId xmlns:p14="http://schemas.microsoft.com/office/powerpoint/2010/main" val="8330835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0A3C37BE-C303-496D-B5CD-85F2937540FC}" type="slidenum">
              <a:rPr lang="en-GB" smtClean="0"/>
              <a:t>40</a:t>
            </a:fld>
            <a:endParaRPr lang="en-GB"/>
          </a:p>
        </p:txBody>
      </p:sp>
    </p:spTree>
    <p:extLst>
      <p:ext uri="{BB962C8B-B14F-4D97-AF65-F5344CB8AC3E}">
        <p14:creationId xmlns:p14="http://schemas.microsoft.com/office/powerpoint/2010/main" val="112891743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0A3C37BE-C303-496D-B5CD-85F2937540FC}" type="slidenum">
              <a:rPr lang="en-GB" smtClean="0"/>
              <a:t>41</a:t>
            </a:fld>
            <a:endParaRPr lang="en-GB"/>
          </a:p>
        </p:txBody>
      </p:sp>
    </p:spTree>
    <p:extLst>
      <p:ext uri="{BB962C8B-B14F-4D97-AF65-F5344CB8AC3E}">
        <p14:creationId xmlns:p14="http://schemas.microsoft.com/office/powerpoint/2010/main" val="10165868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4A58DB-EDCD-E922-14EF-86014573D8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C78350-56AC-5452-E5E9-6119A1D276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5A9280-ADA9-39A2-D45F-663DC2701BC2}"/>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6F897067-9DA3-835B-28A2-97EAB2FBE28C}"/>
              </a:ext>
            </a:extLst>
          </p:cNvPr>
          <p:cNvSpPr>
            <a:spLocks noGrp="1"/>
          </p:cNvSpPr>
          <p:nvPr>
            <p:ph type="sldNum" sz="quarter" idx="5"/>
          </p:nvPr>
        </p:nvSpPr>
        <p:spPr/>
        <p:txBody>
          <a:bodyPr rtlCol="0"/>
          <a:lstStyle/>
          <a:p>
            <a:pPr rtl="0"/>
            <a:fld id="{0A3C37BE-C303-496D-B5CD-85F2937540FC}" type="slidenum">
              <a:rPr lang="en-GB" smtClean="0"/>
              <a:t>42</a:t>
            </a:fld>
            <a:endParaRPr lang="en-GB"/>
          </a:p>
        </p:txBody>
      </p:sp>
    </p:spTree>
    <p:extLst>
      <p:ext uri="{BB962C8B-B14F-4D97-AF65-F5344CB8AC3E}">
        <p14:creationId xmlns:p14="http://schemas.microsoft.com/office/powerpoint/2010/main" val="39578108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1E18F2-F518-674B-E9A4-5ADC5F1D07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3CABA1-6191-CB92-C204-E89C59DE71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F0B747-DA71-0C21-5BAA-114EF4E57406}"/>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6431C2B6-419B-0CA2-1214-E1D19E3CD99B}"/>
              </a:ext>
            </a:extLst>
          </p:cNvPr>
          <p:cNvSpPr>
            <a:spLocks noGrp="1"/>
          </p:cNvSpPr>
          <p:nvPr>
            <p:ph type="sldNum" sz="quarter" idx="5"/>
          </p:nvPr>
        </p:nvSpPr>
        <p:spPr/>
        <p:txBody>
          <a:bodyPr rtlCol="0"/>
          <a:lstStyle/>
          <a:p>
            <a:pPr rtl="0"/>
            <a:fld id="{0A3C37BE-C303-496D-B5CD-85F2937540FC}" type="slidenum">
              <a:rPr lang="en-GB" smtClean="0"/>
              <a:t>43</a:t>
            </a:fld>
            <a:endParaRPr lang="en-GB"/>
          </a:p>
        </p:txBody>
      </p:sp>
    </p:spTree>
    <p:extLst>
      <p:ext uri="{BB962C8B-B14F-4D97-AF65-F5344CB8AC3E}">
        <p14:creationId xmlns:p14="http://schemas.microsoft.com/office/powerpoint/2010/main" val="370502062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3796BE-D339-687D-133B-3FCEEC9EFB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A9D538-1679-041D-D0D7-E542AC067D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FC26EE-BC3C-B7A4-22EC-23C56FF2D161}"/>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35CCEB63-9C1F-9ADD-9874-340A5D335DD9}"/>
              </a:ext>
            </a:extLst>
          </p:cNvPr>
          <p:cNvSpPr>
            <a:spLocks noGrp="1"/>
          </p:cNvSpPr>
          <p:nvPr>
            <p:ph type="sldNum" sz="quarter" idx="5"/>
          </p:nvPr>
        </p:nvSpPr>
        <p:spPr/>
        <p:txBody>
          <a:bodyPr rtlCol="0"/>
          <a:lstStyle/>
          <a:p>
            <a:pPr rtl="0"/>
            <a:fld id="{0A3C37BE-C303-496D-B5CD-85F2937540FC}" type="slidenum">
              <a:rPr lang="en-GB" smtClean="0"/>
              <a:t>44</a:t>
            </a:fld>
            <a:endParaRPr lang="en-GB"/>
          </a:p>
        </p:txBody>
      </p:sp>
    </p:spTree>
    <p:extLst>
      <p:ext uri="{BB962C8B-B14F-4D97-AF65-F5344CB8AC3E}">
        <p14:creationId xmlns:p14="http://schemas.microsoft.com/office/powerpoint/2010/main" val="3369135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C4B526-5DA2-B2FC-66A2-6FAC624D82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F05805-4314-B455-3975-8B4B89CB64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408688-EE80-F786-97ED-476D74163EF6}"/>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072518CD-6368-C5D2-4C41-E59DA44B5012}"/>
              </a:ext>
            </a:extLst>
          </p:cNvPr>
          <p:cNvSpPr>
            <a:spLocks noGrp="1"/>
          </p:cNvSpPr>
          <p:nvPr>
            <p:ph type="sldNum" sz="quarter" idx="5"/>
          </p:nvPr>
        </p:nvSpPr>
        <p:spPr/>
        <p:txBody>
          <a:bodyPr rtlCol="0"/>
          <a:lstStyle/>
          <a:p>
            <a:pPr rtl="0"/>
            <a:fld id="{0A3C37BE-C303-496D-B5CD-85F2937540FC}" type="slidenum">
              <a:rPr lang="en-GB" smtClean="0"/>
              <a:t>45</a:t>
            </a:fld>
            <a:endParaRPr lang="en-GB"/>
          </a:p>
        </p:txBody>
      </p:sp>
    </p:spTree>
    <p:extLst>
      <p:ext uri="{BB962C8B-B14F-4D97-AF65-F5344CB8AC3E}">
        <p14:creationId xmlns:p14="http://schemas.microsoft.com/office/powerpoint/2010/main" val="8001691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E82E75-D107-2797-B1E5-41C902F546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921471-78C1-A693-A80B-CF1A895F4E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5F384E-91A9-7E2E-4C53-31A2B278EE4A}"/>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A9C1F3AF-2883-5A64-2A7B-1E31DF8A93DB}"/>
              </a:ext>
            </a:extLst>
          </p:cNvPr>
          <p:cNvSpPr>
            <a:spLocks noGrp="1"/>
          </p:cNvSpPr>
          <p:nvPr>
            <p:ph type="sldNum" sz="quarter" idx="5"/>
          </p:nvPr>
        </p:nvSpPr>
        <p:spPr/>
        <p:txBody>
          <a:bodyPr rtlCol="0"/>
          <a:lstStyle/>
          <a:p>
            <a:pPr rtl="0"/>
            <a:fld id="{0A3C37BE-C303-496D-B5CD-85F2937540FC}" type="slidenum">
              <a:rPr lang="en-GB" smtClean="0"/>
              <a:t>46</a:t>
            </a:fld>
            <a:endParaRPr lang="en-GB"/>
          </a:p>
        </p:txBody>
      </p:sp>
    </p:spTree>
    <p:extLst>
      <p:ext uri="{BB962C8B-B14F-4D97-AF65-F5344CB8AC3E}">
        <p14:creationId xmlns:p14="http://schemas.microsoft.com/office/powerpoint/2010/main" val="39030091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71AB35-14E1-251A-418E-A526F62BF4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CE6AB5-D9DC-525F-2FD6-372A399642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02F16A-D02A-4C16-8CB4-0D5EB5C3BB7F}"/>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31F346EC-C4F4-21A9-82B9-A55D4F954CF3}"/>
              </a:ext>
            </a:extLst>
          </p:cNvPr>
          <p:cNvSpPr>
            <a:spLocks noGrp="1"/>
          </p:cNvSpPr>
          <p:nvPr>
            <p:ph type="sldNum" sz="quarter" idx="5"/>
          </p:nvPr>
        </p:nvSpPr>
        <p:spPr/>
        <p:txBody>
          <a:bodyPr rtlCol="0"/>
          <a:lstStyle/>
          <a:p>
            <a:pPr rtl="0"/>
            <a:fld id="{0A3C37BE-C303-496D-B5CD-85F2937540FC}" type="slidenum">
              <a:rPr lang="en-GB" smtClean="0"/>
              <a:t>50</a:t>
            </a:fld>
            <a:endParaRPr lang="en-GB"/>
          </a:p>
        </p:txBody>
      </p:sp>
    </p:spTree>
    <p:extLst>
      <p:ext uri="{BB962C8B-B14F-4D97-AF65-F5344CB8AC3E}">
        <p14:creationId xmlns:p14="http://schemas.microsoft.com/office/powerpoint/2010/main" val="6199414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D534B7-C283-DA35-BE81-EE95C4CDB2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B6DE59-1661-8E26-5387-EDD129FE62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A30FA6-BF6C-A342-7A60-2C01B02BF047}"/>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F6D56CFB-E25E-13CC-55B5-5814EE3B5B98}"/>
              </a:ext>
            </a:extLst>
          </p:cNvPr>
          <p:cNvSpPr>
            <a:spLocks noGrp="1"/>
          </p:cNvSpPr>
          <p:nvPr>
            <p:ph type="sldNum" sz="quarter" idx="5"/>
          </p:nvPr>
        </p:nvSpPr>
        <p:spPr/>
        <p:txBody>
          <a:bodyPr rtlCol="0"/>
          <a:lstStyle/>
          <a:p>
            <a:pPr rtl="0"/>
            <a:fld id="{0A3C37BE-C303-496D-B5CD-85F2937540FC}" type="slidenum">
              <a:rPr lang="en-GB" smtClean="0"/>
              <a:t>52</a:t>
            </a:fld>
            <a:endParaRPr lang="en-GB"/>
          </a:p>
        </p:txBody>
      </p:sp>
    </p:spTree>
    <p:extLst>
      <p:ext uri="{BB962C8B-B14F-4D97-AF65-F5344CB8AC3E}">
        <p14:creationId xmlns:p14="http://schemas.microsoft.com/office/powerpoint/2010/main" val="313793722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0A3C37BE-C303-496D-B5CD-85F2937540FC}" type="slidenum">
              <a:rPr lang="en-GB" smtClean="0"/>
              <a:t>53</a:t>
            </a:fld>
            <a:endParaRPr lang="en-GB"/>
          </a:p>
        </p:txBody>
      </p:sp>
    </p:spTree>
    <p:extLst>
      <p:ext uri="{BB962C8B-B14F-4D97-AF65-F5344CB8AC3E}">
        <p14:creationId xmlns:p14="http://schemas.microsoft.com/office/powerpoint/2010/main" val="380468641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A3B4DE-B684-CBBB-E539-945B02D1C7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93DECD-F843-9AC9-505A-061DA9D9CC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8AEDA4-C864-8582-68D7-99D52AB8CE1B}"/>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05D81391-2F40-D514-9487-E5BA44A139E5}"/>
              </a:ext>
            </a:extLst>
          </p:cNvPr>
          <p:cNvSpPr>
            <a:spLocks noGrp="1"/>
          </p:cNvSpPr>
          <p:nvPr>
            <p:ph type="sldNum" sz="quarter" idx="5"/>
          </p:nvPr>
        </p:nvSpPr>
        <p:spPr/>
        <p:txBody>
          <a:bodyPr rtlCol="0"/>
          <a:lstStyle/>
          <a:p>
            <a:pPr rtl="0"/>
            <a:fld id="{0A3C37BE-C303-496D-B5CD-85F2937540FC}" type="slidenum">
              <a:rPr lang="en-GB" smtClean="0"/>
              <a:t>54</a:t>
            </a:fld>
            <a:endParaRPr lang="en-GB"/>
          </a:p>
        </p:txBody>
      </p:sp>
    </p:spTree>
    <p:extLst>
      <p:ext uri="{BB962C8B-B14F-4D97-AF65-F5344CB8AC3E}">
        <p14:creationId xmlns:p14="http://schemas.microsoft.com/office/powerpoint/2010/main" val="278913991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680C0F-B783-3867-B5E7-9F532955AA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FD97A9-C8C6-6EF7-7F16-742631AE5F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6093B2-DFFC-4B76-3AD8-B1AF750E1322}"/>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BEEE4E13-48CA-5400-7264-3441F9A35240}"/>
              </a:ext>
            </a:extLst>
          </p:cNvPr>
          <p:cNvSpPr>
            <a:spLocks noGrp="1"/>
          </p:cNvSpPr>
          <p:nvPr>
            <p:ph type="sldNum" sz="quarter" idx="5"/>
          </p:nvPr>
        </p:nvSpPr>
        <p:spPr/>
        <p:txBody>
          <a:bodyPr rtlCol="0"/>
          <a:lstStyle/>
          <a:p>
            <a:pPr rtl="0"/>
            <a:fld id="{0A3C37BE-C303-496D-B5CD-85F2937540FC}" type="slidenum">
              <a:rPr lang="en-GB" smtClean="0"/>
              <a:t>55</a:t>
            </a:fld>
            <a:endParaRPr lang="en-GB"/>
          </a:p>
        </p:txBody>
      </p:sp>
    </p:spTree>
    <p:extLst>
      <p:ext uri="{BB962C8B-B14F-4D97-AF65-F5344CB8AC3E}">
        <p14:creationId xmlns:p14="http://schemas.microsoft.com/office/powerpoint/2010/main" val="234257866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CB1865-63D4-3CBB-E340-B392106F22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BEFC8F-06DA-9151-B5FB-6698C2E0B3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103B4D-F906-B2BF-1513-2DC50EA18A43}"/>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86169FC1-1114-6A1E-A056-B987B347520E}"/>
              </a:ext>
            </a:extLst>
          </p:cNvPr>
          <p:cNvSpPr>
            <a:spLocks noGrp="1"/>
          </p:cNvSpPr>
          <p:nvPr>
            <p:ph type="sldNum" sz="quarter" idx="5"/>
          </p:nvPr>
        </p:nvSpPr>
        <p:spPr/>
        <p:txBody>
          <a:bodyPr rtlCol="0"/>
          <a:lstStyle/>
          <a:p>
            <a:pPr rtl="0"/>
            <a:fld id="{0A3C37BE-C303-496D-B5CD-85F2937540FC}" type="slidenum">
              <a:rPr lang="en-GB" smtClean="0"/>
              <a:t>56</a:t>
            </a:fld>
            <a:endParaRPr lang="en-GB"/>
          </a:p>
        </p:txBody>
      </p:sp>
    </p:spTree>
    <p:extLst>
      <p:ext uri="{BB962C8B-B14F-4D97-AF65-F5344CB8AC3E}">
        <p14:creationId xmlns:p14="http://schemas.microsoft.com/office/powerpoint/2010/main" val="299088236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BBDF88-C56B-8A80-982E-4BED079FDA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1B649B-A354-9E4E-9928-599DCCAE9F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0F046C-434D-4C71-7F85-7C3F6A926025}"/>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1784C00F-5979-806D-A456-1F509A1B7E37}"/>
              </a:ext>
            </a:extLst>
          </p:cNvPr>
          <p:cNvSpPr>
            <a:spLocks noGrp="1"/>
          </p:cNvSpPr>
          <p:nvPr>
            <p:ph type="sldNum" sz="quarter" idx="5"/>
          </p:nvPr>
        </p:nvSpPr>
        <p:spPr/>
        <p:txBody>
          <a:bodyPr rtlCol="0"/>
          <a:lstStyle/>
          <a:p>
            <a:pPr rtl="0"/>
            <a:fld id="{0A3C37BE-C303-496D-B5CD-85F2937540FC}" type="slidenum">
              <a:rPr lang="en-GB" smtClean="0"/>
              <a:t>57</a:t>
            </a:fld>
            <a:endParaRPr lang="en-GB"/>
          </a:p>
        </p:txBody>
      </p:sp>
    </p:spTree>
    <p:extLst>
      <p:ext uri="{BB962C8B-B14F-4D97-AF65-F5344CB8AC3E}">
        <p14:creationId xmlns:p14="http://schemas.microsoft.com/office/powerpoint/2010/main" val="36159815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D9D563-0FD4-959C-5B6E-76C4DF1D0F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73F917-97E4-2291-D32D-C0EDB86547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C29C56-ED08-773F-6B3D-FAF849F6B8C4}"/>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A628EBA7-195E-0FE7-73BE-1CE7319BBC43}"/>
              </a:ext>
            </a:extLst>
          </p:cNvPr>
          <p:cNvSpPr>
            <a:spLocks noGrp="1"/>
          </p:cNvSpPr>
          <p:nvPr>
            <p:ph type="sldNum" sz="quarter" idx="5"/>
          </p:nvPr>
        </p:nvSpPr>
        <p:spPr/>
        <p:txBody>
          <a:bodyPr rtlCol="0"/>
          <a:lstStyle/>
          <a:p>
            <a:pPr rtl="0"/>
            <a:fld id="{0A3C37BE-C303-496D-B5CD-85F2937540FC}" type="slidenum">
              <a:rPr lang="en-GB" smtClean="0"/>
              <a:t>58</a:t>
            </a:fld>
            <a:endParaRPr lang="en-GB"/>
          </a:p>
        </p:txBody>
      </p:sp>
    </p:spTree>
    <p:extLst>
      <p:ext uri="{BB962C8B-B14F-4D97-AF65-F5344CB8AC3E}">
        <p14:creationId xmlns:p14="http://schemas.microsoft.com/office/powerpoint/2010/main" val="122454277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17BE81-73F8-E9CA-495F-1F2417C3A7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37C0EA-926F-06D1-E649-A0FA4D4AB2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6E6771-063C-8D3D-7B62-184352F3985A}"/>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40A2926F-0F92-4A10-7965-79E9D88DEEE9}"/>
              </a:ext>
            </a:extLst>
          </p:cNvPr>
          <p:cNvSpPr>
            <a:spLocks noGrp="1"/>
          </p:cNvSpPr>
          <p:nvPr>
            <p:ph type="sldNum" sz="quarter" idx="5"/>
          </p:nvPr>
        </p:nvSpPr>
        <p:spPr/>
        <p:txBody>
          <a:bodyPr rtlCol="0"/>
          <a:lstStyle/>
          <a:p>
            <a:pPr rtl="0"/>
            <a:fld id="{0A3C37BE-C303-496D-B5CD-85F2937540FC}" type="slidenum">
              <a:rPr lang="en-GB" smtClean="0"/>
              <a:t>59</a:t>
            </a:fld>
            <a:endParaRPr lang="en-GB"/>
          </a:p>
        </p:txBody>
      </p:sp>
    </p:spTree>
    <p:extLst>
      <p:ext uri="{BB962C8B-B14F-4D97-AF65-F5344CB8AC3E}">
        <p14:creationId xmlns:p14="http://schemas.microsoft.com/office/powerpoint/2010/main" val="369194530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12C2EA-257F-8469-E8A1-1CF369177E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CECAC2-0243-3848-6C52-08F4D954C6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A1C9B0-0F83-F033-4F53-E14656E814A9}"/>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DFF496DA-C060-9DA2-7A80-569F69E26845}"/>
              </a:ext>
            </a:extLst>
          </p:cNvPr>
          <p:cNvSpPr>
            <a:spLocks noGrp="1"/>
          </p:cNvSpPr>
          <p:nvPr>
            <p:ph type="sldNum" sz="quarter" idx="5"/>
          </p:nvPr>
        </p:nvSpPr>
        <p:spPr/>
        <p:txBody>
          <a:bodyPr rtlCol="0"/>
          <a:lstStyle/>
          <a:p>
            <a:pPr rtl="0"/>
            <a:fld id="{0A3C37BE-C303-496D-B5CD-85F2937540FC}" type="slidenum">
              <a:rPr lang="en-GB" smtClean="0"/>
              <a:t>61</a:t>
            </a:fld>
            <a:endParaRPr lang="en-GB"/>
          </a:p>
        </p:txBody>
      </p:sp>
    </p:spTree>
    <p:extLst>
      <p:ext uri="{BB962C8B-B14F-4D97-AF65-F5344CB8AC3E}">
        <p14:creationId xmlns:p14="http://schemas.microsoft.com/office/powerpoint/2010/main" val="215691128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BE0816-F051-A1D5-BD92-961C2B83DB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28D1D1-7483-FD63-2701-2066A0F07D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34CFC0-5201-CC01-AD7D-4B2B8C526EF0}"/>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6EECD894-6D6C-0D28-6067-16BB761F2302}"/>
              </a:ext>
            </a:extLst>
          </p:cNvPr>
          <p:cNvSpPr>
            <a:spLocks noGrp="1"/>
          </p:cNvSpPr>
          <p:nvPr>
            <p:ph type="sldNum" sz="quarter" idx="5"/>
          </p:nvPr>
        </p:nvSpPr>
        <p:spPr/>
        <p:txBody>
          <a:bodyPr rtlCol="0"/>
          <a:lstStyle/>
          <a:p>
            <a:pPr rtl="0"/>
            <a:fld id="{0A3C37BE-C303-496D-B5CD-85F2937540FC}" type="slidenum">
              <a:rPr lang="en-GB" smtClean="0"/>
              <a:t>62</a:t>
            </a:fld>
            <a:endParaRPr lang="en-GB"/>
          </a:p>
        </p:txBody>
      </p:sp>
    </p:spTree>
    <p:extLst>
      <p:ext uri="{BB962C8B-B14F-4D97-AF65-F5344CB8AC3E}">
        <p14:creationId xmlns:p14="http://schemas.microsoft.com/office/powerpoint/2010/main" val="260714065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rtlCol="0" anchor="ctr">
            <a:normAutofit/>
          </a:bodyPr>
          <a:lstStyle>
            <a:lvl1pPr algn="l">
              <a:defRPr sz="4400" cap="all" baseline="0"/>
            </a:lvl1pPr>
          </a:lstStyle>
          <a:p>
            <a:pPr rtl="0"/>
            <a:r>
              <a:rPr lang="en-US" noProof="0"/>
              <a:t>Click to edit Master title style</a:t>
            </a:r>
            <a:endParaRPr lang="en-GB" noProof="0"/>
          </a:p>
        </p:txBody>
      </p:sp>
      <p:sp>
        <p:nvSpPr>
          <p:cNvPr id="3" name="Subtitle 2"/>
          <p:cNvSpPr>
            <a:spLocks noGrp="1"/>
          </p:cNvSpPr>
          <p:nvPr>
            <p:ph type="subTitle" idx="1"/>
          </p:nvPr>
        </p:nvSpPr>
        <p:spPr>
          <a:xfrm>
            <a:off x="1104898" y="4511784"/>
            <a:ext cx="10096501" cy="955565"/>
          </a:xfrm>
        </p:spPr>
        <p:txBody>
          <a:bodyPr rtlCol="0">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Date Placeholder 3"/>
          <p:cNvSpPr>
            <a:spLocks noGrp="1"/>
          </p:cNvSpPr>
          <p:nvPr>
            <p:ph type="dt" sz="half" idx="10"/>
          </p:nvPr>
        </p:nvSpPr>
        <p:spPr/>
        <p:txBody>
          <a:bodyPr rtlCol="0"/>
          <a:lstStyle>
            <a:lvl1pPr>
              <a:defRPr baseline="0">
                <a:solidFill>
                  <a:schemeClr val="tx1">
                    <a:lumMod val="20000"/>
                    <a:lumOff val="80000"/>
                  </a:schemeClr>
                </a:solidFill>
              </a:defRPr>
            </a:lvl1pPr>
          </a:lstStyle>
          <a:p>
            <a:pPr rtl="0"/>
            <a:fld id="{520D413B-D766-4408-A8E4-D0943F95F6A1}" type="datetime1">
              <a:rPr lang="en-GB" noProof="0" smtClean="0"/>
              <a:t>03/10/2025</a:t>
            </a:fld>
            <a:endParaRPr lang="en-GB" noProof="0"/>
          </a:p>
        </p:txBody>
      </p:sp>
      <p:sp>
        <p:nvSpPr>
          <p:cNvPr id="5" name="Footer Placeholder 4"/>
          <p:cNvSpPr>
            <a:spLocks noGrp="1"/>
          </p:cNvSpPr>
          <p:nvPr>
            <p:ph type="ftr" sz="quarter" idx="11"/>
          </p:nvPr>
        </p:nvSpPr>
        <p:spPr/>
        <p:txBody>
          <a:bodyPr rtlCol="0"/>
          <a:lstStyle>
            <a:lvl1pPr>
              <a:defRPr baseline="0">
                <a:solidFill>
                  <a:schemeClr val="tx1">
                    <a:lumMod val="20000"/>
                    <a:lumOff val="80000"/>
                  </a:schemeClr>
                </a:solidFill>
              </a:defRPr>
            </a:lvl1pPr>
          </a:lstStyle>
          <a:p>
            <a:pPr rtl="0"/>
            <a:endParaRPr lang="en-GB" noProof="0"/>
          </a:p>
        </p:txBody>
      </p:sp>
      <p:sp>
        <p:nvSpPr>
          <p:cNvPr id="6" name="Slide Number Placeholder 5"/>
          <p:cNvSpPr>
            <a:spLocks noGrp="1"/>
          </p:cNvSpPr>
          <p:nvPr>
            <p:ph type="sldNum" sz="quarter" idx="12"/>
          </p:nvPr>
        </p:nvSpPr>
        <p:spPr/>
        <p:txBody>
          <a:bodyPr rtlCol="0"/>
          <a:lstStyle>
            <a:lvl1pPr>
              <a:defRPr baseline="0">
                <a:solidFill>
                  <a:schemeClr val="tx1">
                    <a:lumMod val="20000"/>
                    <a:lumOff val="80000"/>
                  </a:schemeClr>
                </a:solidFill>
              </a:defRPr>
            </a:lvl1pPr>
          </a:lstStyle>
          <a:p>
            <a:pPr rtl="0"/>
            <a:fld id="{0FF54DE5-C571-48E8-A5BC-B369434E2F44}" type="slidenum">
              <a:rPr lang="en-GB" noProof="0" smtClean="0"/>
              <a:pPr/>
              <a:t>‹#›</a:t>
            </a:fld>
            <a:endParaRPr lang="en-GB" noProof="0"/>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9777120A-BC0F-4DD5-9E46-BB9C1EFA7416}" type="datetime1">
              <a:rPr lang="en-GB" noProof="0" smtClean="0"/>
              <a:t>03/10/2025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0FF54DE5-C571-48E8-A5BC-B369434E2F44}" type="slidenum">
              <a:rPr lang="en-GB" noProof="0"/>
              <a:t>‹#›</a:t>
            </a:fld>
            <a:endParaRPr lang="en-GB" noProof="0"/>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rtlCol="0" anchor="ctr">
            <a:normAutofit/>
          </a:bodyPr>
          <a:lstStyle>
            <a:lvl1pPr algn="l">
              <a:defRPr sz="4400" cap="all" baseline="0"/>
            </a:lvl1pPr>
          </a:lstStyle>
          <a:p>
            <a:pPr rtl="0"/>
            <a:r>
              <a:rPr lang="en-US" noProof="0"/>
              <a:t>Click to edit Master title style</a:t>
            </a:r>
            <a:endParaRPr lang="en-GB" noProof="0"/>
          </a:p>
        </p:txBody>
      </p:sp>
      <p:sp>
        <p:nvSpPr>
          <p:cNvPr id="3" name="Subtitle 2"/>
          <p:cNvSpPr>
            <a:spLocks noGrp="1"/>
          </p:cNvSpPr>
          <p:nvPr>
            <p:ph type="subTitle" idx="1"/>
          </p:nvPr>
        </p:nvSpPr>
        <p:spPr>
          <a:xfrm>
            <a:off x="1104900" y="4511784"/>
            <a:ext cx="5734050" cy="955565"/>
          </a:xfrm>
        </p:spPr>
        <p:txBody>
          <a:bodyPr rtlCol="0">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rtlCol="0"/>
          <a:lstStyle>
            <a:lvl1pPr marL="0" indent="0" algn="ctr">
              <a:buNone/>
              <a:defRPr/>
            </a:lvl1pPr>
          </a:lstStyle>
          <a:p>
            <a:pPr rtl="0"/>
            <a:r>
              <a:rPr lang="en-US" noProof="0"/>
              <a:t>Click icon to add picture</a:t>
            </a:r>
            <a:endParaRPr lang="en-GB" noProof="0"/>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rtlCol="0" anchor="ctr">
            <a:normAutofit/>
          </a:bodyPr>
          <a:lstStyle>
            <a:lvl1pPr>
              <a:defRPr sz="4400" cap="all" baseline="0">
                <a:solidFill>
                  <a:schemeClr val="bg1"/>
                </a:solidFill>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104899" y="4655956"/>
            <a:ext cx="10071099" cy="509750"/>
          </a:xfrm>
        </p:spPr>
        <p:txBody>
          <a:bodyPr rtlCol="0">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8E899421-673F-4CCD-A44F-8F8B5E53A971}" type="datetime1">
              <a:rPr lang="en-GB" noProof="0" smtClean="0"/>
              <a:t>03/10/2025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0FF54DE5-C571-48E8-A5BC-B369434E2F44}" type="slidenum">
              <a:rPr lang="en-GB" noProof="0"/>
              <a:t>‹#›</a:t>
            </a:fld>
            <a:endParaRPr lang="en-GB" noProof="0"/>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1104900" y="1600200"/>
            <a:ext cx="4914900" cy="4571999"/>
          </a:xfrm>
        </p:spPr>
        <p:txBody>
          <a:bodyPr rtlCol="0"/>
          <a:lstStyle>
            <a:lvl5pPr>
              <a:defRPr/>
            </a:lvl5pPr>
            <a:lvl6pPr>
              <a:defRPr/>
            </a:lvl6pPr>
            <a:lvl7pPr>
              <a:defRPr/>
            </a:lvl7pPr>
            <a:lvl8pPr>
              <a:defRPr/>
            </a:lvl8pPr>
            <a:lvl9pPr>
              <a:defRPr/>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172200" y="1600200"/>
            <a:ext cx="4914900" cy="4571999"/>
          </a:xfrm>
        </p:spPr>
        <p:txBody>
          <a:bodyPr rtlCol="0"/>
          <a:lstStyle>
            <a:lvl5pPr>
              <a:defRPr/>
            </a:lvl5pPr>
            <a:lvl6pPr>
              <a:defRPr/>
            </a:lvl6pPr>
            <a:lvl7pPr>
              <a:defRPr/>
            </a:lvl7pPr>
            <a:lvl8pPr>
              <a:defRPr/>
            </a:lvl8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CCDFEFAA-F37E-4197-82A3-46DA1629A2E1}" type="datetime1">
              <a:rPr lang="en-GB" noProof="0" smtClean="0"/>
              <a:t>03/10/2025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0FF54DE5-C571-48E8-A5BC-B369434E2F44}" type="slidenum">
              <a:rPr lang="en-GB" noProof="0"/>
              <a:t>‹#›</a:t>
            </a:fld>
            <a:endParaRPr lang="en-GB" noProof="0"/>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1104900" y="1600200"/>
            <a:ext cx="4919472" cy="823912"/>
          </a:xfrm>
        </p:spPr>
        <p:txBody>
          <a:bodyPr rtlCol="0"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104900" y="2424112"/>
            <a:ext cx="4919472" cy="37480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166110" y="1600200"/>
            <a:ext cx="4919472" cy="823912"/>
          </a:xfrm>
        </p:spPr>
        <p:txBody>
          <a:bodyPr rtlCol="0"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166110" y="2424112"/>
            <a:ext cx="4919472" cy="37480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6818E844-891C-40D1-97EA-9B7B72C7EA69}" type="datetime1">
              <a:rPr lang="en-GB" noProof="0" smtClean="0"/>
              <a:t>03/10/2025</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0FF54DE5-C571-48E8-A5BC-B369434E2F44}" type="slidenum">
              <a:rPr lang="en-GB" noProof="0"/>
              <a:t>‹#›</a:t>
            </a:fld>
            <a:endParaRPr lang="en-GB" noProof="0"/>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64E1ADA3-2D10-4D19-9D01-17EEDB2CF09C}" type="datetime1">
              <a:rPr lang="en-GB" noProof="0" smtClean="0"/>
              <a:t>03/10/2025</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0FF54DE5-C571-48E8-A5BC-B369434E2F44}" type="slidenum">
              <a:rPr lang="en-GB" noProof="0"/>
              <a:t>‹#›</a:t>
            </a:fld>
            <a:endParaRPr lang="en-GB" noProof="0"/>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7B1607E5-5283-43B8-A7FC-26C1F3C9FF56}" type="datetime1">
              <a:rPr lang="en-GB" noProof="0" smtClean="0"/>
              <a:t>03/10/2025</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0FF54DE5-C571-48E8-A5BC-B369434E2F44}" type="slidenum">
              <a:rPr lang="en-GB" noProof="0"/>
              <a:t>‹#›</a:t>
            </a:fld>
            <a:endParaRPr lang="en-GB" noProof="0"/>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chor="b"/>
          <a:lstStyle>
            <a:lvl1pPr>
              <a:defRPr sz="3200"/>
            </a:lvl1pPr>
          </a:lstStyle>
          <a:p>
            <a:pPr rtl="0"/>
            <a:r>
              <a:rPr lang="en-US" noProof="0"/>
              <a:t>Click to edit Master title style</a:t>
            </a:r>
            <a:endParaRPr lang="en-GB" noProof="0"/>
          </a:p>
        </p:txBody>
      </p:sp>
      <p:sp>
        <p:nvSpPr>
          <p:cNvPr id="4" name="Text Placeholder 3"/>
          <p:cNvSpPr>
            <a:spLocks noGrp="1"/>
          </p:cNvSpPr>
          <p:nvPr>
            <p:ph type="body" sz="half" idx="2"/>
          </p:nvPr>
        </p:nvSpPr>
        <p:spPr>
          <a:xfrm>
            <a:off x="1104900" y="1600200"/>
            <a:ext cx="4384548" cy="4572000"/>
          </a:xfrm>
        </p:spPr>
        <p:txBody>
          <a:bodyPr rtlCol="0">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3" name="Content Placeholder 2"/>
          <p:cNvSpPr>
            <a:spLocks noGrp="1"/>
          </p:cNvSpPr>
          <p:nvPr>
            <p:ph idx="1"/>
          </p:nvPr>
        </p:nvSpPr>
        <p:spPr>
          <a:xfrm>
            <a:off x="5641848" y="1600199"/>
            <a:ext cx="5445252" cy="4572001"/>
          </a:xfrm>
        </p:spPr>
        <p:txBody>
          <a:bodyPr rtlCol="0">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C181A209-F933-43E2-BD0A-1CB83143268B}" type="datetime1">
              <a:rPr lang="en-GB" noProof="0" smtClean="0"/>
              <a:t>03/10/2025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0FF54DE5-C571-48E8-A5BC-B369434E2F44}" type="slidenum">
              <a:rPr lang="en-GB" noProof="0"/>
              <a:t>‹#›</a:t>
            </a:fld>
            <a:endParaRPr lang="en-GB" noProof="0"/>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chor="b"/>
          <a:lstStyle>
            <a:lvl1pPr>
              <a:defRPr sz="3200"/>
            </a:lvl1pPr>
          </a:lstStyle>
          <a:p>
            <a:pPr rtl="0"/>
            <a:r>
              <a:rPr lang="en-US" noProof="0"/>
              <a:t>Click to edit Master title style</a:t>
            </a:r>
            <a:endParaRPr lang="en-GB" noProof="0"/>
          </a:p>
        </p:txBody>
      </p:sp>
      <p:sp>
        <p:nvSpPr>
          <p:cNvPr id="4" name="Text Placeholder 3"/>
          <p:cNvSpPr>
            <a:spLocks noGrp="1"/>
          </p:cNvSpPr>
          <p:nvPr>
            <p:ph type="body" sz="half" idx="2"/>
          </p:nvPr>
        </p:nvSpPr>
        <p:spPr>
          <a:xfrm>
            <a:off x="1104900" y="1600200"/>
            <a:ext cx="3396996" cy="4572000"/>
          </a:xfrm>
        </p:spPr>
        <p:txBody>
          <a:bodyPr rtlCol="0">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5" name="Date Placeholder 4"/>
          <p:cNvSpPr>
            <a:spLocks noGrp="1"/>
          </p:cNvSpPr>
          <p:nvPr>
            <p:ph type="dt" sz="half" idx="10"/>
          </p:nvPr>
        </p:nvSpPr>
        <p:spPr/>
        <p:txBody>
          <a:bodyPr rtlCol="0"/>
          <a:lstStyle/>
          <a:p>
            <a:pPr rtl="0"/>
            <a:fld id="{844ABC67-7F5E-4178-9DFA-02F5BA36DBD3}" type="datetime1">
              <a:rPr lang="en-GB" noProof="0" smtClean="0"/>
              <a:t>03/10/2025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0FF54DE5-C571-48E8-A5BC-B369434E2F44}" type="slidenum">
              <a:rPr lang="en-GB" noProof="0"/>
              <a:t>‹#›</a:t>
            </a:fld>
            <a:endParaRPr lang="en-GB" noProof="0"/>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AAAFE8D9-1727-42D1-B2C4-F4FCDE24444F}" type="datetime1">
              <a:rPr lang="en-GB" noProof="0" smtClean="0"/>
              <a:t>03/10/2025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0FF54DE5-C571-48E8-A5BC-B369434E2F44}" type="slidenum">
              <a:rPr lang="en-GB" noProof="0"/>
              <a:t>‹#›</a:t>
            </a:fld>
            <a:endParaRPr lang="en-GB" noProof="0"/>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1104900" y="365125"/>
            <a:ext cx="8098896" cy="5811838"/>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5FF0FE9A-6841-4A36-9540-864C6A1F3EBE}" type="datetime1">
              <a:rPr lang="en-GB" noProof="0" smtClean="0"/>
              <a:t>03/10/2025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0FF54DE5-C571-48E8-A5BC-B369434E2F44}" type="slidenum">
              <a:rPr lang="en-GB" noProof="0"/>
              <a:t>‹#›</a:t>
            </a:fld>
            <a:endParaRPr lang="en-GB" noProof="0"/>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10/3/2025</a:t>
            </a:fld>
            <a:endParaRPr lang="en-US" dirty="0"/>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176040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10/3/2025</a:t>
            </a:fld>
            <a:endParaRPr lang="en-US" dirty="0"/>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0888897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10/3/2025</a:t>
            </a:fld>
            <a:endParaRPr lang="en-US" dirty="0"/>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9337830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10/3/2025</a:t>
            </a:fld>
            <a:endParaRPr lang="en-US" dirty="0"/>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5632404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10/3/2025</a:t>
            </a:fld>
            <a:endParaRPr lang="en-US" dirty="0"/>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2113407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10/3/2025</a:t>
            </a:fld>
            <a:endParaRPr lang="en-US" dirty="0"/>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4776752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10/3/2025</a:t>
            </a:fld>
            <a:endParaRPr lang="en-US" dirty="0"/>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8606696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10/3/2025</a:t>
            </a:fld>
            <a:endParaRPr lang="en-US" dirty="0"/>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9266624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10/3/2025</a:t>
            </a:fld>
            <a:endParaRPr lang="en-US" dirty="0"/>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3939851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10/3/2025</a:t>
            </a:fld>
            <a:endParaRPr lang="en-US" dirty="0"/>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7193357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10/3/2025</a:t>
            </a:fld>
            <a:endParaRPr lang="en-US" dirty="0"/>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8563102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chemeClr val="dk2"/>
        </a:solidFill>
        <a:effectLst/>
      </p:bgPr>
    </p:bg>
    <p:spTree>
      <p:nvGrpSpPr>
        <p:cNvPr id="1" name="Shape 20"/>
        <p:cNvGrpSpPr/>
        <p:nvPr/>
      </p:nvGrpSpPr>
      <p:grpSpPr>
        <a:xfrm>
          <a:off x="0" y="0"/>
          <a:ext cx="0" cy="0"/>
          <a:chOff x="0" y="0"/>
          <a:chExt cx="0" cy="0"/>
        </a:xfrm>
      </p:grpSpPr>
      <p:sp>
        <p:nvSpPr>
          <p:cNvPr id="21" name="Google Shape;21;p2"/>
          <p:cNvSpPr txBox="1">
            <a:spLocks noGrp="1"/>
          </p:cNvSpPr>
          <p:nvPr>
            <p:ph type="ctrTitle"/>
          </p:nvPr>
        </p:nvSpPr>
        <p:spPr>
          <a:xfrm>
            <a:off x="2515267" y="2186600"/>
            <a:ext cx="7161600" cy="2281600"/>
          </a:xfrm>
          <a:prstGeom prst="rect">
            <a:avLst/>
          </a:prstGeom>
        </p:spPr>
        <p:txBody>
          <a:bodyPr spcFirstLastPara="1" wrap="square" lIns="0" tIns="0" rIns="0" bIns="0" anchor="ctr" anchorCtr="0">
            <a:noAutofit/>
          </a:bodyPr>
          <a:lstStyle>
            <a:lvl1pPr lvl="0" algn="ctr" rtl="0">
              <a:lnSpc>
                <a:spcPct val="80000"/>
              </a:lnSpc>
              <a:spcBef>
                <a:spcPts val="0"/>
              </a:spcBef>
              <a:spcAft>
                <a:spcPts val="0"/>
              </a:spcAft>
              <a:buClr>
                <a:schemeClr val="lt1"/>
              </a:buClr>
              <a:buSzPts val="6000"/>
              <a:buNone/>
              <a:defRPr sz="8000">
                <a:solidFill>
                  <a:schemeClr val="lt1"/>
                </a:solidFill>
              </a:defRPr>
            </a:lvl1pPr>
            <a:lvl2pPr lvl="1" algn="ctr" rtl="0">
              <a:lnSpc>
                <a:spcPct val="80000"/>
              </a:lnSpc>
              <a:spcBef>
                <a:spcPts val="0"/>
              </a:spcBef>
              <a:spcAft>
                <a:spcPts val="0"/>
              </a:spcAft>
              <a:buClr>
                <a:schemeClr val="lt1"/>
              </a:buClr>
              <a:buSzPts val="6000"/>
              <a:buNone/>
              <a:defRPr sz="8000">
                <a:solidFill>
                  <a:schemeClr val="lt1"/>
                </a:solidFill>
              </a:defRPr>
            </a:lvl2pPr>
            <a:lvl3pPr lvl="2" algn="ctr" rtl="0">
              <a:lnSpc>
                <a:spcPct val="80000"/>
              </a:lnSpc>
              <a:spcBef>
                <a:spcPts val="0"/>
              </a:spcBef>
              <a:spcAft>
                <a:spcPts val="0"/>
              </a:spcAft>
              <a:buClr>
                <a:schemeClr val="lt1"/>
              </a:buClr>
              <a:buSzPts val="6000"/>
              <a:buNone/>
              <a:defRPr sz="8000">
                <a:solidFill>
                  <a:schemeClr val="lt1"/>
                </a:solidFill>
              </a:defRPr>
            </a:lvl3pPr>
            <a:lvl4pPr lvl="3" algn="ctr" rtl="0">
              <a:lnSpc>
                <a:spcPct val="80000"/>
              </a:lnSpc>
              <a:spcBef>
                <a:spcPts val="0"/>
              </a:spcBef>
              <a:spcAft>
                <a:spcPts val="0"/>
              </a:spcAft>
              <a:buClr>
                <a:schemeClr val="lt1"/>
              </a:buClr>
              <a:buSzPts val="6000"/>
              <a:buNone/>
              <a:defRPr sz="8000">
                <a:solidFill>
                  <a:schemeClr val="lt1"/>
                </a:solidFill>
              </a:defRPr>
            </a:lvl4pPr>
            <a:lvl5pPr lvl="4" algn="ctr" rtl="0">
              <a:lnSpc>
                <a:spcPct val="80000"/>
              </a:lnSpc>
              <a:spcBef>
                <a:spcPts val="0"/>
              </a:spcBef>
              <a:spcAft>
                <a:spcPts val="0"/>
              </a:spcAft>
              <a:buClr>
                <a:schemeClr val="lt1"/>
              </a:buClr>
              <a:buSzPts val="6000"/>
              <a:buNone/>
              <a:defRPr sz="8000">
                <a:solidFill>
                  <a:schemeClr val="lt1"/>
                </a:solidFill>
              </a:defRPr>
            </a:lvl5pPr>
            <a:lvl6pPr lvl="5" algn="ctr" rtl="0">
              <a:lnSpc>
                <a:spcPct val="80000"/>
              </a:lnSpc>
              <a:spcBef>
                <a:spcPts val="0"/>
              </a:spcBef>
              <a:spcAft>
                <a:spcPts val="0"/>
              </a:spcAft>
              <a:buClr>
                <a:schemeClr val="lt1"/>
              </a:buClr>
              <a:buSzPts val="6000"/>
              <a:buNone/>
              <a:defRPr sz="8000">
                <a:solidFill>
                  <a:schemeClr val="lt1"/>
                </a:solidFill>
              </a:defRPr>
            </a:lvl6pPr>
            <a:lvl7pPr lvl="6" algn="ctr" rtl="0">
              <a:lnSpc>
                <a:spcPct val="80000"/>
              </a:lnSpc>
              <a:spcBef>
                <a:spcPts val="0"/>
              </a:spcBef>
              <a:spcAft>
                <a:spcPts val="0"/>
              </a:spcAft>
              <a:buClr>
                <a:schemeClr val="lt1"/>
              </a:buClr>
              <a:buSzPts val="6000"/>
              <a:buNone/>
              <a:defRPr sz="8000">
                <a:solidFill>
                  <a:schemeClr val="lt1"/>
                </a:solidFill>
              </a:defRPr>
            </a:lvl7pPr>
            <a:lvl8pPr lvl="7" algn="ctr" rtl="0">
              <a:lnSpc>
                <a:spcPct val="80000"/>
              </a:lnSpc>
              <a:spcBef>
                <a:spcPts val="0"/>
              </a:spcBef>
              <a:spcAft>
                <a:spcPts val="0"/>
              </a:spcAft>
              <a:buClr>
                <a:schemeClr val="lt1"/>
              </a:buClr>
              <a:buSzPts val="6000"/>
              <a:buNone/>
              <a:defRPr sz="8000">
                <a:solidFill>
                  <a:schemeClr val="lt1"/>
                </a:solidFill>
              </a:defRPr>
            </a:lvl8pPr>
            <a:lvl9pPr lvl="8" algn="ctr" rtl="0">
              <a:lnSpc>
                <a:spcPct val="80000"/>
              </a:lnSpc>
              <a:spcBef>
                <a:spcPts val="0"/>
              </a:spcBef>
              <a:spcAft>
                <a:spcPts val="0"/>
              </a:spcAft>
              <a:buClr>
                <a:schemeClr val="lt1"/>
              </a:buClr>
              <a:buSzPts val="6000"/>
              <a:buNone/>
              <a:defRPr sz="8000">
                <a:solidFill>
                  <a:schemeClr val="lt1"/>
                </a:solidFill>
              </a:defRPr>
            </a:lvl9pPr>
          </a:lstStyle>
          <a:p>
            <a:endParaRPr/>
          </a:p>
        </p:txBody>
      </p:sp>
      <p:grpSp>
        <p:nvGrpSpPr>
          <p:cNvPr id="22" name="Google Shape;22;p2"/>
          <p:cNvGrpSpPr/>
          <p:nvPr/>
        </p:nvGrpSpPr>
        <p:grpSpPr>
          <a:xfrm>
            <a:off x="-114000" y="-224871"/>
            <a:ext cx="12387125" cy="7235872"/>
            <a:chOff x="-85500" y="-168653"/>
            <a:chExt cx="9290344" cy="5426904"/>
          </a:xfrm>
        </p:grpSpPr>
        <p:grpSp>
          <p:nvGrpSpPr>
            <p:cNvPr id="23" name="Google Shape;23;p2"/>
            <p:cNvGrpSpPr/>
            <p:nvPr/>
          </p:nvGrpSpPr>
          <p:grpSpPr>
            <a:xfrm>
              <a:off x="3870624" y="271731"/>
              <a:ext cx="531017" cy="704779"/>
              <a:chOff x="3870624" y="271731"/>
              <a:chExt cx="531017" cy="704779"/>
            </a:xfrm>
          </p:grpSpPr>
          <p:sp>
            <p:nvSpPr>
              <p:cNvPr id="24" name="Google Shape;24;p2"/>
              <p:cNvSpPr/>
              <p:nvPr/>
            </p:nvSpPr>
            <p:spPr>
              <a:xfrm>
                <a:off x="3870624" y="311200"/>
                <a:ext cx="425807" cy="385849"/>
              </a:xfrm>
              <a:custGeom>
                <a:avLst/>
                <a:gdLst/>
                <a:ahLst/>
                <a:cxnLst/>
                <a:rect l="l" t="t" r="r" b="b"/>
                <a:pathLst>
                  <a:path w="35017" h="31731" extrusionOk="0">
                    <a:moveTo>
                      <a:pt x="16911" y="1"/>
                    </a:moveTo>
                    <a:lnTo>
                      <a:pt x="15596" y="61"/>
                    </a:lnTo>
                    <a:lnTo>
                      <a:pt x="14282" y="240"/>
                    </a:lnTo>
                    <a:lnTo>
                      <a:pt x="13027" y="479"/>
                    </a:lnTo>
                    <a:lnTo>
                      <a:pt x="11772" y="837"/>
                    </a:lnTo>
                    <a:lnTo>
                      <a:pt x="10517" y="1256"/>
                    </a:lnTo>
                    <a:lnTo>
                      <a:pt x="9442" y="1734"/>
                    </a:lnTo>
                    <a:lnTo>
                      <a:pt x="8366" y="2331"/>
                    </a:lnTo>
                    <a:lnTo>
                      <a:pt x="7350" y="2989"/>
                    </a:lnTo>
                    <a:lnTo>
                      <a:pt x="6454" y="3706"/>
                    </a:lnTo>
                    <a:lnTo>
                      <a:pt x="5558" y="4542"/>
                    </a:lnTo>
                    <a:lnTo>
                      <a:pt x="4721" y="5379"/>
                    </a:lnTo>
                    <a:lnTo>
                      <a:pt x="3944" y="6275"/>
                    </a:lnTo>
                    <a:lnTo>
                      <a:pt x="3227" y="7231"/>
                    </a:lnTo>
                    <a:lnTo>
                      <a:pt x="2570" y="8247"/>
                    </a:lnTo>
                    <a:lnTo>
                      <a:pt x="2032" y="9323"/>
                    </a:lnTo>
                    <a:lnTo>
                      <a:pt x="1494" y="10398"/>
                    </a:lnTo>
                    <a:lnTo>
                      <a:pt x="1076" y="11534"/>
                    </a:lnTo>
                    <a:lnTo>
                      <a:pt x="717" y="12669"/>
                    </a:lnTo>
                    <a:lnTo>
                      <a:pt x="419" y="13804"/>
                    </a:lnTo>
                    <a:lnTo>
                      <a:pt x="180" y="14999"/>
                    </a:lnTo>
                    <a:lnTo>
                      <a:pt x="60" y="16194"/>
                    </a:lnTo>
                    <a:lnTo>
                      <a:pt x="0" y="17569"/>
                    </a:lnTo>
                    <a:lnTo>
                      <a:pt x="60" y="18824"/>
                    </a:lnTo>
                    <a:lnTo>
                      <a:pt x="180" y="20079"/>
                    </a:lnTo>
                    <a:lnTo>
                      <a:pt x="478" y="21274"/>
                    </a:lnTo>
                    <a:lnTo>
                      <a:pt x="837" y="22349"/>
                    </a:lnTo>
                    <a:lnTo>
                      <a:pt x="1315" y="23425"/>
                    </a:lnTo>
                    <a:lnTo>
                      <a:pt x="1853" y="24441"/>
                    </a:lnTo>
                    <a:lnTo>
                      <a:pt x="2510" y="25457"/>
                    </a:lnTo>
                    <a:lnTo>
                      <a:pt x="3287" y="26353"/>
                    </a:lnTo>
                    <a:lnTo>
                      <a:pt x="4064" y="27189"/>
                    </a:lnTo>
                    <a:lnTo>
                      <a:pt x="4960" y="27966"/>
                    </a:lnTo>
                    <a:lnTo>
                      <a:pt x="5976" y="28683"/>
                    </a:lnTo>
                    <a:lnTo>
                      <a:pt x="6992" y="29281"/>
                    </a:lnTo>
                    <a:lnTo>
                      <a:pt x="8127" y="29878"/>
                    </a:lnTo>
                    <a:lnTo>
                      <a:pt x="9322" y="30356"/>
                    </a:lnTo>
                    <a:lnTo>
                      <a:pt x="10517" y="30834"/>
                    </a:lnTo>
                    <a:lnTo>
                      <a:pt x="11892" y="31193"/>
                    </a:lnTo>
                    <a:lnTo>
                      <a:pt x="13206" y="31492"/>
                    </a:lnTo>
                    <a:lnTo>
                      <a:pt x="14581" y="31671"/>
                    </a:lnTo>
                    <a:lnTo>
                      <a:pt x="16015" y="31731"/>
                    </a:lnTo>
                    <a:lnTo>
                      <a:pt x="17389" y="31671"/>
                    </a:lnTo>
                    <a:lnTo>
                      <a:pt x="18763" y="31552"/>
                    </a:lnTo>
                    <a:lnTo>
                      <a:pt x="20138" y="31313"/>
                    </a:lnTo>
                    <a:lnTo>
                      <a:pt x="21452" y="30954"/>
                    </a:lnTo>
                    <a:lnTo>
                      <a:pt x="22110" y="30715"/>
                    </a:lnTo>
                    <a:lnTo>
                      <a:pt x="22767" y="30476"/>
                    </a:lnTo>
                    <a:lnTo>
                      <a:pt x="24022" y="29878"/>
                    </a:lnTo>
                    <a:lnTo>
                      <a:pt x="25217" y="29161"/>
                    </a:lnTo>
                    <a:lnTo>
                      <a:pt x="26293" y="28385"/>
                    </a:lnTo>
                    <a:lnTo>
                      <a:pt x="27428" y="27548"/>
                    </a:lnTo>
                    <a:lnTo>
                      <a:pt x="28444" y="26652"/>
                    </a:lnTo>
                    <a:lnTo>
                      <a:pt x="30476" y="24739"/>
                    </a:lnTo>
                    <a:lnTo>
                      <a:pt x="31013" y="24261"/>
                    </a:lnTo>
                    <a:lnTo>
                      <a:pt x="31551" y="23664"/>
                    </a:lnTo>
                    <a:lnTo>
                      <a:pt x="32029" y="23126"/>
                    </a:lnTo>
                    <a:lnTo>
                      <a:pt x="32447" y="22529"/>
                    </a:lnTo>
                    <a:lnTo>
                      <a:pt x="32866" y="21931"/>
                    </a:lnTo>
                    <a:lnTo>
                      <a:pt x="33224" y="21333"/>
                    </a:lnTo>
                    <a:lnTo>
                      <a:pt x="33523" y="20676"/>
                    </a:lnTo>
                    <a:lnTo>
                      <a:pt x="33822" y="20019"/>
                    </a:lnTo>
                    <a:lnTo>
                      <a:pt x="34360" y="18704"/>
                    </a:lnTo>
                    <a:lnTo>
                      <a:pt x="34718" y="17390"/>
                    </a:lnTo>
                    <a:lnTo>
                      <a:pt x="34957" y="16015"/>
                    </a:lnTo>
                    <a:lnTo>
                      <a:pt x="35017" y="14641"/>
                    </a:lnTo>
                    <a:lnTo>
                      <a:pt x="35017" y="13924"/>
                    </a:lnTo>
                    <a:lnTo>
                      <a:pt x="34957" y="13266"/>
                    </a:lnTo>
                    <a:lnTo>
                      <a:pt x="34838" y="12549"/>
                    </a:lnTo>
                    <a:lnTo>
                      <a:pt x="34718" y="11892"/>
                    </a:lnTo>
                    <a:lnTo>
                      <a:pt x="34599" y="11235"/>
                    </a:lnTo>
                    <a:lnTo>
                      <a:pt x="34360" y="10577"/>
                    </a:lnTo>
                    <a:lnTo>
                      <a:pt x="34121" y="9920"/>
                    </a:lnTo>
                    <a:lnTo>
                      <a:pt x="33882" y="9263"/>
                    </a:lnTo>
                    <a:lnTo>
                      <a:pt x="33583" y="8606"/>
                    </a:lnTo>
                    <a:lnTo>
                      <a:pt x="33224" y="8008"/>
                    </a:lnTo>
                    <a:lnTo>
                      <a:pt x="32806" y="7410"/>
                    </a:lnTo>
                    <a:lnTo>
                      <a:pt x="32388" y="6813"/>
                    </a:lnTo>
                    <a:lnTo>
                      <a:pt x="31910" y="6275"/>
                    </a:lnTo>
                    <a:lnTo>
                      <a:pt x="31432" y="5737"/>
                    </a:lnTo>
                    <a:lnTo>
                      <a:pt x="30894" y="5200"/>
                    </a:lnTo>
                    <a:lnTo>
                      <a:pt x="30296" y="4721"/>
                    </a:lnTo>
                    <a:lnTo>
                      <a:pt x="29280" y="3945"/>
                    </a:lnTo>
                    <a:lnTo>
                      <a:pt x="28205" y="3228"/>
                    </a:lnTo>
                    <a:lnTo>
                      <a:pt x="27069" y="2570"/>
                    </a:lnTo>
                    <a:lnTo>
                      <a:pt x="25874" y="1973"/>
                    </a:lnTo>
                    <a:lnTo>
                      <a:pt x="24679" y="1435"/>
                    </a:lnTo>
                    <a:lnTo>
                      <a:pt x="23424" y="1017"/>
                    </a:lnTo>
                    <a:lnTo>
                      <a:pt x="22170" y="658"/>
                    </a:lnTo>
                    <a:lnTo>
                      <a:pt x="20855" y="359"/>
                    </a:lnTo>
                    <a:lnTo>
                      <a:pt x="19540" y="180"/>
                    </a:lnTo>
                    <a:lnTo>
                      <a:pt x="18226" y="61"/>
                    </a:lnTo>
                    <a:lnTo>
                      <a:pt x="1691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25" name="Google Shape;25;p2"/>
              <p:cNvSpPr/>
              <p:nvPr/>
            </p:nvSpPr>
            <p:spPr>
              <a:xfrm>
                <a:off x="3901992" y="271731"/>
                <a:ext cx="499650" cy="704779"/>
              </a:xfrm>
              <a:custGeom>
                <a:avLst/>
                <a:gdLst/>
                <a:ahLst/>
                <a:cxnLst/>
                <a:rect l="l" t="t" r="r" b="b"/>
                <a:pathLst>
                  <a:path w="580988" h="819510" extrusionOk="0">
                    <a:moveTo>
                      <a:pt x="261759" y="635000"/>
                    </a:moveTo>
                    <a:cubicBezTo>
                      <a:pt x="260489" y="670560"/>
                      <a:pt x="259854" y="707390"/>
                      <a:pt x="258584" y="743585"/>
                    </a:cubicBezTo>
                    <a:cubicBezTo>
                      <a:pt x="292874" y="774065"/>
                      <a:pt x="337324" y="753745"/>
                      <a:pt x="370344" y="778510"/>
                    </a:cubicBezTo>
                    <a:cubicBezTo>
                      <a:pt x="388124" y="796290"/>
                      <a:pt x="360184" y="805815"/>
                      <a:pt x="345579" y="806450"/>
                    </a:cubicBezTo>
                    <a:cubicBezTo>
                      <a:pt x="281444" y="810895"/>
                      <a:pt x="120154" y="844550"/>
                      <a:pt x="84594" y="782320"/>
                    </a:cubicBezTo>
                    <a:cubicBezTo>
                      <a:pt x="104914" y="743585"/>
                      <a:pt x="160159" y="739140"/>
                      <a:pt x="200164" y="733425"/>
                    </a:cubicBezTo>
                    <a:cubicBezTo>
                      <a:pt x="208419" y="702310"/>
                      <a:pt x="212229" y="670560"/>
                      <a:pt x="214769" y="636905"/>
                    </a:cubicBezTo>
                    <a:cubicBezTo>
                      <a:pt x="180479" y="630555"/>
                      <a:pt x="21729" y="575945"/>
                      <a:pt x="35064" y="537210"/>
                    </a:cubicBezTo>
                    <a:cubicBezTo>
                      <a:pt x="45859" y="514985"/>
                      <a:pt x="66179" y="514985"/>
                      <a:pt x="85864" y="524510"/>
                    </a:cubicBezTo>
                    <a:cubicBezTo>
                      <a:pt x="101739" y="527685"/>
                      <a:pt x="102374" y="527685"/>
                      <a:pt x="110629" y="506730"/>
                    </a:cubicBezTo>
                    <a:cubicBezTo>
                      <a:pt x="-130036" y="377825"/>
                      <a:pt x="62369" y="18415"/>
                      <a:pt x="303034" y="81280"/>
                    </a:cubicBezTo>
                    <a:cubicBezTo>
                      <a:pt x="336054" y="60325"/>
                      <a:pt x="301764" y="19050"/>
                      <a:pt x="337959" y="0"/>
                    </a:cubicBezTo>
                    <a:cubicBezTo>
                      <a:pt x="712609" y="106045"/>
                      <a:pt x="628154" y="591820"/>
                      <a:pt x="261759" y="635000"/>
                    </a:cubicBezTo>
                    <a:close/>
                    <a:moveTo>
                      <a:pt x="499884" y="133350"/>
                    </a:moveTo>
                    <a:cubicBezTo>
                      <a:pt x="496709" y="130810"/>
                      <a:pt x="494169" y="128905"/>
                      <a:pt x="490994" y="126365"/>
                    </a:cubicBezTo>
                    <a:cubicBezTo>
                      <a:pt x="486549" y="104775"/>
                      <a:pt x="434479" y="60960"/>
                      <a:pt x="410349" y="62865"/>
                    </a:cubicBezTo>
                    <a:cubicBezTo>
                      <a:pt x="432574" y="86360"/>
                      <a:pt x="460514" y="116205"/>
                      <a:pt x="490994" y="125730"/>
                    </a:cubicBezTo>
                    <a:cubicBezTo>
                      <a:pt x="496074" y="130810"/>
                      <a:pt x="508774" y="133350"/>
                      <a:pt x="503694" y="142240"/>
                    </a:cubicBezTo>
                    <a:cubicBezTo>
                      <a:pt x="556399" y="230505"/>
                      <a:pt x="555764" y="327025"/>
                      <a:pt x="531634" y="424815"/>
                    </a:cubicBezTo>
                    <a:cubicBezTo>
                      <a:pt x="461784" y="501650"/>
                      <a:pt x="409079" y="557530"/>
                      <a:pt x="303669" y="596265"/>
                    </a:cubicBezTo>
                    <a:cubicBezTo>
                      <a:pt x="379869" y="597535"/>
                      <a:pt x="484644" y="531495"/>
                      <a:pt x="502424" y="456565"/>
                    </a:cubicBezTo>
                    <a:cubicBezTo>
                      <a:pt x="528459" y="450850"/>
                      <a:pt x="532904" y="424180"/>
                      <a:pt x="534174" y="401955"/>
                    </a:cubicBezTo>
                    <a:cubicBezTo>
                      <a:pt x="576719" y="365760"/>
                      <a:pt x="577354" y="186055"/>
                      <a:pt x="515759" y="169545"/>
                    </a:cubicBezTo>
                    <a:cubicBezTo>
                      <a:pt x="510679" y="167005"/>
                      <a:pt x="506234" y="163830"/>
                      <a:pt x="508774" y="156845"/>
                    </a:cubicBezTo>
                    <a:cubicBezTo>
                      <a:pt x="506234" y="149225"/>
                      <a:pt x="503694" y="140970"/>
                      <a:pt x="499884" y="133350"/>
                    </a:cubicBezTo>
                    <a:close/>
                    <a:moveTo>
                      <a:pt x="436384" y="353060"/>
                    </a:moveTo>
                    <a:cubicBezTo>
                      <a:pt x="407174" y="354330"/>
                      <a:pt x="381774" y="360680"/>
                      <a:pt x="357009" y="374650"/>
                    </a:cubicBezTo>
                    <a:cubicBezTo>
                      <a:pt x="315099" y="355600"/>
                      <a:pt x="231914" y="308610"/>
                      <a:pt x="218579" y="382905"/>
                    </a:cubicBezTo>
                    <a:cubicBezTo>
                      <a:pt x="273824" y="443230"/>
                      <a:pt x="255409" y="433070"/>
                      <a:pt x="251599" y="511175"/>
                    </a:cubicBezTo>
                    <a:cubicBezTo>
                      <a:pt x="299224" y="529590"/>
                      <a:pt x="336689" y="398145"/>
                      <a:pt x="367169" y="370205"/>
                    </a:cubicBezTo>
                    <a:cubicBezTo>
                      <a:pt x="385584" y="381635"/>
                      <a:pt x="386854" y="407035"/>
                      <a:pt x="405269" y="418465"/>
                    </a:cubicBezTo>
                    <a:cubicBezTo>
                      <a:pt x="433844" y="408305"/>
                      <a:pt x="393204" y="377190"/>
                      <a:pt x="412254" y="367030"/>
                    </a:cubicBezTo>
                    <a:cubicBezTo>
                      <a:pt x="416699" y="370840"/>
                      <a:pt x="421144" y="375285"/>
                      <a:pt x="424954" y="379095"/>
                    </a:cubicBezTo>
                    <a:cubicBezTo>
                      <a:pt x="441464" y="362585"/>
                      <a:pt x="432574" y="347345"/>
                      <a:pt x="445909" y="325755"/>
                    </a:cubicBezTo>
                    <a:cubicBezTo>
                      <a:pt x="430034" y="335280"/>
                      <a:pt x="435114" y="344805"/>
                      <a:pt x="436384" y="353060"/>
                    </a:cubicBezTo>
                    <a:close/>
                    <a:moveTo>
                      <a:pt x="230009" y="513715"/>
                    </a:moveTo>
                    <a:cubicBezTo>
                      <a:pt x="255409" y="407035"/>
                      <a:pt x="231279" y="448310"/>
                      <a:pt x="205244" y="394335"/>
                    </a:cubicBezTo>
                    <a:cubicBezTo>
                      <a:pt x="189369" y="314325"/>
                      <a:pt x="283349" y="313055"/>
                      <a:pt x="332879" y="344805"/>
                    </a:cubicBezTo>
                    <a:cubicBezTo>
                      <a:pt x="358914" y="363855"/>
                      <a:pt x="376694" y="337820"/>
                      <a:pt x="403364" y="332105"/>
                    </a:cubicBezTo>
                    <a:cubicBezTo>
                      <a:pt x="402094" y="320675"/>
                      <a:pt x="411619" y="307975"/>
                      <a:pt x="402094" y="296545"/>
                    </a:cubicBezTo>
                    <a:cubicBezTo>
                      <a:pt x="353199" y="279400"/>
                      <a:pt x="317004" y="340360"/>
                      <a:pt x="268109" y="302260"/>
                    </a:cubicBezTo>
                    <a:cubicBezTo>
                      <a:pt x="269379" y="285115"/>
                      <a:pt x="264934" y="267335"/>
                      <a:pt x="270649" y="250190"/>
                    </a:cubicBezTo>
                    <a:cubicBezTo>
                      <a:pt x="300494" y="255270"/>
                      <a:pt x="300494" y="255270"/>
                      <a:pt x="325894" y="247650"/>
                    </a:cubicBezTo>
                    <a:cubicBezTo>
                      <a:pt x="323989" y="200025"/>
                      <a:pt x="376694" y="215265"/>
                      <a:pt x="358279" y="186055"/>
                    </a:cubicBezTo>
                    <a:cubicBezTo>
                      <a:pt x="304939" y="220345"/>
                      <a:pt x="315099" y="162560"/>
                      <a:pt x="344944" y="137795"/>
                    </a:cubicBezTo>
                    <a:cubicBezTo>
                      <a:pt x="302399" y="85725"/>
                      <a:pt x="217944" y="74930"/>
                      <a:pt x="165239" y="116205"/>
                    </a:cubicBezTo>
                    <a:cubicBezTo>
                      <a:pt x="174129" y="136525"/>
                      <a:pt x="202704" y="120650"/>
                      <a:pt x="210324" y="145415"/>
                    </a:cubicBezTo>
                    <a:cubicBezTo>
                      <a:pt x="183019" y="164465"/>
                      <a:pt x="149364" y="167640"/>
                      <a:pt x="120154" y="178435"/>
                    </a:cubicBezTo>
                    <a:cubicBezTo>
                      <a:pt x="119519" y="249555"/>
                      <a:pt x="77609" y="200660"/>
                      <a:pt x="53479" y="242570"/>
                    </a:cubicBezTo>
                    <a:cubicBezTo>
                      <a:pt x="52844" y="280670"/>
                      <a:pt x="111899" y="318770"/>
                      <a:pt x="89674" y="349885"/>
                    </a:cubicBezTo>
                    <a:cubicBezTo>
                      <a:pt x="61734" y="365760"/>
                      <a:pt x="50939" y="386080"/>
                      <a:pt x="61734" y="417830"/>
                    </a:cubicBezTo>
                    <a:cubicBezTo>
                      <a:pt x="66814" y="497840"/>
                      <a:pt x="167779" y="506730"/>
                      <a:pt x="230009" y="513715"/>
                    </a:cubicBezTo>
                    <a:close/>
                    <a:moveTo>
                      <a:pt x="146824" y="548005"/>
                    </a:moveTo>
                    <a:cubicBezTo>
                      <a:pt x="246519" y="612140"/>
                      <a:pt x="365264" y="559435"/>
                      <a:pt x="444639" y="488315"/>
                    </a:cubicBezTo>
                    <a:cubicBezTo>
                      <a:pt x="592594" y="370205"/>
                      <a:pt x="534809" y="123190"/>
                      <a:pt x="361454" y="66040"/>
                    </a:cubicBezTo>
                    <a:cubicBezTo>
                      <a:pt x="356374" y="76200"/>
                      <a:pt x="351929" y="86995"/>
                      <a:pt x="347484" y="97155"/>
                    </a:cubicBezTo>
                    <a:cubicBezTo>
                      <a:pt x="399554" y="145415"/>
                      <a:pt x="445274" y="203835"/>
                      <a:pt x="470039" y="269875"/>
                    </a:cubicBezTo>
                    <a:cubicBezTo>
                      <a:pt x="482739" y="398145"/>
                      <a:pt x="370979" y="535940"/>
                      <a:pt x="239534" y="533400"/>
                    </a:cubicBezTo>
                    <a:cubicBezTo>
                      <a:pt x="208419" y="534670"/>
                      <a:pt x="155714" y="500380"/>
                      <a:pt x="146824" y="548005"/>
                    </a:cubicBezTo>
                    <a:close/>
                    <a:moveTo>
                      <a:pt x="349389" y="258445"/>
                    </a:moveTo>
                    <a:cubicBezTo>
                      <a:pt x="328434" y="275590"/>
                      <a:pt x="303034" y="261620"/>
                      <a:pt x="280174" y="271145"/>
                    </a:cubicBezTo>
                    <a:cubicBezTo>
                      <a:pt x="280809" y="276225"/>
                      <a:pt x="280809" y="282575"/>
                      <a:pt x="281444" y="287655"/>
                    </a:cubicBezTo>
                    <a:cubicBezTo>
                      <a:pt x="318909" y="297815"/>
                      <a:pt x="320814" y="297815"/>
                      <a:pt x="345579" y="276225"/>
                    </a:cubicBezTo>
                    <a:cubicBezTo>
                      <a:pt x="369709" y="259080"/>
                      <a:pt x="380504" y="287655"/>
                      <a:pt x="414159" y="257175"/>
                    </a:cubicBezTo>
                    <a:cubicBezTo>
                      <a:pt x="501154" y="334010"/>
                      <a:pt x="394474" y="136525"/>
                      <a:pt x="369709" y="156845"/>
                    </a:cubicBezTo>
                    <a:cubicBezTo>
                      <a:pt x="384314" y="175895"/>
                      <a:pt x="384314" y="196850"/>
                      <a:pt x="379234" y="217805"/>
                    </a:cubicBezTo>
                    <a:cubicBezTo>
                      <a:pt x="368439" y="223520"/>
                      <a:pt x="359549" y="227965"/>
                      <a:pt x="349389" y="233045"/>
                    </a:cubicBezTo>
                    <a:cubicBezTo>
                      <a:pt x="349389" y="241935"/>
                      <a:pt x="349389" y="250190"/>
                      <a:pt x="349389" y="258445"/>
                    </a:cubicBezTo>
                    <a:close/>
                    <a:moveTo>
                      <a:pt x="311289" y="781685"/>
                    </a:moveTo>
                    <a:cubicBezTo>
                      <a:pt x="221754" y="765175"/>
                      <a:pt x="239534" y="797560"/>
                      <a:pt x="234454" y="698500"/>
                    </a:cubicBezTo>
                    <a:cubicBezTo>
                      <a:pt x="219214" y="720090"/>
                      <a:pt x="230644" y="746125"/>
                      <a:pt x="213499" y="765175"/>
                    </a:cubicBezTo>
                    <a:cubicBezTo>
                      <a:pt x="205244" y="761365"/>
                      <a:pt x="196989" y="756920"/>
                      <a:pt x="189369" y="753745"/>
                    </a:cubicBezTo>
                    <a:cubicBezTo>
                      <a:pt x="132854" y="764540"/>
                      <a:pt x="122694" y="769620"/>
                      <a:pt x="115709" y="788035"/>
                    </a:cubicBezTo>
                    <a:cubicBezTo>
                      <a:pt x="178574" y="794385"/>
                      <a:pt x="254774" y="810895"/>
                      <a:pt x="311289" y="781685"/>
                    </a:cubicBezTo>
                    <a:close/>
                    <a:moveTo>
                      <a:pt x="34429" y="252095"/>
                    </a:moveTo>
                    <a:cubicBezTo>
                      <a:pt x="6489" y="302895"/>
                      <a:pt x="9664" y="356870"/>
                      <a:pt x="39509" y="404495"/>
                    </a:cubicBezTo>
                    <a:cubicBezTo>
                      <a:pt x="31889" y="368935"/>
                      <a:pt x="53479" y="352425"/>
                      <a:pt x="78879" y="331470"/>
                    </a:cubicBezTo>
                    <a:cubicBezTo>
                      <a:pt x="64909" y="305435"/>
                      <a:pt x="50939" y="281305"/>
                      <a:pt x="34429" y="252095"/>
                    </a:cubicBezTo>
                    <a:close/>
                    <a:moveTo>
                      <a:pt x="259854" y="602615"/>
                    </a:moveTo>
                    <a:cubicBezTo>
                      <a:pt x="205879" y="591185"/>
                      <a:pt x="151269" y="582930"/>
                      <a:pt x="104279" y="551815"/>
                    </a:cubicBezTo>
                    <a:cubicBezTo>
                      <a:pt x="93484" y="545465"/>
                      <a:pt x="82689" y="538480"/>
                      <a:pt x="66179" y="544195"/>
                    </a:cubicBezTo>
                    <a:cubicBezTo>
                      <a:pt x="116979" y="590550"/>
                      <a:pt x="191909" y="628650"/>
                      <a:pt x="259854" y="602615"/>
                    </a:cubicBezTo>
                    <a:close/>
                    <a:moveTo>
                      <a:pt x="372249" y="408940"/>
                    </a:moveTo>
                    <a:cubicBezTo>
                      <a:pt x="360184" y="434975"/>
                      <a:pt x="317639" y="460375"/>
                      <a:pt x="330974" y="486410"/>
                    </a:cubicBezTo>
                    <a:cubicBezTo>
                      <a:pt x="354469" y="474345"/>
                      <a:pt x="376059" y="459105"/>
                      <a:pt x="390029" y="434975"/>
                    </a:cubicBezTo>
                    <a:cubicBezTo>
                      <a:pt x="387489" y="422910"/>
                      <a:pt x="383044" y="414020"/>
                      <a:pt x="372249" y="408940"/>
                    </a:cubicBezTo>
                    <a:close/>
                    <a:moveTo>
                      <a:pt x="172859" y="144145"/>
                    </a:moveTo>
                    <a:cubicBezTo>
                      <a:pt x="151904" y="118745"/>
                      <a:pt x="120154" y="129540"/>
                      <a:pt x="109994" y="155575"/>
                    </a:cubicBezTo>
                    <a:cubicBezTo>
                      <a:pt x="132854" y="161925"/>
                      <a:pt x="150634" y="152400"/>
                      <a:pt x="172859" y="144145"/>
                    </a:cubicBezTo>
                    <a:close/>
                    <a:moveTo>
                      <a:pt x="92214" y="161290"/>
                    </a:moveTo>
                    <a:cubicBezTo>
                      <a:pt x="76339" y="176530"/>
                      <a:pt x="62369" y="186690"/>
                      <a:pt x="59829" y="206375"/>
                    </a:cubicBezTo>
                    <a:cubicBezTo>
                      <a:pt x="106184" y="216535"/>
                      <a:pt x="99834" y="196215"/>
                      <a:pt x="92214" y="161290"/>
                    </a:cubicBezTo>
                    <a:close/>
                    <a:moveTo>
                      <a:pt x="342404" y="28575"/>
                    </a:moveTo>
                    <a:cubicBezTo>
                      <a:pt x="351294" y="37465"/>
                      <a:pt x="362089" y="39370"/>
                      <a:pt x="374154" y="41910"/>
                    </a:cubicBezTo>
                    <a:cubicBezTo>
                      <a:pt x="362089" y="22860"/>
                      <a:pt x="362089" y="22860"/>
                      <a:pt x="342404" y="2857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grpSp>
          <p:nvGrpSpPr>
            <p:cNvPr id="26" name="Google Shape;26;p2"/>
            <p:cNvGrpSpPr/>
            <p:nvPr/>
          </p:nvGrpSpPr>
          <p:grpSpPr>
            <a:xfrm>
              <a:off x="-85500" y="4299338"/>
              <a:ext cx="612915" cy="585559"/>
              <a:chOff x="8158724" y="4646275"/>
              <a:chExt cx="612915" cy="585559"/>
            </a:xfrm>
          </p:grpSpPr>
          <p:sp>
            <p:nvSpPr>
              <p:cNvPr id="27" name="Google Shape;27;p2"/>
              <p:cNvSpPr/>
              <p:nvPr/>
            </p:nvSpPr>
            <p:spPr>
              <a:xfrm>
                <a:off x="8158724" y="4646275"/>
                <a:ext cx="511423" cy="463431"/>
              </a:xfrm>
              <a:custGeom>
                <a:avLst/>
                <a:gdLst/>
                <a:ahLst/>
                <a:cxnLst/>
                <a:rect l="l" t="t" r="r" b="b"/>
                <a:pathLst>
                  <a:path w="35017" h="31731" extrusionOk="0">
                    <a:moveTo>
                      <a:pt x="16911" y="1"/>
                    </a:moveTo>
                    <a:lnTo>
                      <a:pt x="15596" y="61"/>
                    </a:lnTo>
                    <a:lnTo>
                      <a:pt x="14282" y="240"/>
                    </a:lnTo>
                    <a:lnTo>
                      <a:pt x="13027" y="479"/>
                    </a:lnTo>
                    <a:lnTo>
                      <a:pt x="11772" y="837"/>
                    </a:lnTo>
                    <a:lnTo>
                      <a:pt x="10517" y="1256"/>
                    </a:lnTo>
                    <a:lnTo>
                      <a:pt x="9442" y="1734"/>
                    </a:lnTo>
                    <a:lnTo>
                      <a:pt x="8366" y="2331"/>
                    </a:lnTo>
                    <a:lnTo>
                      <a:pt x="7350" y="2989"/>
                    </a:lnTo>
                    <a:lnTo>
                      <a:pt x="6454" y="3706"/>
                    </a:lnTo>
                    <a:lnTo>
                      <a:pt x="5558" y="4542"/>
                    </a:lnTo>
                    <a:lnTo>
                      <a:pt x="4721" y="5379"/>
                    </a:lnTo>
                    <a:lnTo>
                      <a:pt x="3944" y="6275"/>
                    </a:lnTo>
                    <a:lnTo>
                      <a:pt x="3227" y="7231"/>
                    </a:lnTo>
                    <a:lnTo>
                      <a:pt x="2570" y="8247"/>
                    </a:lnTo>
                    <a:lnTo>
                      <a:pt x="2032" y="9323"/>
                    </a:lnTo>
                    <a:lnTo>
                      <a:pt x="1494" y="10398"/>
                    </a:lnTo>
                    <a:lnTo>
                      <a:pt x="1076" y="11534"/>
                    </a:lnTo>
                    <a:lnTo>
                      <a:pt x="717" y="12669"/>
                    </a:lnTo>
                    <a:lnTo>
                      <a:pt x="419" y="13804"/>
                    </a:lnTo>
                    <a:lnTo>
                      <a:pt x="180" y="14999"/>
                    </a:lnTo>
                    <a:lnTo>
                      <a:pt x="60" y="16194"/>
                    </a:lnTo>
                    <a:lnTo>
                      <a:pt x="0" y="17569"/>
                    </a:lnTo>
                    <a:lnTo>
                      <a:pt x="60" y="18824"/>
                    </a:lnTo>
                    <a:lnTo>
                      <a:pt x="180" y="20079"/>
                    </a:lnTo>
                    <a:lnTo>
                      <a:pt x="478" y="21274"/>
                    </a:lnTo>
                    <a:lnTo>
                      <a:pt x="837" y="22349"/>
                    </a:lnTo>
                    <a:lnTo>
                      <a:pt x="1315" y="23425"/>
                    </a:lnTo>
                    <a:lnTo>
                      <a:pt x="1853" y="24441"/>
                    </a:lnTo>
                    <a:lnTo>
                      <a:pt x="2510" y="25457"/>
                    </a:lnTo>
                    <a:lnTo>
                      <a:pt x="3287" y="26353"/>
                    </a:lnTo>
                    <a:lnTo>
                      <a:pt x="4064" y="27189"/>
                    </a:lnTo>
                    <a:lnTo>
                      <a:pt x="4960" y="27966"/>
                    </a:lnTo>
                    <a:lnTo>
                      <a:pt x="5976" y="28683"/>
                    </a:lnTo>
                    <a:lnTo>
                      <a:pt x="6992" y="29281"/>
                    </a:lnTo>
                    <a:lnTo>
                      <a:pt x="8127" y="29878"/>
                    </a:lnTo>
                    <a:lnTo>
                      <a:pt x="9322" y="30356"/>
                    </a:lnTo>
                    <a:lnTo>
                      <a:pt x="10517" y="30834"/>
                    </a:lnTo>
                    <a:lnTo>
                      <a:pt x="11892" y="31193"/>
                    </a:lnTo>
                    <a:lnTo>
                      <a:pt x="13206" y="31492"/>
                    </a:lnTo>
                    <a:lnTo>
                      <a:pt x="14581" y="31671"/>
                    </a:lnTo>
                    <a:lnTo>
                      <a:pt x="16015" y="31731"/>
                    </a:lnTo>
                    <a:lnTo>
                      <a:pt x="17389" y="31671"/>
                    </a:lnTo>
                    <a:lnTo>
                      <a:pt x="18763" y="31552"/>
                    </a:lnTo>
                    <a:lnTo>
                      <a:pt x="20138" y="31313"/>
                    </a:lnTo>
                    <a:lnTo>
                      <a:pt x="21452" y="30954"/>
                    </a:lnTo>
                    <a:lnTo>
                      <a:pt x="22110" y="30715"/>
                    </a:lnTo>
                    <a:lnTo>
                      <a:pt x="22767" y="30476"/>
                    </a:lnTo>
                    <a:lnTo>
                      <a:pt x="24022" y="29878"/>
                    </a:lnTo>
                    <a:lnTo>
                      <a:pt x="25217" y="29161"/>
                    </a:lnTo>
                    <a:lnTo>
                      <a:pt x="26293" y="28385"/>
                    </a:lnTo>
                    <a:lnTo>
                      <a:pt x="27428" y="27548"/>
                    </a:lnTo>
                    <a:lnTo>
                      <a:pt x="28444" y="26652"/>
                    </a:lnTo>
                    <a:lnTo>
                      <a:pt x="30476" y="24739"/>
                    </a:lnTo>
                    <a:lnTo>
                      <a:pt x="31013" y="24261"/>
                    </a:lnTo>
                    <a:lnTo>
                      <a:pt x="31551" y="23664"/>
                    </a:lnTo>
                    <a:lnTo>
                      <a:pt x="32029" y="23126"/>
                    </a:lnTo>
                    <a:lnTo>
                      <a:pt x="32447" y="22529"/>
                    </a:lnTo>
                    <a:lnTo>
                      <a:pt x="32866" y="21931"/>
                    </a:lnTo>
                    <a:lnTo>
                      <a:pt x="33224" y="21333"/>
                    </a:lnTo>
                    <a:lnTo>
                      <a:pt x="33523" y="20676"/>
                    </a:lnTo>
                    <a:lnTo>
                      <a:pt x="33822" y="20019"/>
                    </a:lnTo>
                    <a:lnTo>
                      <a:pt x="34360" y="18704"/>
                    </a:lnTo>
                    <a:lnTo>
                      <a:pt x="34718" y="17390"/>
                    </a:lnTo>
                    <a:lnTo>
                      <a:pt x="34957" y="16015"/>
                    </a:lnTo>
                    <a:lnTo>
                      <a:pt x="35017" y="14641"/>
                    </a:lnTo>
                    <a:lnTo>
                      <a:pt x="35017" y="13924"/>
                    </a:lnTo>
                    <a:lnTo>
                      <a:pt x="34957" y="13266"/>
                    </a:lnTo>
                    <a:lnTo>
                      <a:pt x="34838" y="12549"/>
                    </a:lnTo>
                    <a:lnTo>
                      <a:pt x="34718" y="11892"/>
                    </a:lnTo>
                    <a:lnTo>
                      <a:pt x="34599" y="11235"/>
                    </a:lnTo>
                    <a:lnTo>
                      <a:pt x="34360" y="10577"/>
                    </a:lnTo>
                    <a:lnTo>
                      <a:pt x="34121" y="9920"/>
                    </a:lnTo>
                    <a:lnTo>
                      <a:pt x="33882" y="9263"/>
                    </a:lnTo>
                    <a:lnTo>
                      <a:pt x="33583" y="8606"/>
                    </a:lnTo>
                    <a:lnTo>
                      <a:pt x="33224" y="8008"/>
                    </a:lnTo>
                    <a:lnTo>
                      <a:pt x="32806" y="7410"/>
                    </a:lnTo>
                    <a:lnTo>
                      <a:pt x="32388" y="6813"/>
                    </a:lnTo>
                    <a:lnTo>
                      <a:pt x="31910" y="6275"/>
                    </a:lnTo>
                    <a:lnTo>
                      <a:pt x="31432" y="5737"/>
                    </a:lnTo>
                    <a:lnTo>
                      <a:pt x="30894" y="5200"/>
                    </a:lnTo>
                    <a:lnTo>
                      <a:pt x="30296" y="4721"/>
                    </a:lnTo>
                    <a:lnTo>
                      <a:pt x="29280" y="3945"/>
                    </a:lnTo>
                    <a:lnTo>
                      <a:pt x="28205" y="3228"/>
                    </a:lnTo>
                    <a:lnTo>
                      <a:pt x="27069" y="2570"/>
                    </a:lnTo>
                    <a:lnTo>
                      <a:pt x="25874" y="1973"/>
                    </a:lnTo>
                    <a:lnTo>
                      <a:pt x="24679" y="1435"/>
                    </a:lnTo>
                    <a:lnTo>
                      <a:pt x="23424" y="1017"/>
                    </a:lnTo>
                    <a:lnTo>
                      <a:pt x="22170" y="658"/>
                    </a:lnTo>
                    <a:lnTo>
                      <a:pt x="20855" y="359"/>
                    </a:lnTo>
                    <a:lnTo>
                      <a:pt x="19540" y="180"/>
                    </a:lnTo>
                    <a:lnTo>
                      <a:pt x="18226" y="61"/>
                    </a:lnTo>
                    <a:lnTo>
                      <a:pt x="1691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28" name="Google Shape;28;p2"/>
              <p:cNvSpPr/>
              <p:nvPr/>
            </p:nvSpPr>
            <p:spPr>
              <a:xfrm>
                <a:off x="8170373" y="4682299"/>
                <a:ext cx="601266" cy="549535"/>
              </a:xfrm>
              <a:custGeom>
                <a:avLst/>
                <a:gdLst/>
                <a:ahLst/>
                <a:cxnLst/>
                <a:rect l="l" t="t" r="r" b="b"/>
                <a:pathLst>
                  <a:path w="699146" h="638994" extrusionOk="0">
                    <a:moveTo>
                      <a:pt x="334626" y="637812"/>
                    </a:moveTo>
                    <a:cubicBezTo>
                      <a:pt x="189211" y="651782"/>
                      <a:pt x="48876" y="540022"/>
                      <a:pt x="13317" y="404132"/>
                    </a:cubicBezTo>
                    <a:cubicBezTo>
                      <a:pt x="-46374" y="233317"/>
                      <a:pt x="105392" y="76472"/>
                      <a:pt x="253981" y="15512"/>
                    </a:cubicBezTo>
                    <a:cubicBezTo>
                      <a:pt x="395586" y="-39733"/>
                      <a:pt x="599422" y="61232"/>
                      <a:pt x="675622" y="181882"/>
                    </a:cubicBezTo>
                    <a:cubicBezTo>
                      <a:pt x="770236" y="397782"/>
                      <a:pt x="563861" y="655592"/>
                      <a:pt x="334626" y="637812"/>
                    </a:cubicBezTo>
                    <a:close/>
                    <a:moveTo>
                      <a:pt x="613392" y="131082"/>
                    </a:moveTo>
                    <a:lnTo>
                      <a:pt x="611486" y="131082"/>
                    </a:lnTo>
                    <a:lnTo>
                      <a:pt x="613392" y="131082"/>
                    </a:lnTo>
                    <a:cubicBezTo>
                      <a:pt x="570211" y="82187"/>
                      <a:pt x="497822" y="81552"/>
                      <a:pt x="458451" y="32657"/>
                    </a:cubicBezTo>
                    <a:cubicBezTo>
                      <a:pt x="373361" y="9162"/>
                      <a:pt x="331451" y="164102"/>
                      <a:pt x="314306" y="226967"/>
                    </a:cubicBezTo>
                    <a:cubicBezTo>
                      <a:pt x="346056" y="228872"/>
                      <a:pt x="373997" y="225697"/>
                      <a:pt x="403206" y="239667"/>
                    </a:cubicBezTo>
                    <a:cubicBezTo>
                      <a:pt x="474961" y="249192"/>
                      <a:pt x="436226" y="145052"/>
                      <a:pt x="613392" y="131082"/>
                    </a:cubicBezTo>
                    <a:close/>
                    <a:moveTo>
                      <a:pt x="497822" y="580662"/>
                    </a:moveTo>
                    <a:cubicBezTo>
                      <a:pt x="403206" y="503192"/>
                      <a:pt x="376536" y="373017"/>
                      <a:pt x="411461" y="262527"/>
                    </a:cubicBezTo>
                    <a:cubicBezTo>
                      <a:pt x="356217" y="241572"/>
                      <a:pt x="351136" y="240937"/>
                      <a:pt x="305417" y="250462"/>
                    </a:cubicBezTo>
                    <a:cubicBezTo>
                      <a:pt x="280017" y="369207"/>
                      <a:pt x="273667" y="510812"/>
                      <a:pt x="327006" y="621937"/>
                    </a:cubicBezTo>
                    <a:cubicBezTo>
                      <a:pt x="389236" y="628922"/>
                      <a:pt x="468611" y="609872"/>
                      <a:pt x="497822" y="580662"/>
                    </a:cubicBezTo>
                    <a:close/>
                    <a:moveTo>
                      <a:pt x="224136" y="244747"/>
                    </a:moveTo>
                    <a:cubicBezTo>
                      <a:pt x="207626" y="345077"/>
                      <a:pt x="129522" y="414927"/>
                      <a:pt x="60306" y="475887"/>
                    </a:cubicBezTo>
                    <a:cubicBezTo>
                      <a:pt x="118726" y="541927"/>
                      <a:pt x="194926" y="632732"/>
                      <a:pt x="292717" y="618762"/>
                    </a:cubicBezTo>
                    <a:cubicBezTo>
                      <a:pt x="262872" y="495572"/>
                      <a:pt x="258426" y="366667"/>
                      <a:pt x="280017" y="240937"/>
                    </a:cubicBezTo>
                    <a:cubicBezTo>
                      <a:pt x="259697" y="230142"/>
                      <a:pt x="242551" y="238397"/>
                      <a:pt x="224136" y="244747"/>
                    </a:cubicBezTo>
                    <a:close/>
                    <a:moveTo>
                      <a:pt x="634347" y="444137"/>
                    </a:moveTo>
                    <a:cubicBezTo>
                      <a:pt x="599422" y="357142"/>
                      <a:pt x="534017" y="297452"/>
                      <a:pt x="445117" y="264432"/>
                    </a:cubicBezTo>
                    <a:cubicBezTo>
                      <a:pt x="379711" y="353332"/>
                      <a:pt x="426067" y="494937"/>
                      <a:pt x="506076" y="560342"/>
                    </a:cubicBezTo>
                    <a:cubicBezTo>
                      <a:pt x="565767" y="583202"/>
                      <a:pt x="602597" y="482237"/>
                      <a:pt x="634347" y="444137"/>
                    </a:cubicBezTo>
                    <a:close/>
                    <a:moveTo>
                      <a:pt x="647681" y="409847"/>
                    </a:moveTo>
                    <a:cubicBezTo>
                      <a:pt x="694672" y="340632"/>
                      <a:pt x="688956" y="242207"/>
                      <a:pt x="647681" y="173627"/>
                    </a:cubicBezTo>
                    <a:cubicBezTo>
                      <a:pt x="591167" y="110762"/>
                      <a:pt x="481947" y="178072"/>
                      <a:pt x="458451" y="242842"/>
                    </a:cubicBezTo>
                    <a:cubicBezTo>
                      <a:pt x="527667" y="293642"/>
                      <a:pt x="607677" y="325392"/>
                      <a:pt x="647681" y="409847"/>
                    </a:cubicBezTo>
                    <a:close/>
                    <a:moveTo>
                      <a:pt x="290176" y="219982"/>
                    </a:moveTo>
                    <a:cubicBezTo>
                      <a:pt x="307956" y="145052"/>
                      <a:pt x="356851" y="82187"/>
                      <a:pt x="383522" y="14877"/>
                    </a:cubicBezTo>
                    <a:cubicBezTo>
                      <a:pt x="335261" y="-4808"/>
                      <a:pt x="213976" y="38372"/>
                      <a:pt x="172701" y="84092"/>
                    </a:cubicBezTo>
                    <a:cubicBezTo>
                      <a:pt x="215881" y="116477"/>
                      <a:pt x="213976" y="171087"/>
                      <a:pt x="222231" y="219982"/>
                    </a:cubicBezTo>
                    <a:cubicBezTo>
                      <a:pt x="244456" y="219982"/>
                      <a:pt x="265411" y="219982"/>
                      <a:pt x="290176" y="219982"/>
                    </a:cubicBezTo>
                    <a:close/>
                    <a:moveTo>
                      <a:pt x="194292" y="240302"/>
                    </a:moveTo>
                    <a:cubicBezTo>
                      <a:pt x="140317" y="229507"/>
                      <a:pt x="82531" y="254907"/>
                      <a:pt x="34906" y="279037"/>
                    </a:cubicBezTo>
                    <a:cubicBezTo>
                      <a:pt x="-1924" y="324122"/>
                      <a:pt x="29192" y="402227"/>
                      <a:pt x="50781" y="449217"/>
                    </a:cubicBezTo>
                    <a:cubicBezTo>
                      <a:pt x="120631" y="414927"/>
                      <a:pt x="199372" y="320947"/>
                      <a:pt x="194292" y="240302"/>
                    </a:cubicBezTo>
                    <a:close/>
                    <a:moveTo>
                      <a:pt x="147936" y="100602"/>
                    </a:moveTo>
                    <a:cubicBezTo>
                      <a:pt x="98406" y="135527"/>
                      <a:pt x="46972" y="193947"/>
                      <a:pt x="38081" y="253637"/>
                    </a:cubicBezTo>
                    <a:cubicBezTo>
                      <a:pt x="88881" y="228237"/>
                      <a:pt x="141586" y="224427"/>
                      <a:pt x="193656" y="217442"/>
                    </a:cubicBezTo>
                    <a:cubicBezTo>
                      <a:pt x="200642" y="176167"/>
                      <a:pt x="195561" y="112032"/>
                      <a:pt x="147936" y="10060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29" name="Google Shape;29;p2"/>
            <p:cNvSpPr/>
            <p:nvPr/>
          </p:nvSpPr>
          <p:spPr>
            <a:xfrm rot="2001982">
              <a:off x="136143" y="2216866"/>
              <a:ext cx="321474" cy="709766"/>
            </a:xfrm>
            <a:custGeom>
              <a:avLst/>
              <a:gdLst/>
              <a:ahLst/>
              <a:cxnLst/>
              <a:rect l="l" t="t" r="r" b="b"/>
              <a:pathLst>
                <a:path w="374196" h="826169" extrusionOk="0">
                  <a:moveTo>
                    <a:pt x="319578" y="542496"/>
                  </a:moveTo>
                  <a:cubicBezTo>
                    <a:pt x="337993" y="538051"/>
                    <a:pt x="360853" y="525986"/>
                    <a:pt x="365933" y="549481"/>
                  </a:cubicBezTo>
                  <a:cubicBezTo>
                    <a:pt x="372283" y="584406"/>
                    <a:pt x="389428" y="625046"/>
                    <a:pt x="341803" y="634571"/>
                  </a:cubicBezTo>
                  <a:cubicBezTo>
                    <a:pt x="344978" y="696801"/>
                    <a:pt x="374823" y="756491"/>
                    <a:pt x="362758" y="819356"/>
                  </a:cubicBezTo>
                  <a:cubicBezTo>
                    <a:pt x="256078" y="683466"/>
                    <a:pt x="252268" y="452961"/>
                    <a:pt x="169718" y="289131"/>
                  </a:cubicBezTo>
                  <a:cubicBezTo>
                    <a:pt x="120823" y="395176"/>
                    <a:pt x="-22052" y="1176861"/>
                    <a:pt x="34463" y="639016"/>
                  </a:cubicBezTo>
                  <a:cubicBezTo>
                    <a:pt x="31288" y="635206"/>
                    <a:pt x="30018" y="632666"/>
                    <a:pt x="28113" y="632666"/>
                  </a:cubicBezTo>
                  <a:cubicBezTo>
                    <a:pt x="-23957" y="623141"/>
                    <a:pt x="12873" y="572341"/>
                    <a:pt x="9698" y="536146"/>
                  </a:cubicBezTo>
                  <a:cubicBezTo>
                    <a:pt x="20493" y="531066"/>
                    <a:pt x="35098" y="532336"/>
                    <a:pt x="47163" y="534241"/>
                  </a:cubicBezTo>
                  <a:cubicBezTo>
                    <a:pt x="79548" y="416131"/>
                    <a:pt x="89708" y="287226"/>
                    <a:pt x="105583" y="164036"/>
                  </a:cubicBezTo>
                  <a:cubicBezTo>
                    <a:pt x="103043" y="132286"/>
                    <a:pt x="128443" y="141811"/>
                    <a:pt x="150033" y="136731"/>
                  </a:cubicBezTo>
                  <a:cubicBezTo>
                    <a:pt x="148128" y="119586"/>
                    <a:pt x="111933" y="3381"/>
                    <a:pt x="143683" y="4016"/>
                  </a:cubicBezTo>
                  <a:cubicBezTo>
                    <a:pt x="226868" y="-22019"/>
                    <a:pt x="207183" y="85296"/>
                    <a:pt x="187498" y="131651"/>
                  </a:cubicBezTo>
                  <a:cubicBezTo>
                    <a:pt x="214168" y="144351"/>
                    <a:pt x="240838" y="139906"/>
                    <a:pt x="242743" y="179911"/>
                  </a:cubicBezTo>
                  <a:cubicBezTo>
                    <a:pt x="263063" y="301196"/>
                    <a:pt x="290368" y="422481"/>
                    <a:pt x="319578" y="542496"/>
                  </a:cubicBezTo>
                  <a:close/>
                  <a:moveTo>
                    <a:pt x="311323" y="649811"/>
                  </a:moveTo>
                  <a:cubicBezTo>
                    <a:pt x="294178" y="503126"/>
                    <a:pt x="253538" y="351996"/>
                    <a:pt x="217978" y="207851"/>
                  </a:cubicBezTo>
                  <a:cubicBezTo>
                    <a:pt x="200833" y="217376"/>
                    <a:pt x="197658" y="242776"/>
                    <a:pt x="186228" y="258651"/>
                  </a:cubicBezTo>
                  <a:cubicBezTo>
                    <a:pt x="236393" y="387556"/>
                    <a:pt x="258618" y="523446"/>
                    <a:pt x="311323" y="649811"/>
                  </a:cubicBezTo>
                  <a:close/>
                  <a:moveTo>
                    <a:pt x="77643" y="517731"/>
                  </a:moveTo>
                  <a:cubicBezTo>
                    <a:pt x="112568" y="444071"/>
                    <a:pt x="112568" y="363426"/>
                    <a:pt x="141778" y="288496"/>
                  </a:cubicBezTo>
                  <a:cubicBezTo>
                    <a:pt x="153208" y="259921"/>
                    <a:pt x="143048" y="230711"/>
                    <a:pt x="123998" y="208486"/>
                  </a:cubicBezTo>
                  <a:cubicBezTo>
                    <a:pt x="100503" y="312626"/>
                    <a:pt x="94788" y="412956"/>
                    <a:pt x="77643" y="517731"/>
                  </a:cubicBezTo>
                  <a:close/>
                  <a:moveTo>
                    <a:pt x="166543" y="240871"/>
                  </a:moveTo>
                  <a:cubicBezTo>
                    <a:pt x="183053" y="211026"/>
                    <a:pt x="205913" y="190706"/>
                    <a:pt x="204008" y="160861"/>
                  </a:cubicBezTo>
                  <a:cubicBezTo>
                    <a:pt x="175433" y="152606"/>
                    <a:pt x="167813" y="152606"/>
                    <a:pt x="141778" y="164671"/>
                  </a:cubicBezTo>
                  <a:cubicBezTo>
                    <a:pt x="145588" y="188801"/>
                    <a:pt x="154478" y="211661"/>
                    <a:pt x="166543" y="240871"/>
                  </a:cubicBezTo>
                  <a:close/>
                  <a:moveTo>
                    <a:pt x="171623" y="104346"/>
                  </a:moveTo>
                  <a:cubicBezTo>
                    <a:pt x="183053" y="73231"/>
                    <a:pt x="181783" y="45291"/>
                    <a:pt x="167813" y="21796"/>
                  </a:cubicBezTo>
                  <a:cubicBezTo>
                    <a:pt x="152573" y="37036"/>
                    <a:pt x="148128" y="94821"/>
                    <a:pt x="171623" y="10434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30" name="Google Shape;30;p2"/>
            <p:cNvGrpSpPr/>
            <p:nvPr/>
          </p:nvGrpSpPr>
          <p:grpSpPr>
            <a:xfrm>
              <a:off x="968652" y="3696885"/>
              <a:ext cx="565312" cy="602473"/>
              <a:chOff x="813652" y="3801560"/>
              <a:chExt cx="565312" cy="602473"/>
            </a:xfrm>
          </p:grpSpPr>
          <p:sp>
            <p:nvSpPr>
              <p:cNvPr id="31" name="Google Shape;31;p2"/>
              <p:cNvSpPr/>
              <p:nvPr/>
            </p:nvSpPr>
            <p:spPr>
              <a:xfrm rot="6264782">
                <a:off x="849950" y="3919090"/>
                <a:ext cx="380679" cy="370162"/>
              </a:xfrm>
              <a:custGeom>
                <a:avLst/>
                <a:gdLst/>
                <a:ahLst/>
                <a:cxnLst/>
                <a:rect l="l" t="t" r="r" b="b"/>
                <a:pathLst>
                  <a:path w="15179" h="14760" extrusionOk="0">
                    <a:moveTo>
                      <a:pt x="9741" y="0"/>
                    </a:moveTo>
                    <a:lnTo>
                      <a:pt x="8306" y="60"/>
                    </a:lnTo>
                    <a:lnTo>
                      <a:pt x="7649" y="179"/>
                    </a:lnTo>
                    <a:lnTo>
                      <a:pt x="7052" y="299"/>
                    </a:lnTo>
                    <a:lnTo>
                      <a:pt x="6514" y="478"/>
                    </a:lnTo>
                    <a:lnTo>
                      <a:pt x="5916" y="777"/>
                    </a:lnTo>
                    <a:lnTo>
                      <a:pt x="5319" y="1135"/>
                    </a:lnTo>
                    <a:lnTo>
                      <a:pt x="4721" y="1613"/>
                    </a:lnTo>
                    <a:lnTo>
                      <a:pt x="3765" y="2510"/>
                    </a:lnTo>
                    <a:lnTo>
                      <a:pt x="2809" y="3585"/>
                    </a:lnTo>
                    <a:lnTo>
                      <a:pt x="1913" y="4840"/>
                    </a:lnTo>
                    <a:lnTo>
                      <a:pt x="1494" y="5557"/>
                    </a:lnTo>
                    <a:lnTo>
                      <a:pt x="1076" y="6215"/>
                    </a:lnTo>
                    <a:lnTo>
                      <a:pt x="777" y="6932"/>
                    </a:lnTo>
                    <a:lnTo>
                      <a:pt x="478" y="7649"/>
                    </a:lnTo>
                    <a:lnTo>
                      <a:pt x="239" y="8366"/>
                    </a:lnTo>
                    <a:lnTo>
                      <a:pt x="60" y="9023"/>
                    </a:lnTo>
                    <a:lnTo>
                      <a:pt x="0" y="9740"/>
                    </a:lnTo>
                    <a:lnTo>
                      <a:pt x="0" y="10457"/>
                    </a:lnTo>
                    <a:lnTo>
                      <a:pt x="120" y="11115"/>
                    </a:lnTo>
                    <a:lnTo>
                      <a:pt x="299" y="11772"/>
                    </a:lnTo>
                    <a:lnTo>
                      <a:pt x="419" y="12071"/>
                    </a:lnTo>
                    <a:lnTo>
                      <a:pt x="598" y="12429"/>
                    </a:lnTo>
                    <a:lnTo>
                      <a:pt x="1076" y="12907"/>
                    </a:lnTo>
                    <a:lnTo>
                      <a:pt x="1554" y="13385"/>
                    </a:lnTo>
                    <a:lnTo>
                      <a:pt x="2152" y="13684"/>
                    </a:lnTo>
                    <a:lnTo>
                      <a:pt x="2749" y="13983"/>
                    </a:lnTo>
                    <a:lnTo>
                      <a:pt x="3406" y="14222"/>
                    </a:lnTo>
                    <a:lnTo>
                      <a:pt x="4721" y="14640"/>
                    </a:lnTo>
                    <a:lnTo>
                      <a:pt x="5378" y="14760"/>
                    </a:lnTo>
                    <a:lnTo>
                      <a:pt x="6036" y="14760"/>
                    </a:lnTo>
                    <a:lnTo>
                      <a:pt x="6753" y="14700"/>
                    </a:lnTo>
                    <a:lnTo>
                      <a:pt x="7410" y="14521"/>
                    </a:lnTo>
                    <a:lnTo>
                      <a:pt x="8067" y="14222"/>
                    </a:lnTo>
                    <a:lnTo>
                      <a:pt x="8665" y="13923"/>
                    </a:lnTo>
                    <a:lnTo>
                      <a:pt x="9262" y="13505"/>
                    </a:lnTo>
                    <a:lnTo>
                      <a:pt x="9741" y="13086"/>
                    </a:lnTo>
                    <a:lnTo>
                      <a:pt x="10756" y="12130"/>
                    </a:lnTo>
                    <a:lnTo>
                      <a:pt x="11832" y="10935"/>
                    </a:lnTo>
                    <a:lnTo>
                      <a:pt x="12908" y="9561"/>
                    </a:lnTo>
                    <a:lnTo>
                      <a:pt x="13445" y="8844"/>
                    </a:lnTo>
                    <a:lnTo>
                      <a:pt x="13923" y="8067"/>
                    </a:lnTo>
                    <a:lnTo>
                      <a:pt x="14342" y="7290"/>
                    </a:lnTo>
                    <a:lnTo>
                      <a:pt x="14700" y="6513"/>
                    </a:lnTo>
                    <a:lnTo>
                      <a:pt x="14939" y="5737"/>
                    </a:lnTo>
                    <a:lnTo>
                      <a:pt x="15118" y="4960"/>
                    </a:lnTo>
                    <a:lnTo>
                      <a:pt x="15178" y="4183"/>
                    </a:lnTo>
                    <a:lnTo>
                      <a:pt x="15178" y="3466"/>
                    </a:lnTo>
                    <a:lnTo>
                      <a:pt x="15059" y="3107"/>
                    </a:lnTo>
                    <a:lnTo>
                      <a:pt x="14999" y="2749"/>
                    </a:lnTo>
                    <a:lnTo>
                      <a:pt x="14820" y="2390"/>
                    </a:lnTo>
                    <a:lnTo>
                      <a:pt x="14640" y="2092"/>
                    </a:lnTo>
                    <a:lnTo>
                      <a:pt x="14222" y="1494"/>
                    </a:lnTo>
                    <a:lnTo>
                      <a:pt x="13684" y="1076"/>
                    </a:lnTo>
                    <a:lnTo>
                      <a:pt x="13147" y="657"/>
                    </a:lnTo>
                    <a:lnTo>
                      <a:pt x="12489" y="418"/>
                    </a:lnTo>
                    <a:lnTo>
                      <a:pt x="11832" y="179"/>
                    </a:lnTo>
                    <a:lnTo>
                      <a:pt x="11115" y="60"/>
                    </a:lnTo>
                    <a:lnTo>
                      <a:pt x="1045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32" name="Google Shape;32;p2"/>
              <p:cNvSpPr/>
              <p:nvPr/>
            </p:nvSpPr>
            <p:spPr>
              <a:xfrm rot="-1974315">
                <a:off x="996275" y="3825647"/>
                <a:ext cx="252371" cy="554298"/>
              </a:xfrm>
              <a:custGeom>
                <a:avLst/>
                <a:gdLst/>
                <a:ahLst/>
                <a:cxnLst/>
                <a:rect l="l" t="t" r="r" b="b"/>
                <a:pathLst>
                  <a:path w="293264" h="644114" extrusionOk="0">
                    <a:moveTo>
                      <a:pt x="192317" y="238399"/>
                    </a:moveTo>
                    <a:cubicBezTo>
                      <a:pt x="164377" y="222524"/>
                      <a:pt x="132627" y="214904"/>
                      <a:pt x="98972" y="219349"/>
                    </a:cubicBezTo>
                    <a:cubicBezTo>
                      <a:pt x="129452" y="294914"/>
                      <a:pt x="237402" y="315234"/>
                      <a:pt x="251372" y="404769"/>
                    </a:cubicBezTo>
                    <a:cubicBezTo>
                      <a:pt x="252642" y="460649"/>
                      <a:pt x="311697" y="543834"/>
                      <a:pt x="261532" y="586379"/>
                    </a:cubicBezTo>
                    <a:cubicBezTo>
                      <a:pt x="224067" y="575584"/>
                      <a:pt x="258357" y="527959"/>
                      <a:pt x="234227" y="507004"/>
                    </a:cubicBezTo>
                    <a:cubicBezTo>
                      <a:pt x="194222" y="529864"/>
                      <a:pt x="63412" y="557804"/>
                      <a:pt x="62142" y="603524"/>
                    </a:cubicBezTo>
                    <a:cubicBezTo>
                      <a:pt x="62777" y="619399"/>
                      <a:pt x="64682" y="648609"/>
                      <a:pt x="41187" y="643529"/>
                    </a:cubicBezTo>
                    <a:cubicBezTo>
                      <a:pt x="-4533" y="623209"/>
                      <a:pt x="16422" y="457474"/>
                      <a:pt x="36107" y="414929"/>
                    </a:cubicBezTo>
                    <a:cubicBezTo>
                      <a:pt x="50077" y="373654"/>
                      <a:pt x="121832" y="296819"/>
                      <a:pt x="102782" y="394609"/>
                    </a:cubicBezTo>
                    <a:cubicBezTo>
                      <a:pt x="127547" y="386989"/>
                      <a:pt x="143422" y="371749"/>
                      <a:pt x="161202" y="357779"/>
                    </a:cubicBezTo>
                    <a:cubicBezTo>
                      <a:pt x="144692" y="329204"/>
                      <a:pt x="111037" y="319044"/>
                      <a:pt x="85637" y="299994"/>
                    </a:cubicBezTo>
                    <a:cubicBezTo>
                      <a:pt x="547" y="235859"/>
                      <a:pt x="-10248" y="106954"/>
                      <a:pt x="6897" y="8529"/>
                    </a:cubicBezTo>
                    <a:cubicBezTo>
                      <a:pt x="22772" y="-996"/>
                      <a:pt x="36742" y="-1631"/>
                      <a:pt x="53887" y="2179"/>
                    </a:cubicBezTo>
                    <a:cubicBezTo>
                      <a:pt x="55792" y="13609"/>
                      <a:pt x="57062" y="23769"/>
                      <a:pt x="58332" y="35834"/>
                    </a:cubicBezTo>
                    <a:cubicBezTo>
                      <a:pt x="118022" y="49169"/>
                      <a:pt x="178347" y="68219"/>
                      <a:pt x="239307" y="69489"/>
                    </a:cubicBezTo>
                    <a:cubicBezTo>
                      <a:pt x="248197" y="52344"/>
                      <a:pt x="239942" y="35199"/>
                      <a:pt x="241847" y="16784"/>
                    </a:cubicBezTo>
                    <a:cubicBezTo>
                      <a:pt x="338367" y="-44176"/>
                      <a:pt x="278042" y="223159"/>
                      <a:pt x="230417" y="240939"/>
                    </a:cubicBezTo>
                    <a:cubicBezTo>
                      <a:pt x="215812" y="249829"/>
                      <a:pt x="209462" y="267609"/>
                      <a:pt x="193587" y="273959"/>
                    </a:cubicBezTo>
                    <a:cubicBezTo>
                      <a:pt x="163107" y="281579"/>
                      <a:pt x="175807" y="250464"/>
                      <a:pt x="192317" y="238399"/>
                    </a:cubicBezTo>
                    <a:close/>
                    <a:moveTo>
                      <a:pt x="59602" y="64409"/>
                    </a:moveTo>
                    <a:cubicBezTo>
                      <a:pt x="51347" y="143149"/>
                      <a:pt x="151677" y="122829"/>
                      <a:pt x="202477" y="142514"/>
                    </a:cubicBezTo>
                    <a:cubicBezTo>
                      <a:pt x="236767" y="152039"/>
                      <a:pt x="234862" y="150769"/>
                      <a:pt x="241212" y="114574"/>
                    </a:cubicBezTo>
                    <a:cubicBezTo>
                      <a:pt x="245657" y="81554"/>
                      <a:pt x="196127" y="91079"/>
                      <a:pt x="175172" y="82189"/>
                    </a:cubicBezTo>
                    <a:cubicBezTo>
                      <a:pt x="136437" y="77744"/>
                      <a:pt x="98337" y="58059"/>
                      <a:pt x="59602" y="64409"/>
                    </a:cubicBezTo>
                    <a:close/>
                    <a:moveTo>
                      <a:pt x="217082" y="436519"/>
                    </a:moveTo>
                    <a:cubicBezTo>
                      <a:pt x="169457" y="446044"/>
                      <a:pt x="128182" y="479064"/>
                      <a:pt x="83097" y="497479"/>
                    </a:cubicBezTo>
                    <a:cubicBezTo>
                      <a:pt x="58967" y="507004"/>
                      <a:pt x="61507" y="531134"/>
                      <a:pt x="65317" y="553359"/>
                    </a:cubicBezTo>
                    <a:cubicBezTo>
                      <a:pt x="122467" y="537484"/>
                      <a:pt x="180887" y="512719"/>
                      <a:pt x="229782" y="479699"/>
                    </a:cubicBezTo>
                    <a:cubicBezTo>
                      <a:pt x="232322" y="462554"/>
                      <a:pt x="225972" y="448584"/>
                      <a:pt x="217082" y="436519"/>
                    </a:cubicBezTo>
                    <a:close/>
                    <a:moveTo>
                      <a:pt x="78017" y="185694"/>
                    </a:moveTo>
                    <a:cubicBezTo>
                      <a:pt x="120562" y="199029"/>
                      <a:pt x="173267" y="219349"/>
                      <a:pt x="214542" y="207919"/>
                    </a:cubicBezTo>
                    <a:cubicBezTo>
                      <a:pt x="232957" y="186964"/>
                      <a:pt x="227877" y="167914"/>
                      <a:pt x="201207" y="160929"/>
                    </a:cubicBezTo>
                    <a:cubicBezTo>
                      <a:pt x="158027" y="153944"/>
                      <a:pt x="114847" y="138069"/>
                      <a:pt x="71032" y="136164"/>
                    </a:cubicBezTo>
                    <a:cubicBezTo>
                      <a:pt x="69127" y="160929"/>
                      <a:pt x="69127" y="160929"/>
                      <a:pt x="78017" y="185694"/>
                    </a:cubicBezTo>
                    <a:close/>
                    <a:moveTo>
                      <a:pt x="72302" y="477159"/>
                    </a:moveTo>
                    <a:cubicBezTo>
                      <a:pt x="123102" y="460649"/>
                      <a:pt x="162472" y="436519"/>
                      <a:pt x="205652" y="414294"/>
                    </a:cubicBezTo>
                    <a:cubicBezTo>
                      <a:pt x="202477" y="377464"/>
                      <a:pt x="173902" y="366034"/>
                      <a:pt x="148502" y="391434"/>
                    </a:cubicBezTo>
                    <a:cubicBezTo>
                      <a:pt x="113577" y="415564"/>
                      <a:pt x="72937" y="425089"/>
                      <a:pt x="72302" y="477159"/>
                    </a:cubicBezTo>
                    <a:close/>
                    <a:moveTo>
                      <a:pt x="105322" y="284119"/>
                    </a:moveTo>
                    <a:cubicBezTo>
                      <a:pt x="105957" y="282849"/>
                      <a:pt x="107227" y="282214"/>
                      <a:pt x="107862" y="280944"/>
                    </a:cubicBezTo>
                    <a:cubicBezTo>
                      <a:pt x="40552" y="217444"/>
                      <a:pt x="52617" y="132989"/>
                      <a:pt x="27852" y="52979"/>
                    </a:cubicBezTo>
                    <a:cubicBezTo>
                      <a:pt x="18962" y="131719"/>
                      <a:pt x="35472" y="237129"/>
                      <a:pt x="105322" y="284119"/>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33" name="Google Shape;33;p2"/>
            <p:cNvSpPr/>
            <p:nvPr/>
          </p:nvSpPr>
          <p:spPr>
            <a:xfrm>
              <a:off x="4101001" y="4649180"/>
              <a:ext cx="376856" cy="254902"/>
            </a:xfrm>
            <a:custGeom>
              <a:avLst/>
              <a:gdLst/>
              <a:ahLst/>
              <a:cxnLst/>
              <a:rect l="l" t="t" r="r" b="b"/>
              <a:pathLst>
                <a:path w="575352" h="389164" extrusionOk="0">
                  <a:moveTo>
                    <a:pt x="575352" y="173355"/>
                  </a:moveTo>
                  <a:cubicBezTo>
                    <a:pt x="489627" y="224155"/>
                    <a:pt x="287063" y="336550"/>
                    <a:pt x="285793" y="356235"/>
                  </a:cubicBezTo>
                  <a:cubicBezTo>
                    <a:pt x="285158" y="365760"/>
                    <a:pt x="273093" y="372745"/>
                    <a:pt x="263568" y="368935"/>
                  </a:cubicBezTo>
                  <a:cubicBezTo>
                    <a:pt x="189273" y="366395"/>
                    <a:pt x="106088" y="378460"/>
                    <a:pt x="31793" y="385445"/>
                  </a:cubicBezTo>
                  <a:cubicBezTo>
                    <a:pt x="9568" y="398145"/>
                    <a:pt x="-9482" y="375920"/>
                    <a:pt x="5123" y="354965"/>
                  </a:cubicBezTo>
                  <a:cubicBezTo>
                    <a:pt x="34333" y="295275"/>
                    <a:pt x="47033" y="213995"/>
                    <a:pt x="97198" y="170180"/>
                  </a:cubicBezTo>
                  <a:cubicBezTo>
                    <a:pt x="198163" y="112395"/>
                    <a:pt x="294683" y="47625"/>
                    <a:pt x="400727" y="0"/>
                  </a:cubicBezTo>
                  <a:cubicBezTo>
                    <a:pt x="583608" y="18415"/>
                    <a:pt x="570273" y="-16510"/>
                    <a:pt x="575352" y="173355"/>
                  </a:cubicBezTo>
                  <a:close/>
                  <a:moveTo>
                    <a:pt x="292777" y="199390"/>
                  </a:moveTo>
                  <a:cubicBezTo>
                    <a:pt x="223563" y="208915"/>
                    <a:pt x="154983" y="208280"/>
                    <a:pt x="86402" y="220980"/>
                  </a:cubicBezTo>
                  <a:cubicBezTo>
                    <a:pt x="70527" y="268605"/>
                    <a:pt x="27983" y="310515"/>
                    <a:pt x="32427" y="359410"/>
                  </a:cubicBezTo>
                  <a:cubicBezTo>
                    <a:pt x="98468" y="358775"/>
                    <a:pt x="165143" y="359410"/>
                    <a:pt x="229913" y="343535"/>
                  </a:cubicBezTo>
                  <a:cubicBezTo>
                    <a:pt x="285793" y="323215"/>
                    <a:pt x="275633" y="250190"/>
                    <a:pt x="292777" y="199390"/>
                  </a:cubicBezTo>
                  <a:close/>
                  <a:moveTo>
                    <a:pt x="398188" y="146685"/>
                  </a:moveTo>
                  <a:cubicBezTo>
                    <a:pt x="374693" y="151765"/>
                    <a:pt x="340402" y="168910"/>
                    <a:pt x="320083" y="186055"/>
                  </a:cubicBezTo>
                  <a:cubicBezTo>
                    <a:pt x="314368" y="225425"/>
                    <a:pt x="288968" y="274320"/>
                    <a:pt x="292143" y="320040"/>
                  </a:cubicBezTo>
                  <a:cubicBezTo>
                    <a:pt x="327702" y="303530"/>
                    <a:pt x="361993" y="272415"/>
                    <a:pt x="392473" y="250825"/>
                  </a:cubicBezTo>
                  <a:cubicBezTo>
                    <a:pt x="389933" y="213995"/>
                    <a:pt x="397552" y="181610"/>
                    <a:pt x="398188" y="146685"/>
                  </a:cubicBezTo>
                  <a:close/>
                  <a:moveTo>
                    <a:pt x="115613" y="186055"/>
                  </a:moveTo>
                  <a:cubicBezTo>
                    <a:pt x="167683" y="207010"/>
                    <a:pt x="302302" y="179705"/>
                    <a:pt x="346118" y="135890"/>
                  </a:cubicBezTo>
                  <a:cubicBezTo>
                    <a:pt x="266743" y="97155"/>
                    <a:pt x="180383" y="131445"/>
                    <a:pt x="115613" y="186055"/>
                  </a:cubicBezTo>
                  <a:close/>
                  <a:moveTo>
                    <a:pt x="417238" y="231775"/>
                  </a:moveTo>
                  <a:cubicBezTo>
                    <a:pt x="433748" y="227330"/>
                    <a:pt x="435018" y="226060"/>
                    <a:pt x="435018" y="215265"/>
                  </a:cubicBezTo>
                  <a:cubicBezTo>
                    <a:pt x="431843" y="191135"/>
                    <a:pt x="440733" y="163195"/>
                    <a:pt x="429302" y="140970"/>
                  </a:cubicBezTo>
                  <a:cubicBezTo>
                    <a:pt x="415333" y="166370"/>
                    <a:pt x="410252" y="204470"/>
                    <a:pt x="417238" y="231775"/>
                  </a:cubicBezTo>
                  <a:close/>
                  <a:moveTo>
                    <a:pt x="506138" y="85090"/>
                  </a:moveTo>
                  <a:cubicBezTo>
                    <a:pt x="509948" y="120650"/>
                    <a:pt x="498518" y="147955"/>
                    <a:pt x="507408" y="184785"/>
                  </a:cubicBezTo>
                  <a:cubicBezTo>
                    <a:pt x="526458" y="157480"/>
                    <a:pt x="517568" y="111125"/>
                    <a:pt x="506138" y="85090"/>
                  </a:cubicBezTo>
                  <a:close/>
                  <a:moveTo>
                    <a:pt x="482643" y="190500"/>
                  </a:moveTo>
                  <a:cubicBezTo>
                    <a:pt x="480738" y="159385"/>
                    <a:pt x="497883" y="125095"/>
                    <a:pt x="481373" y="101600"/>
                  </a:cubicBezTo>
                  <a:cubicBezTo>
                    <a:pt x="473118" y="125730"/>
                    <a:pt x="473118" y="147955"/>
                    <a:pt x="482643" y="190500"/>
                  </a:cubicBezTo>
                  <a:close/>
                  <a:moveTo>
                    <a:pt x="453433" y="168275"/>
                  </a:moveTo>
                  <a:cubicBezTo>
                    <a:pt x="445177" y="182880"/>
                    <a:pt x="440098" y="203200"/>
                    <a:pt x="457877" y="212090"/>
                  </a:cubicBezTo>
                  <a:cubicBezTo>
                    <a:pt x="462323" y="194945"/>
                    <a:pt x="461052" y="181610"/>
                    <a:pt x="453433" y="168275"/>
                  </a:cubicBezTo>
                  <a:close/>
                  <a:moveTo>
                    <a:pt x="408348" y="66675"/>
                  </a:moveTo>
                  <a:cubicBezTo>
                    <a:pt x="412158" y="80645"/>
                    <a:pt x="437558" y="79375"/>
                    <a:pt x="453433" y="74930"/>
                  </a:cubicBezTo>
                  <a:cubicBezTo>
                    <a:pt x="437558" y="62865"/>
                    <a:pt x="422952" y="67945"/>
                    <a:pt x="408348" y="66675"/>
                  </a:cubicBezTo>
                  <a:close/>
                  <a:moveTo>
                    <a:pt x="495343" y="48895"/>
                  </a:moveTo>
                  <a:cubicBezTo>
                    <a:pt x="479468" y="37465"/>
                    <a:pt x="471213" y="36195"/>
                    <a:pt x="442638" y="40640"/>
                  </a:cubicBezTo>
                  <a:cubicBezTo>
                    <a:pt x="464227" y="42545"/>
                    <a:pt x="478833" y="53340"/>
                    <a:pt x="495343" y="48895"/>
                  </a:cubicBezTo>
                  <a:close/>
                  <a:moveTo>
                    <a:pt x="335958" y="89535"/>
                  </a:moveTo>
                  <a:cubicBezTo>
                    <a:pt x="321352" y="76200"/>
                    <a:pt x="305477" y="73025"/>
                    <a:pt x="293413" y="88900"/>
                  </a:cubicBezTo>
                  <a:cubicBezTo>
                    <a:pt x="308652" y="92710"/>
                    <a:pt x="320718" y="92710"/>
                    <a:pt x="335958" y="89535"/>
                  </a:cubicBezTo>
                  <a:close/>
                  <a:moveTo>
                    <a:pt x="539793" y="65405"/>
                  </a:moveTo>
                  <a:cubicBezTo>
                    <a:pt x="527727" y="76200"/>
                    <a:pt x="528363" y="81280"/>
                    <a:pt x="540427" y="92075"/>
                  </a:cubicBezTo>
                  <a:cubicBezTo>
                    <a:pt x="543602" y="83185"/>
                    <a:pt x="544873" y="74295"/>
                    <a:pt x="539793" y="6540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4" name="Google Shape;34;p2"/>
            <p:cNvSpPr/>
            <p:nvPr/>
          </p:nvSpPr>
          <p:spPr>
            <a:xfrm>
              <a:off x="8091625" y="827000"/>
              <a:ext cx="485245" cy="329049"/>
            </a:xfrm>
            <a:custGeom>
              <a:avLst/>
              <a:gdLst/>
              <a:ahLst/>
              <a:cxnLst/>
              <a:rect l="l" t="t" r="r" b="b"/>
              <a:pathLst>
                <a:path w="620122" h="420510" extrusionOk="0">
                  <a:moveTo>
                    <a:pt x="1362" y="54610"/>
                  </a:moveTo>
                  <a:cubicBezTo>
                    <a:pt x="-31023" y="-68580"/>
                    <a:pt x="523967" y="55245"/>
                    <a:pt x="605247" y="54610"/>
                  </a:cubicBezTo>
                  <a:cubicBezTo>
                    <a:pt x="675732" y="78740"/>
                    <a:pt x="469992" y="177800"/>
                    <a:pt x="522062" y="355600"/>
                  </a:cubicBezTo>
                  <a:cubicBezTo>
                    <a:pt x="492217" y="360045"/>
                    <a:pt x="461102" y="331470"/>
                    <a:pt x="433162" y="323850"/>
                  </a:cubicBezTo>
                  <a:cubicBezTo>
                    <a:pt x="398237" y="328930"/>
                    <a:pt x="342992" y="455930"/>
                    <a:pt x="327752" y="410845"/>
                  </a:cubicBezTo>
                  <a:cubicBezTo>
                    <a:pt x="228057" y="287020"/>
                    <a:pt x="113757" y="169545"/>
                    <a:pt x="1362" y="54610"/>
                  </a:cubicBezTo>
                  <a:close/>
                  <a:moveTo>
                    <a:pt x="591277" y="78740"/>
                  </a:moveTo>
                  <a:cubicBezTo>
                    <a:pt x="418557" y="50800"/>
                    <a:pt x="245837" y="13335"/>
                    <a:pt x="69942" y="28575"/>
                  </a:cubicBezTo>
                  <a:cubicBezTo>
                    <a:pt x="217262" y="83820"/>
                    <a:pt x="363947" y="134620"/>
                    <a:pt x="513807" y="186055"/>
                  </a:cubicBezTo>
                  <a:cubicBezTo>
                    <a:pt x="542382" y="154305"/>
                    <a:pt x="569052" y="120650"/>
                    <a:pt x="591277" y="78740"/>
                  </a:cubicBezTo>
                  <a:close/>
                  <a:moveTo>
                    <a:pt x="443957" y="267335"/>
                  </a:moveTo>
                  <a:cubicBezTo>
                    <a:pt x="319497" y="199390"/>
                    <a:pt x="185512" y="113665"/>
                    <a:pt x="57242" y="74930"/>
                  </a:cubicBezTo>
                  <a:cubicBezTo>
                    <a:pt x="154397" y="174625"/>
                    <a:pt x="238852" y="289560"/>
                    <a:pt x="344897" y="379095"/>
                  </a:cubicBezTo>
                  <a:cubicBezTo>
                    <a:pt x="380457" y="344170"/>
                    <a:pt x="414747" y="311150"/>
                    <a:pt x="443957" y="267335"/>
                  </a:cubicBezTo>
                  <a:close/>
                  <a:moveTo>
                    <a:pt x="494122" y="207010"/>
                  </a:moveTo>
                  <a:cubicBezTo>
                    <a:pt x="380457" y="167640"/>
                    <a:pt x="263617" y="100330"/>
                    <a:pt x="146777" y="87630"/>
                  </a:cubicBezTo>
                  <a:cubicBezTo>
                    <a:pt x="262347" y="134620"/>
                    <a:pt x="363947" y="216535"/>
                    <a:pt x="484597" y="246380"/>
                  </a:cubicBezTo>
                  <a:cubicBezTo>
                    <a:pt x="480787" y="264795"/>
                    <a:pt x="472532" y="281305"/>
                    <a:pt x="490947" y="292735"/>
                  </a:cubicBezTo>
                  <a:cubicBezTo>
                    <a:pt x="503012" y="251460"/>
                    <a:pt x="502377" y="238125"/>
                    <a:pt x="494122" y="20701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5" name="Google Shape;35;p2"/>
            <p:cNvSpPr/>
            <p:nvPr/>
          </p:nvSpPr>
          <p:spPr>
            <a:xfrm rot="3971375">
              <a:off x="3138581" y="4622816"/>
              <a:ext cx="362909" cy="668479"/>
            </a:xfrm>
            <a:custGeom>
              <a:avLst/>
              <a:gdLst/>
              <a:ahLst/>
              <a:cxnLst/>
              <a:rect l="l" t="t" r="r" b="b"/>
              <a:pathLst>
                <a:path w="421613" h="776612" extrusionOk="0">
                  <a:moveTo>
                    <a:pt x="99839" y="349282"/>
                  </a:moveTo>
                  <a:cubicBezTo>
                    <a:pt x="-9381" y="246412"/>
                    <a:pt x="19194" y="15272"/>
                    <a:pt x="189374" y="32"/>
                  </a:cubicBezTo>
                  <a:cubicBezTo>
                    <a:pt x="381144" y="-3143"/>
                    <a:pt x="497984" y="232442"/>
                    <a:pt x="363999" y="377222"/>
                  </a:cubicBezTo>
                  <a:cubicBezTo>
                    <a:pt x="448453" y="504222"/>
                    <a:pt x="402734" y="743617"/>
                    <a:pt x="235728" y="773462"/>
                  </a:cubicBezTo>
                  <a:cubicBezTo>
                    <a:pt x="125874" y="796957"/>
                    <a:pt x="24909" y="684562"/>
                    <a:pt x="4589" y="585502"/>
                  </a:cubicBezTo>
                  <a:cubicBezTo>
                    <a:pt x="-17001" y="491522"/>
                    <a:pt x="41419" y="414052"/>
                    <a:pt x="99839" y="349282"/>
                  </a:cubicBezTo>
                  <a:close/>
                  <a:moveTo>
                    <a:pt x="113174" y="363887"/>
                  </a:moveTo>
                  <a:cubicBezTo>
                    <a:pt x="60469" y="429927"/>
                    <a:pt x="-6206" y="502317"/>
                    <a:pt x="28084" y="594392"/>
                  </a:cubicBezTo>
                  <a:cubicBezTo>
                    <a:pt x="55389" y="680117"/>
                    <a:pt x="137939" y="773462"/>
                    <a:pt x="236999" y="755047"/>
                  </a:cubicBezTo>
                  <a:cubicBezTo>
                    <a:pt x="372253" y="724567"/>
                    <a:pt x="403369" y="568357"/>
                    <a:pt x="375428" y="450247"/>
                  </a:cubicBezTo>
                  <a:cubicBezTo>
                    <a:pt x="371619" y="427387"/>
                    <a:pt x="367809" y="403257"/>
                    <a:pt x="340503" y="395002"/>
                  </a:cubicBezTo>
                  <a:cubicBezTo>
                    <a:pt x="330344" y="400082"/>
                    <a:pt x="316374" y="404527"/>
                    <a:pt x="306214" y="412782"/>
                  </a:cubicBezTo>
                  <a:cubicBezTo>
                    <a:pt x="292244" y="424212"/>
                    <a:pt x="276369" y="408337"/>
                    <a:pt x="263669" y="418497"/>
                  </a:cubicBezTo>
                  <a:cubicBezTo>
                    <a:pt x="206519" y="425482"/>
                    <a:pt x="159528" y="398177"/>
                    <a:pt x="113174" y="363887"/>
                  </a:cubicBezTo>
                  <a:close/>
                  <a:moveTo>
                    <a:pt x="343678" y="364522"/>
                  </a:moveTo>
                  <a:cubicBezTo>
                    <a:pt x="427499" y="287052"/>
                    <a:pt x="415434" y="127032"/>
                    <a:pt x="317009" y="67342"/>
                  </a:cubicBezTo>
                  <a:cubicBezTo>
                    <a:pt x="218584" y="-10128"/>
                    <a:pt x="108728" y="4477"/>
                    <a:pt x="61739" y="125762"/>
                  </a:cubicBezTo>
                  <a:cubicBezTo>
                    <a:pt x="49039" y="190532"/>
                    <a:pt x="59199" y="321977"/>
                    <a:pt x="138574" y="332772"/>
                  </a:cubicBezTo>
                  <a:cubicBezTo>
                    <a:pt x="207789" y="290227"/>
                    <a:pt x="282719" y="322612"/>
                    <a:pt x="343678" y="364522"/>
                  </a:cubicBezTo>
                  <a:close/>
                  <a:moveTo>
                    <a:pt x="318914" y="379127"/>
                  </a:moveTo>
                  <a:cubicBezTo>
                    <a:pt x="306849" y="365792"/>
                    <a:pt x="294784" y="353727"/>
                    <a:pt x="273828" y="349282"/>
                  </a:cubicBezTo>
                  <a:cubicBezTo>
                    <a:pt x="280178" y="372777"/>
                    <a:pt x="291609" y="400717"/>
                    <a:pt x="318914" y="379127"/>
                  </a:cubicBezTo>
                  <a:close/>
                  <a:moveTo>
                    <a:pt x="211599" y="382302"/>
                  </a:moveTo>
                  <a:cubicBezTo>
                    <a:pt x="208424" y="357537"/>
                    <a:pt x="203344" y="315627"/>
                    <a:pt x="179849" y="340392"/>
                  </a:cubicBezTo>
                  <a:cubicBezTo>
                    <a:pt x="191278" y="353092"/>
                    <a:pt x="196994" y="369602"/>
                    <a:pt x="211599" y="382302"/>
                  </a:cubicBezTo>
                  <a:close/>
                  <a:moveTo>
                    <a:pt x="265574" y="395637"/>
                  </a:moveTo>
                  <a:cubicBezTo>
                    <a:pt x="251603" y="373412"/>
                    <a:pt x="248428" y="351822"/>
                    <a:pt x="233189" y="341027"/>
                  </a:cubicBezTo>
                  <a:cubicBezTo>
                    <a:pt x="229378" y="361982"/>
                    <a:pt x="236999" y="377222"/>
                    <a:pt x="265574" y="395637"/>
                  </a:cubicBezTo>
                  <a:close/>
                  <a:moveTo>
                    <a:pt x="167784" y="366427"/>
                  </a:moveTo>
                  <a:cubicBezTo>
                    <a:pt x="165244" y="354997"/>
                    <a:pt x="156989" y="341027"/>
                    <a:pt x="146828" y="349917"/>
                  </a:cubicBezTo>
                  <a:cubicBezTo>
                    <a:pt x="147464" y="361347"/>
                    <a:pt x="156989" y="368332"/>
                    <a:pt x="167784" y="3664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6" name="Google Shape;36;p2"/>
            <p:cNvSpPr/>
            <p:nvPr/>
          </p:nvSpPr>
          <p:spPr>
            <a:xfrm rot="-3375824">
              <a:off x="8508205" y="4088864"/>
              <a:ext cx="623152" cy="166730"/>
            </a:xfrm>
            <a:custGeom>
              <a:avLst/>
              <a:gdLst/>
              <a:ahLst/>
              <a:cxnLst/>
              <a:rect l="l" t="t" r="r" b="b"/>
              <a:pathLst>
                <a:path w="724776" h="193920" extrusionOk="0">
                  <a:moveTo>
                    <a:pt x="536612" y="138058"/>
                  </a:moveTo>
                  <a:cubicBezTo>
                    <a:pt x="412787" y="137423"/>
                    <a:pt x="278168" y="171713"/>
                    <a:pt x="151168" y="192033"/>
                  </a:cubicBezTo>
                  <a:cubicBezTo>
                    <a:pt x="124497" y="199653"/>
                    <a:pt x="-29807" y="184413"/>
                    <a:pt x="5118" y="142503"/>
                  </a:cubicBezTo>
                  <a:cubicBezTo>
                    <a:pt x="118783" y="37093"/>
                    <a:pt x="265468" y="56778"/>
                    <a:pt x="408978" y="32013"/>
                  </a:cubicBezTo>
                  <a:cubicBezTo>
                    <a:pt x="490258" y="33283"/>
                    <a:pt x="579158" y="-16882"/>
                    <a:pt x="655358" y="5978"/>
                  </a:cubicBezTo>
                  <a:cubicBezTo>
                    <a:pt x="675043" y="28203"/>
                    <a:pt x="713143" y="-12437"/>
                    <a:pt x="722033" y="26933"/>
                  </a:cubicBezTo>
                  <a:cubicBezTo>
                    <a:pt x="725208" y="40268"/>
                    <a:pt x="727747" y="54238"/>
                    <a:pt x="716953" y="68208"/>
                  </a:cubicBezTo>
                  <a:cubicBezTo>
                    <a:pt x="673137" y="67573"/>
                    <a:pt x="667422" y="106943"/>
                    <a:pt x="643928" y="137423"/>
                  </a:cubicBezTo>
                  <a:cubicBezTo>
                    <a:pt x="555662" y="152663"/>
                    <a:pt x="452793" y="199653"/>
                    <a:pt x="367068" y="192033"/>
                  </a:cubicBezTo>
                  <a:cubicBezTo>
                    <a:pt x="370878" y="153933"/>
                    <a:pt x="501053" y="157108"/>
                    <a:pt x="536612" y="138058"/>
                  </a:cubicBezTo>
                  <a:close/>
                  <a:moveTo>
                    <a:pt x="388658" y="121548"/>
                  </a:moveTo>
                  <a:cubicBezTo>
                    <a:pt x="450887" y="124723"/>
                    <a:pt x="612812" y="113928"/>
                    <a:pt x="651547" y="66303"/>
                  </a:cubicBezTo>
                  <a:cubicBezTo>
                    <a:pt x="658533" y="42808"/>
                    <a:pt x="636943" y="18043"/>
                    <a:pt x="613447" y="21218"/>
                  </a:cubicBezTo>
                  <a:cubicBezTo>
                    <a:pt x="537883" y="43443"/>
                    <a:pt x="438822" y="31378"/>
                    <a:pt x="374053" y="70748"/>
                  </a:cubicBezTo>
                  <a:cubicBezTo>
                    <a:pt x="377862" y="86623"/>
                    <a:pt x="382943" y="103133"/>
                    <a:pt x="388658" y="121548"/>
                  </a:cubicBezTo>
                  <a:close/>
                  <a:moveTo>
                    <a:pt x="347383" y="65668"/>
                  </a:moveTo>
                  <a:cubicBezTo>
                    <a:pt x="275628" y="73288"/>
                    <a:pt x="201968" y="68843"/>
                    <a:pt x="133387" y="91703"/>
                  </a:cubicBezTo>
                  <a:cubicBezTo>
                    <a:pt x="131483" y="119008"/>
                    <a:pt x="132753" y="145678"/>
                    <a:pt x="144818" y="169808"/>
                  </a:cubicBezTo>
                  <a:cubicBezTo>
                    <a:pt x="207047" y="142503"/>
                    <a:pt x="415962" y="182508"/>
                    <a:pt x="347383" y="65668"/>
                  </a:cubicBezTo>
                  <a:close/>
                  <a:moveTo>
                    <a:pt x="106083" y="110118"/>
                  </a:moveTo>
                  <a:cubicBezTo>
                    <a:pt x="81318" y="115198"/>
                    <a:pt x="37503" y="132978"/>
                    <a:pt x="52743" y="161553"/>
                  </a:cubicBezTo>
                  <a:cubicBezTo>
                    <a:pt x="71158" y="167903"/>
                    <a:pt x="90208" y="171078"/>
                    <a:pt x="111797" y="169808"/>
                  </a:cubicBezTo>
                  <a:cubicBezTo>
                    <a:pt x="115608" y="148218"/>
                    <a:pt x="114972" y="129803"/>
                    <a:pt x="106083" y="110118"/>
                  </a:cubicBezTo>
                  <a:close/>
                  <a:moveTo>
                    <a:pt x="680122" y="49793"/>
                  </a:moveTo>
                  <a:cubicBezTo>
                    <a:pt x="687743" y="47253"/>
                    <a:pt x="701712" y="49158"/>
                    <a:pt x="699172" y="37728"/>
                  </a:cubicBezTo>
                  <a:cubicBezTo>
                    <a:pt x="692187" y="30743"/>
                    <a:pt x="679487" y="37093"/>
                    <a:pt x="680122" y="4979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7" name="Google Shape;37;p2"/>
            <p:cNvSpPr/>
            <p:nvPr/>
          </p:nvSpPr>
          <p:spPr>
            <a:xfrm rot="3011666">
              <a:off x="3210524" y="657803"/>
              <a:ext cx="199800" cy="513948"/>
            </a:xfrm>
            <a:custGeom>
              <a:avLst/>
              <a:gdLst/>
              <a:ahLst/>
              <a:cxnLst/>
              <a:rect l="l" t="t" r="r" b="b"/>
              <a:pathLst>
                <a:path w="232561" h="598221" extrusionOk="0">
                  <a:moveTo>
                    <a:pt x="113282" y="495986"/>
                  </a:moveTo>
                  <a:cubicBezTo>
                    <a:pt x="77722" y="519481"/>
                    <a:pt x="56132" y="585521"/>
                    <a:pt x="22477" y="598221"/>
                  </a:cubicBezTo>
                  <a:cubicBezTo>
                    <a:pt x="-37848" y="484556"/>
                    <a:pt x="39622" y="335966"/>
                    <a:pt x="64388" y="215316"/>
                  </a:cubicBezTo>
                  <a:cubicBezTo>
                    <a:pt x="82802" y="153086"/>
                    <a:pt x="100582" y="90856"/>
                    <a:pt x="115822" y="27991"/>
                  </a:cubicBezTo>
                  <a:cubicBezTo>
                    <a:pt x="125982" y="-24714"/>
                    <a:pt x="192657" y="10846"/>
                    <a:pt x="223772" y="23546"/>
                  </a:cubicBezTo>
                  <a:cubicBezTo>
                    <a:pt x="247268" y="47041"/>
                    <a:pt x="216788" y="92761"/>
                    <a:pt x="211707" y="121971"/>
                  </a:cubicBezTo>
                  <a:cubicBezTo>
                    <a:pt x="177418" y="245161"/>
                    <a:pt x="139952" y="370891"/>
                    <a:pt x="113282" y="495986"/>
                  </a:cubicBezTo>
                  <a:close/>
                  <a:moveTo>
                    <a:pt x="45338" y="459156"/>
                  </a:moveTo>
                  <a:cubicBezTo>
                    <a:pt x="74547" y="330886"/>
                    <a:pt x="116457" y="203886"/>
                    <a:pt x="145668" y="76886"/>
                  </a:cubicBezTo>
                  <a:cubicBezTo>
                    <a:pt x="109472" y="78156"/>
                    <a:pt x="92963" y="222301"/>
                    <a:pt x="77088" y="257861"/>
                  </a:cubicBezTo>
                  <a:cubicBezTo>
                    <a:pt x="76452" y="295961"/>
                    <a:pt x="252" y="454076"/>
                    <a:pt x="45972" y="458521"/>
                  </a:cubicBezTo>
                  <a:cubicBezTo>
                    <a:pt x="56768" y="469316"/>
                    <a:pt x="69468" y="475666"/>
                    <a:pt x="85977" y="474396"/>
                  </a:cubicBezTo>
                  <a:cubicBezTo>
                    <a:pt x="99313" y="448996"/>
                    <a:pt x="223772" y="55296"/>
                    <a:pt x="175513" y="85776"/>
                  </a:cubicBezTo>
                  <a:cubicBezTo>
                    <a:pt x="122807" y="140386"/>
                    <a:pt x="105027" y="464871"/>
                    <a:pt x="45338" y="459156"/>
                  </a:cubicBezTo>
                  <a:close/>
                  <a:moveTo>
                    <a:pt x="202818" y="67361"/>
                  </a:moveTo>
                  <a:cubicBezTo>
                    <a:pt x="204722" y="55296"/>
                    <a:pt x="205357" y="47676"/>
                    <a:pt x="206627" y="40691"/>
                  </a:cubicBezTo>
                  <a:cubicBezTo>
                    <a:pt x="183768" y="22276"/>
                    <a:pt x="139318" y="7671"/>
                    <a:pt x="136777" y="48311"/>
                  </a:cubicBezTo>
                  <a:cubicBezTo>
                    <a:pt x="156463" y="61011"/>
                    <a:pt x="178052" y="61646"/>
                    <a:pt x="202818" y="67361"/>
                  </a:cubicBezTo>
                  <a:close/>
                  <a:moveTo>
                    <a:pt x="28193" y="481381"/>
                  </a:moveTo>
                  <a:cubicBezTo>
                    <a:pt x="20572" y="551231"/>
                    <a:pt x="45338" y="558216"/>
                    <a:pt x="77088" y="497891"/>
                  </a:cubicBezTo>
                  <a:cubicBezTo>
                    <a:pt x="61847" y="488366"/>
                    <a:pt x="45972" y="487096"/>
                    <a:pt x="28193" y="48138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8" name="Google Shape;38;p2"/>
            <p:cNvSpPr/>
            <p:nvPr/>
          </p:nvSpPr>
          <p:spPr>
            <a:xfrm rot="2196195">
              <a:off x="6146037" y="457710"/>
              <a:ext cx="248001" cy="649145"/>
            </a:xfrm>
            <a:custGeom>
              <a:avLst/>
              <a:gdLst/>
              <a:ahLst/>
              <a:cxnLst/>
              <a:rect l="l" t="t" r="r" b="b"/>
              <a:pathLst>
                <a:path w="288538" h="755251" extrusionOk="0">
                  <a:moveTo>
                    <a:pt x="159385" y="203835"/>
                  </a:moveTo>
                  <a:cubicBezTo>
                    <a:pt x="135890" y="116840"/>
                    <a:pt x="239395" y="74295"/>
                    <a:pt x="262890" y="0"/>
                  </a:cubicBezTo>
                  <a:cubicBezTo>
                    <a:pt x="320675" y="52070"/>
                    <a:pt x="269240" y="174625"/>
                    <a:pt x="222250" y="224155"/>
                  </a:cubicBezTo>
                  <a:cubicBezTo>
                    <a:pt x="234950" y="327660"/>
                    <a:pt x="174625" y="408305"/>
                    <a:pt x="143510" y="500380"/>
                  </a:cubicBezTo>
                  <a:cubicBezTo>
                    <a:pt x="127635" y="528955"/>
                    <a:pt x="31750" y="815975"/>
                    <a:pt x="0" y="743585"/>
                  </a:cubicBezTo>
                  <a:cubicBezTo>
                    <a:pt x="43180" y="565150"/>
                    <a:pt x="33020" y="346710"/>
                    <a:pt x="159385" y="203835"/>
                  </a:cubicBezTo>
                  <a:close/>
                  <a:moveTo>
                    <a:pt x="43180" y="661035"/>
                  </a:moveTo>
                  <a:cubicBezTo>
                    <a:pt x="103505" y="576580"/>
                    <a:pt x="121920" y="466725"/>
                    <a:pt x="172085" y="375285"/>
                  </a:cubicBezTo>
                  <a:cubicBezTo>
                    <a:pt x="180340" y="353060"/>
                    <a:pt x="195580" y="327025"/>
                    <a:pt x="191135" y="303530"/>
                  </a:cubicBezTo>
                  <a:cubicBezTo>
                    <a:pt x="171450" y="297815"/>
                    <a:pt x="151765" y="292735"/>
                    <a:pt x="130810" y="287020"/>
                  </a:cubicBezTo>
                  <a:cubicBezTo>
                    <a:pt x="74295" y="403225"/>
                    <a:pt x="55880" y="534035"/>
                    <a:pt x="43180" y="661035"/>
                  </a:cubicBezTo>
                  <a:close/>
                  <a:moveTo>
                    <a:pt x="261620" y="67945"/>
                  </a:moveTo>
                  <a:cubicBezTo>
                    <a:pt x="259715" y="67310"/>
                    <a:pt x="257175" y="66040"/>
                    <a:pt x="255270" y="65405"/>
                  </a:cubicBezTo>
                  <a:cubicBezTo>
                    <a:pt x="223520" y="100965"/>
                    <a:pt x="139700" y="176530"/>
                    <a:pt x="197485" y="217805"/>
                  </a:cubicBezTo>
                  <a:cubicBezTo>
                    <a:pt x="239395" y="175260"/>
                    <a:pt x="261620" y="126365"/>
                    <a:pt x="261620" y="67945"/>
                  </a:cubicBezTo>
                  <a:close/>
                  <a:moveTo>
                    <a:pt x="194945" y="281305"/>
                  </a:moveTo>
                  <a:cubicBezTo>
                    <a:pt x="201295" y="267970"/>
                    <a:pt x="201930" y="255905"/>
                    <a:pt x="198120" y="244475"/>
                  </a:cubicBezTo>
                  <a:cubicBezTo>
                    <a:pt x="167640" y="227330"/>
                    <a:pt x="156210" y="233045"/>
                    <a:pt x="146685" y="267335"/>
                  </a:cubicBezTo>
                  <a:cubicBezTo>
                    <a:pt x="158750" y="282575"/>
                    <a:pt x="175260" y="283210"/>
                    <a:pt x="194945" y="28130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39" name="Google Shape;39;p2"/>
            <p:cNvGrpSpPr/>
            <p:nvPr/>
          </p:nvGrpSpPr>
          <p:grpSpPr>
            <a:xfrm>
              <a:off x="5462677" y="4575203"/>
              <a:ext cx="497752" cy="491681"/>
              <a:chOff x="7559440" y="3972390"/>
              <a:chExt cx="497752" cy="491681"/>
            </a:xfrm>
          </p:grpSpPr>
          <p:sp>
            <p:nvSpPr>
              <p:cNvPr id="40" name="Google Shape;40;p2"/>
              <p:cNvSpPr/>
              <p:nvPr/>
            </p:nvSpPr>
            <p:spPr>
              <a:xfrm rot="1226546">
                <a:off x="7692589" y="4106488"/>
                <a:ext cx="320298" cy="311457"/>
              </a:xfrm>
              <a:custGeom>
                <a:avLst/>
                <a:gdLst/>
                <a:ahLst/>
                <a:cxnLst/>
                <a:rect l="l" t="t" r="r" b="b"/>
                <a:pathLst>
                  <a:path w="15179" h="14760" extrusionOk="0">
                    <a:moveTo>
                      <a:pt x="9741" y="0"/>
                    </a:moveTo>
                    <a:lnTo>
                      <a:pt x="8306" y="60"/>
                    </a:lnTo>
                    <a:lnTo>
                      <a:pt x="7649" y="179"/>
                    </a:lnTo>
                    <a:lnTo>
                      <a:pt x="7052" y="299"/>
                    </a:lnTo>
                    <a:lnTo>
                      <a:pt x="6514" y="478"/>
                    </a:lnTo>
                    <a:lnTo>
                      <a:pt x="5916" y="777"/>
                    </a:lnTo>
                    <a:lnTo>
                      <a:pt x="5319" y="1135"/>
                    </a:lnTo>
                    <a:lnTo>
                      <a:pt x="4721" y="1613"/>
                    </a:lnTo>
                    <a:lnTo>
                      <a:pt x="3765" y="2510"/>
                    </a:lnTo>
                    <a:lnTo>
                      <a:pt x="2809" y="3585"/>
                    </a:lnTo>
                    <a:lnTo>
                      <a:pt x="1913" y="4840"/>
                    </a:lnTo>
                    <a:lnTo>
                      <a:pt x="1494" y="5557"/>
                    </a:lnTo>
                    <a:lnTo>
                      <a:pt x="1076" y="6215"/>
                    </a:lnTo>
                    <a:lnTo>
                      <a:pt x="777" y="6932"/>
                    </a:lnTo>
                    <a:lnTo>
                      <a:pt x="478" y="7649"/>
                    </a:lnTo>
                    <a:lnTo>
                      <a:pt x="239" y="8366"/>
                    </a:lnTo>
                    <a:lnTo>
                      <a:pt x="60" y="9023"/>
                    </a:lnTo>
                    <a:lnTo>
                      <a:pt x="0" y="9740"/>
                    </a:lnTo>
                    <a:lnTo>
                      <a:pt x="0" y="10457"/>
                    </a:lnTo>
                    <a:lnTo>
                      <a:pt x="120" y="11115"/>
                    </a:lnTo>
                    <a:lnTo>
                      <a:pt x="299" y="11772"/>
                    </a:lnTo>
                    <a:lnTo>
                      <a:pt x="419" y="12071"/>
                    </a:lnTo>
                    <a:lnTo>
                      <a:pt x="598" y="12429"/>
                    </a:lnTo>
                    <a:lnTo>
                      <a:pt x="1076" y="12907"/>
                    </a:lnTo>
                    <a:lnTo>
                      <a:pt x="1554" y="13385"/>
                    </a:lnTo>
                    <a:lnTo>
                      <a:pt x="2152" y="13684"/>
                    </a:lnTo>
                    <a:lnTo>
                      <a:pt x="2749" y="13983"/>
                    </a:lnTo>
                    <a:lnTo>
                      <a:pt x="3406" y="14222"/>
                    </a:lnTo>
                    <a:lnTo>
                      <a:pt x="4721" y="14640"/>
                    </a:lnTo>
                    <a:lnTo>
                      <a:pt x="5378" y="14760"/>
                    </a:lnTo>
                    <a:lnTo>
                      <a:pt x="6036" y="14760"/>
                    </a:lnTo>
                    <a:lnTo>
                      <a:pt x="6753" y="14700"/>
                    </a:lnTo>
                    <a:lnTo>
                      <a:pt x="7410" y="14521"/>
                    </a:lnTo>
                    <a:lnTo>
                      <a:pt x="8067" y="14222"/>
                    </a:lnTo>
                    <a:lnTo>
                      <a:pt x="8665" y="13923"/>
                    </a:lnTo>
                    <a:lnTo>
                      <a:pt x="9262" y="13505"/>
                    </a:lnTo>
                    <a:lnTo>
                      <a:pt x="9741" y="13086"/>
                    </a:lnTo>
                    <a:lnTo>
                      <a:pt x="10756" y="12130"/>
                    </a:lnTo>
                    <a:lnTo>
                      <a:pt x="11832" y="10935"/>
                    </a:lnTo>
                    <a:lnTo>
                      <a:pt x="12908" y="9561"/>
                    </a:lnTo>
                    <a:lnTo>
                      <a:pt x="13445" y="8844"/>
                    </a:lnTo>
                    <a:lnTo>
                      <a:pt x="13923" y="8067"/>
                    </a:lnTo>
                    <a:lnTo>
                      <a:pt x="14342" y="7290"/>
                    </a:lnTo>
                    <a:lnTo>
                      <a:pt x="14700" y="6513"/>
                    </a:lnTo>
                    <a:lnTo>
                      <a:pt x="14939" y="5737"/>
                    </a:lnTo>
                    <a:lnTo>
                      <a:pt x="15118" y="4960"/>
                    </a:lnTo>
                    <a:lnTo>
                      <a:pt x="15178" y="4183"/>
                    </a:lnTo>
                    <a:lnTo>
                      <a:pt x="15178" y="3466"/>
                    </a:lnTo>
                    <a:lnTo>
                      <a:pt x="15059" y="3107"/>
                    </a:lnTo>
                    <a:lnTo>
                      <a:pt x="14999" y="2749"/>
                    </a:lnTo>
                    <a:lnTo>
                      <a:pt x="14820" y="2390"/>
                    </a:lnTo>
                    <a:lnTo>
                      <a:pt x="14640" y="2092"/>
                    </a:lnTo>
                    <a:lnTo>
                      <a:pt x="14222" y="1494"/>
                    </a:lnTo>
                    <a:lnTo>
                      <a:pt x="13684" y="1076"/>
                    </a:lnTo>
                    <a:lnTo>
                      <a:pt x="13147" y="657"/>
                    </a:lnTo>
                    <a:lnTo>
                      <a:pt x="12489" y="418"/>
                    </a:lnTo>
                    <a:lnTo>
                      <a:pt x="11832" y="179"/>
                    </a:lnTo>
                    <a:lnTo>
                      <a:pt x="11115" y="60"/>
                    </a:lnTo>
                    <a:lnTo>
                      <a:pt x="1045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41" name="Google Shape;41;p2"/>
              <p:cNvSpPr/>
              <p:nvPr/>
            </p:nvSpPr>
            <p:spPr>
              <a:xfrm rot="9911830">
                <a:off x="7595186" y="4010311"/>
                <a:ext cx="338915" cy="323847"/>
              </a:xfrm>
              <a:custGeom>
                <a:avLst/>
                <a:gdLst/>
                <a:ahLst/>
                <a:cxnLst/>
                <a:rect l="l" t="t" r="r" b="b"/>
                <a:pathLst>
                  <a:path w="393594" h="376095" extrusionOk="0">
                    <a:moveTo>
                      <a:pt x="214418" y="305042"/>
                    </a:moveTo>
                    <a:cubicBezTo>
                      <a:pt x="268393" y="256783"/>
                      <a:pt x="326179" y="286627"/>
                      <a:pt x="373168" y="327902"/>
                    </a:cubicBezTo>
                    <a:cubicBezTo>
                      <a:pt x="334433" y="348222"/>
                      <a:pt x="287443" y="358383"/>
                      <a:pt x="242358" y="352667"/>
                    </a:cubicBezTo>
                    <a:cubicBezTo>
                      <a:pt x="242358" y="360922"/>
                      <a:pt x="242358" y="367908"/>
                      <a:pt x="242358" y="374892"/>
                    </a:cubicBezTo>
                    <a:cubicBezTo>
                      <a:pt x="208704" y="387592"/>
                      <a:pt x="190289" y="296152"/>
                      <a:pt x="189654" y="269483"/>
                    </a:cubicBezTo>
                    <a:cubicBezTo>
                      <a:pt x="-846" y="341237"/>
                      <a:pt x="-74507" y="101208"/>
                      <a:pt x="94404" y="17387"/>
                    </a:cubicBezTo>
                    <a:cubicBezTo>
                      <a:pt x="178858" y="4052"/>
                      <a:pt x="289983" y="-24523"/>
                      <a:pt x="357293" y="44058"/>
                    </a:cubicBezTo>
                    <a:cubicBezTo>
                      <a:pt x="419523" y="101208"/>
                      <a:pt x="399839" y="240272"/>
                      <a:pt x="312843" y="258687"/>
                    </a:cubicBezTo>
                    <a:cubicBezTo>
                      <a:pt x="260139" y="256147"/>
                      <a:pt x="199179" y="220587"/>
                      <a:pt x="214418" y="305042"/>
                    </a:cubicBezTo>
                    <a:close/>
                    <a:moveTo>
                      <a:pt x="369993" y="131687"/>
                    </a:moveTo>
                    <a:cubicBezTo>
                      <a:pt x="377614" y="58662"/>
                      <a:pt x="298873" y="-2298"/>
                      <a:pt x="229658" y="22467"/>
                    </a:cubicBezTo>
                    <a:cubicBezTo>
                      <a:pt x="215054" y="28817"/>
                      <a:pt x="199179" y="30722"/>
                      <a:pt x="183304" y="23737"/>
                    </a:cubicBezTo>
                    <a:cubicBezTo>
                      <a:pt x="79164" y="3417"/>
                      <a:pt x="-14182" y="120258"/>
                      <a:pt x="37254" y="217412"/>
                    </a:cubicBezTo>
                    <a:cubicBezTo>
                      <a:pt x="86148" y="318377"/>
                      <a:pt x="176954" y="218047"/>
                      <a:pt x="249979" y="231383"/>
                    </a:cubicBezTo>
                    <a:cubicBezTo>
                      <a:pt x="321098" y="265037"/>
                      <a:pt x="372533" y="203442"/>
                      <a:pt x="369993" y="131687"/>
                    </a:cubicBezTo>
                    <a:close/>
                    <a:moveTo>
                      <a:pt x="329354" y="320283"/>
                    </a:moveTo>
                    <a:cubicBezTo>
                      <a:pt x="316654" y="302502"/>
                      <a:pt x="260773" y="284087"/>
                      <a:pt x="255693" y="313297"/>
                    </a:cubicBezTo>
                    <a:cubicBezTo>
                      <a:pt x="266489" y="313297"/>
                      <a:pt x="288714" y="301233"/>
                      <a:pt x="289348" y="318377"/>
                    </a:cubicBezTo>
                    <a:cubicBezTo>
                      <a:pt x="289348" y="327902"/>
                      <a:pt x="272839" y="324092"/>
                      <a:pt x="275379" y="337427"/>
                    </a:cubicBezTo>
                    <a:cubicBezTo>
                      <a:pt x="293158" y="336158"/>
                      <a:pt x="310304" y="333617"/>
                      <a:pt x="329354" y="320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grpSp>
          <p:nvGrpSpPr>
            <p:cNvPr id="42" name="Google Shape;42;p2"/>
            <p:cNvGrpSpPr/>
            <p:nvPr/>
          </p:nvGrpSpPr>
          <p:grpSpPr>
            <a:xfrm>
              <a:off x="510215" y="271717"/>
              <a:ext cx="557022" cy="619823"/>
              <a:chOff x="510215" y="271717"/>
              <a:chExt cx="557022" cy="619823"/>
            </a:xfrm>
          </p:grpSpPr>
          <p:sp>
            <p:nvSpPr>
              <p:cNvPr id="43" name="Google Shape;43;p2"/>
              <p:cNvSpPr/>
              <p:nvPr/>
            </p:nvSpPr>
            <p:spPr>
              <a:xfrm>
                <a:off x="676827" y="376200"/>
                <a:ext cx="316843" cy="320881"/>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44" name="Google Shape;44;p2"/>
              <p:cNvSpPr/>
              <p:nvPr/>
            </p:nvSpPr>
            <p:spPr>
              <a:xfrm>
                <a:off x="510215" y="271717"/>
                <a:ext cx="557022" cy="619823"/>
              </a:xfrm>
              <a:custGeom>
                <a:avLst/>
                <a:gdLst/>
                <a:ahLst/>
                <a:cxnLst/>
                <a:rect l="l" t="t" r="r" b="b"/>
                <a:pathLst>
                  <a:path w="647700" h="720725" extrusionOk="0">
                    <a:moveTo>
                      <a:pt x="513080" y="323850"/>
                    </a:moveTo>
                    <a:cubicBezTo>
                      <a:pt x="517525" y="130810"/>
                      <a:pt x="228600" y="72390"/>
                      <a:pt x="142240" y="236220"/>
                    </a:cubicBezTo>
                    <a:cubicBezTo>
                      <a:pt x="74930" y="348615"/>
                      <a:pt x="219075" y="481330"/>
                      <a:pt x="144145" y="591820"/>
                    </a:cubicBezTo>
                    <a:cubicBezTo>
                      <a:pt x="140970" y="600710"/>
                      <a:pt x="146685" y="608965"/>
                      <a:pt x="156210" y="609600"/>
                    </a:cubicBezTo>
                    <a:cubicBezTo>
                      <a:pt x="183515" y="603250"/>
                      <a:pt x="471170" y="659130"/>
                      <a:pt x="370205" y="597535"/>
                    </a:cubicBezTo>
                    <a:cubicBezTo>
                      <a:pt x="366395" y="480695"/>
                      <a:pt x="525780" y="439420"/>
                      <a:pt x="513080" y="323850"/>
                    </a:cubicBezTo>
                    <a:close/>
                    <a:moveTo>
                      <a:pt x="249555" y="588010"/>
                    </a:moveTo>
                    <a:cubicBezTo>
                      <a:pt x="230505" y="510540"/>
                      <a:pt x="259080" y="430530"/>
                      <a:pt x="233680" y="354965"/>
                    </a:cubicBezTo>
                    <a:cubicBezTo>
                      <a:pt x="264795" y="384175"/>
                      <a:pt x="260985" y="381635"/>
                      <a:pt x="294640" y="368300"/>
                    </a:cubicBezTo>
                    <a:cubicBezTo>
                      <a:pt x="311785" y="385445"/>
                      <a:pt x="311785" y="385445"/>
                      <a:pt x="334010" y="392430"/>
                    </a:cubicBezTo>
                    <a:cubicBezTo>
                      <a:pt x="320675" y="454660"/>
                      <a:pt x="300355" y="514985"/>
                      <a:pt x="284480" y="576580"/>
                    </a:cubicBezTo>
                    <a:cubicBezTo>
                      <a:pt x="281305" y="594995"/>
                      <a:pt x="267335" y="597535"/>
                      <a:pt x="249555" y="588010"/>
                    </a:cubicBezTo>
                    <a:close/>
                    <a:moveTo>
                      <a:pt x="340360" y="595630"/>
                    </a:moveTo>
                    <a:cubicBezTo>
                      <a:pt x="326390" y="598805"/>
                      <a:pt x="316865" y="598805"/>
                      <a:pt x="306070" y="589280"/>
                    </a:cubicBezTo>
                    <a:cubicBezTo>
                      <a:pt x="324485" y="520065"/>
                      <a:pt x="330200" y="430530"/>
                      <a:pt x="379730" y="377825"/>
                    </a:cubicBezTo>
                    <a:cubicBezTo>
                      <a:pt x="368300" y="346075"/>
                      <a:pt x="354965" y="335915"/>
                      <a:pt x="327025" y="359410"/>
                    </a:cubicBezTo>
                    <a:cubicBezTo>
                      <a:pt x="293370" y="341630"/>
                      <a:pt x="296545" y="333375"/>
                      <a:pt x="266700" y="354330"/>
                    </a:cubicBezTo>
                    <a:cubicBezTo>
                      <a:pt x="259715" y="342900"/>
                      <a:pt x="253365" y="331470"/>
                      <a:pt x="246380" y="320040"/>
                    </a:cubicBezTo>
                    <a:cubicBezTo>
                      <a:pt x="173355" y="307975"/>
                      <a:pt x="207010" y="382905"/>
                      <a:pt x="216535" y="386715"/>
                    </a:cubicBezTo>
                    <a:cubicBezTo>
                      <a:pt x="220345" y="452120"/>
                      <a:pt x="218440" y="519430"/>
                      <a:pt x="220980" y="584835"/>
                    </a:cubicBezTo>
                    <a:cubicBezTo>
                      <a:pt x="203200" y="588645"/>
                      <a:pt x="203200" y="589280"/>
                      <a:pt x="184785" y="581660"/>
                    </a:cubicBezTo>
                    <a:cubicBezTo>
                      <a:pt x="217170" y="478790"/>
                      <a:pt x="132080" y="381635"/>
                      <a:pt x="150495" y="281305"/>
                    </a:cubicBezTo>
                    <a:cubicBezTo>
                      <a:pt x="176530" y="188595"/>
                      <a:pt x="277495" y="156210"/>
                      <a:pt x="364490" y="170180"/>
                    </a:cubicBezTo>
                    <a:cubicBezTo>
                      <a:pt x="437515" y="178435"/>
                      <a:pt x="478155" y="247650"/>
                      <a:pt x="485140" y="314325"/>
                    </a:cubicBezTo>
                    <a:cubicBezTo>
                      <a:pt x="493395" y="430530"/>
                      <a:pt x="337820" y="475615"/>
                      <a:pt x="340360" y="595630"/>
                    </a:cubicBezTo>
                    <a:close/>
                    <a:moveTo>
                      <a:pt x="325755" y="644525"/>
                    </a:moveTo>
                    <a:cubicBezTo>
                      <a:pt x="270510" y="646430"/>
                      <a:pt x="215900" y="626745"/>
                      <a:pt x="161925" y="631190"/>
                    </a:cubicBezTo>
                    <a:cubicBezTo>
                      <a:pt x="137795" y="666750"/>
                      <a:pt x="304165" y="661035"/>
                      <a:pt x="325120" y="671195"/>
                    </a:cubicBezTo>
                    <a:cubicBezTo>
                      <a:pt x="360680" y="675640"/>
                      <a:pt x="353695" y="645160"/>
                      <a:pt x="325755" y="644525"/>
                    </a:cubicBezTo>
                    <a:close/>
                    <a:moveTo>
                      <a:pt x="176530" y="681990"/>
                    </a:moveTo>
                    <a:cubicBezTo>
                      <a:pt x="167005" y="729615"/>
                      <a:pt x="273050" y="708025"/>
                      <a:pt x="304165" y="720725"/>
                    </a:cubicBezTo>
                    <a:cubicBezTo>
                      <a:pt x="378460" y="691515"/>
                      <a:pt x="199390" y="686435"/>
                      <a:pt x="176530" y="681990"/>
                    </a:cubicBezTo>
                    <a:close/>
                    <a:moveTo>
                      <a:pt x="555625" y="214630"/>
                    </a:moveTo>
                    <a:cubicBezTo>
                      <a:pt x="588010" y="198755"/>
                      <a:pt x="614045" y="179705"/>
                      <a:pt x="647700" y="162560"/>
                    </a:cubicBezTo>
                    <a:cubicBezTo>
                      <a:pt x="629285" y="140335"/>
                      <a:pt x="513080" y="196850"/>
                      <a:pt x="555625" y="214630"/>
                    </a:cubicBezTo>
                    <a:close/>
                    <a:moveTo>
                      <a:pt x="0" y="465455"/>
                    </a:moveTo>
                    <a:cubicBezTo>
                      <a:pt x="14605" y="500380"/>
                      <a:pt x="64135" y="459105"/>
                      <a:pt x="78105" y="439420"/>
                    </a:cubicBezTo>
                    <a:cubicBezTo>
                      <a:pt x="49530" y="413385"/>
                      <a:pt x="29210" y="454660"/>
                      <a:pt x="0" y="465455"/>
                    </a:cubicBezTo>
                    <a:close/>
                    <a:moveTo>
                      <a:pt x="30480" y="86360"/>
                    </a:moveTo>
                    <a:cubicBezTo>
                      <a:pt x="35560" y="98425"/>
                      <a:pt x="99060" y="177800"/>
                      <a:pt x="105410" y="149860"/>
                    </a:cubicBezTo>
                    <a:cubicBezTo>
                      <a:pt x="90170" y="130175"/>
                      <a:pt x="60325" y="67945"/>
                      <a:pt x="30480" y="86360"/>
                    </a:cubicBezTo>
                    <a:close/>
                    <a:moveTo>
                      <a:pt x="351790" y="76200"/>
                    </a:moveTo>
                    <a:cubicBezTo>
                      <a:pt x="374015" y="69215"/>
                      <a:pt x="363220" y="30480"/>
                      <a:pt x="369570" y="11430"/>
                    </a:cubicBezTo>
                    <a:cubicBezTo>
                      <a:pt x="370205" y="5080"/>
                      <a:pt x="364490" y="0"/>
                      <a:pt x="357505" y="0"/>
                    </a:cubicBezTo>
                    <a:cubicBezTo>
                      <a:pt x="335915" y="635"/>
                      <a:pt x="345440" y="30480"/>
                      <a:pt x="342265" y="45085"/>
                    </a:cubicBezTo>
                    <a:cubicBezTo>
                      <a:pt x="342265" y="45085"/>
                      <a:pt x="342265" y="45085"/>
                      <a:pt x="342900" y="45085"/>
                    </a:cubicBezTo>
                    <a:cubicBezTo>
                      <a:pt x="342265" y="55245"/>
                      <a:pt x="336550" y="75565"/>
                      <a:pt x="351790" y="76200"/>
                    </a:cubicBezTo>
                    <a:close/>
                    <a:moveTo>
                      <a:pt x="519430" y="487045"/>
                    </a:moveTo>
                    <a:cubicBezTo>
                      <a:pt x="540385" y="495935"/>
                      <a:pt x="566420" y="540385"/>
                      <a:pt x="589280" y="520700"/>
                    </a:cubicBezTo>
                    <a:cubicBezTo>
                      <a:pt x="585470" y="502920"/>
                      <a:pt x="500380" y="438785"/>
                      <a:pt x="519430" y="48704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45" name="Google Shape;45;p2"/>
            <p:cNvSpPr/>
            <p:nvPr/>
          </p:nvSpPr>
          <p:spPr>
            <a:xfrm>
              <a:off x="1778886" y="4237081"/>
              <a:ext cx="556337" cy="631409"/>
            </a:xfrm>
            <a:custGeom>
              <a:avLst/>
              <a:gdLst/>
              <a:ahLst/>
              <a:cxnLst/>
              <a:rect l="l" t="t" r="r" b="b"/>
              <a:pathLst>
                <a:path w="646904" h="734197" extrusionOk="0">
                  <a:moveTo>
                    <a:pt x="624840" y="487872"/>
                  </a:moveTo>
                  <a:cubicBezTo>
                    <a:pt x="596265" y="353252"/>
                    <a:pt x="540386" y="227522"/>
                    <a:pt x="497840" y="97347"/>
                  </a:cubicBezTo>
                  <a:cubicBezTo>
                    <a:pt x="482600" y="59247"/>
                    <a:pt x="474345" y="-1078"/>
                    <a:pt x="420370" y="28132"/>
                  </a:cubicBezTo>
                  <a:cubicBezTo>
                    <a:pt x="389255" y="44007"/>
                    <a:pt x="387986" y="-11238"/>
                    <a:pt x="354330" y="2097"/>
                  </a:cubicBezTo>
                  <a:cubicBezTo>
                    <a:pt x="234315" y="31307"/>
                    <a:pt x="104775" y="90362"/>
                    <a:pt x="0" y="151322"/>
                  </a:cubicBezTo>
                  <a:cubicBezTo>
                    <a:pt x="163195" y="779972"/>
                    <a:pt x="226061" y="866332"/>
                    <a:pt x="21590" y="162117"/>
                  </a:cubicBezTo>
                  <a:cubicBezTo>
                    <a:pt x="130811" y="105602"/>
                    <a:pt x="241300" y="40832"/>
                    <a:pt x="364490" y="23687"/>
                  </a:cubicBezTo>
                  <a:cubicBezTo>
                    <a:pt x="395605" y="56707"/>
                    <a:pt x="396240" y="56072"/>
                    <a:pt x="402590" y="79567"/>
                  </a:cubicBezTo>
                  <a:cubicBezTo>
                    <a:pt x="463550" y="226252"/>
                    <a:pt x="509905" y="375477"/>
                    <a:pt x="556261" y="526607"/>
                  </a:cubicBezTo>
                  <a:cubicBezTo>
                    <a:pt x="426086" y="593917"/>
                    <a:pt x="282575" y="667577"/>
                    <a:pt x="134620" y="680912"/>
                  </a:cubicBezTo>
                  <a:cubicBezTo>
                    <a:pt x="128270" y="680912"/>
                    <a:pt x="125095" y="689167"/>
                    <a:pt x="130175" y="693612"/>
                  </a:cubicBezTo>
                  <a:cubicBezTo>
                    <a:pt x="151765" y="709487"/>
                    <a:pt x="182245" y="690437"/>
                    <a:pt x="204470" y="688532"/>
                  </a:cubicBezTo>
                  <a:cubicBezTo>
                    <a:pt x="226061" y="700597"/>
                    <a:pt x="211455" y="728537"/>
                    <a:pt x="238125" y="732982"/>
                  </a:cubicBezTo>
                  <a:cubicBezTo>
                    <a:pt x="331470" y="744412"/>
                    <a:pt x="414655" y="672022"/>
                    <a:pt x="503555" y="649162"/>
                  </a:cubicBezTo>
                  <a:cubicBezTo>
                    <a:pt x="545465" y="633922"/>
                    <a:pt x="589280" y="623762"/>
                    <a:pt x="627380" y="599632"/>
                  </a:cubicBezTo>
                  <a:cubicBezTo>
                    <a:pt x="671830" y="579312"/>
                    <a:pt x="626745" y="524067"/>
                    <a:pt x="624840" y="487872"/>
                  </a:cubicBezTo>
                  <a:close/>
                  <a:moveTo>
                    <a:pt x="504825" y="628842"/>
                  </a:moveTo>
                  <a:cubicBezTo>
                    <a:pt x="418465" y="663132"/>
                    <a:pt x="337186" y="702502"/>
                    <a:pt x="245745" y="724092"/>
                  </a:cubicBezTo>
                  <a:cubicBezTo>
                    <a:pt x="241936" y="710122"/>
                    <a:pt x="238761" y="698057"/>
                    <a:pt x="234950" y="684087"/>
                  </a:cubicBezTo>
                  <a:cubicBezTo>
                    <a:pt x="339725" y="641542"/>
                    <a:pt x="449580" y="602172"/>
                    <a:pt x="553086" y="554547"/>
                  </a:cubicBezTo>
                  <a:cubicBezTo>
                    <a:pt x="556261" y="557087"/>
                    <a:pt x="591820" y="542482"/>
                    <a:pt x="588645" y="522797"/>
                  </a:cubicBezTo>
                  <a:cubicBezTo>
                    <a:pt x="537211" y="472632"/>
                    <a:pt x="544830" y="386907"/>
                    <a:pt x="516255" y="324677"/>
                  </a:cubicBezTo>
                  <a:cubicBezTo>
                    <a:pt x="488315" y="235142"/>
                    <a:pt x="447040" y="152592"/>
                    <a:pt x="418465" y="62422"/>
                  </a:cubicBezTo>
                  <a:cubicBezTo>
                    <a:pt x="469900" y="-53148"/>
                    <a:pt x="604520" y="513272"/>
                    <a:pt x="619761" y="552642"/>
                  </a:cubicBezTo>
                  <a:cubicBezTo>
                    <a:pt x="631825" y="607887"/>
                    <a:pt x="539750" y="607887"/>
                    <a:pt x="504825" y="628842"/>
                  </a:cubicBezTo>
                  <a:close/>
                  <a:moveTo>
                    <a:pt x="180975" y="522162"/>
                  </a:moveTo>
                  <a:cubicBezTo>
                    <a:pt x="182880" y="565977"/>
                    <a:pt x="377825" y="458027"/>
                    <a:pt x="415925" y="453582"/>
                  </a:cubicBezTo>
                  <a:cubicBezTo>
                    <a:pt x="636270" y="342457"/>
                    <a:pt x="215265" y="507557"/>
                    <a:pt x="180975" y="522162"/>
                  </a:cubicBezTo>
                  <a:close/>
                  <a:moveTo>
                    <a:pt x="90170" y="144972"/>
                  </a:moveTo>
                  <a:cubicBezTo>
                    <a:pt x="73661" y="159577"/>
                    <a:pt x="67945" y="299277"/>
                    <a:pt x="104140" y="277687"/>
                  </a:cubicBezTo>
                  <a:cubicBezTo>
                    <a:pt x="104775" y="271337"/>
                    <a:pt x="105411" y="264987"/>
                    <a:pt x="106045" y="258637"/>
                  </a:cubicBezTo>
                  <a:cubicBezTo>
                    <a:pt x="122555" y="253557"/>
                    <a:pt x="137795" y="248477"/>
                    <a:pt x="151765" y="244032"/>
                  </a:cubicBezTo>
                  <a:cubicBezTo>
                    <a:pt x="161290" y="252287"/>
                    <a:pt x="167640" y="270702"/>
                    <a:pt x="180975" y="258637"/>
                  </a:cubicBezTo>
                  <a:cubicBezTo>
                    <a:pt x="158115" y="219902"/>
                    <a:pt x="127000" y="169102"/>
                    <a:pt x="90170" y="144972"/>
                  </a:cubicBezTo>
                  <a:close/>
                  <a:moveTo>
                    <a:pt x="137161" y="222442"/>
                  </a:moveTo>
                  <a:cubicBezTo>
                    <a:pt x="128905" y="233872"/>
                    <a:pt x="118745" y="235777"/>
                    <a:pt x="105411" y="233872"/>
                  </a:cubicBezTo>
                  <a:cubicBezTo>
                    <a:pt x="100965" y="218632"/>
                    <a:pt x="99061" y="204662"/>
                    <a:pt x="104140" y="188152"/>
                  </a:cubicBezTo>
                  <a:cubicBezTo>
                    <a:pt x="121286" y="195137"/>
                    <a:pt x="127636" y="209742"/>
                    <a:pt x="137161" y="222442"/>
                  </a:cubicBezTo>
                  <a:close/>
                  <a:moveTo>
                    <a:pt x="400050" y="245937"/>
                  </a:moveTo>
                  <a:cubicBezTo>
                    <a:pt x="407670" y="200852"/>
                    <a:pt x="140336" y="324677"/>
                    <a:pt x="111761" y="337377"/>
                  </a:cubicBezTo>
                  <a:cubicBezTo>
                    <a:pt x="191136" y="350712"/>
                    <a:pt x="314325" y="265622"/>
                    <a:pt x="400050" y="245937"/>
                  </a:cubicBezTo>
                  <a:close/>
                  <a:moveTo>
                    <a:pt x="462915" y="478347"/>
                  </a:moveTo>
                  <a:cubicBezTo>
                    <a:pt x="382905" y="475807"/>
                    <a:pt x="304165" y="539942"/>
                    <a:pt x="224155" y="558357"/>
                  </a:cubicBezTo>
                  <a:cubicBezTo>
                    <a:pt x="88900" y="640907"/>
                    <a:pt x="455930" y="496127"/>
                    <a:pt x="462915" y="478347"/>
                  </a:cubicBezTo>
                  <a:close/>
                  <a:moveTo>
                    <a:pt x="168275" y="373572"/>
                  </a:moveTo>
                  <a:cubicBezTo>
                    <a:pt x="155575" y="376747"/>
                    <a:pt x="143511" y="387542"/>
                    <a:pt x="154940" y="399607"/>
                  </a:cubicBezTo>
                  <a:cubicBezTo>
                    <a:pt x="441325" y="299277"/>
                    <a:pt x="540386" y="220537"/>
                    <a:pt x="168275" y="373572"/>
                  </a:cubicBezTo>
                  <a:close/>
                  <a:moveTo>
                    <a:pt x="262890" y="426912"/>
                  </a:moveTo>
                  <a:cubicBezTo>
                    <a:pt x="226695" y="428817"/>
                    <a:pt x="195580" y="449772"/>
                    <a:pt x="158750" y="459297"/>
                  </a:cubicBezTo>
                  <a:cubicBezTo>
                    <a:pt x="159386" y="473902"/>
                    <a:pt x="169545" y="479617"/>
                    <a:pt x="182245" y="473902"/>
                  </a:cubicBezTo>
                  <a:cubicBezTo>
                    <a:pt x="198120" y="463742"/>
                    <a:pt x="290830" y="451042"/>
                    <a:pt x="262890" y="426912"/>
                  </a:cubicBezTo>
                  <a:close/>
                  <a:moveTo>
                    <a:pt x="179070" y="182437"/>
                  </a:moveTo>
                  <a:cubicBezTo>
                    <a:pt x="177165" y="163387"/>
                    <a:pt x="179705" y="157672"/>
                    <a:pt x="190500" y="141797"/>
                  </a:cubicBezTo>
                  <a:cubicBezTo>
                    <a:pt x="161290" y="150687"/>
                    <a:pt x="162561" y="113857"/>
                    <a:pt x="143511" y="124017"/>
                  </a:cubicBezTo>
                  <a:cubicBezTo>
                    <a:pt x="144145" y="146877"/>
                    <a:pt x="144145" y="146877"/>
                    <a:pt x="137161" y="163387"/>
                  </a:cubicBezTo>
                  <a:cubicBezTo>
                    <a:pt x="150495" y="169102"/>
                    <a:pt x="163195" y="175452"/>
                    <a:pt x="179070" y="182437"/>
                  </a:cubicBezTo>
                  <a:close/>
                  <a:moveTo>
                    <a:pt x="372111" y="153227"/>
                  </a:moveTo>
                  <a:cubicBezTo>
                    <a:pt x="307340" y="148147"/>
                    <a:pt x="240665" y="219902"/>
                    <a:pt x="346711" y="174817"/>
                  </a:cubicBezTo>
                  <a:cubicBezTo>
                    <a:pt x="358775" y="169737"/>
                    <a:pt x="368936" y="169737"/>
                    <a:pt x="372111" y="153227"/>
                  </a:cubicBezTo>
                  <a:close/>
                  <a:moveTo>
                    <a:pt x="304800" y="228792"/>
                  </a:moveTo>
                  <a:cubicBezTo>
                    <a:pt x="324486" y="222442"/>
                    <a:pt x="358775" y="224347"/>
                    <a:pt x="360045" y="197042"/>
                  </a:cubicBezTo>
                  <a:cubicBezTo>
                    <a:pt x="343536" y="202757"/>
                    <a:pt x="276861" y="207837"/>
                    <a:pt x="304800" y="22879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6" name="Google Shape;46;p2"/>
            <p:cNvSpPr/>
            <p:nvPr/>
          </p:nvSpPr>
          <p:spPr>
            <a:xfrm rot="-982808">
              <a:off x="7867083" y="4603094"/>
              <a:ext cx="701993" cy="567693"/>
            </a:xfrm>
            <a:custGeom>
              <a:avLst/>
              <a:gdLst/>
              <a:ahLst/>
              <a:cxnLst/>
              <a:rect l="l" t="t" r="r" b="b"/>
              <a:pathLst>
                <a:path w="816364" h="660184" extrusionOk="0">
                  <a:moveTo>
                    <a:pt x="816263" y="506476"/>
                  </a:moveTo>
                  <a:cubicBezTo>
                    <a:pt x="711488" y="-86613"/>
                    <a:pt x="921672" y="-14858"/>
                    <a:pt x="306357" y="27051"/>
                  </a:cubicBezTo>
                  <a:cubicBezTo>
                    <a:pt x="279052" y="-13588"/>
                    <a:pt x="225077" y="19432"/>
                    <a:pt x="186342" y="20701"/>
                  </a:cubicBezTo>
                  <a:cubicBezTo>
                    <a:pt x="182532" y="28957"/>
                    <a:pt x="179357" y="35942"/>
                    <a:pt x="174912" y="45467"/>
                  </a:cubicBezTo>
                  <a:cubicBezTo>
                    <a:pt x="147607" y="9907"/>
                    <a:pt x="110142" y="29592"/>
                    <a:pt x="73312" y="35307"/>
                  </a:cubicBezTo>
                  <a:cubicBezTo>
                    <a:pt x="70137" y="42292"/>
                    <a:pt x="67597" y="48007"/>
                    <a:pt x="65057" y="54357"/>
                  </a:cubicBezTo>
                  <a:cubicBezTo>
                    <a:pt x="7272" y="56897"/>
                    <a:pt x="-8603" y="109601"/>
                    <a:pt x="4097" y="159132"/>
                  </a:cubicBezTo>
                  <a:cubicBezTo>
                    <a:pt x="10447" y="316612"/>
                    <a:pt x="42832" y="472822"/>
                    <a:pt x="51722" y="630301"/>
                  </a:cubicBezTo>
                  <a:cubicBezTo>
                    <a:pt x="86647" y="676657"/>
                    <a:pt x="126652" y="659512"/>
                    <a:pt x="171737" y="642367"/>
                  </a:cubicBezTo>
                  <a:cubicBezTo>
                    <a:pt x="243492" y="636017"/>
                    <a:pt x="313977" y="620142"/>
                    <a:pt x="385732" y="615062"/>
                  </a:cubicBezTo>
                  <a:cubicBezTo>
                    <a:pt x="477172" y="610617"/>
                    <a:pt x="567342" y="594742"/>
                    <a:pt x="657513" y="588392"/>
                  </a:cubicBezTo>
                  <a:cubicBezTo>
                    <a:pt x="715933" y="571247"/>
                    <a:pt x="820072" y="597282"/>
                    <a:pt x="816263" y="506476"/>
                  </a:cubicBezTo>
                  <a:close/>
                  <a:moveTo>
                    <a:pt x="761652" y="549022"/>
                  </a:moveTo>
                  <a:cubicBezTo>
                    <a:pt x="573692" y="583947"/>
                    <a:pt x="382557" y="591567"/>
                    <a:pt x="193962" y="618872"/>
                  </a:cubicBezTo>
                  <a:cubicBezTo>
                    <a:pt x="156497" y="613792"/>
                    <a:pt x="82202" y="665226"/>
                    <a:pt x="73312" y="606172"/>
                  </a:cubicBezTo>
                  <a:cubicBezTo>
                    <a:pt x="59977" y="492507"/>
                    <a:pt x="45372" y="378842"/>
                    <a:pt x="32037" y="265176"/>
                  </a:cubicBezTo>
                  <a:cubicBezTo>
                    <a:pt x="36482" y="210567"/>
                    <a:pt x="-8603" y="112142"/>
                    <a:pt x="52357" y="82297"/>
                  </a:cubicBezTo>
                  <a:cubicBezTo>
                    <a:pt x="189517" y="63247"/>
                    <a:pt x="327312" y="41022"/>
                    <a:pt x="466377" y="38482"/>
                  </a:cubicBezTo>
                  <a:cubicBezTo>
                    <a:pt x="769272" y="14351"/>
                    <a:pt x="740697" y="-41528"/>
                    <a:pt x="764192" y="281687"/>
                  </a:cubicBezTo>
                  <a:cubicBezTo>
                    <a:pt x="755302" y="281051"/>
                    <a:pt x="757842" y="274067"/>
                    <a:pt x="755302" y="270257"/>
                  </a:cubicBezTo>
                  <a:cubicBezTo>
                    <a:pt x="741967" y="249301"/>
                    <a:pt x="721647" y="263272"/>
                    <a:pt x="709583" y="277242"/>
                  </a:cubicBezTo>
                  <a:cubicBezTo>
                    <a:pt x="686088" y="242317"/>
                    <a:pt x="697517" y="60707"/>
                    <a:pt x="653702" y="63882"/>
                  </a:cubicBezTo>
                  <a:cubicBezTo>
                    <a:pt x="461297" y="91187"/>
                    <a:pt x="268257" y="108967"/>
                    <a:pt x="75217" y="126747"/>
                  </a:cubicBezTo>
                  <a:cubicBezTo>
                    <a:pt x="87917" y="245492"/>
                    <a:pt x="110777" y="356617"/>
                    <a:pt x="119667" y="474726"/>
                  </a:cubicBezTo>
                  <a:cubicBezTo>
                    <a:pt x="127287" y="501397"/>
                    <a:pt x="109507" y="568072"/>
                    <a:pt x="150782" y="565532"/>
                  </a:cubicBezTo>
                  <a:cubicBezTo>
                    <a:pt x="333027" y="540767"/>
                    <a:pt x="519717" y="557276"/>
                    <a:pt x="700058" y="507112"/>
                  </a:cubicBezTo>
                  <a:cubicBezTo>
                    <a:pt x="759747" y="495047"/>
                    <a:pt x="701327" y="358522"/>
                    <a:pt x="705138" y="312167"/>
                  </a:cubicBezTo>
                  <a:cubicBezTo>
                    <a:pt x="729267" y="306451"/>
                    <a:pt x="721647" y="345187"/>
                    <a:pt x="761652" y="308357"/>
                  </a:cubicBezTo>
                  <a:cubicBezTo>
                    <a:pt x="775622" y="349632"/>
                    <a:pt x="820072" y="536957"/>
                    <a:pt x="761652" y="549022"/>
                  </a:cubicBezTo>
                  <a:close/>
                  <a:moveTo>
                    <a:pt x="700692" y="478537"/>
                  </a:moveTo>
                  <a:cubicBezTo>
                    <a:pt x="522892" y="538862"/>
                    <a:pt x="337472" y="526162"/>
                    <a:pt x="152687" y="542037"/>
                  </a:cubicBezTo>
                  <a:cubicBezTo>
                    <a:pt x="130462" y="412497"/>
                    <a:pt x="112682" y="276607"/>
                    <a:pt x="102522" y="144526"/>
                  </a:cubicBezTo>
                  <a:cubicBezTo>
                    <a:pt x="282227" y="127382"/>
                    <a:pt x="467012" y="96901"/>
                    <a:pt x="647988" y="93726"/>
                  </a:cubicBezTo>
                  <a:cubicBezTo>
                    <a:pt x="682913" y="218187"/>
                    <a:pt x="694342" y="348997"/>
                    <a:pt x="700692" y="478537"/>
                  </a:cubicBezTo>
                  <a:close/>
                  <a:moveTo>
                    <a:pt x="502572" y="293751"/>
                  </a:moveTo>
                  <a:cubicBezTo>
                    <a:pt x="436532" y="277876"/>
                    <a:pt x="374937" y="230251"/>
                    <a:pt x="307627" y="228982"/>
                  </a:cubicBezTo>
                  <a:cubicBezTo>
                    <a:pt x="338107" y="506476"/>
                    <a:pt x="291752" y="420117"/>
                    <a:pt x="515907" y="325501"/>
                  </a:cubicBezTo>
                  <a:cubicBezTo>
                    <a:pt x="562263" y="307722"/>
                    <a:pt x="538132" y="292482"/>
                    <a:pt x="502572" y="293751"/>
                  </a:cubicBezTo>
                  <a:close/>
                  <a:moveTo>
                    <a:pt x="352077" y="378207"/>
                  </a:moveTo>
                  <a:cubicBezTo>
                    <a:pt x="345727" y="360426"/>
                    <a:pt x="329217" y="301372"/>
                    <a:pt x="334297" y="258192"/>
                  </a:cubicBezTo>
                  <a:cubicBezTo>
                    <a:pt x="382557" y="262637"/>
                    <a:pt x="445422" y="296292"/>
                    <a:pt x="497492" y="306451"/>
                  </a:cubicBezTo>
                  <a:cubicBezTo>
                    <a:pt x="467012" y="341376"/>
                    <a:pt x="396527" y="363601"/>
                    <a:pt x="352077" y="3782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7" name="Google Shape;47;p2"/>
            <p:cNvSpPr/>
            <p:nvPr/>
          </p:nvSpPr>
          <p:spPr>
            <a:xfrm rot="1185294">
              <a:off x="4798350" y="3885963"/>
              <a:ext cx="616477" cy="671778"/>
            </a:xfrm>
            <a:custGeom>
              <a:avLst/>
              <a:gdLst/>
              <a:ahLst/>
              <a:cxnLst/>
              <a:rect l="l" t="t" r="r" b="b"/>
              <a:pathLst>
                <a:path w="718509" h="782962" extrusionOk="0">
                  <a:moveTo>
                    <a:pt x="707390" y="178442"/>
                  </a:moveTo>
                  <a:cubicBezTo>
                    <a:pt x="705485" y="163837"/>
                    <a:pt x="700405" y="154947"/>
                    <a:pt x="683895" y="153042"/>
                  </a:cubicBezTo>
                  <a:cubicBezTo>
                    <a:pt x="685800" y="135897"/>
                    <a:pt x="673100" y="127642"/>
                    <a:pt x="665480" y="114942"/>
                  </a:cubicBezTo>
                  <a:cubicBezTo>
                    <a:pt x="664845" y="85097"/>
                    <a:pt x="638810" y="88907"/>
                    <a:pt x="618490" y="95257"/>
                  </a:cubicBezTo>
                  <a:cubicBezTo>
                    <a:pt x="595630" y="74302"/>
                    <a:pt x="582295" y="68587"/>
                    <a:pt x="555625" y="88272"/>
                  </a:cubicBezTo>
                  <a:cubicBezTo>
                    <a:pt x="523875" y="100972"/>
                    <a:pt x="523240" y="30487"/>
                    <a:pt x="488315" y="60332"/>
                  </a:cubicBezTo>
                  <a:cubicBezTo>
                    <a:pt x="445135" y="96527"/>
                    <a:pt x="462915" y="-3803"/>
                    <a:pt x="385445" y="42552"/>
                  </a:cubicBezTo>
                  <a:cubicBezTo>
                    <a:pt x="359410" y="-34918"/>
                    <a:pt x="319405" y="13977"/>
                    <a:pt x="274320" y="29852"/>
                  </a:cubicBezTo>
                  <a:cubicBezTo>
                    <a:pt x="182245" y="239402"/>
                    <a:pt x="65405" y="447047"/>
                    <a:pt x="0" y="662312"/>
                  </a:cubicBezTo>
                  <a:cubicBezTo>
                    <a:pt x="161925" y="678822"/>
                    <a:pt x="313055" y="747402"/>
                    <a:pt x="471170" y="782962"/>
                  </a:cubicBezTo>
                  <a:cubicBezTo>
                    <a:pt x="532130" y="658502"/>
                    <a:pt x="575310" y="535947"/>
                    <a:pt x="636905" y="413392"/>
                  </a:cubicBezTo>
                  <a:cubicBezTo>
                    <a:pt x="664210" y="349892"/>
                    <a:pt x="688975" y="285757"/>
                    <a:pt x="714375" y="221622"/>
                  </a:cubicBezTo>
                  <a:cubicBezTo>
                    <a:pt x="718185" y="205747"/>
                    <a:pt x="723900" y="190507"/>
                    <a:pt x="707390" y="178442"/>
                  </a:cubicBezTo>
                  <a:close/>
                  <a:moveTo>
                    <a:pt x="655955" y="152407"/>
                  </a:moveTo>
                  <a:cubicBezTo>
                    <a:pt x="652780" y="161297"/>
                    <a:pt x="650240" y="170187"/>
                    <a:pt x="646430" y="180347"/>
                  </a:cubicBezTo>
                  <a:cubicBezTo>
                    <a:pt x="604520" y="162567"/>
                    <a:pt x="608330" y="116847"/>
                    <a:pt x="655955" y="152407"/>
                  </a:cubicBezTo>
                  <a:close/>
                  <a:moveTo>
                    <a:pt x="561975" y="127642"/>
                  </a:moveTo>
                  <a:cubicBezTo>
                    <a:pt x="572770" y="118117"/>
                    <a:pt x="577850" y="125737"/>
                    <a:pt x="590550" y="133992"/>
                  </a:cubicBezTo>
                  <a:cubicBezTo>
                    <a:pt x="576580" y="138437"/>
                    <a:pt x="558800" y="146057"/>
                    <a:pt x="561975" y="127642"/>
                  </a:cubicBezTo>
                  <a:close/>
                  <a:moveTo>
                    <a:pt x="353695" y="33027"/>
                  </a:moveTo>
                  <a:cubicBezTo>
                    <a:pt x="351155" y="47632"/>
                    <a:pt x="334010" y="34297"/>
                    <a:pt x="323215" y="31757"/>
                  </a:cubicBezTo>
                  <a:cubicBezTo>
                    <a:pt x="334010" y="17152"/>
                    <a:pt x="350520" y="17787"/>
                    <a:pt x="353695" y="33027"/>
                  </a:cubicBezTo>
                  <a:close/>
                  <a:moveTo>
                    <a:pt x="43180" y="618497"/>
                  </a:moveTo>
                  <a:cubicBezTo>
                    <a:pt x="46990" y="609607"/>
                    <a:pt x="54610" y="612147"/>
                    <a:pt x="59055" y="613417"/>
                  </a:cubicBezTo>
                  <a:cubicBezTo>
                    <a:pt x="99060" y="635642"/>
                    <a:pt x="160020" y="625482"/>
                    <a:pt x="189865" y="659137"/>
                  </a:cubicBezTo>
                  <a:cubicBezTo>
                    <a:pt x="140970" y="652152"/>
                    <a:pt x="87630" y="638817"/>
                    <a:pt x="43180" y="618497"/>
                  </a:cubicBezTo>
                  <a:close/>
                  <a:moveTo>
                    <a:pt x="201295" y="663582"/>
                  </a:moveTo>
                  <a:cubicBezTo>
                    <a:pt x="198755" y="662312"/>
                    <a:pt x="196215" y="661677"/>
                    <a:pt x="193675" y="660407"/>
                  </a:cubicBezTo>
                  <a:cubicBezTo>
                    <a:pt x="196215" y="660407"/>
                    <a:pt x="199390" y="659772"/>
                    <a:pt x="201930" y="659772"/>
                  </a:cubicBezTo>
                  <a:cubicBezTo>
                    <a:pt x="201295" y="661042"/>
                    <a:pt x="201295" y="662312"/>
                    <a:pt x="201295" y="663582"/>
                  </a:cubicBezTo>
                  <a:close/>
                  <a:moveTo>
                    <a:pt x="228600" y="667392"/>
                  </a:moveTo>
                  <a:cubicBezTo>
                    <a:pt x="246380" y="662312"/>
                    <a:pt x="262255" y="666122"/>
                    <a:pt x="276860" y="680727"/>
                  </a:cubicBezTo>
                  <a:cubicBezTo>
                    <a:pt x="256540" y="687077"/>
                    <a:pt x="242570" y="678822"/>
                    <a:pt x="228600" y="667392"/>
                  </a:cubicBezTo>
                  <a:close/>
                  <a:moveTo>
                    <a:pt x="434975" y="704222"/>
                  </a:moveTo>
                  <a:cubicBezTo>
                    <a:pt x="306070" y="664852"/>
                    <a:pt x="177800" y="628657"/>
                    <a:pt x="47625" y="588652"/>
                  </a:cubicBezTo>
                  <a:cubicBezTo>
                    <a:pt x="114935" y="409582"/>
                    <a:pt x="198120" y="233052"/>
                    <a:pt x="284480" y="61602"/>
                  </a:cubicBezTo>
                  <a:cubicBezTo>
                    <a:pt x="314960" y="97162"/>
                    <a:pt x="369570" y="94622"/>
                    <a:pt x="323215" y="62872"/>
                  </a:cubicBezTo>
                  <a:cubicBezTo>
                    <a:pt x="340995" y="59697"/>
                    <a:pt x="354330" y="64777"/>
                    <a:pt x="369570" y="70492"/>
                  </a:cubicBezTo>
                  <a:cubicBezTo>
                    <a:pt x="377825" y="143517"/>
                    <a:pt x="474980" y="111132"/>
                    <a:pt x="398145" y="86367"/>
                  </a:cubicBezTo>
                  <a:cubicBezTo>
                    <a:pt x="411480" y="67952"/>
                    <a:pt x="439420" y="83827"/>
                    <a:pt x="457200" y="89542"/>
                  </a:cubicBezTo>
                  <a:cubicBezTo>
                    <a:pt x="461010" y="179712"/>
                    <a:pt x="532130" y="156852"/>
                    <a:pt x="506095" y="131452"/>
                  </a:cubicBezTo>
                  <a:cubicBezTo>
                    <a:pt x="485140" y="128912"/>
                    <a:pt x="480695" y="129547"/>
                    <a:pt x="483870" y="104147"/>
                  </a:cubicBezTo>
                  <a:cubicBezTo>
                    <a:pt x="501650" y="101607"/>
                    <a:pt x="518795" y="107957"/>
                    <a:pt x="536575" y="110497"/>
                  </a:cubicBezTo>
                  <a:cubicBezTo>
                    <a:pt x="542290" y="147327"/>
                    <a:pt x="556260" y="169552"/>
                    <a:pt x="595630" y="161932"/>
                  </a:cubicBezTo>
                  <a:cubicBezTo>
                    <a:pt x="610235" y="174632"/>
                    <a:pt x="624205" y="186697"/>
                    <a:pt x="638810" y="199397"/>
                  </a:cubicBezTo>
                  <a:cubicBezTo>
                    <a:pt x="590550" y="376562"/>
                    <a:pt x="498475" y="533407"/>
                    <a:pt x="434975" y="704222"/>
                  </a:cubicBezTo>
                  <a:close/>
                  <a:moveTo>
                    <a:pt x="560705" y="508642"/>
                  </a:moveTo>
                  <a:cubicBezTo>
                    <a:pt x="560705" y="508642"/>
                    <a:pt x="560705" y="508007"/>
                    <a:pt x="560705" y="508642"/>
                  </a:cubicBezTo>
                  <a:cubicBezTo>
                    <a:pt x="561340" y="509277"/>
                    <a:pt x="561975" y="509912"/>
                    <a:pt x="562610" y="509912"/>
                  </a:cubicBezTo>
                  <a:cubicBezTo>
                    <a:pt x="561975" y="509277"/>
                    <a:pt x="561340" y="509277"/>
                    <a:pt x="560705" y="508642"/>
                  </a:cubicBezTo>
                  <a:close/>
                  <a:moveTo>
                    <a:pt x="602615" y="438792"/>
                  </a:moveTo>
                  <a:cubicBezTo>
                    <a:pt x="588010" y="457842"/>
                    <a:pt x="586740" y="504832"/>
                    <a:pt x="561340" y="508007"/>
                  </a:cubicBezTo>
                  <a:cubicBezTo>
                    <a:pt x="607695" y="405772"/>
                    <a:pt x="632460" y="297822"/>
                    <a:pt x="690245" y="201302"/>
                  </a:cubicBezTo>
                  <a:cubicBezTo>
                    <a:pt x="678180" y="284487"/>
                    <a:pt x="633730" y="360052"/>
                    <a:pt x="602615" y="438792"/>
                  </a:cubicBezTo>
                  <a:close/>
                  <a:moveTo>
                    <a:pt x="313690" y="335287"/>
                  </a:moveTo>
                  <a:cubicBezTo>
                    <a:pt x="297815" y="333382"/>
                    <a:pt x="197485" y="287027"/>
                    <a:pt x="229870" y="330842"/>
                  </a:cubicBezTo>
                  <a:cubicBezTo>
                    <a:pt x="312420" y="365767"/>
                    <a:pt x="409575" y="363862"/>
                    <a:pt x="485775" y="412757"/>
                  </a:cubicBezTo>
                  <a:cubicBezTo>
                    <a:pt x="496570" y="419107"/>
                    <a:pt x="505460" y="426092"/>
                    <a:pt x="517525" y="415297"/>
                  </a:cubicBezTo>
                  <a:cubicBezTo>
                    <a:pt x="468630" y="357512"/>
                    <a:pt x="381000" y="360052"/>
                    <a:pt x="313690" y="335287"/>
                  </a:cubicBezTo>
                  <a:close/>
                  <a:moveTo>
                    <a:pt x="247650" y="245752"/>
                  </a:moveTo>
                  <a:cubicBezTo>
                    <a:pt x="237490" y="288932"/>
                    <a:pt x="370205" y="285757"/>
                    <a:pt x="402590" y="304172"/>
                  </a:cubicBezTo>
                  <a:cubicBezTo>
                    <a:pt x="441325" y="314332"/>
                    <a:pt x="480060" y="325762"/>
                    <a:pt x="514985" y="346717"/>
                  </a:cubicBezTo>
                  <a:cubicBezTo>
                    <a:pt x="520065" y="349892"/>
                    <a:pt x="526415" y="350527"/>
                    <a:pt x="528955" y="344812"/>
                  </a:cubicBezTo>
                  <a:cubicBezTo>
                    <a:pt x="528955" y="296552"/>
                    <a:pt x="299720" y="266072"/>
                    <a:pt x="247650" y="245752"/>
                  </a:cubicBezTo>
                  <a:close/>
                  <a:moveTo>
                    <a:pt x="190500" y="440062"/>
                  </a:moveTo>
                  <a:cubicBezTo>
                    <a:pt x="114300" y="454032"/>
                    <a:pt x="260350" y="477527"/>
                    <a:pt x="276860" y="483242"/>
                  </a:cubicBezTo>
                  <a:cubicBezTo>
                    <a:pt x="335915" y="490862"/>
                    <a:pt x="387350" y="520072"/>
                    <a:pt x="443230" y="535947"/>
                  </a:cubicBezTo>
                  <a:cubicBezTo>
                    <a:pt x="503555" y="508642"/>
                    <a:pt x="214630" y="446412"/>
                    <a:pt x="190500" y="440062"/>
                  </a:cubicBezTo>
                  <a:close/>
                  <a:moveTo>
                    <a:pt x="268605" y="189237"/>
                  </a:moveTo>
                  <a:cubicBezTo>
                    <a:pt x="246380" y="228607"/>
                    <a:pt x="356870" y="221622"/>
                    <a:pt x="381000" y="234322"/>
                  </a:cubicBezTo>
                  <a:cubicBezTo>
                    <a:pt x="434340" y="241307"/>
                    <a:pt x="481330" y="267977"/>
                    <a:pt x="532130" y="281312"/>
                  </a:cubicBezTo>
                  <a:cubicBezTo>
                    <a:pt x="610870" y="260992"/>
                    <a:pt x="292735" y="193047"/>
                    <a:pt x="268605" y="189237"/>
                  </a:cubicBezTo>
                  <a:close/>
                  <a:moveTo>
                    <a:pt x="529590" y="191777"/>
                  </a:moveTo>
                  <a:cubicBezTo>
                    <a:pt x="450215" y="181617"/>
                    <a:pt x="375920" y="153042"/>
                    <a:pt x="297815" y="136532"/>
                  </a:cubicBezTo>
                  <a:cubicBezTo>
                    <a:pt x="245745" y="161932"/>
                    <a:pt x="375920" y="169552"/>
                    <a:pt x="391795" y="180982"/>
                  </a:cubicBezTo>
                  <a:cubicBezTo>
                    <a:pt x="440055" y="196222"/>
                    <a:pt x="493395" y="197492"/>
                    <a:pt x="538480" y="220352"/>
                  </a:cubicBezTo>
                  <a:cubicBezTo>
                    <a:pt x="547370" y="224797"/>
                    <a:pt x="560070" y="217177"/>
                    <a:pt x="560070" y="205747"/>
                  </a:cubicBezTo>
                  <a:cubicBezTo>
                    <a:pt x="554990" y="193682"/>
                    <a:pt x="541020" y="193682"/>
                    <a:pt x="529590" y="191777"/>
                  </a:cubicBezTo>
                  <a:close/>
                  <a:moveTo>
                    <a:pt x="210185" y="381642"/>
                  </a:moveTo>
                  <a:cubicBezTo>
                    <a:pt x="205105" y="407677"/>
                    <a:pt x="219710" y="401327"/>
                    <a:pt x="234950" y="405137"/>
                  </a:cubicBezTo>
                  <a:cubicBezTo>
                    <a:pt x="308610" y="414027"/>
                    <a:pt x="380365" y="435617"/>
                    <a:pt x="449580" y="460382"/>
                  </a:cubicBezTo>
                  <a:cubicBezTo>
                    <a:pt x="534670" y="436887"/>
                    <a:pt x="233680" y="381007"/>
                    <a:pt x="210185" y="381642"/>
                  </a:cubicBezTo>
                  <a:close/>
                  <a:moveTo>
                    <a:pt x="158115" y="502292"/>
                  </a:moveTo>
                  <a:cubicBezTo>
                    <a:pt x="135890" y="498482"/>
                    <a:pt x="132080" y="519437"/>
                    <a:pt x="150495" y="523247"/>
                  </a:cubicBezTo>
                  <a:cubicBezTo>
                    <a:pt x="202565" y="528327"/>
                    <a:pt x="250190" y="551187"/>
                    <a:pt x="300355" y="561982"/>
                  </a:cubicBezTo>
                  <a:cubicBezTo>
                    <a:pt x="330200" y="530867"/>
                    <a:pt x="177165" y="511182"/>
                    <a:pt x="158115" y="50229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8" name="Google Shape;48;p2"/>
            <p:cNvSpPr/>
            <p:nvPr/>
          </p:nvSpPr>
          <p:spPr>
            <a:xfrm>
              <a:off x="1393062" y="748927"/>
              <a:ext cx="579203" cy="652168"/>
            </a:xfrm>
            <a:custGeom>
              <a:avLst/>
              <a:gdLst/>
              <a:ahLst/>
              <a:cxnLst/>
              <a:rect l="l" t="t" r="r" b="b"/>
              <a:pathLst>
                <a:path w="673492" h="758335" extrusionOk="0">
                  <a:moveTo>
                    <a:pt x="673374" y="561486"/>
                  </a:moveTo>
                  <a:cubicBezTo>
                    <a:pt x="620034" y="462426"/>
                    <a:pt x="597174" y="341776"/>
                    <a:pt x="553359" y="235731"/>
                  </a:cubicBezTo>
                  <a:cubicBezTo>
                    <a:pt x="527959" y="165881"/>
                    <a:pt x="499384" y="97301"/>
                    <a:pt x="477794" y="26181"/>
                  </a:cubicBezTo>
                  <a:cubicBezTo>
                    <a:pt x="475254" y="15386"/>
                    <a:pt x="467634" y="-1759"/>
                    <a:pt x="454934" y="146"/>
                  </a:cubicBezTo>
                  <a:cubicBezTo>
                    <a:pt x="404769" y="24276"/>
                    <a:pt x="-2266" y="86506"/>
                    <a:pt x="34564" y="136036"/>
                  </a:cubicBezTo>
                  <a:cubicBezTo>
                    <a:pt x="28849" y="139846"/>
                    <a:pt x="23769" y="143656"/>
                    <a:pt x="17419" y="147466"/>
                  </a:cubicBezTo>
                  <a:cubicBezTo>
                    <a:pt x="22499" y="196996"/>
                    <a:pt x="-33381" y="231286"/>
                    <a:pt x="32024" y="268116"/>
                  </a:cubicBezTo>
                  <a:cubicBezTo>
                    <a:pt x="31389" y="291611"/>
                    <a:pt x="36469" y="315106"/>
                    <a:pt x="54884" y="332886"/>
                  </a:cubicBezTo>
                  <a:cubicBezTo>
                    <a:pt x="36469" y="370986"/>
                    <a:pt x="33929" y="384956"/>
                    <a:pt x="68854" y="435756"/>
                  </a:cubicBezTo>
                  <a:cubicBezTo>
                    <a:pt x="61234" y="452901"/>
                    <a:pt x="66314" y="470046"/>
                    <a:pt x="79014" y="484016"/>
                  </a:cubicBezTo>
                  <a:cubicBezTo>
                    <a:pt x="104414" y="513861"/>
                    <a:pt x="66314" y="558946"/>
                    <a:pt x="104414" y="580536"/>
                  </a:cubicBezTo>
                  <a:cubicBezTo>
                    <a:pt x="115209" y="625621"/>
                    <a:pt x="115209" y="689121"/>
                    <a:pt x="167914" y="701821"/>
                  </a:cubicBezTo>
                  <a:cubicBezTo>
                    <a:pt x="198394" y="706266"/>
                    <a:pt x="186964" y="743096"/>
                    <a:pt x="210459" y="758336"/>
                  </a:cubicBezTo>
                  <a:cubicBezTo>
                    <a:pt x="250464" y="731031"/>
                    <a:pt x="296184" y="718966"/>
                    <a:pt x="342539" y="708806"/>
                  </a:cubicBezTo>
                  <a:cubicBezTo>
                    <a:pt x="399054" y="687216"/>
                    <a:pt x="456839" y="670071"/>
                    <a:pt x="515894" y="651656"/>
                  </a:cubicBezTo>
                  <a:cubicBezTo>
                    <a:pt x="555899" y="628161"/>
                    <a:pt x="620669" y="634511"/>
                    <a:pt x="648609" y="599586"/>
                  </a:cubicBezTo>
                  <a:cubicBezTo>
                    <a:pt x="653689" y="581806"/>
                    <a:pt x="675279" y="581806"/>
                    <a:pt x="673374" y="561486"/>
                  </a:cubicBezTo>
                  <a:close/>
                  <a:moveTo>
                    <a:pt x="30754" y="205886"/>
                  </a:moveTo>
                  <a:cubicBezTo>
                    <a:pt x="33929" y="217951"/>
                    <a:pt x="36469" y="225571"/>
                    <a:pt x="37739" y="233191"/>
                  </a:cubicBezTo>
                  <a:cubicBezTo>
                    <a:pt x="28849" y="257956"/>
                    <a:pt x="5354" y="221761"/>
                    <a:pt x="30754" y="205886"/>
                  </a:cubicBezTo>
                  <a:close/>
                  <a:moveTo>
                    <a:pt x="59964" y="196996"/>
                  </a:moveTo>
                  <a:cubicBezTo>
                    <a:pt x="55519" y="196996"/>
                    <a:pt x="52979" y="196996"/>
                    <a:pt x="53614" y="191916"/>
                  </a:cubicBezTo>
                  <a:cubicBezTo>
                    <a:pt x="56789" y="192551"/>
                    <a:pt x="58694" y="195091"/>
                    <a:pt x="59964" y="196996"/>
                  </a:cubicBezTo>
                  <a:cubicBezTo>
                    <a:pt x="59964" y="200171"/>
                    <a:pt x="59329" y="202711"/>
                    <a:pt x="60599" y="205251"/>
                  </a:cubicBezTo>
                  <a:cubicBezTo>
                    <a:pt x="59329" y="202711"/>
                    <a:pt x="59964" y="199536"/>
                    <a:pt x="59964" y="196996"/>
                  </a:cubicBezTo>
                  <a:close/>
                  <a:moveTo>
                    <a:pt x="80284" y="409721"/>
                  </a:moveTo>
                  <a:cubicBezTo>
                    <a:pt x="61869" y="404641"/>
                    <a:pt x="59964" y="386226"/>
                    <a:pt x="68219" y="366541"/>
                  </a:cubicBezTo>
                  <a:cubicBezTo>
                    <a:pt x="81554" y="380511"/>
                    <a:pt x="84729" y="390036"/>
                    <a:pt x="80284" y="409721"/>
                  </a:cubicBezTo>
                  <a:close/>
                  <a:moveTo>
                    <a:pt x="72664" y="259226"/>
                  </a:moveTo>
                  <a:cubicBezTo>
                    <a:pt x="75204" y="259861"/>
                    <a:pt x="74569" y="260496"/>
                    <a:pt x="73934" y="262401"/>
                  </a:cubicBezTo>
                  <a:cubicBezTo>
                    <a:pt x="71394" y="262401"/>
                    <a:pt x="72029" y="261131"/>
                    <a:pt x="72664" y="259226"/>
                  </a:cubicBezTo>
                  <a:close/>
                  <a:moveTo>
                    <a:pt x="96159" y="445281"/>
                  </a:moveTo>
                  <a:cubicBezTo>
                    <a:pt x="106319" y="456711"/>
                    <a:pt x="113304" y="466236"/>
                    <a:pt x="105684" y="482746"/>
                  </a:cubicBezTo>
                  <a:cubicBezTo>
                    <a:pt x="92349" y="471316"/>
                    <a:pt x="81554" y="462426"/>
                    <a:pt x="96159" y="445281"/>
                  </a:cubicBezTo>
                  <a:close/>
                  <a:moveTo>
                    <a:pt x="98699" y="339236"/>
                  </a:moveTo>
                  <a:cubicBezTo>
                    <a:pt x="103144" y="352571"/>
                    <a:pt x="105684" y="362096"/>
                    <a:pt x="110129" y="376066"/>
                  </a:cubicBezTo>
                  <a:cubicBezTo>
                    <a:pt x="96159" y="359556"/>
                    <a:pt x="96159" y="359556"/>
                    <a:pt x="98699" y="339236"/>
                  </a:cubicBezTo>
                  <a:close/>
                  <a:moveTo>
                    <a:pt x="122829" y="558311"/>
                  </a:moveTo>
                  <a:cubicBezTo>
                    <a:pt x="94254" y="564026"/>
                    <a:pt x="106319" y="529736"/>
                    <a:pt x="119654" y="507511"/>
                  </a:cubicBezTo>
                  <a:cubicBezTo>
                    <a:pt x="126639" y="527196"/>
                    <a:pt x="143784" y="543706"/>
                    <a:pt x="122829" y="558311"/>
                  </a:cubicBezTo>
                  <a:close/>
                  <a:moveTo>
                    <a:pt x="136164" y="584981"/>
                  </a:moveTo>
                  <a:cubicBezTo>
                    <a:pt x="148864" y="589426"/>
                    <a:pt x="148229" y="597681"/>
                    <a:pt x="145689" y="606571"/>
                  </a:cubicBezTo>
                  <a:cubicBezTo>
                    <a:pt x="129814" y="626891"/>
                    <a:pt x="125369" y="595776"/>
                    <a:pt x="136164" y="584981"/>
                  </a:cubicBezTo>
                  <a:close/>
                  <a:moveTo>
                    <a:pt x="148864" y="645941"/>
                  </a:moveTo>
                  <a:cubicBezTo>
                    <a:pt x="166644" y="642131"/>
                    <a:pt x="169819" y="663086"/>
                    <a:pt x="171089" y="675786"/>
                  </a:cubicBezTo>
                  <a:cubicBezTo>
                    <a:pt x="155849" y="687851"/>
                    <a:pt x="141879" y="664356"/>
                    <a:pt x="148864" y="645941"/>
                  </a:cubicBezTo>
                  <a:close/>
                  <a:moveTo>
                    <a:pt x="222524" y="723411"/>
                  </a:moveTo>
                  <a:cubicBezTo>
                    <a:pt x="221889" y="722141"/>
                    <a:pt x="221254" y="720871"/>
                    <a:pt x="220619" y="719601"/>
                  </a:cubicBezTo>
                  <a:cubicBezTo>
                    <a:pt x="222524" y="718331"/>
                    <a:pt x="223794" y="718966"/>
                    <a:pt x="224429" y="721506"/>
                  </a:cubicBezTo>
                  <a:cubicBezTo>
                    <a:pt x="223159" y="722141"/>
                    <a:pt x="223159" y="722776"/>
                    <a:pt x="222524" y="723411"/>
                  </a:cubicBezTo>
                  <a:close/>
                  <a:moveTo>
                    <a:pt x="248559" y="709441"/>
                  </a:moveTo>
                  <a:cubicBezTo>
                    <a:pt x="251099" y="699281"/>
                    <a:pt x="261259" y="696106"/>
                    <a:pt x="269514" y="693566"/>
                  </a:cubicBezTo>
                  <a:cubicBezTo>
                    <a:pt x="355239" y="675151"/>
                    <a:pt x="435884" y="637051"/>
                    <a:pt x="520974" y="623716"/>
                  </a:cubicBezTo>
                  <a:cubicBezTo>
                    <a:pt x="502559" y="639591"/>
                    <a:pt x="282849" y="718966"/>
                    <a:pt x="248559" y="709441"/>
                  </a:cubicBezTo>
                  <a:close/>
                  <a:moveTo>
                    <a:pt x="523514" y="623081"/>
                  </a:moveTo>
                  <a:cubicBezTo>
                    <a:pt x="524784" y="622446"/>
                    <a:pt x="525419" y="621811"/>
                    <a:pt x="526689" y="621176"/>
                  </a:cubicBezTo>
                  <a:cubicBezTo>
                    <a:pt x="526054" y="622446"/>
                    <a:pt x="524784" y="623081"/>
                    <a:pt x="523514" y="623081"/>
                  </a:cubicBezTo>
                  <a:close/>
                  <a:moveTo>
                    <a:pt x="232684" y="682771"/>
                  </a:moveTo>
                  <a:cubicBezTo>
                    <a:pt x="222524" y="671341"/>
                    <a:pt x="222524" y="658006"/>
                    <a:pt x="216809" y="642766"/>
                  </a:cubicBezTo>
                  <a:cubicBezTo>
                    <a:pt x="254274" y="607841"/>
                    <a:pt x="182519" y="602126"/>
                    <a:pt x="206649" y="563391"/>
                  </a:cubicBezTo>
                  <a:cubicBezTo>
                    <a:pt x="190139" y="545611"/>
                    <a:pt x="173629" y="525926"/>
                    <a:pt x="174264" y="497986"/>
                  </a:cubicBezTo>
                  <a:cubicBezTo>
                    <a:pt x="237129" y="492906"/>
                    <a:pt x="139974" y="468141"/>
                    <a:pt x="148229" y="412261"/>
                  </a:cubicBezTo>
                  <a:cubicBezTo>
                    <a:pt x="155849" y="415436"/>
                    <a:pt x="162834" y="418611"/>
                    <a:pt x="172359" y="421786"/>
                  </a:cubicBezTo>
                  <a:cubicBezTo>
                    <a:pt x="172994" y="394481"/>
                    <a:pt x="151404" y="390671"/>
                    <a:pt x="136164" y="381781"/>
                  </a:cubicBezTo>
                  <a:cubicBezTo>
                    <a:pt x="132354" y="370351"/>
                    <a:pt x="127274" y="360191"/>
                    <a:pt x="128544" y="347491"/>
                  </a:cubicBezTo>
                  <a:cubicBezTo>
                    <a:pt x="134894" y="346856"/>
                    <a:pt x="139974" y="346221"/>
                    <a:pt x="145054" y="346221"/>
                  </a:cubicBezTo>
                  <a:cubicBezTo>
                    <a:pt x="160294" y="320821"/>
                    <a:pt x="97429" y="315741"/>
                    <a:pt x="103779" y="266211"/>
                  </a:cubicBezTo>
                  <a:cubicBezTo>
                    <a:pt x="110129" y="264941"/>
                    <a:pt x="115209" y="264306"/>
                    <a:pt x="122194" y="263036"/>
                  </a:cubicBezTo>
                  <a:cubicBezTo>
                    <a:pt x="119654" y="230651"/>
                    <a:pt x="87269" y="233826"/>
                    <a:pt x="84094" y="197631"/>
                  </a:cubicBezTo>
                  <a:cubicBezTo>
                    <a:pt x="89809" y="194456"/>
                    <a:pt x="95524" y="191281"/>
                    <a:pt x="103144" y="186836"/>
                  </a:cubicBezTo>
                  <a:cubicBezTo>
                    <a:pt x="84094" y="166516"/>
                    <a:pt x="63139" y="158261"/>
                    <a:pt x="62504" y="125876"/>
                  </a:cubicBezTo>
                  <a:cubicBezTo>
                    <a:pt x="184424" y="76346"/>
                    <a:pt x="322219" y="50946"/>
                    <a:pt x="451759" y="25546"/>
                  </a:cubicBezTo>
                  <a:cubicBezTo>
                    <a:pt x="519069" y="198266"/>
                    <a:pt x="592094" y="374796"/>
                    <a:pt x="635909" y="555771"/>
                  </a:cubicBezTo>
                  <a:cubicBezTo>
                    <a:pt x="508274" y="616096"/>
                    <a:pt x="366669" y="643401"/>
                    <a:pt x="232684" y="682771"/>
                  </a:cubicBezTo>
                  <a:close/>
                  <a:moveTo>
                    <a:pt x="397784" y="69361"/>
                  </a:moveTo>
                  <a:cubicBezTo>
                    <a:pt x="303804" y="94126"/>
                    <a:pt x="210459" y="117621"/>
                    <a:pt x="117114" y="145561"/>
                  </a:cubicBezTo>
                  <a:cubicBezTo>
                    <a:pt x="171724" y="303041"/>
                    <a:pt x="205379" y="466236"/>
                    <a:pt x="253004" y="625621"/>
                  </a:cubicBezTo>
                  <a:cubicBezTo>
                    <a:pt x="256179" y="635146"/>
                    <a:pt x="265069" y="638956"/>
                    <a:pt x="273324" y="633876"/>
                  </a:cubicBezTo>
                  <a:cubicBezTo>
                    <a:pt x="378734" y="598951"/>
                    <a:pt x="487954" y="572916"/>
                    <a:pt x="593999" y="537356"/>
                  </a:cubicBezTo>
                  <a:cubicBezTo>
                    <a:pt x="560344" y="406546"/>
                    <a:pt x="498749" y="280816"/>
                    <a:pt x="461919" y="148736"/>
                  </a:cubicBezTo>
                  <a:cubicBezTo>
                    <a:pt x="451124" y="116351"/>
                    <a:pt x="444774" y="54756"/>
                    <a:pt x="397784" y="69361"/>
                  </a:cubicBezTo>
                  <a:close/>
                  <a:moveTo>
                    <a:pt x="415564" y="90951"/>
                  </a:moveTo>
                  <a:cubicBezTo>
                    <a:pt x="425089" y="97936"/>
                    <a:pt x="427629" y="107461"/>
                    <a:pt x="426359" y="122066"/>
                  </a:cubicBezTo>
                  <a:cubicBezTo>
                    <a:pt x="375559" y="158896"/>
                    <a:pt x="350159" y="80156"/>
                    <a:pt x="415564" y="90951"/>
                  </a:cubicBezTo>
                  <a:close/>
                  <a:moveTo>
                    <a:pt x="433344" y="378606"/>
                  </a:moveTo>
                  <a:cubicBezTo>
                    <a:pt x="425724" y="381146"/>
                    <a:pt x="418739" y="383051"/>
                    <a:pt x="413024" y="384321"/>
                  </a:cubicBezTo>
                  <a:cubicBezTo>
                    <a:pt x="395879" y="367176"/>
                    <a:pt x="387624" y="339871"/>
                    <a:pt x="425089" y="339871"/>
                  </a:cubicBezTo>
                  <a:cubicBezTo>
                    <a:pt x="430804" y="350666"/>
                    <a:pt x="434614" y="362096"/>
                    <a:pt x="433344" y="378606"/>
                  </a:cubicBezTo>
                  <a:close/>
                  <a:moveTo>
                    <a:pt x="423819" y="437661"/>
                  </a:moveTo>
                  <a:cubicBezTo>
                    <a:pt x="419374" y="426866"/>
                    <a:pt x="416834" y="420516"/>
                    <a:pt x="414294" y="409086"/>
                  </a:cubicBezTo>
                  <a:cubicBezTo>
                    <a:pt x="453664" y="375431"/>
                    <a:pt x="471444" y="442741"/>
                    <a:pt x="423819" y="437661"/>
                  </a:cubicBezTo>
                  <a:close/>
                  <a:moveTo>
                    <a:pt x="284754" y="308756"/>
                  </a:moveTo>
                  <a:cubicBezTo>
                    <a:pt x="299359" y="319551"/>
                    <a:pt x="299994" y="334156"/>
                    <a:pt x="306344" y="350666"/>
                  </a:cubicBezTo>
                  <a:cubicBezTo>
                    <a:pt x="293009" y="362096"/>
                    <a:pt x="280309" y="362096"/>
                    <a:pt x="267609" y="365271"/>
                  </a:cubicBezTo>
                  <a:cubicBezTo>
                    <a:pt x="258719" y="351936"/>
                    <a:pt x="255544" y="338601"/>
                    <a:pt x="254909" y="322091"/>
                  </a:cubicBezTo>
                  <a:cubicBezTo>
                    <a:pt x="265069" y="317646"/>
                    <a:pt x="273959" y="313201"/>
                    <a:pt x="284754" y="308756"/>
                  </a:cubicBezTo>
                  <a:close/>
                  <a:moveTo>
                    <a:pt x="249194" y="297961"/>
                  </a:moveTo>
                  <a:cubicBezTo>
                    <a:pt x="244749" y="285896"/>
                    <a:pt x="240939" y="275101"/>
                    <a:pt x="237129" y="263671"/>
                  </a:cubicBezTo>
                  <a:cubicBezTo>
                    <a:pt x="248559" y="257321"/>
                    <a:pt x="258719" y="252876"/>
                    <a:pt x="272054" y="254146"/>
                  </a:cubicBezTo>
                  <a:cubicBezTo>
                    <a:pt x="287294" y="278276"/>
                    <a:pt x="289834" y="297961"/>
                    <a:pt x="249194" y="297961"/>
                  </a:cubicBezTo>
                  <a:close/>
                  <a:moveTo>
                    <a:pt x="312059" y="285261"/>
                  </a:moveTo>
                  <a:cubicBezTo>
                    <a:pt x="297454" y="273831"/>
                    <a:pt x="299359" y="260496"/>
                    <a:pt x="297454" y="248431"/>
                  </a:cubicBezTo>
                  <a:cubicBezTo>
                    <a:pt x="307614" y="236366"/>
                    <a:pt x="320949" y="233191"/>
                    <a:pt x="334284" y="230651"/>
                  </a:cubicBezTo>
                  <a:cubicBezTo>
                    <a:pt x="346984" y="240811"/>
                    <a:pt x="344444" y="256051"/>
                    <a:pt x="350159" y="268116"/>
                  </a:cubicBezTo>
                  <a:cubicBezTo>
                    <a:pt x="339999" y="283356"/>
                    <a:pt x="322854" y="278276"/>
                    <a:pt x="312059" y="285261"/>
                  </a:cubicBezTo>
                  <a:close/>
                  <a:moveTo>
                    <a:pt x="369209" y="328441"/>
                  </a:moveTo>
                  <a:cubicBezTo>
                    <a:pt x="357144" y="339871"/>
                    <a:pt x="343174" y="344316"/>
                    <a:pt x="327299" y="348126"/>
                  </a:cubicBezTo>
                  <a:cubicBezTo>
                    <a:pt x="322219" y="333521"/>
                    <a:pt x="317139" y="320186"/>
                    <a:pt x="310154" y="301771"/>
                  </a:cubicBezTo>
                  <a:cubicBezTo>
                    <a:pt x="326029" y="297326"/>
                    <a:pt x="338094" y="294151"/>
                    <a:pt x="349524" y="290976"/>
                  </a:cubicBezTo>
                  <a:cubicBezTo>
                    <a:pt x="364764" y="301136"/>
                    <a:pt x="364129" y="315741"/>
                    <a:pt x="369209" y="328441"/>
                  </a:cubicBezTo>
                  <a:close/>
                  <a:moveTo>
                    <a:pt x="308249" y="374796"/>
                  </a:moveTo>
                  <a:cubicBezTo>
                    <a:pt x="317139" y="386226"/>
                    <a:pt x="320949" y="398926"/>
                    <a:pt x="323489" y="416071"/>
                  </a:cubicBezTo>
                  <a:cubicBezTo>
                    <a:pt x="308884" y="420516"/>
                    <a:pt x="298724" y="428136"/>
                    <a:pt x="284119" y="423056"/>
                  </a:cubicBezTo>
                  <a:cubicBezTo>
                    <a:pt x="280944" y="412261"/>
                    <a:pt x="278404" y="401466"/>
                    <a:pt x="275229" y="390036"/>
                  </a:cubicBezTo>
                  <a:cubicBezTo>
                    <a:pt x="282849" y="378606"/>
                    <a:pt x="294914" y="375431"/>
                    <a:pt x="308249" y="374796"/>
                  </a:cubicBezTo>
                  <a:close/>
                  <a:moveTo>
                    <a:pt x="327934" y="435756"/>
                  </a:moveTo>
                  <a:cubicBezTo>
                    <a:pt x="338729" y="444011"/>
                    <a:pt x="340634" y="456076"/>
                    <a:pt x="343174" y="468141"/>
                  </a:cubicBezTo>
                  <a:cubicBezTo>
                    <a:pt x="334284" y="478936"/>
                    <a:pt x="322219" y="480206"/>
                    <a:pt x="310789" y="484016"/>
                  </a:cubicBezTo>
                  <a:cubicBezTo>
                    <a:pt x="298724" y="475761"/>
                    <a:pt x="292374" y="464331"/>
                    <a:pt x="291739" y="450361"/>
                  </a:cubicBezTo>
                  <a:cubicBezTo>
                    <a:pt x="308249" y="438296"/>
                    <a:pt x="308249" y="437661"/>
                    <a:pt x="327934" y="435756"/>
                  </a:cubicBezTo>
                  <a:close/>
                  <a:moveTo>
                    <a:pt x="332379" y="373526"/>
                  </a:moveTo>
                  <a:cubicBezTo>
                    <a:pt x="344444" y="361461"/>
                    <a:pt x="358414" y="357016"/>
                    <a:pt x="375559" y="353206"/>
                  </a:cubicBezTo>
                  <a:cubicBezTo>
                    <a:pt x="384449" y="366541"/>
                    <a:pt x="385084" y="377971"/>
                    <a:pt x="384449" y="390671"/>
                  </a:cubicBezTo>
                  <a:cubicBezTo>
                    <a:pt x="373654" y="401466"/>
                    <a:pt x="360319" y="405276"/>
                    <a:pt x="345714" y="406546"/>
                  </a:cubicBezTo>
                  <a:cubicBezTo>
                    <a:pt x="336189" y="397021"/>
                    <a:pt x="334919" y="385591"/>
                    <a:pt x="332379" y="373526"/>
                  </a:cubicBezTo>
                  <a:close/>
                  <a:moveTo>
                    <a:pt x="386989" y="414166"/>
                  </a:moveTo>
                  <a:cubicBezTo>
                    <a:pt x="398419" y="421786"/>
                    <a:pt x="399689" y="434486"/>
                    <a:pt x="402229" y="446551"/>
                  </a:cubicBezTo>
                  <a:cubicBezTo>
                    <a:pt x="392704" y="456076"/>
                    <a:pt x="381909" y="457981"/>
                    <a:pt x="369844" y="458616"/>
                  </a:cubicBezTo>
                  <a:cubicBezTo>
                    <a:pt x="360954" y="450361"/>
                    <a:pt x="358414" y="439566"/>
                    <a:pt x="355874" y="428771"/>
                  </a:cubicBezTo>
                  <a:cubicBezTo>
                    <a:pt x="363494" y="417341"/>
                    <a:pt x="375559" y="417976"/>
                    <a:pt x="386989" y="414166"/>
                  </a:cubicBezTo>
                  <a:close/>
                  <a:moveTo>
                    <a:pt x="404769" y="279546"/>
                  </a:moveTo>
                  <a:cubicBezTo>
                    <a:pt x="412389" y="289071"/>
                    <a:pt x="413024" y="302406"/>
                    <a:pt x="420009" y="314471"/>
                  </a:cubicBezTo>
                  <a:cubicBezTo>
                    <a:pt x="388894" y="350666"/>
                    <a:pt x="352699" y="279546"/>
                    <a:pt x="404769" y="279546"/>
                  </a:cubicBezTo>
                  <a:close/>
                  <a:moveTo>
                    <a:pt x="372384" y="263036"/>
                  </a:moveTo>
                  <a:cubicBezTo>
                    <a:pt x="363494" y="251606"/>
                    <a:pt x="361589" y="238906"/>
                    <a:pt x="363494" y="223031"/>
                  </a:cubicBezTo>
                  <a:cubicBezTo>
                    <a:pt x="370479" y="220491"/>
                    <a:pt x="376829" y="218586"/>
                    <a:pt x="382544" y="216681"/>
                  </a:cubicBezTo>
                  <a:cubicBezTo>
                    <a:pt x="400324" y="230016"/>
                    <a:pt x="413659" y="260496"/>
                    <a:pt x="372384" y="263036"/>
                  </a:cubicBezTo>
                  <a:close/>
                  <a:moveTo>
                    <a:pt x="354604" y="201441"/>
                  </a:moveTo>
                  <a:cubicBezTo>
                    <a:pt x="345714" y="193186"/>
                    <a:pt x="344444" y="181756"/>
                    <a:pt x="341904" y="168421"/>
                  </a:cubicBezTo>
                  <a:cubicBezTo>
                    <a:pt x="349524" y="165246"/>
                    <a:pt x="356509" y="161436"/>
                    <a:pt x="366669" y="156991"/>
                  </a:cubicBezTo>
                  <a:cubicBezTo>
                    <a:pt x="378099" y="179216"/>
                    <a:pt x="393339" y="203346"/>
                    <a:pt x="354604" y="201441"/>
                  </a:cubicBezTo>
                  <a:close/>
                  <a:moveTo>
                    <a:pt x="363494" y="137306"/>
                  </a:moveTo>
                  <a:cubicBezTo>
                    <a:pt x="354604" y="143656"/>
                    <a:pt x="346984" y="145561"/>
                    <a:pt x="337459" y="146831"/>
                  </a:cubicBezTo>
                  <a:cubicBezTo>
                    <a:pt x="299359" y="106826"/>
                    <a:pt x="355239" y="80791"/>
                    <a:pt x="363494" y="137306"/>
                  </a:cubicBezTo>
                  <a:close/>
                  <a:moveTo>
                    <a:pt x="328569" y="207791"/>
                  </a:moveTo>
                  <a:cubicBezTo>
                    <a:pt x="311424" y="219221"/>
                    <a:pt x="311424" y="219221"/>
                    <a:pt x="293009" y="221761"/>
                  </a:cubicBezTo>
                  <a:cubicBezTo>
                    <a:pt x="268879" y="193821"/>
                    <a:pt x="277134" y="170326"/>
                    <a:pt x="315869" y="174771"/>
                  </a:cubicBezTo>
                  <a:cubicBezTo>
                    <a:pt x="324759" y="187471"/>
                    <a:pt x="324759" y="187471"/>
                    <a:pt x="328569" y="207791"/>
                  </a:cubicBezTo>
                  <a:close/>
                  <a:moveTo>
                    <a:pt x="312694" y="154451"/>
                  </a:moveTo>
                  <a:cubicBezTo>
                    <a:pt x="299994" y="162706"/>
                    <a:pt x="289199" y="165246"/>
                    <a:pt x="276499" y="163341"/>
                  </a:cubicBezTo>
                  <a:cubicBezTo>
                    <a:pt x="267609" y="153816"/>
                    <a:pt x="265069" y="141751"/>
                    <a:pt x="261894" y="127781"/>
                  </a:cubicBezTo>
                  <a:cubicBezTo>
                    <a:pt x="290469" y="104286"/>
                    <a:pt x="308249" y="123336"/>
                    <a:pt x="312694" y="154451"/>
                  </a:cubicBezTo>
                  <a:close/>
                  <a:moveTo>
                    <a:pt x="269514" y="229381"/>
                  </a:moveTo>
                  <a:cubicBezTo>
                    <a:pt x="254909" y="238906"/>
                    <a:pt x="243479" y="242716"/>
                    <a:pt x="230144" y="238906"/>
                  </a:cubicBezTo>
                  <a:cubicBezTo>
                    <a:pt x="222524" y="226841"/>
                    <a:pt x="218714" y="214141"/>
                    <a:pt x="218714" y="200171"/>
                  </a:cubicBezTo>
                  <a:cubicBezTo>
                    <a:pt x="228239" y="191281"/>
                    <a:pt x="238399" y="188106"/>
                    <a:pt x="251734" y="189376"/>
                  </a:cubicBezTo>
                  <a:cubicBezTo>
                    <a:pt x="263799" y="198901"/>
                    <a:pt x="262529" y="214141"/>
                    <a:pt x="269514" y="229381"/>
                  </a:cubicBezTo>
                  <a:close/>
                  <a:moveTo>
                    <a:pt x="205379" y="139846"/>
                  </a:moveTo>
                  <a:cubicBezTo>
                    <a:pt x="241574" y="132861"/>
                    <a:pt x="244114" y="134131"/>
                    <a:pt x="248559" y="165881"/>
                  </a:cubicBezTo>
                  <a:cubicBezTo>
                    <a:pt x="233954" y="174771"/>
                    <a:pt x="233954" y="175406"/>
                    <a:pt x="212364" y="176041"/>
                  </a:cubicBezTo>
                  <a:cubicBezTo>
                    <a:pt x="205379" y="166516"/>
                    <a:pt x="202204" y="155086"/>
                    <a:pt x="205379" y="139846"/>
                  </a:cubicBezTo>
                  <a:close/>
                  <a:moveTo>
                    <a:pt x="146959" y="160166"/>
                  </a:moveTo>
                  <a:cubicBezTo>
                    <a:pt x="155849" y="153181"/>
                    <a:pt x="164739" y="148736"/>
                    <a:pt x="177439" y="151911"/>
                  </a:cubicBezTo>
                  <a:cubicBezTo>
                    <a:pt x="182519" y="162071"/>
                    <a:pt x="186964" y="172231"/>
                    <a:pt x="185694" y="184296"/>
                  </a:cubicBezTo>
                  <a:cubicBezTo>
                    <a:pt x="172359" y="193821"/>
                    <a:pt x="172359" y="193821"/>
                    <a:pt x="154579" y="195726"/>
                  </a:cubicBezTo>
                  <a:cubicBezTo>
                    <a:pt x="149499" y="183026"/>
                    <a:pt x="145689" y="172231"/>
                    <a:pt x="146959" y="160166"/>
                  </a:cubicBezTo>
                  <a:close/>
                  <a:moveTo>
                    <a:pt x="194584" y="209696"/>
                  </a:moveTo>
                  <a:cubicBezTo>
                    <a:pt x="204109" y="225571"/>
                    <a:pt x="203474" y="225571"/>
                    <a:pt x="204744" y="245891"/>
                  </a:cubicBezTo>
                  <a:cubicBezTo>
                    <a:pt x="199029" y="254781"/>
                    <a:pt x="189504" y="257956"/>
                    <a:pt x="176804" y="259861"/>
                  </a:cubicBezTo>
                  <a:cubicBezTo>
                    <a:pt x="160929" y="240811"/>
                    <a:pt x="160294" y="202076"/>
                    <a:pt x="194584" y="209696"/>
                  </a:cubicBezTo>
                  <a:close/>
                  <a:moveTo>
                    <a:pt x="181884" y="289071"/>
                  </a:moveTo>
                  <a:cubicBezTo>
                    <a:pt x="188869" y="277641"/>
                    <a:pt x="200299" y="273196"/>
                    <a:pt x="212999" y="271291"/>
                  </a:cubicBezTo>
                  <a:cubicBezTo>
                    <a:pt x="222524" y="281451"/>
                    <a:pt x="225699" y="292881"/>
                    <a:pt x="226334" y="305581"/>
                  </a:cubicBezTo>
                  <a:cubicBezTo>
                    <a:pt x="211729" y="316376"/>
                    <a:pt x="211729" y="316376"/>
                    <a:pt x="195219" y="317646"/>
                  </a:cubicBezTo>
                  <a:cubicBezTo>
                    <a:pt x="187599" y="310026"/>
                    <a:pt x="186964" y="299231"/>
                    <a:pt x="181884" y="289071"/>
                  </a:cubicBezTo>
                  <a:close/>
                  <a:moveTo>
                    <a:pt x="230779" y="331616"/>
                  </a:moveTo>
                  <a:cubicBezTo>
                    <a:pt x="240304" y="344316"/>
                    <a:pt x="254274" y="374161"/>
                    <a:pt x="232684" y="379876"/>
                  </a:cubicBezTo>
                  <a:cubicBezTo>
                    <a:pt x="193314" y="386226"/>
                    <a:pt x="192679" y="330981"/>
                    <a:pt x="230779" y="331616"/>
                  </a:cubicBezTo>
                  <a:close/>
                  <a:moveTo>
                    <a:pt x="217444" y="409721"/>
                  </a:moveTo>
                  <a:cubicBezTo>
                    <a:pt x="228874" y="401466"/>
                    <a:pt x="239669" y="397656"/>
                    <a:pt x="251734" y="397656"/>
                  </a:cubicBezTo>
                  <a:cubicBezTo>
                    <a:pt x="261259" y="406546"/>
                    <a:pt x="263164" y="417976"/>
                    <a:pt x="261894" y="431311"/>
                  </a:cubicBezTo>
                  <a:cubicBezTo>
                    <a:pt x="252369" y="439566"/>
                    <a:pt x="242209" y="445281"/>
                    <a:pt x="228239" y="444646"/>
                  </a:cubicBezTo>
                  <a:cubicBezTo>
                    <a:pt x="219984" y="435121"/>
                    <a:pt x="219984" y="423691"/>
                    <a:pt x="217444" y="409721"/>
                  </a:cubicBezTo>
                  <a:close/>
                  <a:moveTo>
                    <a:pt x="235224" y="469411"/>
                  </a:moveTo>
                  <a:cubicBezTo>
                    <a:pt x="244749" y="464966"/>
                    <a:pt x="253639" y="460521"/>
                    <a:pt x="262529" y="456076"/>
                  </a:cubicBezTo>
                  <a:cubicBezTo>
                    <a:pt x="276499" y="464966"/>
                    <a:pt x="280309" y="477666"/>
                    <a:pt x="280944" y="492271"/>
                  </a:cubicBezTo>
                  <a:cubicBezTo>
                    <a:pt x="271419" y="503066"/>
                    <a:pt x="259989" y="508781"/>
                    <a:pt x="244749" y="507511"/>
                  </a:cubicBezTo>
                  <a:cubicBezTo>
                    <a:pt x="237129" y="496081"/>
                    <a:pt x="235224" y="484016"/>
                    <a:pt x="235224" y="469411"/>
                  </a:cubicBezTo>
                  <a:close/>
                  <a:moveTo>
                    <a:pt x="256179" y="560851"/>
                  </a:moveTo>
                  <a:cubicBezTo>
                    <a:pt x="253639" y="550691"/>
                    <a:pt x="251734" y="542436"/>
                    <a:pt x="249194" y="534816"/>
                  </a:cubicBezTo>
                  <a:cubicBezTo>
                    <a:pt x="259354" y="524021"/>
                    <a:pt x="271419" y="520846"/>
                    <a:pt x="282849" y="517671"/>
                  </a:cubicBezTo>
                  <a:cubicBezTo>
                    <a:pt x="294279" y="524656"/>
                    <a:pt x="294914" y="535451"/>
                    <a:pt x="297454" y="546246"/>
                  </a:cubicBezTo>
                  <a:cubicBezTo>
                    <a:pt x="286659" y="556406"/>
                    <a:pt x="273959" y="558311"/>
                    <a:pt x="256179" y="560851"/>
                  </a:cubicBezTo>
                  <a:close/>
                  <a:moveTo>
                    <a:pt x="276499" y="606571"/>
                  </a:moveTo>
                  <a:cubicBezTo>
                    <a:pt x="267609" y="600221"/>
                    <a:pt x="265704" y="592601"/>
                    <a:pt x="268879" y="581171"/>
                  </a:cubicBezTo>
                  <a:cubicBezTo>
                    <a:pt x="315869" y="551961"/>
                    <a:pt x="331109" y="608476"/>
                    <a:pt x="276499" y="606571"/>
                  </a:cubicBezTo>
                  <a:close/>
                  <a:moveTo>
                    <a:pt x="348889" y="487826"/>
                  </a:moveTo>
                  <a:cubicBezTo>
                    <a:pt x="362224" y="494811"/>
                    <a:pt x="362859" y="506876"/>
                    <a:pt x="364129" y="523386"/>
                  </a:cubicBezTo>
                  <a:cubicBezTo>
                    <a:pt x="350159" y="528466"/>
                    <a:pt x="338729" y="532911"/>
                    <a:pt x="327934" y="536721"/>
                  </a:cubicBezTo>
                  <a:cubicBezTo>
                    <a:pt x="296819" y="511321"/>
                    <a:pt x="317774" y="493541"/>
                    <a:pt x="348889" y="487826"/>
                  </a:cubicBezTo>
                  <a:close/>
                  <a:moveTo>
                    <a:pt x="339364" y="593871"/>
                  </a:moveTo>
                  <a:cubicBezTo>
                    <a:pt x="329839" y="585616"/>
                    <a:pt x="333014" y="572916"/>
                    <a:pt x="329204" y="562121"/>
                  </a:cubicBezTo>
                  <a:cubicBezTo>
                    <a:pt x="338729" y="548151"/>
                    <a:pt x="353969" y="546246"/>
                    <a:pt x="366669" y="541166"/>
                  </a:cubicBezTo>
                  <a:cubicBezTo>
                    <a:pt x="378099" y="555771"/>
                    <a:pt x="378099" y="555771"/>
                    <a:pt x="380004" y="579266"/>
                  </a:cubicBezTo>
                  <a:cubicBezTo>
                    <a:pt x="362859" y="591331"/>
                    <a:pt x="362859" y="591331"/>
                    <a:pt x="339364" y="593871"/>
                  </a:cubicBezTo>
                  <a:close/>
                  <a:moveTo>
                    <a:pt x="378099" y="481476"/>
                  </a:moveTo>
                  <a:cubicBezTo>
                    <a:pt x="385719" y="471951"/>
                    <a:pt x="394609" y="468141"/>
                    <a:pt x="406674" y="468776"/>
                  </a:cubicBezTo>
                  <a:cubicBezTo>
                    <a:pt x="414294" y="477666"/>
                    <a:pt x="418739" y="487826"/>
                    <a:pt x="420009" y="499256"/>
                  </a:cubicBezTo>
                  <a:cubicBezTo>
                    <a:pt x="413024" y="509416"/>
                    <a:pt x="402864" y="512591"/>
                    <a:pt x="390164" y="515131"/>
                  </a:cubicBezTo>
                  <a:cubicBezTo>
                    <a:pt x="380639" y="504971"/>
                    <a:pt x="380639" y="492906"/>
                    <a:pt x="378099" y="481476"/>
                  </a:cubicBezTo>
                  <a:close/>
                  <a:moveTo>
                    <a:pt x="411119" y="571646"/>
                  </a:moveTo>
                  <a:cubicBezTo>
                    <a:pt x="393339" y="550056"/>
                    <a:pt x="389529" y="530371"/>
                    <a:pt x="425724" y="524021"/>
                  </a:cubicBezTo>
                  <a:cubicBezTo>
                    <a:pt x="432074" y="536721"/>
                    <a:pt x="437154" y="550056"/>
                    <a:pt x="441599" y="564026"/>
                  </a:cubicBezTo>
                  <a:cubicBezTo>
                    <a:pt x="432074" y="571011"/>
                    <a:pt x="422549" y="573551"/>
                    <a:pt x="411119" y="571646"/>
                  </a:cubicBezTo>
                  <a:close/>
                  <a:moveTo>
                    <a:pt x="435884" y="480841"/>
                  </a:moveTo>
                  <a:cubicBezTo>
                    <a:pt x="425724" y="454806"/>
                    <a:pt x="442869" y="452901"/>
                    <a:pt x="462554" y="447821"/>
                  </a:cubicBezTo>
                  <a:cubicBezTo>
                    <a:pt x="487954" y="483381"/>
                    <a:pt x="456204" y="514496"/>
                    <a:pt x="435884" y="480841"/>
                  </a:cubicBezTo>
                  <a:close/>
                  <a:moveTo>
                    <a:pt x="466364" y="555136"/>
                  </a:moveTo>
                  <a:cubicBezTo>
                    <a:pt x="458744" y="541166"/>
                    <a:pt x="447949" y="529736"/>
                    <a:pt x="451759" y="508781"/>
                  </a:cubicBezTo>
                  <a:lnTo>
                    <a:pt x="483509" y="508781"/>
                  </a:lnTo>
                  <a:cubicBezTo>
                    <a:pt x="486684" y="519576"/>
                    <a:pt x="489224" y="530371"/>
                    <a:pt x="491764" y="539261"/>
                  </a:cubicBezTo>
                  <a:cubicBezTo>
                    <a:pt x="486049" y="551961"/>
                    <a:pt x="476524" y="552596"/>
                    <a:pt x="466364" y="555136"/>
                  </a:cubicBezTo>
                  <a:close/>
                  <a:moveTo>
                    <a:pt x="551454" y="482111"/>
                  </a:moveTo>
                  <a:cubicBezTo>
                    <a:pt x="560344" y="494811"/>
                    <a:pt x="569234" y="508146"/>
                    <a:pt x="571139" y="525926"/>
                  </a:cubicBezTo>
                  <a:cubicBezTo>
                    <a:pt x="553359" y="529101"/>
                    <a:pt x="537484" y="532911"/>
                    <a:pt x="520339" y="539261"/>
                  </a:cubicBezTo>
                  <a:cubicBezTo>
                    <a:pt x="509544" y="525926"/>
                    <a:pt x="510179" y="511321"/>
                    <a:pt x="508274" y="496081"/>
                  </a:cubicBezTo>
                  <a:cubicBezTo>
                    <a:pt x="522244" y="487826"/>
                    <a:pt x="534309" y="480841"/>
                    <a:pt x="551454" y="482111"/>
                  </a:cubicBezTo>
                  <a:close/>
                  <a:moveTo>
                    <a:pt x="543199" y="456076"/>
                  </a:moveTo>
                  <a:cubicBezTo>
                    <a:pt x="529229" y="464331"/>
                    <a:pt x="516529" y="470681"/>
                    <a:pt x="501289" y="473856"/>
                  </a:cubicBezTo>
                  <a:cubicBezTo>
                    <a:pt x="492399" y="464966"/>
                    <a:pt x="489224" y="454171"/>
                    <a:pt x="487954" y="441471"/>
                  </a:cubicBezTo>
                  <a:cubicBezTo>
                    <a:pt x="500019" y="428771"/>
                    <a:pt x="515894" y="429406"/>
                    <a:pt x="531769" y="423056"/>
                  </a:cubicBezTo>
                  <a:cubicBezTo>
                    <a:pt x="536214" y="435756"/>
                    <a:pt x="539389" y="445281"/>
                    <a:pt x="543199" y="456076"/>
                  </a:cubicBezTo>
                  <a:close/>
                  <a:moveTo>
                    <a:pt x="481604" y="419246"/>
                  </a:moveTo>
                  <a:cubicBezTo>
                    <a:pt x="477794" y="409721"/>
                    <a:pt x="475254" y="403371"/>
                    <a:pt x="472714" y="396386"/>
                  </a:cubicBezTo>
                  <a:cubicBezTo>
                    <a:pt x="517799" y="362096"/>
                    <a:pt x="550184" y="405276"/>
                    <a:pt x="481604" y="419246"/>
                  </a:cubicBezTo>
                  <a:close/>
                  <a:moveTo>
                    <a:pt x="510179" y="353206"/>
                  </a:moveTo>
                  <a:cubicBezTo>
                    <a:pt x="496209" y="364636"/>
                    <a:pt x="480969" y="369081"/>
                    <a:pt x="458744" y="367811"/>
                  </a:cubicBezTo>
                  <a:cubicBezTo>
                    <a:pt x="455569" y="354476"/>
                    <a:pt x="453029" y="342411"/>
                    <a:pt x="449854" y="330346"/>
                  </a:cubicBezTo>
                  <a:cubicBezTo>
                    <a:pt x="462554" y="318916"/>
                    <a:pt x="475254" y="312566"/>
                    <a:pt x="493034" y="317011"/>
                  </a:cubicBezTo>
                  <a:cubicBezTo>
                    <a:pt x="500019" y="328441"/>
                    <a:pt x="505734" y="339871"/>
                    <a:pt x="510179" y="353206"/>
                  </a:cubicBezTo>
                  <a:close/>
                  <a:moveTo>
                    <a:pt x="484144" y="289706"/>
                  </a:moveTo>
                  <a:cubicBezTo>
                    <a:pt x="470174" y="295421"/>
                    <a:pt x="457474" y="303041"/>
                    <a:pt x="442234" y="304946"/>
                  </a:cubicBezTo>
                  <a:cubicBezTo>
                    <a:pt x="430804" y="295421"/>
                    <a:pt x="430169" y="282721"/>
                    <a:pt x="428899" y="271926"/>
                  </a:cubicBezTo>
                  <a:cubicBezTo>
                    <a:pt x="437789" y="259861"/>
                    <a:pt x="449219" y="264941"/>
                    <a:pt x="459379" y="264306"/>
                  </a:cubicBezTo>
                  <a:cubicBezTo>
                    <a:pt x="479699" y="259861"/>
                    <a:pt x="481604" y="270656"/>
                    <a:pt x="484144" y="289706"/>
                  </a:cubicBezTo>
                  <a:close/>
                  <a:moveTo>
                    <a:pt x="465729" y="238271"/>
                  </a:moveTo>
                  <a:cubicBezTo>
                    <a:pt x="451759" y="240811"/>
                    <a:pt x="439059" y="242716"/>
                    <a:pt x="424454" y="245256"/>
                  </a:cubicBezTo>
                  <a:cubicBezTo>
                    <a:pt x="416199" y="233191"/>
                    <a:pt x="410484" y="221761"/>
                    <a:pt x="413024" y="206521"/>
                  </a:cubicBezTo>
                  <a:cubicBezTo>
                    <a:pt x="423819" y="198266"/>
                    <a:pt x="437154" y="198901"/>
                    <a:pt x="451759" y="193186"/>
                  </a:cubicBezTo>
                  <a:cubicBezTo>
                    <a:pt x="460649" y="208426"/>
                    <a:pt x="465094" y="221761"/>
                    <a:pt x="465729" y="238271"/>
                  </a:cubicBezTo>
                  <a:close/>
                  <a:moveTo>
                    <a:pt x="443504" y="167786"/>
                  </a:moveTo>
                  <a:cubicBezTo>
                    <a:pt x="433979" y="181121"/>
                    <a:pt x="418739" y="181756"/>
                    <a:pt x="404769" y="183661"/>
                  </a:cubicBezTo>
                  <a:cubicBezTo>
                    <a:pt x="395244" y="175406"/>
                    <a:pt x="392069" y="165881"/>
                    <a:pt x="395244" y="152546"/>
                  </a:cubicBezTo>
                  <a:cubicBezTo>
                    <a:pt x="406039" y="149371"/>
                    <a:pt x="418104" y="145561"/>
                    <a:pt x="428899" y="142386"/>
                  </a:cubicBezTo>
                  <a:cubicBezTo>
                    <a:pt x="440964" y="147466"/>
                    <a:pt x="441599" y="157626"/>
                    <a:pt x="443504" y="1677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9" name="Google Shape;49;p2"/>
            <p:cNvSpPr/>
            <p:nvPr/>
          </p:nvSpPr>
          <p:spPr>
            <a:xfrm>
              <a:off x="7317433" y="2956555"/>
              <a:ext cx="716315" cy="573888"/>
            </a:xfrm>
            <a:custGeom>
              <a:avLst/>
              <a:gdLst/>
              <a:ahLst/>
              <a:cxnLst/>
              <a:rect l="l" t="t" r="r" b="b"/>
              <a:pathLst>
                <a:path w="832925" h="667312" extrusionOk="0">
                  <a:moveTo>
                    <a:pt x="832654" y="510467"/>
                  </a:moveTo>
                  <a:cubicBezTo>
                    <a:pt x="829479" y="434902"/>
                    <a:pt x="811699" y="361242"/>
                    <a:pt x="802174" y="286312"/>
                  </a:cubicBezTo>
                  <a:cubicBezTo>
                    <a:pt x="772964" y="118672"/>
                    <a:pt x="808524" y="-22933"/>
                    <a:pt x="580559" y="3102"/>
                  </a:cubicBezTo>
                  <a:cubicBezTo>
                    <a:pt x="476419" y="-8963"/>
                    <a:pt x="405934" y="116132"/>
                    <a:pt x="355134" y="85652"/>
                  </a:cubicBezTo>
                  <a:cubicBezTo>
                    <a:pt x="259884" y="32312"/>
                    <a:pt x="139869" y="51362"/>
                    <a:pt x="38269" y="73587"/>
                  </a:cubicBezTo>
                  <a:cubicBezTo>
                    <a:pt x="-11261" y="84382"/>
                    <a:pt x="-2371" y="107242"/>
                    <a:pt x="8424" y="146612"/>
                  </a:cubicBezTo>
                  <a:cubicBezTo>
                    <a:pt x="29379" y="309172"/>
                    <a:pt x="48429" y="470462"/>
                    <a:pt x="82084" y="629847"/>
                  </a:cubicBezTo>
                  <a:cubicBezTo>
                    <a:pt x="83989" y="650802"/>
                    <a:pt x="107484" y="641277"/>
                    <a:pt x="120184" y="636197"/>
                  </a:cubicBezTo>
                  <a:cubicBezTo>
                    <a:pt x="129709" y="645722"/>
                    <a:pt x="124629" y="663502"/>
                    <a:pt x="143044" y="667312"/>
                  </a:cubicBezTo>
                  <a:cubicBezTo>
                    <a:pt x="237024" y="612067"/>
                    <a:pt x="358309" y="609527"/>
                    <a:pt x="463084" y="627942"/>
                  </a:cubicBezTo>
                  <a:cubicBezTo>
                    <a:pt x="553254" y="563807"/>
                    <a:pt x="668824" y="563172"/>
                    <a:pt x="774869" y="573967"/>
                  </a:cubicBezTo>
                  <a:cubicBezTo>
                    <a:pt x="792014" y="565712"/>
                    <a:pt x="786299" y="546027"/>
                    <a:pt x="793919" y="532692"/>
                  </a:cubicBezTo>
                  <a:cubicBezTo>
                    <a:pt x="810429" y="527612"/>
                    <a:pt x="835829" y="539677"/>
                    <a:pt x="832654" y="510467"/>
                  </a:cubicBezTo>
                  <a:close/>
                  <a:moveTo>
                    <a:pt x="377359" y="595557"/>
                  </a:moveTo>
                  <a:cubicBezTo>
                    <a:pt x="298619" y="600002"/>
                    <a:pt x="222419" y="601907"/>
                    <a:pt x="148759" y="633022"/>
                  </a:cubicBezTo>
                  <a:cubicBezTo>
                    <a:pt x="134789" y="583492"/>
                    <a:pt x="351959" y="558092"/>
                    <a:pt x="385614" y="586667"/>
                  </a:cubicBezTo>
                  <a:cubicBezTo>
                    <a:pt x="385614" y="594287"/>
                    <a:pt x="381804" y="595557"/>
                    <a:pt x="377359" y="595557"/>
                  </a:cubicBezTo>
                  <a:close/>
                  <a:moveTo>
                    <a:pt x="432604" y="585397"/>
                  </a:moveTo>
                  <a:cubicBezTo>
                    <a:pt x="332909" y="518722"/>
                    <a:pt x="209084" y="561267"/>
                    <a:pt x="107484" y="605717"/>
                  </a:cubicBezTo>
                  <a:cubicBezTo>
                    <a:pt x="60494" y="509832"/>
                    <a:pt x="77639" y="394897"/>
                    <a:pt x="47159" y="292662"/>
                  </a:cubicBezTo>
                  <a:cubicBezTo>
                    <a:pt x="51604" y="252022"/>
                    <a:pt x="2074" y="106607"/>
                    <a:pt x="45254" y="97082"/>
                  </a:cubicBezTo>
                  <a:cubicBezTo>
                    <a:pt x="143044" y="74857"/>
                    <a:pt x="338624" y="38027"/>
                    <a:pt x="385614" y="152962"/>
                  </a:cubicBezTo>
                  <a:cubicBezTo>
                    <a:pt x="410379" y="295837"/>
                    <a:pt x="436414" y="439347"/>
                    <a:pt x="432604" y="585397"/>
                  </a:cubicBezTo>
                  <a:close/>
                  <a:moveTo>
                    <a:pt x="766614" y="547297"/>
                  </a:moveTo>
                  <a:cubicBezTo>
                    <a:pt x="691049" y="546662"/>
                    <a:pt x="619294" y="547297"/>
                    <a:pt x="546269" y="561267"/>
                  </a:cubicBezTo>
                  <a:cubicBezTo>
                    <a:pt x="548809" y="521262"/>
                    <a:pt x="785664" y="490782"/>
                    <a:pt x="766614" y="547297"/>
                  </a:cubicBezTo>
                  <a:close/>
                  <a:moveTo>
                    <a:pt x="804714" y="505387"/>
                  </a:moveTo>
                  <a:cubicBezTo>
                    <a:pt x="673269" y="483162"/>
                    <a:pt x="569129" y="493322"/>
                    <a:pt x="464354" y="577777"/>
                  </a:cubicBezTo>
                  <a:cubicBezTo>
                    <a:pt x="442129" y="429187"/>
                    <a:pt x="440224" y="275517"/>
                    <a:pt x="403394" y="128197"/>
                  </a:cubicBezTo>
                  <a:cubicBezTo>
                    <a:pt x="464989" y="31677"/>
                    <a:pt x="617389" y="-10233"/>
                    <a:pt x="717084" y="45647"/>
                  </a:cubicBezTo>
                  <a:cubicBezTo>
                    <a:pt x="772964" y="92637"/>
                    <a:pt x="754549" y="188522"/>
                    <a:pt x="772329" y="255197"/>
                  </a:cubicBezTo>
                  <a:cubicBezTo>
                    <a:pt x="776774" y="340287"/>
                    <a:pt x="809159" y="420932"/>
                    <a:pt x="804714" y="505387"/>
                  </a:cubicBezTo>
                  <a:close/>
                  <a:moveTo>
                    <a:pt x="634534" y="306632"/>
                  </a:moveTo>
                  <a:cubicBezTo>
                    <a:pt x="633264" y="339652"/>
                    <a:pt x="643424" y="370132"/>
                    <a:pt x="639614" y="404422"/>
                  </a:cubicBezTo>
                  <a:cubicBezTo>
                    <a:pt x="447209" y="426012"/>
                    <a:pt x="456734" y="468557"/>
                    <a:pt x="644059" y="424107"/>
                  </a:cubicBezTo>
                  <a:cubicBezTo>
                    <a:pt x="648504" y="439347"/>
                    <a:pt x="652314" y="453317"/>
                    <a:pt x="656759" y="468557"/>
                  </a:cubicBezTo>
                  <a:cubicBezTo>
                    <a:pt x="692954" y="465382"/>
                    <a:pt x="738674" y="470462"/>
                    <a:pt x="767249" y="447602"/>
                  </a:cubicBezTo>
                  <a:cubicBezTo>
                    <a:pt x="737404" y="353622"/>
                    <a:pt x="781219" y="259007"/>
                    <a:pt x="634534" y="306632"/>
                  </a:cubicBezTo>
                  <a:close/>
                  <a:moveTo>
                    <a:pt x="675809" y="441887"/>
                  </a:moveTo>
                  <a:cubicBezTo>
                    <a:pt x="660569" y="405692"/>
                    <a:pt x="656759" y="376482"/>
                    <a:pt x="661839" y="327587"/>
                  </a:cubicBezTo>
                  <a:cubicBezTo>
                    <a:pt x="682159" y="317427"/>
                    <a:pt x="701844" y="319967"/>
                    <a:pt x="721529" y="322507"/>
                  </a:cubicBezTo>
                  <a:cubicBezTo>
                    <a:pt x="738039" y="356162"/>
                    <a:pt x="730419" y="395532"/>
                    <a:pt x="736134" y="433632"/>
                  </a:cubicBezTo>
                  <a:cubicBezTo>
                    <a:pt x="715814" y="436172"/>
                    <a:pt x="696129" y="443792"/>
                    <a:pt x="675809" y="441887"/>
                  </a:cubicBezTo>
                  <a:close/>
                  <a:moveTo>
                    <a:pt x="732959" y="166932"/>
                  </a:moveTo>
                  <a:cubicBezTo>
                    <a:pt x="737404" y="169472"/>
                    <a:pt x="744389" y="166932"/>
                    <a:pt x="745659" y="161217"/>
                  </a:cubicBezTo>
                  <a:cubicBezTo>
                    <a:pt x="744389" y="125657"/>
                    <a:pt x="672634" y="141532"/>
                    <a:pt x="657394" y="133912"/>
                  </a:cubicBezTo>
                  <a:cubicBezTo>
                    <a:pt x="623104" y="134547"/>
                    <a:pt x="419904" y="153597"/>
                    <a:pt x="476419" y="191697"/>
                  </a:cubicBezTo>
                  <a:cubicBezTo>
                    <a:pt x="556429" y="162487"/>
                    <a:pt x="649774" y="134547"/>
                    <a:pt x="732959" y="166932"/>
                  </a:cubicBezTo>
                  <a:close/>
                  <a:moveTo>
                    <a:pt x="726609" y="92002"/>
                  </a:moveTo>
                  <a:cubicBezTo>
                    <a:pt x="717719" y="29772"/>
                    <a:pt x="482134" y="92002"/>
                    <a:pt x="449114" y="126927"/>
                  </a:cubicBezTo>
                  <a:cubicBezTo>
                    <a:pt x="452924" y="132642"/>
                    <a:pt x="455464" y="137087"/>
                    <a:pt x="459274" y="143437"/>
                  </a:cubicBezTo>
                  <a:cubicBezTo>
                    <a:pt x="539284" y="94542"/>
                    <a:pt x="635169" y="79937"/>
                    <a:pt x="726609" y="92002"/>
                  </a:cubicBezTo>
                  <a:close/>
                  <a:moveTo>
                    <a:pt x="494199" y="248847"/>
                  </a:moveTo>
                  <a:cubicBezTo>
                    <a:pt x="562144" y="217097"/>
                    <a:pt x="643424" y="223447"/>
                    <a:pt x="716449" y="235512"/>
                  </a:cubicBezTo>
                  <a:cubicBezTo>
                    <a:pt x="743119" y="187887"/>
                    <a:pt x="480229" y="199317"/>
                    <a:pt x="478959" y="238687"/>
                  </a:cubicBezTo>
                  <a:cubicBezTo>
                    <a:pt x="478959" y="246942"/>
                    <a:pt x="487214" y="252657"/>
                    <a:pt x="494199" y="248847"/>
                  </a:cubicBezTo>
                  <a:close/>
                  <a:moveTo>
                    <a:pt x="528489" y="290122"/>
                  </a:moveTo>
                  <a:cubicBezTo>
                    <a:pt x="592624" y="271707"/>
                    <a:pt x="654854" y="280597"/>
                    <a:pt x="720259" y="272977"/>
                  </a:cubicBezTo>
                  <a:cubicBezTo>
                    <a:pt x="682159" y="245037"/>
                    <a:pt x="508804" y="252022"/>
                    <a:pt x="482769" y="285677"/>
                  </a:cubicBezTo>
                  <a:cubicBezTo>
                    <a:pt x="488484" y="303457"/>
                    <a:pt x="515154" y="290122"/>
                    <a:pt x="528489" y="290122"/>
                  </a:cubicBezTo>
                  <a:close/>
                  <a:moveTo>
                    <a:pt x="487214" y="344097"/>
                  </a:moveTo>
                  <a:cubicBezTo>
                    <a:pt x="524679" y="329492"/>
                    <a:pt x="568494" y="330762"/>
                    <a:pt x="602784" y="322507"/>
                  </a:cubicBezTo>
                  <a:cubicBezTo>
                    <a:pt x="610404" y="283772"/>
                    <a:pt x="438954" y="313617"/>
                    <a:pt x="487214" y="344097"/>
                  </a:cubicBezTo>
                  <a:close/>
                  <a:moveTo>
                    <a:pt x="570399" y="357432"/>
                  </a:moveTo>
                  <a:cubicBezTo>
                    <a:pt x="570399" y="356797"/>
                    <a:pt x="570399" y="356162"/>
                    <a:pt x="569764" y="355527"/>
                  </a:cubicBezTo>
                  <a:cubicBezTo>
                    <a:pt x="552619" y="361242"/>
                    <a:pt x="472609" y="361242"/>
                    <a:pt x="503089" y="389817"/>
                  </a:cubicBezTo>
                  <a:cubicBezTo>
                    <a:pt x="527219" y="389817"/>
                    <a:pt x="663744" y="368862"/>
                    <a:pt x="570399" y="357432"/>
                  </a:cubicBezTo>
                  <a:close/>
                  <a:moveTo>
                    <a:pt x="527219" y="465382"/>
                  </a:moveTo>
                  <a:cubicBezTo>
                    <a:pt x="531029" y="504752"/>
                    <a:pt x="577384" y="471097"/>
                    <a:pt x="599609" y="467287"/>
                  </a:cubicBezTo>
                  <a:cubicBezTo>
                    <a:pt x="643424" y="424742"/>
                    <a:pt x="545634" y="460937"/>
                    <a:pt x="527219" y="465382"/>
                  </a:cubicBezTo>
                  <a:close/>
                  <a:moveTo>
                    <a:pt x="80814" y="149152"/>
                  </a:moveTo>
                  <a:cubicBezTo>
                    <a:pt x="89069" y="207572"/>
                    <a:pt x="91609" y="268532"/>
                    <a:pt x="106849" y="325682"/>
                  </a:cubicBezTo>
                  <a:cubicBezTo>
                    <a:pt x="121454" y="349812"/>
                    <a:pt x="158284" y="325047"/>
                    <a:pt x="180509" y="323777"/>
                  </a:cubicBezTo>
                  <a:cubicBezTo>
                    <a:pt x="231944" y="314887"/>
                    <a:pt x="315129" y="299647"/>
                    <a:pt x="360849" y="323777"/>
                  </a:cubicBezTo>
                  <a:cubicBezTo>
                    <a:pt x="404029" y="299647"/>
                    <a:pt x="364024" y="247577"/>
                    <a:pt x="364024" y="210112"/>
                  </a:cubicBezTo>
                  <a:cubicBezTo>
                    <a:pt x="369104" y="76127"/>
                    <a:pt x="162729" y="123752"/>
                    <a:pt x="80814" y="149152"/>
                  </a:cubicBezTo>
                  <a:close/>
                  <a:moveTo>
                    <a:pt x="354499" y="290122"/>
                  </a:moveTo>
                  <a:cubicBezTo>
                    <a:pt x="277029" y="288852"/>
                    <a:pt x="202099" y="298377"/>
                    <a:pt x="125899" y="307902"/>
                  </a:cubicBezTo>
                  <a:cubicBezTo>
                    <a:pt x="118914" y="262817"/>
                    <a:pt x="111929" y="218367"/>
                    <a:pt x="104944" y="172647"/>
                  </a:cubicBezTo>
                  <a:cubicBezTo>
                    <a:pt x="172254" y="133277"/>
                    <a:pt x="262424" y="130102"/>
                    <a:pt x="332909" y="165662"/>
                  </a:cubicBezTo>
                  <a:cubicBezTo>
                    <a:pt x="350054" y="232337"/>
                    <a:pt x="357039" y="269802"/>
                    <a:pt x="354499" y="290122"/>
                  </a:cubicBezTo>
                  <a:close/>
                  <a:moveTo>
                    <a:pt x="227499" y="369497"/>
                  </a:moveTo>
                  <a:cubicBezTo>
                    <a:pt x="222419" y="351082"/>
                    <a:pt x="220514" y="348542"/>
                    <a:pt x="210989" y="347907"/>
                  </a:cubicBezTo>
                  <a:cubicBezTo>
                    <a:pt x="187494" y="351082"/>
                    <a:pt x="103039" y="349812"/>
                    <a:pt x="130344" y="388547"/>
                  </a:cubicBezTo>
                  <a:cubicBezTo>
                    <a:pt x="161459" y="381562"/>
                    <a:pt x="191304" y="365687"/>
                    <a:pt x="227499" y="369497"/>
                  </a:cubicBezTo>
                  <a:close/>
                  <a:moveTo>
                    <a:pt x="143679" y="431727"/>
                  </a:moveTo>
                  <a:cubicBezTo>
                    <a:pt x="177334" y="419662"/>
                    <a:pt x="207814" y="421567"/>
                    <a:pt x="243374" y="420297"/>
                  </a:cubicBezTo>
                  <a:cubicBezTo>
                    <a:pt x="233849" y="382832"/>
                    <a:pt x="99864" y="399342"/>
                    <a:pt x="143679" y="431727"/>
                  </a:cubicBezTo>
                  <a:close/>
                  <a:moveTo>
                    <a:pt x="288459" y="401882"/>
                  </a:moveTo>
                  <a:cubicBezTo>
                    <a:pt x="315764" y="406327"/>
                    <a:pt x="342434" y="389817"/>
                    <a:pt x="369739" y="399977"/>
                  </a:cubicBezTo>
                  <a:cubicBezTo>
                    <a:pt x="371644" y="400612"/>
                    <a:pt x="375454" y="395532"/>
                    <a:pt x="379899" y="392357"/>
                  </a:cubicBezTo>
                  <a:cubicBezTo>
                    <a:pt x="375454" y="363147"/>
                    <a:pt x="253534" y="375212"/>
                    <a:pt x="288459" y="401882"/>
                  </a:cubicBezTo>
                  <a:close/>
                  <a:moveTo>
                    <a:pt x="207179" y="439982"/>
                  </a:moveTo>
                  <a:cubicBezTo>
                    <a:pt x="207179" y="440617"/>
                    <a:pt x="207179" y="440617"/>
                    <a:pt x="207179" y="441252"/>
                  </a:cubicBezTo>
                  <a:cubicBezTo>
                    <a:pt x="190034" y="445697"/>
                    <a:pt x="151934" y="438077"/>
                    <a:pt x="148759" y="460302"/>
                  </a:cubicBezTo>
                  <a:cubicBezTo>
                    <a:pt x="155109" y="492687"/>
                    <a:pt x="295444" y="438712"/>
                    <a:pt x="207179" y="439982"/>
                  </a:cubicBezTo>
                  <a:close/>
                  <a:moveTo>
                    <a:pt x="297984" y="448237"/>
                  </a:moveTo>
                  <a:cubicBezTo>
                    <a:pt x="320844" y="443792"/>
                    <a:pt x="368469" y="461572"/>
                    <a:pt x="371009" y="427282"/>
                  </a:cubicBezTo>
                  <a:cubicBezTo>
                    <a:pt x="350054" y="426012"/>
                    <a:pt x="270044" y="410772"/>
                    <a:pt x="297984" y="448237"/>
                  </a:cubicBezTo>
                  <a:close/>
                  <a:moveTo>
                    <a:pt x="291634" y="359972"/>
                  </a:moveTo>
                  <a:cubicBezTo>
                    <a:pt x="311954" y="347907"/>
                    <a:pt x="353864" y="361242"/>
                    <a:pt x="362754" y="339652"/>
                  </a:cubicBezTo>
                  <a:cubicBezTo>
                    <a:pt x="350054" y="319332"/>
                    <a:pt x="244009" y="335207"/>
                    <a:pt x="291634" y="359972"/>
                  </a:cubicBezTo>
                  <a:close/>
                  <a:moveTo>
                    <a:pt x="177969" y="519357"/>
                  </a:moveTo>
                  <a:cubicBezTo>
                    <a:pt x="199559" y="512372"/>
                    <a:pt x="228134" y="521897"/>
                    <a:pt x="239564" y="497132"/>
                  </a:cubicBezTo>
                  <a:cubicBezTo>
                    <a:pt x="217974" y="490147"/>
                    <a:pt x="144314" y="494592"/>
                    <a:pt x="177969" y="519357"/>
                  </a:cubicBezTo>
                  <a:close/>
                  <a:moveTo>
                    <a:pt x="332274" y="485067"/>
                  </a:moveTo>
                  <a:cubicBezTo>
                    <a:pt x="311954" y="485702"/>
                    <a:pt x="265599" y="490782"/>
                    <a:pt x="301794" y="508562"/>
                  </a:cubicBezTo>
                  <a:cubicBezTo>
                    <a:pt x="326559" y="509832"/>
                    <a:pt x="396409" y="498402"/>
                    <a:pt x="332274" y="48506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50" name="Google Shape;50;p2"/>
            <p:cNvSpPr/>
            <p:nvPr/>
          </p:nvSpPr>
          <p:spPr>
            <a:xfrm>
              <a:off x="8750637" y="1716146"/>
              <a:ext cx="454206" cy="406096"/>
            </a:xfrm>
            <a:custGeom>
              <a:avLst/>
              <a:gdLst/>
              <a:ahLst/>
              <a:cxnLst/>
              <a:rect l="l" t="t" r="r" b="b"/>
              <a:pathLst>
                <a:path w="528147" h="472205" extrusionOk="0">
                  <a:moveTo>
                    <a:pt x="395469" y="177165"/>
                  </a:moveTo>
                  <a:cubicBezTo>
                    <a:pt x="443094" y="36830"/>
                    <a:pt x="381499" y="-53340"/>
                    <a:pt x="264659" y="86360"/>
                  </a:cubicBezTo>
                  <a:cubicBezTo>
                    <a:pt x="239894" y="41275"/>
                    <a:pt x="195444" y="0"/>
                    <a:pt x="143374" y="0"/>
                  </a:cubicBezTo>
                  <a:cubicBezTo>
                    <a:pt x="65269" y="15240"/>
                    <a:pt x="123054" y="139065"/>
                    <a:pt x="131944" y="187325"/>
                  </a:cubicBezTo>
                  <a:cubicBezTo>
                    <a:pt x="76064" y="179070"/>
                    <a:pt x="-40776" y="242570"/>
                    <a:pt x="14469" y="300990"/>
                  </a:cubicBezTo>
                  <a:cubicBezTo>
                    <a:pt x="41774" y="327660"/>
                    <a:pt x="81144" y="321945"/>
                    <a:pt x="109719" y="344170"/>
                  </a:cubicBezTo>
                  <a:cubicBezTo>
                    <a:pt x="102734" y="370840"/>
                    <a:pt x="109084" y="399415"/>
                    <a:pt x="92574" y="423545"/>
                  </a:cubicBezTo>
                  <a:cubicBezTo>
                    <a:pt x="86859" y="433070"/>
                    <a:pt x="90034" y="441960"/>
                    <a:pt x="95749" y="450215"/>
                  </a:cubicBezTo>
                  <a:cubicBezTo>
                    <a:pt x="112259" y="475615"/>
                    <a:pt x="147819" y="474345"/>
                    <a:pt x="159249" y="450850"/>
                  </a:cubicBezTo>
                  <a:cubicBezTo>
                    <a:pt x="175759" y="424180"/>
                    <a:pt x="207509" y="409575"/>
                    <a:pt x="235449" y="397510"/>
                  </a:cubicBezTo>
                  <a:cubicBezTo>
                    <a:pt x="289424" y="513715"/>
                    <a:pt x="403724" y="490220"/>
                    <a:pt x="379594" y="355600"/>
                  </a:cubicBezTo>
                  <a:cubicBezTo>
                    <a:pt x="470399" y="330200"/>
                    <a:pt x="493259" y="345440"/>
                    <a:pt x="525009" y="245110"/>
                  </a:cubicBezTo>
                  <a:cubicBezTo>
                    <a:pt x="549139" y="182880"/>
                    <a:pt x="427219" y="204470"/>
                    <a:pt x="395469" y="177165"/>
                  </a:cubicBezTo>
                  <a:close/>
                  <a:moveTo>
                    <a:pt x="392294" y="59055"/>
                  </a:moveTo>
                  <a:cubicBezTo>
                    <a:pt x="393564" y="106680"/>
                    <a:pt x="391659" y="133985"/>
                    <a:pt x="363719" y="175260"/>
                  </a:cubicBezTo>
                  <a:cubicBezTo>
                    <a:pt x="314824" y="185420"/>
                    <a:pt x="309744" y="137795"/>
                    <a:pt x="290059" y="103505"/>
                  </a:cubicBezTo>
                  <a:cubicBezTo>
                    <a:pt x="316094" y="73025"/>
                    <a:pt x="348479" y="12065"/>
                    <a:pt x="392294" y="59055"/>
                  </a:cubicBezTo>
                  <a:close/>
                  <a:moveTo>
                    <a:pt x="347209" y="325755"/>
                  </a:moveTo>
                  <a:cubicBezTo>
                    <a:pt x="331969" y="330835"/>
                    <a:pt x="317999" y="330200"/>
                    <a:pt x="298314" y="327025"/>
                  </a:cubicBezTo>
                  <a:cubicBezTo>
                    <a:pt x="311649" y="308610"/>
                    <a:pt x="318634" y="292100"/>
                    <a:pt x="333239" y="278130"/>
                  </a:cubicBezTo>
                  <a:cubicBezTo>
                    <a:pt x="345304" y="292735"/>
                    <a:pt x="349749" y="307975"/>
                    <a:pt x="347209" y="325755"/>
                  </a:cubicBezTo>
                  <a:close/>
                  <a:moveTo>
                    <a:pt x="271009" y="130175"/>
                  </a:moveTo>
                  <a:cubicBezTo>
                    <a:pt x="287519" y="140970"/>
                    <a:pt x="288789" y="144145"/>
                    <a:pt x="293234" y="172720"/>
                  </a:cubicBezTo>
                  <a:cubicBezTo>
                    <a:pt x="277359" y="178435"/>
                    <a:pt x="262119" y="180975"/>
                    <a:pt x="244339" y="174625"/>
                  </a:cubicBezTo>
                  <a:cubicBezTo>
                    <a:pt x="247514" y="155575"/>
                    <a:pt x="259579" y="142875"/>
                    <a:pt x="271009" y="130175"/>
                  </a:cubicBezTo>
                  <a:close/>
                  <a:moveTo>
                    <a:pt x="131309" y="77470"/>
                  </a:moveTo>
                  <a:cubicBezTo>
                    <a:pt x="173854" y="74930"/>
                    <a:pt x="176394" y="73025"/>
                    <a:pt x="187189" y="26670"/>
                  </a:cubicBezTo>
                  <a:cubicBezTo>
                    <a:pt x="208779" y="61595"/>
                    <a:pt x="240529" y="69215"/>
                    <a:pt x="250689" y="109220"/>
                  </a:cubicBezTo>
                  <a:cubicBezTo>
                    <a:pt x="229099" y="140970"/>
                    <a:pt x="209414" y="200025"/>
                    <a:pt x="161154" y="180975"/>
                  </a:cubicBezTo>
                  <a:cubicBezTo>
                    <a:pt x="144644" y="148590"/>
                    <a:pt x="124324" y="116840"/>
                    <a:pt x="131309" y="77470"/>
                  </a:cubicBezTo>
                  <a:close/>
                  <a:moveTo>
                    <a:pt x="191634" y="321310"/>
                  </a:moveTo>
                  <a:cubicBezTo>
                    <a:pt x="176394" y="325755"/>
                    <a:pt x="165599" y="326390"/>
                    <a:pt x="154169" y="320040"/>
                  </a:cubicBezTo>
                  <a:cubicBezTo>
                    <a:pt x="156074" y="305435"/>
                    <a:pt x="160519" y="293370"/>
                    <a:pt x="172584" y="283210"/>
                  </a:cubicBezTo>
                  <a:cubicBezTo>
                    <a:pt x="185284" y="292735"/>
                    <a:pt x="185919" y="306070"/>
                    <a:pt x="191634" y="321310"/>
                  </a:cubicBezTo>
                  <a:close/>
                  <a:moveTo>
                    <a:pt x="23359" y="274955"/>
                  </a:moveTo>
                  <a:cubicBezTo>
                    <a:pt x="39869" y="215265"/>
                    <a:pt x="92574" y="210185"/>
                    <a:pt x="145279" y="213995"/>
                  </a:cubicBezTo>
                  <a:cubicBezTo>
                    <a:pt x="175759" y="248285"/>
                    <a:pt x="140834" y="281305"/>
                    <a:pt x="124959" y="314960"/>
                  </a:cubicBezTo>
                  <a:cubicBezTo>
                    <a:pt x="83049" y="313690"/>
                    <a:pt x="43679" y="297815"/>
                    <a:pt x="23359" y="274955"/>
                  </a:cubicBezTo>
                  <a:close/>
                  <a:moveTo>
                    <a:pt x="163059" y="412115"/>
                  </a:moveTo>
                  <a:cubicBezTo>
                    <a:pt x="152264" y="408940"/>
                    <a:pt x="142739" y="405765"/>
                    <a:pt x="131944" y="402590"/>
                  </a:cubicBezTo>
                  <a:cubicBezTo>
                    <a:pt x="125594" y="382905"/>
                    <a:pt x="126229" y="365125"/>
                    <a:pt x="143374" y="347345"/>
                  </a:cubicBezTo>
                  <a:cubicBezTo>
                    <a:pt x="170044" y="349250"/>
                    <a:pt x="208144" y="337185"/>
                    <a:pt x="214494" y="377190"/>
                  </a:cubicBezTo>
                  <a:cubicBezTo>
                    <a:pt x="196714" y="389255"/>
                    <a:pt x="180204" y="400685"/>
                    <a:pt x="163059" y="412115"/>
                  </a:cubicBezTo>
                  <a:close/>
                  <a:moveTo>
                    <a:pt x="225289" y="327025"/>
                  </a:moveTo>
                  <a:cubicBezTo>
                    <a:pt x="170679" y="248285"/>
                    <a:pt x="196079" y="189230"/>
                    <a:pt x="295139" y="198120"/>
                  </a:cubicBezTo>
                  <a:cubicBezTo>
                    <a:pt x="326254" y="193040"/>
                    <a:pt x="331969" y="241935"/>
                    <a:pt x="314824" y="260350"/>
                  </a:cubicBezTo>
                  <a:cubicBezTo>
                    <a:pt x="285614" y="290830"/>
                    <a:pt x="279264" y="341630"/>
                    <a:pt x="225289" y="327025"/>
                  </a:cubicBezTo>
                  <a:close/>
                  <a:moveTo>
                    <a:pt x="253864" y="379095"/>
                  </a:moveTo>
                  <a:cubicBezTo>
                    <a:pt x="271644" y="343535"/>
                    <a:pt x="316729" y="349885"/>
                    <a:pt x="350384" y="355600"/>
                  </a:cubicBezTo>
                  <a:cubicBezTo>
                    <a:pt x="385309" y="470535"/>
                    <a:pt x="287519" y="482600"/>
                    <a:pt x="253864" y="379095"/>
                  </a:cubicBezTo>
                  <a:close/>
                  <a:moveTo>
                    <a:pt x="377689" y="327025"/>
                  </a:moveTo>
                  <a:cubicBezTo>
                    <a:pt x="365624" y="281305"/>
                    <a:pt x="337684" y="234950"/>
                    <a:pt x="383404" y="201295"/>
                  </a:cubicBezTo>
                  <a:cubicBezTo>
                    <a:pt x="408804" y="207645"/>
                    <a:pt x="434204" y="213360"/>
                    <a:pt x="460239" y="219710"/>
                  </a:cubicBezTo>
                  <a:cubicBezTo>
                    <a:pt x="462779" y="241300"/>
                    <a:pt x="469764" y="257175"/>
                    <a:pt x="488179" y="269875"/>
                  </a:cubicBezTo>
                  <a:cubicBezTo>
                    <a:pt x="492624" y="324485"/>
                    <a:pt x="417059" y="320675"/>
                    <a:pt x="377689" y="327025"/>
                  </a:cubicBezTo>
                  <a:close/>
                  <a:moveTo>
                    <a:pt x="257039" y="222250"/>
                  </a:moveTo>
                  <a:cubicBezTo>
                    <a:pt x="196714" y="216535"/>
                    <a:pt x="185284" y="288290"/>
                    <a:pt x="248149" y="290830"/>
                  </a:cubicBezTo>
                  <a:cubicBezTo>
                    <a:pt x="289424" y="291465"/>
                    <a:pt x="307204" y="229235"/>
                    <a:pt x="257039" y="222250"/>
                  </a:cubicBezTo>
                  <a:close/>
                  <a:moveTo>
                    <a:pt x="243069" y="266700"/>
                  </a:moveTo>
                  <a:cubicBezTo>
                    <a:pt x="215764" y="264795"/>
                    <a:pt x="229099" y="242570"/>
                    <a:pt x="248149" y="240030"/>
                  </a:cubicBezTo>
                  <a:cubicBezTo>
                    <a:pt x="272279" y="237490"/>
                    <a:pt x="262119" y="269240"/>
                    <a:pt x="243069" y="26670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51" name="Google Shape;51;p2"/>
            <p:cNvSpPr/>
            <p:nvPr/>
          </p:nvSpPr>
          <p:spPr>
            <a:xfrm rot="-2424156">
              <a:off x="2052510" y="-106317"/>
              <a:ext cx="373867" cy="493313"/>
            </a:xfrm>
            <a:custGeom>
              <a:avLst/>
              <a:gdLst/>
              <a:ahLst/>
              <a:cxnLst/>
              <a:rect l="l" t="t" r="r" b="b"/>
              <a:pathLst>
                <a:path w="434661" h="573530" extrusionOk="0">
                  <a:moveTo>
                    <a:pt x="430380" y="417373"/>
                  </a:moveTo>
                  <a:cubicBezTo>
                    <a:pt x="427840" y="354508"/>
                    <a:pt x="363705" y="334823"/>
                    <a:pt x="311635" y="329743"/>
                  </a:cubicBezTo>
                  <a:cubicBezTo>
                    <a:pt x="264010" y="315138"/>
                    <a:pt x="297665" y="236398"/>
                    <a:pt x="288775" y="197028"/>
                  </a:cubicBezTo>
                  <a:cubicBezTo>
                    <a:pt x="290680" y="118923"/>
                    <a:pt x="325605" y="15418"/>
                    <a:pt x="217655" y="178"/>
                  </a:cubicBezTo>
                  <a:cubicBezTo>
                    <a:pt x="211305" y="-1092"/>
                    <a:pt x="199875" y="4623"/>
                    <a:pt x="202415" y="11608"/>
                  </a:cubicBezTo>
                  <a:cubicBezTo>
                    <a:pt x="207495" y="87808"/>
                    <a:pt x="223370" y="169088"/>
                    <a:pt x="197335" y="242748"/>
                  </a:cubicBezTo>
                  <a:cubicBezTo>
                    <a:pt x="158600" y="220523"/>
                    <a:pt x="52555" y="59868"/>
                    <a:pt x="24615" y="87173"/>
                  </a:cubicBezTo>
                  <a:cubicBezTo>
                    <a:pt x="-68095" y="172263"/>
                    <a:pt x="127485" y="297993"/>
                    <a:pt x="175745" y="366573"/>
                  </a:cubicBezTo>
                  <a:cubicBezTo>
                    <a:pt x="205590" y="403403"/>
                    <a:pt x="41760" y="420548"/>
                    <a:pt x="141455" y="548818"/>
                  </a:cubicBezTo>
                  <a:cubicBezTo>
                    <a:pt x="221465" y="630733"/>
                    <a:pt x="298935" y="488493"/>
                    <a:pt x="240515" y="419913"/>
                  </a:cubicBezTo>
                  <a:cubicBezTo>
                    <a:pt x="234165" y="409753"/>
                    <a:pt x="241150" y="384353"/>
                    <a:pt x="256390" y="395148"/>
                  </a:cubicBezTo>
                  <a:cubicBezTo>
                    <a:pt x="288775" y="436423"/>
                    <a:pt x="313540" y="498653"/>
                    <a:pt x="379580" y="489128"/>
                  </a:cubicBezTo>
                  <a:cubicBezTo>
                    <a:pt x="412600" y="482778"/>
                    <a:pt x="446890" y="451028"/>
                    <a:pt x="430380" y="417373"/>
                  </a:cubicBezTo>
                  <a:close/>
                  <a:moveTo>
                    <a:pt x="227180" y="242748"/>
                  </a:moveTo>
                  <a:cubicBezTo>
                    <a:pt x="237975" y="171628"/>
                    <a:pt x="223370" y="100508"/>
                    <a:pt x="232260" y="30023"/>
                  </a:cubicBezTo>
                  <a:cubicBezTo>
                    <a:pt x="277980" y="26213"/>
                    <a:pt x="280520" y="81458"/>
                    <a:pt x="275440" y="113843"/>
                  </a:cubicBezTo>
                  <a:cubicBezTo>
                    <a:pt x="264645" y="171628"/>
                    <a:pt x="276075" y="233858"/>
                    <a:pt x="262105" y="290373"/>
                  </a:cubicBezTo>
                  <a:cubicBezTo>
                    <a:pt x="234800" y="280848"/>
                    <a:pt x="224640" y="268148"/>
                    <a:pt x="227180" y="242748"/>
                  </a:cubicBezTo>
                  <a:close/>
                  <a:moveTo>
                    <a:pt x="152885" y="518338"/>
                  </a:moveTo>
                  <a:cubicBezTo>
                    <a:pt x="152885" y="518338"/>
                    <a:pt x="152885" y="517703"/>
                    <a:pt x="152250" y="517703"/>
                  </a:cubicBezTo>
                  <a:cubicBezTo>
                    <a:pt x="95735" y="500558"/>
                    <a:pt x="151615" y="386258"/>
                    <a:pt x="202415" y="423088"/>
                  </a:cubicBezTo>
                  <a:cubicBezTo>
                    <a:pt x="199240" y="431978"/>
                    <a:pt x="190985" y="433883"/>
                    <a:pt x="182730" y="436423"/>
                  </a:cubicBezTo>
                  <a:cubicBezTo>
                    <a:pt x="152885" y="442773"/>
                    <a:pt x="133835" y="484683"/>
                    <a:pt x="152885" y="518338"/>
                  </a:cubicBezTo>
                  <a:cubicBezTo>
                    <a:pt x="152885" y="518338"/>
                    <a:pt x="152885" y="518338"/>
                    <a:pt x="152885" y="518338"/>
                  </a:cubicBezTo>
                  <a:close/>
                  <a:moveTo>
                    <a:pt x="211305" y="402133"/>
                  </a:moveTo>
                  <a:cubicBezTo>
                    <a:pt x="200510" y="403403"/>
                    <a:pt x="196065" y="378003"/>
                    <a:pt x="209400" y="376733"/>
                  </a:cubicBezTo>
                  <a:cubicBezTo>
                    <a:pt x="225910" y="374828"/>
                    <a:pt x="228450" y="402133"/>
                    <a:pt x="211305" y="402133"/>
                  </a:cubicBezTo>
                  <a:close/>
                  <a:moveTo>
                    <a:pt x="235435" y="458648"/>
                  </a:moveTo>
                  <a:cubicBezTo>
                    <a:pt x="227180" y="451663"/>
                    <a:pt x="220830" y="444043"/>
                    <a:pt x="220195" y="433248"/>
                  </a:cubicBezTo>
                  <a:cubicBezTo>
                    <a:pt x="237340" y="439598"/>
                    <a:pt x="237340" y="439598"/>
                    <a:pt x="235435" y="458648"/>
                  </a:cubicBezTo>
                  <a:close/>
                  <a:moveTo>
                    <a:pt x="177015" y="545008"/>
                  </a:moveTo>
                  <a:cubicBezTo>
                    <a:pt x="180825" y="545008"/>
                    <a:pt x="184000" y="545643"/>
                    <a:pt x="188445" y="545643"/>
                  </a:cubicBezTo>
                  <a:cubicBezTo>
                    <a:pt x="187175" y="555168"/>
                    <a:pt x="175110" y="553263"/>
                    <a:pt x="177015" y="545008"/>
                  </a:cubicBezTo>
                  <a:close/>
                  <a:moveTo>
                    <a:pt x="164950" y="510718"/>
                  </a:moveTo>
                  <a:cubicBezTo>
                    <a:pt x="148440" y="469443"/>
                    <a:pt x="209400" y="428803"/>
                    <a:pt x="222735" y="484048"/>
                  </a:cubicBezTo>
                  <a:cubicBezTo>
                    <a:pt x="217020" y="511988"/>
                    <a:pt x="186540" y="543738"/>
                    <a:pt x="164950" y="510718"/>
                  </a:cubicBezTo>
                  <a:close/>
                  <a:moveTo>
                    <a:pt x="241150" y="477698"/>
                  </a:moveTo>
                  <a:cubicBezTo>
                    <a:pt x="247500" y="493573"/>
                    <a:pt x="240515" y="504368"/>
                    <a:pt x="241785" y="515163"/>
                  </a:cubicBezTo>
                  <a:cubicBezTo>
                    <a:pt x="240515" y="504368"/>
                    <a:pt x="236070" y="493573"/>
                    <a:pt x="241150" y="477698"/>
                  </a:cubicBezTo>
                  <a:close/>
                  <a:moveTo>
                    <a:pt x="242420" y="515163"/>
                  </a:moveTo>
                  <a:cubicBezTo>
                    <a:pt x="237975" y="520878"/>
                    <a:pt x="233530" y="526593"/>
                    <a:pt x="228450" y="532943"/>
                  </a:cubicBezTo>
                  <a:cubicBezTo>
                    <a:pt x="229085" y="513893"/>
                    <a:pt x="229085" y="513893"/>
                    <a:pt x="242420" y="515163"/>
                  </a:cubicBezTo>
                  <a:close/>
                  <a:moveTo>
                    <a:pt x="27155" y="113208"/>
                  </a:moveTo>
                  <a:cubicBezTo>
                    <a:pt x="65890" y="91618"/>
                    <a:pt x="171300" y="284658"/>
                    <a:pt x="220195" y="293548"/>
                  </a:cubicBezTo>
                  <a:lnTo>
                    <a:pt x="219560" y="300533"/>
                  </a:lnTo>
                  <a:cubicBezTo>
                    <a:pt x="140185" y="304978"/>
                    <a:pt x="221465" y="384353"/>
                    <a:pt x="237340" y="308788"/>
                  </a:cubicBezTo>
                  <a:cubicBezTo>
                    <a:pt x="257025" y="318313"/>
                    <a:pt x="270995" y="334188"/>
                    <a:pt x="287505" y="345618"/>
                  </a:cubicBezTo>
                  <a:cubicBezTo>
                    <a:pt x="250675" y="449123"/>
                    <a:pt x="-15390" y="171628"/>
                    <a:pt x="27155" y="113208"/>
                  </a:cubicBezTo>
                  <a:close/>
                  <a:moveTo>
                    <a:pt x="361165" y="474523"/>
                  </a:moveTo>
                  <a:cubicBezTo>
                    <a:pt x="306555" y="467538"/>
                    <a:pt x="248770" y="360858"/>
                    <a:pt x="328780" y="350063"/>
                  </a:cubicBezTo>
                  <a:cubicBezTo>
                    <a:pt x="400535" y="349428"/>
                    <a:pt x="460860" y="469443"/>
                    <a:pt x="361165" y="474523"/>
                  </a:cubicBezTo>
                  <a:close/>
                  <a:moveTo>
                    <a:pt x="305285" y="380543"/>
                  </a:moveTo>
                  <a:cubicBezTo>
                    <a:pt x="314810" y="401498"/>
                    <a:pt x="324970" y="421818"/>
                    <a:pt x="340845" y="439598"/>
                  </a:cubicBezTo>
                  <a:cubicBezTo>
                    <a:pt x="368785" y="464363"/>
                    <a:pt x="409425" y="441503"/>
                    <a:pt x="387835" y="405308"/>
                  </a:cubicBezTo>
                  <a:cubicBezTo>
                    <a:pt x="365610" y="382448"/>
                    <a:pt x="336400" y="346888"/>
                    <a:pt x="305285" y="380543"/>
                  </a:cubicBezTo>
                  <a:close/>
                  <a:moveTo>
                    <a:pt x="368785" y="429438"/>
                  </a:moveTo>
                  <a:cubicBezTo>
                    <a:pt x="350370" y="433248"/>
                    <a:pt x="342115" y="409118"/>
                    <a:pt x="336400" y="390068"/>
                  </a:cubicBezTo>
                  <a:cubicBezTo>
                    <a:pt x="355450" y="395148"/>
                    <a:pt x="378310" y="411658"/>
                    <a:pt x="368785" y="42943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52" name="Google Shape;52;p2"/>
            <p:cNvSpPr/>
            <p:nvPr/>
          </p:nvSpPr>
          <p:spPr>
            <a:xfrm>
              <a:off x="5960437" y="3855732"/>
              <a:ext cx="712864" cy="419317"/>
            </a:xfrm>
            <a:custGeom>
              <a:avLst/>
              <a:gdLst/>
              <a:ahLst/>
              <a:cxnLst/>
              <a:rect l="l" t="t" r="r" b="b"/>
              <a:pathLst>
                <a:path w="828912" h="487578" extrusionOk="0">
                  <a:moveTo>
                    <a:pt x="827267" y="15774"/>
                  </a:moveTo>
                  <a:cubicBezTo>
                    <a:pt x="786627" y="19584"/>
                    <a:pt x="770117" y="89434"/>
                    <a:pt x="721857" y="88164"/>
                  </a:cubicBezTo>
                  <a:cubicBezTo>
                    <a:pt x="653277" y="104674"/>
                    <a:pt x="606287" y="35459"/>
                    <a:pt x="552947" y="2438"/>
                  </a:cubicBezTo>
                  <a:cubicBezTo>
                    <a:pt x="500877" y="-14706"/>
                    <a:pt x="457697" y="63399"/>
                    <a:pt x="413882" y="85624"/>
                  </a:cubicBezTo>
                  <a:cubicBezTo>
                    <a:pt x="335142" y="62764"/>
                    <a:pt x="264657" y="16409"/>
                    <a:pt x="182107" y="6884"/>
                  </a:cubicBezTo>
                  <a:cubicBezTo>
                    <a:pt x="13832" y="196114"/>
                    <a:pt x="114797" y="109119"/>
                    <a:pt x="77332" y="279934"/>
                  </a:cubicBezTo>
                  <a:cubicBezTo>
                    <a:pt x="66537" y="291999"/>
                    <a:pt x="-29983" y="332004"/>
                    <a:pt x="9387" y="343434"/>
                  </a:cubicBezTo>
                  <a:cubicBezTo>
                    <a:pt x="50662" y="334544"/>
                    <a:pt x="84952" y="279934"/>
                    <a:pt x="129402" y="297079"/>
                  </a:cubicBezTo>
                  <a:cubicBezTo>
                    <a:pt x="176392" y="312319"/>
                    <a:pt x="222747" y="330099"/>
                    <a:pt x="265292" y="356134"/>
                  </a:cubicBezTo>
                  <a:cubicBezTo>
                    <a:pt x="276087" y="364389"/>
                    <a:pt x="284977" y="365024"/>
                    <a:pt x="293867" y="356134"/>
                  </a:cubicBezTo>
                  <a:cubicBezTo>
                    <a:pt x="393562" y="278029"/>
                    <a:pt x="442457" y="290094"/>
                    <a:pt x="533897" y="372644"/>
                  </a:cubicBezTo>
                  <a:cubicBezTo>
                    <a:pt x="545962" y="407569"/>
                    <a:pt x="526277" y="473609"/>
                    <a:pt x="568187" y="487579"/>
                  </a:cubicBezTo>
                  <a:cubicBezTo>
                    <a:pt x="606922" y="460909"/>
                    <a:pt x="664707" y="478054"/>
                    <a:pt x="703442" y="453289"/>
                  </a:cubicBezTo>
                  <a:cubicBezTo>
                    <a:pt x="697092" y="439954"/>
                    <a:pt x="694552" y="438049"/>
                    <a:pt x="685662" y="441224"/>
                  </a:cubicBezTo>
                  <a:cubicBezTo>
                    <a:pt x="647562" y="453924"/>
                    <a:pt x="608192" y="451384"/>
                    <a:pt x="565647" y="457099"/>
                  </a:cubicBezTo>
                  <a:cubicBezTo>
                    <a:pt x="530722" y="351054"/>
                    <a:pt x="638037" y="335179"/>
                    <a:pt x="681852" y="264059"/>
                  </a:cubicBezTo>
                  <a:cubicBezTo>
                    <a:pt x="669152" y="215164"/>
                    <a:pt x="663437" y="157379"/>
                    <a:pt x="683122" y="109754"/>
                  </a:cubicBezTo>
                  <a:cubicBezTo>
                    <a:pt x="714237" y="105309"/>
                    <a:pt x="751067" y="116104"/>
                    <a:pt x="774562" y="91339"/>
                  </a:cubicBezTo>
                  <a:cubicBezTo>
                    <a:pt x="787262" y="69114"/>
                    <a:pt x="838698" y="42444"/>
                    <a:pt x="827267" y="15774"/>
                  </a:cubicBezTo>
                  <a:close/>
                  <a:moveTo>
                    <a:pt x="291962" y="332004"/>
                  </a:moveTo>
                  <a:cubicBezTo>
                    <a:pt x="236082" y="338354"/>
                    <a:pt x="173217" y="285649"/>
                    <a:pt x="115432" y="270409"/>
                  </a:cubicBezTo>
                  <a:cubicBezTo>
                    <a:pt x="90032" y="159284"/>
                    <a:pt x="116067" y="100229"/>
                    <a:pt x="200522" y="26569"/>
                  </a:cubicBezTo>
                  <a:cubicBezTo>
                    <a:pt x="260847" y="58319"/>
                    <a:pt x="361177" y="58954"/>
                    <a:pt x="394832" y="119914"/>
                  </a:cubicBezTo>
                  <a:cubicBezTo>
                    <a:pt x="399912" y="261519"/>
                    <a:pt x="438012" y="269774"/>
                    <a:pt x="291962" y="332004"/>
                  </a:cubicBezTo>
                  <a:close/>
                  <a:moveTo>
                    <a:pt x="550407" y="352324"/>
                  </a:moveTo>
                  <a:cubicBezTo>
                    <a:pt x="510402" y="332004"/>
                    <a:pt x="466587" y="307874"/>
                    <a:pt x="431662" y="278664"/>
                  </a:cubicBezTo>
                  <a:cubicBezTo>
                    <a:pt x="443092" y="255804"/>
                    <a:pt x="535802" y="344069"/>
                    <a:pt x="563107" y="328194"/>
                  </a:cubicBezTo>
                  <a:cubicBezTo>
                    <a:pt x="563742" y="298349"/>
                    <a:pt x="504052" y="297079"/>
                    <a:pt x="486272" y="272949"/>
                  </a:cubicBezTo>
                  <a:cubicBezTo>
                    <a:pt x="462142" y="255169"/>
                    <a:pt x="461507" y="255804"/>
                    <a:pt x="428487" y="257709"/>
                  </a:cubicBezTo>
                  <a:cubicBezTo>
                    <a:pt x="400547" y="118644"/>
                    <a:pt x="415787" y="98324"/>
                    <a:pt x="533262" y="22124"/>
                  </a:cubicBezTo>
                  <a:cubicBezTo>
                    <a:pt x="578347" y="42444"/>
                    <a:pt x="611367" y="76099"/>
                    <a:pt x="651372" y="104039"/>
                  </a:cubicBezTo>
                  <a:cubicBezTo>
                    <a:pt x="649467" y="159284"/>
                    <a:pt x="643752" y="213259"/>
                    <a:pt x="653277" y="267234"/>
                  </a:cubicBezTo>
                  <a:cubicBezTo>
                    <a:pt x="625337" y="299619"/>
                    <a:pt x="599302" y="321209"/>
                    <a:pt x="550407" y="352324"/>
                  </a:cubicBezTo>
                  <a:close/>
                  <a:moveTo>
                    <a:pt x="362447" y="111024"/>
                  </a:moveTo>
                  <a:cubicBezTo>
                    <a:pt x="361812" y="137059"/>
                    <a:pt x="340222" y="276124"/>
                    <a:pt x="384037" y="261519"/>
                  </a:cubicBezTo>
                  <a:cubicBezTo>
                    <a:pt x="370702" y="227229"/>
                    <a:pt x="410072" y="110389"/>
                    <a:pt x="362447" y="111024"/>
                  </a:cubicBezTo>
                  <a:close/>
                  <a:moveTo>
                    <a:pt x="222112" y="274854"/>
                  </a:moveTo>
                  <a:cubicBezTo>
                    <a:pt x="194807" y="267234"/>
                    <a:pt x="166867" y="234849"/>
                    <a:pt x="138292" y="246279"/>
                  </a:cubicBezTo>
                  <a:cubicBezTo>
                    <a:pt x="140832" y="274219"/>
                    <a:pt x="241797" y="302159"/>
                    <a:pt x="269737" y="317399"/>
                  </a:cubicBezTo>
                  <a:cubicBezTo>
                    <a:pt x="303392" y="300254"/>
                    <a:pt x="234812" y="284379"/>
                    <a:pt x="222112" y="274854"/>
                  </a:cubicBezTo>
                  <a:close/>
                  <a:moveTo>
                    <a:pt x="199887" y="46889"/>
                  </a:moveTo>
                  <a:cubicBezTo>
                    <a:pt x="182107" y="69749"/>
                    <a:pt x="105272" y="126264"/>
                    <a:pt x="137657" y="151664"/>
                  </a:cubicBezTo>
                  <a:cubicBezTo>
                    <a:pt x="149722" y="130074"/>
                    <a:pt x="253227" y="46889"/>
                    <a:pt x="199887" y="46889"/>
                  </a:cubicBezTo>
                  <a:close/>
                  <a:moveTo>
                    <a:pt x="446267" y="123724"/>
                  </a:moveTo>
                  <a:cubicBezTo>
                    <a:pt x="410707" y="111659"/>
                    <a:pt x="443727" y="204369"/>
                    <a:pt x="440552" y="224054"/>
                  </a:cubicBezTo>
                  <a:cubicBezTo>
                    <a:pt x="449442" y="248184"/>
                    <a:pt x="468492" y="228499"/>
                    <a:pt x="462777" y="219609"/>
                  </a:cubicBezTo>
                  <a:cubicBezTo>
                    <a:pt x="455792" y="185319"/>
                    <a:pt x="462142" y="151664"/>
                    <a:pt x="446267" y="12372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53" name="Google Shape;53;p2"/>
            <p:cNvGrpSpPr/>
            <p:nvPr/>
          </p:nvGrpSpPr>
          <p:grpSpPr>
            <a:xfrm rot="891035">
              <a:off x="1165229" y="1691730"/>
              <a:ext cx="657771" cy="386113"/>
              <a:chOff x="1429156" y="1387535"/>
              <a:chExt cx="657769" cy="386112"/>
            </a:xfrm>
          </p:grpSpPr>
          <p:sp>
            <p:nvSpPr>
              <p:cNvPr id="54" name="Google Shape;54;p2"/>
              <p:cNvSpPr/>
              <p:nvPr/>
            </p:nvSpPr>
            <p:spPr>
              <a:xfrm>
                <a:off x="1429156" y="1387535"/>
                <a:ext cx="657769" cy="386112"/>
              </a:xfrm>
              <a:custGeom>
                <a:avLst/>
                <a:gdLst/>
                <a:ahLst/>
                <a:cxnLst/>
                <a:rect l="l" t="t" r="r" b="b"/>
                <a:pathLst>
                  <a:path w="764848" h="448968" extrusionOk="0">
                    <a:moveTo>
                      <a:pt x="741700" y="448969"/>
                    </a:moveTo>
                    <a:cubicBezTo>
                      <a:pt x="719475" y="440079"/>
                      <a:pt x="715030" y="440714"/>
                      <a:pt x="686455" y="443889"/>
                    </a:cubicBezTo>
                    <a:cubicBezTo>
                      <a:pt x="552470" y="455319"/>
                      <a:pt x="419120" y="428649"/>
                      <a:pt x="285770" y="436269"/>
                    </a:cubicBezTo>
                    <a:cubicBezTo>
                      <a:pt x="193060" y="430554"/>
                      <a:pt x="98445" y="428649"/>
                      <a:pt x="6370" y="441349"/>
                    </a:cubicBezTo>
                    <a:cubicBezTo>
                      <a:pt x="-45700" y="400709"/>
                      <a:pt x="237510" y="281329"/>
                      <a:pt x="273070" y="259739"/>
                    </a:cubicBezTo>
                    <a:cubicBezTo>
                      <a:pt x="431820" y="183539"/>
                      <a:pt x="582950" y="91464"/>
                      <a:pt x="735985" y="3834"/>
                    </a:cubicBezTo>
                    <a:cubicBezTo>
                      <a:pt x="748685" y="-3786"/>
                      <a:pt x="759480" y="24"/>
                      <a:pt x="761385" y="14629"/>
                    </a:cubicBezTo>
                    <a:cubicBezTo>
                      <a:pt x="772180" y="114324"/>
                      <a:pt x="753765" y="215924"/>
                      <a:pt x="759480" y="316889"/>
                    </a:cubicBezTo>
                    <a:cubicBezTo>
                      <a:pt x="752495" y="359434"/>
                      <a:pt x="769640" y="414044"/>
                      <a:pt x="741700" y="448969"/>
                    </a:cubicBezTo>
                    <a:close/>
                    <a:moveTo>
                      <a:pt x="615970" y="418489"/>
                    </a:moveTo>
                    <a:cubicBezTo>
                      <a:pt x="647720" y="425474"/>
                      <a:pt x="636290" y="413409"/>
                      <a:pt x="645815" y="393724"/>
                    </a:cubicBezTo>
                    <a:cubicBezTo>
                      <a:pt x="661690" y="396264"/>
                      <a:pt x="657880" y="414044"/>
                      <a:pt x="669945" y="421029"/>
                    </a:cubicBezTo>
                    <a:cubicBezTo>
                      <a:pt x="675660" y="420394"/>
                      <a:pt x="682645" y="420394"/>
                      <a:pt x="690900" y="419759"/>
                    </a:cubicBezTo>
                    <a:cubicBezTo>
                      <a:pt x="692170" y="410234"/>
                      <a:pt x="692805" y="402614"/>
                      <a:pt x="694075" y="394994"/>
                    </a:cubicBezTo>
                    <a:cubicBezTo>
                      <a:pt x="703600" y="394994"/>
                      <a:pt x="705505" y="401979"/>
                      <a:pt x="708680" y="407059"/>
                    </a:cubicBezTo>
                    <a:cubicBezTo>
                      <a:pt x="718205" y="421664"/>
                      <a:pt x="735350" y="405154"/>
                      <a:pt x="734080" y="391819"/>
                    </a:cubicBezTo>
                    <a:cubicBezTo>
                      <a:pt x="734715" y="274344"/>
                      <a:pt x="747415" y="153059"/>
                      <a:pt x="738525" y="37489"/>
                    </a:cubicBezTo>
                    <a:cubicBezTo>
                      <a:pt x="616605" y="87019"/>
                      <a:pt x="508020" y="171474"/>
                      <a:pt x="388005" y="229259"/>
                    </a:cubicBezTo>
                    <a:cubicBezTo>
                      <a:pt x="278785" y="288314"/>
                      <a:pt x="157500" y="328954"/>
                      <a:pt x="59710" y="406424"/>
                    </a:cubicBezTo>
                    <a:cubicBezTo>
                      <a:pt x="81300" y="415949"/>
                      <a:pt x="101620" y="415949"/>
                      <a:pt x="122575" y="412139"/>
                    </a:cubicBezTo>
                    <a:cubicBezTo>
                      <a:pt x="125115" y="401344"/>
                      <a:pt x="127020" y="392454"/>
                      <a:pt x="128925" y="383564"/>
                    </a:cubicBezTo>
                    <a:cubicBezTo>
                      <a:pt x="154325" y="379119"/>
                      <a:pt x="141625" y="432459"/>
                      <a:pt x="165120" y="404519"/>
                    </a:cubicBezTo>
                    <a:cubicBezTo>
                      <a:pt x="167025" y="400074"/>
                      <a:pt x="165755" y="393724"/>
                      <a:pt x="174010" y="391819"/>
                    </a:cubicBezTo>
                    <a:cubicBezTo>
                      <a:pt x="194965" y="416584"/>
                      <a:pt x="208935" y="421664"/>
                      <a:pt x="221000" y="386104"/>
                    </a:cubicBezTo>
                    <a:cubicBezTo>
                      <a:pt x="238145" y="394994"/>
                      <a:pt x="238780" y="428649"/>
                      <a:pt x="264180" y="408964"/>
                    </a:cubicBezTo>
                    <a:cubicBezTo>
                      <a:pt x="266085" y="401344"/>
                      <a:pt x="267990" y="393724"/>
                      <a:pt x="269895" y="385469"/>
                    </a:cubicBezTo>
                    <a:cubicBezTo>
                      <a:pt x="286405" y="388644"/>
                      <a:pt x="279420" y="407059"/>
                      <a:pt x="292755" y="414044"/>
                    </a:cubicBezTo>
                    <a:cubicBezTo>
                      <a:pt x="299105" y="413409"/>
                      <a:pt x="308630" y="412774"/>
                      <a:pt x="314345" y="412139"/>
                    </a:cubicBezTo>
                    <a:cubicBezTo>
                      <a:pt x="323870" y="404519"/>
                      <a:pt x="314980" y="392454"/>
                      <a:pt x="327045" y="388644"/>
                    </a:cubicBezTo>
                    <a:cubicBezTo>
                      <a:pt x="339745" y="400709"/>
                      <a:pt x="348635" y="422934"/>
                      <a:pt x="374670" y="409599"/>
                    </a:cubicBezTo>
                    <a:cubicBezTo>
                      <a:pt x="374035" y="400709"/>
                      <a:pt x="373400" y="391819"/>
                      <a:pt x="372765" y="379119"/>
                    </a:cubicBezTo>
                    <a:cubicBezTo>
                      <a:pt x="405785" y="384199"/>
                      <a:pt x="385465" y="430554"/>
                      <a:pt x="425470" y="414679"/>
                    </a:cubicBezTo>
                    <a:cubicBezTo>
                      <a:pt x="429915" y="409599"/>
                      <a:pt x="424200" y="399439"/>
                      <a:pt x="434360" y="394994"/>
                    </a:cubicBezTo>
                    <a:cubicBezTo>
                      <a:pt x="445790" y="408329"/>
                      <a:pt x="454045" y="430554"/>
                      <a:pt x="478810" y="416584"/>
                    </a:cubicBezTo>
                    <a:cubicBezTo>
                      <a:pt x="485160" y="407694"/>
                      <a:pt x="473730" y="396264"/>
                      <a:pt x="483890" y="386739"/>
                    </a:cubicBezTo>
                    <a:cubicBezTo>
                      <a:pt x="503575" y="401344"/>
                      <a:pt x="502940" y="441984"/>
                      <a:pt x="535325" y="421029"/>
                    </a:cubicBezTo>
                    <a:cubicBezTo>
                      <a:pt x="535960" y="410234"/>
                      <a:pt x="536595" y="398804"/>
                      <a:pt x="537865" y="386739"/>
                    </a:cubicBezTo>
                    <a:cubicBezTo>
                      <a:pt x="560090" y="389914"/>
                      <a:pt x="549295" y="410869"/>
                      <a:pt x="561360" y="421029"/>
                    </a:cubicBezTo>
                    <a:cubicBezTo>
                      <a:pt x="600730" y="433094"/>
                      <a:pt x="587395" y="409599"/>
                      <a:pt x="600095" y="388009"/>
                    </a:cubicBezTo>
                    <a:cubicBezTo>
                      <a:pt x="605810" y="398169"/>
                      <a:pt x="610255" y="407059"/>
                      <a:pt x="615970" y="418489"/>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55" name="Google Shape;55;p2"/>
              <p:cNvSpPr/>
              <p:nvPr/>
            </p:nvSpPr>
            <p:spPr>
              <a:xfrm>
                <a:off x="1703617" y="1534561"/>
                <a:ext cx="308110" cy="146566"/>
              </a:xfrm>
              <a:custGeom>
                <a:avLst/>
                <a:gdLst/>
                <a:ahLst/>
                <a:cxnLst/>
                <a:rect l="l" t="t" r="r" b="b"/>
                <a:pathLst>
                  <a:path w="358267" h="170426" extrusionOk="0">
                    <a:moveTo>
                      <a:pt x="331351" y="0"/>
                    </a:moveTo>
                    <a:cubicBezTo>
                      <a:pt x="385326" y="29845"/>
                      <a:pt x="340241" y="100330"/>
                      <a:pt x="347226" y="149860"/>
                    </a:cubicBezTo>
                    <a:cubicBezTo>
                      <a:pt x="345956" y="186690"/>
                      <a:pt x="250706" y="162560"/>
                      <a:pt x="222766" y="163830"/>
                    </a:cubicBezTo>
                    <a:cubicBezTo>
                      <a:pt x="152281" y="173990"/>
                      <a:pt x="81796" y="159385"/>
                      <a:pt x="10676" y="165735"/>
                    </a:cubicBezTo>
                    <a:cubicBezTo>
                      <a:pt x="-67429" y="148590"/>
                      <a:pt x="307856" y="15240"/>
                      <a:pt x="331351" y="0"/>
                    </a:cubicBezTo>
                    <a:close/>
                    <a:moveTo>
                      <a:pt x="331986" y="27305"/>
                    </a:moveTo>
                    <a:cubicBezTo>
                      <a:pt x="281821" y="40005"/>
                      <a:pt x="86241" y="122555"/>
                      <a:pt x="64651" y="139700"/>
                    </a:cubicBezTo>
                    <a:cubicBezTo>
                      <a:pt x="146566" y="156845"/>
                      <a:pt x="236736" y="147955"/>
                      <a:pt x="321191" y="142875"/>
                    </a:cubicBezTo>
                    <a:cubicBezTo>
                      <a:pt x="327541" y="104140"/>
                      <a:pt x="333891" y="66675"/>
                      <a:pt x="331986" y="2730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56" name="Google Shape;56;p2"/>
            <p:cNvSpPr/>
            <p:nvPr/>
          </p:nvSpPr>
          <p:spPr>
            <a:xfrm rot="-1696692">
              <a:off x="7441723" y="1525254"/>
              <a:ext cx="760522" cy="200454"/>
            </a:xfrm>
            <a:custGeom>
              <a:avLst/>
              <a:gdLst/>
              <a:ahLst/>
              <a:cxnLst/>
              <a:rect l="l" t="t" r="r" b="b"/>
              <a:pathLst>
                <a:path w="884171" h="233045" extrusionOk="0">
                  <a:moveTo>
                    <a:pt x="857928" y="0"/>
                  </a:moveTo>
                  <a:cubicBezTo>
                    <a:pt x="574717" y="35560"/>
                    <a:pt x="287698" y="28575"/>
                    <a:pt x="3218" y="62230"/>
                  </a:cubicBezTo>
                  <a:cubicBezTo>
                    <a:pt x="6393" y="102870"/>
                    <a:pt x="-13927" y="213360"/>
                    <a:pt x="19727" y="233045"/>
                  </a:cubicBezTo>
                  <a:cubicBezTo>
                    <a:pt x="151173" y="226695"/>
                    <a:pt x="281348" y="213995"/>
                    <a:pt x="413427" y="214630"/>
                  </a:cubicBezTo>
                  <a:cubicBezTo>
                    <a:pt x="563923" y="219075"/>
                    <a:pt x="715053" y="208280"/>
                    <a:pt x="865548" y="195580"/>
                  </a:cubicBezTo>
                  <a:cubicBezTo>
                    <a:pt x="899203" y="207010"/>
                    <a:pt x="881423" y="5080"/>
                    <a:pt x="857928" y="0"/>
                  </a:cubicBezTo>
                  <a:close/>
                  <a:moveTo>
                    <a:pt x="860467" y="169545"/>
                  </a:moveTo>
                  <a:cubicBezTo>
                    <a:pt x="825542" y="180340"/>
                    <a:pt x="790617" y="177165"/>
                    <a:pt x="756328" y="185420"/>
                  </a:cubicBezTo>
                  <a:cubicBezTo>
                    <a:pt x="748707" y="175260"/>
                    <a:pt x="742357" y="167005"/>
                    <a:pt x="735373" y="157480"/>
                  </a:cubicBezTo>
                  <a:cubicBezTo>
                    <a:pt x="723942" y="175260"/>
                    <a:pt x="730928" y="186690"/>
                    <a:pt x="703623" y="183515"/>
                  </a:cubicBezTo>
                  <a:cubicBezTo>
                    <a:pt x="699813" y="175895"/>
                    <a:pt x="695367" y="168275"/>
                    <a:pt x="690923" y="160020"/>
                  </a:cubicBezTo>
                  <a:cubicBezTo>
                    <a:pt x="677588" y="164465"/>
                    <a:pt x="685842" y="179070"/>
                    <a:pt x="676317" y="184150"/>
                  </a:cubicBezTo>
                  <a:cubicBezTo>
                    <a:pt x="662982" y="182245"/>
                    <a:pt x="673778" y="159385"/>
                    <a:pt x="654092" y="161290"/>
                  </a:cubicBezTo>
                  <a:cubicBezTo>
                    <a:pt x="652188" y="168910"/>
                    <a:pt x="649648" y="177800"/>
                    <a:pt x="647742" y="186690"/>
                  </a:cubicBezTo>
                  <a:cubicBezTo>
                    <a:pt x="598213" y="209550"/>
                    <a:pt x="632503" y="132080"/>
                    <a:pt x="597578" y="128270"/>
                  </a:cubicBezTo>
                  <a:cubicBezTo>
                    <a:pt x="574717" y="146050"/>
                    <a:pt x="625517" y="198120"/>
                    <a:pt x="575988" y="194310"/>
                  </a:cubicBezTo>
                  <a:cubicBezTo>
                    <a:pt x="571542" y="184150"/>
                    <a:pt x="566463" y="172720"/>
                    <a:pt x="561382" y="160020"/>
                  </a:cubicBezTo>
                  <a:cubicBezTo>
                    <a:pt x="548682" y="168910"/>
                    <a:pt x="555667" y="180975"/>
                    <a:pt x="551223" y="189865"/>
                  </a:cubicBezTo>
                  <a:cubicBezTo>
                    <a:pt x="527727" y="199390"/>
                    <a:pt x="528363" y="180340"/>
                    <a:pt x="515663" y="167640"/>
                  </a:cubicBezTo>
                  <a:cubicBezTo>
                    <a:pt x="506138" y="172720"/>
                    <a:pt x="510582" y="179070"/>
                    <a:pt x="509948" y="184785"/>
                  </a:cubicBezTo>
                  <a:cubicBezTo>
                    <a:pt x="503598" y="211455"/>
                    <a:pt x="478832" y="184150"/>
                    <a:pt x="477563" y="168275"/>
                  </a:cubicBezTo>
                  <a:cubicBezTo>
                    <a:pt x="475657" y="168275"/>
                    <a:pt x="473118" y="168910"/>
                    <a:pt x="471213" y="168910"/>
                  </a:cubicBezTo>
                  <a:cubicBezTo>
                    <a:pt x="468673" y="176530"/>
                    <a:pt x="468038" y="185420"/>
                    <a:pt x="468673" y="192405"/>
                  </a:cubicBezTo>
                  <a:cubicBezTo>
                    <a:pt x="419143" y="222885"/>
                    <a:pt x="449623" y="139065"/>
                    <a:pt x="420413" y="134620"/>
                  </a:cubicBezTo>
                  <a:cubicBezTo>
                    <a:pt x="403268" y="157480"/>
                    <a:pt x="441368" y="204470"/>
                    <a:pt x="384852" y="194310"/>
                  </a:cubicBezTo>
                  <a:cubicBezTo>
                    <a:pt x="379773" y="186690"/>
                    <a:pt x="374057" y="178435"/>
                    <a:pt x="367707" y="168910"/>
                  </a:cubicBezTo>
                  <a:cubicBezTo>
                    <a:pt x="355643" y="175260"/>
                    <a:pt x="365802" y="188595"/>
                    <a:pt x="356277" y="194310"/>
                  </a:cubicBezTo>
                  <a:cubicBezTo>
                    <a:pt x="341038" y="190500"/>
                    <a:pt x="348023" y="171450"/>
                    <a:pt x="337227" y="164465"/>
                  </a:cubicBezTo>
                  <a:cubicBezTo>
                    <a:pt x="323893" y="161290"/>
                    <a:pt x="327702" y="179705"/>
                    <a:pt x="325798" y="187960"/>
                  </a:cubicBezTo>
                  <a:cubicBezTo>
                    <a:pt x="311827" y="185420"/>
                    <a:pt x="316907" y="161290"/>
                    <a:pt x="299763" y="167640"/>
                  </a:cubicBezTo>
                  <a:cubicBezTo>
                    <a:pt x="299127" y="175260"/>
                    <a:pt x="298493" y="183515"/>
                    <a:pt x="297857" y="193040"/>
                  </a:cubicBezTo>
                  <a:cubicBezTo>
                    <a:pt x="284523" y="198120"/>
                    <a:pt x="270552" y="196215"/>
                    <a:pt x="255313" y="193675"/>
                  </a:cubicBezTo>
                  <a:cubicBezTo>
                    <a:pt x="253407" y="123190"/>
                    <a:pt x="226102" y="121285"/>
                    <a:pt x="228643" y="193675"/>
                  </a:cubicBezTo>
                  <a:cubicBezTo>
                    <a:pt x="208957" y="210185"/>
                    <a:pt x="200068" y="191770"/>
                    <a:pt x="189907" y="181610"/>
                  </a:cubicBezTo>
                  <a:cubicBezTo>
                    <a:pt x="187368" y="183515"/>
                    <a:pt x="184827" y="184150"/>
                    <a:pt x="184193" y="185420"/>
                  </a:cubicBezTo>
                  <a:cubicBezTo>
                    <a:pt x="179748" y="215265"/>
                    <a:pt x="160063" y="195580"/>
                    <a:pt x="153713" y="178435"/>
                  </a:cubicBezTo>
                  <a:cubicBezTo>
                    <a:pt x="136568" y="176530"/>
                    <a:pt x="152443" y="219075"/>
                    <a:pt x="127043" y="200025"/>
                  </a:cubicBezTo>
                  <a:cubicBezTo>
                    <a:pt x="124502" y="193040"/>
                    <a:pt x="122598" y="184150"/>
                    <a:pt x="116248" y="179070"/>
                  </a:cubicBezTo>
                  <a:cubicBezTo>
                    <a:pt x="104818" y="182245"/>
                    <a:pt x="108627" y="191135"/>
                    <a:pt x="106088" y="197485"/>
                  </a:cubicBezTo>
                  <a:cubicBezTo>
                    <a:pt x="76877" y="236855"/>
                    <a:pt x="86402" y="157480"/>
                    <a:pt x="76877" y="144780"/>
                  </a:cubicBezTo>
                  <a:cubicBezTo>
                    <a:pt x="43857" y="125095"/>
                    <a:pt x="66718" y="187325"/>
                    <a:pt x="62273" y="203200"/>
                  </a:cubicBezTo>
                  <a:cubicBezTo>
                    <a:pt x="52113" y="213360"/>
                    <a:pt x="41318" y="208280"/>
                    <a:pt x="29888" y="208280"/>
                  </a:cubicBezTo>
                  <a:cubicBezTo>
                    <a:pt x="26077" y="177165"/>
                    <a:pt x="5123" y="95250"/>
                    <a:pt x="35602" y="78740"/>
                  </a:cubicBezTo>
                  <a:cubicBezTo>
                    <a:pt x="133393" y="58420"/>
                    <a:pt x="233723" y="57785"/>
                    <a:pt x="333418" y="53975"/>
                  </a:cubicBezTo>
                  <a:cubicBezTo>
                    <a:pt x="505502" y="41910"/>
                    <a:pt x="680763" y="26670"/>
                    <a:pt x="852213" y="30480"/>
                  </a:cubicBezTo>
                  <a:cubicBezTo>
                    <a:pt x="863007" y="74930"/>
                    <a:pt x="864913" y="125730"/>
                    <a:pt x="860467" y="169545"/>
                  </a:cubicBezTo>
                  <a:close/>
                  <a:moveTo>
                    <a:pt x="776648" y="102235"/>
                  </a:moveTo>
                  <a:cubicBezTo>
                    <a:pt x="776648" y="144780"/>
                    <a:pt x="831892" y="132080"/>
                    <a:pt x="839513" y="100965"/>
                  </a:cubicBezTo>
                  <a:cubicBezTo>
                    <a:pt x="838878" y="50800"/>
                    <a:pt x="779188" y="59055"/>
                    <a:pt x="776648" y="102235"/>
                  </a:cubicBezTo>
                  <a:close/>
                  <a:moveTo>
                    <a:pt x="796967" y="102235"/>
                  </a:moveTo>
                  <a:cubicBezTo>
                    <a:pt x="799507" y="89535"/>
                    <a:pt x="809032" y="91440"/>
                    <a:pt x="817288" y="101600"/>
                  </a:cubicBezTo>
                  <a:cubicBezTo>
                    <a:pt x="809032" y="107315"/>
                    <a:pt x="796332" y="116205"/>
                    <a:pt x="796967" y="10223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57" name="Google Shape;57;p2"/>
            <p:cNvSpPr/>
            <p:nvPr/>
          </p:nvSpPr>
          <p:spPr>
            <a:xfrm>
              <a:off x="1161548" y="2558031"/>
              <a:ext cx="665135" cy="522113"/>
            </a:xfrm>
            <a:custGeom>
              <a:avLst/>
              <a:gdLst/>
              <a:ahLst/>
              <a:cxnLst/>
              <a:rect l="l" t="t" r="r" b="b"/>
              <a:pathLst>
                <a:path w="773413" h="607108" extrusionOk="0">
                  <a:moveTo>
                    <a:pt x="330200" y="266676"/>
                  </a:moveTo>
                  <a:cubicBezTo>
                    <a:pt x="311785" y="287631"/>
                    <a:pt x="356870" y="297791"/>
                    <a:pt x="365125" y="312396"/>
                  </a:cubicBezTo>
                  <a:cubicBezTo>
                    <a:pt x="452120" y="383516"/>
                    <a:pt x="374650" y="271121"/>
                    <a:pt x="330200" y="266676"/>
                  </a:cubicBezTo>
                  <a:close/>
                  <a:moveTo>
                    <a:pt x="345440" y="379706"/>
                  </a:moveTo>
                  <a:cubicBezTo>
                    <a:pt x="343535" y="361291"/>
                    <a:pt x="321945" y="360021"/>
                    <a:pt x="318770" y="343511"/>
                  </a:cubicBezTo>
                  <a:cubicBezTo>
                    <a:pt x="320675" y="320016"/>
                    <a:pt x="302260" y="323826"/>
                    <a:pt x="288925" y="317476"/>
                  </a:cubicBezTo>
                  <a:cubicBezTo>
                    <a:pt x="288290" y="309856"/>
                    <a:pt x="287655" y="302871"/>
                    <a:pt x="287020" y="295886"/>
                  </a:cubicBezTo>
                  <a:cubicBezTo>
                    <a:pt x="256540" y="302871"/>
                    <a:pt x="237490" y="313031"/>
                    <a:pt x="245745" y="340336"/>
                  </a:cubicBezTo>
                  <a:cubicBezTo>
                    <a:pt x="258445" y="358116"/>
                    <a:pt x="277495" y="337796"/>
                    <a:pt x="294005" y="347956"/>
                  </a:cubicBezTo>
                  <a:cubicBezTo>
                    <a:pt x="292100" y="368911"/>
                    <a:pt x="304800" y="377801"/>
                    <a:pt x="325120" y="377801"/>
                  </a:cubicBezTo>
                  <a:cubicBezTo>
                    <a:pt x="336550" y="404471"/>
                    <a:pt x="335915" y="405106"/>
                    <a:pt x="358775" y="416536"/>
                  </a:cubicBezTo>
                  <a:cubicBezTo>
                    <a:pt x="372110" y="422251"/>
                    <a:pt x="386715" y="457176"/>
                    <a:pt x="400050" y="436221"/>
                  </a:cubicBezTo>
                  <a:cubicBezTo>
                    <a:pt x="391795" y="396851"/>
                    <a:pt x="360680" y="405106"/>
                    <a:pt x="345440" y="379706"/>
                  </a:cubicBezTo>
                  <a:close/>
                  <a:moveTo>
                    <a:pt x="507365" y="428601"/>
                  </a:moveTo>
                  <a:cubicBezTo>
                    <a:pt x="495935" y="401296"/>
                    <a:pt x="474345" y="382881"/>
                    <a:pt x="453390" y="364466"/>
                  </a:cubicBezTo>
                  <a:cubicBezTo>
                    <a:pt x="431165" y="346051"/>
                    <a:pt x="431165" y="391136"/>
                    <a:pt x="451485" y="393676"/>
                  </a:cubicBezTo>
                  <a:cubicBezTo>
                    <a:pt x="487045" y="408916"/>
                    <a:pt x="488315" y="451461"/>
                    <a:pt x="525145" y="467336"/>
                  </a:cubicBezTo>
                  <a:cubicBezTo>
                    <a:pt x="542925" y="447651"/>
                    <a:pt x="513715" y="441301"/>
                    <a:pt x="507365" y="428601"/>
                  </a:cubicBezTo>
                  <a:close/>
                  <a:moveTo>
                    <a:pt x="504825" y="315571"/>
                  </a:moveTo>
                  <a:cubicBezTo>
                    <a:pt x="500380" y="301601"/>
                    <a:pt x="481965" y="299061"/>
                    <a:pt x="480060" y="284456"/>
                  </a:cubicBezTo>
                  <a:cubicBezTo>
                    <a:pt x="474980" y="258421"/>
                    <a:pt x="442595" y="265406"/>
                    <a:pt x="434340" y="241276"/>
                  </a:cubicBezTo>
                  <a:cubicBezTo>
                    <a:pt x="421005" y="238101"/>
                    <a:pt x="410210" y="251436"/>
                    <a:pt x="398145" y="240006"/>
                  </a:cubicBezTo>
                  <a:cubicBezTo>
                    <a:pt x="403860" y="233656"/>
                    <a:pt x="408940" y="232386"/>
                    <a:pt x="417195" y="228576"/>
                  </a:cubicBezTo>
                  <a:cubicBezTo>
                    <a:pt x="400050" y="175871"/>
                    <a:pt x="313690" y="272391"/>
                    <a:pt x="419735" y="267311"/>
                  </a:cubicBezTo>
                  <a:cubicBezTo>
                    <a:pt x="422275" y="289536"/>
                    <a:pt x="445770" y="278741"/>
                    <a:pt x="461645" y="288266"/>
                  </a:cubicBezTo>
                  <a:cubicBezTo>
                    <a:pt x="460375" y="315571"/>
                    <a:pt x="490855" y="330176"/>
                    <a:pt x="508000" y="347321"/>
                  </a:cubicBezTo>
                  <a:cubicBezTo>
                    <a:pt x="532130" y="360656"/>
                    <a:pt x="526415" y="399391"/>
                    <a:pt x="563245" y="392406"/>
                  </a:cubicBezTo>
                  <a:cubicBezTo>
                    <a:pt x="560070" y="370181"/>
                    <a:pt x="537210" y="365101"/>
                    <a:pt x="537210" y="340971"/>
                  </a:cubicBezTo>
                  <a:cubicBezTo>
                    <a:pt x="524510" y="334621"/>
                    <a:pt x="509270" y="329541"/>
                    <a:pt x="504825" y="315571"/>
                  </a:cubicBezTo>
                  <a:close/>
                  <a:moveTo>
                    <a:pt x="744220" y="156186"/>
                  </a:moveTo>
                  <a:cubicBezTo>
                    <a:pt x="658495" y="119991"/>
                    <a:pt x="573405" y="78081"/>
                    <a:pt x="509270" y="8231"/>
                  </a:cubicBezTo>
                  <a:cubicBezTo>
                    <a:pt x="478155" y="-22249"/>
                    <a:pt x="454660" y="40616"/>
                    <a:pt x="430530" y="55856"/>
                  </a:cubicBezTo>
                  <a:cubicBezTo>
                    <a:pt x="309880" y="170156"/>
                    <a:pt x="172720" y="286361"/>
                    <a:pt x="0" y="294616"/>
                  </a:cubicBezTo>
                  <a:cubicBezTo>
                    <a:pt x="14605" y="319381"/>
                    <a:pt x="14605" y="318746"/>
                    <a:pt x="29845" y="328271"/>
                  </a:cubicBezTo>
                  <a:cubicBezTo>
                    <a:pt x="91440" y="365736"/>
                    <a:pt x="144780" y="415901"/>
                    <a:pt x="205740" y="454001"/>
                  </a:cubicBezTo>
                  <a:cubicBezTo>
                    <a:pt x="279400" y="483211"/>
                    <a:pt x="368935" y="638786"/>
                    <a:pt x="440690" y="601322"/>
                  </a:cubicBezTo>
                  <a:cubicBezTo>
                    <a:pt x="623570" y="562586"/>
                    <a:pt x="855980" y="342876"/>
                    <a:pt x="744220" y="156186"/>
                  </a:cubicBezTo>
                  <a:close/>
                  <a:moveTo>
                    <a:pt x="412750" y="585447"/>
                  </a:moveTo>
                  <a:cubicBezTo>
                    <a:pt x="372110" y="579731"/>
                    <a:pt x="340995" y="535916"/>
                    <a:pt x="308610" y="511786"/>
                  </a:cubicBezTo>
                  <a:cubicBezTo>
                    <a:pt x="229235" y="438761"/>
                    <a:pt x="133985" y="389866"/>
                    <a:pt x="57150" y="314301"/>
                  </a:cubicBezTo>
                  <a:cubicBezTo>
                    <a:pt x="231140" y="271756"/>
                    <a:pt x="370840" y="152376"/>
                    <a:pt x="493395" y="26646"/>
                  </a:cubicBezTo>
                  <a:cubicBezTo>
                    <a:pt x="561975" y="90781"/>
                    <a:pt x="644525" y="126976"/>
                    <a:pt x="723265" y="173966"/>
                  </a:cubicBezTo>
                  <a:cubicBezTo>
                    <a:pt x="699135" y="203176"/>
                    <a:pt x="664210" y="216511"/>
                    <a:pt x="643255" y="243816"/>
                  </a:cubicBezTo>
                  <a:cubicBezTo>
                    <a:pt x="660400" y="283186"/>
                    <a:pt x="710565" y="292076"/>
                    <a:pt x="733425" y="327636"/>
                  </a:cubicBezTo>
                  <a:cubicBezTo>
                    <a:pt x="689610" y="466701"/>
                    <a:pt x="548005" y="554966"/>
                    <a:pt x="412750" y="585447"/>
                  </a:cubicBezTo>
                  <a:close/>
                  <a:moveTo>
                    <a:pt x="674370" y="250166"/>
                  </a:moveTo>
                  <a:cubicBezTo>
                    <a:pt x="697865" y="229211"/>
                    <a:pt x="714375" y="205716"/>
                    <a:pt x="743585" y="197461"/>
                  </a:cubicBezTo>
                  <a:cubicBezTo>
                    <a:pt x="744855" y="232386"/>
                    <a:pt x="751205" y="265406"/>
                    <a:pt x="738505" y="299061"/>
                  </a:cubicBezTo>
                  <a:cubicBezTo>
                    <a:pt x="712470" y="288266"/>
                    <a:pt x="697865" y="265406"/>
                    <a:pt x="674370" y="250166"/>
                  </a:cubicBezTo>
                  <a:close/>
                  <a:moveTo>
                    <a:pt x="641985" y="310491"/>
                  </a:moveTo>
                  <a:cubicBezTo>
                    <a:pt x="619760" y="306681"/>
                    <a:pt x="605790" y="289536"/>
                    <a:pt x="589280" y="280011"/>
                  </a:cubicBezTo>
                  <a:cubicBezTo>
                    <a:pt x="587375" y="270486"/>
                    <a:pt x="586105" y="263501"/>
                    <a:pt x="584835" y="255881"/>
                  </a:cubicBezTo>
                  <a:cubicBezTo>
                    <a:pt x="541020" y="246356"/>
                    <a:pt x="568960" y="223496"/>
                    <a:pt x="506095" y="215241"/>
                  </a:cubicBezTo>
                  <a:cubicBezTo>
                    <a:pt x="534670" y="166346"/>
                    <a:pt x="490220" y="189841"/>
                    <a:pt x="461645" y="186031"/>
                  </a:cubicBezTo>
                  <a:cubicBezTo>
                    <a:pt x="436245" y="172061"/>
                    <a:pt x="474345" y="158726"/>
                    <a:pt x="487045" y="156186"/>
                  </a:cubicBezTo>
                  <a:cubicBezTo>
                    <a:pt x="502920" y="130786"/>
                    <a:pt x="456565" y="133961"/>
                    <a:pt x="447040" y="148566"/>
                  </a:cubicBezTo>
                  <a:cubicBezTo>
                    <a:pt x="419100" y="174601"/>
                    <a:pt x="444500" y="210796"/>
                    <a:pt x="478790" y="206986"/>
                  </a:cubicBezTo>
                  <a:cubicBezTo>
                    <a:pt x="490855" y="245086"/>
                    <a:pt x="502285" y="234291"/>
                    <a:pt x="534670" y="244451"/>
                  </a:cubicBezTo>
                  <a:cubicBezTo>
                    <a:pt x="539115" y="264771"/>
                    <a:pt x="565785" y="269851"/>
                    <a:pt x="571500" y="292711"/>
                  </a:cubicBezTo>
                  <a:cubicBezTo>
                    <a:pt x="590550" y="305411"/>
                    <a:pt x="613410" y="332081"/>
                    <a:pt x="638175" y="329541"/>
                  </a:cubicBezTo>
                  <a:cubicBezTo>
                    <a:pt x="647700" y="327636"/>
                    <a:pt x="648335" y="313666"/>
                    <a:pt x="641985" y="31049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58" name="Google Shape;58;p2"/>
            <p:cNvGrpSpPr/>
            <p:nvPr/>
          </p:nvGrpSpPr>
          <p:grpSpPr>
            <a:xfrm>
              <a:off x="346827" y="3411153"/>
              <a:ext cx="376916" cy="455685"/>
              <a:chOff x="1010452" y="1144365"/>
              <a:chExt cx="376916" cy="455685"/>
            </a:xfrm>
          </p:grpSpPr>
          <p:sp>
            <p:nvSpPr>
              <p:cNvPr id="59" name="Google Shape;59;p2"/>
              <p:cNvSpPr/>
              <p:nvPr/>
            </p:nvSpPr>
            <p:spPr>
              <a:xfrm>
                <a:off x="1010452" y="1144365"/>
                <a:ext cx="376916" cy="455685"/>
              </a:xfrm>
              <a:custGeom>
                <a:avLst/>
                <a:gdLst/>
                <a:ahLst/>
                <a:cxnLst/>
                <a:rect l="l" t="t" r="r" b="b"/>
                <a:pathLst>
                  <a:path w="438274" h="529866" extrusionOk="0">
                    <a:moveTo>
                      <a:pt x="42669" y="358775"/>
                    </a:moveTo>
                    <a:cubicBezTo>
                      <a:pt x="32509" y="365760"/>
                      <a:pt x="24889" y="370840"/>
                      <a:pt x="16634" y="376555"/>
                    </a:cubicBezTo>
                    <a:cubicBezTo>
                      <a:pt x="759" y="367030"/>
                      <a:pt x="-511" y="353060"/>
                      <a:pt x="124" y="337820"/>
                    </a:cubicBezTo>
                    <a:cubicBezTo>
                      <a:pt x="25524" y="336550"/>
                      <a:pt x="44574" y="340360"/>
                      <a:pt x="69339" y="353060"/>
                    </a:cubicBezTo>
                    <a:cubicBezTo>
                      <a:pt x="81404" y="349250"/>
                      <a:pt x="94739" y="345440"/>
                      <a:pt x="107439" y="340995"/>
                    </a:cubicBezTo>
                    <a:cubicBezTo>
                      <a:pt x="139189" y="224155"/>
                      <a:pt x="129029" y="254000"/>
                      <a:pt x="172209" y="186055"/>
                    </a:cubicBezTo>
                    <a:cubicBezTo>
                      <a:pt x="136014" y="133985"/>
                      <a:pt x="101089" y="64770"/>
                      <a:pt x="130934" y="0"/>
                    </a:cubicBezTo>
                    <a:cubicBezTo>
                      <a:pt x="181099" y="8255"/>
                      <a:pt x="230629" y="101600"/>
                      <a:pt x="237614" y="151130"/>
                    </a:cubicBezTo>
                    <a:cubicBezTo>
                      <a:pt x="282699" y="160020"/>
                      <a:pt x="330324" y="148590"/>
                      <a:pt x="366519" y="186055"/>
                    </a:cubicBezTo>
                    <a:cubicBezTo>
                      <a:pt x="391284" y="211455"/>
                      <a:pt x="430654" y="226695"/>
                      <a:pt x="438274" y="264795"/>
                    </a:cubicBezTo>
                    <a:cubicBezTo>
                      <a:pt x="363344" y="320040"/>
                      <a:pt x="256029" y="259080"/>
                      <a:pt x="195704" y="205740"/>
                    </a:cubicBezTo>
                    <a:cubicBezTo>
                      <a:pt x="153794" y="228600"/>
                      <a:pt x="141094" y="292100"/>
                      <a:pt x="136649" y="332740"/>
                    </a:cubicBezTo>
                    <a:cubicBezTo>
                      <a:pt x="143634" y="339090"/>
                      <a:pt x="151889" y="345440"/>
                      <a:pt x="160779" y="353060"/>
                    </a:cubicBezTo>
                    <a:cubicBezTo>
                      <a:pt x="169669" y="349885"/>
                      <a:pt x="178559" y="346075"/>
                      <a:pt x="188084" y="342900"/>
                    </a:cubicBezTo>
                    <a:cubicBezTo>
                      <a:pt x="193799" y="347345"/>
                      <a:pt x="199514" y="351790"/>
                      <a:pt x="205864" y="357505"/>
                    </a:cubicBezTo>
                    <a:cubicBezTo>
                      <a:pt x="238249" y="346710"/>
                      <a:pt x="275079" y="366395"/>
                      <a:pt x="310004" y="365125"/>
                    </a:cubicBezTo>
                    <a:cubicBezTo>
                      <a:pt x="348104" y="407670"/>
                      <a:pt x="245869" y="379095"/>
                      <a:pt x="227454" y="375285"/>
                    </a:cubicBezTo>
                    <a:cubicBezTo>
                      <a:pt x="220469" y="379095"/>
                      <a:pt x="212849" y="384175"/>
                      <a:pt x="203959" y="388620"/>
                    </a:cubicBezTo>
                    <a:cubicBezTo>
                      <a:pt x="196974" y="386080"/>
                      <a:pt x="188719" y="381000"/>
                      <a:pt x="184274" y="375920"/>
                    </a:cubicBezTo>
                    <a:cubicBezTo>
                      <a:pt x="167129" y="374650"/>
                      <a:pt x="151889" y="373380"/>
                      <a:pt x="134744" y="372110"/>
                    </a:cubicBezTo>
                    <a:cubicBezTo>
                      <a:pt x="134744" y="381000"/>
                      <a:pt x="139189" y="389890"/>
                      <a:pt x="145539" y="395605"/>
                    </a:cubicBezTo>
                    <a:cubicBezTo>
                      <a:pt x="186179" y="433070"/>
                      <a:pt x="166494" y="499110"/>
                      <a:pt x="128394" y="528955"/>
                    </a:cubicBezTo>
                    <a:cubicBezTo>
                      <a:pt x="69974" y="541020"/>
                      <a:pt x="67434" y="429895"/>
                      <a:pt x="99819" y="396875"/>
                    </a:cubicBezTo>
                    <a:cubicBezTo>
                      <a:pt x="113154" y="386715"/>
                      <a:pt x="109979" y="361315"/>
                      <a:pt x="90294" y="370205"/>
                    </a:cubicBezTo>
                    <a:cubicBezTo>
                      <a:pt x="71244" y="380365"/>
                      <a:pt x="57909" y="368300"/>
                      <a:pt x="42669" y="358775"/>
                    </a:cubicBezTo>
                    <a:close/>
                    <a:moveTo>
                      <a:pt x="111884" y="481965"/>
                    </a:moveTo>
                    <a:cubicBezTo>
                      <a:pt x="107439" y="512445"/>
                      <a:pt x="133474" y="506095"/>
                      <a:pt x="111249" y="482600"/>
                    </a:cubicBezTo>
                    <a:cubicBezTo>
                      <a:pt x="110614" y="470535"/>
                      <a:pt x="109979" y="458470"/>
                      <a:pt x="108709" y="446405"/>
                    </a:cubicBezTo>
                    <a:cubicBezTo>
                      <a:pt x="105534" y="458470"/>
                      <a:pt x="99184" y="471805"/>
                      <a:pt x="111884" y="481965"/>
                    </a:cubicBezTo>
                    <a:close/>
                    <a:moveTo>
                      <a:pt x="200784" y="171450"/>
                    </a:moveTo>
                    <a:cubicBezTo>
                      <a:pt x="233804" y="126365"/>
                      <a:pt x="188084" y="57785"/>
                      <a:pt x="148079" y="34290"/>
                    </a:cubicBezTo>
                    <a:cubicBezTo>
                      <a:pt x="130934" y="70485"/>
                      <a:pt x="156334" y="168910"/>
                      <a:pt x="200784" y="171450"/>
                    </a:cubicBezTo>
                    <a:lnTo>
                      <a:pt x="200784" y="171450"/>
                    </a:lnTo>
                    <a:close/>
                    <a:moveTo>
                      <a:pt x="241424" y="220980"/>
                    </a:moveTo>
                    <a:lnTo>
                      <a:pt x="242059" y="219075"/>
                    </a:lnTo>
                    <a:lnTo>
                      <a:pt x="240154" y="220345"/>
                    </a:lnTo>
                    <a:cubicBezTo>
                      <a:pt x="289684" y="245110"/>
                      <a:pt x="363979" y="292100"/>
                      <a:pt x="412239" y="248920"/>
                    </a:cubicBezTo>
                    <a:cubicBezTo>
                      <a:pt x="370964" y="205740"/>
                      <a:pt x="304289" y="149860"/>
                      <a:pt x="243964" y="186690"/>
                    </a:cubicBezTo>
                    <a:cubicBezTo>
                      <a:pt x="269999" y="217170"/>
                      <a:pt x="344294" y="203835"/>
                      <a:pt x="353819" y="244475"/>
                    </a:cubicBezTo>
                    <a:cubicBezTo>
                      <a:pt x="318259" y="237490"/>
                      <a:pt x="280159" y="214630"/>
                      <a:pt x="241424" y="220980"/>
                    </a:cubicBezTo>
                    <a:close/>
                    <a:moveTo>
                      <a:pt x="139189" y="431165"/>
                    </a:moveTo>
                    <a:cubicBezTo>
                      <a:pt x="135379" y="450215"/>
                      <a:pt x="134744" y="450215"/>
                      <a:pt x="140459" y="465455"/>
                    </a:cubicBezTo>
                    <a:cubicBezTo>
                      <a:pt x="146809" y="453390"/>
                      <a:pt x="145539" y="443230"/>
                      <a:pt x="139189" y="43116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0" name="Google Shape;60;p2"/>
              <p:cNvSpPr/>
              <p:nvPr/>
            </p:nvSpPr>
            <p:spPr>
              <a:xfrm>
                <a:off x="1151008" y="1222803"/>
                <a:ext cx="35003" cy="68520"/>
              </a:xfrm>
              <a:custGeom>
                <a:avLst/>
                <a:gdLst/>
                <a:ahLst/>
                <a:cxnLst/>
                <a:rect l="l" t="t" r="r" b="b"/>
                <a:pathLst>
                  <a:path w="40701" h="79674" extrusionOk="0">
                    <a:moveTo>
                      <a:pt x="38100" y="79674"/>
                    </a:moveTo>
                    <a:cubicBezTo>
                      <a:pt x="20320" y="56179"/>
                      <a:pt x="8255" y="30144"/>
                      <a:pt x="0" y="2840"/>
                    </a:cubicBezTo>
                    <a:cubicBezTo>
                      <a:pt x="24130" y="-16210"/>
                      <a:pt x="48895" y="66340"/>
                      <a:pt x="38100" y="7967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grpSp>
          <p:nvGrpSpPr>
            <p:cNvPr id="61" name="Google Shape;61;p2"/>
            <p:cNvGrpSpPr/>
            <p:nvPr/>
          </p:nvGrpSpPr>
          <p:grpSpPr>
            <a:xfrm>
              <a:off x="7439637" y="3918577"/>
              <a:ext cx="503800" cy="507307"/>
              <a:chOff x="7439637" y="3918577"/>
              <a:chExt cx="503800" cy="507307"/>
            </a:xfrm>
          </p:grpSpPr>
          <p:sp>
            <p:nvSpPr>
              <p:cNvPr id="62" name="Google Shape;62;p2"/>
              <p:cNvSpPr/>
              <p:nvPr/>
            </p:nvSpPr>
            <p:spPr>
              <a:xfrm>
                <a:off x="7547126" y="4133375"/>
                <a:ext cx="332324" cy="292506"/>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63" name="Google Shape;63;p2"/>
              <p:cNvSpPr/>
              <p:nvPr/>
            </p:nvSpPr>
            <p:spPr>
              <a:xfrm rot="-1109260">
                <a:off x="7493180" y="3971096"/>
                <a:ext cx="396713" cy="402269"/>
              </a:xfrm>
              <a:custGeom>
                <a:avLst/>
                <a:gdLst/>
                <a:ahLst/>
                <a:cxnLst/>
                <a:rect l="l" t="t" r="r" b="b"/>
                <a:pathLst>
                  <a:path w="461644" h="468109" extrusionOk="0">
                    <a:moveTo>
                      <a:pt x="313055" y="28998"/>
                    </a:moveTo>
                    <a:cubicBezTo>
                      <a:pt x="261620" y="-13547"/>
                      <a:pt x="187960" y="-4022"/>
                      <a:pt x="131445" y="23918"/>
                    </a:cubicBezTo>
                    <a:cubicBezTo>
                      <a:pt x="158750" y="209973"/>
                      <a:pt x="74295" y="277918"/>
                      <a:pt x="0" y="435398"/>
                    </a:cubicBezTo>
                    <a:cubicBezTo>
                      <a:pt x="26670" y="495088"/>
                      <a:pt x="107314" y="453178"/>
                      <a:pt x="158750" y="461433"/>
                    </a:cubicBezTo>
                    <a:cubicBezTo>
                      <a:pt x="257810" y="439208"/>
                      <a:pt x="367664" y="470323"/>
                      <a:pt x="461645" y="435398"/>
                    </a:cubicBezTo>
                    <a:cubicBezTo>
                      <a:pt x="369570" y="280458"/>
                      <a:pt x="297814" y="222038"/>
                      <a:pt x="313055" y="28998"/>
                    </a:cubicBezTo>
                    <a:close/>
                    <a:moveTo>
                      <a:pt x="270510" y="39158"/>
                    </a:moveTo>
                    <a:cubicBezTo>
                      <a:pt x="237489" y="54398"/>
                      <a:pt x="205105" y="51858"/>
                      <a:pt x="172085" y="38523"/>
                    </a:cubicBezTo>
                    <a:cubicBezTo>
                      <a:pt x="197485" y="14393"/>
                      <a:pt x="243205" y="16933"/>
                      <a:pt x="270510" y="39158"/>
                    </a:cubicBezTo>
                    <a:close/>
                    <a:moveTo>
                      <a:pt x="160655" y="63923"/>
                    </a:moveTo>
                    <a:cubicBezTo>
                      <a:pt x="203835" y="69638"/>
                      <a:pt x="242570" y="70273"/>
                      <a:pt x="287020" y="64558"/>
                    </a:cubicBezTo>
                    <a:cubicBezTo>
                      <a:pt x="301625" y="119803"/>
                      <a:pt x="283845" y="182033"/>
                      <a:pt x="306070" y="232833"/>
                    </a:cubicBezTo>
                    <a:cubicBezTo>
                      <a:pt x="314325" y="244898"/>
                      <a:pt x="330835" y="258868"/>
                      <a:pt x="321310" y="274743"/>
                    </a:cubicBezTo>
                    <a:cubicBezTo>
                      <a:pt x="258445" y="376978"/>
                      <a:pt x="194310" y="273473"/>
                      <a:pt x="116839" y="281728"/>
                    </a:cubicBezTo>
                    <a:cubicBezTo>
                      <a:pt x="172085" y="168063"/>
                      <a:pt x="155575" y="180763"/>
                      <a:pt x="160655" y="63923"/>
                    </a:cubicBezTo>
                    <a:close/>
                    <a:moveTo>
                      <a:pt x="350520" y="430318"/>
                    </a:moveTo>
                    <a:cubicBezTo>
                      <a:pt x="243839" y="425238"/>
                      <a:pt x="137795" y="444923"/>
                      <a:pt x="31750" y="441113"/>
                    </a:cubicBezTo>
                    <a:cubicBezTo>
                      <a:pt x="123189" y="141393"/>
                      <a:pt x="212089" y="450003"/>
                      <a:pt x="340360" y="284903"/>
                    </a:cubicBezTo>
                    <a:cubicBezTo>
                      <a:pt x="373380" y="329353"/>
                      <a:pt x="400685" y="368088"/>
                      <a:pt x="425450" y="415713"/>
                    </a:cubicBezTo>
                    <a:cubicBezTo>
                      <a:pt x="418464" y="425238"/>
                      <a:pt x="368935" y="431588"/>
                      <a:pt x="350520" y="430318"/>
                    </a:cubicBezTo>
                    <a:close/>
                    <a:moveTo>
                      <a:pt x="275589" y="413173"/>
                    </a:moveTo>
                    <a:cubicBezTo>
                      <a:pt x="280670" y="396663"/>
                      <a:pt x="275589" y="382058"/>
                      <a:pt x="274320" y="363643"/>
                    </a:cubicBezTo>
                    <a:cubicBezTo>
                      <a:pt x="203200" y="347768"/>
                      <a:pt x="209550" y="449368"/>
                      <a:pt x="275589" y="413173"/>
                    </a:cubicBezTo>
                    <a:close/>
                    <a:moveTo>
                      <a:pt x="250189" y="403648"/>
                    </a:moveTo>
                    <a:cubicBezTo>
                      <a:pt x="236855" y="403013"/>
                      <a:pt x="242570" y="390313"/>
                      <a:pt x="252095" y="387773"/>
                    </a:cubicBezTo>
                    <a:cubicBezTo>
                      <a:pt x="264160" y="389678"/>
                      <a:pt x="259714" y="403013"/>
                      <a:pt x="250189" y="403648"/>
                    </a:cubicBezTo>
                    <a:close/>
                    <a:moveTo>
                      <a:pt x="160020" y="336338"/>
                    </a:moveTo>
                    <a:cubicBezTo>
                      <a:pt x="121920" y="334433"/>
                      <a:pt x="120014" y="387138"/>
                      <a:pt x="158750" y="385233"/>
                    </a:cubicBezTo>
                    <a:cubicBezTo>
                      <a:pt x="191770" y="387773"/>
                      <a:pt x="194310" y="335703"/>
                      <a:pt x="160020" y="336338"/>
                    </a:cubicBezTo>
                    <a:close/>
                    <a:moveTo>
                      <a:pt x="153035" y="363008"/>
                    </a:moveTo>
                    <a:cubicBezTo>
                      <a:pt x="160020" y="361103"/>
                      <a:pt x="163830" y="354118"/>
                      <a:pt x="167639" y="365548"/>
                    </a:cubicBezTo>
                    <a:cubicBezTo>
                      <a:pt x="161289" y="366183"/>
                      <a:pt x="155575" y="370628"/>
                      <a:pt x="153035" y="363008"/>
                    </a:cubicBezTo>
                    <a:close/>
                    <a:moveTo>
                      <a:pt x="235585" y="262678"/>
                    </a:moveTo>
                    <a:cubicBezTo>
                      <a:pt x="268605" y="265218"/>
                      <a:pt x="281305" y="215053"/>
                      <a:pt x="240030" y="211243"/>
                    </a:cubicBezTo>
                    <a:cubicBezTo>
                      <a:pt x="203200" y="206798"/>
                      <a:pt x="203835" y="257598"/>
                      <a:pt x="235585" y="262678"/>
                    </a:cubicBezTo>
                    <a:close/>
                    <a:moveTo>
                      <a:pt x="248285" y="235373"/>
                    </a:moveTo>
                    <a:cubicBezTo>
                      <a:pt x="242570" y="240453"/>
                      <a:pt x="237489" y="246803"/>
                      <a:pt x="232410" y="238548"/>
                    </a:cubicBezTo>
                    <a:cubicBezTo>
                      <a:pt x="231139" y="228388"/>
                      <a:pt x="240664" y="230293"/>
                      <a:pt x="248285" y="235373"/>
                    </a:cubicBezTo>
                    <a:close/>
                    <a:moveTo>
                      <a:pt x="224155" y="133138"/>
                    </a:moveTo>
                    <a:cubicBezTo>
                      <a:pt x="224789" y="115993"/>
                      <a:pt x="196214" y="108373"/>
                      <a:pt x="193675" y="129328"/>
                    </a:cubicBezTo>
                    <a:cubicBezTo>
                      <a:pt x="190500" y="154093"/>
                      <a:pt x="222250" y="155998"/>
                      <a:pt x="224155" y="13313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64" name="Google Shape;64;p2"/>
            <p:cNvSpPr/>
            <p:nvPr/>
          </p:nvSpPr>
          <p:spPr>
            <a:xfrm>
              <a:off x="6255960" y="791694"/>
              <a:ext cx="453103" cy="511439"/>
            </a:xfrm>
            <a:custGeom>
              <a:avLst/>
              <a:gdLst/>
              <a:ahLst/>
              <a:cxnLst/>
              <a:rect l="l" t="t" r="r" b="b"/>
              <a:pathLst>
                <a:path w="526864" h="594697" extrusionOk="0">
                  <a:moveTo>
                    <a:pt x="476936" y="348155"/>
                  </a:moveTo>
                  <a:cubicBezTo>
                    <a:pt x="414706" y="390065"/>
                    <a:pt x="352476" y="373555"/>
                    <a:pt x="427406" y="306880"/>
                  </a:cubicBezTo>
                  <a:cubicBezTo>
                    <a:pt x="588696" y="206550"/>
                    <a:pt x="435661" y="-15065"/>
                    <a:pt x="280086" y="810"/>
                  </a:cubicBezTo>
                  <a:cubicBezTo>
                    <a:pt x="137211" y="13510"/>
                    <a:pt x="14656" y="153845"/>
                    <a:pt x="51" y="293545"/>
                  </a:cubicBezTo>
                  <a:cubicBezTo>
                    <a:pt x="-3759" y="510080"/>
                    <a:pt x="205791" y="675815"/>
                    <a:pt x="402641" y="552625"/>
                  </a:cubicBezTo>
                  <a:cubicBezTo>
                    <a:pt x="461061" y="528495"/>
                    <a:pt x="601396" y="353870"/>
                    <a:pt x="476936" y="348155"/>
                  </a:cubicBezTo>
                  <a:close/>
                  <a:moveTo>
                    <a:pt x="205156" y="568500"/>
                  </a:moveTo>
                  <a:cubicBezTo>
                    <a:pt x="39421" y="529765"/>
                    <a:pt x="-27254" y="296085"/>
                    <a:pt x="67996" y="162735"/>
                  </a:cubicBezTo>
                  <a:cubicBezTo>
                    <a:pt x="139116" y="53515"/>
                    <a:pt x="294691" y="-44275"/>
                    <a:pt x="410896" y="59865"/>
                  </a:cubicBezTo>
                  <a:cubicBezTo>
                    <a:pt x="457251" y="97965"/>
                    <a:pt x="501066" y="170990"/>
                    <a:pt x="469316" y="230045"/>
                  </a:cubicBezTo>
                  <a:cubicBezTo>
                    <a:pt x="447726" y="280845"/>
                    <a:pt x="340411" y="315135"/>
                    <a:pt x="379146" y="376095"/>
                  </a:cubicBezTo>
                  <a:cubicBezTo>
                    <a:pt x="412801" y="414830"/>
                    <a:pt x="457886" y="371650"/>
                    <a:pt x="497256" y="369745"/>
                  </a:cubicBezTo>
                  <a:cubicBezTo>
                    <a:pt x="507416" y="503095"/>
                    <a:pt x="323901" y="594535"/>
                    <a:pt x="205156" y="568500"/>
                  </a:cubicBezTo>
                  <a:close/>
                  <a:moveTo>
                    <a:pt x="132766" y="332915"/>
                  </a:moveTo>
                  <a:cubicBezTo>
                    <a:pt x="154991" y="341805"/>
                    <a:pt x="200076" y="333550"/>
                    <a:pt x="181026" y="301165"/>
                  </a:cubicBezTo>
                  <a:cubicBezTo>
                    <a:pt x="172136" y="286560"/>
                    <a:pt x="167691" y="270050"/>
                    <a:pt x="172771" y="252270"/>
                  </a:cubicBezTo>
                  <a:cubicBezTo>
                    <a:pt x="176581" y="210995"/>
                    <a:pt x="122606" y="217345"/>
                    <a:pt x="95936" y="212900"/>
                  </a:cubicBezTo>
                  <a:cubicBezTo>
                    <a:pt x="30531" y="204645"/>
                    <a:pt x="20371" y="327200"/>
                    <a:pt x="76886" y="346885"/>
                  </a:cubicBezTo>
                  <a:cubicBezTo>
                    <a:pt x="96571" y="336090"/>
                    <a:pt x="109906" y="322755"/>
                    <a:pt x="132766" y="332915"/>
                  </a:cubicBezTo>
                  <a:close/>
                  <a:moveTo>
                    <a:pt x="283261" y="118920"/>
                  </a:moveTo>
                  <a:cubicBezTo>
                    <a:pt x="299771" y="35735"/>
                    <a:pt x="146101" y="25575"/>
                    <a:pt x="179756" y="118920"/>
                  </a:cubicBezTo>
                  <a:cubicBezTo>
                    <a:pt x="116256" y="200835"/>
                    <a:pt x="250241" y="230045"/>
                    <a:pt x="283261" y="118920"/>
                  </a:cubicBezTo>
                  <a:close/>
                  <a:moveTo>
                    <a:pt x="263576" y="96695"/>
                  </a:moveTo>
                  <a:cubicBezTo>
                    <a:pt x="261671" y="99870"/>
                    <a:pt x="260401" y="101775"/>
                    <a:pt x="259766" y="103045"/>
                  </a:cubicBezTo>
                  <a:cubicBezTo>
                    <a:pt x="249606" y="96060"/>
                    <a:pt x="253416" y="87170"/>
                    <a:pt x="263576" y="96695"/>
                  </a:cubicBezTo>
                  <a:close/>
                  <a:moveTo>
                    <a:pt x="229286" y="144320"/>
                  </a:moveTo>
                  <a:cubicBezTo>
                    <a:pt x="232461" y="131620"/>
                    <a:pt x="239446" y="126540"/>
                    <a:pt x="255321" y="121460"/>
                  </a:cubicBezTo>
                  <a:cubicBezTo>
                    <a:pt x="248336" y="136065"/>
                    <a:pt x="245161" y="146225"/>
                    <a:pt x="229286" y="144320"/>
                  </a:cubicBezTo>
                  <a:close/>
                  <a:moveTo>
                    <a:pt x="201346" y="404035"/>
                  </a:moveTo>
                  <a:cubicBezTo>
                    <a:pt x="199441" y="358315"/>
                    <a:pt x="131496" y="364030"/>
                    <a:pt x="106731" y="386890"/>
                  </a:cubicBezTo>
                  <a:cubicBezTo>
                    <a:pt x="81331" y="451660"/>
                    <a:pt x="128956" y="520240"/>
                    <a:pt x="190551" y="461185"/>
                  </a:cubicBezTo>
                  <a:cubicBezTo>
                    <a:pt x="208966" y="445945"/>
                    <a:pt x="200076" y="424355"/>
                    <a:pt x="201346" y="404035"/>
                  </a:cubicBezTo>
                  <a:close/>
                  <a:moveTo>
                    <a:pt x="424866" y="139875"/>
                  </a:moveTo>
                  <a:cubicBezTo>
                    <a:pt x="413436" y="53515"/>
                    <a:pt x="334696" y="68120"/>
                    <a:pt x="334061" y="151305"/>
                  </a:cubicBezTo>
                  <a:cubicBezTo>
                    <a:pt x="334061" y="216075"/>
                    <a:pt x="445821" y="205915"/>
                    <a:pt x="424866" y="139875"/>
                  </a:cubicBezTo>
                  <a:close/>
                  <a:moveTo>
                    <a:pt x="259131" y="467535"/>
                  </a:moveTo>
                  <a:cubicBezTo>
                    <a:pt x="194361" y="477060"/>
                    <a:pt x="205156" y="565960"/>
                    <a:pt x="274371" y="560880"/>
                  </a:cubicBezTo>
                  <a:cubicBezTo>
                    <a:pt x="332791" y="531035"/>
                    <a:pt x="342316" y="461185"/>
                    <a:pt x="259131" y="467535"/>
                  </a:cubicBezTo>
                  <a:close/>
                  <a:moveTo>
                    <a:pt x="410261" y="407210"/>
                  </a:moveTo>
                  <a:cubicBezTo>
                    <a:pt x="370891" y="406575"/>
                    <a:pt x="327711" y="466265"/>
                    <a:pt x="364541" y="497380"/>
                  </a:cubicBezTo>
                  <a:cubicBezTo>
                    <a:pt x="418516" y="538655"/>
                    <a:pt x="504876" y="406575"/>
                    <a:pt x="410261" y="407210"/>
                  </a:cubicBezTo>
                  <a:close/>
                  <a:moveTo>
                    <a:pt x="390576" y="483410"/>
                  </a:moveTo>
                  <a:cubicBezTo>
                    <a:pt x="351206" y="484680"/>
                    <a:pt x="389306" y="425625"/>
                    <a:pt x="413436" y="428165"/>
                  </a:cubicBezTo>
                  <a:cubicBezTo>
                    <a:pt x="455346" y="434515"/>
                    <a:pt x="410261" y="476425"/>
                    <a:pt x="390576" y="48341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5" name="Google Shape;65;p2"/>
            <p:cNvSpPr/>
            <p:nvPr/>
          </p:nvSpPr>
          <p:spPr>
            <a:xfrm rot="1799564">
              <a:off x="7155158" y="4556613"/>
              <a:ext cx="351219" cy="440001"/>
            </a:xfrm>
            <a:custGeom>
              <a:avLst/>
              <a:gdLst/>
              <a:ahLst/>
              <a:cxnLst/>
              <a:rect l="l" t="t" r="r" b="b"/>
              <a:pathLst>
                <a:path w="408305" h="511517" extrusionOk="0">
                  <a:moveTo>
                    <a:pt x="89536" y="14843"/>
                  </a:moveTo>
                  <a:cubicBezTo>
                    <a:pt x="68580" y="20558"/>
                    <a:pt x="76200" y="45323"/>
                    <a:pt x="70486" y="61198"/>
                  </a:cubicBezTo>
                  <a:cubicBezTo>
                    <a:pt x="48261" y="207248"/>
                    <a:pt x="12700" y="352663"/>
                    <a:pt x="0" y="499348"/>
                  </a:cubicBezTo>
                  <a:cubicBezTo>
                    <a:pt x="80011" y="540623"/>
                    <a:pt x="333375" y="470138"/>
                    <a:pt x="377190" y="389493"/>
                  </a:cubicBezTo>
                  <a:cubicBezTo>
                    <a:pt x="321945" y="291068"/>
                    <a:pt x="245111" y="207248"/>
                    <a:pt x="178436" y="117078"/>
                  </a:cubicBezTo>
                  <a:cubicBezTo>
                    <a:pt x="146050" y="88503"/>
                    <a:pt x="130811" y="26273"/>
                    <a:pt x="89536" y="14843"/>
                  </a:cubicBezTo>
                  <a:close/>
                  <a:moveTo>
                    <a:pt x="344805" y="390763"/>
                  </a:moveTo>
                  <a:cubicBezTo>
                    <a:pt x="313055" y="461248"/>
                    <a:pt x="111761" y="499348"/>
                    <a:pt x="36830" y="494268"/>
                  </a:cubicBezTo>
                  <a:cubicBezTo>
                    <a:pt x="33655" y="423148"/>
                    <a:pt x="287655" y="318373"/>
                    <a:pt x="344805" y="390763"/>
                  </a:cubicBezTo>
                  <a:close/>
                  <a:moveTo>
                    <a:pt x="184150" y="362188"/>
                  </a:moveTo>
                  <a:cubicBezTo>
                    <a:pt x="176530" y="351393"/>
                    <a:pt x="170180" y="341868"/>
                    <a:pt x="161290" y="329803"/>
                  </a:cubicBezTo>
                  <a:cubicBezTo>
                    <a:pt x="150495" y="343773"/>
                    <a:pt x="154305" y="353933"/>
                    <a:pt x="156211" y="369808"/>
                  </a:cubicBezTo>
                  <a:cubicBezTo>
                    <a:pt x="114300" y="394573"/>
                    <a:pt x="70486" y="415528"/>
                    <a:pt x="33655" y="447913"/>
                  </a:cubicBezTo>
                  <a:cubicBezTo>
                    <a:pt x="18415" y="439023"/>
                    <a:pt x="32386" y="417433"/>
                    <a:pt x="31750" y="403463"/>
                  </a:cubicBezTo>
                  <a:cubicBezTo>
                    <a:pt x="55880" y="288528"/>
                    <a:pt x="65405" y="170418"/>
                    <a:pt x="95886" y="57388"/>
                  </a:cubicBezTo>
                  <a:cubicBezTo>
                    <a:pt x="111125" y="52308"/>
                    <a:pt x="112395" y="68183"/>
                    <a:pt x="118111" y="78978"/>
                  </a:cubicBezTo>
                  <a:cubicBezTo>
                    <a:pt x="111761" y="80883"/>
                    <a:pt x="104775" y="82153"/>
                    <a:pt x="97155" y="84693"/>
                  </a:cubicBezTo>
                  <a:cubicBezTo>
                    <a:pt x="99695" y="98663"/>
                    <a:pt x="100330" y="123428"/>
                    <a:pt x="120015" y="112633"/>
                  </a:cubicBezTo>
                  <a:cubicBezTo>
                    <a:pt x="121286" y="104378"/>
                    <a:pt x="123190" y="96123"/>
                    <a:pt x="124461" y="87233"/>
                  </a:cubicBezTo>
                  <a:cubicBezTo>
                    <a:pt x="189230" y="173593"/>
                    <a:pt x="263525" y="252968"/>
                    <a:pt x="317500" y="346948"/>
                  </a:cubicBezTo>
                  <a:cubicBezTo>
                    <a:pt x="271780" y="346313"/>
                    <a:pt x="229870" y="353933"/>
                    <a:pt x="184150" y="362188"/>
                  </a:cubicBezTo>
                  <a:close/>
                  <a:moveTo>
                    <a:pt x="326390" y="268208"/>
                  </a:moveTo>
                  <a:cubicBezTo>
                    <a:pt x="326390" y="285988"/>
                    <a:pt x="349250" y="302498"/>
                    <a:pt x="354330" y="321548"/>
                  </a:cubicBezTo>
                  <a:cubicBezTo>
                    <a:pt x="360680" y="330438"/>
                    <a:pt x="370205" y="339328"/>
                    <a:pt x="382270" y="330438"/>
                  </a:cubicBezTo>
                  <a:cubicBezTo>
                    <a:pt x="373380" y="307578"/>
                    <a:pt x="350520" y="297418"/>
                    <a:pt x="344805" y="272018"/>
                  </a:cubicBezTo>
                  <a:cubicBezTo>
                    <a:pt x="341630" y="264398"/>
                    <a:pt x="332740" y="265033"/>
                    <a:pt x="326390" y="268208"/>
                  </a:cubicBezTo>
                  <a:close/>
                  <a:moveTo>
                    <a:pt x="160020" y="26908"/>
                  </a:moveTo>
                  <a:cubicBezTo>
                    <a:pt x="147320" y="1508"/>
                    <a:pt x="137161" y="-8652"/>
                    <a:pt x="119380" y="8493"/>
                  </a:cubicBezTo>
                  <a:cubicBezTo>
                    <a:pt x="132715" y="18653"/>
                    <a:pt x="144145" y="46593"/>
                    <a:pt x="160020" y="26908"/>
                  </a:cubicBezTo>
                  <a:close/>
                  <a:moveTo>
                    <a:pt x="280670" y="188198"/>
                  </a:moveTo>
                  <a:cubicBezTo>
                    <a:pt x="285115" y="164068"/>
                    <a:pt x="281305" y="158353"/>
                    <a:pt x="252730" y="155813"/>
                  </a:cubicBezTo>
                  <a:cubicBezTo>
                    <a:pt x="259080" y="172323"/>
                    <a:pt x="266700" y="182483"/>
                    <a:pt x="280670" y="188198"/>
                  </a:cubicBezTo>
                  <a:close/>
                  <a:moveTo>
                    <a:pt x="245111" y="131683"/>
                  </a:moveTo>
                  <a:cubicBezTo>
                    <a:pt x="254636" y="116443"/>
                    <a:pt x="235586" y="105648"/>
                    <a:pt x="218440" y="110093"/>
                  </a:cubicBezTo>
                  <a:cubicBezTo>
                    <a:pt x="226061" y="126603"/>
                    <a:pt x="231775" y="138033"/>
                    <a:pt x="245111" y="131683"/>
                  </a:cubicBezTo>
                  <a:close/>
                  <a:moveTo>
                    <a:pt x="290830" y="209788"/>
                  </a:moveTo>
                  <a:cubicBezTo>
                    <a:pt x="284480" y="219313"/>
                    <a:pt x="295275" y="227568"/>
                    <a:pt x="300990" y="234553"/>
                  </a:cubicBezTo>
                  <a:cubicBezTo>
                    <a:pt x="328295" y="239633"/>
                    <a:pt x="310515" y="205343"/>
                    <a:pt x="290830" y="209788"/>
                  </a:cubicBezTo>
                  <a:close/>
                  <a:moveTo>
                    <a:pt x="202565" y="76438"/>
                  </a:moveTo>
                  <a:cubicBezTo>
                    <a:pt x="202565" y="63103"/>
                    <a:pt x="183515" y="56118"/>
                    <a:pt x="176530" y="65643"/>
                  </a:cubicBezTo>
                  <a:cubicBezTo>
                    <a:pt x="174625" y="77708"/>
                    <a:pt x="193040" y="87233"/>
                    <a:pt x="202565" y="76438"/>
                  </a:cubicBezTo>
                  <a:close/>
                  <a:moveTo>
                    <a:pt x="389890" y="366633"/>
                  </a:moveTo>
                  <a:cubicBezTo>
                    <a:pt x="393700" y="375523"/>
                    <a:pt x="399415" y="371078"/>
                    <a:pt x="408305" y="366633"/>
                  </a:cubicBezTo>
                  <a:cubicBezTo>
                    <a:pt x="398145" y="357743"/>
                    <a:pt x="395605" y="355838"/>
                    <a:pt x="389890" y="366633"/>
                  </a:cubicBezTo>
                  <a:close/>
                  <a:moveTo>
                    <a:pt x="119380" y="157718"/>
                  </a:moveTo>
                  <a:cubicBezTo>
                    <a:pt x="102870" y="164703"/>
                    <a:pt x="128905" y="203438"/>
                    <a:pt x="139700" y="179308"/>
                  </a:cubicBezTo>
                  <a:cubicBezTo>
                    <a:pt x="134620" y="170418"/>
                    <a:pt x="132715" y="155178"/>
                    <a:pt x="119380" y="157718"/>
                  </a:cubicBezTo>
                  <a:close/>
                  <a:moveTo>
                    <a:pt x="146686" y="244078"/>
                  </a:moveTo>
                  <a:cubicBezTo>
                    <a:pt x="157480" y="238998"/>
                    <a:pt x="151130" y="216773"/>
                    <a:pt x="139700" y="214868"/>
                  </a:cubicBezTo>
                  <a:cubicBezTo>
                    <a:pt x="126365" y="219313"/>
                    <a:pt x="131445" y="247888"/>
                    <a:pt x="146686" y="244078"/>
                  </a:cubicBezTo>
                  <a:close/>
                  <a:moveTo>
                    <a:pt x="142875" y="287258"/>
                  </a:moveTo>
                  <a:cubicBezTo>
                    <a:pt x="142875" y="305673"/>
                    <a:pt x="164465" y="305673"/>
                    <a:pt x="163195" y="289798"/>
                  </a:cubicBezTo>
                  <a:cubicBezTo>
                    <a:pt x="161290" y="275828"/>
                    <a:pt x="147320" y="277098"/>
                    <a:pt x="142875" y="287258"/>
                  </a:cubicBezTo>
                  <a:close/>
                  <a:moveTo>
                    <a:pt x="172086" y="402193"/>
                  </a:moveTo>
                  <a:cubicBezTo>
                    <a:pt x="160655" y="407908"/>
                    <a:pt x="168911" y="423783"/>
                    <a:pt x="180975" y="426323"/>
                  </a:cubicBezTo>
                  <a:cubicBezTo>
                    <a:pt x="191136" y="415528"/>
                    <a:pt x="185420" y="402193"/>
                    <a:pt x="172086" y="402193"/>
                  </a:cubicBezTo>
                  <a:close/>
                  <a:moveTo>
                    <a:pt x="187961" y="447913"/>
                  </a:moveTo>
                  <a:cubicBezTo>
                    <a:pt x="184786" y="451088"/>
                    <a:pt x="182245" y="453628"/>
                    <a:pt x="180340" y="456168"/>
                  </a:cubicBezTo>
                  <a:cubicBezTo>
                    <a:pt x="187961" y="468868"/>
                    <a:pt x="201930" y="458073"/>
                    <a:pt x="187961" y="44791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66" name="Google Shape;66;p2"/>
            <p:cNvGrpSpPr/>
            <p:nvPr/>
          </p:nvGrpSpPr>
          <p:grpSpPr>
            <a:xfrm>
              <a:off x="7413193" y="740389"/>
              <a:ext cx="289739" cy="482318"/>
              <a:chOff x="4912930" y="846902"/>
              <a:chExt cx="289739" cy="482318"/>
            </a:xfrm>
          </p:grpSpPr>
          <p:sp>
            <p:nvSpPr>
              <p:cNvPr id="67" name="Google Shape;67;p2"/>
              <p:cNvSpPr/>
              <p:nvPr/>
            </p:nvSpPr>
            <p:spPr>
              <a:xfrm rot="-539734">
                <a:off x="4946894" y="1102828"/>
                <a:ext cx="216728" cy="210745"/>
              </a:xfrm>
              <a:custGeom>
                <a:avLst/>
                <a:gdLst/>
                <a:ahLst/>
                <a:cxnLst/>
                <a:rect l="l" t="t" r="r" b="b"/>
                <a:pathLst>
                  <a:path w="15179" h="14760" extrusionOk="0">
                    <a:moveTo>
                      <a:pt x="9741" y="0"/>
                    </a:moveTo>
                    <a:lnTo>
                      <a:pt x="8306" y="60"/>
                    </a:lnTo>
                    <a:lnTo>
                      <a:pt x="7649" y="179"/>
                    </a:lnTo>
                    <a:lnTo>
                      <a:pt x="7052" y="299"/>
                    </a:lnTo>
                    <a:lnTo>
                      <a:pt x="6514" y="478"/>
                    </a:lnTo>
                    <a:lnTo>
                      <a:pt x="5916" y="777"/>
                    </a:lnTo>
                    <a:lnTo>
                      <a:pt x="5319" y="1135"/>
                    </a:lnTo>
                    <a:lnTo>
                      <a:pt x="4721" y="1613"/>
                    </a:lnTo>
                    <a:lnTo>
                      <a:pt x="3765" y="2510"/>
                    </a:lnTo>
                    <a:lnTo>
                      <a:pt x="2809" y="3585"/>
                    </a:lnTo>
                    <a:lnTo>
                      <a:pt x="1913" y="4840"/>
                    </a:lnTo>
                    <a:lnTo>
                      <a:pt x="1494" y="5557"/>
                    </a:lnTo>
                    <a:lnTo>
                      <a:pt x="1076" y="6215"/>
                    </a:lnTo>
                    <a:lnTo>
                      <a:pt x="777" y="6932"/>
                    </a:lnTo>
                    <a:lnTo>
                      <a:pt x="478" y="7649"/>
                    </a:lnTo>
                    <a:lnTo>
                      <a:pt x="239" y="8366"/>
                    </a:lnTo>
                    <a:lnTo>
                      <a:pt x="60" y="9023"/>
                    </a:lnTo>
                    <a:lnTo>
                      <a:pt x="0" y="9740"/>
                    </a:lnTo>
                    <a:lnTo>
                      <a:pt x="0" y="10457"/>
                    </a:lnTo>
                    <a:lnTo>
                      <a:pt x="120" y="11115"/>
                    </a:lnTo>
                    <a:lnTo>
                      <a:pt x="299" y="11772"/>
                    </a:lnTo>
                    <a:lnTo>
                      <a:pt x="419" y="12071"/>
                    </a:lnTo>
                    <a:lnTo>
                      <a:pt x="598" y="12429"/>
                    </a:lnTo>
                    <a:lnTo>
                      <a:pt x="1076" y="12907"/>
                    </a:lnTo>
                    <a:lnTo>
                      <a:pt x="1554" y="13385"/>
                    </a:lnTo>
                    <a:lnTo>
                      <a:pt x="2152" y="13684"/>
                    </a:lnTo>
                    <a:lnTo>
                      <a:pt x="2749" y="13983"/>
                    </a:lnTo>
                    <a:lnTo>
                      <a:pt x="3406" y="14222"/>
                    </a:lnTo>
                    <a:lnTo>
                      <a:pt x="4721" y="14640"/>
                    </a:lnTo>
                    <a:lnTo>
                      <a:pt x="5378" y="14760"/>
                    </a:lnTo>
                    <a:lnTo>
                      <a:pt x="6036" y="14760"/>
                    </a:lnTo>
                    <a:lnTo>
                      <a:pt x="6753" y="14700"/>
                    </a:lnTo>
                    <a:lnTo>
                      <a:pt x="7410" y="14521"/>
                    </a:lnTo>
                    <a:lnTo>
                      <a:pt x="8067" y="14222"/>
                    </a:lnTo>
                    <a:lnTo>
                      <a:pt x="8665" y="13923"/>
                    </a:lnTo>
                    <a:lnTo>
                      <a:pt x="9262" y="13505"/>
                    </a:lnTo>
                    <a:lnTo>
                      <a:pt x="9741" y="13086"/>
                    </a:lnTo>
                    <a:lnTo>
                      <a:pt x="10756" y="12130"/>
                    </a:lnTo>
                    <a:lnTo>
                      <a:pt x="11832" y="10935"/>
                    </a:lnTo>
                    <a:lnTo>
                      <a:pt x="12908" y="9561"/>
                    </a:lnTo>
                    <a:lnTo>
                      <a:pt x="13445" y="8844"/>
                    </a:lnTo>
                    <a:lnTo>
                      <a:pt x="13923" y="8067"/>
                    </a:lnTo>
                    <a:lnTo>
                      <a:pt x="14342" y="7290"/>
                    </a:lnTo>
                    <a:lnTo>
                      <a:pt x="14700" y="6513"/>
                    </a:lnTo>
                    <a:lnTo>
                      <a:pt x="14939" y="5737"/>
                    </a:lnTo>
                    <a:lnTo>
                      <a:pt x="15118" y="4960"/>
                    </a:lnTo>
                    <a:lnTo>
                      <a:pt x="15178" y="4183"/>
                    </a:lnTo>
                    <a:lnTo>
                      <a:pt x="15178" y="3466"/>
                    </a:lnTo>
                    <a:lnTo>
                      <a:pt x="15059" y="3107"/>
                    </a:lnTo>
                    <a:lnTo>
                      <a:pt x="14999" y="2749"/>
                    </a:lnTo>
                    <a:lnTo>
                      <a:pt x="14820" y="2390"/>
                    </a:lnTo>
                    <a:lnTo>
                      <a:pt x="14640" y="2092"/>
                    </a:lnTo>
                    <a:lnTo>
                      <a:pt x="14222" y="1494"/>
                    </a:lnTo>
                    <a:lnTo>
                      <a:pt x="13684" y="1076"/>
                    </a:lnTo>
                    <a:lnTo>
                      <a:pt x="13147" y="657"/>
                    </a:lnTo>
                    <a:lnTo>
                      <a:pt x="12489" y="418"/>
                    </a:lnTo>
                    <a:lnTo>
                      <a:pt x="11832" y="179"/>
                    </a:lnTo>
                    <a:lnTo>
                      <a:pt x="11115" y="60"/>
                    </a:lnTo>
                    <a:lnTo>
                      <a:pt x="1045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68" name="Google Shape;68;p2"/>
              <p:cNvSpPr/>
              <p:nvPr/>
            </p:nvSpPr>
            <p:spPr>
              <a:xfrm>
                <a:off x="4912930" y="846902"/>
                <a:ext cx="289739" cy="456235"/>
              </a:xfrm>
              <a:custGeom>
                <a:avLst/>
                <a:gdLst/>
                <a:ahLst/>
                <a:cxnLst/>
                <a:rect l="l" t="t" r="r" b="b"/>
                <a:pathLst>
                  <a:path w="336906" h="530506" extrusionOk="0">
                    <a:moveTo>
                      <a:pt x="136525" y="96168"/>
                    </a:moveTo>
                    <a:cubicBezTo>
                      <a:pt x="113030" y="223803"/>
                      <a:pt x="24130" y="329848"/>
                      <a:pt x="0" y="458118"/>
                    </a:cubicBezTo>
                    <a:cubicBezTo>
                      <a:pt x="60960" y="713388"/>
                      <a:pt x="264795" y="217453"/>
                      <a:pt x="278765" y="141253"/>
                    </a:cubicBezTo>
                    <a:cubicBezTo>
                      <a:pt x="291465" y="75213"/>
                      <a:pt x="152400" y="18698"/>
                      <a:pt x="136525" y="96168"/>
                    </a:cubicBezTo>
                    <a:close/>
                    <a:moveTo>
                      <a:pt x="69850" y="504473"/>
                    </a:moveTo>
                    <a:cubicBezTo>
                      <a:pt x="-16510" y="531778"/>
                      <a:pt x="43815" y="378743"/>
                      <a:pt x="63500" y="342548"/>
                    </a:cubicBezTo>
                    <a:cubicBezTo>
                      <a:pt x="111760" y="336833"/>
                      <a:pt x="138430" y="339373"/>
                      <a:pt x="164465" y="352073"/>
                    </a:cubicBezTo>
                    <a:cubicBezTo>
                      <a:pt x="137795" y="404778"/>
                      <a:pt x="107315" y="458753"/>
                      <a:pt x="69850" y="504473"/>
                    </a:cubicBezTo>
                    <a:close/>
                    <a:moveTo>
                      <a:pt x="182245" y="318418"/>
                    </a:moveTo>
                    <a:cubicBezTo>
                      <a:pt x="149860" y="327308"/>
                      <a:pt x="116205" y="321593"/>
                      <a:pt x="80645" y="319053"/>
                    </a:cubicBezTo>
                    <a:cubicBezTo>
                      <a:pt x="100330" y="253013"/>
                      <a:pt x="133350" y="192053"/>
                      <a:pt x="159385" y="127918"/>
                    </a:cubicBezTo>
                    <a:cubicBezTo>
                      <a:pt x="189230" y="139348"/>
                      <a:pt x="217170" y="150143"/>
                      <a:pt x="245110" y="161573"/>
                    </a:cubicBezTo>
                    <a:cubicBezTo>
                      <a:pt x="244475" y="190148"/>
                      <a:pt x="216535" y="259998"/>
                      <a:pt x="182245" y="318418"/>
                    </a:cubicBezTo>
                    <a:close/>
                    <a:moveTo>
                      <a:pt x="248285" y="134268"/>
                    </a:moveTo>
                    <a:cubicBezTo>
                      <a:pt x="222885" y="140618"/>
                      <a:pt x="121920" y="93628"/>
                      <a:pt x="187960" y="80928"/>
                    </a:cubicBezTo>
                    <a:cubicBezTo>
                      <a:pt x="208915" y="83468"/>
                      <a:pt x="281940" y="105693"/>
                      <a:pt x="248285" y="134268"/>
                    </a:cubicBezTo>
                    <a:close/>
                    <a:moveTo>
                      <a:pt x="295275" y="283"/>
                    </a:moveTo>
                    <a:cubicBezTo>
                      <a:pt x="224155" y="-6067"/>
                      <a:pt x="259715" y="96803"/>
                      <a:pt x="311785" y="73308"/>
                    </a:cubicBezTo>
                    <a:cubicBezTo>
                      <a:pt x="353695" y="53623"/>
                      <a:pt x="339725" y="-1622"/>
                      <a:pt x="295275" y="283"/>
                    </a:cubicBezTo>
                    <a:close/>
                    <a:moveTo>
                      <a:pt x="274320" y="30763"/>
                    </a:moveTo>
                    <a:cubicBezTo>
                      <a:pt x="290830" y="26318"/>
                      <a:pt x="303530" y="14253"/>
                      <a:pt x="317500" y="26318"/>
                    </a:cubicBezTo>
                    <a:cubicBezTo>
                      <a:pt x="329565" y="56163"/>
                      <a:pt x="273685" y="75848"/>
                      <a:pt x="274320" y="30763"/>
                    </a:cubicBezTo>
                    <a:close/>
                    <a:moveTo>
                      <a:pt x="210820" y="187608"/>
                    </a:moveTo>
                    <a:cubicBezTo>
                      <a:pt x="212090" y="151413"/>
                      <a:pt x="158115" y="146333"/>
                      <a:pt x="156210" y="186338"/>
                    </a:cubicBezTo>
                    <a:cubicBezTo>
                      <a:pt x="155575" y="216183"/>
                      <a:pt x="209550" y="217453"/>
                      <a:pt x="210820" y="187608"/>
                    </a:cubicBezTo>
                    <a:close/>
                    <a:moveTo>
                      <a:pt x="187960" y="180623"/>
                    </a:moveTo>
                    <a:cubicBezTo>
                      <a:pt x="193040" y="185068"/>
                      <a:pt x="189230" y="186973"/>
                      <a:pt x="186055" y="190783"/>
                    </a:cubicBezTo>
                    <a:cubicBezTo>
                      <a:pt x="179705" y="185068"/>
                      <a:pt x="183515" y="184433"/>
                      <a:pt x="187960" y="180623"/>
                    </a:cubicBezTo>
                    <a:close/>
                    <a:moveTo>
                      <a:pt x="167005" y="229518"/>
                    </a:moveTo>
                    <a:cubicBezTo>
                      <a:pt x="139700" y="230153"/>
                      <a:pt x="128270" y="275873"/>
                      <a:pt x="164465" y="276508"/>
                    </a:cubicBezTo>
                    <a:cubicBezTo>
                      <a:pt x="196215" y="277143"/>
                      <a:pt x="193675" y="232058"/>
                      <a:pt x="167005" y="22951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69" name="Google Shape;69;p2"/>
            <p:cNvSpPr/>
            <p:nvPr/>
          </p:nvSpPr>
          <p:spPr>
            <a:xfrm>
              <a:off x="7082287" y="-53997"/>
              <a:ext cx="602898" cy="641121"/>
            </a:xfrm>
            <a:custGeom>
              <a:avLst/>
              <a:gdLst/>
              <a:ahLst/>
              <a:cxnLst/>
              <a:rect l="l" t="t" r="r" b="b"/>
              <a:pathLst>
                <a:path w="701044" h="745490" extrusionOk="0">
                  <a:moveTo>
                    <a:pt x="690343" y="116840"/>
                  </a:moveTo>
                  <a:cubicBezTo>
                    <a:pt x="663037" y="55245"/>
                    <a:pt x="674468" y="90170"/>
                    <a:pt x="624302" y="72390"/>
                  </a:cubicBezTo>
                  <a:cubicBezTo>
                    <a:pt x="483968" y="55880"/>
                    <a:pt x="352522" y="0"/>
                    <a:pt x="209647" y="0"/>
                  </a:cubicBezTo>
                  <a:cubicBezTo>
                    <a:pt x="-38003" y="735330"/>
                    <a:pt x="-186592" y="579120"/>
                    <a:pt x="475712" y="745490"/>
                  </a:cubicBezTo>
                  <a:cubicBezTo>
                    <a:pt x="548102" y="622935"/>
                    <a:pt x="579218" y="475615"/>
                    <a:pt x="631922" y="342900"/>
                  </a:cubicBezTo>
                  <a:cubicBezTo>
                    <a:pt x="640812" y="299720"/>
                    <a:pt x="731618" y="134620"/>
                    <a:pt x="690343" y="116840"/>
                  </a:cubicBezTo>
                  <a:close/>
                  <a:moveTo>
                    <a:pt x="219172" y="41275"/>
                  </a:moveTo>
                  <a:cubicBezTo>
                    <a:pt x="230602" y="-11430"/>
                    <a:pt x="585568" y="92075"/>
                    <a:pt x="641447" y="107950"/>
                  </a:cubicBezTo>
                  <a:cubicBezTo>
                    <a:pt x="585568" y="295910"/>
                    <a:pt x="517622" y="479425"/>
                    <a:pt x="438247" y="658495"/>
                  </a:cubicBezTo>
                  <a:cubicBezTo>
                    <a:pt x="294102" y="639445"/>
                    <a:pt x="169643" y="583565"/>
                    <a:pt x="30577" y="553085"/>
                  </a:cubicBezTo>
                  <a:cubicBezTo>
                    <a:pt x="79472" y="377190"/>
                    <a:pt x="160118" y="213995"/>
                    <a:pt x="219172" y="41275"/>
                  </a:cubicBezTo>
                  <a:close/>
                  <a:moveTo>
                    <a:pt x="612872" y="333375"/>
                  </a:moveTo>
                  <a:cubicBezTo>
                    <a:pt x="569058" y="462280"/>
                    <a:pt x="518893" y="588010"/>
                    <a:pt x="469997" y="715645"/>
                  </a:cubicBezTo>
                  <a:cubicBezTo>
                    <a:pt x="320772" y="690245"/>
                    <a:pt x="174087" y="657860"/>
                    <a:pt x="30577" y="610235"/>
                  </a:cubicBezTo>
                  <a:cubicBezTo>
                    <a:pt x="24227" y="600710"/>
                    <a:pt x="22958" y="591820"/>
                    <a:pt x="30577" y="581660"/>
                  </a:cubicBezTo>
                  <a:cubicBezTo>
                    <a:pt x="151227" y="589915"/>
                    <a:pt x="265527" y="648335"/>
                    <a:pt x="384272" y="674370"/>
                  </a:cubicBezTo>
                  <a:cubicBezTo>
                    <a:pt x="461108" y="708025"/>
                    <a:pt x="464283" y="661035"/>
                    <a:pt x="487143" y="600710"/>
                  </a:cubicBezTo>
                  <a:cubicBezTo>
                    <a:pt x="563343" y="445770"/>
                    <a:pt x="599537" y="280035"/>
                    <a:pt x="664943" y="121920"/>
                  </a:cubicBezTo>
                  <a:cubicBezTo>
                    <a:pt x="691612" y="187960"/>
                    <a:pt x="622397" y="264795"/>
                    <a:pt x="612872" y="333375"/>
                  </a:cubicBezTo>
                  <a:close/>
                  <a:moveTo>
                    <a:pt x="533497" y="298450"/>
                  </a:moveTo>
                  <a:cubicBezTo>
                    <a:pt x="540483" y="255270"/>
                    <a:pt x="596362" y="196850"/>
                    <a:pt x="565883" y="157480"/>
                  </a:cubicBezTo>
                  <a:cubicBezTo>
                    <a:pt x="503018" y="130810"/>
                    <a:pt x="431262" y="120650"/>
                    <a:pt x="363952" y="105410"/>
                  </a:cubicBezTo>
                  <a:cubicBezTo>
                    <a:pt x="329662" y="93980"/>
                    <a:pt x="291562" y="78105"/>
                    <a:pt x="254733" y="90805"/>
                  </a:cubicBezTo>
                  <a:cubicBezTo>
                    <a:pt x="231872" y="146685"/>
                    <a:pt x="221712" y="208280"/>
                    <a:pt x="191233" y="264160"/>
                  </a:cubicBezTo>
                  <a:cubicBezTo>
                    <a:pt x="285847" y="318135"/>
                    <a:pt x="410308" y="321310"/>
                    <a:pt x="511908" y="368300"/>
                  </a:cubicBezTo>
                  <a:cubicBezTo>
                    <a:pt x="534768" y="354965"/>
                    <a:pt x="522702" y="320040"/>
                    <a:pt x="533497" y="298450"/>
                  </a:cubicBezTo>
                  <a:close/>
                  <a:moveTo>
                    <a:pt x="224252" y="257175"/>
                  </a:moveTo>
                  <a:cubicBezTo>
                    <a:pt x="268702" y="73025"/>
                    <a:pt x="257272" y="105410"/>
                    <a:pt x="427452" y="140335"/>
                  </a:cubicBezTo>
                  <a:cubicBezTo>
                    <a:pt x="619222" y="183515"/>
                    <a:pt x="536037" y="178435"/>
                    <a:pt x="504287" y="334010"/>
                  </a:cubicBezTo>
                  <a:cubicBezTo>
                    <a:pt x="408402" y="320040"/>
                    <a:pt x="312518" y="288290"/>
                    <a:pt x="224252" y="257175"/>
                  </a:cubicBezTo>
                  <a:close/>
                  <a:moveTo>
                    <a:pt x="297912" y="153670"/>
                  </a:moveTo>
                  <a:cubicBezTo>
                    <a:pt x="239493" y="175260"/>
                    <a:pt x="427452" y="197485"/>
                    <a:pt x="442693" y="207645"/>
                  </a:cubicBezTo>
                  <a:cubicBezTo>
                    <a:pt x="456662" y="171450"/>
                    <a:pt x="325218" y="168275"/>
                    <a:pt x="297912" y="153670"/>
                  </a:cubicBezTo>
                  <a:close/>
                  <a:moveTo>
                    <a:pt x="280768" y="226060"/>
                  </a:moveTo>
                  <a:cubicBezTo>
                    <a:pt x="305533" y="227965"/>
                    <a:pt x="325852" y="247650"/>
                    <a:pt x="348077" y="226695"/>
                  </a:cubicBezTo>
                  <a:cubicBezTo>
                    <a:pt x="327122" y="221615"/>
                    <a:pt x="259812" y="190500"/>
                    <a:pt x="280768" y="2260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70" name="Google Shape;70;p2"/>
            <p:cNvSpPr/>
            <p:nvPr/>
          </p:nvSpPr>
          <p:spPr>
            <a:xfrm>
              <a:off x="4981978" y="271723"/>
              <a:ext cx="738779" cy="460515"/>
            </a:xfrm>
            <a:custGeom>
              <a:avLst/>
              <a:gdLst/>
              <a:ahLst/>
              <a:cxnLst/>
              <a:rect l="l" t="t" r="r" b="b"/>
              <a:pathLst>
                <a:path w="859045" h="535482" extrusionOk="0">
                  <a:moveTo>
                    <a:pt x="588002" y="328160"/>
                  </a:moveTo>
                  <a:cubicBezTo>
                    <a:pt x="447667" y="234815"/>
                    <a:pt x="414647" y="298950"/>
                    <a:pt x="312412" y="268470"/>
                  </a:cubicBezTo>
                  <a:cubicBezTo>
                    <a:pt x="254627" y="231640"/>
                    <a:pt x="209542" y="179570"/>
                    <a:pt x="135247" y="175760"/>
                  </a:cubicBezTo>
                  <a:cubicBezTo>
                    <a:pt x="168267" y="137660"/>
                    <a:pt x="314952" y="51935"/>
                    <a:pt x="353052" y="104640"/>
                  </a:cubicBezTo>
                  <a:cubicBezTo>
                    <a:pt x="377182" y="131310"/>
                    <a:pt x="401947" y="37965"/>
                    <a:pt x="394962" y="25265"/>
                  </a:cubicBezTo>
                  <a:cubicBezTo>
                    <a:pt x="337812" y="-50935"/>
                    <a:pt x="224782" y="67175"/>
                    <a:pt x="161282" y="91940"/>
                  </a:cubicBezTo>
                  <a:cubicBezTo>
                    <a:pt x="116832" y="124325"/>
                    <a:pt x="52697" y="142105"/>
                    <a:pt x="22852" y="189730"/>
                  </a:cubicBezTo>
                  <a:cubicBezTo>
                    <a:pt x="10787" y="253230"/>
                    <a:pt x="-31758" y="349115"/>
                    <a:pt x="43807" y="387215"/>
                  </a:cubicBezTo>
                  <a:cubicBezTo>
                    <a:pt x="95877" y="407535"/>
                    <a:pt x="179697" y="445000"/>
                    <a:pt x="226052" y="402455"/>
                  </a:cubicBezTo>
                  <a:cubicBezTo>
                    <a:pt x="252087" y="370070"/>
                    <a:pt x="276852" y="313555"/>
                    <a:pt x="325747" y="344035"/>
                  </a:cubicBezTo>
                  <a:cubicBezTo>
                    <a:pt x="344162" y="391660"/>
                    <a:pt x="297807" y="450715"/>
                    <a:pt x="356227" y="485640"/>
                  </a:cubicBezTo>
                  <a:cubicBezTo>
                    <a:pt x="408932" y="513580"/>
                    <a:pt x="501642" y="562475"/>
                    <a:pt x="552442" y="516755"/>
                  </a:cubicBezTo>
                  <a:cubicBezTo>
                    <a:pt x="594352" y="462145"/>
                    <a:pt x="588002" y="377690"/>
                    <a:pt x="659122" y="346575"/>
                  </a:cubicBezTo>
                  <a:cubicBezTo>
                    <a:pt x="711827" y="330065"/>
                    <a:pt x="769612" y="267200"/>
                    <a:pt x="825492" y="298315"/>
                  </a:cubicBezTo>
                  <a:cubicBezTo>
                    <a:pt x="836922" y="307205"/>
                    <a:pt x="850892" y="301490"/>
                    <a:pt x="857242" y="288155"/>
                  </a:cubicBezTo>
                  <a:cubicBezTo>
                    <a:pt x="881372" y="103370"/>
                    <a:pt x="656582" y="314825"/>
                    <a:pt x="588002" y="328160"/>
                  </a:cubicBezTo>
                  <a:close/>
                  <a:moveTo>
                    <a:pt x="367022" y="24630"/>
                  </a:moveTo>
                  <a:cubicBezTo>
                    <a:pt x="374007" y="56380"/>
                    <a:pt x="374007" y="56380"/>
                    <a:pt x="363847" y="76065"/>
                  </a:cubicBezTo>
                  <a:cubicBezTo>
                    <a:pt x="287647" y="35425"/>
                    <a:pt x="214622" y="112260"/>
                    <a:pt x="141597" y="130040"/>
                  </a:cubicBezTo>
                  <a:cubicBezTo>
                    <a:pt x="214622" y="91305"/>
                    <a:pt x="285742" y="15740"/>
                    <a:pt x="367022" y="24630"/>
                  </a:cubicBezTo>
                  <a:close/>
                  <a:moveTo>
                    <a:pt x="114927" y="142740"/>
                  </a:moveTo>
                  <a:cubicBezTo>
                    <a:pt x="123182" y="139565"/>
                    <a:pt x="130802" y="135755"/>
                    <a:pt x="139057" y="131945"/>
                  </a:cubicBezTo>
                  <a:cubicBezTo>
                    <a:pt x="133977" y="141470"/>
                    <a:pt x="125087" y="142740"/>
                    <a:pt x="114927" y="142740"/>
                  </a:cubicBezTo>
                  <a:cubicBezTo>
                    <a:pt x="111117" y="162425"/>
                    <a:pt x="99687" y="173220"/>
                    <a:pt x="76192" y="178300"/>
                  </a:cubicBezTo>
                  <a:cubicBezTo>
                    <a:pt x="84447" y="156710"/>
                    <a:pt x="105402" y="156075"/>
                    <a:pt x="114927" y="142740"/>
                  </a:cubicBezTo>
                  <a:close/>
                  <a:moveTo>
                    <a:pt x="506087" y="512310"/>
                  </a:moveTo>
                  <a:cubicBezTo>
                    <a:pt x="448937" y="504690"/>
                    <a:pt x="340352" y="490720"/>
                    <a:pt x="348607" y="414520"/>
                  </a:cubicBezTo>
                  <a:cubicBezTo>
                    <a:pt x="352417" y="388485"/>
                    <a:pt x="363212" y="354195"/>
                    <a:pt x="344797" y="331970"/>
                  </a:cubicBezTo>
                  <a:cubicBezTo>
                    <a:pt x="315587" y="307840"/>
                    <a:pt x="266057" y="301490"/>
                    <a:pt x="245102" y="338955"/>
                  </a:cubicBezTo>
                  <a:cubicBezTo>
                    <a:pt x="208272" y="420235"/>
                    <a:pt x="116832" y="403090"/>
                    <a:pt x="50792" y="366895"/>
                  </a:cubicBezTo>
                  <a:cubicBezTo>
                    <a:pt x="5072" y="335145"/>
                    <a:pt x="26662" y="269105"/>
                    <a:pt x="39362" y="224655"/>
                  </a:cubicBezTo>
                  <a:cubicBezTo>
                    <a:pt x="88892" y="175125"/>
                    <a:pt x="194302" y="201795"/>
                    <a:pt x="245102" y="244975"/>
                  </a:cubicBezTo>
                  <a:cubicBezTo>
                    <a:pt x="356227" y="360545"/>
                    <a:pt x="455922" y="237355"/>
                    <a:pt x="593717" y="359275"/>
                  </a:cubicBezTo>
                  <a:cubicBezTo>
                    <a:pt x="570857" y="410710"/>
                    <a:pt x="568317" y="499610"/>
                    <a:pt x="506087" y="512310"/>
                  </a:cubicBezTo>
                  <a:close/>
                  <a:moveTo>
                    <a:pt x="680077" y="302760"/>
                  </a:moveTo>
                  <a:cubicBezTo>
                    <a:pt x="680077" y="302125"/>
                    <a:pt x="680077" y="302125"/>
                    <a:pt x="679442" y="301490"/>
                  </a:cubicBezTo>
                  <a:cubicBezTo>
                    <a:pt x="679442" y="301490"/>
                    <a:pt x="680077" y="301490"/>
                    <a:pt x="680077" y="300855"/>
                  </a:cubicBezTo>
                  <a:cubicBezTo>
                    <a:pt x="680077" y="302125"/>
                    <a:pt x="680077" y="302760"/>
                    <a:pt x="680077" y="302760"/>
                  </a:cubicBezTo>
                  <a:close/>
                  <a:moveTo>
                    <a:pt x="680712" y="300855"/>
                  </a:moveTo>
                  <a:cubicBezTo>
                    <a:pt x="687697" y="296410"/>
                    <a:pt x="694682" y="291965"/>
                    <a:pt x="702302" y="289425"/>
                  </a:cubicBezTo>
                  <a:cubicBezTo>
                    <a:pt x="697857" y="303395"/>
                    <a:pt x="695952" y="304665"/>
                    <a:pt x="680712" y="300855"/>
                  </a:cubicBezTo>
                  <a:close/>
                  <a:moveTo>
                    <a:pt x="704842" y="288155"/>
                  </a:moveTo>
                  <a:cubicBezTo>
                    <a:pt x="709922" y="286885"/>
                    <a:pt x="715002" y="285615"/>
                    <a:pt x="720082" y="285615"/>
                  </a:cubicBezTo>
                  <a:cubicBezTo>
                    <a:pt x="715637" y="291965"/>
                    <a:pt x="709922" y="289425"/>
                    <a:pt x="704842" y="288155"/>
                  </a:cubicBezTo>
                  <a:close/>
                  <a:moveTo>
                    <a:pt x="836922" y="272280"/>
                  </a:moveTo>
                  <a:cubicBezTo>
                    <a:pt x="797552" y="259580"/>
                    <a:pt x="761357" y="271645"/>
                    <a:pt x="722622" y="284980"/>
                  </a:cubicBezTo>
                  <a:cubicBezTo>
                    <a:pt x="744847" y="262755"/>
                    <a:pt x="803902" y="229735"/>
                    <a:pt x="835017" y="242435"/>
                  </a:cubicBezTo>
                  <a:cubicBezTo>
                    <a:pt x="842002" y="251960"/>
                    <a:pt x="836287" y="262120"/>
                    <a:pt x="836922" y="272280"/>
                  </a:cubicBezTo>
                  <a:close/>
                  <a:moveTo>
                    <a:pt x="412107" y="311015"/>
                  </a:moveTo>
                  <a:cubicBezTo>
                    <a:pt x="310507" y="396105"/>
                    <a:pt x="406392" y="528185"/>
                    <a:pt x="519422" y="475480"/>
                  </a:cubicBezTo>
                  <a:cubicBezTo>
                    <a:pt x="629277" y="409440"/>
                    <a:pt x="504817" y="293235"/>
                    <a:pt x="412107" y="311015"/>
                  </a:cubicBezTo>
                  <a:close/>
                  <a:moveTo>
                    <a:pt x="479417" y="346575"/>
                  </a:moveTo>
                  <a:cubicBezTo>
                    <a:pt x="475607" y="357370"/>
                    <a:pt x="476877" y="367530"/>
                    <a:pt x="487672" y="376420"/>
                  </a:cubicBezTo>
                  <a:cubicBezTo>
                    <a:pt x="499737" y="386580"/>
                    <a:pt x="502912" y="401185"/>
                    <a:pt x="503547" y="416425"/>
                  </a:cubicBezTo>
                  <a:cubicBezTo>
                    <a:pt x="528312" y="451985"/>
                    <a:pt x="511802" y="373245"/>
                    <a:pt x="508627" y="362450"/>
                  </a:cubicBezTo>
                  <a:cubicBezTo>
                    <a:pt x="570857" y="377055"/>
                    <a:pt x="538472" y="462780"/>
                    <a:pt x="480687" y="465320"/>
                  </a:cubicBezTo>
                  <a:cubicBezTo>
                    <a:pt x="398772" y="478020"/>
                    <a:pt x="358767" y="380865"/>
                    <a:pt x="427347" y="333875"/>
                  </a:cubicBezTo>
                  <a:cubicBezTo>
                    <a:pt x="443857" y="336415"/>
                    <a:pt x="462907" y="330065"/>
                    <a:pt x="479417" y="346575"/>
                  </a:cubicBezTo>
                  <a:close/>
                  <a:moveTo>
                    <a:pt x="45712" y="274820"/>
                  </a:moveTo>
                  <a:cubicBezTo>
                    <a:pt x="15232" y="385945"/>
                    <a:pt x="243197" y="432935"/>
                    <a:pt x="235577" y="303395"/>
                  </a:cubicBezTo>
                  <a:cubicBezTo>
                    <a:pt x="240657" y="208780"/>
                    <a:pt x="60317" y="177665"/>
                    <a:pt x="45712" y="274820"/>
                  </a:cubicBezTo>
                  <a:close/>
                  <a:moveTo>
                    <a:pt x="97147" y="342130"/>
                  </a:moveTo>
                  <a:cubicBezTo>
                    <a:pt x="50157" y="326255"/>
                    <a:pt x="55872" y="255135"/>
                    <a:pt x="99687" y="242435"/>
                  </a:cubicBezTo>
                  <a:cubicBezTo>
                    <a:pt x="121277" y="242435"/>
                    <a:pt x="143502" y="232910"/>
                    <a:pt x="166362" y="242435"/>
                  </a:cubicBezTo>
                  <a:cubicBezTo>
                    <a:pt x="167632" y="272915"/>
                    <a:pt x="187317" y="281805"/>
                    <a:pt x="186682" y="314190"/>
                  </a:cubicBezTo>
                  <a:cubicBezTo>
                    <a:pt x="215892" y="327525"/>
                    <a:pt x="198112" y="269740"/>
                    <a:pt x="187317" y="258310"/>
                  </a:cubicBezTo>
                  <a:cubicBezTo>
                    <a:pt x="256532" y="269105"/>
                    <a:pt x="208907" y="416425"/>
                    <a:pt x="97147" y="342130"/>
                  </a:cubicBezTo>
                  <a:close/>
                  <a:moveTo>
                    <a:pt x="476242" y="414520"/>
                  </a:moveTo>
                  <a:cubicBezTo>
                    <a:pt x="494657" y="408170"/>
                    <a:pt x="478782" y="377690"/>
                    <a:pt x="459732" y="378325"/>
                  </a:cubicBezTo>
                  <a:cubicBezTo>
                    <a:pt x="465447" y="395470"/>
                    <a:pt x="461637" y="409440"/>
                    <a:pt x="476242" y="414520"/>
                  </a:cubicBezTo>
                  <a:close/>
                  <a:moveTo>
                    <a:pt x="145407" y="286250"/>
                  </a:moveTo>
                  <a:cubicBezTo>
                    <a:pt x="154297" y="305300"/>
                    <a:pt x="148582" y="333240"/>
                    <a:pt x="172077" y="340860"/>
                  </a:cubicBezTo>
                  <a:cubicBezTo>
                    <a:pt x="175887" y="321810"/>
                    <a:pt x="168267" y="265930"/>
                    <a:pt x="145407" y="28625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71" name="Google Shape;71;p2"/>
            <p:cNvGrpSpPr/>
            <p:nvPr/>
          </p:nvGrpSpPr>
          <p:grpSpPr>
            <a:xfrm>
              <a:off x="7801268" y="2011644"/>
              <a:ext cx="583849" cy="670195"/>
              <a:chOff x="7801268" y="2011644"/>
              <a:chExt cx="583849" cy="670195"/>
            </a:xfrm>
          </p:grpSpPr>
          <p:sp>
            <p:nvSpPr>
              <p:cNvPr id="72" name="Google Shape;72;p2"/>
              <p:cNvSpPr/>
              <p:nvPr/>
            </p:nvSpPr>
            <p:spPr>
              <a:xfrm rot="6678441">
                <a:off x="7840657" y="2123048"/>
                <a:ext cx="518922" cy="409425"/>
              </a:xfrm>
              <a:custGeom>
                <a:avLst/>
                <a:gdLst/>
                <a:ahLst/>
                <a:cxnLst/>
                <a:rect l="l" t="t" r="r" b="b"/>
                <a:pathLst>
                  <a:path w="15179" h="14760" extrusionOk="0">
                    <a:moveTo>
                      <a:pt x="9741" y="0"/>
                    </a:moveTo>
                    <a:lnTo>
                      <a:pt x="8306" y="60"/>
                    </a:lnTo>
                    <a:lnTo>
                      <a:pt x="7649" y="179"/>
                    </a:lnTo>
                    <a:lnTo>
                      <a:pt x="7052" y="299"/>
                    </a:lnTo>
                    <a:lnTo>
                      <a:pt x="6514" y="478"/>
                    </a:lnTo>
                    <a:lnTo>
                      <a:pt x="5916" y="777"/>
                    </a:lnTo>
                    <a:lnTo>
                      <a:pt x="5319" y="1135"/>
                    </a:lnTo>
                    <a:lnTo>
                      <a:pt x="4721" y="1613"/>
                    </a:lnTo>
                    <a:lnTo>
                      <a:pt x="3765" y="2510"/>
                    </a:lnTo>
                    <a:lnTo>
                      <a:pt x="2809" y="3585"/>
                    </a:lnTo>
                    <a:lnTo>
                      <a:pt x="1913" y="4840"/>
                    </a:lnTo>
                    <a:lnTo>
                      <a:pt x="1494" y="5557"/>
                    </a:lnTo>
                    <a:lnTo>
                      <a:pt x="1076" y="6215"/>
                    </a:lnTo>
                    <a:lnTo>
                      <a:pt x="777" y="6932"/>
                    </a:lnTo>
                    <a:lnTo>
                      <a:pt x="478" y="7649"/>
                    </a:lnTo>
                    <a:lnTo>
                      <a:pt x="239" y="8366"/>
                    </a:lnTo>
                    <a:lnTo>
                      <a:pt x="60" y="9023"/>
                    </a:lnTo>
                    <a:lnTo>
                      <a:pt x="0" y="9740"/>
                    </a:lnTo>
                    <a:lnTo>
                      <a:pt x="0" y="10457"/>
                    </a:lnTo>
                    <a:lnTo>
                      <a:pt x="120" y="11115"/>
                    </a:lnTo>
                    <a:lnTo>
                      <a:pt x="299" y="11772"/>
                    </a:lnTo>
                    <a:lnTo>
                      <a:pt x="419" y="12071"/>
                    </a:lnTo>
                    <a:lnTo>
                      <a:pt x="598" y="12429"/>
                    </a:lnTo>
                    <a:lnTo>
                      <a:pt x="1076" y="12907"/>
                    </a:lnTo>
                    <a:lnTo>
                      <a:pt x="1554" y="13385"/>
                    </a:lnTo>
                    <a:lnTo>
                      <a:pt x="2152" y="13684"/>
                    </a:lnTo>
                    <a:lnTo>
                      <a:pt x="2749" y="13983"/>
                    </a:lnTo>
                    <a:lnTo>
                      <a:pt x="3406" y="14222"/>
                    </a:lnTo>
                    <a:lnTo>
                      <a:pt x="4721" y="14640"/>
                    </a:lnTo>
                    <a:lnTo>
                      <a:pt x="5378" y="14760"/>
                    </a:lnTo>
                    <a:lnTo>
                      <a:pt x="6036" y="14760"/>
                    </a:lnTo>
                    <a:lnTo>
                      <a:pt x="6753" y="14700"/>
                    </a:lnTo>
                    <a:lnTo>
                      <a:pt x="7410" y="14521"/>
                    </a:lnTo>
                    <a:lnTo>
                      <a:pt x="8067" y="14222"/>
                    </a:lnTo>
                    <a:lnTo>
                      <a:pt x="8665" y="13923"/>
                    </a:lnTo>
                    <a:lnTo>
                      <a:pt x="9262" y="13505"/>
                    </a:lnTo>
                    <a:lnTo>
                      <a:pt x="9741" y="13086"/>
                    </a:lnTo>
                    <a:lnTo>
                      <a:pt x="10756" y="12130"/>
                    </a:lnTo>
                    <a:lnTo>
                      <a:pt x="11832" y="10935"/>
                    </a:lnTo>
                    <a:lnTo>
                      <a:pt x="12908" y="9561"/>
                    </a:lnTo>
                    <a:lnTo>
                      <a:pt x="13445" y="8844"/>
                    </a:lnTo>
                    <a:lnTo>
                      <a:pt x="13923" y="8067"/>
                    </a:lnTo>
                    <a:lnTo>
                      <a:pt x="14342" y="7290"/>
                    </a:lnTo>
                    <a:lnTo>
                      <a:pt x="14700" y="6513"/>
                    </a:lnTo>
                    <a:lnTo>
                      <a:pt x="14939" y="5737"/>
                    </a:lnTo>
                    <a:lnTo>
                      <a:pt x="15118" y="4960"/>
                    </a:lnTo>
                    <a:lnTo>
                      <a:pt x="15178" y="4183"/>
                    </a:lnTo>
                    <a:lnTo>
                      <a:pt x="15178" y="3466"/>
                    </a:lnTo>
                    <a:lnTo>
                      <a:pt x="15059" y="3107"/>
                    </a:lnTo>
                    <a:lnTo>
                      <a:pt x="14999" y="2749"/>
                    </a:lnTo>
                    <a:lnTo>
                      <a:pt x="14820" y="2390"/>
                    </a:lnTo>
                    <a:lnTo>
                      <a:pt x="14640" y="2092"/>
                    </a:lnTo>
                    <a:lnTo>
                      <a:pt x="14222" y="1494"/>
                    </a:lnTo>
                    <a:lnTo>
                      <a:pt x="13684" y="1076"/>
                    </a:lnTo>
                    <a:lnTo>
                      <a:pt x="13147" y="657"/>
                    </a:lnTo>
                    <a:lnTo>
                      <a:pt x="12489" y="418"/>
                    </a:lnTo>
                    <a:lnTo>
                      <a:pt x="11832" y="179"/>
                    </a:lnTo>
                    <a:lnTo>
                      <a:pt x="11115" y="60"/>
                    </a:lnTo>
                    <a:lnTo>
                      <a:pt x="1045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73" name="Google Shape;73;p2"/>
              <p:cNvSpPr/>
              <p:nvPr/>
            </p:nvSpPr>
            <p:spPr>
              <a:xfrm rot="-1245048">
                <a:off x="7884626" y="2097617"/>
                <a:ext cx="363919" cy="537176"/>
              </a:xfrm>
              <a:custGeom>
                <a:avLst/>
                <a:gdLst/>
                <a:ahLst/>
                <a:cxnLst/>
                <a:rect l="l" t="t" r="r" b="b"/>
                <a:pathLst>
                  <a:path w="422747" h="624012" extrusionOk="0">
                    <a:moveTo>
                      <a:pt x="410845" y="259621"/>
                    </a:moveTo>
                    <a:cubicBezTo>
                      <a:pt x="398145" y="183421"/>
                      <a:pt x="422275" y="81821"/>
                      <a:pt x="377825" y="18321"/>
                    </a:cubicBezTo>
                    <a:cubicBezTo>
                      <a:pt x="294640" y="-22319"/>
                      <a:pt x="191770" y="15781"/>
                      <a:pt x="103505" y="26576"/>
                    </a:cubicBezTo>
                    <a:cubicBezTo>
                      <a:pt x="76836" y="36101"/>
                      <a:pt x="38100" y="32291"/>
                      <a:pt x="17780" y="51976"/>
                    </a:cubicBezTo>
                    <a:cubicBezTo>
                      <a:pt x="17145" y="62771"/>
                      <a:pt x="5715" y="62771"/>
                      <a:pt x="0" y="72931"/>
                    </a:cubicBezTo>
                    <a:cubicBezTo>
                      <a:pt x="19686" y="229776"/>
                      <a:pt x="7620" y="389161"/>
                      <a:pt x="13970" y="547276"/>
                    </a:cubicBezTo>
                    <a:cubicBezTo>
                      <a:pt x="-6350" y="657766"/>
                      <a:pt x="162561" y="615856"/>
                      <a:pt x="227330" y="617761"/>
                    </a:cubicBezTo>
                    <a:cubicBezTo>
                      <a:pt x="270511" y="592361"/>
                      <a:pt x="426086" y="628556"/>
                      <a:pt x="422275" y="570771"/>
                    </a:cubicBezTo>
                    <a:cubicBezTo>
                      <a:pt x="424815" y="467266"/>
                      <a:pt x="416561" y="363126"/>
                      <a:pt x="410845" y="259621"/>
                    </a:cubicBezTo>
                    <a:close/>
                    <a:moveTo>
                      <a:pt x="353061" y="579026"/>
                    </a:moveTo>
                    <a:cubicBezTo>
                      <a:pt x="288925" y="577121"/>
                      <a:pt x="60961" y="637446"/>
                      <a:pt x="38736" y="575851"/>
                    </a:cubicBezTo>
                    <a:cubicBezTo>
                      <a:pt x="143511" y="579026"/>
                      <a:pt x="248286" y="572676"/>
                      <a:pt x="353061" y="574581"/>
                    </a:cubicBezTo>
                    <a:cubicBezTo>
                      <a:pt x="353061" y="575851"/>
                      <a:pt x="353061" y="577121"/>
                      <a:pt x="353061" y="579026"/>
                    </a:cubicBezTo>
                    <a:close/>
                    <a:moveTo>
                      <a:pt x="361315" y="547911"/>
                    </a:moveTo>
                    <a:cubicBezTo>
                      <a:pt x="252095" y="555531"/>
                      <a:pt x="144145" y="561881"/>
                      <a:pt x="35561" y="551086"/>
                    </a:cubicBezTo>
                    <a:cubicBezTo>
                      <a:pt x="39370" y="392971"/>
                      <a:pt x="33020" y="236761"/>
                      <a:pt x="27305" y="79281"/>
                    </a:cubicBezTo>
                    <a:cubicBezTo>
                      <a:pt x="112395" y="27846"/>
                      <a:pt x="231775" y="25941"/>
                      <a:pt x="329565" y="25941"/>
                    </a:cubicBezTo>
                    <a:cubicBezTo>
                      <a:pt x="369570" y="197391"/>
                      <a:pt x="365761" y="373286"/>
                      <a:pt x="361315" y="547911"/>
                    </a:cubicBezTo>
                    <a:close/>
                    <a:moveTo>
                      <a:pt x="377190" y="141511"/>
                    </a:moveTo>
                    <a:cubicBezTo>
                      <a:pt x="360045" y="110396"/>
                      <a:pt x="364490" y="76106"/>
                      <a:pt x="356870" y="41816"/>
                    </a:cubicBezTo>
                    <a:cubicBezTo>
                      <a:pt x="381000" y="13241"/>
                      <a:pt x="381000" y="121826"/>
                      <a:pt x="377190" y="141511"/>
                    </a:cubicBezTo>
                    <a:close/>
                    <a:moveTo>
                      <a:pt x="397511" y="544736"/>
                    </a:moveTo>
                    <a:cubicBezTo>
                      <a:pt x="372745" y="497746"/>
                      <a:pt x="394336" y="431071"/>
                      <a:pt x="387350" y="376461"/>
                    </a:cubicBezTo>
                    <a:cubicBezTo>
                      <a:pt x="401955" y="370746"/>
                      <a:pt x="402590" y="530766"/>
                      <a:pt x="397511" y="544736"/>
                    </a:cubicBezTo>
                    <a:close/>
                    <a:moveTo>
                      <a:pt x="302895" y="182786"/>
                    </a:moveTo>
                    <a:cubicBezTo>
                      <a:pt x="313690" y="183421"/>
                      <a:pt x="331470" y="173896"/>
                      <a:pt x="320675" y="162466"/>
                    </a:cubicBezTo>
                    <a:cubicBezTo>
                      <a:pt x="297180" y="138336"/>
                      <a:pt x="309880" y="104046"/>
                      <a:pt x="300355" y="74836"/>
                    </a:cubicBezTo>
                    <a:cubicBezTo>
                      <a:pt x="307340" y="35466"/>
                      <a:pt x="90170" y="76741"/>
                      <a:pt x="59690" y="81821"/>
                    </a:cubicBezTo>
                    <a:cubicBezTo>
                      <a:pt x="48261" y="119921"/>
                      <a:pt x="77470" y="152941"/>
                      <a:pt x="62865" y="194851"/>
                    </a:cubicBezTo>
                    <a:cubicBezTo>
                      <a:pt x="148590" y="206916"/>
                      <a:pt x="211455" y="177071"/>
                      <a:pt x="302895" y="182786"/>
                    </a:cubicBezTo>
                    <a:close/>
                    <a:moveTo>
                      <a:pt x="282575" y="83091"/>
                    </a:moveTo>
                    <a:cubicBezTo>
                      <a:pt x="292100" y="105316"/>
                      <a:pt x="287655" y="127541"/>
                      <a:pt x="290830" y="149131"/>
                    </a:cubicBezTo>
                    <a:cubicBezTo>
                      <a:pt x="227965" y="172626"/>
                      <a:pt x="154940" y="172626"/>
                      <a:pt x="87630" y="174531"/>
                    </a:cubicBezTo>
                    <a:cubicBezTo>
                      <a:pt x="75565" y="151671"/>
                      <a:pt x="83820" y="128176"/>
                      <a:pt x="72390" y="104046"/>
                    </a:cubicBezTo>
                    <a:cubicBezTo>
                      <a:pt x="140970" y="86266"/>
                      <a:pt x="212725" y="81821"/>
                      <a:pt x="282575" y="83091"/>
                    </a:cubicBezTo>
                    <a:close/>
                    <a:moveTo>
                      <a:pt x="274955" y="383446"/>
                    </a:moveTo>
                    <a:cubicBezTo>
                      <a:pt x="257811" y="411386"/>
                      <a:pt x="281305" y="441866"/>
                      <a:pt x="268605" y="477426"/>
                    </a:cubicBezTo>
                    <a:cubicBezTo>
                      <a:pt x="244475" y="452026"/>
                      <a:pt x="215900" y="479331"/>
                      <a:pt x="189865" y="461551"/>
                    </a:cubicBezTo>
                    <a:cubicBezTo>
                      <a:pt x="175261" y="454566"/>
                      <a:pt x="163195" y="458376"/>
                      <a:pt x="153036" y="471076"/>
                    </a:cubicBezTo>
                    <a:cubicBezTo>
                      <a:pt x="159386" y="509176"/>
                      <a:pt x="156845" y="525686"/>
                      <a:pt x="204470" y="518066"/>
                    </a:cubicBezTo>
                    <a:cubicBezTo>
                      <a:pt x="208280" y="509811"/>
                      <a:pt x="212725" y="500921"/>
                      <a:pt x="218440" y="490761"/>
                    </a:cubicBezTo>
                    <a:cubicBezTo>
                      <a:pt x="223520" y="501556"/>
                      <a:pt x="227330" y="510446"/>
                      <a:pt x="232411" y="521241"/>
                    </a:cubicBezTo>
                    <a:cubicBezTo>
                      <a:pt x="243840" y="517431"/>
                      <a:pt x="253365" y="513621"/>
                      <a:pt x="263525" y="510446"/>
                    </a:cubicBezTo>
                    <a:cubicBezTo>
                      <a:pt x="290195" y="526321"/>
                      <a:pt x="290195" y="526321"/>
                      <a:pt x="328295" y="509811"/>
                    </a:cubicBezTo>
                    <a:cubicBezTo>
                      <a:pt x="327661" y="468536"/>
                      <a:pt x="347345" y="349791"/>
                      <a:pt x="274955" y="383446"/>
                    </a:cubicBezTo>
                    <a:close/>
                    <a:moveTo>
                      <a:pt x="193040" y="500921"/>
                    </a:moveTo>
                    <a:cubicBezTo>
                      <a:pt x="177800" y="500921"/>
                      <a:pt x="173990" y="498381"/>
                      <a:pt x="173355" y="489491"/>
                    </a:cubicBezTo>
                    <a:cubicBezTo>
                      <a:pt x="176530" y="469806"/>
                      <a:pt x="203836" y="475521"/>
                      <a:pt x="193040" y="500921"/>
                    </a:cubicBezTo>
                    <a:close/>
                    <a:moveTo>
                      <a:pt x="309245" y="497111"/>
                    </a:moveTo>
                    <a:cubicBezTo>
                      <a:pt x="302261" y="498381"/>
                      <a:pt x="296545" y="499016"/>
                      <a:pt x="290830" y="499651"/>
                    </a:cubicBezTo>
                    <a:cubicBezTo>
                      <a:pt x="267970" y="379636"/>
                      <a:pt x="323215" y="357411"/>
                      <a:pt x="309245" y="497111"/>
                    </a:cubicBezTo>
                    <a:close/>
                    <a:moveTo>
                      <a:pt x="296545" y="210091"/>
                    </a:moveTo>
                    <a:cubicBezTo>
                      <a:pt x="233680" y="208186"/>
                      <a:pt x="267970" y="301531"/>
                      <a:pt x="319405" y="275496"/>
                    </a:cubicBezTo>
                    <a:cubicBezTo>
                      <a:pt x="336550" y="264066"/>
                      <a:pt x="332740" y="203741"/>
                      <a:pt x="296545" y="210091"/>
                    </a:cubicBezTo>
                    <a:close/>
                    <a:moveTo>
                      <a:pt x="297815" y="259621"/>
                    </a:moveTo>
                    <a:cubicBezTo>
                      <a:pt x="281940" y="260891"/>
                      <a:pt x="273050" y="230411"/>
                      <a:pt x="294640" y="229141"/>
                    </a:cubicBezTo>
                    <a:cubicBezTo>
                      <a:pt x="314961" y="225331"/>
                      <a:pt x="313690" y="259621"/>
                      <a:pt x="297815" y="259621"/>
                    </a:cubicBezTo>
                    <a:close/>
                    <a:moveTo>
                      <a:pt x="244475" y="359316"/>
                    </a:moveTo>
                    <a:cubicBezTo>
                      <a:pt x="244475" y="342171"/>
                      <a:pt x="245111" y="327566"/>
                      <a:pt x="244475" y="312961"/>
                    </a:cubicBezTo>
                    <a:cubicBezTo>
                      <a:pt x="243205" y="288196"/>
                      <a:pt x="198120" y="286926"/>
                      <a:pt x="201930" y="315501"/>
                    </a:cubicBezTo>
                    <a:cubicBezTo>
                      <a:pt x="203836" y="344076"/>
                      <a:pt x="207645" y="372651"/>
                      <a:pt x="244475" y="359316"/>
                    </a:cubicBezTo>
                    <a:close/>
                    <a:moveTo>
                      <a:pt x="89536" y="305976"/>
                    </a:moveTo>
                    <a:cubicBezTo>
                      <a:pt x="83186" y="326296"/>
                      <a:pt x="95886" y="344711"/>
                      <a:pt x="95250" y="365666"/>
                    </a:cubicBezTo>
                    <a:cubicBezTo>
                      <a:pt x="164465" y="385986"/>
                      <a:pt x="142240" y="276131"/>
                      <a:pt x="89536" y="305976"/>
                    </a:cubicBezTo>
                    <a:close/>
                    <a:moveTo>
                      <a:pt x="111125" y="321851"/>
                    </a:moveTo>
                    <a:cubicBezTo>
                      <a:pt x="123190" y="324391"/>
                      <a:pt x="117475" y="335186"/>
                      <a:pt x="118745" y="345346"/>
                    </a:cubicBezTo>
                    <a:cubicBezTo>
                      <a:pt x="105411" y="341536"/>
                      <a:pt x="100965" y="326931"/>
                      <a:pt x="111125" y="321851"/>
                    </a:cubicBezTo>
                    <a:close/>
                    <a:moveTo>
                      <a:pt x="136525" y="446946"/>
                    </a:moveTo>
                    <a:cubicBezTo>
                      <a:pt x="143511" y="375191"/>
                      <a:pt x="60961" y="365031"/>
                      <a:pt x="86995" y="447581"/>
                    </a:cubicBezTo>
                    <a:cubicBezTo>
                      <a:pt x="114300" y="460916"/>
                      <a:pt x="114300" y="460916"/>
                      <a:pt x="136525" y="446946"/>
                    </a:cubicBezTo>
                    <a:close/>
                    <a:moveTo>
                      <a:pt x="100330" y="420911"/>
                    </a:moveTo>
                    <a:cubicBezTo>
                      <a:pt x="104775" y="394876"/>
                      <a:pt x="135255" y="420276"/>
                      <a:pt x="120650" y="436151"/>
                    </a:cubicBezTo>
                    <a:cubicBezTo>
                      <a:pt x="109220" y="446946"/>
                      <a:pt x="99061" y="432976"/>
                      <a:pt x="100330" y="420911"/>
                    </a:cubicBezTo>
                    <a:close/>
                    <a:moveTo>
                      <a:pt x="195580" y="443136"/>
                    </a:moveTo>
                    <a:cubicBezTo>
                      <a:pt x="203200" y="439961"/>
                      <a:pt x="205105" y="432341"/>
                      <a:pt x="201295" y="418371"/>
                    </a:cubicBezTo>
                    <a:cubicBezTo>
                      <a:pt x="196850" y="387891"/>
                      <a:pt x="176530" y="387891"/>
                      <a:pt x="149861" y="392336"/>
                    </a:cubicBezTo>
                    <a:cubicBezTo>
                      <a:pt x="140336" y="422181"/>
                      <a:pt x="160655" y="461551"/>
                      <a:pt x="195580" y="443136"/>
                    </a:cubicBezTo>
                    <a:close/>
                    <a:moveTo>
                      <a:pt x="167640" y="418371"/>
                    </a:moveTo>
                    <a:cubicBezTo>
                      <a:pt x="172086" y="406306"/>
                      <a:pt x="187961" y="408846"/>
                      <a:pt x="187961" y="424086"/>
                    </a:cubicBezTo>
                    <a:cubicBezTo>
                      <a:pt x="182245" y="432341"/>
                      <a:pt x="165736" y="429801"/>
                      <a:pt x="167640" y="418371"/>
                    </a:cubicBezTo>
                    <a:close/>
                    <a:moveTo>
                      <a:pt x="153670" y="298356"/>
                    </a:moveTo>
                    <a:cubicBezTo>
                      <a:pt x="156211" y="323756"/>
                      <a:pt x="149861" y="351696"/>
                      <a:pt x="179705" y="368206"/>
                    </a:cubicBezTo>
                    <a:cubicBezTo>
                      <a:pt x="205105" y="341536"/>
                      <a:pt x="201930" y="284386"/>
                      <a:pt x="153670" y="298356"/>
                    </a:cubicBezTo>
                    <a:close/>
                    <a:moveTo>
                      <a:pt x="281940" y="293276"/>
                    </a:moveTo>
                    <a:cubicBezTo>
                      <a:pt x="253365" y="305341"/>
                      <a:pt x="274955" y="359951"/>
                      <a:pt x="304165" y="356141"/>
                    </a:cubicBezTo>
                    <a:cubicBezTo>
                      <a:pt x="340995" y="335186"/>
                      <a:pt x="321311" y="295181"/>
                      <a:pt x="281940" y="293276"/>
                    </a:cubicBezTo>
                    <a:close/>
                    <a:moveTo>
                      <a:pt x="295911" y="331376"/>
                    </a:moveTo>
                    <a:cubicBezTo>
                      <a:pt x="282575" y="330741"/>
                      <a:pt x="287020" y="317406"/>
                      <a:pt x="297180" y="311691"/>
                    </a:cubicBezTo>
                    <a:cubicBezTo>
                      <a:pt x="304800" y="321216"/>
                      <a:pt x="306070" y="326931"/>
                      <a:pt x="295911" y="331376"/>
                    </a:cubicBezTo>
                    <a:close/>
                    <a:moveTo>
                      <a:pt x="123825" y="282481"/>
                    </a:moveTo>
                    <a:cubicBezTo>
                      <a:pt x="137795" y="226601"/>
                      <a:pt x="78740" y="200566"/>
                      <a:pt x="79375" y="252001"/>
                    </a:cubicBezTo>
                    <a:cubicBezTo>
                      <a:pt x="79375" y="279306"/>
                      <a:pt x="96520" y="290101"/>
                      <a:pt x="123825" y="282481"/>
                    </a:cubicBezTo>
                    <a:close/>
                    <a:moveTo>
                      <a:pt x="98425" y="248826"/>
                    </a:moveTo>
                    <a:cubicBezTo>
                      <a:pt x="99695" y="250096"/>
                      <a:pt x="100330" y="251366"/>
                      <a:pt x="101600" y="252636"/>
                    </a:cubicBezTo>
                    <a:cubicBezTo>
                      <a:pt x="100330" y="253906"/>
                      <a:pt x="99061" y="254541"/>
                      <a:pt x="97155" y="255811"/>
                    </a:cubicBezTo>
                    <a:cubicBezTo>
                      <a:pt x="94615" y="252636"/>
                      <a:pt x="97155" y="250731"/>
                      <a:pt x="98425" y="248826"/>
                    </a:cubicBezTo>
                    <a:close/>
                    <a:moveTo>
                      <a:pt x="92075" y="494571"/>
                    </a:moveTo>
                    <a:cubicBezTo>
                      <a:pt x="85090" y="528861"/>
                      <a:pt x="130811" y="542831"/>
                      <a:pt x="140336" y="509176"/>
                    </a:cubicBezTo>
                    <a:cubicBezTo>
                      <a:pt x="157480" y="470441"/>
                      <a:pt x="92075" y="442501"/>
                      <a:pt x="92075" y="494571"/>
                    </a:cubicBezTo>
                    <a:close/>
                    <a:moveTo>
                      <a:pt x="120650" y="509176"/>
                    </a:moveTo>
                    <a:cubicBezTo>
                      <a:pt x="103505" y="511081"/>
                      <a:pt x="111125" y="487586"/>
                      <a:pt x="123190" y="483141"/>
                    </a:cubicBezTo>
                    <a:cubicBezTo>
                      <a:pt x="133986" y="490126"/>
                      <a:pt x="130811" y="503461"/>
                      <a:pt x="120650" y="509176"/>
                    </a:cubicBezTo>
                    <a:close/>
                    <a:moveTo>
                      <a:pt x="202565" y="236126"/>
                    </a:moveTo>
                    <a:cubicBezTo>
                      <a:pt x="179070" y="285656"/>
                      <a:pt x="231140" y="297721"/>
                      <a:pt x="239395" y="257716"/>
                    </a:cubicBezTo>
                    <a:cubicBezTo>
                      <a:pt x="245111" y="238666"/>
                      <a:pt x="234315" y="207551"/>
                      <a:pt x="211455" y="216441"/>
                    </a:cubicBezTo>
                    <a:cubicBezTo>
                      <a:pt x="207011" y="231046"/>
                      <a:pt x="232411" y="231046"/>
                      <a:pt x="218440" y="250731"/>
                    </a:cubicBezTo>
                    <a:cubicBezTo>
                      <a:pt x="213995" y="245651"/>
                      <a:pt x="210186" y="242476"/>
                      <a:pt x="202565" y="236126"/>
                    </a:cubicBezTo>
                    <a:close/>
                    <a:moveTo>
                      <a:pt x="168911" y="271686"/>
                    </a:moveTo>
                    <a:cubicBezTo>
                      <a:pt x="217805" y="236126"/>
                      <a:pt x="125730" y="175801"/>
                      <a:pt x="143511" y="248826"/>
                    </a:cubicBezTo>
                    <a:cubicBezTo>
                      <a:pt x="134620" y="267241"/>
                      <a:pt x="151765" y="288831"/>
                      <a:pt x="168911" y="271686"/>
                    </a:cubicBezTo>
                    <a:close/>
                    <a:moveTo>
                      <a:pt x="161925" y="243111"/>
                    </a:moveTo>
                    <a:cubicBezTo>
                      <a:pt x="161290" y="244381"/>
                      <a:pt x="161290" y="245016"/>
                      <a:pt x="160655" y="246921"/>
                    </a:cubicBezTo>
                    <a:cubicBezTo>
                      <a:pt x="159386" y="243746"/>
                      <a:pt x="158750" y="243111"/>
                      <a:pt x="161925" y="243111"/>
                    </a:cubicBezTo>
                    <a:close/>
                    <a:moveTo>
                      <a:pt x="238125" y="450121"/>
                    </a:moveTo>
                    <a:cubicBezTo>
                      <a:pt x="280036" y="441866"/>
                      <a:pt x="257811" y="388526"/>
                      <a:pt x="221615" y="387256"/>
                    </a:cubicBezTo>
                    <a:cubicBezTo>
                      <a:pt x="212725" y="409481"/>
                      <a:pt x="210820" y="448216"/>
                      <a:pt x="238125" y="450121"/>
                    </a:cubicBezTo>
                    <a:close/>
                    <a:moveTo>
                      <a:pt x="241936" y="415831"/>
                    </a:moveTo>
                    <a:cubicBezTo>
                      <a:pt x="243840" y="417736"/>
                      <a:pt x="245745" y="419641"/>
                      <a:pt x="248920" y="422816"/>
                    </a:cubicBezTo>
                    <a:cubicBezTo>
                      <a:pt x="245111" y="425991"/>
                      <a:pt x="241936" y="427896"/>
                      <a:pt x="239395" y="429801"/>
                    </a:cubicBezTo>
                    <a:cubicBezTo>
                      <a:pt x="235586" y="424086"/>
                      <a:pt x="235586" y="420276"/>
                      <a:pt x="241936" y="415831"/>
                    </a:cubicBezTo>
                    <a:close/>
                    <a:moveTo>
                      <a:pt x="272415" y="107856"/>
                    </a:moveTo>
                    <a:cubicBezTo>
                      <a:pt x="263525" y="83091"/>
                      <a:pt x="234315" y="98966"/>
                      <a:pt x="234950" y="120556"/>
                    </a:cubicBezTo>
                    <a:cubicBezTo>
                      <a:pt x="233045" y="161196"/>
                      <a:pt x="292736" y="142781"/>
                      <a:pt x="272415" y="10785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grpSp>
          <p:nvGrpSpPr>
            <p:cNvPr id="74" name="Google Shape;74;p2"/>
            <p:cNvGrpSpPr/>
            <p:nvPr/>
          </p:nvGrpSpPr>
          <p:grpSpPr>
            <a:xfrm>
              <a:off x="286734" y="1360788"/>
              <a:ext cx="437027" cy="515682"/>
              <a:chOff x="286734" y="1360788"/>
              <a:chExt cx="437027" cy="515682"/>
            </a:xfrm>
          </p:grpSpPr>
          <p:sp>
            <p:nvSpPr>
              <p:cNvPr id="75" name="Google Shape;75;p2"/>
              <p:cNvSpPr/>
              <p:nvPr/>
            </p:nvSpPr>
            <p:spPr>
              <a:xfrm>
                <a:off x="286734" y="1396113"/>
                <a:ext cx="288826" cy="292506"/>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76" name="Google Shape;76;p2"/>
              <p:cNvSpPr/>
              <p:nvPr/>
            </p:nvSpPr>
            <p:spPr>
              <a:xfrm>
                <a:off x="313599" y="1360788"/>
                <a:ext cx="410163" cy="515682"/>
              </a:xfrm>
              <a:custGeom>
                <a:avLst/>
                <a:gdLst/>
                <a:ahLst/>
                <a:cxnLst/>
                <a:rect l="l" t="t" r="r" b="b"/>
                <a:pathLst>
                  <a:path w="556153" h="699230" extrusionOk="0">
                    <a:moveTo>
                      <a:pt x="410424" y="391256"/>
                    </a:moveTo>
                    <a:cubicBezTo>
                      <a:pt x="574889" y="156941"/>
                      <a:pt x="291679" y="-137064"/>
                      <a:pt x="71334" y="70581"/>
                    </a:cubicBezTo>
                    <a:cubicBezTo>
                      <a:pt x="-104561" y="236316"/>
                      <a:pt x="73239" y="511271"/>
                      <a:pt x="296759" y="455391"/>
                    </a:cubicBezTo>
                    <a:cubicBezTo>
                      <a:pt x="352639" y="534131"/>
                      <a:pt x="400899" y="617316"/>
                      <a:pt x="452969" y="699231"/>
                    </a:cubicBezTo>
                    <a:cubicBezTo>
                      <a:pt x="687919" y="695421"/>
                      <a:pt x="454239" y="483331"/>
                      <a:pt x="410424" y="391256"/>
                    </a:cubicBezTo>
                    <a:close/>
                    <a:moveTo>
                      <a:pt x="33234" y="166466"/>
                    </a:moveTo>
                    <a:cubicBezTo>
                      <a:pt x="120864" y="-48164"/>
                      <a:pt x="449794" y="-11334"/>
                      <a:pt x="437094" y="238856"/>
                    </a:cubicBezTo>
                    <a:cubicBezTo>
                      <a:pt x="427569" y="553181"/>
                      <a:pt x="-57571" y="469996"/>
                      <a:pt x="33234" y="166466"/>
                    </a:cubicBezTo>
                    <a:close/>
                    <a:moveTo>
                      <a:pt x="440904" y="631286"/>
                    </a:moveTo>
                    <a:cubicBezTo>
                      <a:pt x="404074" y="569056"/>
                      <a:pt x="351369" y="511271"/>
                      <a:pt x="325969" y="443961"/>
                    </a:cubicBezTo>
                    <a:cubicBezTo>
                      <a:pt x="345654" y="433166"/>
                      <a:pt x="365974" y="422371"/>
                      <a:pt x="389469" y="410306"/>
                    </a:cubicBezTo>
                    <a:cubicBezTo>
                      <a:pt x="429474" y="468091"/>
                      <a:pt x="590129" y="620491"/>
                      <a:pt x="440904" y="631286"/>
                    </a:cubicBezTo>
                    <a:close/>
                    <a:moveTo>
                      <a:pt x="459954" y="661131"/>
                    </a:moveTo>
                    <a:cubicBezTo>
                      <a:pt x="480909" y="647796"/>
                      <a:pt x="502499" y="634461"/>
                      <a:pt x="523454" y="620491"/>
                    </a:cubicBezTo>
                    <a:cubicBezTo>
                      <a:pt x="559649" y="647161"/>
                      <a:pt x="464399" y="711931"/>
                      <a:pt x="459954" y="661131"/>
                    </a:cubicBezTo>
                    <a:close/>
                    <a:moveTo>
                      <a:pt x="233259" y="64231"/>
                    </a:moveTo>
                    <a:cubicBezTo>
                      <a:pt x="-27726" y="91536"/>
                      <a:pt x="43394" y="449676"/>
                      <a:pt x="284694" y="393161"/>
                    </a:cubicBezTo>
                    <a:cubicBezTo>
                      <a:pt x="475194" y="323311"/>
                      <a:pt x="433284" y="80106"/>
                      <a:pt x="233259" y="64231"/>
                    </a:cubicBezTo>
                    <a:close/>
                    <a:moveTo>
                      <a:pt x="242784" y="379826"/>
                    </a:moveTo>
                    <a:cubicBezTo>
                      <a:pt x="26249" y="375381"/>
                      <a:pt x="54824" y="54071"/>
                      <a:pt x="264374" y="97251"/>
                    </a:cubicBezTo>
                    <a:cubicBezTo>
                      <a:pt x="449159" y="111221"/>
                      <a:pt x="402804" y="363316"/>
                      <a:pt x="242784" y="379826"/>
                    </a:cubicBezTo>
                    <a:close/>
                    <a:moveTo>
                      <a:pt x="225639" y="156306"/>
                    </a:moveTo>
                    <a:cubicBezTo>
                      <a:pt x="252944" y="146146"/>
                      <a:pt x="271359" y="166466"/>
                      <a:pt x="297394" y="166466"/>
                    </a:cubicBezTo>
                    <a:cubicBezTo>
                      <a:pt x="308824" y="120111"/>
                      <a:pt x="169759" y="120111"/>
                      <a:pt x="225639" y="15630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77" name="Google Shape;77;p2"/>
            <p:cNvSpPr/>
            <p:nvPr/>
          </p:nvSpPr>
          <p:spPr>
            <a:xfrm>
              <a:off x="2688787" y="4098763"/>
              <a:ext cx="455682" cy="432729"/>
            </a:xfrm>
            <a:custGeom>
              <a:avLst/>
              <a:gdLst/>
              <a:ahLst/>
              <a:cxnLst/>
              <a:rect l="l" t="t" r="r" b="b"/>
              <a:pathLst>
                <a:path w="529863" h="503173" extrusionOk="0">
                  <a:moveTo>
                    <a:pt x="284791" y="7"/>
                  </a:moveTo>
                  <a:cubicBezTo>
                    <a:pt x="128581" y="-1263"/>
                    <a:pt x="-16834" y="165107"/>
                    <a:pt x="1581" y="320047"/>
                  </a:cubicBezTo>
                  <a:cubicBezTo>
                    <a:pt x="39046" y="421647"/>
                    <a:pt x="142551" y="523247"/>
                    <a:pt x="258756" y="499752"/>
                  </a:cubicBezTo>
                  <a:cubicBezTo>
                    <a:pt x="592766" y="480702"/>
                    <a:pt x="637216" y="23502"/>
                    <a:pt x="284791" y="7"/>
                  </a:cubicBezTo>
                  <a:close/>
                  <a:moveTo>
                    <a:pt x="19996" y="279407"/>
                  </a:moveTo>
                  <a:cubicBezTo>
                    <a:pt x="54921" y="-23488"/>
                    <a:pt x="481641" y="-98418"/>
                    <a:pt x="510216" y="240037"/>
                  </a:cubicBezTo>
                  <a:cubicBezTo>
                    <a:pt x="498786" y="520707"/>
                    <a:pt x="47936" y="583572"/>
                    <a:pt x="19996" y="279407"/>
                  </a:cubicBezTo>
                  <a:close/>
                  <a:moveTo>
                    <a:pt x="420681" y="98432"/>
                  </a:moveTo>
                  <a:cubicBezTo>
                    <a:pt x="381311" y="71127"/>
                    <a:pt x="348926" y="18422"/>
                    <a:pt x="295586" y="25407"/>
                  </a:cubicBezTo>
                  <a:cubicBezTo>
                    <a:pt x="53651" y="36837"/>
                    <a:pt x="-66364" y="403867"/>
                    <a:pt x="216211" y="458477"/>
                  </a:cubicBezTo>
                  <a:cubicBezTo>
                    <a:pt x="395916" y="493402"/>
                    <a:pt x="611181" y="219082"/>
                    <a:pt x="420681" y="98432"/>
                  </a:cubicBezTo>
                  <a:close/>
                  <a:moveTo>
                    <a:pt x="448621" y="292742"/>
                  </a:moveTo>
                  <a:cubicBezTo>
                    <a:pt x="448621" y="321952"/>
                    <a:pt x="428301" y="340367"/>
                    <a:pt x="413061" y="361957"/>
                  </a:cubicBezTo>
                  <a:cubicBezTo>
                    <a:pt x="404171" y="358782"/>
                    <a:pt x="396551" y="356242"/>
                    <a:pt x="385756" y="353067"/>
                  </a:cubicBezTo>
                  <a:cubicBezTo>
                    <a:pt x="387026" y="363227"/>
                    <a:pt x="387661" y="371482"/>
                    <a:pt x="388931" y="381007"/>
                  </a:cubicBezTo>
                  <a:cubicBezTo>
                    <a:pt x="376866" y="389262"/>
                    <a:pt x="363531" y="398152"/>
                    <a:pt x="354006" y="405137"/>
                  </a:cubicBezTo>
                  <a:cubicBezTo>
                    <a:pt x="338131" y="406407"/>
                    <a:pt x="337496" y="387357"/>
                    <a:pt x="321621" y="391167"/>
                  </a:cubicBezTo>
                  <a:cubicBezTo>
                    <a:pt x="324796" y="427362"/>
                    <a:pt x="291776" y="441967"/>
                    <a:pt x="249231" y="436887"/>
                  </a:cubicBezTo>
                  <a:cubicBezTo>
                    <a:pt x="251771" y="392437"/>
                    <a:pt x="220656" y="385452"/>
                    <a:pt x="220656" y="434982"/>
                  </a:cubicBezTo>
                  <a:cubicBezTo>
                    <a:pt x="184461" y="439427"/>
                    <a:pt x="133661" y="422917"/>
                    <a:pt x="131121" y="384182"/>
                  </a:cubicBezTo>
                  <a:cubicBezTo>
                    <a:pt x="123501" y="374022"/>
                    <a:pt x="104451" y="381007"/>
                    <a:pt x="100641" y="363862"/>
                  </a:cubicBezTo>
                  <a:cubicBezTo>
                    <a:pt x="126676" y="342907"/>
                    <a:pt x="106356" y="340367"/>
                    <a:pt x="84131" y="337192"/>
                  </a:cubicBezTo>
                  <a:cubicBezTo>
                    <a:pt x="71431" y="309887"/>
                    <a:pt x="63176" y="283217"/>
                    <a:pt x="75241" y="253372"/>
                  </a:cubicBezTo>
                  <a:cubicBezTo>
                    <a:pt x="119691" y="255277"/>
                    <a:pt x="140011" y="238132"/>
                    <a:pt x="83496" y="227972"/>
                  </a:cubicBezTo>
                  <a:cubicBezTo>
                    <a:pt x="84131" y="196857"/>
                    <a:pt x="95561" y="172092"/>
                    <a:pt x="115246" y="151137"/>
                  </a:cubicBezTo>
                  <a:cubicBezTo>
                    <a:pt x="136836" y="150502"/>
                    <a:pt x="150171" y="158122"/>
                    <a:pt x="136201" y="127642"/>
                  </a:cubicBezTo>
                  <a:cubicBezTo>
                    <a:pt x="174301" y="55252"/>
                    <a:pt x="207321" y="129547"/>
                    <a:pt x="205416" y="75572"/>
                  </a:cubicBezTo>
                  <a:cubicBezTo>
                    <a:pt x="230181" y="48267"/>
                    <a:pt x="263201" y="50172"/>
                    <a:pt x="297491" y="50172"/>
                  </a:cubicBezTo>
                  <a:cubicBezTo>
                    <a:pt x="295586" y="66682"/>
                    <a:pt x="308921" y="107957"/>
                    <a:pt x="323526" y="78747"/>
                  </a:cubicBezTo>
                  <a:cubicBezTo>
                    <a:pt x="319716" y="17152"/>
                    <a:pt x="382581" y="87637"/>
                    <a:pt x="399726" y="104147"/>
                  </a:cubicBezTo>
                  <a:cubicBezTo>
                    <a:pt x="394646" y="118117"/>
                    <a:pt x="385121" y="125102"/>
                    <a:pt x="399726" y="135262"/>
                  </a:cubicBezTo>
                  <a:cubicBezTo>
                    <a:pt x="409251" y="131452"/>
                    <a:pt x="417506" y="128277"/>
                    <a:pt x="427031" y="124467"/>
                  </a:cubicBezTo>
                  <a:cubicBezTo>
                    <a:pt x="440366" y="138437"/>
                    <a:pt x="451161" y="153042"/>
                    <a:pt x="461956" y="168917"/>
                  </a:cubicBezTo>
                  <a:cubicBezTo>
                    <a:pt x="451796" y="175267"/>
                    <a:pt x="444176" y="179712"/>
                    <a:pt x="436556" y="184157"/>
                  </a:cubicBezTo>
                  <a:cubicBezTo>
                    <a:pt x="444176" y="199397"/>
                    <a:pt x="459416" y="190507"/>
                    <a:pt x="470846" y="199397"/>
                  </a:cubicBezTo>
                  <a:cubicBezTo>
                    <a:pt x="475926" y="240037"/>
                    <a:pt x="467036" y="281947"/>
                    <a:pt x="416871" y="266707"/>
                  </a:cubicBezTo>
                  <a:cubicBezTo>
                    <a:pt x="388931" y="285757"/>
                    <a:pt x="434651" y="288297"/>
                    <a:pt x="448621" y="292742"/>
                  </a:cubicBezTo>
                  <a:close/>
                  <a:moveTo>
                    <a:pt x="304476" y="222892"/>
                  </a:moveTo>
                  <a:cubicBezTo>
                    <a:pt x="320351" y="55887"/>
                    <a:pt x="287966" y="104782"/>
                    <a:pt x="251771" y="225432"/>
                  </a:cubicBezTo>
                  <a:cubicBezTo>
                    <a:pt x="240341" y="251467"/>
                    <a:pt x="258121" y="281312"/>
                    <a:pt x="287966" y="270517"/>
                  </a:cubicBezTo>
                  <a:cubicBezTo>
                    <a:pt x="318446" y="260357"/>
                    <a:pt x="343846" y="239402"/>
                    <a:pt x="374961" y="232417"/>
                  </a:cubicBezTo>
                  <a:cubicBezTo>
                    <a:pt x="383216" y="231147"/>
                    <a:pt x="386391" y="223527"/>
                    <a:pt x="384486" y="215272"/>
                  </a:cubicBezTo>
                  <a:cubicBezTo>
                    <a:pt x="370516" y="186062"/>
                    <a:pt x="329241" y="220987"/>
                    <a:pt x="304476" y="222892"/>
                  </a:cubicBezTo>
                  <a:close/>
                  <a:moveTo>
                    <a:pt x="273996" y="229242"/>
                  </a:moveTo>
                  <a:cubicBezTo>
                    <a:pt x="273996" y="219717"/>
                    <a:pt x="273996" y="209557"/>
                    <a:pt x="282886" y="201937"/>
                  </a:cubicBezTo>
                  <a:cubicBezTo>
                    <a:pt x="282251" y="220352"/>
                    <a:pt x="282251" y="220987"/>
                    <a:pt x="273996" y="22924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78" name="Google Shape;78;p2"/>
            <p:cNvSpPr/>
            <p:nvPr/>
          </p:nvSpPr>
          <p:spPr>
            <a:xfrm>
              <a:off x="933400" y="1069738"/>
              <a:ext cx="175646" cy="373020"/>
            </a:xfrm>
            <a:custGeom>
              <a:avLst/>
              <a:gdLst/>
              <a:ahLst/>
              <a:cxnLst/>
              <a:rect l="l" t="t" r="r" b="b"/>
              <a:pathLst>
                <a:path w="342723" h="727844" extrusionOk="0">
                  <a:moveTo>
                    <a:pt x="45039" y="381062"/>
                  </a:moveTo>
                  <a:cubicBezTo>
                    <a:pt x="-1317" y="378522"/>
                    <a:pt x="-11476" y="360107"/>
                    <a:pt x="12653" y="325182"/>
                  </a:cubicBezTo>
                  <a:cubicBezTo>
                    <a:pt x="39958" y="272477"/>
                    <a:pt x="46308" y="211517"/>
                    <a:pt x="66628" y="156272"/>
                  </a:cubicBezTo>
                  <a:cubicBezTo>
                    <a:pt x="88853" y="99757"/>
                    <a:pt x="95203" y="15302"/>
                    <a:pt x="167594" y="3237"/>
                  </a:cubicBezTo>
                  <a:cubicBezTo>
                    <a:pt x="221569" y="-5653"/>
                    <a:pt x="288878" y="2602"/>
                    <a:pt x="328249" y="42607"/>
                  </a:cubicBezTo>
                  <a:cubicBezTo>
                    <a:pt x="373333" y="154367"/>
                    <a:pt x="300944" y="280097"/>
                    <a:pt x="276178" y="390587"/>
                  </a:cubicBezTo>
                  <a:cubicBezTo>
                    <a:pt x="243158" y="499807"/>
                    <a:pt x="232999" y="643317"/>
                    <a:pt x="145369" y="722058"/>
                  </a:cubicBezTo>
                  <a:cubicBezTo>
                    <a:pt x="-64181" y="765872"/>
                    <a:pt x="59008" y="549972"/>
                    <a:pt x="74883" y="441387"/>
                  </a:cubicBezTo>
                  <a:cubicBezTo>
                    <a:pt x="96474" y="381062"/>
                    <a:pt x="117428" y="174052"/>
                    <a:pt x="175849" y="160082"/>
                  </a:cubicBezTo>
                  <a:cubicBezTo>
                    <a:pt x="205058" y="153097"/>
                    <a:pt x="234269" y="157542"/>
                    <a:pt x="230458" y="194372"/>
                  </a:cubicBezTo>
                  <a:cubicBezTo>
                    <a:pt x="240619" y="221677"/>
                    <a:pt x="129494" y="694752"/>
                    <a:pt x="133303" y="503617"/>
                  </a:cubicBezTo>
                  <a:cubicBezTo>
                    <a:pt x="150449" y="416622"/>
                    <a:pt x="184103" y="330262"/>
                    <a:pt x="181564" y="240727"/>
                  </a:cubicBezTo>
                  <a:cubicBezTo>
                    <a:pt x="130764" y="306132"/>
                    <a:pt x="137749" y="399477"/>
                    <a:pt x="109174" y="476312"/>
                  </a:cubicBezTo>
                  <a:cubicBezTo>
                    <a:pt x="105999" y="530922"/>
                    <a:pt x="19639" y="685862"/>
                    <a:pt x="116158" y="683957"/>
                  </a:cubicBezTo>
                  <a:cubicBezTo>
                    <a:pt x="208869" y="661732"/>
                    <a:pt x="231094" y="334707"/>
                    <a:pt x="270464" y="240092"/>
                  </a:cubicBezTo>
                  <a:cubicBezTo>
                    <a:pt x="276178" y="187387"/>
                    <a:pt x="298403" y="109917"/>
                    <a:pt x="252683" y="71182"/>
                  </a:cubicBezTo>
                  <a:cubicBezTo>
                    <a:pt x="213314" y="45147"/>
                    <a:pt x="172674" y="52767"/>
                    <a:pt x="144099" y="91502"/>
                  </a:cubicBezTo>
                  <a:cubicBezTo>
                    <a:pt x="95203" y="181037"/>
                    <a:pt x="85678" y="287717"/>
                    <a:pt x="45039" y="381062"/>
                  </a:cubicBezTo>
                  <a:close/>
                  <a:moveTo>
                    <a:pt x="300944" y="198182"/>
                  </a:moveTo>
                  <a:cubicBezTo>
                    <a:pt x="321899" y="177227"/>
                    <a:pt x="309833" y="138492"/>
                    <a:pt x="314914" y="110552"/>
                  </a:cubicBezTo>
                  <a:cubicBezTo>
                    <a:pt x="319358" y="81342"/>
                    <a:pt x="322533" y="48322"/>
                    <a:pt x="288878" y="37527"/>
                  </a:cubicBezTo>
                  <a:cubicBezTo>
                    <a:pt x="246969" y="18477"/>
                    <a:pt x="137749" y="1332"/>
                    <a:pt x="133303" y="62292"/>
                  </a:cubicBezTo>
                  <a:cubicBezTo>
                    <a:pt x="243794" y="-24703"/>
                    <a:pt x="324439" y="87692"/>
                    <a:pt x="300944" y="200722"/>
                  </a:cubicBezTo>
                  <a:cubicBezTo>
                    <a:pt x="300944" y="200087"/>
                    <a:pt x="300944" y="199452"/>
                    <a:pt x="300944" y="198182"/>
                  </a:cubicBezTo>
                  <a:close/>
                  <a:moveTo>
                    <a:pt x="124414" y="705547"/>
                  </a:moveTo>
                  <a:cubicBezTo>
                    <a:pt x="92028" y="697927"/>
                    <a:pt x="73614" y="690942"/>
                    <a:pt x="47578" y="676972"/>
                  </a:cubicBezTo>
                  <a:cubicBezTo>
                    <a:pt x="39958" y="705547"/>
                    <a:pt x="97744" y="711897"/>
                    <a:pt x="124414" y="70554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79" name="Google Shape;79;p2"/>
            <p:cNvSpPr/>
            <p:nvPr/>
          </p:nvSpPr>
          <p:spPr>
            <a:xfrm>
              <a:off x="8204352" y="3801552"/>
              <a:ext cx="240787" cy="203050"/>
            </a:xfrm>
            <a:custGeom>
              <a:avLst/>
              <a:gdLst/>
              <a:ahLst/>
              <a:cxnLst/>
              <a:rect l="l" t="t" r="r" b="b"/>
              <a:pathLst>
                <a:path w="279985" h="236105" extrusionOk="0">
                  <a:moveTo>
                    <a:pt x="224300" y="47511"/>
                  </a:moveTo>
                  <a:cubicBezTo>
                    <a:pt x="226204" y="79261"/>
                    <a:pt x="221125" y="105931"/>
                    <a:pt x="208425" y="131331"/>
                  </a:cubicBezTo>
                  <a:cubicBezTo>
                    <a:pt x="221759" y="154826"/>
                    <a:pt x="285895" y="220866"/>
                    <a:pt x="279545" y="236106"/>
                  </a:cubicBezTo>
                  <a:cubicBezTo>
                    <a:pt x="240175" y="235471"/>
                    <a:pt x="211600" y="195466"/>
                    <a:pt x="177309" y="177686"/>
                  </a:cubicBezTo>
                  <a:cubicBezTo>
                    <a:pt x="143654" y="201816"/>
                    <a:pt x="92220" y="247536"/>
                    <a:pt x="79520" y="180226"/>
                  </a:cubicBezTo>
                  <a:cubicBezTo>
                    <a:pt x="76979" y="116091"/>
                    <a:pt x="-26525" y="129426"/>
                    <a:pt x="6495" y="57671"/>
                  </a:cubicBezTo>
                  <a:cubicBezTo>
                    <a:pt x="60470" y="-73774"/>
                    <a:pt x="91584" y="62116"/>
                    <a:pt x="169054" y="51321"/>
                  </a:cubicBezTo>
                  <a:cubicBezTo>
                    <a:pt x="187470" y="48781"/>
                    <a:pt x="205884" y="39891"/>
                    <a:pt x="224300" y="47511"/>
                  </a:cubicBezTo>
                  <a:close/>
                  <a:moveTo>
                    <a:pt x="217950" y="187211"/>
                  </a:moveTo>
                  <a:cubicBezTo>
                    <a:pt x="218584" y="187211"/>
                    <a:pt x="218584" y="186576"/>
                    <a:pt x="219220" y="186576"/>
                  </a:cubicBezTo>
                  <a:cubicBezTo>
                    <a:pt x="218584" y="186576"/>
                    <a:pt x="217950" y="187211"/>
                    <a:pt x="217315" y="187211"/>
                  </a:cubicBezTo>
                  <a:cubicBezTo>
                    <a:pt x="224300" y="172606"/>
                    <a:pt x="211600" y="156096"/>
                    <a:pt x="196995" y="158636"/>
                  </a:cubicBezTo>
                  <a:cubicBezTo>
                    <a:pt x="196359" y="171336"/>
                    <a:pt x="210329" y="177686"/>
                    <a:pt x="217950" y="187211"/>
                  </a:cubicBezTo>
                  <a:close/>
                  <a:moveTo>
                    <a:pt x="87140" y="47511"/>
                  </a:moveTo>
                  <a:cubicBezTo>
                    <a:pt x="75075" y="65926"/>
                    <a:pt x="63009" y="84341"/>
                    <a:pt x="50945" y="103391"/>
                  </a:cubicBezTo>
                  <a:cubicBezTo>
                    <a:pt x="66820" y="119901"/>
                    <a:pt x="82059" y="135776"/>
                    <a:pt x="96665" y="151016"/>
                  </a:cubicBezTo>
                  <a:cubicBezTo>
                    <a:pt x="125875" y="135776"/>
                    <a:pt x="153815" y="112281"/>
                    <a:pt x="149370" y="78626"/>
                  </a:cubicBezTo>
                  <a:cubicBezTo>
                    <a:pt x="129684" y="69101"/>
                    <a:pt x="110634" y="59576"/>
                    <a:pt x="87140" y="47511"/>
                  </a:cubicBezTo>
                  <a:close/>
                  <a:moveTo>
                    <a:pt x="202075" y="76721"/>
                  </a:moveTo>
                  <a:cubicBezTo>
                    <a:pt x="174770" y="65291"/>
                    <a:pt x="153179" y="156096"/>
                    <a:pt x="103650" y="180861"/>
                  </a:cubicBezTo>
                  <a:cubicBezTo>
                    <a:pt x="118890" y="218961"/>
                    <a:pt x="213504" y="108471"/>
                    <a:pt x="202075" y="76721"/>
                  </a:cubicBezTo>
                  <a:close/>
                  <a:moveTo>
                    <a:pt x="22370" y="86246"/>
                  </a:moveTo>
                  <a:cubicBezTo>
                    <a:pt x="54120" y="77356"/>
                    <a:pt x="60470" y="54496"/>
                    <a:pt x="67454" y="32271"/>
                  </a:cubicBezTo>
                  <a:cubicBezTo>
                    <a:pt x="47134" y="4331"/>
                    <a:pt x="24909" y="63386"/>
                    <a:pt x="22370" y="8624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80" name="Google Shape;80;p2"/>
            <p:cNvSpPr/>
            <p:nvPr/>
          </p:nvSpPr>
          <p:spPr>
            <a:xfrm>
              <a:off x="8204357" y="240186"/>
              <a:ext cx="175884" cy="174728"/>
            </a:xfrm>
            <a:custGeom>
              <a:avLst/>
              <a:gdLst/>
              <a:ahLst/>
              <a:cxnLst/>
              <a:rect l="l" t="t" r="r" b="b"/>
              <a:pathLst>
                <a:path w="204516" h="203172" extrusionOk="0">
                  <a:moveTo>
                    <a:pt x="139555" y="137768"/>
                  </a:moveTo>
                  <a:cubicBezTo>
                    <a:pt x="146541" y="154278"/>
                    <a:pt x="194166" y="201903"/>
                    <a:pt x="157971" y="203173"/>
                  </a:cubicBezTo>
                  <a:cubicBezTo>
                    <a:pt x="139555" y="186028"/>
                    <a:pt x="135746" y="163168"/>
                    <a:pt x="112250" y="148563"/>
                  </a:cubicBezTo>
                  <a:cubicBezTo>
                    <a:pt x="-110000" y="230478"/>
                    <a:pt x="44941" y="-27967"/>
                    <a:pt x="173210" y="2513"/>
                  </a:cubicBezTo>
                  <a:cubicBezTo>
                    <a:pt x="245600" y="34898"/>
                    <a:pt x="174480" y="104113"/>
                    <a:pt x="139555" y="137768"/>
                  </a:cubicBezTo>
                  <a:close/>
                  <a:moveTo>
                    <a:pt x="184005" y="29183"/>
                  </a:moveTo>
                  <a:cubicBezTo>
                    <a:pt x="117330" y="1243"/>
                    <a:pt x="46846" y="67283"/>
                    <a:pt x="20175" y="123163"/>
                  </a:cubicBezTo>
                  <a:cubicBezTo>
                    <a:pt x="32875" y="190473"/>
                    <a:pt x="196705" y="83158"/>
                    <a:pt x="184005" y="29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81" name="Google Shape;81;p2"/>
            <p:cNvGrpSpPr/>
            <p:nvPr/>
          </p:nvGrpSpPr>
          <p:grpSpPr>
            <a:xfrm>
              <a:off x="8513660" y="3273951"/>
              <a:ext cx="236955" cy="259508"/>
              <a:chOff x="1624551" y="3569952"/>
              <a:chExt cx="236955" cy="259508"/>
            </a:xfrm>
          </p:grpSpPr>
          <p:sp>
            <p:nvSpPr>
              <p:cNvPr id="82" name="Google Shape;82;p2"/>
              <p:cNvSpPr/>
              <p:nvPr/>
            </p:nvSpPr>
            <p:spPr>
              <a:xfrm>
                <a:off x="1624551" y="3569952"/>
                <a:ext cx="224786" cy="227651"/>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83" name="Google Shape;83;p2"/>
              <p:cNvSpPr/>
              <p:nvPr/>
            </p:nvSpPr>
            <p:spPr>
              <a:xfrm>
                <a:off x="1625368" y="3599553"/>
                <a:ext cx="236138" cy="229907"/>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grpSp>
          <p:nvGrpSpPr>
            <p:cNvPr id="84" name="Google Shape;84;p2"/>
            <p:cNvGrpSpPr/>
            <p:nvPr/>
          </p:nvGrpSpPr>
          <p:grpSpPr>
            <a:xfrm>
              <a:off x="3637530" y="4055057"/>
              <a:ext cx="418773" cy="520154"/>
              <a:chOff x="3637530" y="4055057"/>
              <a:chExt cx="418773" cy="520154"/>
            </a:xfrm>
          </p:grpSpPr>
          <p:sp>
            <p:nvSpPr>
              <p:cNvPr id="85" name="Google Shape;85;p2"/>
              <p:cNvSpPr/>
              <p:nvPr/>
            </p:nvSpPr>
            <p:spPr>
              <a:xfrm rot="5542319">
                <a:off x="3769303" y="4204066"/>
                <a:ext cx="285154" cy="277283"/>
              </a:xfrm>
              <a:custGeom>
                <a:avLst/>
                <a:gdLst/>
                <a:ahLst/>
                <a:cxnLst/>
                <a:rect l="l" t="t" r="r" b="b"/>
                <a:pathLst>
                  <a:path w="15179" h="14760" extrusionOk="0">
                    <a:moveTo>
                      <a:pt x="9741" y="0"/>
                    </a:moveTo>
                    <a:lnTo>
                      <a:pt x="8306" y="60"/>
                    </a:lnTo>
                    <a:lnTo>
                      <a:pt x="7649" y="179"/>
                    </a:lnTo>
                    <a:lnTo>
                      <a:pt x="7052" y="299"/>
                    </a:lnTo>
                    <a:lnTo>
                      <a:pt x="6514" y="478"/>
                    </a:lnTo>
                    <a:lnTo>
                      <a:pt x="5916" y="777"/>
                    </a:lnTo>
                    <a:lnTo>
                      <a:pt x="5319" y="1135"/>
                    </a:lnTo>
                    <a:lnTo>
                      <a:pt x="4721" y="1613"/>
                    </a:lnTo>
                    <a:lnTo>
                      <a:pt x="3765" y="2510"/>
                    </a:lnTo>
                    <a:lnTo>
                      <a:pt x="2809" y="3585"/>
                    </a:lnTo>
                    <a:lnTo>
                      <a:pt x="1913" y="4840"/>
                    </a:lnTo>
                    <a:lnTo>
                      <a:pt x="1494" y="5557"/>
                    </a:lnTo>
                    <a:lnTo>
                      <a:pt x="1076" y="6215"/>
                    </a:lnTo>
                    <a:lnTo>
                      <a:pt x="777" y="6932"/>
                    </a:lnTo>
                    <a:lnTo>
                      <a:pt x="478" y="7649"/>
                    </a:lnTo>
                    <a:lnTo>
                      <a:pt x="239" y="8366"/>
                    </a:lnTo>
                    <a:lnTo>
                      <a:pt x="60" y="9023"/>
                    </a:lnTo>
                    <a:lnTo>
                      <a:pt x="0" y="9740"/>
                    </a:lnTo>
                    <a:lnTo>
                      <a:pt x="0" y="10457"/>
                    </a:lnTo>
                    <a:lnTo>
                      <a:pt x="120" y="11115"/>
                    </a:lnTo>
                    <a:lnTo>
                      <a:pt x="299" y="11772"/>
                    </a:lnTo>
                    <a:lnTo>
                      <a:pt x="419" y="12071"/>
                    </a:lnTo>
                    <a:lnTo>
                      <a:pt x="598" y="12429"/>
                    </a:lnTo>
                    <a:lnTo>
                      <a:pt x="1076" y="12907"/>
                    </a:lnTo>
                    <a:lnTo>
                      <a:pt x="1554" y="13385"/>
                    </a:lnTo>
                    <a:lnTo>
                      <a:pt x="2152" y="13684"/>
                    </a:lnTo>
                    <a:lnTo>
                      <a:pt x="2749" y="13983"/>
                    </a:lnTo>
                    <a:lnTo>
                      <a:pt x="3406" y="14222"/>
                    </a:lnTo>
                    <a:lnTo>
                      <a:pt x="4721" y="14640"/>
                    </a:lnTo>
                    <a:lnTo>
                      <a:pt x="5378" y="14760"/>
                    </a:lnTo>
                    <a:lnTo>
                      <a:pt x="6036" y="14760"/>
                    </a:lnTo>
                    <a:lnTo>
                      <a:pt x="6753" y="14700"/>
                    </a:lnTo>
                    <a:lnTo>
                      <a:pt x="7410" y="14521"/>
                    </a:lnTo>
                    <a:lnTo>
                      <a:pt x="8067" y="14222"/>
                    </a:lnTo>
                    <a:lnTo>
                      <a:pt x="8665" y="13923"/>
                    </a:lnTo>
                    <a:lnTo>
                      <a:pt x="9262" y="13505"/>
                    </a:lnTo>
                    <a:lnTo>
                      <a:pt x="9741" y="13086"/>
                    </a:lnTo>
                    <a:lnTo>
                      <a:pt x="10756" y="12130"/>
                    </a:lnTo>
                    <a:lnTo>
                      <a:pt x="11832" y="10935"/>
                    </a:lnTo>
                    <a:lnTo>
                      <a:pt x="12908" y="9561"/>
                    </a:lnTo>
                    <a:lnTo>
                      <a:pt x="13445" y="8844"/>
                    </a:lnTo>
                    <a:lnTo>
                      <a:pt x="13923" y="8067"/>
                    </a:lnTo>
                    <a:lnTo>
                      <a:pt x="14342" y="7290"/>
                    </a:lnTo>
                    <a:lnTo>
                      <a:pt x="14700" y="6513"/>
                    </a:lnTo>
                    <a:lnTo>
                      <a:pt x="14939" y="5737"/>
                    </a:lnTo>
                    <a:lnTo>
                      <a:pt x="15118" y="4960"/>
                    </a:lnTo>
                    <a:lnTo>
                      <a:pt x="15178" y="4183"/>
                    </a:lnTo>
                    <a:lnTo>
                      <a:pt x="15178" y="3466"/>
                    </a:lnTo>
                    <a:lnTo>
                      <a:pt x="15059" y="3107"/>
                    </a:lnTo>
                    <a:lnTo>
                      <a:pt x="14999" y="2749"/>
                    </a:lnTo>
                    <a:lnTo>
                      <a:pt x="14820" y="2390"/>
                    </a:lnTo>
                    <a:lnTo>
                      <a:pt x="14640" y="2092"/>
                    </a:lnTo>
                    <a:lnTo>
                      <a:pt x="14222" y="1494"/>
                    </a:lnTo>
                    <a:lnTo>
                      <a:pt x="13684" y="1076"/>
                    </a:lnTo>
                    <a:lnTo>
                      <a:pt x="13147" y="657"/>
                    </a:lnTo>
                    <a:lnTo>
                      <a:pt x="12489" y="418"/>
                    </a:lnTo>
                    <a:lnTo>
                      <a:pt x="11832" y="179"/>
                    </a:lnTo>
                    <a:lnTo>
                      <a:pt x="11115" y="60"/>
                    </a:lnTo>
                    <a:lnTo>
                      <a:pt x="1045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86" name="Google Shape;86;p2"/>
              <p:cNvSpPr/>
              <p:nvPr/>
            </p:nvSpPr>
            <p:spPr>
              <a:xfrm rot="9304419">
                <a:off x="3726725" y="4079275"/>
                <a:ext cx="219185" cy="471718"/>
              </a:xfrm>
              <a:custGeom>
                <a:avLst/>
                <a:gdLst/>
                <a:ahLst/>
                <a:cxnLst/>
                <a:rect l="l" t="t" r="r" b="b"/>
                <a:pathLst>
                  <a:path w="254831" h="548433" extrusionOk="0">
                    <a:moveTo>
                      <a:pt x="1225" y="243944"/>
                    </a:moveTo>
                    <a:cubicBezTo>
                      <a:pt x="-2584" y="153774"/>
                      <a:pt x="42500" y="76304"/>
                      <a:pt x="97110" y="7724"/>
                    </a:cubicBezTo>
                    <a:cubicBezTo>
                      <a:pt x="171406" y="-39901"/>
                      <a:pt x="226016" y="146154"/>
                      <a:pt x="245700" y="198859"/>
                    </a:cubicBezTo>
                    <a:cubicBezTo>
                      <a:pt x="276816" y="301729"/>
                      <a:pt x="217125" y="404599"/>
                      <a:pt x="233000" y="508104"/>
                    </a:cubicBezTo>
                    <a:cubicBezTo>
                      <a:pt x="238716" y="550014"/>
                      <a:pt x="205696" y="569064"/>
                      <a:pt x="201250" y="516359"/>
                    </a:cubicBezTo>
                    <a:cubicBezTo>
                      <a:pt x="164421" y="394439"/>
                      <a:pt x="-16554" y="432539"/>
                      <a:pt x="1225" y="243944"/>
                    </a:cubicBezTo>
                    <a:close/>
                    <a:moveTo>
                      <a:pt x="114891" y="236959"/>
                    </a:moveTo>
                    <a:cubicBezTo>
                      <a:pt x="103460" y="228704"/>
                      <a:pt x="21546" y="208384"/>
                      <a:pt x="57741" y="193144"/>
                    </a:cubicBezTo>
                    <a:cubicBezTo>
                      <a:pt x="78060" y="196954"/>
                      <a:pt x="88856" y="214734"/>
                      <a:pt x="111081" y="216639"/>
                    </a:cubicBezTo>
                    <a:cubicBezTo>
                      <a:pt x="108541" y="178539"/>
                      <a:pt x="97110" y="143614"/>
                      <a:pt x="105366" y="106784"/>
                    </a:cubicBezTo>
                    <a:cubicBezTo>
                      <a:pt x="111081" y="107419"/>
                      <a:pt x="116160" y="108054"/>
                      <a:pt x="120606" y="108054"/>
                    </a:cubicBezTo>
                    <a:cubicBezTo>
                      <a:pt x="123781" y="120754"/>
                      <a:pt x="126321" y="131549"/>
                      <a:pt x="129496" y="144249"/>
                    </a:cubicBezTo>
                    <a:cubicBezTo>
                      <a:pt x="182200" y="111229"/>
                      <a:pt x="146641" y="163934"/>
                      <a:pt x="130766" y="183619"/>
                    </a:cubicBezTo>
                    <a:cubicBezTo>
                      <a:pt x="135210" y="210924"/>
                      <a:pt x="135846" y="238229"/>
                      <a:pt x="149181" y="265534"/>
                    </a:cubicBezTo>
                    <a:cubicBezTo>
                      <a:pt x="163785" y="256009"/>
                      <a:pt x="167596" y="243309"/>
                      <a:pt x="186646" y="248389"/>
                    </a:cubicBezTo>
                    <a:cubicBezTo>
                      <a:pt x="175216" y="271249"/>
                      <a:pt x="149181" y="286489"/>
                      <a:pt x="154896" y="311254"/>
                    </a:cubicBezTo>
                    <a:cubicBezTo>
                      <a:pt x="171406" y="348719"/>
                      <a:pt x="172675" y="392534"/>
                      <a:pt x="204425" y="422379"/>
                    </a:cubicBezTo>
                    <a:cubicBezTo>
                      <a:pt x="252050" y="285219"/>
                      <a:pt x="233635" y="137264"/>
                      <a:pt x="136481" y="27409"/>
                    </a:cubicBezTo>
                    <a:cubicBezTo>
                      <a:pt x="86950" y="-1166"/>
                      <a:pt x="19006" y="177269"/>
                      <a:pt x="24721" y="219814"/>
                    </a:cubicBezTo>
                    <a:cubicBezTo>
                      <a:pt x="8846" y="328399"/>
                      <a:pt x="72346" y="405869"/>
                      <a:pt x="175216" y="431269"/>
                    </a:cubicBezTo>
                    <a:cubicBezTo>
                      <a:pt x="170135" y="362689"/>
                      <a:pt x="112350" y="366499"/>
                      <a:pt x="80600" y="323954"/>
                    </a:cubicBezTo>
                    <a:cubicBezTo>
                      <a:pt x="106635" y="317604"/>
                      <a:pt x="118700" y="347449"/>
                      <a:pt x="140925" y="338559"/>
                    </a:cubicBezTo>
                    <a:cubicBezTo>
                      <a:pt x="128225" y="305539"/>
                      <a:pt x="128860" y="270614"/>
                      <a:pt x="114891" y="236959"/>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87" name="Google Shape;87;p2"/>
            <p:cNvSpPr/>
            <p:nvPr/>
          </p:nvSpPr>
          <p:spPr>
            <a:xfrm>
              <a:off x="3033704" y="205770"/>
              <a:ext cx="238646" cy="243555"/>
            </a:xfrm>
            <a:custGeom>
              <a:avLst/>
              <a:gdLst/>
              <a:ahLst/>
              <a:cxnLst/>
              <a:rect l="l" t="t" r="r" b="b"/>
              <a:pathLst>
                <a:path w="277495" h="283204" extrusionOk="0">
                  <a:moveTo>
                    <a:pt x="208280" y="49133"/>
                  </a:moveTo>
                  <a:cubicBezTo>
                    <a:pt x="137795" y="91043"/>
                    <a:pt x="68580" y="136763"/>
                    <a:pt x="0" y="179943"/>
                  </a:cubicBezTo>
                  <a:cubicBezTo>
                    <a:pt x="8890" y="202168"/>
                    <a:pt x="26670" y="266938"/>
                    <a:pt x="57150" y="247888"/>
                  </a:cubicBezTo>
                  <a:cubicBezTo>
                    <a:pt x="130175" y="204708"/>
                    <a:pt x="208280" y="168513"/>
                    <a:pt x="277495" y="120888"/>
                  </a:cubicBezTo>
                  <a:cubicBezTo>
                    <a:pt x="258445" y="97393"/>
                    <a:pt x="247650" y="28178"/>
                    <a:pt x="208280" y="49133"/>
                  </a:cubicBezTo>
                  <a:close/>
                  <a:moveTo>
                    <a:pt x="46355" y="226933"/>
                  </a:moveTo>
                  <a:cubicBezTo>
                    <a:pt x="33655" y="218043"/>
                    <a:pt x="29210" y="206613"/>
                    <a:pt x="25400" y="192643"/>
                  </a:cubicBezTo>
                  <a:cubicBezTo>
                    <a:pt x="88265" y="150733"/>
                    <a:pt x="149225" y="105648"/>
                    <a:pt x="218440" y="71358"/>
                  </a:cubicBezTo>
                  <a:cubicBezTo>
                    <a:pt x="236220" y="75803"/>
                    <a:pt x="240030" y="91678"/>
                    <a:pt x="247015" y="107553"/>
                  </a:cubicBezTo>
                  <a:cubicBezTo>
                    <a:pt x="186055" y="158353"/>
                    <a:pt x="114300" y="189468"/>
                    <a:pt x="46355" y="226933"/>
                  </a:cubicBezTo>
                  <a:close/>
                  <a:moveTo>
                    <a:pt x="181610" y="200898"/>
                  </a:moveTo>
                  <a:cubicBezTo>
                    <a:pt x="130810" y="200898"/>
                    <a:pt x="120650" y="289798"/>
                    <a:pt x="181610" y="282813"/>
                  </a:cubicBezTo>
                  <a:cubicBezTo>
                    <a:pt x="240665" y="284083"/>
                    <a:pt x="243840" y="201533"/>
                    <a:pt x="181610" y="200898"/>
                  </a:cubicBezTo>
                  <a:close/>
                  <a:moveTo>
                    <a:pt x="163830" y="259318"/>
                  </a:moveTo>
                  <a:cubicBezTo>
                    <a:pt x="159385" y="227568"/>
                    <a:pt x="184785" y="232013"/>
                    <a:pt x="205105" y="234553"/>
                  </a:cubicBezTo>
                  <a:cubicBezTo>
                    <a:pt x="208280" y="258683"/>
                    <a:pt x="182245" y="268843"/>
                    <a:pt x="163830" y="259318"/>
                  </a:cubicBezTo>
                  <a:close/>
                  <a:moveTo>
                    <a:pt x="123190" y="32623"/>
                  </a:moveTo>
                  <a:cubicBezTo>
                    <a:pt x="104140" y="-16272"/>
                    <a:pt x="28575" y="-9922"/>
                    <a:pt x="29210" y="49768"/>
                  </a:cubicBezTo>
                  <a:cubicBezTo>
                    <a:pt x="38735" y="111998"/>
                    <a:pt x="126365" y="90408"/>
                    <a:pt x="123190" y="32623"/>
                  </a:cubicBezTo>
                  <a:close/>
                  <a:moveTo>
                    <a:pt x="81280" y="20558"/>
                  </a:moveTo>
                  <a:cubicBezTo>
                    <a:pt x="127635" y="19923"/>
                    <a:pt x="81915" y="87868"/>
                    <a:pt x="55880" y="63103"/>
                  </a:cubicBezTo>
                  <a:cubicBezTo>
                    <a:pt x="37465" y="47228"/>
                    <a:pt x="61595" y="16748"/>
                    <a:pt x="81280" y="2055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88" name="Google Shape;88;p2"/>
            <p:cNvSpPr/>
            <p:nvPr/>
          </p:nvSpPr>
          <p:spPr>
            <a:xfrm>
              <a:off x="8737650" y="439219"/>
              <a:ext cx="257856" cy="284838"/>
            </a:xfrm>
            <a:custGeom>
              <a:avLst/>
              <a:gdLst/>
              <a:ahLst/>
              <a:cxnLst/>
              <a:rect l="l" t="t" r="r" b="b"/>
              <a:pathLst>
                <a:path w="299833" h="331207" extrusionOk="0">
                  <a:moveTo>
                    <a:pt x="209405" y="209687"/>
                  </a:moveTo>
                  <a:cubicBezTo>
                    <a:pt x="197340" y="292237"/>
                    <a:pt x="224645" y="334782"/>
                    <a:pt x="116695" y="330972"/>
                  </a:cubicBezTo>
                  <a:cubicBezTo>
                    <a:pt x="76690" y="318272"/>
                    <a:pt x="105900" y="251597"/>
                    <a:pt x="82405" y="221752"/>
                  </a:cubicBezTo>
                  <a:cubicBezTo>
                    <a:pt x="-9670" y="236992"/>
                    <a:pt x="-780" y="222387"/>
                    <a:pt x="1125" y="136662"/>
                  </a:cubicBezTo>
                  <a:cubicBezTo>
                    <a:pt x="15730" y="118882"/>
                    <a:pt x="46210" y="123327"/>
                    <a:pt x="67800" y="118247"/>
                  </a:cubicBezTo>
                  <a:cubicBezTo>
                    <a:pt x="113520" y="107452"/>
                    <a:pt x="65895" y="38872"/>
                    <a:pt x="89390" y="5852"/>
                  </a:cubicBezTo>
                  <a:cubicBezTo>
                    <a:pt x="202420" y="-15103"/>
                    <a:pt x="175750" y="20457"/>
                    <a:pt x="194165" y="108722"/>
                  </a:cubicBezTo>
                  <a:cubicBezTo>
                    <a:pt x="225280" y="118247"/>
                    <a:pt x="286240" y="96022"/>
                    <a:pt x="293225" y="135392"/>
                  </a:cubicBezTo>
                  <a:cubicBezTo>
                    <a:pt x="318625" y="214767"/>
                    <a:pt x="266555" y="199527"/>
                    <a:pt x="209405" y="209687"/>
                  </a:cubicBezTo>
                  <a:close/>
                  <a:moveTo>
                    <a:pt x="27795" y="202067"/>
                  </a:moveTo>
                  <a:cubicBezTo>
                    <a:pt x="155430" y="169682"/>
                    <a:pt x="92565" y="223657"/>
                    <a:pt x="125585" y="302397"/>
                  </a:cubicBezTo>
                  <a:cubicBezTo>
                    <a:pt x="140190" y="304302"/>
                    <a:pt x="156065" y="306842"/>
                    <a:pt x="171305" y="301127"/>
                  </a:cubicBezTo>
                  <a:cubicBezTo>
                    <a:pt x="195435" y="266202"/>
                    <a:pt x="166860" y="221752"/>
                    <a:pt x="189720" y="188097"/>
                  </a:cubicBezTo>
                  <a:cubicBezTo>
                    <a:pt x="215755" y="184287"/>
                    <a:pt x="243695" y="179842"/>
                    <a:pt x="271635" y="175397"/>
                  </a:cubicBezTo>
                  <a:cubicBezTo>
                    <a:pt x="276715" y="160792"/>
                    <a:pt x="276715" y="149362"/>
                    <a:pt x="267825" y="137932"/>
                  </a:cubicBezTo>
                  <a:cubicBezTo>
                    <a:pt x="176385" y="125867"/>
                    <a:pt x="163050" y="146187"/>
                    <a:pt x="160510" y="40142"/>
                  </a:cubicBezTo>
                  <a:cubicBezTo>
                    <a:pt x="158605" y="17917"/>
                    <a:pt x="136380" y="21092"/>
                    <a:pt x="120505" y="26172"/>
                  </a:cubicBezTo>
                  <a:cubicBezTo>
                    <a:pt x="85580" y="45857"/>
                    <a:pt x="120505" y="101737"/>
                    <a:pt x="108440" y="134757"/>
                  </a:cubicBezTo>
                  <a:cubicBezTo>
                    <a:pt x="77325" y="141742"/>
                    <a:pt x="53195" y="136662"/>
                    <a:pt x="23350" y="153172"/>
                  </a:cubicBezTo>
                  <a:cubicBezTo>
                    <a:pt x="23350" y="172857"/>
                    <a:pt x="23350" y="182382"/>
                    <a:pt x="27795" y="20206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89" name="Google Shape;89;p2"/>
            <p:cNvSpPr/>
            <p:nvPr/>
          </p:nvSpPr>
          <p:spPr>
            <a:xfrm>
              <a:off x="1334256" y="207258"/>
              <a:ext cx="223503" cy="240600"/>
            </a:xfrm>
            <a:custGeom>
              <a:avLst/>
              <a:gdLst/>
              <a:ahLst/>
              <a:cxnLst/>
              <a:rect l="l" t="t" r="r" b="b"/>
              <a:pathLst>
                <a:path w="259887" h="279767" extrusionOk="0">
                  <a:moveTo>
                    <a:pt x="226736" y="166830"/>
                  </a:moveTo>
                  <a:cubicBezTo>
                    <a:pt x="228641" y="137620"/>
                    <a:pt x="231180" y="110950"/>
                    <a:pt x="233086" y="83010"/>
                  </a:cubicBezTo>
                  <a:cubicBezTo>
                    <a:pt x="187366" y="68405"/>
                    <a:pt x="153711" y="96345"/>
                    <a:pt x="111166" y="110315"/>
                  </a:cubicBezTo>
                  <a:cubicBezTo>
                    <a:pt x="97195" y="152860"/>
                    <a:pt x="133391" y="210010"/>
                    <a:pt x="90211" y="242395"/>
                  </a:cubicBezTo>
                  <a:cubicBezTo>
                    <a:pt x="-25359" y="349710"/>
                    <a:pt x="-34250" y="191595"/>
                    <a:pt x="88941" y="193500"/>
                  </a:cubicBezTo>
                  <a:cubicBezTo>
                    <a:pt x="97195" y="143970"/>
                    <a:pt x="63541" y="67135"/>
                    <a:pt x="101005" y="31575"/>
                  </a:cubicBezTo>
                  <a:cubicBezTo>
                    <a:pt x="208320" y="6175"/>
                    <a:pt x="274995" y="-51610"/>
                    <a:pt x="252770" y="105870"/>
                  </a:cubicBezTo>
                  <a:cubicBezTo>
                    <a:pt x="241975" y="140160"/>
                    <a:pt x="264200" y="170005"/>
                    <a:pt x="259120" y="201120"/>
                  </a:cubicBezTo>
                  <a:cubicBezTo>
                    <a:pt x="198161" y="328120"/>
                    <a:pt x="109261" y="242395"/>
                    <a:pt x="226736" y="166830"/>
                  </a:cubicBezTo>
                  <a:close/>
                  <a:moveTo>
                    <a:pt x="115611" y="79835"/>
                  </a:moveTo>
                  <a:cubicBezTo>
                    <a:pt x="146091" y="80470"/>
                    <a:pt x="172125" y="56975"/>
                    <a:pt x="203875" y="58245"/>
                  </a:cubicBezTo>
                  <a:cubicBezTo>
                    <a:pt x="229275" y="60150"/>
                    <a:pt x="238800" y="46180"/>
                    <a:pt x="229911" y="22050"/>
                  </a:cubicBezTo>
                  <a:cubicBezTo>
                    <a:pt x="198161" y="38560"/>
                    <a:pt x="97195" y="29035"/>
                    <a:pt x="115611" y="7983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90" name="Google Shape;90;p2"/>
            <p:cNvSpPr/>
            <p:nvPr/>
          </p:nvSpPr>
          <p:spPr>
            <a:xfrm>
              <a:off x="7053257" y="3763614"/>
              <a:ext cx="204383" cy="278916"/>
            </a:xfrm>
            <a:custGeom>
              <a:avLst/>
              <a:gdLst/>
              <a:ahLst/>
              <a:cxnLst/>
              <a:rect l="l" t="t" r="r" b="b"/>
              <a:pathLst>
                <a:path w="237655" h="324321" extrusionOk="0">
                  <a:moveTo>
                    <a:pt x="103670" y="224422"/>
                  </a:moveTo>
                  <a:cubicBezTo>
                    <a:pt x="118910" y="164097"/>
                    <a:pt x="80810" y="37097"/>
                    <a:pt x="129070" y="1537"/>
                  </a:cubicBezTo>
                  <a:cubicBezTo>
                    <a:pt x="197650" y="-13703"/>
                    <a:pt x="200190" y="88532"/>
                    <a:pt x="237655" y="124092"/>
                  </a:cubicBezTo>
                  <a:cubicBezTo>
                    <a:pt x="219875" y="178702"/>
                    <a:pt x="165900" y="59957"/>
                    <a:pt x="132245" y="71387"/>
                  </a:cubicBezTo>
                  <a:cubicBezTo>
                    <a:pt x="115735" y="135522"/>
                    <a:pt x="151930" y="215532"/>
                    <a:pt x="110655" y="271412"/>
                  </a:cubicBezTo>
                  <a:cubicBezTo>
                    <a:pt x="-25235" y="413017"/>
                    <a:pt x="-45555" y="225692"/>
                    <a:pt x="103670" y="224422"/>
                  </a:cubicBezTo>
                  <a:close/>
                  <a:moveTo>
                    <a:pt x="176060" y="65672"/>
                  </a:moveTo>
                  <a:cubicBezTo>
                    <a:pt x="170980" y="47892"/>
                    <a:pt x="167170" y="29477"/>
                    <a:pt x="146850" y="25032"/>
                  </a:cubicBezTo>
                  <a:cubicBezTo>
                    <a:pt x="136690" y="33922"/>
                    <a:pt x="136690" y="33922"/>
                    <a:pt x="134785" y="44082"/>
                  </a:cubicBezTo>
                  <a:cubicBezTo>
                    <a:pt x="148755" y="51067"/>
                    <a:pt x="162090" y="58687"/>
                    <a:pt x="176060" y="6567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91" name="Google Shape;91;p2"/>
            <p:cNvSpPr/>
            <p:nvPr/>
          </p:nvSpPr>
          <p:spPr>
            <a:xfrm>
              <a:off x="711508" y="3001159"/>
              <a:ext cx="154433" cy="272786"/>
            </a:xfrm>
            <a:custGeom>
              <a:avLst/>
              <a:gdLst/>
              <a:ahLst/>
              <a:cxnLst/>
              <a:rect l="l" t="t" r="r" b="b"/>
              <a:pathLst>
                <a:path w="179573" h="317193" extrusionOk="0">
                  <a:moveTo>
                    <a:pt x="48300" y="7056"/>
                  </a:moveTo>
                  <a:cubicBezTo>
                    <a:pt x="85130" y="8961"/>
                    <a:pt x="155616" y="-21519"/>
                    <a:pt x="159425" y="31186"/>
                  </a:cubicBezTo>
                  <a:cubicBezTo>
                    <a:pt x="167680" y="121356"/>
                    <a:pt x="186096" y="212796"/>
                    <a:pt x="177205" y="302966"/>
                  </a:cubicBezTo>
                  <a:cubicBezTo>
                    <a:pt x="142280" y="316301"/>
                    <a:pt x="114975" y="320111"/>
                    <a:pt x="85766" y="315031"/>
                  </a:cubicBezTo>
                  <a:cubicBezTo>
                    <a:pt x="69255" y="264231"/>
                    <a:pt x="90211" y="208351"/>
                    <a:pt x="78780" y="154376"/>
                  </a:cubicBezTo>
                  <a:cubicBezTo>
                    <a:pt x="-62189" y="192476"/>
                    <a:pt x="24171" y="74366"/>
                    <a:pt x="48300" y="7056"/>
                  </a:cubicBezTo>
                  <a:close/>
                  <a:moveTo>
                    <a:pt x="109261" y="290901"/>
                  </a:moveTo>
                  <a:cubicBezTo>
                    <a:pt x="134025" y="291536"/>
                    <a:pt x="134025" y="291536"/>
                    <a:pt x="154346" y="278836"/>
                  </a:cubicBezTo>
                  <a:cubicBezTo>
                    <a:pt x="153075" y="219781"/>
                    <a:pt x="167680" y="54046"/>
                    <a:pt x="118786" y="24201"/>
                  </a:cubicBezTo>
                  <a:cubicBezTo>
                    <a:pt x="53380" y="10231"/>
                    <a:pt x="40046" y="82621"/>
                    <a:pt x="20996" y="128976"/>
                  </a:cubicBezTo>
                  <a:cubicBezTo>
                    <a:pt x="48936" y="149931"/>
                    <a:pt x="55921" y="133421"/>
                    <a:pt x="69891" y="115641"/>
                  </a:cubicBezTo>
                  <a:cubicBezTo>
                    <a:pt x="135296" y="72461"/>
                    <a:pt x="83861" y="261691"/>
                    <a:pt x="109261" y="29090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92" name="Google Shape;92;p2"/>
            <p:cNvSpPr/>
            <p:nvPr/>
          </p:nvSpPr>
          <p:spPr>
            <a:xfrm>
              <a:off x="8576875" y="2558027"/>
              <a:ext cx="223822" cy="307981"/>
            </a:xfrm>
            <a:custGeom>
              <a:avLst/>
              <a:gdLst/>
              <a:ahLst/>
              <a:cxnLst/>
              <a:rect l="l" t="t" r="r" b="b"/>
              <a:pathLst>
                <a:path w="283319" h="389850" extrusionOk="0">
                  <a:moveTo>
                    <a:pt x="215764" y="169337"/>
                  </a:moveTo>
                  <a:cubicBezTo>
                    <a:pt x="302124" y="27097"/>
                    <a:pt x="90669" y="-68153"/>
                    <a:pt x="11294" y="60752"/>
                  </a:cubicBezTo>
                  <a:cubicBezTo>
                    <a:pt x="-7756" y="89962"/>
                    <a:pt x="-3946" y="100757"/>
                    <a:pt x="32249" y="114092"/>
                  </a:cubicBezTo>
                  <a:cubicBezTo>
                    <a:pt x="71619" y="115997"/>
                    <a:pt x="97019" y="51862"/>
                    <a:pt x="145279" y="76627"/>
                  </a:cubicBezTo>
                  <a:cubicBezTo>
                    <a:pt x="215764" y="123617"/>
                    <a:pt x="108449" y="154732"/>
                    <a:pt x="109719" y="185212"/>
                  </a:cubicBezTo>
                  <a:cubicBezTo>
                    <a:pt x="111624" y="209342"/>
                    <a:pt x="220844" y="209977"/>
                    <a:pt x="165599" y="293162"/>
                  </a:cubicBezTo>
                  <a:cubicBezTo>
                    <a:pt x="115434" y="342057"/>
                    <a:pt x="90669" y="265222"/>
                    <a:pt x="53204" y="286812"/>
                  </a:cubicBezTo>
                  <a:cubicBezTo>
                    <a:pt x="41774" y="293797"/>
                    <a:pt x="19549" y="293162"/>
                    <a:pt x="19549" y="310942"/>
                  </a:cubicBezTo>
                  <a:cubicBezTo>
                    <a:pt x="44949" y="470962"/>
                    <a:pt x="437379" y="369362"/>
                    <a:pt x="215764" y="169337"/>
                  </a:cubicBezTo>
                  <a:close/>
                  <a:moveTo>
                    <a:pt x="255769" y="311577"/>
                  </a:moveTo>
                  <a:cubicBezTo>
                    <a:pt x="230369" y="375712"/>
                    <a:pt x="58919" y="393492"/>
                    <a:pt x="43679" y="321102"/>
                  </a:cubicBezTo>
                  <a:cubicBezTo>
                    <a:pt x="53204" y="313482"/>
                    <a:pt x="60189" y="310942"/>
                    <a:pt x="70984" y="308402"/>
                  </a:cubicBezTo>
                  <a:cubicBezTo>
                    <a:pt x="145914" y="381427"/>
                    <a:pt x="251959" y="274112"/>
                    <a:pt x="178299" y="199817"/>
                  </a:cubicBezTo>
                  <a:cubicBezTo>
                    <a:pt x="157344" y="184577"/>
                    <a:pt x="144644" y="190927"/>
                    <a:pt x="171314" y="159812"/>
                  </a:cubicBezTo>
                  <a:cubicBezTo>
                    <a:pt x="239259" y="61387"/>
                    <a:pt x="99559" y="5507"/>
                    <a:pt x="35424" y="93772"/>
                  </a:cubicBezTo>
                  <a:cubicBezTo>
                    <a:pt x="-5851" y="29002"/>
                    <a:pt x="261484" y="-44023"/>
                    <a:pt x="204334" y="148382"/>
                  </a:cubicBezTo>
                  <a:cubicBezTo>
                    <a:pt x="201159" y="161082"/>
                    <a:pt x="201159" y="165527"/>
                    <a:pt x="188459" y="178227"/>
                  </a:cubicBezTo>
                  <a:cubicBezTo>
                    <a:pt x="227829" y="190292"/>
                    <a:pt x="275454" y="281097"/>
                    <a:pt x="255769" y="31157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93" name="Google Shape;93;p2"/>
            <p:cNvSpPr/>
            <p:nvPr/>
          </p:nvSpPr>
          <p:spPr>
            <a:xfrm>
              <a:off x="140852" y="836409"/>
              <a:ext cx="224053" cy="290283"/>
            </a:xfrm>
            <a:custGeom>
              <a:avLst/>
              <a:gdLst/>
              <a:ahLst/>
              <a:cxnLst/>
              <a:rect l="l" t="t" r="r" b="b"/>
              <a:pathLst>
                <a:path w="260527" h="337538" extrusionOk="0">
                  <a:moveTo>
                    <a:pt x="70965" y="150214"/>
                  </a:moveTo>
                  <a:cubicBezTo>
                    <a:pt x="-31905" y="199744"/>
                    <a:pt x="-8410" y="53058"/>
                    <a:pt x="50010" y="19403"/>
                  </a:cubicBezTo>
                  <a:cubicBezTo>
                    <a:pt x="99540" y="-21237"/>
                    <a:pt x="175740" y="6703"/>
                    <a:pt x="204315" y="59408"/>
                  </a:cubicBezTo>
                  <a:cubicBezTo>
                    <a:pt x="234160" y="115923"/>
                    <a:pt x="183360" y="176248"/>
                    <a:pt x="162405" y="228953"/>
                  </a:cubicBezTo>
                  <a:cubicBezTo>
                    <a:pt x="222730" y="254353"/>
                    <a:pt x="280515" y="204189"/>
                    <a:pt x="253845" y="309598"/>
                  </a:cubicBezTo>
                  <a:cubicBezTo>
                    <a:pt x="202410" y="340078"/>
                    <a:pt x="118590" y="320394"/>
                    <a:pt x="56360" y="337539"/>
                  </a:cubicBezTo>
                  <a:cubicBezTo>
                    <a:pt x="-5235" y="325473"/>
                    <a:pt x="102715" y="185139"/>
                    <a:pt x="110970" y="145133"/>
                  </a:cubicBezTo>
                  <a:cubicBezTo>
                    <a:pt x="160500" y="75919"/>
                    <a:pt x="55725" y="82269"/>
                    <a:pt x="70965" y="150214"/>
                  </a:cubicBezTo>
                  <a:close/>
                  <a:moveTo>
                    <a:pt x="123670" y="254353"/>
                  </a:moveTo>
                  <a:cubicBezTo>
                    <a:pt x="140180" y="194664"/>
                    <a:pt x="211935" y="137514"/>
                    <a:pt x="182725" y="75283"/>
                  </a:cubicBezTo>
                  <a:cubicBezTo>
                    <a:pt x="171930" y="39088"/>
                    <a:pt x="127480" y="13053"/>
                    <a:pt x="92555" y="25119"/>
                  </a:cubicBezTo>
                  <a:cubicBezTo>
                    <a:pt x="36040" y="25119"/>
                    <a:pt x="-10315" y="170533"/>
                    <a:pt x="46200" y="130528"/>
                  </a:cubicBezTo>
                  <a:cubicBezTo>
                    <a:pt x="49375" y="47978"/>
                    <a:pt x="174470" y="60678"/>
                    <a:pt x="140180" y="141958"/>
                  </a:cubicBezTo>
                  <a:cubicBezTo>
                    <a:pt x="119225" y="196569"/>
                    <a:pt x="72870" y="253083"/>
                    <a:pt x="69060" y="309598"/>
                  </a:cubicBezTo>
                  <a:cubicBezTo>
                    <a:pt x="109065" y="316583"/>
                    <a:pt x="193520" y="307694"/>
                    <a:pt x="232890" y="291183"/>
                  </a:cubicBezTo>
                  <a:cubicBezTo>
                    <a:pt x="234795" y="282928"/>
                    <a:pt x="236700" y="274039"/>
                    <a:pt x="238605" y="264514"/>
                  </a:cubicBezTo>
                  <a:cubicBezTo>
                    <a:pt x="197330" y="251178"/>
                    <a:pt x="166215" y="267689"/>
                    <a:pt x="123670" y="25435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94" name="Google Shape;94;p2"/>
            <p:cNvGrpSpPr/>
            <p:nvPr/>
          </p:nvGrpSpPr>
          <p:grpSpPr>
            <a:xfrm>
              <a:off x="6457245" y="4530131"/>
              <a:ext cx="216066" cy="276377"/>
              <a:chOff x="6422295" y="3351500"/>
              <a:chExt cx="252856" cy="323399"/>
            </a:xfrm>
          </p:grpSpPr>
          <p:sp>
            <p:nvSpPr>
              <p:cNvPr id="95" name="Google Shape;95;p2"/>
              <p:cNvSpPr/>
              <p:nvPr/>
            </p:nvSpPr>
            <p:spPr>
              <a:xfrm>
                <a:off x="6422295" y="3351500"/>
                <a:ext cx="252856" cy="323399"/>
              </a:xfrm>
              <a:custGeom>
                <a:avLst/>
                <a:gdLst/>
                <a:ahLst/>
                <a:cxnLst/>
                <a:rect l="l" t="t" r="r" b="b"/>
                <a:pathLst>
                  <a:path w="294019" h="376045" extrusionOk="0">
                    <a:moveTo>
                      <a:pt x="172720" y="274801"/>
                    </a:moveTo>
                    <a:cubicBezTo>
                      <a:pt x="154940" y="268451"/>
                      <a:pt x="140970" y="274801"/>
                      <a:pt x="126365" y="278611"/>
                    </a:cubicBezTo>
                    <a:cubicBezTo>
                      <a:pt x="109855" y="304011"/>
                      <a:pt x="109220" y="334491"/>
                      <a:pt x="99695" y="364336"/>
                    </a:cubicBezTo>
                    <a:cubicBezTo>
                      <a:pt x="71755" y="359256"/>
                      <a:pt x="0" y="392911"/>
                      <a:pt x="0" y="352906"/>
                    </a:cubicBezTo>
                    <a:cubicBezTo>
                      <a:pt x="38100" y="239241"/>
                      <a:pt x="70485" y="123671"/>
                      <a:pt x="102235" y="8101"/>
                    </a:cubicBezTo>
                    <a:cubicBezTo>
                      <a:pt x="248920" y="-26189"/>
                      <a:pt x="236855" y="52551"/>
                      <a:pt x="264160" y="165581"/>
                    </a:cubicBezTo>
                    <a:cubicBezTo>
                      <a:pt x="262255" y="201776"/>
                      <a:pt x="322580" y="359256"/>
                      <a:pt x="276860" y="358621"/>
                    </a:cubicBezTo>
                    <a:cubicBezTo>
                      <a:pt x="153670" y="357986"/>
                      <a:pt x="184150" y="433551"/>
                      <a:pt x="172720" y="274801"/>
                    </a:cubicBezTo>
                    <a:close/>
                    <a:moveTo>
                      <a:pt x="266700" y="331316"/>
                    </a:moveTo>
                    <a:cubicBezTo>
                      <a:pt x="262255" y="229081"/>
                      <a:pt x="236220" y="119861"/>
                      <a:pt x="201295" y="23341"/>
                    </a:cubicBezTo>
                    <a:cubicBezTo>
                      <a:pt x="175895" y="22071"/>
                      <a:pt x="129540" y="8736"/>
                      <a:pt x="120015" y="41121"/>
                    </a:cubicBezTo>
                    <a:cubicBezTo>
                      <a:pt x="86995" y="139546"/>
                      <a:pt x="53975" y="239876"/>
                      <a:pt x="33655" y="341476"/>
                    </a:cubicBezTo>
                    <a:cubicBezTo>
                      <a:pt x="90805" y="367511"/>
                      <a:pt x="90805" y="291946"/>
                      <a:pt x="106680" y="256386"/>
                    </a:cubicBezTo>
                    <a:cubicBezTo>
                      <a:pt x="290195" y="214476"/>
                      <a:pt x="113665" y="389736"/>
                      <a:pt x="266700" y="33131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96" name="Google Shape;96;p2"/>
              <p:cNvSpPr/>
              <p:nvPr/>
            </p:nvSpPr>
            <p:spPr>
              <a:xfrm>
                <a:off x="6523827" y="3405472"/>
                <a:ext cx="67661" cy="140626"/>
              </a:xfrm>
              <a:custGeom>
                <a:avLst/>
                <a:gdLst/>
                <a:ahLst/>
                <a:cxnLst/>
                <a:rect l="l" t="t" r="r" b="b"/>
                <a:pathLst>
                  <a:path w="78676" h="163519" extrusionOk="0">
                    <a:moveTo>
                      <a:pt x="47759" y="0"/>
                    </a:moveTo>
                    <a:cubicBezTo>
                      <a:pt x="77604" y="36830"/>
                      <a:pt x="59824" y="93345"/>
                      <a:pt x="76969" y="137160"/>
                    </a:cubicBezTo>
                    <a:cubicBezTo>
                      <a:pt x="82049" y="150495"/>
                      <a:pt x="75699" y="170180"/>
                      <a:pt x="59189" y="161290"/>
                    </a:cubicBezTo>
                    <a:cubicBezTo>
                      <a:pt x="38869" y="149860"/>
                      <a:pt x="-8756" y="165735"/>
                      <a:pt x="1404" y="127635"/>
                    </a:cubicBezTo>
                    <a:cubicBezTo>
                      <a:pt x="15374" y="83820"/>
                      <a:pt x="14104" y="35560"/>
                      <a:pt x="47759" y="0"/>
                    </a:cubicBezTo>
                    <a:close/>
                    <a:moveTo>
                      <a:pt x="25534" y="130810"/>
                    </a:moveTo>
                    <a:cubicBezTo>
                      <a:pt x="68714" y="151130"/>
                      <a:pt x="47124" y="101600"/>
                      <a:pt x="44584" y="77470"/>
                    </a:cubicBezTo>
                    <a:cubicBezTo>
                      <a:pt x="31249" y="97155"/>
                      <a:pt x="26804" y="113665"/>
                      <a:pt x="25534" y="13081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grpSp>
          <p:nvGrpSpPr>
            <p:cNvPr id="97" name="Google Shape;97;p2"/>
            <p:cNvGrpSpPr/>
            <p:nvPr/>
          </p:nvGrpSpPr>
          <p:grpSpPr>
            <a:xfrm>
              <a:off x="2318449" y="604142"/>
              <a:ext cx="332332" cy="346582"/>
              <a:chOff x="2318449" y="604142"/>
              <a:chExt cx="332332" cy="346582"/>
            </a:xfrm>
          </p:grpSpPr>
          <p:sp>
            <p:nvSpPr>
              <p:cNvPr id="98" name="Google Shape;98;p2"/>
              <p:cNvSpPr/>
              <p:nvPr/>
            </p:nvSpPr>
            <p:spPr>
              <a:xfrm>
                <a:off x="2361884" y="604142"/>
                <a:ext cx="288826" cy="292506"/>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99" name="Google Shape;99;p2"/>
              <p:cNvSpPr/>
              <p:nvPr/>
            </p:nvSpPr>
            <p:spPr>
              <a:xfrm>
                <a:off x="2318449" y="613815"/>
                <a:ext cx="332332" cy="336908"/>
              </a:xfrm>
              <a:custGeom>
                <a:avLst/>
                <a:gdLst/>
                <a:ahLst/>
                <a:cxnLst/>
                <a:rect l="l" t="t" r="r" b="b"/>
                <a:pathLst>
                  <a:path w="386433" h="391754" extrusionOk="0">
                    <a:moveTo>
                      <a:pt x="22225" y="106004"/>
                    </a:moveTo>
                    <a:cubicBezTo>
                      <a:pt x="40640" y="82509"/>
                      <a:pt x="84455" y="92670"/>
                      <a:pt x="109855" y="76795"/>
                    </a:cubicBezTo>
                    <a:cubicBezTo>
                      <a:pt x="113030" y="58379"/>
                      <a:pt x="107315" y="43139"/>
                      <a:pt x="98425" y="27264"/>
                    </a:cubicBezTo>
                    <a:cubicBezTo>
                      <a:pt x="122555" y="8850"/>
                      <a:pt x="153035" y="-7661"/>
                      <a:pt x="182880" y="3770"/>
                    </a:cubicBezTo>
                    <a:cubicBezTo>
                      <a:pt x="186690" y="19645"/>
                      <a:pt x="190500" y="36789"/>
                      <a:pt x="194945" y="55839"/>
                    </a:cubicBezTo>
                    <a:cubicBezTo>
                      <a:pt x="226695" y="60284"/>
                      <a:pt x="256540" y="42504"/>
                      <a:pt x="287020" y="52664"/>
                    </a:cubicBezTo>
                    <a:cubicBezTo>
                      <a:pt x="300355" y="119339"/>
                      <a:pt x="327660" y="186014"/>
                      <a:pt x="373380" y="237450"/>
                    </a:cubicBezTo>
                    <a:cubicBezTo>
                      <a:pt x="386080" y="250150"/>
                      <a:pt x="388620" y="262850"/>
                      <a:pt x="384810" y="280629"/>
                    </a:cubicBezTo>
                    <a:cubicBezTo>
                      <a:pt x="356870" y="380325"/>
                      <a:pt x="198755" y="356195"/>
                      <a:pt x="115570" y="391754"/>
                    </a:cubicBezTo>
                    <a:cubicBezTo>
                      <a:pt x="31115" y="324445"/>
                      <a:pt x="4445" y="213320"/>
                      <a:pt x="0" y="108545"/>
                    </a:cubicBezTo>
                    <a:cubicBezTo>
                      <a:pt x="8890" y="107275"/>
                      <a:pt x="15875" y="106004"/>
                      <a:pt x="22860" y="105370"/>
                    </a:cubicBezTo>
                    <a:cubicBezTo>
                      <a:pt x="16510" y="199984"/>
                      <a:pt x="46990" y="300314"/>
                      <a:pt x="115570" y="368259"/>
                    </a:cubicBezTo>
                    <a:cubicBezTo>
                      <a:pt x="184150" y="354925"/>
                      <a:pt x="258445" y="348575"/>
                      <a:pt x="323215" y="320634"/>
                    </a:cubicBezTo>
                    <a:cubicBezTo>
                      <a:pt x="316865" y="290789"/>
                      <a:pt x="302895" y="271104"/>
                      <a:pt x="309245" y="243164"/>
                    </a:cubicBezTo>
                    <a:cubicBezTo>
                      <a:pt x="322580" y="243164"/>
                      <a:pt x="333375" y="243164"/>
                      <a:pt x="347980" y="243164"/>
                    </a:cubicBezTo>
                    <a:cubicBezTo>
                      <a:pt x="325755" y="189825"/>
                      <a:pt x="288290" y="147279"/>
                      <a:pt x="278765" y="88225"/>
                    </a:cubicBezTo>
                    <a:cubicBezTo>
                      <a:pt x="273685" y="48220"/>
                      <a:pt x="226695" y="69809"/>
                      <a:pt x="203835" y="81875"/>
                    </a:cubicBezTo>
                    <a:cubicBezTo>
                      <a:pt x="206375" y="93304"/>
                      <a:pt x="208280" y="102829"/>
                      <a:pt x="210185" y="112354"/>
                    </a:cubicBezTo>
                    <a:cubicBezTo>
                      <a:pt x="182245" y="123784"/>
                      <a:pt x="158115" y="145375"/>
                      <a:pt x="128270" y="132675"/>
                    </a:cubicBezTo>
                    <a:cubicBezTo>
                      <a:pt x="121285" y="63459"/>
                      <a:pt x="57150" y="126325"/>
                      <a:pt x="22225" y="106004"/>
                    </a:cubicBezTo>
                    <a:close/>
                    <a:moveTo>
                      <a:pt x="165100" y="21550"/>
                    </a:moveTo>
                    <a:cubicBezTo>
                      <a:pt x="107315" y="11389"/>
                      <a:pt x="133350" y="88225"/>
                      <a:pt x="145415" y="118070"/>
                    </a:cubicBezTo>
                    <a:cubicBezTo>
                      <a:pt x="163195" y="119975"/>
                      <a:pt x="173355" y="109814"/>
                      <a:pt x="185420" y="100289"/>
                    </a:cubicBezTo>
                    <a:cubicBezTo>
                      <a:pt x="179070" y="72984"/>
                      <a:pt x="172720" y="46314"/>
                      <a:pt x="165100" y="21550"/>
                    </a:cubicBezTo>
                    <a:close/>
                    <a:moveTo>
                      <a:pt x="327660" y="266025"/>
                    </a:moveTo>
                    <a:cubicBezTo>
                      <a:pt x="328930" y="337145"/>
                      <a:pt x="368300" y="313014"/>
                      <a:pt x="357505" y="266025"/>
                    </a:cubicBezTo>
                    <a:cubicBezTo>
                      <a:pt x="349885" y="266025"/>
                      <a:pt x="340360" y="266025"/>
                      <a:pt x="327660" y="26602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100" name="Google Shape;100;p2"/>
            <p:cNvSpPr/>
            <p:nvPr/>
          </p:nvSpPr>
          <p:spPr>
            <a:xfrm>
              <a:off x="6021196" y="137179"/>
              <a:ext cx="265484" cy="205157"/>
            </a:xfrm>
            <a:custGeom>
              <a:avLst/>
              <a:gdLst/>
              <a:ahLst/>
              <a:cxnLst/>
              <a:rect l="l" t="t" r="r" b="b"/>
              <a:pathLst>
                <a:path w="308702" h="238555" extrusionOk="0">
                  <a:moveTo>
                    <a:pt x="275682" y="130540"/>
                  </a:moveTo>
                  <a:cubicBezTo>
                    <a:pt x="186782" y="134985"/>
                    <a:pt x="95977" y="143875"/>
                    <a:pt x="7712" y="150225"/>
                  </a:cubicBezTo>
                  <a:cubicBezTo>
                    <a:pt x="-8798" y="168640"/>
                    <a:pt x="1997" y="241030"/>
                    <a:pt x="32477" y="238490"/>
                  </a:cubicBezTo>
                  <a:cubicBezTo>
                    <a:pt x="126457" y="218805"/>
                    <a:pt x="214087" y="238490"/>
                    <a:pt x="308702" y="211820"/>
                  </a:cubicBezTo>
                  <a:cubicBezTo>
                    <a:pt x="278857" y="185150"/>
                    <a:pt x="322672" y="132445"/>
                    <a:pt x="275682" y="130540"/>
                  </a:cubicBezTo>
                  <a:close/>
                  <a:moveTo>
                    <a:pt x="271872" y="187690"/>
                  </a:moveTo>
                  <a:cubicBezTo>
                    <a:pt x="200752" y="219440"/>
                    <a:pt x="111217" y="202930"/>
                    <a:pt x="33112" y="211185"/>
                  </a:cubicBezTo>
                  <a:cubicBezTo>
                    <a:pt x="25492" y="195310"/>
                    <a:pt x="24857" y="195310"/>
                    <a:pt x="29302" y="175625"/>
                  </a:cubicBezTo>
                  <a:cubicBezTo>
                    <a:pt x="108677" y="166100"/>
                    <a:pt x="196307" y="146415"/>
                    <a:pt x="274412" y="159750"/>
                  </a:cubicBezTo>
                  <a:cubicBezTo>
                    <a:pt x="273777" y="169275"/>
                    <a:pt x="272507" y="179435"/>
                    <a:pt x="271872" y="187690"/>
                  </a:cubicBezTo>
                  <a:close/>
                  <a:moveTo>
                    <a:pt x="3902" y="80375"/>
                  </a:moveTo>
                  <a:cubicBezTo>
                    <a:pt x="10252" y="126095"/>
                    <a:pt x="181067" y="83550"/>
                    <a:pt x="218532" y="87995"/>
                  </a:cubicBezTo>
                  <a:cubicBezTo>
                    <a:pt x="295367" y="95615"/>
                    <a:pt x="307432" y="97520"/>
                    <a:pt x="293462" y="19415"/>
                  </a:cubicBezTo>
                  <a:cubicBezTo>
                    <a:pt x="285842" y="-17415"/>
                    <a:pt x="73117" y="11160"/>
                    <a:pt x="28032" y="2270"/>
                  </a:cubicBezTo>
                  <a:cubicBezTo>
                    <a:pt x="-10068" y="1635"/>
                    <a:pt x="6442" y="55610"/>
                    <a:pt x="3902" y="80375"/>
                  </a:cubicBezTo>
                  <a:close/>
                  <a:moveTo>
                    <a:pt x="40097" y="25130"/>
                  </a:moveTo>
                  <a:cubicBezTo>
                    <a:pt x="78197" y="25765"/>
                    <a:pt x="115027" y="14970"/>
                    <a:pt x="153762" y="23225"/>
                  </a:cubicBezTo>
                  <a:cubicBezTo>
                    <a:pt x="189957" y="39735"/>
                    <a:pt x="274412" y="-6620"/>
                    <a:pt x="276317" y="52435"/>
                  </a:cubicBezTo>
                  <a:cubicBezTo>
                    <a:pt x="287747" y="79105"/>
                    <a:pt x="54067" y="73390"/>
                    <a:pt x="26762" y="72120"/>
                  </a:cubicBezTo>
                  <a:cubicBezTo>
                    <a:pt x="27397" y="54975"/>
                    <a:pt x="15332" y="26400"/>
                    <a:pt x="40097" y="2513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101" name="Google Shape;101;p2"/>
            <p:cNvGrpSpPr/>
            <p:nvPr/>
          </p:nvGrpSpPr>
          <p:grpSpPr>
            <a:xfrm>
              <a:off x="1184427" y="4630083"/>
              <a:ext cx="229693" cy="293080"/>
              <a:chOff x="6793660" y="3322411"/>
              <a:chExt cx="268804" cy="342944"/>
            </a:xfrm>
          </p:grpSpPr>
          <p:sp>
            <p:nvSpPr>
              <p:cNvPr id="102" name="Google Shape;102;p2"/>
              <p:cNvSpPr/>
              <p:nvPr/>
            </p:nvSpPr>
            <p:spPr>
              <a:xfrm>
                <a:off x="6793660" y="3322411"/>
                <a:ext cx="268804" cy="342944"/>
              </a:xfrm>
              <a:custGeom>
                <a:avLst/>
                <a:gdLst/>
                <a:ahLst/>
                <a:cxnLst/>
                <a:rect l="l" t="t" r="r" b="b"/>
                <a:pathLst>
                  <a:path w="312563" h="398772" extrusionOk="0">
                    <a:moveTo>
                      <a:pt x="216826" y="153028"/>
                    </a:moveTo>
                    <a:cubicBezTo>
                      <a:pt x="221271" y="163188"/>
                      <a:pt x="230796" y="165093"/>
                      <a:pt x="238416" y="166997"/>
                    </a:cubicBezTo>
                    <a:cubicBezTo>
                      <a:pt x="302551" y="185413"/>
                      <a:pt x="337476" y="278758"/>
                      <a:pt x="291756" y="323843"/>
                    </a:cubicBezTo>
                    <a:cubicBezTo>
                      <a:pt x="232701" y="397503"/>
                      <a:pt x="134911" y="398772"/>
                      <a:pt x="48551" y="398772"/>
                    </a:cubicBezTo>
                    <a:cubicBezTo>
                      <a:pt x="926" y="373372"/>
                      <a:pt x="31406" y="246372"/>
                      <a:pt x="16166" y="193668"/>
                    </a:cubicBezTo>
                    <a:cubicBezTo>
                      <a:pt x="21881" y="142868"/>
                      <a:pt x="-23839" y="59047"/>
                      <a:pt x="17436" y="23488"/>
                    </a:cubicBezTo>
                    <a:cubicBezTo>
                      <a:pt x="114591" y="-33028"/>
                      <a:pt x="340016" y="13328"/>
                      <a:pt x="216826" y="153028"/>
                    </a:cubicBezTo>
                    <a:close/>
                    <a:moveTo>
                      <a:pt x="54901" y="378453"/>
                    </a:moveTo>
                    <a:cubicBezTo>
                      <a:pt x="170471" y="401313"/>
                      <a:pt x="394626" y="293997"/>
                      <a:pt x="234606" y="185413"/>
                    </a:cubicBezTo>
                    <a:cubicBezTo>
                      <a:pt x="203491" y="168903"/>
                      <a:pt x="153326" y="198747"/>
                      <a:pt x="133006" y="175253"/>
                    </a:cubicBezTo>
                    <a:cubicBezTo>
                      <a:pt x="144436" y="149218"/>
                      <a:pt x="190791" y="149218"/>
                      <a:pt x="209206" y="125088"/>
                    </a:cubicBezTo>
                    <a:cubicBezTo>
                      <a:pt x="287946" y="16503"/>
                      <a:pt x="107606" y="-642"/>
                      <a:pt x="40296" y="38093"/>
                    </a:cubicBezTo>
                    <a:cubicBezTo>
                      <a:pt x="2831" y="52697"/>
                      <a:pt x="33311" y="106672"/>
                      <a:pt x="30136" y="137153"/>
                    </a:cubicBezTo>
                    <a:cubicBezTo>
                      <a:pt x="44741" y="218433"/>
                      <a:pt x="40931" y="297808"/>
                      <a:pt x="54901" y="37845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03" name="Google Shape;103;p2"/>
              <p:cNvSpPr/>
              <p:nvPr/>
            </p:nvSpPr>
            <p:spPr>
              <a:xfrm>
                <a:off x="6856211" y="3513113"/>
                <a:ext cx="129046" cy="89953"/>
              </a:xfrm>
              <a:custGeom>
                <a:avLst/>
                <a:gdLst/>
                <a:ahLst/>
                <a:cxnLst/>
                <a:rect l="l" t="t" r="r" b="b"/>
                <a:pathLst>
                  <a:path w="150053" h="104597" extrusionOk="0">
                    <a:moveTo>
                      <a:pt x="0" y="23515"/>
                    </a:moveTo>
                    <a:cubicBezTo>
                      <a:pt x="96520" y="-43160"/>
                      <a:pt x="239395" y="48280"/>
                      <a:pt x="74930" y="95905"/>
                    </a:cubicBezTo>
                    <a:cubicBezTo>
                      <a:pt x="-23495" y="118765"/>
                      <a:pt x="19685" y="97175"/>
                      <a:pt x="0" y="23515"/>
                    </a:cubicBezTo>
                    <a:close/>
                    <a:moveTo>
                      <a:pt x="92075" y="16530"/>
                    </a:moveTo>
                    <a:cubicBezTo>
                      <a:pt x="57150" y="22880"/>
                      <a:pt x="17780" y="24150"/>
                      <a:pt x="31750" y="69235"/>
                    </a:cubicBezTo>
                    <a:cubicBezTo>
                      <a:pt x="53340" y="109875"/>
                      <a:pt x="184150" y="29230"/>
                      <a:pt x="92075" y="1653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04" name="Google Shape;104;p2"/>
              <p:cNvSpPr/>
              <p:nvPr/>
            </p:nvSpPr>
            <p:spPr>
              <a:xfrm>
                <a:off x="6843642" y="3359143"/>
                <a:ext cx="112645" cy="75760"/>
              </a:xfrm>
              <a:custGeom>
                <a:avLst/>
                <a:gdLst/>
                <a:ahLst/>
                <a:cxnLst/>
                <a:rect l="l" t="t" r="r" b="b"/>
                <a:pathLst>
                  <a:path w="130983" h="88093" extrusionOk="0">
                    <a:moveTo>
                      <a:pt x="0" y="22716"/>
                    </a:moveTo>
                    <a:cubicBezTo>
                      <a:pt x="33020" y="8111"/>
                      <a:pt x="162560" y="-29989"/>
                      <a:pt x="123825" y="44941"/>
                    </a:cubicBezTo>
                    <a:cubicBezTo>
                      <a:pt x="67945" y="81136"/>
                      <a:pt x="0" y="130031"/>
                      <a:pt x="0" y="22716"/>
                    </a:cubicBezTo>
                    <a:close/>
                    <a:moveTo>
                      <a:pt x="34289" y="67166"/>
                    </a:moveTo>
                    <a:cubicBezTo>
                      <a:pt x="60325" y="58911"/>
                      <a:pt x="96520" y="46846"/>
                      <a:pt x="102235" y="20176"/>
                    </a:cubicBezTo>
                    <a:cubicBezTo>
                      <a:pt x="74295" y="17636"/>
                      <a:pt x="50164" y="25256"/>
                      <a:pt x="27305" y="37321"/>
                    </a:cubicBezTo>
                    <a:cubicBezTo>
                      <a:pt x="24130" y="49386"/>
                      <a:pt x="24764" y="57641"/>
                      <a:pt x="34289" y="6716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105" name="Google Shape;105;p2"/>
            <p:cNvSpPr/>
            <p:nvPr/>
          </p:nvSpPr>
          <p:spPr>
            <a:xfrm>
              <a:off x="4843337" y="836403"/>
              <a:ext cx="377232" cy="204888"/>
            </a:xfrm>
            <a:custGeom>
              <a:avLst/>
              <a:gdLst/>
              <a:ahLst/>
              <a:cxnLst/>
              <a:rect l="l" t="t" r="r" b="b"/>
              <a:pathLst>
                <a:path w="550703" h="299106" extrusionOk="0">
                  <a:moveTo>
                    <a:pt x="315400" y="163550"/>
                  </a:moveTo>
                  <a:cubicBezTo>
                    <a:pt x="376995" y="159105"/>
                    <a:pt x="479865" y="221335"/>
                    <a:pt x="505265" y="137515"/>
                  </a:cubicBezTo>
                  <a:cubicBezTo>
                    <a:pt x="521140" y="29565"/>
                    <a:pt x="410015" y="17500"/>
                    <a:pt x="347150" y="85445"/>
                  </a:cubicBezTo>
                  <a:cubicBezTo>
                    <a:pt x="271585" y="162915"/>
                    <a:pt x="215070" y="322300"/>
                    <a:pt x="82355" y="296265"/>
                  </a:cubicBezTo>
                  <a:cubicBezTo>
                    <a:pt x="-122750" y="216255"/>
                    <a:pt x="103945" y="13055"/>
                    <a:pt x="235390" y="104495"/>
                  </a:cubicBezTo>
                  <a:cubicBezTo>
                    <a:pt x="255075" y="120370"/>
                    <a:pt x="243645" y="141960"/>
                    <a:pt x="220150" y="127990"/>
                  </a:cubicBezTo>
                  <a:cubicBezTo>
                    <a:pt x="107120" y="72745"/>
                    <a:pt x="-35755" y="251180"/>
                    <a:pt x="118550" y="248640"/>
                  </a:cubicBezTo>
                  <a:cubicBezTo>
                    <a:pt x="248725" y="211810"/>
                    <a:pt x="274760" y="49885"/>
                    <a:pt x="402395" y="9245"/>
                  </a:cubicBezTo>
                  <a:cubicBezTo>
                    <a:pt x="433510" y="1625"/>
                    <a:pt x="474785" y="-10440"/>
                    <a:pt x="498280" y="17500"/>
                  </a:cubicBezTo>
                  <a:cubicBezTo>
                    <a:pt x="519235" y="48615"/>
                    <a:pt x="559240" y="75920"/>
                    <a:pt x="549080" y="117830"/>
                  </a:cubicBezTo>
                  <a:cubicBezTo>
                    <a:pt x="541460" y="223240"/>
                    <a:pt x="350325" y="257530"/>
                    <a:pt x="315400" y="163550"/>
                  </a:cubicBezTo>
                  <a:close/>
                  <a:moveTo>
                    <a:pt x="128710" y="265785"/>
                  </a:moveTo>
                  <a:cubicBezTo>
                    <a:pt x="119820" y="279120"/>
                    <a:pt x="105215" y="267055"/>
                    <a:pt x="94420" y="274040"/>
                  </a:cubicBezTo>
                  <a:cubicBezTo>
                    <a:pt x="113470" y="281660"/>
                    <a:pt x="117280" y="256260"/>
                    <a:pt x="133790" y="268960"/>
                  </a:cubicBezTo>
                  <a:cubicBezTo>
                    <a:pt x="135060" y="268960"/>
                    <a:pt x="136330" y="267690"/>
                    <a:pt x="137600" y="267055"/>
                  </a:cubicBezTo>
                  <a:cubicBezTo>
                    <a:pt x="134425" y="266420"/>
                    <a:pt x="131885" y="266420"/>
                    <a:pt x="128710" y="265785"/>
                  </a:cubicBezTo>
                  <a:close/>
                  <a:moveTo>
                    <a:pt x="39175" y="164820"/>
                  </a:moveTo>
                  <a:cubicBezTo>
                    <a:pt x="11870" y="209270"/>
                    <a:pt x="25205" y="257530"/>
                    <a:pt x="65210" y="265150"/>
                  </a:cubicBezTo>
                  <a:cubicBezTo>
                    <a:pt x="34730" y="237210"/>
                    <a:pt x="20125" y="205460"/>
                    <a:pt x="39175" y="16482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06" name="Google Shape;106;p2"/>
            <p:cNvSpPr/>
            <p:nvPr/>
          </p:nvSpPr>
          <p:spPr>
            <a:xfrm rot="-2218186">
              <a:off x="-38492" y="151543"/>
              <a:ext cx="236276" cy="230041"/>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07" name="Google Shape;107;p2"/>
            <p:cNvSpPr/>
            <p:nvPr/>
          </p:nvSpPr>
          <p:spPr>
            <a:xfrm rot="1464154">
              <a:off x="4569091" y="-94554"/>
              <a:ext cx="235935" cy="229710"/>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08" name="Google Shape;108;p2"/>
            <p:cNvSpPr/>
            <p:nvPr/>
          </p:nvSpPr>
          <p:spPr>
            <a:xfrm rot="-2221343">
              <a:off x="1866371" y="3538528"/>
              <a:ext cx="206347" cy="200902"/>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Tree>
    <p:extLst>
      <p:ext uri="{BB962C8B-B14F-4D97-AF65-F5344CB8AC3E}">
        <p14:creationId xmlns:p14="http://schemas.microsoft.com/office/powerpoint/2010/main" val="22400957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Subtitle">
  <p:cSld name="Subtitle">
    <p:spTree>
      <p:nvGrpSpPr>
        <p:cNvPr id="1" name="Shape 109"/>
        <p:cNvGrpSpPr/>
        <p:nvPr/>
      </p:nvGrpSpPr>
      <p:grpSpPr>
        <a:xfrm>
          <a:off x="0" y="0"/>
          <a:ext cx="0" cy="0"/>
          <a:chOff x="0" y="0"/>
          <a:chExt cx="0" cy="0"/>
        </a:xfrm>
      </p:grpSpPr>
      <p:sp>
        <p:nvSpPr>
          <p:cNvPr id="110" name="Google Shape;110;p3"/>
          <p:cNvSpPr txBox="1">
            <a:spLocks noGrp="1"/>
          </p:cNvSpPr>
          <p:nvPr>
            <p:ph type="ctrTitle"/>
          </p:nvPr>
        </p:nvSpPr>
        <p:spPr>
          <a:xfrm>
            <a:off x="2816533" y="2111133"/>
            <a:ext cx="6559200" cy="1546400"/>
          </a:xfrm>
          <a:prstGeom prst="rect">
            <a:avLst/>
          </a:prstGeom>
        </p:spPr>
        <p:txBody>
          <a:bodyPr spcFirstLastPara="1" wrap="square" lIns="0" tIns="0" rIns="0" bIns="0" anchor="b" anchorCtr="0">
            <a:noAutofit/>
          </a:bodyPr>
          <a:lstStyle>
            <a:lvl1pPr lvl="0" algn="ctr" rtl="0">
              <a:spcBef>
                <a:spcPts val="0"/>
              </a:spcBef>
              <a:spcAft>
                <a:spcPts val="0"/>
              </a:spcAft>
              <a:buSzPts val="4800"/>
              <a:buNone/>
              <a:defRPr sz="6400"/>
            </a:lvl1pPr>
            <a:lvl2pPr lvl="1" algn="ctr" rtl="0">
              <a:spcBef>
                <a:spcPts val="0"/>
              </a:spcBef>
              <a:spcAft>
                <a:spcPts val="0"/>
              </a:spcAft>
              <a:buSzPts val="4800"/>
              <a:buNone/>
              <a:defRPr sz="6400"/>
            </a:lvl2pPr>
            <a:lvl3pPr lvl="2" algn="ctr" rtl="0">
              <a:spcBef>
                <a:spcPts val="0"/>
              </a:spcBef>
              <a:spcAft>
                <a:spcPts val="0"/>
              </a:spcAft>
              <a:buSzPts val="4800"/>
              <a:buNone/>
              <a:defRPr sz="6400"/>
            </a:lvl3pPr>
            <a:lvl4pPr lvl="3" algn="ctr" rtl="0">
              <a:spcBef>
                <a:spcPts val="0"/>
              </a:spcBef>
              <a:spcAft>
                <a:spcPts val="0"/>
              </a:spcAft>
              <a:buSzPts val="4800"/>
              <a:buNone/>
              <a:defRPr sz="6400"/>
            </a:lvl4pPr>
            <a:lvl5pPr lvl="4" algn="ctr" rtl="0">
              <a:spcBef>
                <a:spcPts val="0"/>
              </a:spcBef>
              <a:spcAft>
                <a:spcPts val="0"/>
              </a:spcAft>
              <a:buSzPts val="4800"/>
              <a:buNone/>
              <a:defRPr sz="6400"/>
            </a:lvl5pPr>
            <a:lvl6pPr lvl="5" algn="ctr" rtl="0">
              <a:spcBef>
                <a:spcPts val="0"/>
              </a:spcBef>
              <a:spcAft>
                <a:spcPts val="0"/>
              </a:spcAft>
              <a:buSzPts val="4800"/>
              <a:buNone/>
              <a:defRPr sz="6400"/>
            </a:lvl6pPr>
            <a:lvl7pPr lvl="6" algn="ctr" rtl="0">
              <a:spcBef>
                <a:spcPts val="0"/>
              </a:spcBef>
              <a:spcAft>
                <a:spcPts val="0"/>
              </a:spcAft>
              <a:buSzPts val="4800"/>
              <a:buNone/>
              <a:defRPr sz="6400"/>
            </a:lvl7pPr>
            <a:lvl8pPr lvl="7" algn="ctr" rtl="0">
              <a:spcBef>
                <a:spcPts val="0"/>
              </a:spcBef>
              <a:spcAft>
                <a:spcPts val="0"/>
              </a:spcAft>
              <a:buSzPts val="4800"/>
              <a:buNone/>
              <a:defRPr sz="6400"/>
            </a:lvl8pPr>
            <a:lvl9pPr lvl="8" algn="ctr" rtl="0">
              <a:spcBef>
                <a:spcPts val="0"/>
              </a:spcBef>
              <a:spcAft>
                <a:spcPts val="0"/>
              </a:spcAft>
              <a:buSzPts val="4800"/>
              <a:buNone/>
              <a:defRPr sz="6400"/>
            </a:lvl9pPr>
          </a:lstStyle>
          <a:p>
            <a:endParaRPr/>
          </a:p>
        </p:txBody>
      </p:sp>
      <p:sp>
        <p:nvSpPr>
          <p:cNvPr id="111" name="Google Shape;111;p3"/>
          <p:cNvSpPr txBox="1">
            <a:spLocks noGrp="1"/>
          </p:cNvSpPr>
          <p:nvPr>
            <p:ph type="subTitle" idx="1"/>
          </p:nvPr>
        </p:nvSpPr>
        <p:spPr>
          <a:xfrm>
            <a:off x="2816533" y="3786736"/>
            <a:ext cx="6559200" cy="1046400"/>
          </a:xfrm>
          <a:prstGeom prst="rect">
            <a:avLst/>
          </a:prstGeom>
        </p:spPr>
        <p:txBody>
          <a:bodyPr spcFirstLastPara="1" wrap="square" lIns="0" tIns="0" rIns="0" bIns="0" anchor="t" anchorCtr="0">
            <a:noAutofit/>
          </a:bodyPr>
          <a:lstStyle>
            <a:lvl1pPr lvl="0" algn="ctr" rtl="0">
              <a:spcBef>
                <a:spcPts val="0"/>
              </a:spcBef>
              <a:spcAft>
                <a:spcPts val="0"/>
              </a:spcAft>
              <a:buClr>
                <a:schemeClr val="dk2"/>
              </a:buClr>
              <a:buSzPts val="2000"/>
              <a:buNone/>
              <a:defRPr sz="2667">
                <a:solidFill>
                  <a:schemeClr val="dk2"/>
                </a:solidFill>
              </a:defRPr>
            </a:lvl1pPr>
            <a:lvl2pPr lvl="1" algn="ctr" rtl="0">
              <a:spcBef>
                <a:spcPts val="0"/>
              </a:spcBef>
              <a:spcAft>
                <a:spcPts val="0"/>
              </a:spcAft>
              <a:buClr>
                <a:schemeClr val="dk2"/>
              </a:buClr>
              <a:buSzPts val="2000"/>
              <a:buNone/>
              <a:defRPr sz="2667">
                <a:solidFill>
                  <a:schemeClr val="dk2"/>
                </a:solidFill>
              </a:defRPr>
            </a:lvl2pPr>
            <a:lvl3pPr lvl="2" algn="ctr" rtl="0">
              <a:spcBef>
                <a:spcPts val="0"/>
              </a:spcBef>
              <a:spcAft>
                <a:spcPts val="0"/>
              </a:spcAft>
              <a:buClr>
                <a:schemeClr val="dk2"/>
              </a:buClr>
              <a:buSzPts val="2000"/>
              <a:buNone/>
              <a:defRPr sz="2667">
                <a:solidFill>
                  <a:schemeClr val="dk2"/>
                </a:solidFill>
              </a:defRPr>
            </a:lvl3pPr>
            <a:lvl4pPr lvl="3" algn="ctr" rtl="0">
              <a:spcBef>
                <a:spcPts val="0"/>
              </a:spcBef>
              <a:spcAft>
                <a:spcPts val="0"/>
              </a:spcAft>
              <a:buClr>
                <a:schemeClr val="dk2"/>
              </a:buClr>
              <a:buSzPts val="2000"/>
              <a:buNone/>
              <a:defRPr sz="2667">
                <a:solidFill>
                  <a:schemeClr val="dk2"/>
                </a:solidFill>
              </a:defRPr>
            </a:lvl4pPr>
            <a:lvl5pPr lvl="4" algn="ctr" rtl="0">
              <a:spcBef>
                <a:spcPts val="0"/>
              </a:spcBef>
              <a:spcAft>
                <a:spcPts val="0"/>
              </a:spcAft>
              <a:buClr>
                <a:schemeClr val="dk2"/>
              </a:buClr>
              <a:buSzPts val="2000"/>
              <a:buNone/>
              <a:defRPr sz="2667">
                <a:solidFill>
                  <a:schemeClr val="dk2"/>
                </a:solidFill>
              </a:defRPr>
            </a:lvl5pPr>
            <a:lvl6pPr lvl="5" algn="ctr" rtl="0">
              <a:spcBef>
                <a:spcPts val="0"/>
              </a:spcBef>
              <a:spcAft>
                <a:spcPts val="0"/>
              </a:spcAft>
              <a:buClr>
                <a:schemeClr val="dk2"/>
              </a:buClr>
              <a:buSzPts val="2000"/>
              <a:buNone/>
              <a:defRPr sz="2667">
                <a:solidFill>
                  <a:schemeClr val="dk2"/>
                </a:solidFill>
              </a:defRPr>
            </a:lvl6pPr>
            <a:lvl7pPr lvl="6" algn="ctr" rtl="0">
              <a:spcBef>
                <a:spcPts val="0"/>
              </a:spcBef>
              <a:spcAft>
                <a:spcPts val="0"/>
              </a:spcAft>
              <a:buClr>
                <a:schemeClr val="dk2"/>
              </a:buClr>
              <a:buSzPts val="2000"/>
              <a:buNone/>
              <a:defRPr sz="2667">
                <a:solidFill>
                  <a:schemeClr val="dk2"/>
                </a:solidFill>
              </a:defRPr>
            </a:lvl7pPr>
            <a:lvl8pPr lvl="7" algn="ctr" rtl="0">
              <a:spcBef>
                <a:spcPts val="0"/>
              </a:spcBef>
              <a:spcAft>
                <a:spcPts val="0"/>
              </a:spcAft>
              <a:buClr>
                <a:schemeClr val="dk2"/>
              </a:buClr>
              <a:buSzPts val="2000"/>
              <a:buNone/>
              <a:defRPr sz="2667">
                <a:solidFill>
                  <a:schemeClr val="dk2"/>
                </a:solidFill>
              </a:defRPr>
            </a:lvl8pPr>
            <a:lvl9pPr lvl="8" algn="ctr" rtl="0">
              <a:spcBef>
                <a:spcPts val="0"/>
              </a:spcBef>
              <a:spcAft>
                <a:spcPts val="0"/>
              </a:spcAft>
              <a:buClr>
                <a:schemeClr val="dk2"/>
              </a:buClr>
              <a:buSzPts val="2000"/>
              <a:buNone/>
              <a:defRPr sz="2667">
                <a:solidFill>
                  <a:schemeClr val="dk2"/>
                </a:solidFill>
              </a:defRPr>
            </a:lvl9pPr>
          </a:lstStyle>
          <a:p>
            <a:endParaRPr/>
          </a:p>
        </p:txBody>
      </p:sp>
      <p:grpSp>
        <p:nvGrpSpPr>
          <p:cNvPr id="112" name="Google Shape;112;p3"/>
          <p:cNvGrpSpPr/>
          <p:nvPr/>
        </p:nvGrpSpPr>
        <p:grpSpPr>
          <a:xfrm>
            <a:off x="-111883" y="-224871"/>
            <a:ext cx="12385009" cy="7235872"/>
            <a:chOff x="-83913" y="-168653"/>
            <a:chExt cx="9288757" cy="5426904"/>
          </a:xfrm>
        </p:grpSpPr>
        <p:sp>
          <p:nvSpPr>
            <p:cNvPr id="113" name="Google Shape;113;p3"/>
            <p:cNvSpPr/>
            <p:nvPr/>
          </p:nvSpPr>
          <p:spPr>
            <a:xfrm>
              <a:off x="3901992" y="271731"/>
              <a:ext cx="499650" cy="704779"/>
            </a:xfrm>
            <a:custGeom>
              <a:avLst/>
              <a:gdLst/>
              <a:ahLst/>
              <a:cxnLst/>
              <a:rect l="l" t="t" r="r" b="b"/>
              <a:pathLst>
                <a:path w="580988" h="819510" extrusionOk="0">
                  <a:moveTo>
                    <a:pt x="261759" y="635000"/>
                  </a:moveTo>
                  <a:cubicBezTo>
                    <a:pt x="260489" y="670560"/>
                    <a:pt x="259854" y="707390"/>
                    <a:pt x="258584" y="743585"/>
                  </a:cubicBezTo>
                  <a:cubicBezTo>
                    <a:pt x="292874" y="774065"/>
                    <a:pt x="337324" y="753745"/>
                    <a:pt x="370344" y="778510"/>
                  </a:cubicBezTo>
                  <a:cubicBezTo>
                    <a:pt x="388124" y="796290"/>
                    <a:pt x="360184" y="805815"/>
                    <a:pt x="345579" y="806450"/>
                  </a:cubicBezTo>
                  <a:cubicBezTo>
                    <a:pt x="281444" y="810895"/>
                    <a:pt x="120154" y="844550"/>
                    <a:pt x="84594" y="782320"/>
                  </a:cubicBezTo>
                  <a:cubicBezTo>
                    <a:pt x="104914" y="743585"/>
                    <a:pt x="160159" y="739140"/>
                    <a:pt x="200164" y="733425"/>
                  </a:cubicBezTo>
                  <a:cubicBezTo>
                    <a:pt x="208419" y="702310"/>
                    <a:pt x="212229" y="670560"/>
                    <a:pt x="214769" y="636905"/>
                  </a:cubicBezTo>
                  <a:cubicBezTo>
                    <a:pt x="180479" y="630555"/>
                    <a:pt x="21729" y="575945"/>
                    <a:pt x="35064" y="537210"/>
                  </a:cubicBezTo>
                  <a:cubicBezTo>
                    <a:pt x="45859" y="514985"/>
                    <a:pt x="66179" y="514985"/>
                    <a:pt x="85864" y="524510"/>
                  </a:cubicBezTo>
                  <a:cubicBezTo>
                    <a:pt x="101739" y="527685"/>
                    <a:pt x="102374" y="527685"/>
                    <a:pt x="110629" y="506730"/>
                  </a:cubicBezTo>
                  <a:cubicBezTo>
                    <a:pt x="-130036" y="377825"/>
                    <a:pt x="62369" y="18415"/>
                    <a:pt x="303034" y="81280"/>
                  </a:cubicBezTo>
                  <a:cubicBezTo>
                    <a:pt x="336054" y="60325"/>
                    <a:pt x="301764" y="19050"/>
                    <a:pt x="337959" y="0"/>
                  </a:cubicBezTo>
                  <a:cubicBezTo>
                    <a:pt x="712609" y="106045"/>
                    <a:pt x="628154" y="591820"/>
                    <a:pt x="261759" y="635000"/>
                  </a:cubicBezTo>
                  <a:close/>
                  <a:moveTo>
                    <a:pt x="499884" y="133350"/>
                  </a:moveTo>
                  <a:cubicBezTo>
                    <a:pt x="496709" y="130810"/>
                    <a:pt x="494169" y="128905"/>
                    <a:pt x="490994" y="126365"/>
                  </a:cubicBezTo>
                  <a:cubicBezTo>
                    <a:pt x="486549" y="104775"/>
                    <a:pt x="434479" y="60960"/>
                    <a:pt x="410349" y="62865"/>
                  </a:cubicBezTo>
                  <a:cubicBezTo>
                    <a:pt x="432574" y="86360"/>
                    <a:pt x="460514" y="116205"/>
                    <a:pt x="490994" y="125730"/>
                  </a:cubicBezTo>
                  <a:cubicBezTo>
                    <a:pt x="496074" y="130810"/>
                    <a:pt x="508774" y="133350"/>
                    <a:pt x="503694" y="142240"/>
                  </a:cubicBezTo>
                  <a:cubicBezTo>
                    <a:pt x="556399" y="230505"/>
                    <a:pt x="555764" y="327025"/>
                    <a:pt x="531634" y="424815"/>
                  </a:cubicBezTo>
                  <a:cubicBezTo>
                    <a:pt x="461784" y="501650"/>
                    <a:pt x="409079" y="557530"/>
                    <a:pt x="303669" y="596265"/>
                  </a:cubicBezTo>
                  <a:cubicBezTo>
                    <a:pt x="379869" y="597535"/>
                    <a:pt x="484644" y="531495"/>
                    <a:pt x="502424" y="456565"/>
                  </a:cubicBezTo>
                  <a:cubicBezTo>
                    <a:pt x="528459" y="450850"/>
                    <a:pt x="532904" y="424180"/>
                    <a:pt x="534174" y="401955"/>
                  </a:cubicBezTo>
                  <a:cubicBezTo>
                    <a:pt x="576719" y="365760"/>
                    <a:pt x="577354" y="186055"/>
                    <a:pt x="515759" y="169545"/>
                  </a:cubicBezTo>
                  <a:cubicBezTo>
                    <a:pt x="510679" y="167005"/>
                    <a:pt x="506234" y="163830"/>
                    <a:pt x="508774" y="156845"/>
                  </a:cubicBezTo>
                  <a:cubicBezTo>
                    <a:pt x="506234" y="149225"/>
                    <a:pt x="503694" y="140970"/>
                    <a:pt x="499884" y="133350"/>
                  </a:cubicBezTo>
                  <a:close/>
                  <a:moveTo>
                    <a:pt x="436384" y="353060"/>
                  </a:moveTo>
                  <a:cubicBezTo>
                    <a:pt x="407174" y="354330"/>
                    <a:pt x="381774" y="360680"/>
                    <a:pt x="357009" y="374650"/>
                  </a:cubicBezTo>
                  <a:cubicBezTo>
                    <a:pt x="315099" y="355600"/>
                    <a:pt x="231914" y="308610"/>
                    <a:pt x="218579" y="382905"/>
                  </a:cubicBezTo>
                  <a:cubicBezTo>
                    <a:pt x="273824" y="443230"/>
                    <a:pt x="255409" y="433070"/>
                    <a:pt x="251599" y="511175"/>
                  </a:cubicBezTo>
                  <a:cubicBezTo>
                    <a:pt x="299224" y="529590"/>
                    <a:pt x="336689" y="398145"/>
                    <a:pt x="367169" y="370205"/>
                  </a:cubicBezTo>
                  <a:cubicBezTo>
                    <a:pt x="385584" y="381635"/>
                    <a:pt x="386854" y="407035"/>
                    <a:pt x="405269" y="418465"/>
                  </a:cubicBezTo>
                  <a:cubicBezTo>
                    <a:pt x="433844" y="408305"/>
                    <a:pt x="393204" y="377190"/>
                    <a:pt x="412254" y="367030"/>
                  </a:cubicBezTo>
                  <a:cubicBezTo>
                    <a:pt x="416699" y="370840"/>
                    <a:pt x="421144" y="375285"/>
                    <a:pt x="424954" y="379095"/>
                  </a:cubicBezTo>
                  <a:cubicBezTo>
                    <a:pt x="441464" y="362585"/>
                    <a:pt x="432574" y="347345"/>
                    <a:pt x="445909" y="325755"/>
                  </a:cubicBezTo>
                  <a:cubicBezTo>
                    <a:pt x="430034" y="335280"/>
                    <a:pt x="435114" y="344805"/>
                    <a:pt x="436384" y="353060"/>
                  </a:cubicBezTo>
                  <a:close/>
                  <a:moveTo>
                    <a:pt x="230009" y="513715"/>
                  </a:moveTo>
                  <a:cubicBezTo>
                    <a:pt x="255409" y="407035"/>
                    <a:pt x="231279" y="448310"/>
                    <a:pt x="205244" y="394335"/>
                  </a:cubicBezTo>
                  <a:cubicBezTo>
                    <a:pt x="189369" y="314325"/>
                    <a:pt x="283349" y="313055"/>
                    <a:pt x="332879" y="344805"/>
                  </a:cubicBezTo>
                  <a:cubicBezTo>
                    <a:pt x="358914" y="363855"/>
                    <a:pt x="376694" y="337820"/>
                    <a:pt x="403364" y="332105"/>
                  </a:cubicBezTo>
                  <a:cubicBezTo>
                    <a:pt x="402094" y="320675"/>
                    <a:pt x="411619" y="307975"/>
                    <a:pt x="402094" y="296545"/>
                  </a:cubicBezTo>
                  <a:cubicBezTo>
                    <a:pt x="353199" y="279400"/>
                    <a:pt x="317004" y="340360"/>
                    <a:pt x="268109" y="302260"/>
                  </a:cubicBezTo>
                  <a:cubicBezTo>
                    <a:pt x="269379" y="285115"/>
                    <a:pt x="264934" y="267335"/>
                    <a:pt x="270649" y="250190"/>
                  </a:cubicBezTo>
                  <a:cubicBezTo>
                    <a:pt x="300494" y="255270"/>
                    <a:pt x="300494" y="255270"/>
                    <a:pt x="325894" y="247650"/>
                  </a:cubicBezTo>
                  <a:cubicBezTo>
                    <a:pt x="323989" y="200025"/>
                    <a:pt x="376694" y="215265"/>
                    <a:pt x="358279" y="186055"/>
                  </a:cubicBezTo>
                  <a:cubicBezTo>
                    <a:pt x="304939" y="220345"/>
                    <a:pt x="315099" y="162560"/>
                    <a:pt x="344944" y="137795"/>
                  </a:cubicBezTo>
                  <a:cubicBezTo>
                    <a:pt x="302399" y="85725"/>
                    <a:pt x="217944" y="74930"/>
                    <a:pt x="165239" y="116205"/>
                  </a:cubicBezTo>
                  <a:cubicBezTo>
                    <a:pt x="174129" y="136525"/>
                    <a:pt x="202704" y="120650"/>
                    <a:pt x="210324" y="145415"/>
                  </a:cubicBezTo>
                  <a:cubicBezTo>
                    <a:pt x="183019" y="164465"/>
                    <a:pt x="149364" y="167640"/>
                    <a:pt x="120154" y="178435"/>
                  </a:cubicBezTo>
                  <a:cubicBezTo>
                    <a:pt x="119519" y="249555"/>
                    <a:pt x="77609" y="200660"/>
                    <a:pt x="53479" y="242570"/>
                  </a:cubicBezTo>
                  <a:cubicBezTo>
                    <a:pt x="52844" y="280670"/>
                    <a:pt x="111899" y="318770"/>
                    <a:pt x="89674" y="349885"/>
                  </a:cubicBezTo>
                  <a:cubicBezTo>
                    <a:pt x="61734" y="365760"/>
                    <a:pt x="50939" y="386080"/>
                    <a:pt x="61734" y="417830"/>
                  </a:cubicBezTo>
                  <a:cubicBezTo>
                    <a:pt x="66814" y="497840"/>
                    <a:pt x="167779" y="506730"/>
                    <a:pt x="230009" y="513715"/>
                  </a:cubicBezTo>
                  <a:close/>
                  <a:moveTo>
                    <a:pt x="146824" y="548005"/>
                  </a:moveTo>
                  <a:cubicBezTo>
                    <a:pt x="246519" y="612140"/>
                    <a:pt x="365264" y="559435"/>
                    <a:pt x="444639" y="488315"/>
                  </a:cubicBezTo>
                  <a:cubicBezTo>
                    <a:pt x="592594" y="370205"/>
                    <a:pt x="534809" y="123190"/>
                    <a:pt x="361454" y="66040"/>
                  </a:cubicBezTo>
                  <a:cubicBezTo>
                    <a:pt x="356374" y="76200"/>
                    <a:pt x="351929" y="86995"/>
                    <a:pt x="347484" y="97155"/>
                  </a:cubicBezTo>
                  <a:cubicBezTo>
                    <a:pt x="399554" y="145415"/>
                    <a:pt x="445274" y="203835"/>
                    <a:pt x="470039" y="269875"/>
                  </a:cubicBezTo>
                  <a:cubicBezTo>
                    <a:pt x="482739" y="398145"/>
                    <a:pt x="370979" y="535940"/>
                    <a:pt x="239534" y="533400"/>
                  </a:cubicBezTo>
                  <a:cubicBezTo>
                    <a:pt x="208419" y="534670"/>
                    <a:pt x="155714" y="500380"/>
                    <a:pt x="146824" y="548005"/>
                  </a:cubicBezTo>
                  <a:close/>
                  <a:moveTo>
                    <a:pt x="349389" y="258445"/>
                  </a:moveTo>
                  <a:cubicBezTo>
                    <a:pt x="328434" y="275590"/>
                    <a:pt x="303034" y="261620"/>
                    <a:pt x="280174" y="271145"/>
                  </a:cubicBezTo>
                  <a:cubicBezTo>
                    <a:pt x="280809" y="276225"/>
                    <a:pt x="280809" y="282575"/>
                    <a:pt x="281444" y="287655"/>
                  </a:cubicBezTo>
                  <a:cubicBezTo>
                    <a:pt x="318909" y="297815"/>
                    <a:pt x="320814" y="297815"/>
                    <a:pt x="345579" y="276225"/>
                  </a:cubicBezTo>
                  <a:cubicBezTo>
                    <a:pt x="369709" y="259080"/>
                    <a:pt x="380504" y="287655"/>
                    <a:pt x="414159" y="257175"/>
                  </a:cubicBezTo>
                  <a:cubicBezTo>
                    <a:pt x="501154" y="334010"/>
                    <a:pt x="394474" y="136525"/>
                    <a:pt x="369709" y="156845"/>
                  </a:cubicBezTo>
                  <a:cubicBezTo>
                    <a:pt x="384314" y="175895"/>
                    <a:pt x="384314" y="196850"/>
                    <a:pt x="379234" y="217805"/>
                  </a:cubicBezTo>
                  <a:cubicBezTo>
                    <a:pt x="368439" y="223520"/>
                    <a:pt x="359549" y="227965"/>
                    <a:pt x="349389" y="233045"/>
                  </a:cubicBezTo>
                  <a:cubicBezTo>
                    <a:pt x="349389" y="241935"/>
                    <a:pt x="349389" y="250190"/>
                    <a:pt x="349389" y="258445"/>
                  </a:cubicBezTo>
                  <a:close/>
                  <a:moveTo>
                    <a:pt x="311289" y="781685"/>
                  </a:moveTo>
                  <a:cubicBezTo>
                    <a:pt x="221754" y="765175"/>
                    <a:pt x="239534" y="797560"/>
                    <a:pt x="234454" y="698500"/>
                  </a:cubicBezTo>
                  <a:cubicBezTo>
                    <a:pt x="219214" y="720090"/>
                    <a:pt x="230644" y="746125"/>
                    <a:pt x="213499" y="765175"/>
                  </a:cubicBezTo>
                  <a:cubicBezTo>
                    <a:pt x="205244" y="761365"/>
                    <a:pt x="196989" y="756920"/>
                    <a:pt x="189369" y="753745"/>
                  </a:cubicBezTo>
                  <a:cubicBezTo>
                    <a:pt x="132854" y="764540"/>
                    <a:pt x="122694" y="769620"/>
                    <a:pt x="115709" y="788035"/>
                  </a:cubicBezTo>
                  <a:cubicBezTo>
                    <a:pt x="178574" y="794385"/>
                    <a:pt x="254774" y="810895"/>
                    <a:pt x="311289" y="781685"/>
                  </a:cubicBezTo>
                  <a:close/>
                  <a:moveTo>
                    <a:pt x="34429" y="252095"/>
                  </a:moveTo>
                  <a:cubicBezTo>
                    <a:pt x="6489" y="302895"/>
                    <a:pt x="9664" y="356870"/>
                    <a:pt x="39509" y="404495"/>
                  </a:cubicBezTo>
                  <a:cubicBezTo>
                    <a:pt x="31889" y="368935"/>
                    <a:pt x="53479" y="352425"/>
                    <a:pt x="78879" y="331470"/>
                  </a:cubicBezTo>
                  <a:cubicBezTo>
                    <a:pt x="64909" y="305435"/>
                    <a:pt x="50939" y="281305"/>
                    <a:pt x="34429" y="252095"/>
                  </a:cubicBezTo>
                  <a:close/>
                  <a:moveTo>
                    <a:pt x="259854" y="602615"/>
                  </a:moveTo>
                  <a:cubicBezTo>
                    <a:pt x="205879" y="591185"/>
                    <a:pt x="151269" y="582930"/>
                    <a:pt x="104279" y="551815"/>
                  </a:cubicBezTo>
                  <a:cubicBezTo>
                    <a:pt x="93484" y="545465"/>
                    <a:pt x="82689" y="538480"/>
                    <a:pt x="66179" y="544195"/>
                  </a:cubicBezTo>
                  <a:cubicBezTo>
                    <a:pt x="116979" y="590550"/>
                    <a:pt x="191909" y="628650"/>
                    <a:pt x="259854" y="602615"/>
                  </a:cubicBezTo>
                  <a:close/>
                  <a:moveTo>
                    <a:pt x="372249" y="408940"/>
                  </a:moveTo>
                  <a:cubicBezTo>
                    <a:pt x="360184" y="434975"/>
                    <a:pt x="317639" y="460375"/>
                    <a:pt x="330974" y="486410"/>
                  </a:cubicBezTo>
                  <a:cubicBezTo>
                    <a:pt x="354469" y="474345"/>
                    <a:pt x="376059" y="459105"/>
                    <a:pt x="390029" y="434975"/>
                  </a:cubicBezTo>
                  <a:cubicBezTo>
                    <a:pt x="387489" y="422910"/>
                    <a:pt x="383044" y="414020"/>
                    <a:pt x="372249" y="408940"/>
                  </a:cubicBezTo>
                  <a:close/>
                  <a:moveTo>
                    <a:pt x="172859" y="144145"/>
                  </a:moveTo>
                  <a:cubicBezTo>
                    <a:pt x="151904" y="118745"/>
                    <a:pt x="120154" y="129540"/>
                    <a:pt x="109994" y="155575"/>
                  </a:cubicBezTo>
                  <a:cubicBezTo>
                    <a:pt x="132854" y="161925"/>
                    <a:pt x="150634" y="152400"/>
                    <a:pt x="172859" y="144145"/>
                  </a:cubicBezTo>
                  <a:close/>
                  <a:moveTo>
                    <a:pt x="92214" y="161290"/>
                  </a:moveTo>
                  <a:cubicBezTo>
                    <a:pt x="76339" y="176530"/>
                    <a:pt x="62369" y="186690"/>
                    <a:pt x="59829" y="206375"/>
                  </a:cubicBezTo>
                  <a:cubicBezTo>
                    <a:pt x="106184" y="216535"/>
                    <a:pt x="99834" y="196215"/>
                    <a:pt x="92214" y="161290"/>
                  </a:cubicBezTo>
                  <a:close/>
                  <a:moveTo>
                    <a:pt x="342404" y="28575"/>
                  </a:moveTo>
                  <a:cubicBezTo>
                    <a:pt x="351294" y="37465"/>
                    <a:pt x="362089" y="39370"/>
                    <a:pt x="374154" y="41910"/>
                  </a:cubicBezTo>
                  <a:cubicBezTo>
                    <a:pt x="362089" y="22860"/>
                    <a:pt x="362089" y="22860"/>
                    <a:pt x="342404" y="2857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14" name="Google Shape;114;p3"/>
            <p:cNvSpPr/>
            <p:nvPr/>
          </p:nvSpPr>
          <p:spPr>
            <a:xfrm>
              <a:off x="-73851" y="4335362"/>
              <a:ext cx="601266" cy="549535"/>
            </a:xfrm>
            <a:custGeom>
              <a:avLst/>
              <a:gdLst/>
              <a:ahLst/>
              <a:cxnLst/>
              <a:rect l="l" t="t" r="r" b="b"/>
              <a:pathLst>
                <a:path w="699146" h="638994" extrusionOk="0">
                  <a:moveTo>
                    <a:pt x="334626" y="637812"/>
                  </a:moveTo>
                  <a:cubicBezTo>
                    <a:pt x="189211" y="651782"/>
                    <a:pt x="48876" y="540022"/>
                    <a:pt x="13317" y="404132"/>
                  </a:cubicBezTo>
                  <a:cubicBezTo>
                    <a:pt x="-46374" y="233317"/>
                    <a:pt x="105392" y="76472"/>
                    <a:pt x="253981" y="15512"/>
                  </a:cubicBezTo>
                  <a:cubicBezTo>
                    <a:pt x="395586" y="-39733"/>
                    <a:pt x="599422" y="61232"/>
                    <a:pt x="675622" y="181882"/>
                  </a:cubicBezTo>
                  <a:cubicBezTo>
                    <a:pt x="770236" y="397782"/>
                    <a:pt x="563861" y="655592"/>
                    <a:pt x="334626" y="637812"/>
                  </a:cubicBezTo>
                  <a:close/>
                  <a:moveTo>
                    <a:pt x="613392" y="131082"/>
                  </a:moveTo>
                  <a:lnTo>
                    <a:pt x="611486" y="131082"/>
                  </a:lnTo>
                  <a:lnTo>
                    <a:pt x="613392" y="131082"/>
                  </a:lnTo>
                  <a:cubicBezTo>
                    <a:pt x="570211" y="82187"/>
                    <a:pt x="497822" y="81552"/>
                    <a:pt x="458451" y="32657"/>
                  </a:cubicBezTo>
                  <a:cubicBezTo>
                    <a:pt x="373361" y="9162"/>
                    <a:pt x="331451" y="164102"/>
                    <a:pt x="314306" y="226967"/>
                  </a:cubicBezTo>
                  <a:cubicBezTo>
                    <a:pt x="346056" y="228872"/>
                    <a:pt x="373997" y="225697"/>
                    <a:pt x="403206" y="239667"/>
                  </a:cubicBezTo>
                  <a:cubicBezTo>
                    <a:pt x="474961" y="249192"/>
                    <a:pt x="436226" y="145052"/>
                    <a:pt x="613392" y="131082"/>
                  </a:cubicBezTo>
                  <a:close/>
                  <a:moveTo>
                    <a:pt x="497822" y="580662"/>
                  </a:moveTo>
                  <a:cubicBezTo>
                    <a:pt x="403206" y="503192"/>
                    <a:pt x="376536" y="373017"/>
                    <a:pt x="411461" y="262527"/>
                  </a:cubicBezTo>
                  <a:cubicBezTo>
                    <a:pt x="356217" y="241572"/>
                    <a:pt x="351136" y="240937"/>
                    <a:pt x="305417" y="250462"/>
                  </a:cubicBezTo>
                  <a:cubicBezTo>
                    <a:pt x="280017" y="369207"/>
                    <a:pt x="273667" y="510812"/>
                    <a:pt x="327006" y="621937"/>
                  </a:cubicBezTo>
                  <a:cubicBezTo>
                    <a:pt x="389236" y="628922"/>
                    <a:pt x="468611" y="609872"/>
                    <a:pt x="497822" y="580662"/>
                  </a:cubicBezTo>
                  <a:close/>
                  <a:moveTo>
                    <a:pt x="224136" y="244747"/>
                  </a:moveTo>
                  <a:cubicBezTo>
                    <a:pt x="207626" y="345077"/>
                    <a:pt x="129522" y="414927"/>
                    <a:pt x="60306" y="475887"/>
                  </a:cubicBezTo>
                  <a:cubicBezTo>
                    <a:pt x="118726" y="541927"/>
                    <a:pt x="194926" y="632732"/>
                    <a:pt x="292717" y="618762"/>
                  </a:cubicBezTo>
                  <a:cubicBezTo>
                    <a:pt x="262872" y="495572"/>
                    <a:pt x="258426" y="366667"/>
                    <a:pt x="280017" y="240937"/>
                  </a:cubicBezTo>
                  <a:cubicBezTo>
                    <a:pt x="259697" y="230142"/>
                    <a:pt x="242551" y="238397"/>
                    <a:pt x="224136" y="244747"/>
                  </a:cubicBezTo>
                  <a:close/>
                  <a:moveTo>
                    <a:pt x="634347" y="444137"/>
                  </a:moveTo>
                  <a:cubicBezTo>
                    <a:pt x="599422" y="357142"/>
                    <a:pt x="534017" y="297452"/>
                    <a:pt x="445117" y="264432"/>
                  </a:cubicBezTo>
                  <a:cubicBezTo>
                    <a:pt x="379711" y="353332"/>
                    <a:pt x="426067" y="494937"/>
                    <a:pt x="506076" y="560342"/>
                  </a:cubicBezTo>
                  <a:cubicBezTo>
                    <a:pt x="565767" y="583202"/>
                    <a:pt x="602597" y="482237"/>
                    <a:pt x="634347" y="444137"/>
                  </a:cubicBezTo>
                  <a:close/>
                  <a:moveTo>
                    <a:pt x="647681" y="409847"/>
                  </a:moveTo>
                  <a:cubicBezTo>
                    <a:pt x="694672" y="340632"/>
                    <a:pt x="688956" y="242207"/>
                    <a:pt x="647681" y="173627"/>
                  </a:cubicBezTo>
                  <a:cubicBezTo>
                    <a:pt x="591167" y="110762"/>
                    <a:pt x="481947" y="178072"/>
                    <a:pt x="458451" y="242842"/>
                  </a:cubicBezTo>
                  <a:cubicBezTo>
                    <a:pt x="527667" y="293642"/>
                    <a:pt x="607677" y="325392"/>
                    <a:pt x="647681" y="409847"/>
                  </a:cubicBezTo>
                  <a:close/>
                  <a:moveTo>
                    <a:pt x="290176" y="219982"/>
                  </a:moveTo>
                  <a:cubicBezTo>
                    <a:pt x="307956" y="145052"/>
                    <a:pt x="356851" y="82187"/>
                    <a:pt x="383522" y="14877"/>
                  </a:cubicBezTo>
                  <a:cubicBezTo>
                    <a:pt x="335261" y="-4808"/>
                    <a:pt x="213976" y="38372"/>
                    <a:pt x="172701" y="84092"/>
                  </a:cubicBezTo>
                  <a:cubicBezTo>
                    <a:pt x="215881" y="116477"/>
                    <a:pt x="213976" y="171087"/>
                    <a:pt x="222231" y="219982"/>
                  </a:cubicBezTo>
                  <a:cubicBezTo>
                    <a:pt x="244456" y="219982"/>
                    <a:pt x="265411" y="219982"/>
                    <a:pt x="290176" y="219982"/>
                  </a:cubicBezTo>
                  <a:close/>
                  <a:moveTo>
                    <a:pt x="194292" y="240302"/>
                  </a:moveTo>
                  <a:cubicBezTo>
                    <a:pt x="140317" y="229507"/>
                    <a:pt x="82531" y="254907"/>
                    <a:pt x="34906" y="279037"/>
                  </a:cubicBezTo>
                  <a:cubicBezTo>
                    <a:pt x="-1924" y="324122"/>
                    <a:pt x="29192" y="402227"/>
                    <a:pt x="50781" y="449217"/>
                  </a:cubicBezTo>
                  <a:cubicBezTo>
                    <a:pt x="120631" y="414927"/>
                    <a:pt x="199372" y="320947"/>
                    <a:pt x="194292" y="240302"/>
                  </a:cubicBezTo>
                  <a:close/>
                  <a:moveTo>
                    <a:pt x="147936" y="100602"/>
                  </a:moveTo>
                  <a:cubicBezTo>
                    <a:pt x="98406" y="135527"/>
                    <a:pt x="46972" y="193947"/>
                    <a:pt x="38081" y="253637"/>
                  </a:cubicBezTo>
                  <a:cubicBezTo>
                    <a:pt x="88881" y="228237"/>
                    <a:pt x="141586" y="224427"/>
                    <a:pt x="193656" y="217442"/>
                  </a:cubicBezTo>
                  <a:cubicBezTo>
                    <a:pt x="200642" y="176167"/>
                    <a:pt x="195561" y="112032"/>
                    <a:pt x="147936" y="10060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15" name="Google Shape;115;p3"/>
            <p:cNvSpPr/>
            <p:nvPr/>
          </p:nvSpPr>
          <p:spPr>
            <a:xfrm rot="2001982">
              <a:off x="136143" y="2216866"/>
              <a:ext cx="321474" cy="709766"/>
            </a:xfrm>
            <a:custGeom>
              <a:avLst/>
              <a:gdLst/>
              <a:ahLst/>
              <a:cxnLst/>
              <a:rect l="l" t="t" r="r" b="b"/>
              <a:pathLst>
                <a:path w="374196" h="826169" extrusionOk="0">
                  <a:moveTo>
                    <a:pt x="319578" y="542496"/>
                  </a:moveTo>
                  <a:cubicBezTo>
                    <a:pt x="337993" y="538051"/>
                    <a:pt x="360853" y="525986"/>
                    <a:pt x="365933" y="549481"/>
                  </a:cubicBezTo>
                  <a:cubicBezTo>
                    <a:pt x="372283" y="584406"/>
                    <a:pt x="389428" y="625046"/>
                    <a:pt x="341803" y="634571"/>
                  </a:cubicBezTo>
                  <a:cubicBezTo>
                    <a:pt x="344978" y="696801"/>
                    <a:pt x="374823" y="756491"/>
                    <a:pt x="362758" y="819356"/>
                  </a:cubicBezTo>
                  <a:cubicBezTo>
                    <a:pt x="256078" y="683466"/>
                    <a:pt x="252268" y="452961"/>
                    <a:pt x="169718" y="289131"/>
                  </a:cubicBezTo>
                  <a:cubicBezTo>
                    <a:pt x="120823" y="395176"/>
                    <a:pt x="-22052" y="1176861"/>
                    <a:pt x="34463" y="639016"/>
                  </a:cubicBezTo>
                  <a:cubicBezTo>
                    <a:pt x="31288" y="635206"/>
                    <a:pt x="30018" y="632666"/>
                    <a:pt x="28113" y="632666"/>
                  </a:cubicBezTo>
                  <a:cubicBezTo>
                    <a:pt x="-23957" y="623141"/>
                    <a:pt x="12873" y="572341"/>
                    <a:pt x="9698" y="536146"/>
                  </a:cubicBezTo>
                  <a:cubicBezTo>
                    <a:pt x="20493" y="531066"/>
                    <a:pt x="35098" y="532336"/>
                    <a:pt x="47163" y="534241"/>
                  </a:cubicBezTo>
                  <a:cubicBezTo>
                    <a:pt x="79548" y="416131"/>
                    <a:pt x="89708" y="287226"/>
                    <a:pt x="105583" y="164036"/>
                  </a:cubicBezTo>
                  <a:cubicBezTo>
                    <a:pt x="103043" y="132286"/>
                    <a:pt x="128443" y="141811"/>
                    <a:pt x="150033" y="136731"/>
                  </a:cubicBezTo>
                  <a:cubicBezTo>
                    <a:pt x="148128" y="119586"/>
                    <a:pt x="111933" y="3381"/>
                    <a:pt x="143683" y="4016"/>
                  </a:cubicBezTo>
                  <a:cubicBezTo>
                    <a:pt x="226868" y="-22019"/>
                    <a:pt x="207183" y="85296"/>
                    <a:pt x="187498" y="131651"/>
                  </a:cubicBezTo>
                  <a:cubicBezTo>
                    <a:pt x="214168" y="144351"/>
                    <a:pt x="240838" y="139906"/>
                    <a:pt x="242743" y="179911"/>
                  </a:cubicBezTo>
                  <a:cubicBezTo>
                    <a:pt x="263063" y="301196"/>
                    <a:pt x="290368" y="422481"/>
                    <a:pt x="319578" y="542496"/>
                  </a:cubicBezTo>
                  <a:close/>
                  <a:moveTo>
                    <a:pt x="311323" y="649811"/>
                  </a:moveTo>
                  <a:cubicBezTo>
                    <a:pt x="294178" y="503126"/>
                    <a:pt x="253538" y="351996"/>
                    <a:pt x="217978" y="207851"/>
                  </a:cubicBezTo>
                  <a:cubicBezTo>
                    <a:pt x="200833" y="217376"/>
                    <a:pt x="197658" y="242776"/>
                    <a:pt x="186228" y="258651"/>
                  </a:cubicBezTo>
                  <a:cubicBezTo>
                    <a:pt x="236393" y="387556"/>
                    <a:pt x="258618" y="523446"/>
                    <a:pt x="311323" y="649811"/>
                  </a:cubicBezTo>
                  <a:close/>
                  <a:moveTo>
                    <a:pt x="77643" y="517731"/>
                  </a:moveTo>
                  <a:cubicBezTo>
                    <a:pt x="112568" y="444071"/>
                    <a:pt x="112568" y="363426"/>
                    <a:pt x="141778" y="288496"/>
                  </a:cubicBezTo>
                  <a:cubicBezTo>
                    <a:pt x="153208" y="259921"/>
                    <a:pt x="143048" y="230711"/>
                    <a:pt x="123998" y="208486"/>
                  </a:cubicBezTo>
                  <a:cubicBezTo>
                    <a:pt x="100503" y="312626"/>
                    <a:pt x="94788" y="412956"/>
                    <a:pt x="77643" y="517731"/>
                  </a:cubicBezTo>
                  <a:close/>
                  <a:moveTo>
                    <a:pt x="166543" y="240871"/>
                  </a:moveTo>
                  <a:cubicBezTo>
                    <a:pt x="183053" y="211026"/>
                    <a:pt x="205913" y="190706"/>
                    <a:pt x="204008" y="160861"/>
                  </a:cubicBezTo>
                  <a:cubicBezTo>
                    <a:pt x="175433" y="152606"/>
                    <a:pt x="167813" y="152606"/>
                    <a:pt x="141778" y="164671"/>
                  </a:cubicBezTo>
                  <a:cubicBezTo>
                    <a:pt x="145588" y="188801"/>
                    <a:pt x="154478" y="211661"/>
                    <a:pt x="166543" y="240871"/>
                  </a:cubicBezTo>
                  <a:close/>
                  <a:moveTo>
                    <a:pt x="171623" y="104346"/>
                  </a:moveTo>
                  <a:cubicBezTo>
                    <a:pt x="183053" y="73231"/>
                    <a:pt x="181783" y="45291"/>
                    <a:pt x="167813" y="21796"/>
                  </a:cubicBezTo>
                  <a:cubicBezTo>
                    <a:pt x="152573" y="37036"/>
                    <a:pt x="148128" y="94821"/>
                    <a:pt x="171623" y="10434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16" name="Google Shape;116;p3"/>
            <p:cNvSpPr/>
            <p:nvPr/>
          </p:nvSpPr>
          <p:spPr>
            <a:xfrm rot="-1974315">
              <a:off x="1151275" y="3720972"/>
              <a:ext cx="252371" cy="554298"/>
            </a:xfrm>
            <a:custGeom>
              <a:avLst/>
              <a:gdLst/>
              <a:ahLst/>
              <a:cxnLst/>
              <a:rect l="l" t="t" r="r" b="b"/>
              <a:pathLst>
                <a:path w="293264" h="644114" extrusionOk="0">
                  <a:moveTo>
                    <a:pt x="192317" y="238399"/>
                  </a:moveTo>
                  <a:cubicBezTo>
                    <a:pt x="164377" y="222524"/>
                    <a:pt x="132627" y="214904"/>
                    <a:pt x="98972" y="219349"/>
                  </a:cubicBezTo>
                  <a:cubicBezTo>
                    <a:pt x="129452" y="294914"/>
                    <a:pt x="237402" y="315234"/>
                    <a:pt x="251372" y="404769"/>
                  </a:cubicBezTo>
                  <a:cubicBezTo>
                    <a:pt x="252642" y="460649"/>
                    <a:pt x="311697" y="543834"/>
                    <a:pt x="261532" y="586379"/>
                  </a:cubicBezTo>
                  <a:cubicBezTo>
                    <a:pt x="224067" y="575584"/>
                    <a:pt x="258357" y="527959"/>
                    <a:pt x="234227" y="507004"/>
                  </a:cubicBezTo>
                  <a:cubicBezTo>
                    <a:pt x="194222" y="529864"/>
                    <a:pt x="63412" y="557804"/>
                    <a:pt x="62142" y="603524"/>
                  </a:cubicBezTo>
                  <a:cubicBezTo>
                    <a:pt x="62777" y="619399"/>
                    <a:pt x="64682" y="648609"/>
                    <a:pt x="41187" y="643529"/>
                  </a:cubicBezTo>
                  <a:cubicBezTo>
                    <a:pt x="-4533" y="623209"/>
                    <a:pt x="16422" y="457474"/>
                    <a:pt x="36107" y="414929"/>
                  </a:cubicBezTo>
                  <a:cubicBezTo>
                    <a:pt x="50077" y="373654"/>
                    <a:pt x="121832" y="296819"/>
                    <a:pt x="102782" y="394609"/>
                  </a:cubicBezTo>
                  <a:cubicBezTo>
                    <a:pt x="127547" y="386989"/>
                    <a:pt x="143422" y="371749"/>
                    <a:pt x="161202" y="357779"/>
                  </a:cubicBezTo>
                  <a:cubicBezTo>
                    <a:pt x="144692" y="329204"/>
                    <a:pt x="111037" y="319044"/>
                    <a:pt x="85637" y="299994"/>
                  </a:cubicBezTo>
                  <a:cubicBezTo>
                    <a:pt x="547" y="235859"/>
                    <a:pt x="-10248" y="106954"/>
                    <a:pt x="6897" y="8529"/>
                  </a:cubicBezTo>
                  <a:cubicBezTo>
                    <a:pt x="22772" y="-996"/>
                    <a:pt x="36742" y="-1631"/>
                    <a:pt x="53887" y="2179"/>
                  </a:cubicBezTo>
                  <a:cubicBezTo>
                    <a:pt x="55792" y="13609"/>
                    <a:pt x="57062" y="23769"/>
                    <a:pt x="58332" y="35834"/>
                  </a:cubicBezTo>
                  <a:cubicBezTo>
                    <a:pt x="118022" y="49169"/>
                    <a:pt x="178347" y="68219"/>
                    <a:pt x="239307" y="69489"/>
                  </a:cubicBezTo>
                  <a:cubicBezTo>
                    <a:pt x="248197" y="52344"/>
                    <a:pt x="239942" y="35199"/>
                    <a:pt x="241847" y="16784"/>
                  </a:cubicBezTo>
                  <a:cubicBezTo>
                    <a:pt x="338367" y="-44176"/>
                    <a:pt x="278042" y="223159"/>
                    <a:pt x="230417" y="240939"/>
                  </a:cubicBezTo>
                  <a:cubicBezTo>
                    <a:pt x="215812" y="249829"/>
                    <a:pt x="209462" y="267609"/>
                    <a:pt x="193587" y="273959"/>
                  </a:cubicBezTo>
                  <a:cubicBezTo>
                    <a:pt x="163107" y="281579"/>
                    <a:pt x="175807" y="250464"/>
                    <a:pt x="192317" y="238399"/>
                  </a:cubicBezTo>
                  <a:close/>
                  <a:moveTo>
                    <a:pt x="59602" y="64409"/>
                  </a:moveTo>
                  <a:cubicBezTo>
                    <a:pt x="51347" y="143149"/>
                    <a:pt x="151677" y="122829"/>
                    <a:pt x="202477" y="142514"/>
                  </a:cubicBezTo>
                  <a:cubicBezTo>
                    <a:pt x="236767" y="152039"/>
                    <a:pt x="234862" y="150769"/>
                    <a:pt x="241212" y="114574"/>
                  </a:cubicBezTo>
                  <a:cubicBezTo>
                    <a:pt x="245657" y="81554"/>
                    <a:pt x="196127" y="91079"/>
                    <a:pt x="175172" y="82189"/>
                  </a:cubicBezTo>
                  <a:cubicBezTo>
                    <a:pt x="136437" y="77744"/>
                    <a:pt x="98337" y="58059"/>
                    <a:pt x="59602" y="64409"/>
                  </a:cubicBezTo>
                  <a:close/>
                  <a:moveTo>
                    <a:pt x="217082" y="436519"/>
                  </a:moveTo>
                  <a:cubicBezTo>
                    <a:pt x="169457" y="446044"/>
                    <a:pt x="128182" y="479064"/>
                    <a:pt x="83097" y="497479"/>
                  </a:cubicBezTo>
                  <a:cubicBezTo>
                    <a:pt x="58967" y="507004"/>
                    <a:pt x="61507" y="531134"/>
                    <a:pt x="65317" y="553359"/>
                  </a:cubicBezTo>
                  <a:cubicBezTo>
                    <a:pt x="122467" y="537484"/>
                    <a:pt x="180887" y="512719"/>
                    <a:pt x="229782" y="479699"/>
                  </a:cubicBezTo>
                  <a:cubicBezTo>
                    <a:pt x="232322" y="462554"/>
                    <a:pt x="225972" y="448584"/>
                    <a:pt x="217082" y="436519"/>
                  </a:cubicBezTo>
                  <a:close/>
                  <a:moveTo>
                    <a:pt x="78017" y="185694"/>
                  </a:moveTo>
                  <a:cubicBezTo>
                    <a:pt x="120562" y="199029"/>
                    <a:pt x="173267" y="219349"/>
                    <a:pt x="214542" y="207919"/>
                  </a:cubicBezTo>
                  <a:cubicBezTo>
                    <a:pt x="232957" y="186964"/>
                    <a:pt x="227877" y="167914"/>
                    <a:pt x="201207" y="160929"/>
                  </a:cubicBezTo>
                  <a:cubicBezTo>
                    <a:pt x="158027" y="153944"/>
                    <a:pt x="114847" y="138069"/>
                    <a:pt x="71032" y="136164"/>
                  </a:cubicBezTo>
                  <a:cubicBezTo>
                    <a:pt x="69127" y="160929"/>
                    <a:pt x="69127" y="160929"/>
                    <a:pt x="78017" y="185694"/>
                  </a:cubicBezTo>
                  <a:close/>
                  <a:moveTo>
                    <a:pt x="72302" y="477159"/>
                  </a:moveTo>
                  <a:cubicBezTo>
                    <a:pt x="123102" y="460649"/>
                    <a:pt x="162472" y="436519"/>
                    <a:pt x="205652" y="414294"/>
                  </a:cubicBezTo>
                  <a:cubicBezTo>
                    <a:pt x="202477" y="377464"/>
                    <a:pt x="173902" y="366034"/>
                    <a:pt x="148502" y="391434"/>
                  </a:cubicBezTo>
                  <a:cubicBezTo>
                    <a:pt x="113577" y="415564"/>
                    <a:pt x="72937" y="425089"/>
                    <a:pt x="72302" y="477159"/>
                  </a:cubicBezTo>
                  <a:close/>
                  <a:moveTo>
                    <a:pt x="105322" y="284119"/>
                  </a:moveTo>
                  <a:cubicBezTo>
                    <a:pt x="105957" y="282849"/>
                    <a:pt x="107227" y="282214"/>
                    <a:pt x="107862" y="280944"/>
                  </a:cubicBezTo>
                  <a:cubicBezTo>
                    <a:pt x="40552" y="217444"/>
                    <a:pt x="52617" y="132989"/>
                    <a:pt x="27852" y="52979"/>
                  </a:cubicBezTo>
                  <a:cubicBezTo>
                    <a:pt x="18962" y="131719"/>
                    <a:pt x="35472" y="237129"/>
                    <a:pt x="105322" y="28411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17" name="Google Shape;117;p3"/>
            <p:cNvSpPr/>
            <p:nvPr/>
          </p:nvSpPr>
          <p:spPr>
            <a:xfrm>
              <a:off x="4101001" y="4649180"/>
              <a:ext cx="376856" cy="254902"/>
            </a:xfrm>
            <a:custGeom>
              <a:avLst/>
              <a:gdLst/>
              <a:ahLst/>
              <a:cxnLst/>
              <a:rect l="l" t="t" r="r" b="b"/>
              <a:pathLst>
                <a:path w="575352" h="389164" extrusionOk="0">
                  <a:moveTo>
                    <a:pt x="575352" y="173355"/>
                  </a:moveTo>
                  <a:cubicBezTo>
                    <a:pt x="489627" y="224155"/>
                    <a:pt x="287063" y="336550"/>
                    <a:pt x="285793" y="356235"/>
                  </a:cubicBezTo>
                  <a:cubicBezTo>
                    <a:pt x="285158" y="365760"/>
                    <a:pt x="273093" y="372745"/>
                    <a:pt x="263568" y="368935"/>
                  </a:cubicBezTo>
                  <a:cubicBezTo>
                    <a:pt x="189273" y="366395"/>
                    <a:pt x="106088" y="378460"/>
                    <a:pt x="31793" y="385445"/>
                  </a:cubicBezTo>
                  <a:cubicBezTo>
                    <a:pt x="9568" y="398145"/>
                    <a:pt x="-9482" y="375920"/>
                    <a:pt x="5123" y="354965"/>
                  </a:cubicBezTo>
                  <a:cubicBezTo>
                    <a:pt x="34333" y="295275"/>
                    <a:pt x="47033" y="213995"/>
                    <a:pt x="97198" y="170180"/>
                  </a:cubicBezTo>
                  <a:cubicBezTo>
                    <a:pt x="198163" y="112395"/>
                    <a:pt x="294683" y="47625"/>
                    <a:pt x="400727" y="0"/>
                  </a:cubicBezTo>
                  <a:cubicBezTo>
                    <a:pt x="583608" y="18415"/>
                    <a:pt x="570273" y="-16510"/>
                    <a:pt x="575352" y="173355"/>
                  </a:cubicBezTo>
                  <a:close/>
                  <a:moveTo>
                    <a:pt x="292777" y="199390"/>
                  </a:moveTo>
                  <a:cubicBezTo>
                    <a:pt x="223563" y="208915"/>
                    <a:pt x="154983" y="208280"/>
                    <a:pt x="86402" y="220980"/>
                  </a:cubicBezTo>
                  <a:cubicBezTo>
                    <a:pt x="70527" y="268605"/>
                    <a:pt x="27983" y="310515"/>
                    <a:pt x="32427" y="359410"/>
                  </a:cubicBezTo>
                  <a:cubicBezTo>
                    <a:pt x="98468" y="358775"/>
                    <a:pt x="165143" y="359410"/>
                    <a:pt x="229913" y="343535"/>
                  </a:cubicBezTo>
                  <a:cubicBezTo>
                    <a:pt x="285793" y="323215"/>
                    <a:pt x="275633" y="250190"/>
                    <a:pt x="292777" y="199390"/>
                  </a:cubicBezTo>
                  <a:close/>
                  <a:moveTo>
                    <a:pt x="398188" y="146685"/>
                  </a:moveTo>
                  <a:cubicBezTo>
                    <a:pt x="374693" y="151765"/>
                    <a:pt x="340402" y="168910"/>
                    <a:pt x="320083" y="186055"/>
                  </a:cubicBezTo>
                  <a:cubicBezTo>
                    <a:pt x="314368" y="225425"/>
                    <a:pt x="288968" y="274320"/>
                    <a:pt x="292143" y="320040"/>
                  </a:cubicBezTo>
                  <a:cubicBezTo>
                    <a:pt x="327702" y="303530"/>
                    <a:pt x="361993" y="272415"/>
                    <a:pt x="392473" y="250825"/>
                  </a:cubicBezTo>
                  <a:cubicBezTo>
                    <a:pt x="389933" y="213995"/>
                    <a:pt x="397552" y="181610"/>
                    <a:pt x="398188" y="146685"/>
                  </a:cubicBezTo>
                  <a:close/>
                  <a:moveTo>
                    <a:pt x="115613" y="186055"/>
                  </a:moveTo>
                  <a:cubicBezTo>
                    <a:pt x="167683" y="207010"/>
                    <a:pt x="302302" y="179705"/>
                    <a:pt x="346118" y="135890"/>
                  </a:cubicBezTo>
                  <a:cubicBezTo>
                    <a:pt x="266743" y="97155"/>
                    <a:pt x="180383" y="131445"/>
                    <a:pt x="115613" y="186055"/>
                  </a:cubicBezTo>
                  <a:close/>
                  <a:moveTo>
                    <a:pt x="417238" y="231775"/>
                  </a:moveTo>
                  <a:cubicBezTo>
                    <a:pt x="433748" y="227330"/>
                    <a:pt x="435018" y="226060"/>
                    <a:pt x="435018" y="215265"/>
                  </a:cubicBezTo>
                  <a:cubicBezTo>
                    <a:pt x="431843" y="191135"/>
                    <a:pt x="440733" y="163195"/>
                    <a:pt x="429302" y="140970"/>
                  </a:cubicBezTo>
                  <a:cubicBezTo>
                    <a:pt x="415333" y="166370"/>
                    <a:pt x="410252" y="204470"/>
                    <a:pt x="417238" y="231775"/>
                  </a:cubicBezTo>
                  <a:close/>
                  <a:moveTo>
                    <a:pt x="506138" y="85090"/>
                  </a:moveTo>
                  <a:cubicBezTo>
                    <a:pt x="509948" y="120650"/>
                    <a:pt x="498518" y="147955"/>
                    <a:pt x="507408" y="184785"/>
                  </a:cubicBezTo>
                  <a:cubicBezTo>
                    <a:pt x="526458" y="157480"/>
                    <a:pt x="517568" y="111125"/>
                    <a:pt x="506138" y="85090"/>
                  </a:cubicBezTo>
                  <a:close/>
                  <a:moveTo>
                    <a:pt x="482643" y="190500"/>
                  </a:moveTo>
                  <a:cubicBezTo>
                    <a:pt x="480738" y="159385"/>
                    <a:pt x="497883" y="125095"/>
                    <a:pt x="481373" y="101600"/>
                  </a:cubicBezTo>
                  <a:cubicBezTo>
                    <a:pt x="473118" y="125730"/>
                    <a:pt x="473118" y="147955"/>
                    <a:pt x="482643" y="190500"/>
                  </a:cubicBezTo>
                  <a:close/>
                  <a:moveTo>
                    <a:pt x="453433" y="168275"/>
                  </a:moveTo>
                  <a:cubicBezTo>
                    <a:pt x="445177" y="182880"/>
                    <a:pt x="440098" y="203200"/>
                    <a:pt x="457877" y="212090"/>
                  </a:cubicBezTo>
                  <a:cubicBezTo>
                    <a:pt x="462323" y="194945"/>
                    <a:pt x="461052" y="181610"/>
                    <a:pt x="453433" y="168275"/>
                  </a:cubicBezTo>
                  <a:close/>
                  <a:moveTo>
                    <a:pt x="408348" y="66675"/>
                  </a:moveTo>
                  <a:cubicBezTo>
                    <a:pt x="412158" y="80645"/>
                    <a:pt x="437558" y="79375"/>
                    <a:pt x="453433" y="74930"/>
                  </a:cubicBezTo>
                  <a:cubicBezTo>
                    <a:pt x="437558" y="62865"/>
                    <a:pt x="422952" y="67945"/>
                    <a:pt x="408348" y="66675"/>
                  </a:cubicBezTo>
                  <a:close/>
                  <a:moveTo>
                    <a:pt x="495343" y="48895"/>
                  </a:moveTo>
                  <a:cubicBezTo>
                    <a:pt x="479468" y="37465"/>
                    <a:pt x="471213" y="36195"/>
                    <a:pt x="442638" y="40640"/>
                  </a:cubicBezTo>
                  <a:cubicBezTo>
                    <a:pt x="464227" y="42545"/>
                    <a:pt x="478833" y="53340"/>
                    <a:pt x="495343" y="48895"/>
                  </a:cubicBezTo>
                  <a:close/>
                  <a:moveTo>
                    <a:pt x="335958" y="89535"/>
                  </a:moveTo>
                  <a:cubicBezTo>
                    <a:pt x="321352" y="76200"/>
                    <a:pt x="305477" y="73025"/>
                    <a:pt x="293413" y="88900"/>
                  </a:cubicBezTo>
                  <a:cubicBezTo>
                    <a:pt x="308652" y="92710"/>
                    <a:pt x="320718" y="92710"/>
                    <a:pt x="335958" y="89535"/>
                  </a:cubicBezTo>
                  <a:close/>
                  <a:moveTo>
                    <a:pt x="539793" y="65405"/>
                  </a:moveTo>
                  <a:cubicBezTo>
                    <a:pt x="527727" y="76200"/>
                    <a:pt x="528363" y="81280"/>
                    <a:pt x="540427" y="92075"/>
                  </a:cubicBezTo>
                  <a:cubicBezTo>
                    <a:pt x="543602" y="83185"/>
                    <a:pt x="544873" y="74295"/>
                    <a:pt x="539793" y="6540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18" name="Google Shape;118;p3"/>
            <p:cNvSpPr/>
            <p:nvPr/>
          </p:nvSpPr>
          <p:spPr>
            <a:xfrm>
              <a:off x="8091625" y="827000"/>
              <a:ext cx="485245" cy="329049"/>
            </a:xfrm>
            <a:custGeom>
              <a:avLst/>
              <a:gdLst/>
              <a:ahLst/>
              <a:cxnLst/>
              <a:rect l="l" t="t" r="r" b="b"/>
              <a:pathLst>
                <a:path w="620122" h="420510" extrusionOk="0">
                  <a:moveTo>
                    <a:pt x="1362" y="54610"/>
                  </a:moveTo>
                  <a:cubicBezTo>
                    <a:pt x="-31023" y="-68580"/>
                    <a:pt x="523967" y="55245"/>
                    <a:pt x="605247" y="54610"/>
                  </a:cubicBezTo>
                  <a:cubicBezTo>
                    <a:pt x="675732" y="78740"/>
                    <a:pt x="469992" y="177800"/>
                    <a:pt x="522062" y="355600"/>
                  </a:cubicBezTo>
                  <a:cubicBezTo>
                    <a:pt x="492217" y="360045"/>
                    <a:pt x="461102" y="331470"/>
                    <a:pt x="433162" y="323850"/>
                  </a:cubicBezTo>
                  <a:cubicBezTo>
                    <a:pt x="398237" y="328930"/>
                    <a:pt x="342992" y="455930"/>
                    <a:pt x="327752" y="410845"/>
                  </a:cubicBezTo>
                  <a:cubicBezTo>
                    <a:pt x="228057" y="287020"/>
                    <a:pt x="113757" y="169545"/>
                    <a:pt x="1362" y="54610"/>
                  </a:cubicBezTo>
                  <a:close/>
                  <a:moveTo>
                    <a:pt x="591277" y="78740"/>
                  </a:moveTo>
                  <a:cubicBezTo>
                    <a:pt x="418557" y="50800"/>
                    <a:pt x="245837" y="13335"/>
                    <a:pt x="69942" y="28575"/>
                  </a:cubicBezTo>
                  <a:cubicBezTo>
                    <a:pt x="217262" y="83820"/>
                    <a:pt x="363947" y="134620"/>
                    <a:pt x="513807" y="186055"/>
                  </a:cubicBezTo>
                  <a:cubicBezTo>
                    <a:pt x="542382" y="154305"/>
                    <a:pt x="569052" y="120650"/>
                    <a:pt x="591277" y="78740"/>
                  </a:cubicBezTo>
                  <a:close/>
                  <a:moveTo>
                    <a:pt x="443957" y="267335"/>
                  </a:moveTo>
                  <a:cubicBezTo>
                    <a:pt x="319497" y="199390"/>
                    <a:pt x="185512" y="113665"/>
                    <a:pt x="57242" y="74930"/>
                  </a:cubicBezTo>
                  <a:cubicBezTo>
                    <a:pt x="154397" y="174625"/>
                    <a:pt x="238852" y="289560"/>
                    <a:pt x="344897" y="379095"/>
                  </a:cubicBezTo>
                  <a:cubicBezTo>
                    <a:pt x="380457" y="344170"/>
                    <a:pt x="414747" y="311150"/>
                    <a:pt x="443957" y="267335"/>
                  </a:cubicBezTo>
                  <a:close/>
                  <a:moveTo>
                    <a:pt x="494122" y="207010"/>
                  </a:moveTo>
                  <a:cubicBezTo>
                    <a:pt x="380457" y="167640"/>
                    <a:pt x="263617" y="100330"/>
                    <a:pt x="146777" y="87630"/>
                  </a:cubicBezTo>
                  <a:cubicBezTo>
                    <a:pt x="262347" y="134620"/>
                    <a:pt x="363947" y="216535"/>
                    <a:pt x="484597" y="246380"/>
                  </a:cubicBezTo>
                  <a:cubicBezTo>
                    <a:pt x="480787" y="264795"/>
                    <a:pt x="472532" y="281305"/>
                    <a:pt x="490947" y="292735"/>
                  </a:cubicBezTo>
                  <a:cubicBezTo>
                    <a:pt x="503012" y="251460"/>
                    <a:pt x="502377" y="238125"/>
                    <a:pt x="494122" y="20701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19" name="Google Shape;119;p3"/>
            <p:cNvSpPr/>
            <p:nvPr/>
          </p:nvSpPr>
          <p:spPr>
            <a:xfrm rot="3971375">
              <a:off x="3138581" y="4622816"/>
              <a:ext cx="362909" cy="668479"/>
            </a:xfrm>
            <a:custGeom>
              <a:avLst/>
              <a:gdLst/>
              <a:ahLst/>
              <a:cxnLst/>
              <a:rect l="l" t="t" r="r" b="b"/>
              <a:pathLst>
                <a:path w="421613" h="776612" extrusionOk="0">
                  <a:moveTo>
                    <a:pt x="99839" y="349282"/>
                  </a:moveTo>
                  <a:cubicBezTo>
                    <a:pt x="-9381" y="246412"/>
                    <a:pt x="19194" y="15272"/>
                    <a:pt x="189374" y="32"/>
                  </a:cubicBezTo>
                  <a:cubicBezTo>
                    <a:pt x="381144" y="-3143"/>
                    <a:pt x="497984" y="232442"/>
                    <a:pt x="363999" y="377222"/>
                  </a:cubicBezTo>
                  <a:cubicBezTo>
                    <a:pt x="448453" y="504222"/>
                    <a:pt x="402734" y="743617"/>
                    <a:pt x="235728" y="773462"/>
                  </a:cubicBezTo>
                  <a:cubicBezTo>
                    <a:pt x="125874" y="796957"/>
                    <a:pt x="24909" y="684562"/>
                    <a:pt x="4589" y="585502"/>
                  </a:cubicBezTo>
                  <a:cubicBezTo>
                    <a:pt x="-17001" y="491522"/>
                    <a:pt x="41419" y="414052"/>
                    <a:pt x="99839" y="349282"/>
                  </a:cubicBezTo>
                  <a:close/>
                  <a:moveTo>
                    <a:pt x="113174" y="363887"/>
                  </a:moveTo>
                  <a:cubicBezTo>
                    <a:pt x="60469" y="429927"/>
                    <a:pt x="-6206" y="502317"/>
                    <a:pt x="28084" y="594392"/>
                  </a:cubicBezTo>
                  <a:cubicBezTo>
                    <a:pt x="55389" y="680117"/>
                    <a:pt x="137939" y="773462"/>
                    <a:pt x="236999" y="755047"/>
                  </a:cubicBezTo>
                  <a:cubicBezTo>
                    <a:pt x="372253" y="724567"/>
                    <a:pt x="403369" y="568357"/>
                    <a:pt x="375428" y="450247"/>
                  </a:cubicBezTo>
                  <a:cubicBezTo>
                    <a:pt x="371619" y="427387"/>
                    <a:pt x="367809" y="403257"/>
                    <a:pt x="340503" y="395002"/>
                  </a:cubicBezTo>
                  <a:cubicBezTo>
                    <a:pt x="330344" y="400082"/>
                    <a:pt x="316374" y="404527"/>
                    <a:pt x="306214" y="412782"/>
                  </a:cubicBezTo>
                  <a:cubicBezTo>
                    <a:pt x="292244" y="424212"/>
                    <a:pt x="276369" y="408337"/>
                    <a:pt x="263669" y="418497"/>
                  </a:cubicBezTo>
                  <a:cubicBezTo>
                    <a:pt x="206519" y="425482"/>
                    <a:pt x="159528" y="398177"/>
                    <a:pt x="113174" y="363887"/>
                  </a:cubicBezTo>
                  <a:close/>
                  <a:moveTo>
                    <a:pt x="343678" y="364522"/>
                  </a:moveTo>
                  <a:cubicBezTo>
                    <a:pt x="427499" y="287052"/>
                    <a:pt x="415434" y="127032"/>
                    <a:pt x="317009" y="67342"/>
                  </a:cubicBezTo>
                  <a:cubicBezTo>
                    <a:pt x="218584" y="-10128"/>
                    <a:pt x="108728" y="4477"/>
                    <a:pt x="61739" y="125762"/>
                  </a:cubicBezTo>
                  <a:cubicBezTo>
                    <a:pt x="49039" y="190532"/>
                    <a:pt x="59199" y="321977"/>
                    <a:pt x="138574" y="332772"/>
                  </a:cubicBezTo>
                  <a:cubicBezTo>
                    <a:pt x="207789" y="290227"/>
                    <a:pt x="282719" y="322612"/>
                    <a:pt x="343678" y="364522"/>
                  </a:cubicBezTo>
                  <a:close/>
                  <a:moveTo>
                    <a:pt x="318914" y="379127"/>
                  </a:moveTo>
                  <a:cubicBezTo>
                    <a:pt x="306849" y="365792"/>
                    <a:pt x="294784" y="353727"/>
                    <a:pt x="273828" y="349282"/>
                  </a:cubicBezTo>
                  <a:cubicBezTo>
                    <a:pt x="280178" y="372777"/>
                    <a:pt x="291609" y="400717"/>
                    <a:pt x="318914" y="379127"/>
                  </a:cubicBezTo>
                  <a:close/>
                  <a:moveTo>
                    <a:pt x="211599" y="382302"/>
                  </a:moveTo>
                  <a:cubicBezTo>
                    <a:pt x="208424" y="357537"/>
                    <a:pt x="203344" y="315627"/>
                    <a:pt x="179849" y="340392"/>
                  </a:cubicBezTo>
                  <a:cubicBezTo>
                    <a:pt x="191278" y="353092"/>
                    <a:pt x="196994" y="369602"/>
                    <a:pt x="211599" y="382302"/>
                  </a:cubicBezTo>
                  <a:close/>
                  <a:moveTo>
                    <a:pt x="265574" y="395637"/>
                  </a:moveTo>
                  <a:cubicBezTo>
                    <a:pt x="251603" y="373412"/>
                    <a:pt x="248428" y="351822"/>
                    <a:pt x="233189" y="341027"/>
                  </a:cubicBezTo>
                  <a:cubicBezTo>
                    <a:pt x="229378" y="361982"/>
                    <a:pt x="236999" y="377222"/>
                    <a:pt x="265574" y="395637"/>
                  </a:cubicBezTo>
                  <a:close/>
                  <a:moveTo>
                    <a:pt x="167784" y="366427"/>
                  </a:moveTo>
                  <a:cubicBezTo>
                    <a:pt x="165244" y="354997"/>
                    <a:pt x="156989" y="341027"/>
                    <a:pt x="146828" y="349917"/>
                  </a:cubicBezTo>
                  <a:cubicBezTo>
                    <a:pt x="147464" y="361347"/>
                    <a:pt x="156989" y="368332"/>
                    <a:pt x="167784" y="3664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20" name="Google Shape;120;p3"/>
            <p:cNvSpPr/>
            <p:nvPr/>
          </p:nvSpPr>
          <p:spPr>
            <a:xfrm rot="-3375824">
              <a:off x="8508205" y="4088864"/>
              <a:ext cx="623152" cy="166730"/>
            </a:xfrm>
            <a:custGeom>
              <a:avLst/>
              <a:gdLst/>
              <a:ahLst/>
              <a:cxnLst/>
              <a:rect l="l" t="t" r="r" b="b"/>
              <a:pathLst>
                <a:path w="724776" h="193920" extrusionOk="0">
                  <a:moveTo>
                    <a:pt x="536612" y="138058"/>
                  </a:moveTo>
                  <a:cubicBezTo>
                    <a:pt x="412787" y="137423"/>
                    <a:pt x="278168" y="171713"/>
                    <a:pt x="151168" y="192033"/>
                  </a:cubicBezTo>
                  <a:cubicBezTo>
                    <a:pt x="124497" y="199653"/>
                    <a:pt x="-29807" y="184413"/>
                    <a:pt x="5118" y="142503"/>
                  </a:cubicBezTo>
                  <a:cubicBezTo>
                    <a:pt x="118783" y="37093"/>
                    <a:pt x="265468" y="56778"/>
                    <a:pt x="408978" y="32013"/>
                  </a:cubicBezTo>
                  <a:cubicBezTo>
                    <a:pt x="490258" y="33283"/>
                    <a:pt x="579158" y="-16882"/>
                    <a:pt x="655358" y="5978"/>
                  </a:cubicBezTo>
                  <a:cubicBezTo>
                    <a:pt x="675043" y="28203"/>
                    <a:pt x="713143" y="-12437"/>
                    <a:pt x="722033" y="26933"/>
                  </a:cubicBezTo>
                  <a:cubicBezTo>
                    <a:pt x="725208" y="40268"/>
                    <a:pt x="727747" y="54238"/>
                    <a:pt x="716953" y="68208"/>
                  </a:cubicBezTo>
                  <a:cubicBezTo>
                    <a:pt x="673137" y="67573"/>
                    <a:pt x="667422" y="106943"/>
                    <a:pt x="643928" y="137423"/>
                  </a:cubicBezTo>
                  <a:cubicBezTo>
                    <a:pt x="555662" y="152663"/>
                    <a:pt x="452793" y="199653"/>
                    <a:pt x="367068" y="192033"/>
                  </a:cubicBezTo>
                  <a:cubicBezTo>
                    <a:pt x="370878" y="153933"/>
                    <a:pt x="501053" y="157108"/>
                    <a:pt x="536612" y="138058"/>
                  </a:cubicBezTo>
                  <a:close/>
                  <a:moveTo>
                    <a:pt x="388658" y="121548"/>
                  </a:moveTo>
                  <a:cubicBezTo>
                    <a:pt x="450887" y="124723"/>
                    <a:pt x="612812" y="113928"/>
                    <a:pt x="651547" y="66303"/>
                  </a:cubicBezTo>
                  <a:cubicBezTo>
                    <a:pt x="658533" y="42808"/>
                    <a:pt x="636943" y="18043"/>
                    <a:pt x="613447" y="21218"/>
                  </a:cubicBezTo>
                  <a:cubicBezTo>
                    <a:pt x="537883" y="43443"/>
                    <a:pt x="438822" y="31378"/>
                    <a:pt x="374053" y="70748"/>
                  </a:cubicBezTo>
                  <a:cubicBezTo>
                    <a:pt x="377862" y="86623"/>
                    <a:pt x="382943" y="103133"/>
                    <a:pt x="388658" y="121548"/>
                  </a:cubicBezTo>
                  <a:close/>
                  <a:moveTo>
                    <a:pt x="347383" y="65668"/>
                  </a:moveTo>
                  <a:cubicBezTo>
                    <a:pt x="275628" y="73288"/>
                    <a:pt x="201968" y="68843"/>
                    <a:pt x="133387" y="91703"/>
                  </a:cubicBezTo>
                  <a:cubicBezTo>
                    <a:pt x="131483" y="119008"/>
                    <a:pt x="132753" y="145678"/>
                    <a:pt x="144818" y="169808"/>
                  </a:cubicBezTo>
                  <a:cubicBezTo>
                    <a:pt x="207047" y="142503"/>
                    <a:pt x="415962" y="182508"/>
                    <a:pt x="347383" y="65668"/>
                  </a:cubicBezTo>
                  <a:close/>
                  <a:moveTo>
                    <a:pt x="106083" y="110118"/>
                  </a:moveTo>
                  <a:cubicBezTo>
                    <a:pt x="81318" y="115198"/>
                    <a:pt x="37503" y="132978"/>
                    <a:pt x="52743" y="161553"/>
                  </a:cubicBezTo>
                  <a:cubicBezTo>
                    <a:pt x="71158" y="167903"/>
                    <a:pt x="90208" y="171078"/>
                    <a:pt x="111797" y="169808"/>
                  </a:cubicBezTo>
                  <a:cubicBezTo>
                    <a:pt x="115608" y="148218"/>
                    <a:pt x="114972" y="129803"/>
                    <a:pt x="106083" y="110118"/>
                  </a:cubicBezTo>
                  <a:close/>
                  <a:moveTo>
                    <a:pt x="680122" y="49793"/>
                  </a:moveTo>
                  <a:cubicBezTo>
                    <a:pt x="687743" y="47253"/>
                    <a:pt x="701712" y="49158"/>
                    <a:pt x="699172" y="37728"/>
                  </a:cubicBezTo>
                  <a:cubicBezTo>
                    <a:pt x="692187" y="30743"/>
                    <a:pt x="679487" y="37093"/>
                    <a:pt x="680122" y="4979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21" name="Google Shape;121;p3"/>
            <p:cNvSpPr/>
            <p:nvPr/>
          </p:nvSpPr>
          <p:spPr>
            <a:xfrm rot="3011666">
              <a:off x="3210524" y="657803"/>
              <a:ext cx="199800" cy="513948"/>
            </a:xfrm>
            <a:custGeom>
              <a:avLst/>
              <a:gdLst/>
              <a:ahLst/>
              <a:cxnLst/>
              <a:rect l="l" t="t" r="r" b="b"/>
              <a:pathLst>
                <a:path w="232561" h="598221" extrusionOk="0">
                  <a:moveTo>
                    <a:pt x="113282" y="495986"/>
                  </a:moveTo>
                  <a:cubicBezTo>
                    <a:pt x="77722" y="519481"/>
                    <a:pt x="56132" y="585521"/>
                    <a:pt x="22477" y="598221"/>
                  </a:cubicBezTo>
                  <a:cubicBezTo>
                    <a:pt x="-37848" y="484556"/>
                    <a:pt x="39622" y="335966"/>
                    <a:pt x="64388" y="215316"/>
                  </a:cubicBezTo>
                  <a:cubicBezTo>
                    <a:pt x="82802" y="153086"/>
                    <a:pt x="100582" y="90856"/>
                    <a:pt x="115822" y="27991"/>
                  </a:cubicBezTo>
                  <a:cubicBezTo>
                    <a:pt x="125982" y="-24714"/>
                    <a:pt x="192657" y="10846"/>
                    <a:pt x="223772" y="23546"/>
                  </a:cubicBezTo>
                  <a:cubicBezTo>
                    <a:pt x="247268" y="47041"/>
                    <a:pt x="216788" y="92761"/>
                    <a:pt x="211707" y="121971"/>
                  </a:cubicBezTo>
                  <a:cubicBezTo>
                    <a:pt x="177418" y="245161"/>
                    <a:pt x="139952" y="370891"/>
                    <a:pt x="113282" y="495986"/>
                  </a:cubicBezTo>
                  <a:close/>
                  <a:moveTo>
                    <a:pt x="45338" y="459156"/>
                  </a:moveTo>
                  <a:cubicBezTo>
                    <a:pt x="74547" y="330886"/>
                    <a:pt x="116457" y="203886"/>
                    <a:pt x="145668" y="76886"/>
                  </a:cubicBezTo>
                  <a:cubicBezTo>
                    <a:pt x="109472" y="78156"/>
                    <a:pt x="92963" y="222301"/>
                    <a:pt x="77088" y="257861"/>
                  </a:cubicBezTo>
                  <a:cubicBezTo>
                    <a:pt x="76452" y="295961"/>
                    <a:pt x="252" y="454076"/>
                    <a:pt x="45972" y="458521"/>
                  </a:cubicBezTo>
                  <a:cubicBezTo>
                    <a:pt x="56768" y="469316"/>
                    <a:pt x="69468" y="475666"/>
                    <a:pt x="85977" y="474396"/>
                  </a:cubicBezTo>
                  <a:cubicBezTo>
                    <a:pt x="99313" y="448996"/>
                    <a:pt x="223772" y="55296"/>
                    <a:pt x="175513" y="85776"/>
                  </a:cubicBezTo>
                  <a:cubicBezTo>
                    <a:pt x="122807" y="140386"/>
                    <a:pt x="105027" y="464871"/>
                    <a:pt x="45338" y="459156"/>
                  </a:cubicBezTo>
                  <a:close/>
                  <a:moveTo>
                    <a:pt x="202818" y="67361"/>
                  </a:moveTo>
                  <a:cubicBezTo>
                    <a:pt x="204722" y="55296"/>
                    <a:pt x="205357" y="47676"/>
                    <a:pt x="206627" y="40691"/>
                  </a:cubicBezTo>
                  <a:cubicBezTo>
                    <a:pt x="183768" y="22276"/>
                    <a:pt x="139318" y="7671"/>
                    <a:pt x="136777" y="48311"/>
                  </a:cubicBezTo>
                  <a:cubicBezTo>
                    <a:pt x="156463" y="61011"/>
                    <a:pt x="178052" y="61646"/>
                    <a:pt x="202818" y="67361"/>
                  </a:cubicBezTo>
                  <a:close/>
                  <a:moveTo>
                    <a:pt x="28193" y="481381"/>
                  </a:moveTo>
                  <a:cubicBezTo>
                    <a:pt x="20572" y="551231"/>
                    <a:pt x="45338" y="558216"/>
                    <a:pt x="77088" y="497891"/>
                  </a:cubicBezTo>
                  <a:cubicBezTo>
                    <a:pt x="61847" y="488366"/>
                    <a:pt x="45972" y="487096"/>
                    <a:pt x="28193" y="481381"/>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22" name="Google Shape;122;p3"/>
            <p:cNvSpPr/>
            <p:nvPr/>
          </p:nvSpPr>
          <p:spPr>
            <a:xfrm rot="2196195">
              <a:off x="6146037" y="457710"/>
              <a:ext cx="248001" cy="649145"/>
            </a:xfrm>
            <a:custGeom>
              <a:avLst/>
              <a:gdLst/>
              <a:ahLst/>
              <a:cxnLst/>
              <a:rect l="l" t="t" r="r" b="b"/>
              <a:pathLst>
                <a:path w="288538" h="755251" extrusionOk="0">
                  <a:moveTo>
                    <a:pt x="159385" y="203835"/>
                  </a:moveTo>
                  <a:cubicBezTo>
                    <a:pt x="135890" y="116840"/>
                    <a:pt x="239395" y="74295"/>
                    <a:pt x="262890" y="0"/>
                  </a:cubicBezTo>
                  <a:cubicBezTo>
                    <a:pt x="320675" y="52070"/>
                    <a:pt x="269240" y="174625"/>
                    <a:pt x="222250" y="224155"/>
                  </a:cubicBezTo>
                  <a:cubicBezTo>
                    <a:pt x="234950" y="327660"/>
                    <a:pt x="174625" y="408305"/>
                    <a:pt x="143510" y="500380"/>
                  </a:cubicBezTo>
                  <a:cubicBezTo>
                    <a:pt x="127635" y="528955"/>
                    <a:pt x="31750" y="815975"/>
                    <a:pt x="0" y="743585"/>
                  </a:cubicBezTo>
                  <a:cubicBezTo>
                    <a:pt x="43180" y="565150"/>
                    <a:pt x="33020" y="346710"/>
                    <a:pt x="159385" y="203835"/>
                  </a:cubicBezTo>
                  <a:close/>
                  <a:moveTo>
                    <a:pt x="43180" y="661035"/>
                  </a:moveTo>
                  <a:cubicBezTo>
                    <a:pt x="103505" y="576580"/>
                    <a:pt x="121920" y="466725"/>
                    <a:pt x="172085" y="375285"/>
                  </a:cubicBezTo>
                  <a:cubicBezTo>
                    <a:pt x="180340" y="353060"/>
                    <a:pt x="195580" y="327025"/>
                    <a:pt x="191135" y="303530"/>
                  </a:cubicBezTo>
                  <a:cubicBezTo>
                    <a:pt x="171450" y="297815"/>
                    <a:pt x="151765" y="292735"/>
                    <a:pt x="130810" y="287020"/>
                  </a:cubicBezTo>
                  <a:cubicBezTo>
                    <a:pt x="74295" y="403225"/>
                    <a:pt x="55880" y="534035"/>
                    <a:pt x="43180" y="661035"/>
                  </a:cubicBezTo>
                  <a:close/>
                  <a:moveTo>
                    <a:pt x="261620" y="67945"/>
                  </a:moveTo>
                  <a:cubicBezTo>
                    <a:pt x="259715" y="67310"/>
                    <a:pt x="257175" y="66040"/>
                    <a:pt x="255270" y="65405"/>
                  </a:cubicBezTo>
                  <a:cubicBezTo>
                    <a:pt x="223520" y="100965"/>
                    <a:pt x="139700" y="176530"/>
                    <a:pt x="197485" y="217805"/>
                  </a:cubicBezTo>
                  <a:cubicBezTo>
                    <a:pt x="239395" y="175260"/>
                    <a:pt x="261620" y="126365"/>
                    <a:pt x="261620" y="67945"/>
                  </a:cubicBezTo>
                  <a:close/>
                  <a:moveTo>
                    <a:pt x="194945" y="281305"/>
                  </a:moveTo>
                  <a:cubicBezTo>
                    <a:pt x="201295" y="267970"/>
                    <a:pt x="201930" y="255905"/>
                    <a:pt x="198120" y="244475"/>
                  </a:cubicBezTo>
                  <a:cubicBezTo>
                    <a:pt x="167640" y="227330"/>
                    <a:pt x="156210" y="233045"/>
                    <a:pt x="146685" y="267335"/>
                  </a:cubicBezTo>
                  <a:cubicBezTo>
                    <a:pt x="158750" y="282575"/>
                    <a:pt x="175260" y="283210"/>
                    <a:pt x="194945" y="28130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23" name="Google Shape;123;p3"/>
            <p:cNvSpPr/>
            <p:nvPr/>
          </p:nvSpPr>
          <p:spPr>
            <a:xfrm rot="9911830">
              <a:off x="5498424" y="4613124"/>
              <a:ext cx="338915" cy="323847"/>
            </a:xfrm>
            <a:custGeom>
              <a:avLst/>
              <a:gdLst/>
              <a:ahLst/>
              <a:cxnLst/>
              <a:rect l="l" t="t" r="r" b="b"/>
              <a:pathLst>
                <a:path w="393594" h="376095" extrusionOk="0">
                  <a:moveTo>
                    <a:pt x="214418" y="305042"/>
                  </a:moveTo>
                  <a:cubicBezTo>
                    <a:pt x="268393" y="256783"/>
                    <a:pt x="326179" y="286627"/>
                    <a:pt x="373168" y="327902"/>
                  </a:cubicBezTo>
                  <a:cubicBezTo>
                    <a:pt x="334433" y="348222"/>
                    <a:pt x="287443" y="358383"/>
                    <a:pt x="242358" y="352667"/>
                  </a:cubicBezTo>
                  <a:cubicBezTo>
                    <a:pt x="242358" y="360922"/>
                    <a:pt x="242358" y="367908"/>
                    <a:pt x="242358" y="374892"/>
                  </a:cubicBezTo>
                  <a:cubicBezTo>
                    <a:pt x="208704" y="387592"/>
                    <a:pt x="190289" y="296152"/>
                    <a:pt x="189654" y="269483"/>
                  </a:cubicBezTo>
                  <a:cubicBezTo>
                    <a:pt x="-846" y="341237"/>
                    <a:pt x="-74507" y="101208"/>
                    <a:pt x="94404" y="17387"/>
                  </a:cubicBezTo>
                  <a:cubicBezTo>
                    <a:pt x="178858" y="4052"/>
                    <a:pt x="289983" y="-24523"/>
                    <a:pt x="357293" y="44058"/>
                  </a:cubicBezTo>
                  <a:cubicBezTo>
                    <a:pt x="419523" y="101208"/>
                    <a:pt x="399839" y="240272"/>
                    <a:pt x="312843" y="258687"/>
                  </a:cubicBezTo>
                  <a:cubicBezTo>
                    <a:pt x="260139" y="256147"/>
                    <a:pt x="199179" y="220587"/>
                    <a:pt x="214418" y="305042"/>
                  </a:cubicBezTo>
                  <a:close/>
                  <a:moveTo>
                    <a:pt x="369993" y="131687"/>
                  </a:moveTo>
                  <a:cubicBezTo>
                    <a:pt x="377614" y="58662"/>
                    <a:pt x="298873" y="-2298"/>
                    <a:pt x="229658" y="22467"/>
                  </a:cubicBezTo>
                  <a:cubicBezTo>
                    <a:pt x="215054" y="28817"/>
                    <a:pt x="199179" y="30722"/>
                    <a:pt x="183304" y="23737"/>
                  </a:cubicBezTo>
                  <a:cubicBezTo>
                    <a:pt x="79164" y="3417"/>
                    <a:pt x="-14182" y="120258"/>
                    <a:pt x="37254" y="217412"/>
                  </a:cubicBezTo>
                  <a:cubicBezTo>
                    <a:pt x="86148" y="318377"/>
                    <a:pt x="176954" y="218047"/>
                    <a:pt x="249979" y="231383"/>
                  </a:cubicBezTo>
                  <a:cubicBezTo>
                    <a:pt x="321098" y="265037"/>
                    <a:pt x="372533" y="203442"/>
                    <a:pt x="369993" y="131687"/>
                  </a:cubicBezTo>
                  <a:close/>
                  <a:moveTo>
                    <a:pt x="329354" y="320283"/>
                  </a:moveTo>
                  <a:cubicBezTo>
                    <a:pt x="316654" y="302502"/>
                    <a:pt x="260773" y="284087"/>
                    <a:pt x="255693" y="313297"/>
                  </a:cubicBezTo>
                  <a:cubicBezTo>
                    <a:pt x="266489" y="313297"/>
                    <a:pt x="288714" y="301233"/>
                    <a:pt x="289348" y="318377"/>
                  </a:cubicBezTo>
                  <a:cubicBezTo>
                    <a:pt x="289348" y="327902"/>
                    <a:pt x="272839" y="324092"/>
                    <a:pt x="275379" y="337427"/>
                  </a:cubicBezTo>
                  <a:cubicBezTo>
                    <a:pt x="293158" y="336158"/>
                    <a:pt x="310304" y="333617"/>
                    <a:pt x="329354" y="32028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24" name="Google Shape;124;p3"/>
            <p:cNvSpPr/>
            <p:nvPr/>
          </p:nvSpPr>
          <p:spPr>
            <a:xfrm>
              <a:off x="510215" y="271717"/>
              <a:ext cx="557022" cy="619823"/>
            </a:xfrm>
            <a:custGeom>
              <a:avLst/>
              <a:gdLst/>
              <a:ahLst/>
              <a:cxnLst/>
              <a:rect l="l" t="t" r="r" b="b"/>
              <a:pathLst>
                <a:path w="647700" h="720725" extrusionOk="0">
                  <a:moveTo>
                    <a:pt x="513080" y="323850"/>
                  </a:moveTo>
                  <a:cubicBezTo>
                    <a:pt x="517525" y="130810"/>
                    <a:pt x="228600" y="72390"/>
                    <a:pt x="142240" y="236220"/>
                  </a:cubicBezTo>
                  <a:cubicBezTo>
                    <a:pt x="74930" y="348615"/>
                    <a:pt x="219075" y="481330"/>
                    <a:pt x="144145" y="591820"/>
                  </a:cubicBezTo>
                  <a:cubicBezTo>
                    <a:pt x="140970" y="600710"/>
                    <a:pt x="146685" y="608965"/>
                    <a:pt x="156210" y="609600"/>
                  </a:cubicBezTo>
                  <a:cubicBezTo>
                    <a:pt x="183515" y="603250"/>
                    <a:pt x="471170" y="659130"/>
                    <a:pt x="370205" y="597535"/>
                  </a:cubicBezTo>
                  <a:cubicBezTo>
                    <a:pt x="366395" y="480695"/>
                    <a:pt x="525780" y="439420"/>
                    <a:pt x="513080" y="323850"/>
                  </a:cubicBezTo>
                  <a:close/>
                  <a:moveTo>
                    <a:pt x="249555" y="588010"/>
                  </a:moveTo>
                  <a:cubicBezTo>
                    <a:pt x="230505" y="510540"/>
                    <a:pt x="259080" y="430530"/>
                    <a:pt x="233680" y="354965"/>
                  </a:cubicBezTo>
                  <a:cubicBezTo>
                    <a:pt x="264795" y="384175"/>
                    <a:pt x="260985" y="381635"/>
                    <a:pt x="294640" y="368300"/>
                  </a:cubicBezTo>
                  <a:cubicBezTo>
                    <a:pt x="311785" y="385445"/>
                    <a:pt x="311785" y="385445"/>
                    <a:pt x="334010" y="392430"/>
                  </a:cubicBezTo>
                  <a:cubicBezTo>
                    <a:pt x="320675" y="454660"/>
                    <a:pt x="300355" y="514985"/>
                    <a:pt x="284480" y="576580"/>
                  </a:cubicBezTo>
                  <a:cubicBezTo>
                    <a:pt x="281305" y="594995"/>
                    <a:pt x="267335" y="597535"/>
                    <a:pt x="249555" y="588010"/>
                  </a:cubicBezTo>
                  <a:close/>
                  <a:moveTo>
                    <a:pt x="340360" y="595630"/>
                  </a:moveTo>
                  <a:cubicBezTo>
                    <a:pt x="326390" y="598805"/>
                    <a:pt x="316865" y="598805"/>
                    <a:pt x="306070" y="589280"/>
                  </a:cubicBezTo>
                  <a:cubicBezTo>
                    <a:pt x="324485" y="520065"/>
                    <a:pt x="330200" y="430530"/>
                    <a:pt x="379730" y="377825"/>
                  </a:cubicBezTo>
                  <a:cubicBezTo>
                    <a:pt x="368300" y="346075"/>
                    <a:pt x="354965" y="335915"/>
                    <a:pt x="327025" y="359410"/>
                  </a:cubicBezTo>
                  <a:cubicBezTo>
                    <a:pt x="293370" y="341630"/>
                    <a:pt x="296545" y="333375"/>
                    <a:pt x="266700" y="354330"/>
                  </a:cubicBezTo>
                  <a:cubicBezTo>
                    <a:pt x="259715" y="342900"/>
                    <a:pt x="253365" y="331470"/>
                    <a:pt x="246380" y="320040"/>
                  </a:cubicBezTo>
                  <a:cubicBezTo>
                    <a:pt x="173355" y="307975"/>
                    <a:pt x="207010" y="382905"/>
                    <a:pt x="216535" y="386715"/>
                  </a:cubicBezTo>
                  <a:cubicBezTo>
                    <a:pt x="220345" y="452120"/>
                    <a:pt x="218440" y="519430"/>
                    <a:pt x="220980" y="584835"/>
                  </a:cubicBezTo>
                  <a:cubicBezTo>
                    <a:pt x="203200" y="588645"/>
                    <a:pt x="203200" y="589280"/>
                    <a:pt x="184785" y="581660"/>
                  </a:cubicBezTo>
                  <a:cubicBezTo>
                    <a:pt x="217170" y="478790"/>
                    <a:pt x="132080" y="381635"/>
                    <a:pt x="150495" y="281305"/>
                  </a:cubicBezTo>
                  <a:cubicBezTo>
                    <a:pt x="176530" y="188595"/>
                    <a:pt x="277495" y="156210"/>
                    <a:pt x="364490" y="170180"/>
                  </a:cubicBezTo>
                  <a:cubicBezTo>
                    <a:pt x="437515" y="178435"/>
                    <a:pt x="478155" y="247650"/>
                    <a:pt x="485140" y="314325"/>
                  </a:cubicBezTo>
                  <a:cubicBezTo>
                    <a:pt x="493395" y="430530"/>
                    <a:pt x="337820" y="475615"/>
                    <a:pt x="340360" y="595630"/>
                  </a:cubicBezTo>
                  <a:close/>
                  <a:moveTo>
                    <a:pt x="325755" y="644525"/>
                  </a:moveTo>
                  <a:cubicBezTo>
                    <a:pt x="270510" y="646430"/>
                    <a:pt x="215900" y="626745"/>
                    <a:pt x="161925" y="631190"/>
                  </a:cubicBezTo>
                  <a:cubicBezTo>
                    <a:pt x="137795" y="666750"/>
                    <a:pt x="304165" y="661035"/>
                    <a:pt x="325120" y="671195"/>
                  </a:cubicBezTo>
                  <a:cubicBezTo>
                    <a:pt x="360680" y="675640"/>
                    <a:pt x="353695" y="645160"/>
                    <a:pt x="325755" y="644525"/>
                  </a:cubicBezTo>
                  <a:close/>
                  <a:moveTo>
                    <a:pt x="176530" y="681990"/>
                  </a:moveTo>
                  <a:cubicBezTo>
                    <a:pt x="167005" y="729615"/>
                    <a:pt x="273050" y="708025"/>
                    <a:pt x="304165" y="720725"/>
                  </a:cubicBezTo>
                  <a:cubicBezTo>
                    <a:pt x="378460" y="691515"/>
                    <a:pt x="199390" y="686435"/>
                    <a:pt x="176530" y="681990"/>
                  </a:cubicBezTo>
                  <a:close/>
                  <a:moveTo>
                    <a:pt x="555625" y="214630"/>
                  </a:moveTo>
                  <a:cubicBezTo>
                    <a:pt x="588010" y="198755"/>
                    <a:pt x="614045" y="179705"/>
                    <a:pt x="647700" y="162560"/>
                  </a:cubicBezTo>
                  <a:cubicBezTo>
                    <a:pt x="629285" y="140335"/>
                    <a:pt x="513080" y="196850"/>
                    <a:pt x="555625" y="214630"/>
                  </a:cubicBezTo>
                  <a:close/>
                  <a:moveTo>
                    <a:pt x="0" y="465455"/>
                  </a:moveTo>
                  <a:cubicBezTo>
                    <a:pt x="14605" y="500380"/>
                    <a:pt x="64135" y="459105"/>
                    <a:pt x="78105" y="439420"/>
                  </a:cubicBezTo>
                  <a:cubicBezTo>
                    <a:pt x="49530" y="413385"/>
                    <a:pt x="29210" y="454660"/>
                    <a:pt x="0" y="465455"/>
                  </a:cubicBezTo>
                  <a:close/>
                  <a:moveTo>
                    <a:pt x="30480" y="86360"/>
                  </a:moveTo>
                  <a:cubicBezTo>
                    <a:pt x="35560" y="98425"/>
                    <a:pt x="99060" y="177800"/>
                    <a:pt x="105410" y="149860"/>
                  </a:cubicBezTo>
                  <a:cubicBezTo>
                    <a:pt x="90170" y="130175"/>
                    <a:pt x="60325" y="67945"/>
                    <a:pt x="30480" y="86360"/>
                  </a:cubicBezTo>
                  <a:close/>
                  <a:moveTo>
                    <a:pt x="351790" y="76200"/>
                  </a:moveTo>
                  <a:cubicBezTo>
                    <a:pt x="374015" y="69215"/>
                    <a:pt x="363220" y="30480"/>
                    <a:pt x="369570" y="11430"/>
                  </a:cubicBezTo>
                  <a:cubicBezTo>
                    <a:pt x="370205" y="5080"/>
                    <a:pt x="364490" y="0"/>
                    <a:pt x="357505" y="0"/>
                  </a:cubicBezTo>
                  <a:cubicBezTo>
                    <a:pt x="335915" y="635"/>
                    <a:pt x="345440" y="30480"/>
                    <a:pt x="342265" y="45085"/>
                  </a:cubicBezTo>
                  <a:cubicBezTo>
                    <a:pt x="342265" y="45085"/>
                    <a:pt x="342265" y="45085"/>
                    <a:pt x="342900" y="45085"/>
                  </a:cubicBezTo>
                  <a:cubicBezTo>
                    <a:pt x="342265" y="55245"/>
                    <a:pt x="336550" y="75565"/>
                    <a:pt x="351790" y="76200"/>
                  </a:cubicBezTo>
                  <a:close/>
                  <a:moveTo>
                    <a:pt x="519430" y="487045"/>
                  </a:moveTo>
                  <a:cubicBezTo>
                    <a:pt x="540385" y="495935"/>
                    <a:pt x="566420" y="540385"/>
                    <a:pt x="589280" y="520700"/>
                  </a:cubicBezTo>
                  <a:cubicBezTo>
                    <a:pt x="585470" y="502920"/>
                    <a:pt x="500380" y="438785"/>
                    <a:pt x="519430" y="487045"/>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25" name="Google Shape;125;p3"/>
            <p:cNvSpPr/>
            <p:nvPr/>
          </p:nvSpPr>
          <p:spPr>
            <a:xfrm>
              <a:off x="1778886" y="4237081"/>
              <a:ext cx="556337" cy="631409"/>
            </a:xfrm>
            <a:custGeom>
              <a:avLst/>
              <a:gdLst/>
              <a:ahLst/>
              <a:cxnLst/>
              <a:rect l="l" t="t" r="r" b="b"/>
              <a:pathLst>
                <a:path w="646904" h="734197" extrusionOk="0">
                  <a:moveTo>
                    <a:pt x="624840" y="487872"/>
                  </a:moveTo>
                  <a:cubicBezTo>
                    <a:pt x="596265" y="353252"/>
                    <a:pt x="540386" y="227522"/>
                    <a:pt x="497840" y="97347"/>
                  </a:cubicBezTo>
                  <a:cubicBezTo>
                    <a:pt x="482600" y="59247"/>
                    <a:pt x="474345" y="-1078"/>
                    <a:pt x="420370" y="28132"/>
                  </a:cubicBezTo>
                  <a:cubicBezTo>
                    <a:pt x="389255" y="44007"/>
                    <a:pt x="387986" y="-11238"/>
                    <a:pt x="354330" y="2097"/>
                  </a:cubicBezTo>
                  <a:cubicBezTo>
                    <a:pt x="234315" y="31307"/>
                    <a:pt x="104775" y="90362"/>
                    <a:pt x="0" y="151322"/>
                  </a:cubicBezTo>
                  <a:cubicBezTo>
                    <a:pt x="163195" y="779972"/>
                    <a:pt x="226061" y="866332"/>
                    <a:pt x="21590" y="162117"/>
                  </a:cubicBezTo>
                  <a:cubicBezTo>
                    <a:pt x="130811" y="105602"/>
                    <a:pt x="241300" y="40832"/>
                    <a:pt x="364490" y="23687"/>
                  </a:cubicBezTo>
                  <a:cubicBezTo>
                    <a:pt x="395605" y="56707"/>
                    <a:pt x="396240" y="56072"/>
                    <a:pt x="402590" y="79567"/>
                  </a:cubicBezTo>
                  <a:cubicBezTo>
                    <a:pt x="463550" y="226252"/>
                    <a:pt x="509905" y="375477"/>
                    <a:pt x="556261" y="526607"/>
                  </a:cubicBezTo>
                  <a:cubicBezTo>
                    <a:pt x="426086" y="593917"/>
                    <a:pt x="282575" y="667577"/>
                    <a:pt x="134620" y="680912"/>
                  </a:cubicBezTo>
                  <a:cubicBezTo>
                    <a:pt x="128270" y="680912"/>
                    <a:pt x="125095" y="689167"/>
                    <a:pt x="130175" y="693612"/>
                  </a:cubicBezTo>
                  <a:cubicBezTo>
                    <a:pt x="151765" y="709487"/>
                    <a:pt x="182245" y="690437"/>
                    <a:pt x="204470" y="688532"/>
                  </a:cubicBezTo>
                  <a:cubicBezTo>
                    <a:pt x="226061" y="700597"/>
                    <a:pt x="211455" y="728537"/>
                    <a:pt x="238125" y="732982"/>
                  </a:cubicBezTo>
                  <a:cubicBezTo>
                    <a:pt x="331470" y="744412"/>
                    <a:pt x="414655" y="672022"/>
                    <a:pt x="503555" y="649162"/>
                  </a:cubicBezTo>
                  <a:cubicBezTo>
                    <a:pt x="545465" y="633922"/>
                    <a:pt x="589280" y="623762"/>
                    <a:pt x="627380" y="599632"/>
                  </a:cubicBezTo>
                  <a:cubicBezTo>
                    <a:pt x="671830" y="579312"/>
                    <a:pt x="626745" y="524067"/>
                    <a:pt x="624840" y="487872"/>
                  </a:cubicBezTo>
                  <a:close/>
                  <a:moveTo>
                    <a:pt x="504825" y="628842"/>
                  </a:moveTo>
                  <a:cubicBezTo>
                    <a:pt x="418465" y="663132"/>
                    <a:pt x="337186" y="702502"/>
                    <a:pt x="245745" y="724092"/>
                  </a:cubicBezTo>
                  <a:cubicBezTo>
                    <a:pt x="241936" y="710122"/>
                    <a:pt x="238761" y="698057"/>
                    <a:pt x="234950" y="684087"/>
                  </a:cubicBezTo>
                  <a:cubicBezTo>
                    <a:pt x="339725" y="641542"/>
                    <a:pt x="449580" y="602172"/>
                    <a:pt x="553086" y="554547"/>
                  </a:cubicBezTo>
                  <a:cubicBezTo>
                    <a:pt x="556261" y="557087"/>
                    <a:pt x="591820" y="542482"/>
                    <a:pt x="588645" y="522797"/>
                  </a:cubicBezTo>
                  <a:cubicBezTo>
                    <a:pt x="537211" y="472632"/>
                    <a:pt x="544830" y="386907"/>
                    <a:pt x="516255" y="324677"/>
                  </a:cubicBezTo>
                  <a:cubicBezTo>
                    <a:pt x="488315" y="235142"/>
                    <a:pt x="447040" y="152592"/>
                    <a:pt x="418465" y="62422"/>
                  </a:cubicBezTo>
                  <a:cubicBezTo>
                    <a:pt x="469900" y="-53148"/>
                    <a:pt x="604520" y="513272"/>
                    <a:pt x="619761" y="552642"/>
                  </a:cubicBezTo>
                  <a:cubicBezTo>
                    <a:pt x="631825" y="607887"/>
                    <a:pt x="539750" y="607887"/>
                    <a:pt x="504825" y="628842"/>
                  </a:cubicBezTo>
                  <a:close/>
                  <a:moveTo>
                    <a:pt x="180975" y="522162"/>
                  </a:moveTo>
                  <a:cubicBezTo>
                    <a:pt x="182880" y="565977"/>
                    <a:pt x="377825" y="458027"/>
                    <a:pt x="415925" y="453582"/>
                  </a:cubicBezTo>
                  <a:cubicBezTo>
                    <a:pt x="636270" y="342457"/>
                    <a:pt x="215265" y="507557"/>
                    <a:pt x="180975" y="522162"/>
                  </a:cubicBezTo>
                  <a:close/>
                  <a:moveTo>
                    <a:pt x="90170" y="144972"/>
                  </a:moveTo>
                  <a:cubicBezTo>
                    <a:pt x="73661" y="159577"/>
                    <a:pt x="67945" y="299277"/>
                    <a:pt x="104140" y="277687"/>
                  </a:cubicBezTo>
                  <a:cubicBezTo>
                    <a:pt x="104775" y="271337"/>
                    <a:pt x="105411" y="264987"/>
                    <a:pt x="106045" y="258637"/>
                  </a:cubicBezTo>
                  <a:cubicBezTo>
                    <a:pt x="122555" y="253557"/>
                    <a:pt x="137795" y="248477"/>
                    <a:pt x="151765" y="244032"/>
                  </a:cubicBezTo>
                  <a:cubicBezTo>
                    <a:pt x="161290" y="252287"/>
                    <a:pt x="167640" y="270702"/>
                    <a:pt x="180975" y="258637"/>
                  </a:cubicBezTo>
                  <a:cubicBezTo>
                    <a:pt x="158115" y="219902"/>
                    <a:pt x="127000" y="169102"/>
                    <a:pt x="90170" y="144972"/>
                  </a:cubicBezTo>
                  <a:close/>
                  <a:moveTo>
                    <a:pt x="137161" y="222442"/>
                  </a:moveTo>
                  <a:cubicBezTo>
                    <a:pt x="128905" y="233872"/>
                    <a:pt x="118745" y="235777"/>
                    <a:pt x="105411" y="233872"/>
                  </a:cubicBezTo>
                  <a:cubicBezTo>
                    <a:pt x="100965" y="218632"/>
                    <a:pt x="99061" y="204662"/>
                    <a:pt x="104140" y="188152"/>
                  </a:cubicBezTo>
                  <a:cubicBezTo>
                    <a:pt x="121286" y="195137"/>
                    <a:pt x="127636" y="209742"/>
                    <a:pt x="137161" y="222442"/>
                  </a:cubicBezTo>
                  <a:close/>
                  <a:moveTo>
                    <a:pt x="400050" y="245937"/>
                  </a:moveTo>
                  <a:cubicBezTo>
                    <a:pt x="407670" y="200852"/>
                    <a:pt x="140336" y="324677"/>
                    <a:pt x="111761" y="337377"/>
                  </a:cubicBezTo>
                  <a:cubicBezTo>
                    <a:pt x="191136" y="350712"/>
                    <a:pt x="314325" y="265622"/>
                    <a:pt x="400050" y="245937"/>
                  </a:cubicBezTo>
                  <a:close/>
                  <a:moveTo>
                    <a:pt x="462915" y="478347"/>
                  </a:moveTo>
                  <a:cubicBezTo>
                    <a:pt x="382905" y="475807"/>
                    <a:pt x="304165" y="539942"/>
                    <a:pt x="224155" y="558357"/>
                  </a:cubicBezTo>
                  <a:cubicBezTo>
                    <a:pt x="88900" y="640907"/>
                    <a:pt x="455930" y="496127"/>
                    <a:pt x="462915" y="478347"/>
                  </a:cubicBezTo>
                  <a:close/>
                  <a:moveTo>
                    <a:pt x="168275" y="373572"/>
                  </a:moveTo>
                  <a:cubicBezTo>
                    <a:pt x="155575" y="376747"/>
                    <a:pt x="143511" y="387542"/>
                    <a:pt x="154940" y="399607"/>
                  </a:cubicBezTo>
                  <a:cubicBezTo>
                    <a:pt x="441325" y="299277"/>
                    <a:pt x="540386" y="220537"/>
                    <a:pt x="168275" y="373572"/>
                  </a:cubicBezTo>
                  <a:close/>
                  <a:moveTo>
                    <a:pt x="262890" y="426912"/>
                  </a:moveTo>
                  <a:cubicBezTo>
                    <a:pt x="226695" y="428817"/>
                    <a:pt x="195580" y="449772"/>
                    <a:pt x="158750" y="459297"/>
                  </a:cubicBezTo>
                  <a:cubicBezTo>
                    <a:pt x="159386" y="473902"/>
                    <a:pt x="169545" y="479617"/>
                    <a:pt x="182245" y="473902"/>
                  </a:cubicBezTo>
                  <a:cubicBezTo>
                    <a:pt x="198120" y="463742"/>
                    <a:pt x="290830" y="451042"/>
                    <a:pt x="262890" y="426912"/>
                  </a:cubicBezTo>
                  <a:close/>
                  <a:moveTo>
                    <a:pt x="179070" y="182437"/>
                  </a:moveTo>
                  <a:cubicBezTo>
                    <a:pt x="177165" y="163387"/>
                    <a:pt x="179705" y="157672"/>
                    <a:pt x="190500" y="141797"/>
                  </a:cubicBezTo>
                  <a:cubicBezTo>
                    <a:pt x="161290" y="150687"/>
                    <a:pt x="162561" y="113857"/>
                    <a:pt x="143511" y="124017"/>
                  </a:cubicBezTo>
                  <a:cubicBezTo>
                    <a:pt x="144145" y="146877"/>
                    <a:pt x="144145" y="146877"/>
                    <a:pt x="137161" y="163387"/>
                  </a:cubicBezTo>
                  <a:cubicBezTo>
                    <a:pt x="150495" y="169102"/>
                    <a:pt x="163195" y="175452"/>
                    <a:pt x="179070" y="182437"/>
                  </a:cubicBezTo>
                  <a:close/>
                  <a:moveTo>
                    <a:pt x="372111" y="153227"/>
                  </a:moveTo>
                  <a:cubicBezTo>
                    <a:pt x="307340" y="148147"/>
                    <a:pt x="240665" y="219902"/>
                    <a:pt x="346711" y="174817"/>
                  </a:cubicBezTo>
                  <a:cubicBezTo>
                    <a:pt x="358775" y="169737"/>
                    <a:pt x="368936" y="169737"/>
                    <a:pt x="372111" y="153227"/>
                  </a:cubicBezTo>
                  <a:close/>
                  <a:moveTo>
                    <a:pt x="304800" y="228792"/>
                  </a:moveTo>
                  <a:cubicBezTo>
                    <a:pt x="324486" y="222442"/>
                    <a:pt x="358775" y="224347"/>
                    <a:pt x="360045" y="197042"/>
                  </a:cubicBezTo>
                  <a:cubicBezTo>
                    <a:pt x="343536" y="202757"/>
                    <a:pt x="276861" y="207837"/>
                    <a:pt x="304800" y="228792"/>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26" name="Google Shape;126;p3"/>
            <p:cNvSpPr/>
            <p:nvPr/>
          </p:nvSpPr>
          <p:spPr>
            <a:xfrm rot="-982808">
              <a:off x="7867083" y="4603094"/>
              <a:ext cx="701993" cy="567693"/>
            </a:xfrm>
            <a:custGeom>
              <a:avLst/>
              <a:gdLst/>
              <a:ahLst/>
              <a:cxnLst/>
              <a:rect l="l" t="t" r="r" b="b"/>
              <a:pathLst>
                <a:path w="816364" h="660184" extrusionOk="0">
                  <a:moveTo>
                    <a:pt x="816263" y="506476"/>
                  </a:moveTo>
                  <a:cubicBezTo>
                    <a:pt x="711488" y="-86613"/>
                    <a:pt x="921672" y="-14858"/>
                    <a:pt x="306357" y="27051"/>
                  </a:cubicBezTo>
                  <a:cubicBezTo>
                    <a:pt x="279052" y="-13588"/>
                    <a:pt x="225077" y="19432"/>
                    <a:pt x="186342" y="20701"/>
                  </a:cubicBezTo>
                  <a:cubicBezTo>
                    <a:pt x="182532" y="28957"/>
                    <a:pt x="179357" y="35942"/>
                    <a:pt x="174912" y="45467"/>
                  </a:cubicBezTo>
                  <a:cubicBezTo>
                    <a:pt x="147607" y="9907"/>
                    <a:pt x="110142" y="29592"/>
                    <a:pt x="73312" y="35307"/>
                  </a:cubicBezTo>
                  <a:cubicBezTo>
                    <a:pt x="70137" y="42292"/>
                    <a:pt x="67597" y="48007"/>
                    <a:pt x="65057" y="54357"/>
                  </a:cubicBezTo>
                  <a:cubicBezTo>
                    <a:pt x="7272" y="56897"/>
                    <a:pt x="-8603" y="109601"/>
                    <a:pt x="4097" y="159132"/>
                  </a:cubicBezTo>
                  <a:cubicBezTo>
                    <a:pt x="10447" y="316612"/>
                    <a:pt x="42832" y="472822"/>
                    <a:pt x="51722" y="630301"/>
                  </a:cubicBezTo>
                  <a:cubicBezTo>
                    <a:pt x="86647" y="676657"/>
                    <a:pt x="126652" y="659512"/>
                    <a:pt x="171737" y="642367"/>
                  </a:cubicBezTo>
                  <a:cubicBezTo>
                    <a:pt x="243492" y="636017"/>
                    <a:pt x="313977" y="620142"/>
                    <a:pt x="385732" y="615062"/>
                  </a:cubicBezTo>
                  <a:cubicBezTo>
                    <a:pt x="477172" y="610617"/>
                    <a:pt x="567342" y="594742"/>
                    <a:pt x="657513" y="588392"/>
                  </a:cubicBezTo>
                  <a:cubicBezTo>
                    <a:pt x="715933" y="571247"/>
                    <a:pt x="820072" y="597282"/>
                    <a:pt x="816263" y="506476"/>
                  </a:cubicBezTo>
                  <a:close/>
                  <a:moveTo>
                    <a:pt x="761652" y="549022"/>
                  </a:moveTo>
                  <a:cubicBezTo>
                    <a:pt x="573692" y="583947"/>
                    <a:pt x="382557" y="591567"/>
                    <a:pt x="193962" y="618872"/>
                  </a:cubicBezTo>
                  <a:cubicBezTo>
                    <a:pt x="156497" y="613792"/>
                    <a:pt x="82202" y="665226"/>
                    <a:pt x="73312" y="606172"/>
                  </a:cubicBezTo>
                  <a:cubicBezTo>
                    <a:pt x="59977" y="492507"/>
                    <a:pt x="45372" y="378842"/>
                    <a:pt x="32037" y="265176"/>
                  </a:cubicBezTo>
                  <a:cubicBezTo>
                    <a:pt x="36482" y="210567"/>
                    <a:pt x="-8603" y="112142"/>
                    <a:pt x="52357" y="82297"/>
                  </a:cubicBezTo>
                  <a:cubicBezTo>
                    <a:pt x="189517" y="63247"/>
                    <a:pt x="327312" y="41022"/>
                    <a:pt x="466377" y="38482"/>
                  </a:cubicBezTo>
                  <a:cubicBezTo>
                    <a:pt x="769272" y="14351"/>
                    <a:pt x="740697" y="-41528"/>
                    <a:pt x="764192" y="281687"/>
                  </a:cubicBezTo>
                  <a:cubicBezTo>
                    <a:pt x="755302" y="281051"/>
                    <a:pt x="757842" y="274067"/>
                    <a:pt x="755302" y="270257"/>
                  </a:cubicBezTo>
                  <a:cubicBezTo>
                    <a:pt x="741967" y="249301"/>
                    <a:pt x="721647" y="263272"/>
                    <a:pt x="709583" y="277242"/>
                  </a:cubicBezTo>
                  <a:cubicBezTo>
                    <a:pt x="686088" y="242317"/>
                    <a:pt x="697517" y="60707"/>
                    <a:pt x="653702" y="63882"/>
                  </a:cubicBezTo>
                  <a:cubicBezTo>
                    <a:pt x="461297" y="91187"/>
                    <a:pt x="268257" y="108967"/>
                    <a:pt x="75217" y="126747"/>
                  </a:cubicBezTo>
                  <a:cubicBezTo>
                    <a:pt x="87917" y="245492"/>
                    <a:pt x="110777" y="356617"/>
                    <a:pt x="119667" y="474726"/>
                  </a:cubicBezTo>
                  <a:cubicBezTo>
                    <a:pt x="127287" y="501397"/>
                    <a:pt x="109507" y="568072"/>
                    <a:pt x="150782" y="565532"/>
                  </a:cubicBezTo>
                  <a:cubicBezTo>
                    <a:pt x="333027" y="540767"/>
                    <a:pt x="519717" y="557276"/>
                    <a:pt x="700058" y="507112"/>
                  </a:cubicBezTo>
                  <a:cubicBezTo>
                    <a:pt x="759747" y="495047"/>
                    <a:pt x="701327" y="358522"/>
                    <a:pt x="705138" y="312167"/>
                  </a:cubicBezTo>
                  <a:cubicBezTo>
                    <a:pt x="729267" y="306451"/>
                    <a:pt x="721647" y="345187"/>
                    <a:pt x="761652" y="308357"/>
                  </a:cubicBezTo>
                  <a:cubicBezTo>
                    <a:pt x="775622" y="349632"/>
                    <a:pt x="820072" y="536957"/>
                    <a:pt x="761652" y="549022"/>
                  </a:cubicBezTo>
                  <a:close/>
                  <a:moveTo>
                    <a:pt x="700692" y="478537"/>
                  </a:moveTo>
                  <a:cubicBezTo>
                    <a:pt x="522892" y="538862"/>
                    <a:pt x="337472" y="526162"/>
                    <a:pt x="152687" y="542037"/>
                  </a:cubicBezTo>
                  <a:cubicBezTo>
                    <a:pt x="130462" y="412497"/>
                    <a:pt x="112682" y="276607"/>
                    <a:pt x="102522" y="144526"/>
                  </a:cubicBezTo>
                  <a:cubicBezTo>
                    <a:pt x="282227" y="127382"/>
                    <a:pt x="467012" y="96901"/>
                    <a:pt x="647988" y="93726"/>
                  </a:cubicBezTo>
                  <a:cubicBezTo>
                    <a:pt x="682913" y="218187"/>
                    <a:pt x="694342" y="348997"/>
                    <a:pt x="700692" y="478537"/>
                  </a:cubicBezTo>
                  <a:close/>
                  <a:moveTo>
                    <a:pt x="502572" y="293751"/>
                  </a:moveTo>
                  <a:cubicBezTo>
                    <a:pt x="436532" y="277876"/>
                    <a:pt x="374937" y="230251"/>
                    <a:pt x="307627" y="228982"/>
                  </a:cubicBezTo>
                  <a:cubicBezTo>
                    <a:pt x="338107" y="506476"/>
                    <a:pt x="291752" y="420117"/>
                    <a:pt x="515907" y="325501"/>
                  </a:cubicBezTo>
                  <a:cubicBezTo>
                    <a:pt x="562263" y="307722"/>
                    <a:pt x="538132" y="292482"/>
                    <a:pt x="502572" y="293751"/>
                  </a:cubicBezTo>
                  <a:close/>
                  <a:moveTo>
                    <a:pt x="352077" y="378207"/>
                  </a:moveTo>
                  <a:cubicBezTo>
                    <a:pt x="345727" y="360426"/>
                    <a:pt x="329217" y="301372"/>
                    <a:pt x="334297" y="258192"/>
                  </a:cubicBezTo>
                  <a:cubicBezTo>
                    <a:pt x="382557" y="262637"/>
                    <a:pt x="445422" y="296292"/>
                    <a:pt x="497492" y="306451"/>
                  </a:cubicBezTo>
                  <a:cubicBezTo>
                    <a:pt x="467012" y="341376"/>
                    <a:pt x="396527" y="363601"/>
                    <a:pt x="352077" y="37820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27" name="Google Shape;127;p3"/>
            <p:cNvSpPr/>
            <p:nvPr/>
          </p:nvSpPr>
          <p:spPr>
            <a:xfrm rot="1185294">
              <a:off x="4798350" y="3885963"/>
              <a:ext cx="616477" cy="671778"/>
            </a:xfrm>
            <a:custGeom>
              <a:avLst/>
              <a:gdLst/>
              <a:ahLst/>
              <a:cxnLst/>
              <a:rect l="l" t="t" r="r" b="b"/>
              <a:pathLst>
                <a:path w="718509" h="782962" extrusionOk="0">
                  <a:moveTo>
                    <a:pt x="707390" y="178442"/>
                  </a:moveTo>
                  <a:cubicBezTo>
                    <a:pt x="705485" y="163837"/>
                    <a:pt x="700405" y="154947"/>
                    <a:pt x="683895" y="153042"/>
                  </a:cubicBezTo>
                  <a:cubicBezTo>
                    <a:pt x="685800" y="135897"/>
                    <a:pt x="673100" y="127642"/>
                    <a:pt x="665480" y="114942"/>
                  </a:cubicBezTo>
                  <a:cubicBezTo>
                    <a:pt x="664845" y="85097"/>
                    <a:pt x="638810" y="88907"/>
                    <a:pt x="618490" y="95257"/>
                  </a:cubicBezTo>
                  <a:cubicBezTo>
                    <a:pt x="595630" y="74302"/>
                    <a:pt x="582295" y="68587"/>
                    <a:pt x="555625" y="88272"/>
                  </a:cubicBezTo>
                  <a:cubicBezTo>
                    <a:pt x="523875" y="100972"/>
                    <a:pt x="523240" y="30487"/>
                    <a:pt x="488315" y="60332"/>
                  </a:cubicBezTo>
                  <a:cubicBezTo>
                    <a:pt x="445135" y="96527"/>
                    <a:pt x="462915" y="-3803"/>
                    <a:pt x="385445" y="42552"/>
                  </a:cubicBezTo>
                  <a:cubicBezTo>
                    <a:pt x="359410" y="-34918"/>
                    <a:pt x="319405" y="13977"/>
                    <a:pt x="274320" y="29852"/>
                  </a:cubicBezTo>
                  <a:cubicBezTo>
                    <a:pt x="182245" y="239402"/>
                    <a:pt x="65405" y="447047"/>
                    <a:pt x="0" y="662312"/>
                  </a:cubicBezTo>
                  <a:cubicBezTo>
                    <a:pt x="161925" y="678822"/>
                    <a:pt x="313055" y="747402"/>
                    <a:pt x="471170" y="782962"/>
                  </a:cubicBezTo>
                  <a:cubicBezTo>
                    <a:pt x="532130" y="658502"/>
                    <a:pt x="575310" y="535947"/>
                    <a:pt x="636905" y="413392"/>
                  </a:cubicBezTo>
                  <a:cubicBezTo>
                    <a:pt x="664210" y="349892"/>
                    <a:pt x="688975" y="285757"/>
                    <a:pt x="714375" y="221622"/>
                  </a:cubicBezTo>
                  <a:cubicBezTo>
                    <a:pt x="718185" y="205747"/>
                    <a:pt x="723900" y="190507"/>
                    <a:pt x="707390" y="178442"/>
                  </a:cubicBezTo>
                  <a:close/>
                  <a:moveTo>
                    <a:pt x="655955" y="152407"/>
                  </a:moveTo>
                  <a:cubicBezTo>
                    <a:pt x="652780" y="161297"/>
                    <a:pt x="650240" y="170187"/>
                    <a:pt x="646430" y="180347"/>
                  </a:cubicBezTo>
                  <a:cubicBezTo>
                    <a:pt x="604520" y="162567"/>
                    <a:pt x="608330" y="116847"/>
                    <a:pt x="655955" y="152407"/>
                  </a:cubicBezTo>
                  <a:close/>
                  <a:moveTo>
                    <a:pt x="561975" y="127642"/>
                  </a:moveTo>
                  <a:cubicBezTo>
                    <a:pt x="572770" y="118117"/>
                    <a:pt x="577850" y="125737"/>
                    <a:pt x="590550" y="133992"/>
                  </a:cubicBezTo>
                  <a:cubicBezTo>
                    <a:pt x="576580" y="138437"/>
                    <a:pt x="558800" y="146057"/>
                    <a:pt x="561975" y="127642"/>
                  </a:cubicBezTo>
                  <a:close/>
                  <a:moveTo>
                    <a:pt x="353695" y="33027"/>
                  </a:moveTo>
                  <a:cubicBezTo>
                    <a:pt x="351155" y="47632"/>
                    <a:pt x="334010" y="34297"/>
                    <a:pt x="323215" y="31757"/>
                  </a:cubicBezTo>
                  <a:cubicBezTo>
                    <a:pt x="334010" y="17152"/>
                    <a:pt x="350520" y="17787"/>
                    <a:pt x="353695" y="33027"/>
                  </a:cubicBezTo>
                  <a:close/>
                  <a:moveTo>
                    <a:pt x="43180" y="618497"/>
                  </a:moveTo>
                  <a:cubicBezTo>
                    <a:pt x="46990" y="609607"/>
                    <a:pt x="54610" y="612147"/>
                    <a:pt x="59055" y="613417"/>
                  </a:cubicBezTo>
                  <a:cubicBezTo>
                    <a:pt x="99060" y="635642"/>
                    <a:pt x="160020" y="625482"/>
                    <a:pt x="189865" y="659137"/>
                  </a:cubicBezTo>
                  <a:cubicBezTo>
                    <a:pt x="140970" y="652152"/>
                    <a:pt x="87630" y="638817"/>
                    <a:pt x="43180" y="618497"/>
                  </a:cubicBezTo>
                  <a:close/>
                  <a:moveTo>
                    <a:pt x="201295" y="663582"/>
                  </a:moveTo>
                  <a:cubicBezTo>
                    <a:pt x="198755" y="662312"/>
                    <a:pt x="196215" y="661677"/>
                    <a:pt x="193675" y="660407"/>
                  </a:cubicBezTo>
                  <a:cubicBezTo>
                    <a:pt x="196215" y="660407"/>
                    <a:pt x="199390" y="659772"/>
                    <a:pt x="201930" y="659772"/>
                  </a:cubicBezTo>
                  <a:cubicBezTo>
                    <a:pt x="201295" y="661042"/>
                    <a:pt x="201295" y="662312"/>
                    <a:pt x="201295" y="663582"/>
                  </a:cubicBezTo>
                  <a:close/>
                  <a:moveTo>
                    <a:pt x="228600" y="667392"/>
                  </a:moveTo>
                  <a:cubicBezTo>
                    <a:pt x="246380" y="662312"/>
                    <a:pt x="262255" y="666122"/>
                    <a:pt x="276860" y="680727"/>
                  </a:cubicBezTo>
                  <a:cubicBezTo>
                    <a:pt x="256540" y="687077"/>
                    <a:pt x="242570" y="678822"/>
                    <a:pt x="228600" y="667392"/>
                  </a:cubicBezTo>
                  <a:close/>
                  <a:moveTo>
                    <a:pt x="434975" y="704222"/>
                  </a:moveTo>
                  <a:cubicBezTo>
                    <a:pt x="306070" y="664852"/>
                    <a:pt x="177800" y="628657"/>
                    <a:pt x="47625" y="588652"/>
                  </a:cubicBezTo>
                  <a:cubicBezTo>
                    <a:pt x="114935" y="409582"/>
                    <a:pt x="198120" y="233052"/>
                    <a:pt x="284480" y="61602"/>
                  </a:cubicBezTo>
                  <a:cubicBezTo>
                    <a:pt x="314960" y="97162"/>
                    <a:pt x="369570" y="94622"/>
                    <a:pt x="323215" y="62872"/>
                  </a:cubicBezTo>
                  <a:cubicBezTo>
                    <a:pt x="340995" y="59697"/>
                    <a:pt x="354330" y="64777"/>
                    <a:pt x="369570" y="70492"/>
                  </a:cubicBezTo>
                  <a:cubicBezTo>
                    <a:pt x="377825" y="143517"/>
                    <a:pt x="474980" y="111132"/>
                    <a:pt x="398145" y="86367"/>
                  </a:cubicBezTo>
                  <a:cubicBezTo>
                    <a:pt x="411480" y="67952"/>
                    <a:pt x="439420" y="83827"/>
                    <a:pt x="457200" y="89542"/>
                  </a:cubicBezTo>
                  <a:cubicBezTo>
                    <a:pt x="461010" y="179712"/>
                    <a:pt x="532130" y="156852"/>
                    <a:pt x="506095" y="131452"/>
                  </a:cubicBezTo>
                  <a:cubicBezTo>
                    <a:pt x="485140" y="128912"/>
                    <a:pt x="480695" y="129547"/>
                    <a:pt x="483870" y="104147"/>
                  </a:cubicBezTo>
                  <a:cubicBezTo>
                    <a:pt x="501650" y="101607"/>
                    <a:pt x="518795" y="107957"/>
                    <a:pt x="536575" y="110497"/>
                  </a:cubicBezTo>
                  <a:cubicBezTo>
                    <a:pt x="542290" y="147327"/>
                    <a:pt x="556260" y="169552"/>
                    <a:pt x="595630" y="161932"/>
                  </a:cubicBezTo>
                  <a:cubicBezTo>
                    <a:pt x="610235" y="174632"/>
                    <a:pt x="624205" y="186697"/>
                    <a:pt x="638810" y="199397"/>
                  </a:cubicBezTo>
                  <a:cubicBezTo>
                    <a:pt x="590550" y="376562"/>
                    <a:pt x="498475" y="533407"/>
                    <a:pt x="434975" y="704222"/>
                  </a:cubicBezTo>
                  <a:close/>
                  <a:moveTo>
                    <a:pt x="560705" y="508642"/>
                  </a:moveTo>
                  <a:cubicBezTo>
                    <a:pt x="560705" y="508642"/>
                    <a:pt x="560705" y="508007"/>
                    <a:pt x="560705" y="508642"/>
                  </a:cubicBezTo>
                  <a:cubicBezTo>
                    <a:pt x="561340" y="509277"/>
                    <a:pt x="561975" y="509912"/>
                    <a:pt x="562610" y="509912"/>
                  </a:cubicBezTo>
                  <a:cubicBezTo>
                    <a:pt x="561975" y="509277"/>
                    <a:pt x="561340" y="509277"/>
                    <a:pt x="560705" y="508642"/>
                  </a:cubicBezTo>
                  <a:close/>
                  <a:moveTo>
                    <a:pt x="602615" y="438792"/>
                  </a:moveTo>
                  <a:cubicBezTo>
                    <a:pt x="588010" y="457842"/>
                    <a:pt x="586740" y="504832"/>
                    <a:pt x="561340" y="508007"/>
                  </a:cubicBezTo>
                  <a:cubicBezTo>
                    <a:pt x="607695" y="405772"/>
                    <a:pt x="632460" y="297822"/>
                    <a:pt x="690245" y="201302"/>
                  </a:cubicBezTo>
                  <a:cubicBezTo>
                    <a:pt x="678180" y="284487"/>
                    <a:pt x="633730" y="360052"/>
                    <a:pt x="602615" y="438792"/>
                  </a:cubicBezTo>
                  <a:close/>
                  <a:moveTo>
                    <a:pt x="313690" y="335287"/>
                  </a:moveTo>
                  <a:cubicBezTo>
                    <a:pt x="297815" y="333382"/>
                    <a:pt x="197485" y="287027"/>
                    <a:pt x="229870" y="330842"/>
                  </a:cubicBezTo>
                  <a:cubicBezTo>
                    <a:pt x="312420" y="365767"/>
                    <a:pt x="409575" y="363862"/>
                    <a:pt x="485775" y="412757"/>
                  </a:cubicBezTo>
                  <a:cubicBezTo>
                    <a:pt x="496570" y="419107"/>
                    <a:pt x="505460" y="426092"/>
                    <a:pt x="517525" y="415297"/>
                  </a:cubicBezTo>
                  <a:cubicBezTo>
                    <a:pt x="468630" y="357512"/>
                    <a:pt x="381000" y="360052"/>
                    <a:pt x="313690" y="335287"/>
                  </a:cubicBezTo>
                  <a:close/>
                  <a:moveTo>
                    <a:pt x="247650" y="245752"/>
                  </a:moveTo>
                  <a:cubicBezTo>
                    <a:pt x="237490" y="288932"/>
                    <a:pt x="370205" y="285757"/>
                    <a:pt x="402590" y="304172"/>
                  </a:cubicBezTo>
                  <a:cubicBezTo>
                    <a:pt x="441325" y="314332"/>
                    <a:pt x="480060" y="325762"/>
                    <a:pt x="514985" y="346717"/>
                  </a:cubicBezTo>
                  <a:cubicBezTo>
                    <a:pt x="520065" y="349892"/>
                    <a:pt x="526415" y="350527"/>
                    <a:pt x="528955" y="344812"/>
                  </a:cubicBezTo>
                  <a:cubicBezTo>
                    <a:pt x="528955" y="296552"/>
                    <a:pt x="299720" y="266072"/>
                    <a:pt x="247650" y="245752"/>
                  </a:cubicBezTo>
                  <a:close/>
                  <a:moveTo>
                    <a:pt x="190500" y="440062"/>
                  </a:moveTo>
                  <a:cubicBezTo>
                    <a:pt x="114300" y="454032"/>
                    <a:pt x="260350" y="477527"/>
                    <a:pt x="276860" y="483242"/>
                  </a:cubicBezTo>
                  <a:cubicBezTo>
                    <a:pt x="335915" y="490862"/>
                    <a:pt x="387350" y="520072"/>
                    <a:pt x="443230" y="535947"/>
                  </a:cubicBezTo>
                  <a:cubicBezTo>
                    <a:pt x="503555" y="508642"/>
                    <a:pt x="214630" y="446412"/>
                    <a:pt x="190500" y="440062"/>
                  </a:cubicBezTo>
                  <a:close/>
                  <a:moveTo>
                    <a:pt x="268605" y="189237"/>
                  </a:moveTo>
                  <a:cubicBezTo>
                    <a:pt x="246380" y="228607"/>
                    <a:pt x="356870" y="221622"/>
                    <a:pt x="381000" y="234322"/>
                  </a:cubicBezTo>
                  <a:cubicBezTo>
                    <a:pt x="434340" y="241307"/>
                    <a:pt x="481330" y="267977"/>
                    <a:pt x="532130" y="281312"/>
                  </a:cubicBezTo>
                  <a:cubicBezTo>
                    <a:pt x="610870" y="260992"/>
                    <a:pt x="292735" y="193047"/>
                    <a:pt x="268605" y="189237"/>
                  </a:cubicBezTo>
                  <a:close/>
                  <a:moveTo>
                    <a:pt x="529590" y="191777"/>
                  </a:moveTo>
                  <a:cubicBezTo>
                    <a:pt x="450215" y="181617"/>
                    <a:pt x="375920" y="153042"/>
                    <a:pt x="297815" y="136532"/>
                  </a:cubicBezTo>
                  <a:cubicBezTo>
                    <a:pt x="245745" y="161932"/>
                    <a:pt x="375920" y="169552"/>
                    <a:pt x="391795" y="180982"/>
                  </a:cubicBezTo>
                  <a:cubicBezTo>
                    <a:pt x="440055" y="196222"/>
                    <a:pt x="493395" y="197492"/>
                    <a:pt x="538480" y="220352"/>
                  </a:cubicBezTo>
                  <a:cubicBezTo>
                    <a:pt x="547370" y="224797"/>
                    <a:pt x="560070" y="217177"/>
                    <a:pt x="560070" y="205747"/>
                  </a:cubicBezTo>
                  <a:cubicBezTo>
                    <a:pt x="554990" y="193682"/>
                    <a:pt x="541020" y="193682"/>
                    <a:pt x="529590" y="191777"/>
                  </a:cubicBezTo>
                  <a:close/>
                  <a:moveTo>
                    <a:pt x="210185" y="381642"/>
                  </a:moveTo>
                  <a:cubicBezTo>
                    <a:pt x="205105" y="407677"/>
                    <a:pt x="219710" y="401327"/>
                    <a:pt x="234950" y="405137"/>
                  </a:cubicBezTo>
                  <a:cubicBezTo>
                    <a:pt x="308610" y="414027"/>
                    <a:pt x="380365" y="435617"/>
                    <a:pt x="449580" y="460382"/>
                  </a:cubicBezTo>
                  <a:cubicBezTo>
                    <a:pt x="534670" y="436887"/>
                    <a:pt x="233680" y="381007"/>
                    <a:pt x="210185" y="381642"/>
                  </a:cubicBezTo>
                  <a:close/>
                  <a:moveTo>
                    <a:pt x="158115" y="502292"/>
                  </a:moveTo>
                  <a:cubicBezTo>
                    <a:pt x="135890" y="498482"/>
                    <a:pt x="132080" y="519437"/>
                    <a:pt x="150495" y="523247"/>
                  </a:cubicBezTo>
                  <a:cubicBezTo>
                    <a:pt x="202565" y="528327"/>
                    <a:pt x="250190" y="551187"/>
                    <a:pt x="300355" y="561982"/>
                  </a:cubicBezTo>
                  <a:cubicBezTo>
                    <a:pt x="330200" y="530867"/>
                    <a:pt x="177165" y="511182"/>
                    <a:pt x="158115" y="502292"/>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28" name="Google Shape;128;p3"/>
            <p:cNvSpPr/>
            <p:nvPr/>
          </p:nvSpPr>
          <p:spPr>
            <a:xfrm>
              <a:off x="1393062" y="748927"/>
              <a:ext cx="579203" cy="652168"/>
            </a:xfrm>
            <a:custGeom>
              <a:avLst/>
              <a:gdLst/>
              <a:ahLst/>
              <a:cxnLst/>
              <a:rect l="l" t="t" r="r" b="b"/>
              <a:pathLst>
                <a:path w="673492" h="758335" extrusionOk="0">
                  <a:moveTo>
                    <a:pt x="673374" y="561486"/>
                  </a:moveTo>
                  <a:cubicBezTo>
                    <a:pt x="620034" y="462426"/>
                    <a:pt x="597174" y="341776"/>
                    <a:pt x="553359" y="235731"/>
                  </a:cubicBezTo>
                  <a:cubicBezTo>
                    <a:pt x="527959" y="165881"/>
                    <a:pt x="499384" y="97301"/>
                    <a:pt x="477794" y="26181"/>
                  </a:cubicBezTo>
                  <a:cubicBezTo>
                    <a:pt x="475254" y="15386"/>
                    <a:pt x="467634" y="-1759"/>
                    <a:pt x="454934" y="146"/>
                  </a:cubicBezTo>
                  <a:cubicBezTo>
                    <a:pt x="404769" y="24276"/>
                    <a:pt x="-2266" y="86506"/>
                    <a:pt x="34564" y="136036"/>
                  </a:cubicBezTo>
                  <a:cubicBezTo>
                    <a:pt x="28849" y="139846"/>
                    <a:pt x="23769" y="143656"/>
                    <a:pt x="17419" y="147466"/>
                  </a:cubicBezTo>
                  <a:cubicBezTo>
                    <a:pt x="22499" y="196996"/>
                    <a:pt x="-33381" y="231286"/>
                    <a:pt x="32024" y="268116"/>
                  </a:cubicBezTo>
                  <a:cubicBezTo>
                    <a:pt x="31389" y="291611"/>
                    <a:pt x="36469" y="315106"/>
                    <a:pt x="54884" y="332886"/>
                  </a:cubicBezTo>
                  <a:cubicBezTo>
                    <a:pt x="36469" y="370986"/>
                    <a:pt x="33929" y="384956"/>
                    <a:pt x="68854" y="435756"/>
                  </a:cubicBezTo>
                  <a:cubicBezTo>
                    <a:pt x="61234" y="452901"/>
                    <a:pt x="66314" y="470046"/>
                    <a:pt x="79014" y="484016"/>
                  </a:cubicBezTo>
                  <a:cubicBezTo>
                    <a:pt x="104414" y="513861"/>
                    <a:pt x="66314" y="558946"/>
                    <a:pt x="104414" y="580536"/>
                  </a:cubicBezTo>
                  <a:cubicBezTo>
                    <a:pt x="115209" y="625621"/>
                    <a:pt x="115209" y="689121"/>
                    <a:pt x="167914" y="701821"/>
                  </a:cubicBezTo>
                  <a:cubicBezTo>
                    <a:pt x="198394" y="706266"/>
                    <a:pt x="186964" y="743096"/>
                    <a:pt x="210459" y="758336"/>
                  </a:cubicBezTo>
                  <a:cubicBezTo>
                    <a:pt x="250464" y="731031"/>
                    <a:pt x="296184" y="718966"/>
                    <a:pt x="342539" y="708806"/>
                  </a:cubicBezTo>
                  <a:cubicBezTo>
                    <a:pt x="399054" y="687216"/>
                    <a:pt x="456839" y="670071"/>
                    <a:pt x="515894" y="651656"/>
                  </a:cubicBezTo>
                  <a:cubicBezTo>
                    <a:pt x="555899" y="628161"/>
                    <a:pt x="620669" y="634511"/>
                    <a:pt x="648609" y="599586"/>
                  </a:cubicBezTo>
                  <a:cubicBezTo>
                    <a:pt x="653689" y="581806"/>
                    <a:pt x="675279" y="581806"/>
                    <a:pt x="673374" y="561486"/>
                  </a:cubicBezTo>
                  <a:close/>
                  <a:moveTo>
                    <a:pt x="30754" y="205886"/>
                  </a:moveTo>
                  <a:cubicBezTo>
                    <a:pt x="33929" y="217951"/>
                    <a:pt x="36469" y="225571"/>
                    <a:pt x="37739" y="233191"/>
                  </a:cubicBezTo>
                  <a:cubicBezTo>
                    <a:pt x="28849" y="257956"/>
                    <a:pt x="5354" y="221761"/>
                    <a:pt x="30754" y="205886"/>
                  </a:cubicBezTo>
                  <a:close/>
                  <a:moveTo>
                    <a:pt x="59964" y="196996"/>
                  </a:moveTo>
                  <a:cubicBezTo>
                    <a:pt x="55519" y="196996"/>
                    <a:pt x="52979" y="196996"/>
                    <a:pt x="53614" y="191916"/>
                  </a:cubicBezTo>
                  <a:cubicBezTo>
                    <a:pt x="56789" y="192551"/>
                    <a:pt x="58694" y="195091"/>
                    <a:pt x="59964" y="196996"/>
                  </a:cubicBezTo>
                  <a:cubicBezTo>
                    <a:pt x="59964" y="200171"/>
                    <a:pt x="59329" y="202711"/>
                    <a:pt x="60599" y="205251"/>
                  </a:cubicBezTo>
                  <a:cubicBezTo>
                    <a:pt x="59329" y="202711"/>
                    <a:pt x="59964" y="199536"/>
                    <a:pt x="59964" y="196996"/>
                  </a:cubicBezTo>
                  <a:close/>
                  <a:moveTo>
                    <a:pt x="80284" y="409721"/>
                  </a:moveTo>
                  <a:cubicBezTo>
                    <a:pt x="61869" y="404641"/>
                    <a:pt x="59964" y="386226"/>
                    <a:pt x="68219" y="366541"/>
                  </a:cubicBezTo>
                  <a:cubicBezTo>
                    <a:pt x="81554" y="380511"/>
                    <a:pt x="84729" y="390036"/>
                    <a:pt x="80284" y="409721"/>
                  </a:cubicBezTo>
                  <a:close/>
                  <a:moveTo>
                    <a:pt x="72664" y="259226"/>
                  </a:moveTo>
                  <a:cubicBezTo>
                    <a:pt x="75204" y="259861"/>
                    <a:pt x="74569" y="260496"/>
                    <a:pt x="73934" y="262401"/>
                  </a:cubicBezTo>
                  <a:cubicBezTo>
                    <a:pt x="71394" y="262401"/>
                    <a:pt x="72029" y="261131"/>
                    <a:pt x="72664" y="259226"/>
                  </a:cubicBezTo>
                  <a:close/>
                  <a:moveTo>
                    <a:pt x="96159" y="445281"/>
                  </a:moveTo>
                  <a:cubicBezTo>
                    <a:pt x="106319" y="456711"/>
                    <a:pt x="113304" y="466236"/>
                    <a:pt x="105684" y="482746"/>
                  </a:cubicBezTo>
                  <a:cubicBezTo>
                    <a:pt x="92349" y="471316"/>
                    <a:pt x="81554" y="462426"/>
                    <a:pt x="96159" y="445281"/>
                  </a:cubicBezTo>
                  <a:close/>
                  <a:moveTo>
                    <a:pt x="98699" y="339236"/>
                  </a:moveTo>
                  <a:cubicBezTo>
                    <a:pt x="103144" y="352571"/>
                    <a:pt x="105684" y="362096"/>
                    <a:pt x="110129" y="376066"/>
                  </a:cubicBezTo>
                  <a:cubicBezTo>
                    <a:pt x="96159" y="359556"/>
                    <a:pt x="96159" y="359556"/>
                    <a:pt x="98699" y="339236"/>
                  </a:cubicBezTo>
                  <a:close/>
                  <a:moveTo>
                    <a:pt x="122829" y="558311"/>
                  </a:moveTo>
                  <a:cubicBezTo>
                    <a:pt x="94254" y="564026"/>
                    <a:pt x="106319" y="529736"/>
                    <a:pt x="119654" y="507511"/>
                  </a:cubicBezTo>
                  <a:cubicBezTo>
                    <a:pt x="126639" y="527196"/>
                    <a:pt x="143784" y="543706"/>
                    <a:pt x="122829" y="558311"/>
                  </a:cubicBezTo>
                  <a:close/>
                  <a:moveTo>
                    <a:pt x="136164" y="584981"/>
                  </a:moveTo>
                  <a:cubicBezTo>
                    <a:pt x="148864" y="589426"/>
                    <a:pt x="148229" y="597681"/>
                    <a:pt x="145689" y="606571"/>
                  </a:cubicBezTo>
                  <a:cubicBezTo>
                    <a:pt x="129814" y="626891"/>
                    <a:pt x="125369" y="595776"/>
                    <a:pt x="136164" y="584981"/>
                  </a:cubicBezTo>
                  <a:close/>
                  <a:moveTo>
                    <a:pt x="148864" y="645941"/>
                  </a:moveTo>
                  <a:cubicBezTo>
                    <a:pt x="166644" y="642131"/>
                    <a:pt x="169819" y="663086"/>
                    <a:pt x="171089" y="675786"/>
                  </a:cubicBezTo>
                  <a:cubicBezTo>
                    <a:pt x="155849" y="687851"/>
                    <a:pt x="141879" y="664356"/>
                    <a:pt x="148864" y="645941"/>
                  </a:cubicBezTo>
                  <a:close/>
                  <a:moveTo>
                    <a:pt x="222524" y="723411"/>
                  </a:moveTo>
                  <a:cubicBezTo>
                    <a:pt x="221889" y="722141"/>
                    <a:pt x="221254" y="720871"/>
                    <a:pt x="220619" y="719601"/>
                  </a:cubicBezTo>
                  <a:cubicBezTo>
                    <a:pt x="222524" y="718331"/>
                    <a:pt x="223794" y="718966"/>
                    <a:pt x="224429" y="721506"/>
                  </a:cubicBezTo>
                  <a:cubicBezTo>
                    <a:pt x="223159" y="722141"/>
                    <a:pt x="223159" y="722776"/>
                    <a:pt x="222524" y="723411"/>
                  </a:cubicBezTo>
                  <a:close/>
                  <a:moveTo>
                    <a:pt x="248559" y="709441"/>
                  </a:moveTo>
                  <a:cubicBezTo>
                    <a:pt x="251099" y="699281"/>
                    <a:pt x="261259" y="696106"/>
                    <a:pt x="269514" y="693566"/>
                  </a:cubicBezTo>
                  <a:cubicBezTo>
                    <a:pt x="355239" y="675151"/>
                    <a:pt x="435884" y="637051"/>
                    <a:pt x="520974" y="623716"/>
                  </a:cubicBezTo>
                  <a:cubicBezTo>
                    <a:pt x="502559" y="639591"/>
                    <a:pt x="282849" y="718966"/>
                    <a:pt x="248559" y="709441"/>
                  </a:cubicBezTo>
                  <a:close/>
                  <a:moveTo>
                    <a:pt x="523514" y="623081"/>
                  </a:moveTo>
                  <a:cubicBezTo>
                    <a:pt x="524784" y="622446"/>
                    <a:pt x="525419" y="621811"/>
                    <a:pt x="526689" y="621176"/>
                  </a:cubicBezTo>
                  <a:cubicBezTo>
                    <a:pt x="526054" y="622446"/>
                    <a:pt x="524784" y="623081"/>
                    <a:pt x="523514" y="623081"/>
                  </a:cubicBezTo>
                  <a:close/>
                  <a:moveTo>
                    <a:pt x="232684" y="682771"/>
                  </a:moveTo>
                  <a:cubicBezTo>
                    <a:pt x="222524" y="671341"/>
                    <a:pt x="222524" y="658006"/>
                    <a:pt x="216809" y="642766"/>
                  </a:cubicBezTo>
                  <a:cubicBezTo>
                    <a:pt x="254274" y="607841"/>
                    <a:pt x="182519" y="602126"/>
                    <a:pt x="206649" y="563391"/>
                  </a:cubicBezTo>
                  <a:cubicBezTo>
                    <a:pt x="190139" y="545611"/>
                    <a:pt x="173629" y="525926"/>
                    <a:pt x="174264" y="497986"/>
                  </a:cubicBezTo>
                  <a:cubicBezTo>
                    <a:pt x="237129" y="492906"/>
                    <a:pt x="139974" y="468141"/>
                    <a:pt x="148229" y="412261"/>
                  </a:cubicBezTo>
                  <a:cubicBezTo>
                    <a:pt x="155849" y="415436"/>
                    <a:pt x="162834" y="418611"/>
                    <a:pt x="172359" y="421786"/>
                  </a:cubicBezTo>
                  <a:cubicBezTo>
                    <a:pt x="172994" y="394481"/>
                    <a:pt x="151404" y="390671"/>
                    <a:pt x="136164" y="381781"/>
                  </a:cubicBezTo>
                  <a:cubicBezTo>
                    <a:pt x="132354" y="370351"/>
                    <a:pt x="127274" y="360191"/>
                    <a:pt x="128544" y="347491"/>
                  </a:cubicBezTo>
                  <a:cubicBezTo>
                    <a:pt x="134894" y="346856"/>
                    <a:pt x="139974" y="346221"/>
                    <a:pt x="145054" y="346221"/>
                  </a:cubicBezTo>
                  <a:cubicBezTo>
                    <a:pt x="160294" y="320821"/>
                    <a:pt x="97429" y="315741"/>
                    <a:pt x="103779" y="266211"/>
                  </a:cubicBezTo>
                  <a:cubicBezTo>
                    <a:pt x="110129" y="264941"/>
                    <a:pt x="115209" y="264306"/>
                    <a:pt x="122194" y="263036"/>
                  </a:cubicBezTo>
                  <a:cubicBezTo>
                    <a:pt x="119654" y="230651"/>
                    <a:pt x="87269" y="233826"/>
                    <a:pt x="84094" y="197631"/>
                  </a:cubicBezTo>
                  <a:cubicBezTo>
                    <a:pt x="89809" y="194456"/>
                    <a:pt x="95524" y="191281"/>
                    <a:pt x="103144" y="186836"/>
                  </a:cubicBezTo>
                  <a:cubicBezTo>
                    <a:pt x="84094" y="166516"/>
                    <a:pt x="63139" y="158261"/>
                    <a:pt x="62504" y="125876"/>
                  </a:cubicBezTo>
                  <a:cubicBezTo>
                    <a:pt x="184424" y="76346"/>
                    <a:pt x="322219" y="50946"/>
                    <a:pt x="451759" y="25546"/>
                  </a:cubicBezTo>
                  <a:cubicBezTo>
                    <a:pt x="519069" y="198266"/>
                    <a:pt x="592094" y="374796"/>
                    <a:pt x="635909" y="555771"/>
                  </a:cubicBezTo>
                  <a:cubicBezTo>
                    <a:pt x="508274" y="616096"/>
                    <a:pt x="366669" y="643401"/>
                    <a:pt x="232684" y="682771"/>
                  </a:cubicBezTo>
                  <a:close/>
                  <a:moveTo>
                    <a:pt x="397784" y="69361"/>
                  </a:moveTo>
                  <a:cubicBezTo>
                    <a:pt x="303804" y="94126"/>
                    <a:pt x="210459" y="117621"/>
                    <a:pt x="117114" y="145561"/>
                  </a:cubicBezTo>
                  <a:cubicBezTo>
                    <a:pt x="171724" y="303041"/>
                    <a:pt x="205379" y="466236"/>
                    <a:pt x="253004" y="625621"/>
                  </a:cubicBezTo>
                  <a:cubicBezTo>
                    <a:pt x="256179" y="635146"/>
                    <a:pt x="265069" y="638956"/>
                    <a:pt x="273324" y="633876"/>
                  </a:cubicBezTo>
                  <a:cubicBezTo>
                    <a:pt x="378734" y="598951"/>
                    <a:pt x="487954" y="572916"/>
                    <a:pt x="593999" y="537356"/>
                  </a:cubicBezTo>
                  <a:cubicBezTo>
                    <a:pt x="560344" y="406546"/>
                    <a:pt x="498749" y="280816"/>
                    <a:pt x="461919" y="148736"/>
                  </a:cubicBezTo>
                  <a:cubicBezTo>
                    <a:pt x="451124" y="116351"/>
                    <a:pt x="444774" y="54756"/>
                    <a:pt x="397784" y="69361"/>
                  </a:cubicBezTo>
                  <a:close/>
                  <a:moveTo>
                    <a:pt x="415564" y="90951"/>
                  </a:moveTo>
                  <a:cubicBezTo>
                    <a:pt x="425089" y="97936"/>
                    <a:pt x="427629" y="107461"/>
                    <a:pt x="426359" y="122066"/>
                  </a:cubicBezTo>
                  <a:cubicBezTo>
                    <a:pt x="375559" y="158896"/>
                    <a:pt x="350159" y="80156"/>
                    <a:pt x="415564" y="90951"/>
                  </a:cubicBezTo>
                  <a:close/>
                  <a:moveTo>
                    <a:pt x="433344" y="378606"/>
                  </a:moveTo>
                  <a:cubicBezTo>
                    <a:pt x="425724" y="381146"/>
                    <a:pt x="418739" y="383051"/>
                    <a:pt x="413024" y="384321"/>
                  </a:cubicBezTo>
                  <a:cubicBezTo>
                    <a:pt x="395879" y="367176"/>
                    <a:pt x="387624" y="339871"/>
                    <a:pt x="425089" y="339871"/>
                  </a:cubicBezTo>
                  <a:cubicBezTo>
                    <a:pt x="430804" y="350666"/>
                    <a:pt x="434614" y="362096"/>
                    <a:pt x="433344" y="378606"/>
                  </a:cubicBezTo>
                  <a:close/>
                  <a:moveTo>
                    <a:pt x="423819" y="437661"/>
                  </a:moveTo>
                  <a:cubicBezTo>
                    <a:pt x="419374" y="426866"/>
                    <a:pt x="416834" y="420516"/>
                    <a:pt x="414294" y="409086"/>
                  </a:cubicBezTo>
                  <a:cubicBezTo>
                    <a:pt x="453664" y="375431"/>
                    <a:pt x="471444" y="442741"/>
                    <a:pt x="423819" y="437661"/>
                  </a:cubicBezTo>
                  <a:close/>
                  <a:moveTo>
                    <a:pt x="284754" y="308756"/>
                  </a:moveTo>
                  <a:cubicBezTo>
                    <a:pt x="299359" y="319551"/>
                    <a:pt x="299994" y="334156"/>
                    <a:pt x="306344" y="350666"/>
                  </a:cubicBezTo>
                  <a:cubicBezTo>
                    <a:pt x="293009" y="362096"/>
                    <a:pt x="280309" y="362096"/>
                    <a:pt x="267609" y="365271"/>
                  </a:cubicBezTo>
                  <a:cubicBezTo>
                    <a:pt x="258719" y="351936"/>
                    <a:pt x="255544" y="338601"/>
                    <a:pt x="254909" y="322091"/>
                  </a:cubicBezTo>
                  <a:cubicBezTo>
                    <a:pt x="265069" y="317646"/>
                    <a:pt x="273959" y="313201"/>
                    <a:pt x="284754" y="308756"/>
                  </a:cubicBezTo>
                  <a:close/>
                  <a:moveTo>
                    <a:pt x="249194" y="297961"/>
                  </a:moveTo>
                  <a:cubicBezTo>
                    <a:pt x="244749" y="285896"/>
                    <a:pt x="240939" y="275101"/>
                    <a:pt x="237129" y="263671"/>
                  </a:cubicBezTo>
                  <a:cubicBezTo>
                    <a:pt x="248559" y="257321"/>
                    <a:pt x="258719" y="252876"/>
                    <a:pt x="272054" y="254146"/>
                  </a:cubicBezTo>
                  <a:cubicBezTo>
                    <a:pt x="287294" y="278276"/>
                    <a:pt x="289834" y="297961"/>
                    <a:pt x="249194" y="297961"/>
                  </a:cubicBezTo>
                  <a:close/>
                  <a:moveTo>
                    <a:pt x="312059" y="285261"/>
                  </a:moveTo>
                  <a:cubicBezTo>
                    <a:pt x="297454" y="273831"/>
                    <a:pt x="299359" y="260496"/>
                    <a:pt x="297454" y="248431"/>
                  </a:cubicBezTo>
                  <a:cubicBezTo>
                    <a:pt x="307614" y="236366"/>
                    <a:pt x="320949" y="233191"/>
                    <a:pt x="334284" y="230651"/>
                  </a:cubicBezTo>
                  <a:cubicBezTo>
                    <a:pt x="346984" y="240811"/>
                    <a:pt x="344444" y="256051"/>
                    <a:pt x="350159" y="268116"/>
                  </a:cubicBezTo>
                  <a:cubicBezTo>
                    <a:pt x="339999" y="283356"/>
                    <a:pt x="322854" y="278276"/>
                    <a:pt x="312059" y="285261"/>
                  </a:cubicBezTo>
                  <a:close/>
                  <a:moveTo>
                    <a:pt x="369209" y="328441"/>
                  </a:moveTo>
                  <a:cubicBezTo>
                    <a:pt x="357144" y="339871"/>
                    <a:pt x="343174" y="344316"/>
                    <a:pt x="327299" y="348126"/>
                  </a:cubicBezTo>
                  <a:cubicBezTo>
                    <a:pt x="322219" y="333521"/>
                    <a:pt x="317139" y="320186"/>
                    <a:pt x="310154" y="301771"/>
                  </a:cubicBezTo>
                  <a:cubicBezTo>
                    <a:pt x="326029" y="297326"/>
                    <a:pt x="338094" y="294151"/>
                    <a:pt x="349524" y="290976"/>
                  </a:cubicBezTo>
                  <a:cubicBezTo>
                    <a:pt x="364764" y="301136"/>
                    <a:pt x="364129" y="315741"/>
                    <a:pt x="369209" y="328441"/>
                  </a:cubicBezTo>
                  <a:close/>
                  <a:moveTo>
                    <a:pt x="308249" y="374796"/>
                  </a:moveTo>
                  <a:cubicBezTo>
                    <a:pt x="317139" y="386226"/>
                    <a:pt x="320949" y="398926"/>
                    <a:pt x="323489" y="416071"/>
                  </a:cubicBezTo>
                  <a:cubicBezTo>
                    <a:pt x="308884" y="420516"/>
                    <a:pt x="298724" y="428136"/>
                    <a:pt x="284119" y="423056"/>
                  </a:cubicBezTo>
                  <a:cubicBezTo>
                    <a:pt x="280944" y="412261"/>
                    <a:pt x="278404" y="401466"/>
                    <a:pt x="275229" y="390036"/>
                  </a:cubicBezTo>
                  <a:cubicBezTo>
                    <a:pt x="282849" y="378606"/>
                    <a:pt x="294914" y="375431"/>
                    <a:pt x="308249" y="374796"/>
                  </a:cubicBezTo>
                  <a:close/>
                  <a:moveTo>
                    <a:pt x="327934" y="435756"/>
                  </a:moveTo>
                  <a:cubicBezTo>
                    <a:pt x="338729" y="444011"/>
                    <a:pt x="340634" y="456076"/>
                    <a:pt x="343174" y="468141"/>
                  </a:cubicBezTo>
                  <a:cubicBezTo>
                    <a:pt x="334284" y="478936"/>
                    <a:pt x="322219" y="480206"/>
                    <a:pt x="310789" y="484016"/>
                  </a:cubicBezTo>
                  <a:cubicBezTo>
                    <a:pt x="298724" y="475761"/>
                    <a:pt x="292374" y="464331"/>
                    <a:pt x="291739" y="450361"/>
                  </a:cubicBezTo>
                  <a:cubicBezTo>
                    <a:pt x="308249" y="438296"/>
                    <a:pt x="308249" y="437661"/>
                    <a:pt x="327934" y="435756"/>
                  </a:cubicBezTo>
                  <a:close/>
                  <a:moveTo>
                    <a:pt x="332379" y="373526"/>
                  </a:moveTo>
                  <a:cubicBezTo>
                    <a:pt x="344444" y="361461"/>
                    <a:pt x="358414" y="357016"/>
                    <a:pt x="375559" y="353206"/>
                  </a:cubicBezTo>
                  <a:cubicBezTo>
                    <a:pt x="384449" y="366541"/>
                    <a:pt x="385084" y="377971"/>
                    <a:pt x="384449" y="390671"/>
                  </a:cubicBezTo>
                  <a:cubicBezTo>
                    <a:pt x="373654" y="401466"/>
                    <a:pt x="360319" y="405276"/>
                    <a:pt x="345714" y="406546"/>
                  </a:cubicBezTo>
                  <a:cubicBezTo>
                    <a:pt x="336189" y="397021"/>
                    <a:pt x="334919" y="385591"/>
                    <a:pt x="332379" y="373526"/>
                  </a:cubicBezTo>
                  <a:close/>
                  <a:moveTo>
                    <a:pt x="386989" y="414166"/>
                  </a:moveTo>
                  <a:cubicBezTo>
                    <a:pt x="398419" y="421786"/>
                    <a:pt x="399689" y="434486"/>
                    <a:pt x="402229" y="446551"/>
                  </a:cubicBezTo>
                  <a:cubicBezTo>
                    <a:pt x="392704" y="456076"/>
                    <a:pt x="381909" y="457981"/>
                    <a:pt x="369844" y="458616"/>
                  </a:cubicBezTo>
                  <a:cubicBezTo>
                    <a:pt x="360954" y="450361"/>
                    <a:pt x="358414" y="439566"/>
                    <a:pt x="355874" y="428771"/>
                  </a:cubicBezTo>
                  <a:cubicBezTo>
                    <a:pt x="363494" y="417341"/>
                    <a:pt x="375559" y="417976"/>
                    <a:pt x="386989" y="414166"/>
                  </a:cubicBezTo>
                  <a:close/>
                  <a:moveTo>
                    <a:pt x="404769" y="279546"/>
                  </a:moveTo>
                  <a:cubicBezTo>
                    <a:pt x="412389" y="289071"/>
                    <a:pt x="413024" y="302406"/>
                    <a:pt x="420009" y="314471"/>
                  </a:cubicBezTo>
                  <a:cubicBezTo>
                    <a:pt x="388894" y="350666"/>
                    <a:pt x="352699" y="279546"/>
                    <a:pt x="404769" y="279546"/>
                  </a:cubicBezTo>
                  <a:close/>
                  <a:moveTo>
                    <a:pt x="372384" y="263036"/>
                  </a:moveTo>
                  <a:cubicBezTo>
                    <a:pt x="363494" y="251606"/>
                    <a:pt x="361589" y="238906"/>
                    <a:pt x="363494" y="223031"/>
                  </a:cubicBezTo>
                  <a:cubicBezTo>
                    <a:pt x="370479" y="220491"/>
                    <a:pt x="376829" y="218586"/>
                    <a:pt x="382544" y="216681"/>
                  </a:cubicBezTo>
                  <a:cubicBezTo>
                    <a:pt x="400324" y="230016"/>
                    <a:pt x="413659" y="260496"/>
                    <a:pt x="372384" y="263036"/>
                  </a:cubicBezTo>
                  <a:close/>
                  <a:moveTo>
                    <a:pt x="354604" y="201441"/>
                  </a:moveTo>
                  <a:cubicBezTo>
                    <a:pt x="345714" y="193186"/>
                    <a:pt x="344444" y="181756"/>
                    <a:pt x="341904" y="168421"/>
                  </a:cubicBezTo>
                  <a:cubicBezTo>
                    <a:pt x="349524" y="165246"/>
                    <a:pt x="356509" y="161436"/>
                    <a:pt x="366669" y="156991"/>
                  </a:cubicBezTo>
                  <a:cubicBezTo>
                    <a:pt x="378099" y="179216"/>
                    <a:pt x="393339" y="203346"/>
                    <a:pt x="354604" y="201441"/>
                  </a:cubicBezTo>
                  <a:close/>
                  <a:moveTo>
                    <a:pt x="363494" y="137306"/>
                  </a:moveTo>
                  <a:cubicBezTo>
                    <a:pt x="354604" y="143656"/>
                    <a:pt x="346984" y="145561"/>
                    <a:pt x="337459" y="146831"/>
                  </a:cubicBezTo>
                  <a:cubicBezTo>
                    <a:pt x="299359" y="106826"/>
                    <a:pt x="355239" y="80791"/>
                    <a:pt x="363494" y="137306"/>
                  </a:cubicBezTo>
                  <a:close/>
                  <a:moveTo>
                    <a:pt x="328569" y="207791"/>
                  </a:moveTo>
                  <a:cubicBezTo>
                    <a:pt x="311424" y="219221"/>
                    <a:pt x="311424" y="219221"/>
                    <a:pt x="293009" y="221761"/>
                  </a:cubicBezTo>
                  <a:cubicBezTo>
                    <a:pt x="268879" y="193821"/>
                    <a:pt x="277134" y="170326"/>
                    <a:pt x="315869" y="174771"/>
                  </a:cubicBezTo>
                  <a:cubicBezTo>
                    <a:pt x="324759" y="187471"/>
                    <a:pt x="324759" y="187471"/>
                    <a:pt x="328569" y="207791"/>
                  </a:cubicBezTo>
                  <a:close/>
                  <a:moveTo>
                    <a:pt x="312694" y="154451"/>
                  </a:moveTo>
                  <a:cubicBezTo>
                    <a:pt x="299994" y="162706"/>
                    <a:pt x="289199" y="165246"/>
                    <a:pt x="276499" y="163341"/>
                  </a:cubicBezTo>
                  <a:cubicBezTo>
                    <a:pt x="267609" y="153816"/>
                    <a:pt x="265069" y="141751"/>
                    <a:pt x="261894" y="127781"/>
                  </a:cubicBezTo>
                  <a:cubicBezTo>
                    <a:pt x="290469" y="104286"/>
                    <a:pt x="308249" y="123336"/>
                    <a:pt x="312694" y="154451"/>
                  </a:cubicBezTo>
                  <a:close/>
                  <a:moveTo>
                    <a:pt x="269514" y="229381"/>
                  </a:moveTo>
                  <a:cubicBezTo>
                    <a:pt x="254909" y="238906"/>
                    <a:pt x="243479" y="242716"/>
                    <a:pt x="230144" y="238906"/>
                  </a:cubicBezTo>
                  <a:cubicBezTo>
                    <a:pt x="222524" y="226841"/>
                    <a:pt x="218714" y="214141"/>
                    <a:pt x="218714" y="200171"/>
                  </a:cubicBezTo>
                  <a:cubicBezTo>
                    <a:pt x="228239" y="191281"/>
                    <a:pt x="238399" y="188106"/>
                    <a:pt x="251734" y="189376"/>
                  </a:cubicBezTo>
                  <a:cubicBezTo>
                    <a:pt x="263799" y="198901"/>
                    <a:pt x="262529" y="214141"/>
                    <a:pt x="269514" y="229381"/>
                  </a:cubicBezTo>
                  <a:close/>
                  <a:moveTo>
                    <a:pt x="205379" y="139846"/>
                  </a:moveTo>
                  <a:cubicBezTo>
                    <a:pt x="241574" y="132861"/>
                    <a:pt x="244114" y="134131"/>
                    <a:pt x="248559" y="165881"/>
                  </a:cubicBezTo>
                  <a:cubicBezTo>
                    <a:pt x="233954" y="174771"/>
                    <a:pt x="233954" y="175406"/>
                    <a:pt x="212364" y="176041"/>
                  </a:cubicBezTo>
                  <a:cubicBezTo>
                    <a:pt x="205379" y="166516"/>
                    <a:pt x="202204" y="155086"/>
                    <a:pt x="205379" y="139846"/>
                  </a:cubicBezTo>
                  <a:close/>
                  <a:moveTo>
                    <a:pt x="146959" y="160166"/>
                  </a:moveTo>
                  <a:cubicBezTo>
                    <a:pt x="155849" y="153181"/>
                    <a:pt x="164739" y="148736"/>
                    <a:pt x="177439" y="151911"/>
                  </a:cubicBezTo>
                  <a:cubicBezTo>
                    <a:pt x="182519" y="162071"/>
                    <a:pt x="186964" y="172231"/>
                    <a:pt x="185694" y="184296"/>
                  </a:cubicBezTo>
                  <a:cubicBezTo>
                    <a:pt x="172359" y="193821"/>
                    <a:pt x="172359" y="193821"/>
                    <a:pt x="154579" y="195726"/>
                  </a:cubicBezTo>
                  <a:cubicBezTo>
                    <a:pt x="149499" y="183026"/>
                    <a:pt x="145689" y="172231"/>
                    <a:pt x="146959" y="160166"/>
                  </a:cubicBezTo>
                  <a:close/>
                  <a:moveTo>
                    <a:pt x="194584" y="209696"/>
                  </a:moveTo>
                  <a:cubicBezTo>
                    <a:pt x="204109" y="225571"/>
                    <a:pt x="203474" y="225571"/>
                    <a:pt x="204744" y="245891"/>
                  </a:cubicBezTo>
                  <a:cubicBezTo>
                    <a:pt x="199029" y="254781"/>
                    <a:pt x="189504" y="257956"/>
                    <a:pt x="176804" y="259861"/>
                  </a:cubicBezTo>
                  <a:cubicBezTo>
                    <a:pt x="160929" y="240811"/>
                    <a:pt x="160294" y="202076"/>
                    <a:pt x="194584" y="209696"/>
                  </a:cubicBezTo>
                  <a:close/>
                  <a:moveTo>
                    <a:pt x="181884" y="289071"/>
                  </a:moveTo>
                  <a:cubicBezTo>
                    <a:pt x="188869" y="277641"/>
                    <a:pt x="200299" y="273196"/>
                    <a:pt x="212999" y="271291"/>
                  </a:cubicBezTo>
                  <a:cubicBezTo>
                    <a:pt x="222524" y="281451"/>
                    <a:pt x="225699" y="292881"/>
                    <a:pt x="226334" y="305581"/>
                  </a:cubicBezTo>
                  <a:cubicBezTo>
                    <a:pt x="211729" y="316376"/>
                    <a:pt x="211729" y="316376"/>
                    <a:pt x="195219" y="317646"/>
                  </a:cubicBezTo>
                  <a:cubicBezTo>
                    <a:pt x="187599" y="310026"/>
                    <a:pt x="186964" y="299231"/>
                    <a:pt x="181884" y="289071"/>
                  </a:cubicBezTo>
                  <a:close/>
                  <a:moveTo>
                    <a:pt x="230779" y="331616"/>
                  </a:moveTo>
                  <a:cubicBezTo>
                    <a:pt x="240304" y="344316"/>
                    <a:pt x="254274" y="374161"/>
                    <a:pt x="232684" y="379876"/>
                  </a:cubicBezTo>
                  <a:cubicBezTo>
                    <a:pt x="193314" y="386226"/>
                    <a:pt x="192679" y="330981"/>
                    <a:pt x="230779" y="331616"/>
                  </a:cubicBezTo>
                  <a:close/>
                  <a:moveTo>
                    <a:pt x="217444" y="409721"/>
                  </a:moveTo>
                  <a:cubicBezTo>
                    <a:pt x="228874" y="401466"/>
                    <a:pt x="239669" y="397656"/>
                    <a:pt x="251734" y="397656"/>
                  </a:cubicBezTo>
                  <a:cubicBezTo>
                    <a:pt x="261259" y="406546"/>
                    <a:pt x="263164" y="417976"/>
                    <a:pt x="261894" y="431311"/>
                  </a:cubicBezTo>
                  <a:cubicBezTo>
                    <a:pt x="252369" y="439566"/>
                    <a:pt x="242209" y="445281"/>
                    <a:pt x="228239" y="444646"/>
                  </a:cubicBezTo>
                  <a:cubicBezTo>
                    <a:pt x="219984" y="435121"/>
                    <a:pt x="219984" y="423691"/>
                    <a:pt x="217444" y="409721"/>
                  </a:cubicBezTo>
                  <a:close/>
                  <a:moveTo>
                    <a:pt x="235224" y="469411"/>
                  </a:moveTo>
                  <a:cubicBezTo>
                    <a:pt x="244749" y="464966"/>
                    <a:pt x="253639" y="460521"/>
                    <a:pt x="262529" y="456076"/>
                  </a:cubicBezTo>
                  <a:cubicBezTo>
                    <a:pt x="276499" y="464966"/>
                    <a:pt x="280309" y="477666"/>
                    <a:pt x="280944" y="492271"/>
                  </a:cubicBezTo>
                  <a:cubicBezTo>
                    <a:pt x="271419" y="503066"/>
                    <a:pt x="259989" y="508781"/>
                    <a:pt x="244749" y="507511"/>
                  </a:cubicBezTo>
                  <a:cubicBezTo>
                    <a:pt x="237129" y="496081"/>
                    <a:pt x="235224" y="484016"/>
                    <a:pt x="235224" y="469411"/>
                  </a:cubicBezTo>
                  <a:close/>
                  <a:moveTo>
                    <a:pt x="256179" y="560851"/>
                  </a:moveTo>
                  <a:cubicBezTo>
                    <a:pt x="253639" y="550691"/>
                    <a:pt x="251734" y="542436"/>
                    <a:pt x="249194" y="534816"/>
                  </a:cubicBezTo>
                  <a:cubicBezTo>
                    <a:pt x="259354" y="524021"/>
                    <a:pt x="271419" y="520846"/>
                    <a:pt x="282849" y="517671"/>
                  </a:cubicBezTo>
                  <a:cubicBezTo>
                    <a:pt x="294279" y="524656"/>
                    <a:pt x="294914" y="535451"/>
                    <a:pt x="297454" y="546246"/>
                  </a:cubicBezTo>
                  <a:cubicBezTo>
                    <a:pt x="286659" y="556406"/>
                    <a:pt x="273959" y="558311"/>
                    <a:pt x="256179" y="560851"/>
                  </a:cubicBezTo>
                  <a:close/>
                  <a:moveTo>
                    <a:pt x="276499" y="606571"/>
                  </a:moveTo>
                  <a:cubicBezTo>
                    <a:pt x="267609" y="600221"/>
                    <a:pt x="265704" y="592601"/>
                    <a:pt x="268879" y="581171"/>
                  </a:cubicBezTo>
                  <a:cubicBezTo>
                    <a:pt x="315869" y="551961"/>
                    <a:pt x="331109" y="608476"/>
                    <a:pt x="276499" y="606571"/>
                  </a:cubicBezTo>
                  <a:close/>
                  <a:moveTo>
                    <a:pt x="348889" y="487826"/>
                  </a:moveTo>
                  <a:cubicBezTo>
                    <a:pt x="362224" y="494811"/>
                    <a:pt x="362859" y="506876"/>
                    <a:pt x="364129" y="523386"/>
                  </a:cubicBezTo>
                  <a:cubicBezTo>
                    <a:pt x="350159" y="528466"/>
                    <a:pt x="338729" y="532911"/>
                    <a:pt x="327934" y="536721"/>
                  </a:cubicBezTo>
                  <a:cubicBezTo>
                    <a:pt x="296819" y="511321"/>
                    <a:pt x="317774" y="493541"/>
                    <a:pt x="348889" y="487826"/>
                  </a:cubicBezTo>
                  <a:close/>
                  <a:moveTo>
                    <a:pt x="339364" y="593871"/>
                  </a:moveTo>
                  <a:cubicBezTo>
                    <a:pt x="329839" y="585616"/>
                    <a:pt x="333014" y="572916"/>
                    <a:pt x="329204" y="562121"/>
                  </a:cubicBezTo>
                  <a:cubicBezTo>
                    <a:pt x="338729" y="548151"/>
                    <a:pt x="353969" y="546246"/>
                    <a:pt x="366669" y="541166"/>
                  </a:cubicBezTo>
                  <a:cubicBezTo>
                    <a:pt x="378099" y="555771"/>
                    <a:pt x="378099" y="555771"/>
                    <a:pt x="380004" y="579266"/>
                  </a:cubicBezTo>
                  <a:cubicBezTo>
                    <a:pt x="362859" y="591331"/>
                    <a:pt x="362859" y="591331"/>
                    <a:pt x="339364" y="593871"/>
                  </a:cubicBezTo>
                  <a:close/>
                  <a:moveTo>
                    <a:pt x="378099" y="481476"/>
                  </a:moveTo>
                  <a:cubicBezTo>
                    <a:pt x="385719" y="471951"/>
                    <a:pt x="394609" y="468141"/>
                    <a:pt x="406674" y="468776"/>
                  </a:cubicBezTo>
                  <a:cubicBezTo>
                    <a:pt x="414294" y="477666"/>
                    <a:pt x="418739" y="487826"/>
                    <a:pt x="420009" y="499256"/>
                  </a:cubicBezTo>
                  <a:cubicBezTo>
                    <a:pt x="413024" y="509416"/>
                    <a:pt x="402864" y="512591"/>
                    <a:pt x="390164" y="515131"/>
                  </a:cubicBezTo>
                  <a:cubicBezTo>
                    <a:pt x="380639" y="504971"/>
                    <a:pt x="380639" y="492906"/>
                    <a:pt x="378099" y="481476"/>
                  </a:cubicBezTo>
                  <a:close/>
                  <a:moveTo>
                    <a:pt x="411119" y="571646"/>
                  </a:moveTo>
                  <a:cubicBezTo>
                    <a:pt x="393339" y="550056"/>
                    <a:pt x="389529" y="530371"/>
                    <a:pt x="425724" y="524021"/>
                  </a:cubicBezTo>
                  <a:cubicBezTo>
                    <a:pt x="432074" y="536721"/>
                    <a:pt x="437154" y="550056"/>
                    <a:pt x="441599" y="564026"/>
                  </a:cubicBezTo>
                  <a:cubicBezTo>
                    <a:pt x="432074" y="571011"/>
                    <a:pt x="422549" y="573551"/>
                    <a:pt x="411119" y="571646"/>
                  </a:cubicBezTo>
                  <a:close/>
                  <a:moveTo>
                    <a:pt x="435884" y="480841"/>
                  </a:moveTo>
                  <a:cubicBezTo>
                    <a:pt x="425724" y="454806"/>
                    <a:pt x="442869" y="452901"/>
                    <a:pt x="462554" y="447821"/>
                  </a:cubicBezTo>
                  <a:cubicBezTo>
                    <a:pt x="487954" y="483381"/>
                    <a:pt x="456204" y="514496"/>
                    <a:pt x="435884" y="480841"/>
                  </a:cubicBezTo>
                  <a:close/>
                  <a:moveTo>
                    <a:pt x="466364" y="555136"/>
                  </a:moveTo>
                  <a:cubicBezTo>
                    <a:pt x="458744" y="541166"/>
                    <a:pt x="447949" y="529736"/>
                    <a:pt x="451759" y="508781"/>
                  </a:cubicBezTo>
                  <a:lnTo>
                    <a:pt x="483509" y="508781"/>
                  </a:lnTo>
                  <a:cubicBezTo>
                    <a:pt x="486684" y="519576"/>
                    <a:pt x="489224" y="530371"/>
                    <a:pt x="491764" y="539261"/>
                  </a:cubicBezTo>
                  <a:cubicBezTo>
                    <a:pt x="486049" y="551961"/>
                    <a:pt x="476524" y="552596"/>
                    <a:pt x="466364" y="555136"/>
                  </a:cubicBezTo>
                  <a:close/>
                  <a:moveTo>
                    <a:pt x="551454" y="482111"/>
                  </a:moveTo>
                  <a:cubicBezTo>
                    <a:pt x="560344" y="494811"/>
                    <a:pt x="569234" y="508146"/>
                    <a:pt x="571139" y="525926"/>
                  </a:cubicBezTo>
                  <a:cubicBezTo>
                    <a:pt x="553359" y="529101"/>
                    <a:pt x="537484" y="532911"/>
                    <a:pt x="520339" y="539261"/>
                  </a:cubicBezTo>
                  <a:cubicBezTo>
                    <a:pt x="509544" y="525926"/>
                    <a:pt x="510179" y="511321"/>
                    <a:pt x="508274" y="496081"/>
                  </a:cubicBezTo>
                  <a:cubicBezTo>
                    <a:pt x="522244" y="487826"/>
                    <a:pt x="534309" y="480841"/>
                    <a:pt x="551454" y="482111"/>
                  </a:cubicBezTo>
                  <a:close/>
                  <a:moveTo>
                    <a:pt x="543199" y="456076"/>
                  </a:moveTo>
                  <a:cubicBezTo>
                    <a:pt x="529229" y="464331"/>
                    <a:pt x="516529" y="470681"/>
                    <a:pt x="501289" y="473856"/>
                  </a:cubicBezTo>
                  <a:cubicBezTo>
                    <a:pt x="492399" y="464966"/>
                    <a:pt x="489224" y="454171"/>
                    <a:pt x="487954" y="441471"/>
                  </a:cubicBezTo>
                  <a:cubicBezTo>
                    <a:pt x="500019" y="428771"/>
                    <a:pt x="515894" y="429406"/>
                    <a:pt x="531769" y="423056"/>
                  </a:cubicBezTo>
                  <a:cubicBezTo>
                    <a:pt x="536214" y="435756"/>
                    <a:pt x="539389" y="445281"/>
                    <a:pt x="543199" y="456076"/>
                  </a:cubicBezTo>
                  <a:close/>
                  <a:moveTo>
                    <a:pt x="481604" y="419246"/>
                  </a:moveTo>
                  <a:cubicBezTo>
                    <a:pt x="477794" y="409721"/>
                    <a:pt x="475254" y="403371"/>
                    <a:pt x="472714" y="396386"/>
                  </a:cubicBezTo>
                  <a:cubicBezTo>
                    <a:pt x="517799" y="362096"/>
                    <a:pt x="550184" y="405276"/>
                    <a:pt x="481604" y="419246"/>
                  </a:cubicBezTo>
                  <a:close/>
                  <a:moveTo>
                    <a:pt x="510179" y="353206"/>
                  </a:moveTo>
                  <a:cubicBezTo>
                    <a:pt x="496209" y="364636"/>
                    <a:pt x="480969" y="369081"/>
                    <a:pt x="458744" y="367811"/>
                  </a:cubicBezTo>
                  <a:cubicBezTo>
                    <a:pt x="455569" y="354476"/>
                    <a:pt x="453029" y="342411"/>
                    <a:pt x="449854" y="330346"/>
                  </a:cubicBezTo>
                  <a:cubicBezTo>
                    <a:pt x="462554" y="318916"/>
                    <a:pt x="475254" y="312566"/>
                    <a:pt x="493034" y="317011"/>
                  </a:cubicBezTo>
                  <a:cubicBezTo>
                    <a:pt x="500019" y="328441"/>
                    <a:pt x="505734" y="339871"/>
                    <a:pt x="510179" y="353206"/>
                  </a:cubicBezTo>
                  <a:close/>
                  <a:moveTo>
                    <a:pt x="484144" y="289706"/>
                  </a:moveTo>
                  <a:cubicBezTo>
                    <a:pt x="470174" y="295421"/>
                    <a:pt x="457474" y="303041"/>
                    <a:pt x="442234" y="304946"/>
                  </a:cubicBezTo>
                  <a:cubicBezTo>
                    <a:pt x="430804" y="295421"/>
                    <a:pt x="430169" y="282721"/>
                    <a:pt x="428899" y="271926"/>
                  </a:cubicBezTo>
                  <a:cubicBezTo>
                    <a:pt x="437789" y="259861"/>
                    <a:pt x="449219" y="264941"/>
                    <a:pt x="459379" y="264306"/>
                  </a:cubicBezTo>
                  <a:cubicBezTo>
                    <a:pt x="479699" y="259861"/>
                    <a:pt x="481604" y="270656"/>
                    <a:pt x="484144" y="289706"/>
                  </a:cubicBezTo>
                  <a:close/>
                  <a:moveTo>
                    <a:pt x="465729" y="238271"/>
                  </a:moveTo>
                  <a:cubicBezTo>
                    <a:pt x="451759" y="240811"/>
                    <a:pt x="439059" y="242716"/>
                    <a:pt x="424454" y="245256"/>
                  </a:cubicBezTo>
                  <a:cubicBezTo>
                    <a:pt x="416199" y="233191"/>
                    <a:pt x="410484" y="221761"/>
                    <a:pt x="413024" y="206521"/>
                  </a:cubicBezTo>
                  <a:cubicBezTo>
                    <a:pt x="423819" y="198266"/>
                    <a:pt x="437154" y="198901"/>
                    <a:pt x="451759" y="193186"/>
                  </a:cubicBezTo>
                  <a:cubicBezTo>
                    <a:pt x="460649" y="208426"/>
                    <a:pt x="465094" y="221761"/>
                    <a:pt x="465729" y="238271"/>
                  </a:cubicBezTo>
                  <a:close/>
                  <a:moveTo>
                    <a:pt x="443504" y="167786"/>
                  </a:moveTo>
                  <a:cubicBezTo>
                    <a:pt x="433979" y="181121"/>
                    <a:pt x="418739" y="181756"/>
                    <a:pt x="404769" y="183661"/>
                  </a:cubicBezTo>
                  <a:cubicBezTo>
                    <a:pt x="395244" y="175406"/>
                    <a:pt x="392069" y="165881"/>
                    <a:pt x="395244" y="152546"/>
                  </a:cubicBezTo>
                  <a:cubicBezTo>
                    <a:pt x="406039" y="149371"/>
                    <a:pt x="418104" y="145561"/>
                    <a:pt x="428899" y="142386"/>
                  </a:cubicBezTo>
                  <a:cubicBezTo>
                    <a:pt x="440964" y="147466"/>
                    <a:pt x="441599" y="157626"/>
                    <a:pt x="443504" y="16778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29" name="Google Shape;129;p3"/>
            <p:cNvSpPr/>
            <p:nvPr/>
          </p:nvSpPr>
          <p:spPr>
            <a:xfrm>
              <a:off x="7317433" y="2956555"/>
              <a:ext cx="716315" cy="573888"/>
            </a:xfrm>
            <a:custGeom>
              <a:avLst/>
              <a:gdLst/>
              <a:ahLst/>
              <a:cxnLst/>
              <a:rect l="l" t="t" r="r" b="b"/>
              <a:pathLst>
                <a:path w="832925" h="667312" extrusionOk="0">
                  <a:moveTo>
                    <a:pt x="832654" y="510467"/>
                  </a:moveTo>
                  <a:cubicBezTo>
                    <a:pt x="829479" y="434902"/>
                    <a:pt x="811699" y="361242"/>
                    <a:pt x="802174" y="286312"/>
                  </a:cubicBezTo>
                  <a:cubicBezTo>
                    <a:pt x="772964" y="118672"/>
                    <a:pt x="808524" y="-22933"/>
                    <a:pt x="580559" y="3102"/>
                  </a:cubicBezTo>
                  <a:cubicBezTo>
                    <a:pt x="476419" y="-8963"/>
                    <a:pt x="405934" y="116132"/>
                    <a:pt x="355134" y="85652"/>
                  </a:cubicBezTo>
                  <a:cubicBezTo>
                    <a:pt x="259884" y="32312"/>
                    <a:pt x="139869" y="51362"/>
                    <a:pt x="38269" y="73587"/>
                  </a:cubicBezTo>
                  <a:cubicBezTo>
                    <a:pt x="-11261" y="84382"/>
                    <a:pt x="-2371" y="107242"/>
                    <a:pt x="8424" y="146612"/>
                  </a:cubicBezTo>
                  <a:cubicBezTo>
                    <a:pt x="29379" y="309172"/>
                    <a:pt x="48429" y="470462"/>
                    <a:pt x="82084" y="629847"/>
                  </a:cubicBezTo>
                  <a:cubicBezTo>
                    <a:pt x="83989" y="650802"/>
                    <a:pt x="107484" y="641277"/>
                    <a:pt x="120184" y="636197"/>
                  </a:cubicBezTo>
                  <a:cubicBezTo>
                    <a:pt x="129709" y="645722"/>
                    <a:pt x="124629" y="663502"/>
                    <a:pt x="143044" y="667312"/>
                  </a:cubicBezTo>
                  <a:cubicBezTo>
                    <a:pt x="237024" y="612067"/>
                    <a:pt x="358309" y="609527"/>
                    <a:pt x="463084" y="627942"/>
                  </a:cubicBezTo>
                  <a:cubicBezTo>
                    <a:pt x="553254" y="563807"/>
                    <a:pt x="668824" y="563172"/>
                    <a:pt x="774869" y="573967"/>
                  </a:cubicBezTo>
                  <a:cubicBezTo>
                    <a:pt x="792014" y="565712"/>
                    <a:pt x="786299" y="546027"/>
                    <a:pt x="793919" y="532692"/>
                  </a:cubicBezTo>
                  <a:cubicBezTo>
                    <a:pt x="810429" y="527612"/>
                    <a:pt x="835829" y="539677"/>
                    <a:pt x="832654" y="510467"/>
                  </a:cubicBezTo>
                  <a:close/>
                  <a:moveTo>
                    <a:pt x="377359" y="595557"/>
                  </a:moveTo>
                  <a:cubicBezTo>
                    <a:pt x="298619" y="600002"/>
                    <a:pt x="222419" y="601907"/>
                    <a:pt x="148759" y="633022"/>
                  </a:cubicBezTo>
                  <a:cubicBezTo>
                    <a:pt x="134789" y="583492"/>
                    <a:pt x="351959" y="558092"/>
                    <a:pt x="385614" y="586667"/>
                  </a:cubicBezTo>
                  <a:cubicBezTo>
                    <a:pt x="385614" y="594287"/>
                    <a:pt x="381804" y="595557"/>
                    <a:pt x="377359" y="595557"/>
                  </a:cubicBezTo>
                  <a:close/>
                  <a:moveTo>
                    <a:pt x="432604" y="585397"/>
                  </a:moveTo>
                  <a:cubicBezTo>
                    <a:pt x="332909" y="518722"/>
                    <a:pt x="209084" y="561267"/>
                    <a:pt x="107484" y="605717"/>
                  </a:cubicBezTo>
                  <a:cubicBezTo>
                    <a:pt x="60494" y="509832"/>
                    <a:pt x="77639" y="394897"/>
                    <a:pt x="47159" y="292662"/>
                  </a:cubicBezTo>
                  <a:cubicBezTo>
                    <a:pt x="51604" y="252022"/>
                    <a:pt x="2074" y="106607"/>
                    <a:pt x="45254" y="97082"/>
                  </a:cubicBezTo>
                  <a:cubicBezTo>
                    <a:pt x="143044" y="74857"/>
                    <a:pt x="338624" y="38027"/>
                    <a:pt x="385614" y="152962"/>
                  </a:cubicBezTo>
                  <a:cubicBezTo>
                    <a:pt x="410379" y="295837"/>
                    <a:pt x="436414" y="439347"/>
                    <a:pt x="432604" y="585397"/>
                  </a:cubicBezTo>
                  <a:close/>
                  <a:moveTo>
                    <a:pt x="766614" y="547297"/>
                  </a:moveTo>
                  <a:cubicBezTo>
                    <a:pt x="691049" y="546662"/>
                    <a:pt x="619294" y="547297"/>
                    <a:pt x="546269" y="561267"/>
                  </a:cubicBezTo>
                  <a:cubicBezTo>
                    <a:pt x="548809" y="521262"/>
                    <a:pt x="785664" y="490782"/>
                    <a:pt x="766614" y="547297"/>
                  </a:cubicBezTo>
                  <a:close/>
                  <a:moveTo>
                    <a:pt x="804714" y="505387"/>
                  </a:moveTo>
                  <a:cubicBezTo>
                    <a:pt x="673269" y="483162"/>
                    <a:pt x="569129" y="493322"/>
                    <a:pt x="464354" y="577777"/>
                  </a:cubicBezTo>
                  <a:cubicBezTo>
                    <a:pt x="442129" y="429187"/>
                    <a:pt x="440224" y="275517"/>
                    <a:pt x="403394" y="128197"/>
                  </a:cubicBezTo>
                  <a:cubicBezTo>
                    <a:pt x="464989" y="31677"/>
                    <a:pt x="617389" y="-10233"/>
                    <a:pt x="717084" y="45647"/>
                  </a:cubicBezTo>
                  <a:cubicBezTo>
                    <a:pt x="772964" y="92637"/>
                    <a:pt x="754549" y="188522"/>
                    <a:pt x="772329" y="255197"/>
                  </a:cubicBezTo>
                  <a:cubicBezTo>
                    <a:pt x="776774" y="340287"/>
                    <a:pt x="809159" y="420932"/>
                    <a:pt x="804714" y="505387"/>
                  </a:cubicBezTo>
                  <a:close/>
                  <a:moveTo>
                    <a:pt x="634534" y="306632"/>
                  </a:moveTo>
                  <a:cubicBezTo>
                    <a:pt x="633264" y="339652"/>
                    <a:pt x="643424" y="370132"/>
                    <a:pt x="639614" y="404422"/>
                  </a:cubicBezTo>
                  <a:cubicBezTo>
                    <a:pt x="447209" y="426012"/>
                    <a:pt x="456734" y="468557"/>
                    <a:pt x="644059" y="424107"/>
                  </a:cubicBezTo>
                  <a:cubicBezTo>
                    <a:pt x="648504" y="439347"/>
                    <a:pt x="652314" y="453317"/>
                    <a:pt x="656759" y="468557"/>
                  </a:cubicBezTo>
                  <a:cubicBezTo>
                    <a:pt x="692954" y="465382"/>
                    <a:pt x="738674" y="470462"/>
                    <a:pt x="767249" y="447602"/>
                  </a:cubicBezTo>
                  <a:cubicBezTo>
                    <a:pt x="737404" y="353622"/>
                    <a:pt x="781219" y="259007"/>
                    <a:pt x="634534" y="306632"/>
                  </a:cubicBezTo>
                  <a:close/>
                  <a:moveTo>
                    <a:pt x="675809" y="441887"/>
                  </a:moveTo>
                  <a:cubicBezTo>
                    <a:pt x="660569" y="405692"/>
                    <a:pt x="656759" y="376482"/>
                    <a:pt x="661839" y="327587"/>
                  </a:cubicBezTo>
                  <a:cubicBezTo>
                    <a:pt x="682159" y="317427"/>
                    <a:pt x="701844" y="319967"/>
                    <a:pt x="721529" y="322507"/>
                  </a:cubicBezTo>
                  <a:cubicBezTo>
                    <a:pt x="738039" y="356162"/>
                    <a:pt x="730419" y="395532"/>
                    <a:pt x="736134" y="433632"/>
                  </a:cubicBezTo>
                  <a:cubicBezTo>
                    <a:pt x="715814" y="436172"/>
                    <a:pt x="696129" y="443792"/>
                    <a:pt x="675809" y="441887"/>
                  </a:cubicBezTo>
                  <a:close/>
                  <a:moveTo>
                    <a:pt x="732959" y="166932"/>
                  </a:moveTo>
                  <a:cubicBezTo>
                    <a:pt x="737404" y="169472"/>
                    <a:pt x="744389" y="166932"/>
                    <a:pt x="745659" y="161217"/>
                  </a:cubicBezTo>
                  <a:cubicBezTo>
                    <a:pt x="744389" y="125657"/>
                    <a:pt x="672634" y="141532"/>
                    <a:pt x="657394" y="133912"/>
                  </a:cubicBezTo>
                  <a:cubicBezTo>
                    <a:pt x="623104" y="134547"/>
                    <a:pt x="419904" y="153597"/>
                    <a:pt x="476419" y="191697"/>
                  </a:cubicBezTo>
                  <a:cubicBezTo>
                    <a:pt x="556429" y="162487"/>
                    <a:pt x="649774" y="134547"/>
                    <a:pt x="732959" y="166932"/>
                  </a:cubicBezTo>
                  <a:close/>
                  <a:moveTo>
                    <a:pt x="726609" y="92002"/>
                  </a:moveTo>
                  <a:cubicBezTo>
                    <a:pt x="717719" y="29772"/>
                    <a:pt x="482134" y="92002"/>
                    <a:pt x="449114" y="126927"/>
                  </a:cubicBezTo>
                  <a:cubicBezTo>
                    <a:pt x="452924" y="132642"/>
                    <a:pt x="455464" y="137087"/>
                    <a:pt x="459274" y="143437"/>
                  </a:cubicBezTo>
                  <a:cubicBezTo>
                    <a:pt x="539284" y="94542"/>
                    <a:pt x="635169" y="79937"/>
                    <a:pt x="726609" y="92002"/>
                  </a:cubicBezTo>
                  <a:close/>
                  <a:moveTo>
                    <a:pt x="494199" y="248847"/>
                  </a:moveTo>
                  <a:cubicBezTo>
                    <a:pt x="562144" y="217097"/>
                    <a:pt x="643424" y="223447"/>
                    <a:pt x="716449" y="235512"/>
                  </a:cubicBezTo>
                  <a:cubicBezTo>
                    <a:pt x="743119" y="187887"/>
                    <a:pt x="480229" y="199317"/>
                    <a:pt x="478959" y="238687"/>
                  </a:cubicBezTo>
                  <a:cubicBezTo>
                    <a:pt x="478959" y="246942"/>
                    <a:pt x="487214" y="252657"/>
                    <a:pt x="494199" y="248847"/>
                  </a:cubicBezTo>
                  <a:close/>
                  <a:moveTo>
                    <a:pt x="528489" y="290122"/>
                  </a:moveTo>
                  <a:cubicBezTo>
                    <a:pt x="592624" y="271707"/>
                    <a:pt x="654854" y="280597"/>
                    <a:pt x="720259" y="272977"/>
                  </a:cubicBezTo>
                  <a:cubicBezTo>
                    <a:pt x="682159" y="245037"/>
                    <a:pt x="508804" y="252022"/>
                    <a:pt x="482769" y="285677"/>
                  </a:cubicBezTo>
                  <a:cubicBezTo>
                    <a:pt x="488484" y="303457"/>
                    <a:pt x="515154" y="290122"/>
                    <a:pt x="528489" y="290122"/>
                  </a:cubicBezTo>
                  <a:close/>
                  <a:moveTo>
                    <a:pt x="487214" y="344097"/>
                  </a:moveTo>
                  <a:cubicBezTo>
                    <a:pt x="524679" y="329492"/>
                    <a:pt x="568494" y="330762"/>
                    <a:pt x="602784" y="322507"/>
                  </a:cubicBezTo>
                  <a:cubicBezTo>
                    <a:pt x="610404" y="283772"/>
                    <a:pt x="438954" y="313617"/>
                    <a:pt x="487214" y="344097"/>
                  </a:cubicBezTo>
                  <a:close/>
                  <a:moveTo>
                    <a:pt x="570399" y="357432"/>
                  </a:moveTo>
                  <a:cubicBezTo>
                    <a:pt x="570399" y="356797"/>
                    <a:pt x="570399" y="356162"/>
                    <a:pt x="569764" y="355527"/>
                  </a:cubicBezTo>
                  <a:cubicBezTo>
                    <a:pt x="552619" y="361242"/>
                    <a:pt x="472609" y="361242"/>
                    <a:pt x="503089" y="389817"/>
                  </a:cubicBezTo>
                  <a:cubicBezTo>
                    <a:pt x="527219" y="389817"/>
                    <a:pt x="663744" y="368862"/>
                    <a:pt x="570399" y="357432"/>
                  </a:cubicBezTo>
                  <a:close/>
                  <a:moveTo>
                    <a:pt x="527219" y="465382"/>
                  </a:moveTo>
                  <a:cubicBezTo>
                    <a:pt x="531029" y="504752"/>
                    <a:pt x="577384" y="471097"/>
                    <a:pt x="599609" y="467287"/>
                  </a:cubicBezTo>
                  <a:cubicBezTo>
                    <a:pt x="643424" y="424742"/>
                    <a:pt x="545634" y="460937"/>
                    <a:pt x="527219" y="465382"/>
                  </a:cubicBezTo>
                  <a:close/>
                  <a:moveTo>
                    <a:pt x="80814" y="149152"/>
                  </a:moveTo>
                  <a:cubicBezTo>
                    <a:pt x="89069" y="207572"/>
                    <a:pt x="91609" y="268532"/>
                    <a:pt x="106849" y="325682"/>
                  </a:cubicBezTo>
                  <a:cubicBezTo>
                    <a:pt x="121454" y="349812"/>
                    <a:pt x="158284" y="325047"/>
                    <a:pt x="180509" y="323777"/>
                  </a:cubicBezTo>
                  <a:cubicBezTo>
                    <a:pt x="231944" y="314887"/>
                    <a:pt x="315129" y="299647"/>
                    <a:pt x="360849" y="323777"/>
                  </a:cubicBezTo>
                  <a:cubicBezTo>
                    <a:pt x="404029" y="299647"/>
                    <a:pt x="364024" y="247577"/>
                    <a:pt x="364024" y="210112"/>
                  </a:cubicBezTo>
                  <a:cubicBezTo>
                    <a:pt x="369104" y="76127"/>
                    <a:pt x="162729" y="123752"/>
                    <a:pt x="80814" y="149152"/>
                  </a:cubicBezTo>
                  <a:close/>
                  <a:moveTo>
                    <a:pt x="354499" y="290122"/>
                  </a:moveTo>
                  <a:cubicBezTo>
                    <a:pt x="277029" y="288852"/>
                    <a:pt x="202099" y="298377"/>
                    <a:pt x="125899" y="307902"/>
                  </a:cubicBezTo>
                  <a:cubicBezTo>
                    <a:pt x="118914" y="262817"/>
                    <a:pt x="111929" y="218367"/>
                    <a:pt x="104944" y="172647"/>
                  </a:cubicBezTo>
                  <a:cubicBezTo>
                    <a:pt x="172254" y="133277"/>
                    <a:pt x="262424" y="130102"/>
                    <a:pt x="332909" y="165662"/>
                  </a:cubicBezTo>
                  <a:cubicBezTo>
                    <a:pt x="350054" y="232337"/>
                    <a:pt x="357039" y="269802"/>
                    <a:pt x="354499" y="290122"/>
                  </a:cubicBezTo>
                  <a:close/>
                  <a:moveTo>
                    <a:pt x="227499" y="369497"/>
                  </a:moveTo>
                  <a:cubicBezTo>
                    <a:pt x="222419" y="351082"/>
                    <a:pt x="220514" y="348542"/>
                    <a:pt x="210989" y="347907"/>
                  </a:cubicBezTo>
                  <a:cubicBezTo>
                    <a:pt x="187494" y="351082"/>
                    <a:pt x="103039" y="349812"/>
                    <a:pt x="130344" y="388547"/>
                  </a:cubicBezTo>
                  <a:cubicBezTo>
                    <a:pt x="161459" y="381562"/>
                    <a:pt x="191304" y="365687"/>
                    <a:pt x="227499" y="369497"/>
                  </a:cubicBezTo>
                  <a:close/>
                  <a:moveTo>
                    <a:pt x="143679" y="431727"/>
                  </a:moveTo>
                  <a:cubicBezTo>
                    <a:pt x="177334" y="419662"/>
                    <a:pt x="207814" y="421567"/>
                    <a:pt x="243374" y="420297"/>
                  </a:cubicBezTo>
                  <a:cubicBezTo>
                    <a:pt x="233849" y="382832"/>
                    <a:pt x="99864" y="399342"/>
                    <a:pt x="143679" y="431727"/>
                  </a:cubicBezTo>
                  <a:close/>
                  <a:moveTo>
                    <a:pt x="288459" y="401882"/>
                  </a:moveTo>
                  <a:cubicBezTo>
                    <a:pt x="315764" y="406327"/>
                    <a:pt x="342434" y="389817"/>
                    <a:pt x="369739" y="399977"/>
                  </a:cubicBezTo>
                  <a:cubicBezTo>
                    <a:pt x="371644" y="400612"/>
                    <a:pt x="375454" y="395532"/>
                    <a:pt x="379899" y="392357"/>
                  </a:cubicBezTo>
                  <a:cubicBezTo>
                    <a:pt x="375454" y="363147"/>
                    <a:pt x="253534" y="375212"/>
                    <a:pt x="288459" y="401882"/>
                  </a:cubicBezTo>
                  <a:close/>
                  <a:moveTo>
                    <a:pt x="207179" y="439982"/>
                  </a:moveTo>
                  <a:cubicBezTo>
                    <a:pt x="207179" y="440617"/>
                    <a:pt x="207179" y="440617"/>
                    <a:pt x="207179" y="441252"/>
                  </a:cubicBezTo>
                  <a:cubicBezTo>
                    <a:pt x="190034" y="445697"/>
                    <a:pt x="151934" y="438077"/>
                    <a:pt x="148759" y="460302"/>
                  </a:cubicBezTo>
                  <a:cubicBezTo>
                    <a:pt x="155109" y="492687"/>
                    <a:pt x="295444" y="438712"/>
                    <a:pt x="207179" y="439982"/>
                  </a:cubicBezTo>
                  <a:close/>
                  <a:moveTo>
                    <a:pt x="297984" y="448237"/>
                  </a:moveTo>
                  <a:cubicBezTo>
                    <a:pt x="320844" y="443792"/>
                    <a:pt x="368469" y="461572"/>
                    <a:pt x="371009" y="427282"/>
                  </a:cubicBezTo>
                  <a:cubicBezTo>
                    <a:pt x="350054" y="426012"/>
                    <a:pt x="270044" y="410772"/>
                    <a:pt x="297984" y="448237"/>
                  </a:cubicBezTo>
                  <a:close/>
                  <a:moveTo>
                    <a:pt x="291634" y="359972"/>
                  </a:moveTo>
                  <a:cubicBezTo>
                    <a:pt x="311954" y="347907"/>
                    <a:pt x="353864" y="361242"/>
                    <a:pt x="362754" y="339652"/>
                  </a:cubicBezTo>
                  <a:cubicBezTo>
                    <a:pt x="350054" y="319332"/>
                    <a:pt x="244009" y="335207"/>
                    <a:pt x="291634" y="359972"/>
                  </a:cubicBezTo>
                  <a:close/>
                  <a:moveTo>
                    <a:pt x="177969" y="519357"/>
                  </a:moveTo>
                  <a:cubicBezTo>
                    <a:pt x="199559" y="512372"/>
                    <a:pt x="228134" y="521897"/>
                    <a:pt x="239564" y="497132"/>
                  </a:cubicBezTo>
                  <a:cubicBezTo>
                    <a:pt x="217974" y="490147"/>
                    <a:pt x="144314" y="494592"/>
                    <a:pt x="177969" y="519357"/>
                  </a:cubicBezTo>
                  <a:close/>
                  <a:moveTo>
                    <a:pt x="332274" y="485067"/>
                  </a:moveTo>
                  <a:cubicBezTo>
                    <a:pt x="311954" y="485702"/>
                    <a:pt x="265599" y="490782"/>
                    <a:pt x="301794" y="508562"/>
                  </a:cubicBezTo>
                  <a:cubicBezTo>
                    <a:pt x="326559" y="509832"/>
                    <a:pt x="396409" y="498402"/>
                    <a:pt x="332274" y="48506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30" name="Google Shape;130;p3"/>
            <p:cNvSpPr/>
            <p:nvPr/>
          </p:nvSpPr>
          <p:spPr>
            <a:xfrm>
              <a:off x="8750637" y="1716146"/>
              <a:ext cx="454206" cy="406096"/>
            </a:xfrm>
            <a:custGeom>
              <a:avLst/>
              <a:gdLst/>
              <a:ahLst/>
              <a:cxnLst/>
              <a:rect l="l" t="t" r="r" b="b"/>
              <a:pathLst>
                <a:path w="528147" h="472205" extrusionOk="0">
                  <a:moveTo>
                    <a:pt x="395469" y="177165"/>
                  </a:moveTo>
                  <a:cubicBezTo>
                    <a:pt x="443094" y="36830"/>
                    <a:pt x="381499" y="-53340"/>
                    <a:pt x="264659" y="86360"/>
                  </a:cubicBezTo>
                  <a:cubicBezTo>
                    <a:pt x="239894" y="41275"/>
                    <a:pt x="195444" y="0"/>
                    <a:pt x="143374" y="0"/>
                  </a:cubicBezTo>
                  <a:cubicBezTo>
                    <a:pt x="65269" y="15240"/>
                    <a:pt x="123054" y="139065"/>
                    <a:pt x="131944" y="187325"/>
                  </a:cubicBezTo>
                  <a:cubicBezTo>
                    <a:pt x="76064" y="179070"/>
                    <a:pt x="-40776" y="242570"/>
                    <a:pt x="14469" y="300990"/>
                  </a:cubicBezTo>
                  <a:cubicBezTo>
                    <a:pt x="41774" y="327660"/>
                    <a:pt x="81144" y="321945"/>
                    <a:pt x="109719" y="344170"/>
                  </a:cubicBezTo>
                  <a:cubicBezTo>
                    <a:pt x="102734" y="370840"/>
                    <a:pt x="109084" y="399415"/>
                    <a:pt x="92574" y="423545"/>
                  </a:cubicBezTo>
                  <a:cubicBezTo>
                    <a:pt x="86859" y="433070"/>
                    <a:pt x="90034" y="441960"/>
                    <a:pt x="95749" y="450215"/>
                  </a:cubicBezTo>
                  <a:cubicBezTo>
                    <a:pt x="112259" y="475615"/>
                    <a:pt x="147819" y="474345"/>
                    <a:pt x="159249" y="450850"/>
                  </a:cubicBezTo>
                  <a:cubicBezTo>
                    <a:pt x="175759" y="424180"/>
                    <a:pt x="207509" y="409575"/>
                    <a:pt x="235449" y="397510"/>
                  </a:cubicBezTo>
                  <a:cubicBezTo>
                    <a:pt x="289424" y="513715"/>
                    <a:pt x="403724" y="490220"/>
                    <a:pt x="379594" y="355600"/>
                  </a:cubicBezTo>
                  <a:cubicBezTo>
                    <a:pt x="470399" y="330200"/>
                    <a:pt x="493259" y="345440"/>
                    <a:pt x="525009" y="245110"/>
                  </a:cubicBezTo>
                  <a:cubicBezTo>
                    <a:pt x="549139" y="182880"/>
                    <a:pt x="427219" y="204470"/>
                    <a:pt x="395469" y="177165"/>
                  </a:cubicBezTo>
                  <a:close/>
                  <a:moveTo>
                    <a:pt x="392294" y="59055"/>
                  </a:moveTo>
                  <a:cubicBezTo>
                    <a:pt x="393564" y="106680"/>
                    <a:pt x="391659" y="133985"/>
                    <a:pt x="363719" y="175260"/>
                  </a:cubicBezTo>
                  <a:cubicBezTo>
                    <a:pt x="314824" y="185420"/>
                    <a:pt x="309744" y="137795"/>
                    <a:pt x="290059" y="103505"/>
                  </a:cubicBezTo>
                  <a:cubicBezTo>
                    <a:pt x="316094" y="73025"/>
                    <a:pt x="348479" y="12065"/>
                    <a:pt x="392294" y="59055"/>
                  </a:cubicBezTo>
                  <a:close/>
                  <a:moveTo>
                    <a:pt x="347209" y="325755"/>
                  </a:moveTo>
                  <a:cubicBezTo>
                    <a:pt x="331969" y="330835"/>
                    <a:pt x="317999" y="330200"/>
                    <a:pt x="298314" y="327025"/>
                  </a:cubicBezTo>
                  <a:cubicBezTo>
                    <a:pt x="311649" y="308610"/>
                    <a:pt x="318634" y="292100"/>
                    <a:pt x="333239" y="278130"/>
                  </a:cubicBezTo>
                  <a:cubicBezTo>
                    <a:pt x="345304" y="292735"/>
                    <a:pt x="349749" y="307975"/>
                    <a:pt x="347209" y="325755"/>
                  </a:cubicBezTo>
                  <a:close/>
                  <a:moveTo>
                    <a:pt x="271009" y="130175"/>
                  </a:moveTo>
                  <a:cubicBezTo>
                    <a:pt x="287519" y="140970"/>
                    <a:pt x="288789" y="144145"/>
                    <a:pt x="293234" y="172720"/>
                  </a:cubicBezTo>
                  <a:cubicBezTo>
                    <a:pt x="277359" y="178435"/>
                    <a:pt x="262119" y="180975"/>
                    <a:pt x="244339" y="174625"/>
                  </a:cubicBezTo>
                  <a:cubicBezTo>
                    <a:pt x="247514" y="155575"/>
                    <a:pt x="259579" y="142875"/>
                    <a:pt x="271009" y="130175"/>
                  </a:cubicBezTo>
                  <a:close/>
                  <a:moveTo>
                    <a:pt x="131309" y="77470"/>
                  </a:moveTo>
                  <a:cubicBezTo>
                    <a:pt x="173854" y="74930"/>
                    <a:pt x="176394" y="73025"/>
                    <a:pt x="187189" y="26670"/>
                  </a:cubicBezTo>
                  <a:cubicBezTo>
                    <a:pt x="208779" y="61595"/>
                    <a:pt x="240529" y="69215"/>
                    <a:pt x="250689" y="109220"/>
                  </a:cubicBezTo>
                  <a:cubicBezTo>
                    <a:pt x="229099" y="140970"/>
                    <a:pt x="209414" y="200025"/>
                    <a:pt x="161154" y="180975"/>
                  </a:cubicBezTo>
                  <a:cubicBezTo>
                    <a:pt x="144644" y="148590"/>
                    <a:pt x="124324" y="116840"/>
                    <a:pt x="131309" y="77470"/>
                  </a:cubicBezTo>
                  <a:close/>
                  <a:moveTo>
                    <a:pt x="191634" y="321310"/>
                  </a:moveTo>
                  <a:cubicBezTo>
                    <a:pt x="176394" y="325755"/>
                    <a:pt x="165599" y="326390"/>
                    <a:pt x="154169" y="320040"/>
                  </a:cubicBezTo>
                  <a:cubicBezTo>
                    <a:pt x="156074" y="305435"/>
                    <a:pt x="160519" y="293370"/>
                    <a:pt x="172584" y="283210"/>
                  </a:cubicBezTo>
                  <a:cubicBezTo>
                    <a:pt x="185284" y="292735"/>
                    <a:pt x="185919" y="306070"/>
                    <a:pt x="191634" y="321310"/>
                  </a:cubicBezTo>
                  <a:close/>
                  <a:moveTo>
                    <a:pt x="23359" y="274955"/>
                  </a:moveTo>
                  <a:cubicBezTo>
                    <a:pt x="39869" y="215265"/>
                    <a:pt x="92574" y="210185"/>
                    <a:pt x="145279" y="213995"/>
                  </a:cubicBezTo>
                  <a:cubicBezTo>
                    <a:pt x="175759" y="248285"/>
                    <a:pt x="140834" y="281305"/>
                    <a:pt x="124959" y="314960"/>
                  </a:cubicBezTo>
                  <a:cubicBezTo>
                    <a:pt x="83049" y="313690"/>
                    <a:pt x="43679" y="297815"/>
                    <a:pt x="23359" y="274955"/>
                  </a:cubicBezTo>
                  <a:close/>
                  <a:moveTo>
                    <a:pt x="163059" y="412115"/>
                  </a:moveTo>
                  <a:cubicBezTo>
                    <a:pt x="152264" y="408940"/>
                    <a:pt x="142739" y="405765"/>
                    <a:pt x="131944" y="402590"/>
                  </a:cubicBezTo>
                  <a:cubicBezTo>
                    <a:pt x="125594" y="382905"/>
                    <a:pt x="126229" y="365125"/>
                    <a:pt x="143374" y="347345"/>
                  </a:cubicBezTo>
                  <a:cubicBezTo>
                    <a:pt x="170044" y="349250"/>
                    <a:pt x="208144" y="337185"/>
                    <a:pt x="214494" y="377190"/>
                  </a:cubicBezTo>
                  <a:cubicBezTo>
                    <a:pt x="196714" y="389255"/>
                    <a:pt x="180204" y="400685"/>
                    <a:pt x="163059" y="412115"/>
                  </a:cubicBezTo>
                  <a:close/>
                  <a:moveTo>
                    <a:pt x="225289" y="327025"/>
                  </a:moveTo>
                  <a:cubicBezTo>
                    <a:pt x="170679" y="248285"/>
                    <a:pt x="196079" y="189230"/>
                    <a:pt x="295139" y="198120"/>
                  </a:cubicBezTo>
                  <a:cubicBezTo>
                    <a:pt x="326254" y="193040"/>
                    <a:pt x="331969" y="241935"/>
                    <a:pt x="314824" y="260350"/>
                  </a:cubicBezTo>
                  <a:cubicBezTo>
                    <a:pt x="285614" y="290830"/>
                    <a:pt x="279264" y="341630"/>
                    <a:pt x="225289" y="327025"/>
                  </a:cubicBezTo>
                  <a:close/>
                  <a:moveTo>
                    <a:pt x="253864" y="379095"/>
                  </a:moveTo>
                  <a:cubicBezTo>
                    <a:pt x="271644" y="343535"/>
                    <a:pt x="316729" y="349885"/>
                    <a:pt x="350384" y="355600"/>
                  </a:cubicBezTo>
                  <a:cubicBezTo>
                    <a:pt x="385309" y="470535"/>
                    <a:pt x="287519" y="482600"/>
                    <a:pt x="253864" y="379095"/>
                  </a:cubicBezTo>
                  <a:close/>
                  <a:moveTo>
                    <a:pt x="377689" y="327025"/>
                  </a:moveTo>
                  <a:cubicBezTo>
                    <a:pt x="365624" y="281305"/>
                    <a:pt x="337684" y="234950"/>
                    <a:pt x="383404" y="201295"/>
                  </a:cubicBezTo>
                  <a:cubicBezTo>
                    <a:pt x="408804" y="207645"/>
                    <a:pt x="434204" y="213360"/>
                    <a:pt x="460239" y="219710"/>
                  </a:cubicBezTo>
                  <a:cubicBezTo>
                    <a:pt x="462779" y="241300"/>
                    <a:pt x="469764" y="257175"/>
                    <a:pt x="488179" y="269875"/>
                  </a:cubicBezTo>
                  <a:cubicBezTo>
                    <a:pt x="492624" y="324485"/>
                    <a:pt x="417059" y="320675"/>
                    <a:pt x="377689" y="327025"/>
                  </a:cubicBezTo>
                  <a:close/>
                  <a:moveTo>
                    <a:pt x="257039" y="222250"/>
                  </a:moveTo>
                  <a:cubicBezTo>
                    <a:pt x="196714" y="216535"/>
                    <a:pt x="185284" y="288290"/>
                    <a:pt x="248149" y="290830"/>
                  </a:cubicBezTo>
                  <a:cubicBezTo>
                    <a:pt x="289424" y="291465"/>
                    <a:pt x="307204" y="229235"/>
                    <a:pt x="257039" y="222250"/>
                  </a:cubicBezTo>
                  <a:close/>
                  <a:moveTo>
                    <a:pt x="243069" y="266700"/>
                  </a:moveTo>
                  <a:cubicBezTo>
                    <a:pt x="215764" y="264795"/>
                    <a:pt x="229099" y="242570"/>
                    <a:pt x="248149" y="240030"/>
                  </a:cubicBezTo>
                  <a:cubicBezTo>
                    <a:pt x="272279" y="237490"/>
                    <a:pt x="262119" y="269240"/>
                    <a:pt x="243069" y="266700"/>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31" name="Google Shape;131;p3"/>
            <p:cNvSpPr/>
            <p:nvPr/>
          </p:nvSpPr>
          <p:spPr>
            <a:xfrm rot="-2424156">
              <a:off x="2052510" y="-106317"/>
              <a:ext cx="373867" cy="493313"/>
            </a:xfrm>
            <a:custGeom>
              <a:avLst/>
              <a:gdLst/>
              <a:ahLst/>
              <a:cxnLst/>
              <a:rect l="l" t="t" r="r" b="b"/>
              <a:pathLst>
                <a:path w="434661" h="573530" extrusionOk="0">
                  <a:moveTo>
                    <a:pt x="430380" y="417373"/>
                  </a:moveTo>
                  <a:cubicBezTo>
                    <a:pt x="427840" y="354508"/>
                    <a:pt x="363705" y="334823"/>
                    <a:pt x="311635" y="329743"/>
                  </a:cubicBezTo>
                  <a:cubicBezTo>
                    <a:pt x="264010" y="315138"/>
                    <a:pt x="297665" y="236398"/>
                    <a:pt x="288775" y="197028"/>
                  </a:cubicBezTo>
                  <a:cubicBezTo>
                    <a:pt x="290680" y="118923"/>
                    <a:pt x="325605" y="15418"/>
                    <a:pt x="217655" y="178"/>
                  </a:cubicBezTo>
                  <a:cubicBezTo>
                    <a:pt x="211305" y="-1092"/>
                    <a:pt x="199875" y="4623"/>
                    <a:pt x="202415" y="11608"/>
                  </a:cubicBezTo>
                  <a:cubicBezTo>
                    <a:pt x="207495" y="87808"/>
                    <a:pt x="223370" y="169088"/>
                    <a:pt x="197335" y="242748"/>
                  </a:cubicBezTo>
                  <a:cubicBezTo>
                    <a:pt x="158600" y="220523"/>
                    <a:pt x="52555" y="59868"/>
                    <a:pt x="24615" y="87173"/>
                  </a:cubicBezTo>
                  <a:cubicBezTo>
                    <a:pt x="-68095" y="172263"/>
                    <a:pt x="127485" y="297993"/>
                    <a:pt x="175745" y="366573"/>
                  </a:cubicBezTo>
                  <a:cubicBezTo>
                    <a:pt x="205590" y="403403"/>
                    <a:pt x="41760" y="420548"/>
                    <a:pt x="141455" y="548818"/>
                  </a:cubicBezTo>
                  <a:cubicBezTo>
                    <a:pt x="221465" y="630733"/>
                    <a:pt x="298935" y="488493"/>
                    <a:pt x="240515" y="419913"/>
                  </a:cubicBezTo>
                  <a:cubicBezTo>
                    <a:pt x="234165" y="409753"/>
                    <a:pt x="241150" y="384353"/>
                    <a:pt x="256390" y="395148"/>
                  </a:cubicBezTo>
                  <a:cubicBezTo>
                    <a:pt x="288775" y="436423"/>
                    <a:pt x="313540" y="498653"/>
                    <a:pt x="379580" y="489128"/>
                  </a:cubicBezTo>
                  <a:cubicBezTo>
                    <a:pt x="412600" y="482778"/>
                    <a:pt x="446890" y="451028"/>
                    <a:pt x="430380" y="417373"/>
                  </a:cubicBezTo>
                  <a:close/>
                  <a:moveTo>
                    <a:pt x="227180" y="242748"/>
                  </a:moveTo>
                  <a:cubicBezTo>
                    <a:pt x="237975" y="171628"/>
                    <a:pt x="223370" y="100508"/>
                    <a:pt x="232260" y="30023"/>
                  </a:cubicBezTo>
                  <a:cubicBezTo>
                    <a:pt x="277980" y="26213"/>
                    <a:pt x="280520" y="81458"/>
                    <a:pt x="275440" y="113843"/>
                  </a:cubicBezTo>
                  <a:cubicBezTo>
                    <a:pt x="264645" y="171628"/>
                    <a:pt x="276075" y="233858"/>
                    <a:pt x="262105" y="290373"/>
                  </a:cubicBezTo>
                  <a:cubicBezTo>
                    <a:pt x="234800" y="280848"/>
                    <a:pt x="224640" y="268148"/>
                    <a:pt x="227180" y="242748"/>
                  </a:cubicBezTo>
                  <a:close/>
                  <a:moveTo>
                    <a:pt x="152885" y="518338"/>
                  </a:moveTo>
                  <a:cubicBezTo>
                    <a:pt x="152885" y="518338"/>
                    <a:pt x="152885" y="517703"/>
                    <a:pt x="152250" y="517703"/>
                  </a:cubicBezTo>
                  <a:cubicBezTo>
                    <a:pt x="95735" y="500558"/>
                    <a:pt x="151615" y="386258"/>
                    <a:pt x="202415" y="423088"/>
                  </a:cubicBezTo>
                  <a:cubicBezTo>
                    <a:pt x="199240" y="431978"/>
                    <a:pt x="190985" y="433883"/>
                    <a:pt x="182730" y="436423"/>
                  </a:cubicBezTo>
                  <a:cubicBezTo>
                    <a:pt x="152885" y="442773"/>
                    <a:pt x="133835" y="484683"/>
                    <a:pt x="152885" y="518338"/>
                  </a:cubicBezTo>
                  <a:cubicBezTo>
                    <a:pt x="152885" y="518338"/>
                    <a:pt x="152885" y="518338"/>
                    <a:pt x="152885" y="518338"/>
                  </a:cubicBezTo>
                  <a:close/>
                  <a:moveTo>
                    <a:pt x="211305" y="402133"/>
                  </a:moveTo>
                  <a:cubicBezTo>
                    <a:pt x="200510" y="403403"/>
                    <a:pt x="196065" y="378003"/>
                    <a:pt x="209400" y="376733"/>
                  </a:cubicBezTo>
                  <a:cubicBezTo>
                    <a:pt x="225910" y="374828"/>
                    <a:pt x="228450" y="402133"/>
                    <a:pt x="211305" y="402133"/>
                  </a:cubicBezTo>
                  <a:close/>
                  <a:moveTo>
                    <a:pt x="235435" y="458648"/>
                  </a:moveTo>
                  <a:cubicBezTo>
                    <a:pt x="227180" y="451663"/>
                    <a:pt x="220830" y="444043"/>
                    <a:pt x="220195" y="433248"/>
                  </a:cubicBezTo>
                  <a:cubicBezTo>
                    <a:pt x="237340" y="439598"/>
                    <a:pt x="237340" y="439598"/>
                    <a:pt x="235435" y="458648"/>
                  </a:cubicBezTo>
                  <a:close/>
                  <a:moveTo>
                    <a:pt x="177015" y="545008"/>
                  </a:moveTo>
                  <a:cubicBezTo>
                    <a:pt x="180825" y="545008"/>
                    <a:pt x="184000" y="545643"/>
                    <a:pt x="188445" y="545643"/>
                  </a:cubicBezTo>
                  <a:cubicBezTo>
                    <a:pt x="187175" y="555168"/>
                    <a:pt x="175110" y="553263"/>
                    <a:pt x="177015" y="545008"/>
                  </a:cubicBezTo>
                  <a:close/>
                  <a:moveTo>
                    <a:pt x="164950" y="510718"/>
                  </a:moveTo>
                  <a:cubicBezTo>
                    <a:pt x="148440" y="469443"/>
                    <a:pt x="209400" y="428803"/>
                    <a:pt x="222735" y="484048"/>
                  </a:cubicBezTo>
                  <a:cubicBezTo>
                    <a:pt x="217020" y="511988"/>
                    <a:pt x="186540" y="543738"/>
                    <a:pt x="164950" y="510718"/>
                  </a:cubicBezTo>
                  <a:close/>
                  <a:moveTo>
                    <a:pt x="241150" y="477698"/>
                  </a:moveTo>
                  <a:cubicBezTo>
                    <a:pt x="247500" y="493573"/>
                    <a:pt x="240515" y="504368"/>
                    <a:pt x="241785" y="515163"/>
                  </a:cubicBezTo>
                  <a:cubicBezTo>
                    <a:pt x="240515" y="504368"/>
                    <a:pt x="236070" y="493573"/>
                    <a:pt x="241150" y="477698"/>
                  </a:cubicBezTo>
                  <a:close/>
                  <a:moveTo>
                    <a:pt x="242420" y="515163"/>
                  </a:moveTo>
                  <a:cubicBezTo>
                    <a:pt x="237975" y="520878"/>
                    <a:pt x="233530" y="526593"/>
                    <a:pt x="228450" y="532943"/>
                  </a:cubicBezTo>
                  <a:cubicBezTo>
                    <a:pt x="229085" y="513893"/>
                    <a:pt x="229085" y="513893"/>
                    <a:pt x="242420" y="515163"/>
                  </a:cubicBezTo>
                  <a:close/>
                  <a:moveTo>
                    <a:pt x="27155" y="113208"/>
                  </a:moveTo>
                  <a:cubicBezTo>
                    <a:pt x="65890" y="91618"/>
                    <a:pt x="171300" y="284658"/>
                    <a:pt x="220195" y="293548"/>
                  </a:cubicBezTo>
                  <a:lnTo>
                    <a:pt x="219560" y="300533"/>
                  </a:lnTo>
                  <a:cubicBezTo>
                    <a:pt x="140185" y="304978"/>
                    <a:pt x="221465" y="384353"/>
                    <a:pt x="237340" y="308788"/>
                  </a:cubicBezTo>
                  <a:cubicBezTo>
                    <a:pt x="257025" y="318313"/>
                    <a:pt x="270995" y="334188"/>
                    <a:pt x="287505" y="345618"/>
                  </a:cubicBezTo>
                  <a:cubicBezTo>
                    <a:pt x="250675" y="449123"/>
                    <a:pt x="-15390" y="171628"/>
                    <a:pt x="27155" y="113208"/>
                  </a:cubicBezTo>
                  <a:close/>
                  <a:moveTo>
                    <a:pt x="361165" y="474523"/>
                  </a:moveTo>
                  <a:cubicBezTo>
                    <a:pt x="306555" y="467538"/>
                    <a:pt x="248770" y="360858"/>
                    <a:pt x="328780" y="350063"/>
                  </a:cubicBezTo>
                  <a:cubicBezTo>
                    <a:pt x="400535" y="349428"/>
                    <a:pt x="460860" y="469443"/>
                    <a:pt x="361165" y="474523"/>
                  </a:cubicBezTo>
                  <a:close/>
                  <a:moveTo>
                    <a:pt x="305285" y="380543"/>
                  </a:moveTo>
                  <a:cubicBezTo>
                    <a:pt x="314810" y="401498"/>
                    <a:pt x="324970" y="421818"/>
                    <a:pt x="340845" y="439598"/>
                  </a:cubicBezTo>
                  <a:cubicBezTo>
                    <a:pt x="368785" y="464363"/>
                    <a:pt x="409425" y="441503"/>
                    <a:pt x="387835" y="405308"/>
                  </a:cubicBezTo>
                  <a:cubicBezTo>
                    <a:pt x="365610" y="382448"/>
                    <a:pt x="336400" y="346888"/>
                    <a:pt x="305285" y="380543"/>
                  </a:cubicBezTo>
                  <a:close/>
                  <a:moveTo>
                    <a:pt x="368785" y="429438"/>
                  </a:moveTo>
                  <a:cubicBezTo>
                    <a:pt x="350370" y="433248"/>
                    <a:pt x="342115" y="409118"/>
                    <a:pt x="336400" y="390068"/>
                  </a:cubicBezTo>
                  <a:cubicBezTo>
                    <a:pt x="355450" y="395148"/>
                    <a:pt x="378310" y="411658"/>
                    <a:pt x="368785" y="429438"/>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32" name="Google Shape;132;p3"/>
            <p:cNvSpPr/>
            <p:nvPr/>
          </p:nvSpPr>
          <p:spPr>
            <a:xfrm>
              <a:off x="5960437" y="3855732"/>
              <a:ext cx="712864" cy="419317"/>
            </a:xfrm>
            <a:custGeom>
              <a:avLst/>
              <a:gdLst/>
              <a:ahLst/>
              <a:cxnLst/>
              <a:rect l="l" t="t" r="r" b="b"/>
              <a:pathLst>
                <a:path w="828912" h="487578" extrusionOk="0">
                  <a:moveTo>
                    <a:pt x="827267" y="15774"/>
                  </a:moveTo>
                  <a:cubicBezTo>
                    <a:pt x="786627" y="19584"/>
                    <a:pt x="770117" y="89434"/>
                    <a:pt x="721857" y="88164"/>
                  </a:cubicBezTo>
                  <a:cubicBezTo>
                    <a:pt x="653277" y="104674"/>
                    <a:pt x="606287" y="35459"/>
                    <a:pt x="552947" y="2438"/>
                  </a:cubicBezTo>
                  <a:cubicBezTo>
                    <a:pt x="500877" y="-14706"/>
                    <a:pt x="457697" y="63399"/>
                    <a:pt x="413882" y="85624"/>
                  </a:cubicBezTo>
                  <a:cubicBezTo>
                    <a:pt x="335142" y="62764"/>
                    <a:pt x="264657" y="16409"/>
                    <a:pt x="182107" y="6884"/>
                  </a:cubicBezTo>
                  <a:cubicBezTo>
                    <a:pt x="13832" y="196114"/>
                    <a:pt x="114797" y="109119"/>
                    <a:pt x="77332" y="279934"/>
                  </a:cubicBezTo>
                  <a:cubicBezTo>
                    <a:pt x="66537" y="291999"/>
                    <a:pt x="-29983" y="332004"/>
                    <a:pt x="9387" y="343434"/>
                  </a:cubicBezTo>
                  <a:cubicBezTo>
                    <a:pt x="50662" y="334544"/>
                    <a:pt x="84952" y="279934"/>
                    <a:pt x="129402" y="297079"/>
                  </a:cubicBezTo>
                  <a:cubicBezTo>
                    <a:pt x="176392" y="312319"/>
                    <a:pt x="222747" y="330099"/>
                    <a:pt x="265292" y="356134"/>
                  </a:cubicBezTo>
                  <a:cubicBezTo>
                    <a:pt x="276087" y="364389"/>
                    <a:pt x="284977" y="365024"/>
                    <a:pt x="293867" y="356134"/>
                  </a:cubicBezTo>
                  <a:cubicBezTo>
                    <a:pt x="393562" y="278029"/>
                    <a:pt x="442457" y="290094"/>
                    <a:pt x="533897" y="372644"/>
                  </a:cubicBezTo>
                  <a:cubicBezTo>
                    <a:pt x="545962" y="407569"/>
                    <a:pt x="526277" y="473609"/>
                    <a:pt x="568187" y="487579"/>
                  </a:cubicBezTo>
                  <a:cubicBezTo>
                    <a:pt x="606922" y="460909"/>
                    <a:pt x="664707" y="478054"/>
                    <a:pt x="703442" y="453289"/>
                  </a:cubicBezTo>
                  <a:cubicBezTo>
                    <a:pt x="697092" y="439954"/>
                    <a:pt x="694552" y="438049"/>
                    <a:pt x="685662" y="441224"/>
                  </a:cubicBezTo>
                  <a:cubicBezTo>
                    <a:pt x="647562" y="453924"/>
                    <a:pt x="608192" y="451384"/>
                    <a:pt x="565647" y="457099"/>
                  </a:cubicBezTo>
                  <a:cubicBezTo>
                    <a:pt x="530722" y="351054"/>
                    <a:pt x="638037" y="335179"/>
                    <a:pt x="681852" y="264059"/>
                  </a:cubicBezTo>
                  <a:cubicBezTo>
                    <a:pt x="669152" y="215164"/>
                    <a:pt x="663437" y="157379"/>
                    <a:pt x="683122" y="109754"/>
                  </a:cubicBezTo>
                  <a:cubicBezTo>
                    <a:pt x="714237" y="105309"/>
                    <a:pt x="751067" y="116104"/>
                    <a:pt x="774562" y="91339"/>
                  </a:cubicBezTo>
                  <a:cubicBezTo>
                    <a:pt x="787262" y="69114"/>
                    <a:pt x="838698" y="42444"/>
                    <a:pt x="827267" y="15774"/>
                  </a:cubicBezTo>
                  <a:close/>
                  <a:moveTo>
                    <a:pt x="291962" y="332004"/>
                  </a:moveTo>
                  <a:cubicBezTo>
                    <a:pt x="236082" y="338354"/>
                    <a:pt x="173217" y="285649"/>
                    <a:pt x="115432" y="270409"/>
                  </a:cubicBezTo>
                  <a:cubicBezTo>
                    <a:pt x="90032" y="159284"/>
                    <a:pt x="116067" y="100229"/>
                    <a:pt x="200522" y="26569"/>
                  </a:cubicBezTo>
                  <a:cubicBezTo>
                    <a:pt x="260847" y="58319"/>
                    <a:pt x="361177" y="58954"/>
                    <a:pt x="394832" y="119914"/>
                  </a:cubicBezTo>
                  <a:cubicBezTo>
                    <a:pt x="399912" y="261519"/>
                    <a:pt x="438012" y="269774"/>
                    <a:pt x="291962" y="332004"/>
                  </a:cubicBezTo>
                  <a:close/>
                  <a:moveTo>
                    <a:pt x="550407" y="352324"/>
                  </a:moveTo>
                  <a:cubicBezTo>
                    <a:pt x="510402" y="332004"/>
                    <a:pt x="466587" y="307874"/>
                    <a:pt x="431662" y="278664"/>
                  </a:cubicBezTo>
                  <a:cubicBezTo>
                    <a:pt x="443092" y="255804"/>
                    <a:pt x="535802" y="344069"/>
                    <a:pt x="563107" y="328194"/>
                  </a:cubicBezTo>
                  <a:cubicBezTo>
                    <a:pt x="563742" y="298349"/>
                    <a:pt x="504052" y="297079"/>
                    <a:pt x="486272" y="272949"/>
                  </a:cubicBezTo>
                  <a:cubicBezTo>
                    <a:pt x="462142" y="255169"/>
                    <a:pt x="461507" y="255804"/>
                    <a:pt x="428487" y="257709"/>
                  </a:cubicBezTo>
                  <a:cubicBezTo>
                    <a:pt x="400547" y="118644"/>
                    <a:pt x="415787" y="98324"/>
                    <a:pt x="533262" y="22124"/>
                  </a:cubicBezTo>
                  <a:cubicBezTo>
                    <a:pt x="578347" y="42444"/>
                    <a:pt x="611367" y="76099"/>
                    <a:pt x="651372" y="104039"/>
                  </a:cubicBezTo>
                  <a:cubicBezTo>
                    <a:pt x="649467" y="159284"/>
                    <a:pt x="643752" y="213259"/>
                    <a:pt x="653277" y="267234"/>
                  </a:cubicBezTo>
                  <a:cubicBezTo>
                    <a:pt x="625337" y="299619"/>
                    <a:pt x="599302" y="321209"/>
                    <a:pt x="550407" y="352324"/>
                  </a:cubicBezTo>
                  <a:close/>
                  <a:moveTo>
                    <a:pt x="362447" y="111024"/>
                  </a:moveTo>
                  <a:cubicBezTo>
                    <a:pt x="361812" y="137059"/>
                    <a:pt x="340222" y="276124"/>
                    <a:pt x="384037" y="261519"/>
                  </a:cubicBezTo>
                  <a:cubicBezTo>
                    <a:pt x="370702" y="227229"/>
                    <a:pt x="410072" y="110389"/>
                    <a:pt x="362447" y="111024"/>
                  </a:cubicBezTo>
                  <a:close/>
                  <a:moveTo>
                    <a:pt x="222112" y="274854"/>
                  </a:moveTo>
                  <a:cubicBezTo>
                    <a:pt x="194807" y="267234"/>
                    <a:pt x="166867" y="234849"/>
                    <a:pt x="138292" y="246279"/>
                  </a:cubicBezTo>
                  <a:cubicBezTo>
                    <a:pt x="140832" y="274219"/>
                    <a:pt x="241797" y="302159"/>
                    <a:pt x="269737" y="317399"/>
                  </a:cubicBezTo>
                  <a:cubicBezTo>
                    <a:pt x="303392" y="300254"/>
                    <a:pt x="234812" y="284379"/>
                    <a:pt x="222112" y="274854"/>
                  </a:cubicBezTo>
                  <a:close/>
                  <a:moveTo>
                    <a:pt x="199887" y="46889"/>
                  </a:moveTo>
                  <a:cubicBezTo>
                    <a:pt x="182107" y="69749"/>
                    <a:pt x="105272" y="126264"/>
                    <a:pt x="137657" y="151664"/>
                  </a:cubicBezTo>
                  <a:cubicBezTo>
                    <a:pt x="149722" y="130074"/>
                    <a:pt x="253227" y="46889"/>
                    <a:pt x="199887" y="46889"/>
                  </a:cubicBezTo>
                  <a:close/>
                  <a:moveTo>
                    <a:pt x="446267" y="123724"/>
                  </a:moveTo>
                  <a:cubicBezTo>
                    <a:pt x="410707" y="111659"/>
                    <a:pt x="443727" y="204369"/>
                    <a:pt x="440552" y="224054"/>
                  </a:cubicBezTo>
                  <a:cubicBezTo>
                    <a:pt x="449442" y="248184"/>
                    <a:pt x="468492" y="228499"/>
                    <a:pt x="462777" y="219609"/>
                  </a:cubicBezTo>
                  <a:cubicBezTo>
                    <a:pt x="455792" y="185319"/>
                    <a:pt x="462142" y="151664"/>
                    <a:pt x="446267" y="12372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133" name="Google Shape;133;p3"/>
            <p:cNvGrpSpPr/>
            <p:nvPr/>
          </p:nvGrpSpPr>
          <p:grpSpPr>
            <a:xfrm rot="891035">
              <a:off x="1165229" y="1691730"/>
              <a:ext cx="657771" cy="386113"/>
              <a:chOff x="1429156" y="1387535"/>
              <a:chExt cx="657769" cy="386112"/>
            </a:xfrm>
          </p:grpSpPr>
          <p:sp>
            <p:nvSpPr>
              <p:cNvPr id="134" name="Google Shape;134;p3"/>
              <p:cNvSpPr/>
              <p:nvPr/>
            </p:nvSpPr>
            <p:spPr>
              <a:xfrm>
                <a:off x="1429156" y="1387535"/>
                <a:ext cx="657769" cy="386112"/>
              </a:xfrm>
              <a:custGeom>
                <a:avLst/>
                <a:gdLst/>
                <a:ahLst/>
                <a:cxnLst/>
                <a:rect l="l" t="t" r="r" b="b"/>
                <a:pathLst>
                  <a:path w="764848" h="448968" extrusionOk="0">
                    <a:moveTo>
                      <a:pt x="741700" y="448969"/>
                    </a:moveTo>
                    <a:cubicBezTo>
                      <a:pt x="719475" y="440079"/>
                      <a:pt x="715030" y="440714"/>
                      <a:pt x="686455" y="443889"/>
                    </a:cubicBezTo>
                    <a:cubicBezTo>
                      <a:pt x="552470" y="455319"/>
                      <a:pt x="419120" y="428649"/>
                      <a:pt x="285770" y="436269"/>
                    </a:cubicBezTo>
                    <a:cubicBezTo>
                      <a:pt x="193060" y="430554"/>
                      <a:pt x="98445" y="428649"/>
                      <a:pt x="6370" y="441349"/>
                    </a:cubicBezTo>
                    <a:cubicBezTo>
                      <a:pt x="-45700" y="400709"/>
                      <a:pt x="237510" y="281329"/>
                      <a:pt x="273070" y="259739"/>
                    </a:cubicBezTo>
                    <a:cubicBezTo>
                      <a:pt x="431820" y="183539"/>
                      <a:pt x="582950" y="91464"/>
                      <a:pt x="735985" y="3834"/>
                    </a:cubicBezTo>
                    <a:cubicBezTo>
                      <a:pt x="748685" y="-3786"/>
                      <a:pt x="759480" y="24"/>
                      <a:pt x="761385" y="14629"/>
                    </a:cubicBezTo>
                    <a:cubicBezTo>
                      <a:pt x="772180" y="114324"/>
                      <a:pt x="753765" y="215924"/>
                      <a:pt x="759480" y="316889"/>
                    </a:cubicBezTo>
                    <a:cubicBezTo>
                      <a:pt x="752495" y="359434"/>
                      <a:pt x="769640" y="414044"/>
                      <a:pt x="741700" y="448969"/>
                    </a:cubicBezTo>
                    <a:close/>
                    <a:moveTo>
                      <a:pt x="615970" y="418489"/>
                    </a:moveTo>
                    <a:cubicBezTo>
                      <a:pt x="647720" y="425474"/>
                      <a:pt x="636290" y="413409"/>
                      <a:pt x="645815" y="393724"/>
                    </a:cubicBezTo>
                    <a:cubicBezTo>
                      <a:pt x="661690" y="396264"/>
                      <a:pt x="657880" y="414044"/>
                      <a:pt x="669945" y="421029"/>
                    </a:cubicBezTo>
                    <a:cubicBezTo>
                      <a:pt x="675660" y="420394"/>
                      <a:pt x="682645" y="420394"/>
                      <a:pt x="690900" y="419759"/>
                    </a:cubicBezTo>
                    <a:cubicBezTo>
                      <a:pt x="692170" y="410234"/>
                      <a:pt x="692805" y="402614"/>
                      <a:pt x="694075" y="394994"/>
                    </a:cubicBezTo>
                    <a:cubicBezTo>
                      <a:pt x="703600" y="394994"/>
                      <a:pt x="705505" y="401979"/>
                      <a:pt x="708680" y="407059"/>
                    </a:cubicBezTo>
                    <a:cubicBezTo>
                      <a:pt x="718205" y="421664"/>
                      <a:pt x="735350" y="405154"/>
                      <a:pt x="734080" y="391819"/>
                    </a:cubicBezTo>
                    <a:cubicBezTo>
                      <a:pt x="734715" y="274344"/>
                      <a:pt x="747415" y="153059"/>
                      <a:pt x="738525" y="37489"/>
                    </a:cubicBezTo>
                    <a:cubicBezTo>
                      <a:pt x="616605" y="87019"/>
                      <a:pt x="508020" y="171474"/>
                      <a:pt x="388005" y="229259"/>
                    </a:cubicBezTo>
                    <a:cubicBezTo>
                      <a:pt x="278785" y="288314"/>
                      <a:pt x="157500" y="328954"/>
                      <a:pt x="59710" y="406424"/>
                    </a:cubicBezTo>
                    <a:cubicBezTo>
                      <a:pt x="81300" y="415949"/>
                      <a:pt x="101620" y="415949"/>
                      <a:pt x="122575" y="412139"/>
                    </a:cubicBezTo>
                    <a:cubicBezTo>
                      <a:pt x="125115" y="401344"/>
                      <a:pt x="127020" y="392454"/>
                      <a:pt x="128925" y="383564"/>
                    </a:cubicBezTo>
                    <a:cubicBezTo>
                      <a:pt x="154325" y="379119"/>
                      <a:pt x="141625" y="432459"/>
                      <a:pt x="165120" y="404519"/>
                    </a:cubicBezTo>
                    <a:cubicBezTo>
                      <a:pt x="167025" y="400074"/>
                      <a:pt x="165755" y="393724"/>
                      <a:pt x="174010" y="391819"/>
                    </a:cubicBezTo>
                    <a:cubicBezTo>
                      <a:pt x="194965" y="416584"/>
                      <a:pt x="208935" y="421664"/>
                      <a:pt x="221000" y="386104"/>
                    </a:cubicBezTo>
                    <a:cubicBezTo>
                      <a:pt x="238145" y="394994"/>
                      <a:pt x="238780" y="428649"/>
                      <a:pt x="264180" y="408964"/>
                    </a:cubicBezTo>
                    <a:cubicBezTo>
                      <a:pt x="266085" y="401344"/>
                      <a:pt x="267990" y="393724"/>
                      <a:pt x="269895" y="385469"/>
                    </a:cubicBezTo>
                    <a:cubicBezTo>
                      <a:pt x="286405" y="388644"/>
                      <a:pt x="279420" y="407059"/>
                      <a:pt x="292755" y="414044"/>
                    </a:cubicBezTo>
                    <a:cubicBezTo>
                      <a:pt x="299105" y="413409"/>
                      <a:pt x="308630" y="412774"/>
                      <a:pt x="314345" y="412139"/>
                    </a:cubicBezTo>
                    <a:cubicBezTo>
                      <a:pt x="323870" y="404519"/>
                      <a:pt x="314980" y="392454"/>
                      <a:pt x="327045" y="388644"/>
                    </a:cubicBezTo>
                    <a:cubicBezTo>
                      <a:pt x="339745" y="400709"/>
                      <a:pt x="348635" y="422934"/>
                      <a:pt x="374670" y="409599"/>
                    </a:cubicBezTo>
                    <a:cubicBezTo>
                      <a:pt x="374035" y="400709"/>
                      <a:pt x="373400" y="391819"/>
                      <a:pt x="372765" y="379119"/>
                    </a:cubicBezTo>
                    <a:cubicBezTo>
                      <a:pt x="405785" y="384199"/>
                      <a:pt x="385465" y="430554"/>
                      <a:pt x="425470" y="414679"/>
                    </a:cubicBezTo>
                    <a:cubicBezTo>
                      <a:pt x="429915" y="409599"/>
                      <a:pt x="424200" y="399439"/>
                      <a:pt x="434360" y="394994"/>
                    </a:cubicBezTo>
                    <a:cubicBezTo>
                      <a:pt x="445790" y="408329"/>
                      <a:pt x="454045" y="430554"/>
                      <a:pt x="478810" y="416584"/>
                    </a:cubicBezTo>
                    <a:cubicBezTo>
                      <a:pt x="485160" y="407694"/>
                      <a:pt x="473730" y="396264"/>
                      <a:pt x="483890" y="386739"/>
                    </a:cubicBezTo>
                    <a:cubicBezTo>
                      <a:pt x="503575" y="401344"/>
                      <a:pt x="502940" y="441984"/>
                      <a:pt x="535325" y="421029"/>
                    </a:cubicBezTo>
                    <a:cubicBezTo>
                      <a:pt x="535960" y="410234"/>
                      <a:pt x="536595" y="398804"/>
                      <a:pt x="537865" y="386739"/>
                    </a:cubicBezTo>
                    <a:cubicBezTo>
                      <a:pt x="560090" y="389914"/>
                      <a:pt x="549295" y="410869"/>
                      <a:pt x="561360" y="421029"/>
                    </a:cubicBezTo>
                    <a:cubicBezTo>
                      <a:pt x="600730" y="433094"/>
                      <a:pt x="587395" y="409599"/>
                      <a:pt x="600095" y="388009"/>
                    </a:cubicBezTo>
                    <a:cubicBezTo>
                      <a:pt x="605810" y="398169"/>
                      <a:pt x="610255" y="407059"/>
                      <a:pt x="615970" y="418489"/>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35" name="Google Shape;135;p3"/>
              <p:cNvSpPr/>
              <p:nvPr/>
            </p:nvSpPr>
            <p:spPr>
              <a:xfrm>
                <a:off x="1703617" y="1534561"/>
                <a:ext cx="308110" cy="146566"/>
              </a:xfrm>
              <a:custGeom>
                <a:avLst/>
                <a:gdLst/>
                <a:ahLst/>
                <a:cxnLst/>
                <a:rect l="l" t="t" r="r" b="b"/>
                <a:pathLst>
                  <a:path w="358267" h="170426" extrusionOk="0">
                    <a:moveTo>
                      <a:pt x="331351" y="0"/>
                    </a:moveTo>
                    <a:cubicBezTo>
                      <a:pt x="385326" y="29845"/>
                      <a:pt x="340241" y="100330"/>
                      <a:pt x="347226" y="149860"/>
                    </a:cubicBezTo>
                    <a:cubicBezTo>
                      <a:pt x="345956" y="186690"/>
                      <a:pt x="250706" y="162560"/>
                      <a:pt x="222766" y="163830"/>
                    </a:cubicBezTo>
                    <a:cubicBezTo>
                      <a:pt x="152281" y="173990"/>
                      <a:pt x="81796" y="159385"/>
                      <a:pt x="10676" y="165735"/>
                    </a:cubicBezTo>
                    <a:cubicBezTo>
                      <a:pt x="-67429" y="148590"/>
                      <a:pt x="307856" y="15240"/>
                      <a:pt x="331351" y="0"/>
                    </a:cubicBezTo>
                    <a:close/>
                    <a:moveTo>
                      <a:pt x="331986" y="27305"/>
                    </a:moveTo>
                    <a:cubicBezTo>
                      <a:pt x="281821" y="40005"/>
                      <a:pt x="86241" y="122555"/>
                      <a:pt x="64651" y="139700"/>
                    </a:cubicBezTo>
                    <a:cubicBezTo>
                      <a:pt x="146566" y="156845"/>
                      <a:pt x="236736" y="147955"/>
                      <a:pt x="321191" y="142875"/>
                    </a:cubicBezTo>
                    <a:cubicBezTo>
                      <a:pt x="327541" y="104140"/>
                      <a:pt x="333891" y="66675"/>
                      <a:pt x="331986" y="27305"/>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136" name="Google Shape;136;p3"/>
            <p:cNvSpPr/>
            <p:nvPr/>
          </p:nvSpPr>
          <p:spPr>
            <a:xfrm rot="-1696692">
              <a:off x="7441723" y="1525254"/>
              <a:ext cx="760522" cy="200454"/>
            </a:xfrm>
            <a:custGeom>
              <a:avLst/>
              <a:gdLst/>
              <a:ahLst/>
              <a:cxnLst/>
              <a:rect l="l" t="t" r="r" b="b"/>
              <a:pathLst>
                <a:path w="884171" h="233045" extrusionOk="0">
                  <a:moveTo>
                    <a:pt x="857928" y="0"/>
                  </a:moveTo>
                  <a:cubicBezTo>
                    <a:pt x="574717" y="35560"/>
                    <a:pt x="287698" y="28575"/>
                    <a:pt x="3218" y="62230"/>
                  </a:cubicBezTo>
                  <a:cubicBezTo>
                    <a:pt x="6393" y="102870"/>
                    <a:pt x="-13927" y="213360"/>
                    <a:pt x="19727" y="233045"/>
                  </a:cubicBezTo>
                  <a:cubicBezTo>
                    <a:pt x="151173" y="226695"/>
                    <a:pt x="281348" y="213995"/>
                    <a:pt x="413427" y="214630"/>
                  </a:cubicBezTo>
                  <a:cubicBezTo>
                    <a:pt x="563923" y="219075"/>
                    <a:pt x="715053" y="208280"/>
                    <a:pt x="865548" y="195580"/>
                  </a:cubicBezTo>
                  <a:cubicBezTo>
                    <a:pt x="899203" y="207010"/>
                    <a:pt x="881423" y="5080"/>
                    <a:pt x="857928" y="0"/>
                  </a:cubicBezTo>
                  <a:close/>
                  <a:moveTo>
                    <a:pt x="860467" y="169545"/>
                  </a:moveTo>
                  <a:cubicBezTo>
                    <a:pt x="825542" y="180340"/>
                    <a:pt x="790617" y="177165"/>
                    <a:pt x="756328" y="185420"/>
                  </a:cubicBezTo>
                  <a:cubicBezTo>
                    <a:pt x="748707" y="175260"/>
                    <a:pt x="742357" y="167005"/>
                    <a:pt x="735373" y="157480"/>
                  </a:cubicBezTo>
                  <a:cubicBezTo>
                    <a:pt x="723942" y="175260"/>
                    <a:pt x="730928" y="186690"/>
                    <a:pt x="703623" y="183515"/>
                  </a:cubicBezTo>
                  <a:cubicBezTo>
                    <a:pt x="699813" y="175895"/>
                    <a:pt x="695367" y="168275"/>
                    <a:pt x="690923" y="160020"/>
                  </a:cubicBezTo>
                  <a:cubicBezTo>
                    <a:pt x="677588" y="164465"/>
                    <a:pt x="685842" y="179070"/>
                    <a:pt x="676317" y="184150"/>
                  </a:cubicBezTo>
                  <a:cubicBezTo>
                    <a:pt x="662982" y="182245"/>
                    <a:pt x="673778" y="159385"/>
                    <a:pt x="654092" y="161290"/>
                  </a:cubicBezTo>
                  <a:cubicBezTo>
                    <a:pt x="652188" y="168910"/>
                    <a:pt x="649648" y="177800"/>
                    <a:pt x="647742" y="186690"/>
                  </a:cubicBezTo>
                  <a:cubicBezTo>
                    <a:pt x="598213" y="209550"/>
                    <a:pt x="632503" y="132080"/>
                    <a:pt x="597578" y="128270"/>
                  </a:cubicBezTo>
                  <a:cubicBezTo>
                    <a:pt x="574717" y="146050"/>
                    <a:pt x="625517" y="198120"/>
                    <a:pt x="575988" y="194310"/>
                  </a:cubicBezTo>
                  <a:cubicBezTo>
                    <a:pt x="571542" y="184150"/>
                    <a:pt x="566463" y="172720"/>
                    <a:pt x="561382" y="160020"/>
                  </a:cubicBezTo>
                  <a:cubicBezTo>
                    <a:pt x="548682" y="168910"/>
                    <a:pt x="555667" y="180975"/>
                    <a:pt x="551223" y="189865"/>
                  </a:cubicBezTo>
                  <a:cubicBezTo>
                    <a:pt x="527727" y="199390"/>
                    <a:pt x="528363" y="180340"/>
                    <a:pt x="515663" y="167640"/>
                  </a:cubicBezTo>
                  <a:cubicBezTo>
                    <a:pt x="506138" y="172720"/>
                    <a:pt x="510582" y="179070"/>
                    <a:pt x="509948" y="184785"/>
                  </a:cubicBezTo>
                  <a:cubicBezTo>
                    <a:pt x="503598" y="211455"/>
                    <a:pt x="478832" y="184150"/>
                    <a:pt x="477563" y="168275"/>
                  </a:cubicBezTo>
                  <a:cubicBezTo>
                    <a:pt x="475657" y="168275"/>
                    <a:pt x="473118" y="168910"/>
                    <a:pt x="471213" y="168910"/>
                  </a:cubicBezTo>
                  <a:cubicBezTo>
                    <a:pt x="468673" y="176530"/>
                    <a:pt x="468038" y="185420"/>
                    <a:pt x="468673" y="192405"/>
                  </a:cubicBezTo>
                  <a:cubicBezTo>
                    <a:pt x="419143" y="222885"/>
                    <a:pt x="449623" y="139065"/>
                    <a:pt x="420413" y="134620"/>
                  </a:cubicBezTo>
                  <a:cubicBezTo>
                    <a:pt x="403268" y="157480"/>
                    <a:pt x="441368" y="204470"/>
                    <a:pt x="384852" y="194310"/>
                  </a:cubicBezTo>
                  <a:cubicBezTo>
                    <a:pt x="379773" y="186690"/>
                    <a:pt x="374057" y="178435"/>
                    <a:pt x="367707" y="168910"/>
                  </a:cubicBezTo>
                  <a:cubicBezTo>
                    <a:pt x="355643" y="175260"/>
                    <a:pt x="365802" y="188595"/>
                    <a:pt x="356277" y="194310"/>
                  </a:cubicBezTo>
                  <a:cubicBezTo>
                    <a:pt x="341038" y="190500"/>
                    <a:pt x="348023" y="171450"/>
                    <a:pt x="337227" y="164465"/>
                  </a:cubicBezTo>
                  <a:cubicBezTo>
                    <a:pt x="323893" y="161290"/>
                    <a:pt x="327702" y="179705"/>
                    <a:pt x="325798" y="187960"/>
                  </a:cubicBezTo>
                  <a:cubicBezTo>
                    <a:pt x="311827" y="185420"/>
                    <a:pt x="316907" y="161290"/>
                    <a:pt x="299763" y="167640"/>
                  </a:cubicBezTo>
                  <a:cubicBezTo>
                    <a:pt x="299127" y="175260"/>
                    <a:pt x="298493" y="183515"/>
                    <a:pt x="297857" y="193040"/>
                  </a:cubicBezTo>
                  <a:cubicBezTo>
                    <a:pt x="284523" y="198120"/>
                    <a:pt x="270552" y="196215"/>
                    <a:pt x="255313" y="193675"/>
                  </a:cubicBezTo>
                  <a:cubicBezTo>
                    <a:pt x="253407" y="123190"/>
                    <a:pt x="226102" y="121285"/>
                    <a:pt x="228643" y="193675"/>
                  </a:cubicBezTo>
                  <a:cubicBezTo>
                    <a:pt x="208957" y="210185"/>
                    <a:pt x="200068" y="191770"/>
                    <a:pt x="189907" y="181610"/>
                  </a:cubicBezTo>
                  <a:cubicBezTo>
                    <a:pt x="187368" y="183515"/>
                    <a:pt x="184827" y="184150"/>
                    <a:pt x="184193" y="185420"/>
                  </a:cubicBezTo>
                  <a:cubicBezTo>
                    <a:pt x="179748" y="215265"/>
                    <a:pt x="160063" y="195580"/>
                    <a:pt x="153713" y="178435"/>
                  </a:cubicBezTo>
                  <a:cubicBezTo>
                    <a:pt x="136568" y="176530"/>
                    <a:pt x="152443" y="219075"/>
                    <a:pt x="127043" y="200025"/>
                  </a:cubicBezTo>
                  <a:cubicBezTo>
                    <a:pt x="124502" y="193040"/>
                    <a:pt x="122598" y="184150"/>
                    <a:pt x="116248" y="179070"/>
                  </a:cubicBezTo>
                  <a:cubicBezTo>
                    <a:pt x="104818" y="182245"/>
                    <a:pt x="108627" y="191135"/>
                    <a:pt x="106088" y="197485"/>
                  </a:cubicBezTo>
                  <a:cubicBezTo>
                    <a:pt x="76877" y="236855"/>
                    <a:pt x="86402" y="157480"/>
                    <a:pt x="76877" y="144780"/>
                  </a:cubicBezTo>
                  <a:cubicBezTo>
                    <a:pt x="43857" y="125095"/>
                    <a:pt x="66718" y="187325"/>
                    <a:pt x="62273" y="203200"/>
                  </a:cubicBezTo>
                  <a:cubicBezTo>
                    <a:pt x="52113" y="213360"/>
                    <a:pt x="41318" y="208280"/>
                    <a:pt x="29888" y="208280"/>
                  </a:cubicBezTo>
                  <a:cubicBezTo>
                    <a:pt x="26077" y="177165"/>
                    <a:pt x="5123" y="95250"/>
                    <a:pt x="35602" y="78740"/>
                  </a:cubicBezTo>
                  <a:cubicBezTo>
                    <a:pt x="133393" y="58420"/>
                    <a:pt x="233723" y="57785"/>
                    <a:pt x="333418" y="53975"/>
                  </a:cubicBezTo>
                  <a:cubicBezTo>
                    <a:pt x="505502" y="41910"/>
                    <a:pt x="680763" y="26670"/>
                    <a:pt x="852213" y="30480"/>
                  </a:cubicBezTo>
                  <a:cubicBezTo>
                    <a:pt x="863007" y="74930"/>
                    <a:pt x="864913" y="125730"/>
                    <a:pt x="860467" y="169545"/>
                  </a:cubicBezTo>
                  <a:close/>
                  <a:moveTo>
                    <a:pt x="776648" y="102235"/>
                  </a:moveTo>
                  <a:cubicBezTo>
                    <a:pt x="776648" y="144780"/>
                    <a:pt x="831892" y="132080"/>
                    <a:pt x="839513" y="100965"/>
                  </a:cubicBezTo>
                  <a:cubicBezTo>
                    <a:pt x="838878" y="50800"/>
                    <a:pt x="779188" y="59055"/>
                    <a:pt x="776648" y="102235"/>
                  </a:cubicBezTo>
                  <a:close/>
                  <a:moveTo>
                    <a:pt x="796967" y="102235"/>
                  </a:moveTo>
                  <a:cubicBezTo>
                    <a:pt x="799507" y="89535"/>
                    <a:pt x="809032" y="91440"/>
                    <a:pt x="817288" y="101600"/>
                  </a:cubicBezTo>
                  <a:cubicBezTo>
                    <a:pt x="809032" y="107315"/>
                    <a:pt x="796332" y="116205"/>
                    <a:pt x="796967" y="10223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37" name="Google Shape;137;p3"/>
            <p:cNvSpPr/>
            <p:nvPr/>
          </p:nvSpPr>
          <p:spPr>
            <a:xfrm>
              <a:off x="1161548" y="2558031"/>
              <a:ext cx="665135" cy="522113"/>
            </a:xfrm>
            <a:custGeom>
              <a:avLst/>
              <a:gdLst/>
              <a:ahLst/>
              <a:cxnLst/>
              <a:rect l="l" t="t" r="r" b="b"/>
              <a:pathLst>
                <a:path w="773413" h="607108" extrusionOk="0">
                  <a:moveTo>
                    <a:pt x="330200" y="266676"/>
                  </a:moveTo>
                  <a:cubicBezTo>
                    <a:pt x="311785" y="287631"/>
                    <a:pt x="356870" y="297791"/>
                    <a:pt x="365125" y="312396"/>
                  </a:cubicBezTo>
                  <a:cubicBezTo>
                    <a:pt x="452120" y="383516"/>
                    <a:pt x="374650" y="271121"/>
                    <a:pt x="330200" y="266676"/>
                  </a:cubicBezTo>
                  <a:close/>
                  <a:moveTo>
                    <a:pt x="345440" y="379706"/>
                  </a:moveTo>
                  <a:cubicBezTo>
                    <a:pt x="343535" y="361291"/>
                    <a:pt x="321945" y="360021"/>
                    <a:pt x="318770" y="343511"/>
                  </a:cubicBezTo>
                  <a:cubicBezTo>
                    <a:pt x="320675" y="320016"/>
                    <a:pt x="302260" y="323826"/>
                    <a:pt x="288925" y="317476"/>
                  </a:cubicBezTo>
                  <a:cubicBezTo>
                    <a:pt x="288290" y="309856"/>
                    <a:pt x="287655" y="302871"/>
                    <a:pt x="287020" y="295886"/>
                  </a:cubicBezTo>
                  <a:cubicBezTo>
                    <a:pt x="256540" y="302871"/>
                    <a:pt x="237490" y="313031"/>
                    <a:pt x="245745" y="340336"/>
                  </a:cubicBezTo>
                  <a:cubicBezTo>
                    <a:pt x="258445" y="358116"/>
                    <a:pt x="277495" y="337796"/>
                    <a:pt x="294005" y="347956"/>
                  </a:cubicBezTo>
                  <a:cubicBezTo>
                    <a:pt x="292100" y="368911"/>
                    <a:pt x="304800" y="377801"/>
                    <a:pt x="325120" y="377801"/>
                  </a:cubicBezTo>
                  <a:cubicBezTo>
                    <a:pt x="336550" y="404471"/>
                    <a:pt x="335915" y="405106"/>
                    <a:pt x="358775" y="416536"/>
                  </a:cubicBezTo>
                  <a:cubicBezTo>
                    <a:pt x="372110" y="422251"/>
                    <a:pt x="386715" y="457176"/>
                    <a:pt x="400050" y="436221"/>
                  </a:cubicBezTo>
                  <a:cubicBezTo>
                    <a:pt x="391795" y="396851"/>
                    <a:pt x="360680" y="405106"/>
                    <a:pt x="345440" y="379706"/>
                  </a:cubicBezTo>
                  <a:close/>
                  <a:moveTo>
                    <a:pt x="507365" y="428601"/>
                  </a:moveTo>
                  <a:cubicBezTo>
                    <a:pt x="495935" y="401296"/>
                    <a:pt x="474345" y="382881"/>
                    <a:pt x="453390" y="364466"/>
                  </a:cubicBezTo>
                  <a:cubicBezTo>
                    <a:pt x="431165" y="346051"/>
                    <a:pt x="431165" y="391136"/>
                    <a:pt x="451485" y="393676"/>
                  </a:cubicBezTo>
                  <a:cubicBezTo>
                    <a:pt x="487045" y="408916"/>
                    <a:pt x="488315" y="451461"/>
                    <a:pt x="525145" y="467336"/>
                  </a:cubicBezTo>
                  <a:cubicBezTo>
                    <a:pt x="542925" y="447651"/>
                    <a:pt x="513715" y="441301"/>
                    <a:pt x="507365" y="428601"/>
                  </a:cubicBezTo>
                  <a:close/>
                  <a:moveTo>
                    <a:pt x="504825" y="315571"/>
                  </a:moveTo>
                  <a:cubicBezTo>
                    <a:pt x="500380" y="301601"/>
                    <a:pt x="481965" y="299061"/>
                    <a:pt x="480060" y="284456"/>
                  </a:cubicBezTo>
                  <a:cubicBezTo>
                    <a:pt x="474980" y="258421"/>
                    <a:pt x="442595" y="265406"/>
                    <a:pt x="434340" y="241276"/>
                  </a:cubicBezTo>
                  <a:cubicBezTo>
                    <a:pt x="421005" y="238101"/>
                    <a:pt x="410210" y="251436"/>
                    <a:pt x="398145" y="240006"/>
                  </a:cubicBezTo>
                  <a:cubicBezTo>
                    <a:pt x="403860" y="233656"/>
                    <a:pt x="408940" y="232386"/>
                    <a:pt x="417195" y="228576"/>
                  </a:cubicBezTo>
                  <a:cubicBezTo>
                    <a:pt x="400050" y="175871"/>
                    <a:pt x="313690" y="272391"/>
                    <a:pt x="419735" y="267311"/>
                  </a:cubicBezTo>
                  <a:cubicBezTo>
                    <a:pt x="422275" y="289536"/>
                    <a:pt x="445770" y="278741"/>
                    <a:pt x="461645" y="288266"/>
                  </a:cubicBezTo>
                  <a:cubicBezTo>
                    <a:pt x="460375" y="315571"/>
                    <a:pt x="490855" y="330176"/>
                    <a:pt x="508000" y="347321"/>
                  </a:cubicBezTo>
                  <a:cubicBezTo>
                    <a:pt x="532130" y="360656"/>
                    <a:pt x="526415" y="399391"/>
                    <a:pt x="563245" y="392406"/>
                  </a:cubicBezTo>
                  <a:cubicBezTo>
                    <a:pt x="560070" y="370181"/>
                    <a:pt x="537210" y="365101"/>
                    <a:pt x="537210" y="340971"/>
                  </a:cubicBezTo>
                  <a:cubicBezTo>
                    <a:pt x="524510" y="334621"/>
                    <a:pt x="509270" y="329541"/>
                    <a:pt x="504825" y="315571"/>
                  </a:cubicBezTo>
                  <a:close/>
                  <a:moveTo>
                    <a:pt x="744220" y="156186"/>
                  </a:moveTo>
                  <a:cubicBezTo>
                    <a:pt x="658495" y="119991"/>
                    <a:pt x="573405" y="78081"/>
                    <a:pt x="509270" y="8231"/>
                  </a:cubicBezTo>
                  <a:cubicBezTo>
                    <a:pt x="478155" y="-22249"/>
                    <a:pt x="454660" y="40616"/>
                    <a:pt x="430530" y="55856"/>
                  </a:cubicBezTo>
                  <a:cubicBezTo>
                    <a:pt x="309880" y="170156"/>
                    <a:pt x="172720" y="286361"/>
                    <a:pt x="0" y="294616"/>
                  </a:cubicBezTo>
                  <a:cubicBezTo>
                    <a:pt x="14605" y="319381"/>
                    <a:pt x="14605" y="318746"/>
                    <a:pt x="29845" y="328271"/>
                  </a:cubicBezTo>
                  <a:cubicBezTo>
                    <a:pt x="91440" y="365736"/>
                    <a:pt x="144780" y="415901"/>
                    <a:pt x="205740" y="454001"/>
                  </a:cubicBezTo>
                  <a:cubicBezTo>
                    <a:pt x="279400" y="483211"/>
                    <a:pt x="368935" y="638786"/>
                    <a:pt x="440690" y="601322"/>
                  </a:cubicBezTo>
                  <a:cubicBezTo>
                    <a:pt x="623570" y="562586"/>
                    <a:pt x="855980" y="342876"/>
                    <a:pt x="744220" y="156186"/>
                  </a:cubicBezTo>
                  <a:close/>
                  <a:moveTo>
                    <a:pt x="412750" y="585447"/>
                  </a:moveTo>
                  <a:cubicBezTo>
                    <a:pt x="372110" y="579731"/>
                    <a:pt x="340995" y="535916"/>
                    <a:pt x="308610" y="511786"/>
                  </a:cubicBezTo>
                  <a:cubicBezTo>
                    <a:pt x="229235" y="438761"/>
                    <a:pt x="133985" y="389866"/>
                    <a:pt x="57150" y="314301"/>
                  </a:cubicBezTo>
                  <a:cubicBezTo>
                    <a:pt x="231140" y="271756"/>
                    <a:pt x="370840" y="152376"/>
                    <a:pt x="493395" y="26646"/>
                  </a:cubicBezTo>
                  <a:cubicBezTo>
                    <a:pt x="561975" y="90781"/>
                    <a:pt x="644525" y="126976"/>
                    <a:pt x="723265" y="173966"/>
                  </a:cubicBezTo>
                  <a:cubicBezTo>
                    <a:pt x="699135" y="203176"/>
                    <a:pt x="664210" y="216511"/>
                    <a:pt x="643255" y="243816"/>
                  </a:cubicBezTo>
                  <a:cubicBezTo>
                    <a:pt x="660400" y="283186"/>
                    <a:pt x="710565" y="292076"/>
                    <a:pt x="733425" y="327636"/>
                  </a:cubicBezTo>
                  <a:cubicBezTo>
                    <a:pt x="689610" y="466701"/>
                    <a:pt x="548005" y="554966"/>
                    <a:pt x="412750" y="585447"/>
                  </a:cubicBezTo>
                  <a:close/>
                  <a:moveTo>
                    <a:pt x="674370" y="250166"/>
                  </a:moveTo>
                  <a:cubicBezTo>
                    <a:pt x="697865" y="229211"/>
                    <a:pt x="714375" y="205716"/>
                    <a:pt x="743585" y="197461"/>
                  </a:cubicBezTo>
                  <a:cubicBezTo>
                    <a:pt x="744855" y="232386"/>
                    <a:pt x="751205" y="265406"/>
                    <a:pt x="738505" y="299061"/>
                  </a:cubicBezTo>
                  <a:cubicBezTo>
                    <a:pt x="712470" y="288266"/>
                    <a:pt x="697865" y="265406"/>
                    <a:pt x="674370" y="250166"/>
                  </a:cubicBezTo>
                  <a:close/>
                  <a:moveTo>
                    <a:pt x="641985" y="310491"/>
                  </a:moveTo>
                  <a:cubicBezTo>
                    <a:pt x="619760" y="306681"/>
                    <a:pt x="605790" y="289536"/>
                    <a:pt x="589280" y="280011"/>
                  </a:cubicBezTo>
                  <a:cubicBezTo>
                    <a:pt x="587375" y="270486"/>
                    <a:pt x="586105" y="263501"/>
                    <a:pt x="584835" y="255881"/>
                  </a:cubicBezTo>
                  <a:cubicBezTo>
                    <a:pt x="541020" y="246356"/>
                    <a:pt x="568960" y="223496"/>
                    <a:pt x="506095" y="215241"/>
                  </a:cubicBezTo>
                  <a:cubicBezTo>
                    <a:pt x="534670" y="166346"/>
                    <a:pt x="490220" y="189841"/>
                    <a:pt x="461645" y="186031"/>
                  </a:cubicBezTo>
                  <a:cubicBezTo>
                    <a:pt x="436245" y="172061"/>
                    <a:pt x="474345" y="158726"/>
                    <a:pt x="487045" y="156186"/>
                  </a:cubicBezTo>
                  <a:cubicBezTo>
                    <a:pt x="502920" y="130786"/>
                    <a:pt x="456565" y="133961"/>
                    <a:pt x="447040" y="148566"/>
                  </a:cubicBezTo>
                  <a:cubicBezTo>
                    <a:pt x="419100" y="174601"/>
                    <a:pt x="444500" y="210796"/>
                    <a:pt x="478790" y="206986"/>
                  </a:cubicBezTo>
                  <a:cubicBezTo>
                    <a:pt x="490855" y="245086"/>
                    <a:pt x="502285" y="234291"/>
                    <a:pt x="534670" y="244451"/>
                  </a:cubicBezTo>
                  <a:cubicBezTo>
                    <a:pt x="539115" y="264771"/>
                    <a:pt x="565785" y="269851"/>
                    <a:pt x="571500" y="292711"/>
                  </a:cubicBezTo>
                  <a:cubicBezTo>
                    <a:pt x="590550" y="305411"/>
                    <a:pt x="613410" y="332081"/>
                    <a:pt x="638175" y="329541"/>
                  </a:cubicBezTo>
                  <a:cubicBezTo>
                    <a:pt x="647700" y="327636"/>
                    <a:pt x="648335" y="313666"/>
                    <a:pt x="641985" y="310491"/>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138" name="Google Shape;138;p3"/>
            <p:cNvGrpSpPr/>
            <p:nvPr/>
          </p:nvGrpSpPr>
          <p:grpSpPr>
            <a:xfrm>
              <a:off x="346827" y="3411153"/>
              <a:ext cx="376916" cy="455685"/>
              <a:chOff x="1010452" y="1144365"/>
              <a:chExt cx="376916" cy="455685"/>
            </a:xfrm>
          </p:grpSpPr>
          <p:sp>
            <p:nvSpPr>
              <p:cNvPr id="139" name="Google Shape;139;p3"/>
              <p:cNvSpPr/>
              <p:nvPr/>
            </p:nvSpPr>
            <p:spPr>
              <a:xfrm>
                <a:off x="1010452" y="1144365"/>
                <a:ext cx="376916" cy="455685"/>
              </a:xfrm>
              <a:custGeom>
                <a:avLst/>
                <a:gdLst/>
                <a:ahLst/>
                <a:cxnLst/>
                <a:rect l="l" t="t" r="r" b="b"/>
                <a:pathLst>
                  <a:path w="438274" h="529866" extrusionOk="0">
                    <a:moveTo>
                      <a:pt x="42669" y="358775"/>
                    </a:moveTo>
                    <a:cubicBezTo>
                      <a:pt x="32509" y="365760"/>
                      <a:pt x="24889" y="370840"/>
                      <a:pt x="16634" y="376555"/>
                    </a:cubicBezTo>
                    <a:cubicBezTo>
                      <a:pt x="759" y="367030"/>
                      <a:pt x="-511" y="353060"/>
                      <a:pt x="124" y="337820"/>
                    </a:cubicBezTo>
                    <a:cubicBezTo>
                      <a:pt x="25524" y="336550"/>
                      <a:pt x="44574" y="340360"/>
                      <a:pt x="69339" y="353060"/>
                    </a:cubicBezTo>
                    <a:cubicBezTo>
                      <a:pt x="81404" y="349250"/>
                      <a:pt x="94739" y="345440"/>
                      <a:pt x="107439" y="340995"/>
                    </a:cubicBezTo>
                    <a:cubicBezTo>
                      <a:pt x="139189" y="224155"/>
                      <a:pt x="129029" y="254000"/>
                      <a:pt x="172209" y="186055"/>
                    </a:cubicBezTo>
                    <a:cubicBezTo>
                      <a:pt x="136014" y="133985"/>
                      <a:pt x="101089" y="64770"/>
                      <a:pt x="130934" y="0"/>
                    </a:cubicBezTo>
                    <a:cubicBezTo>
                      <a:pt x="181099" y="8255"/>
                      <a:pt x="230629" y="101600"/>
                      <a:pt x="237614" y="151130"/>
                    </a:cubicBezTo>
                    <a:cubicBezTo>
                      <a:pt x="282699" y="160020"/>
                      <a:pt x="330324" y="148590"/>
                      <a:pt x="366519" y="186055"/>
                    </a:cubicBezTo>
                    <a:cubicBezTo>
                      <a:pt x="391284" y="211455"/>
                      <a:pt x="430654" y="226695"/>
                      <a:pt x="438274" y="264795"/>
                    </a:cubicBezTo>
                    <a:cubicBezTo>
                      <a:pt x="363344" y="320040"/>
                      <a:pt x="256029" y="259080"/>
                      <a:pt x="195704" y="205740"/>
                    </a:cubicBezTo>
                    <a:cubicBezTo>
                      <a:pt x="153794" y="228600"/>
                      <a:pt x="141094" y="292100"/>
                      <a:pt x="136649" y="332740"/>
                    </a:cubicBezTo>
                    <a:cubicBezTo>
                      <a:pt x="143634" y="339090"/>
                      <a:pt x="151889" y="345440"/>
                      <a:pt x="160779" y="353060"/>
                    </a:cubicBezTo>
                    <a:cubicBezTo>
                      <a:pt x="169669" y="349885"/>
                      <a:pt x="178559" y="346075"/>
                      <a:pt x="188084" y="342900"/>
                    </a:cubicBezTo>
                    <a:cubicBezTo>
                      <a:pt x="193799" y="347345"/>
                      <a:pt x="199514" y="351790"/>
                      <a:pt x="205864" y="357505"/>
                    </a:cubicBezTo>
                    <a:cubicBezTo>
                      <a:pt x="238249" y="346710"/>
                      <a:pt x="275079" y="366395"/>
                      <a:pt x="310004" y="365125"/>
                    </a:cubicBezTo>
                    <a:cubicBezTo>
                      <a:pt x="348104" y="407670"/>
                      <a:pt x="245869" y="379095"/>
                      <a:pt x="227454" y="375285"/>
                    </a:cubicBezTo>
                    <a:cubicBezTo>
                      <a:pt x="220469" y="379095"/>
                      <a:pt x="212849" y="384175"/>
                      <a:pt x="203959" y="388620"/>
                    </a:cubicBezTo>
                    <a:cubicBezTo>
                      <a:pt x="196974" y="386080"/>
                      <a:pt x="188719" y="381000"/>
                      <a:pt x="184274" y="375920"/>
                    </a:cubicBezTo>
                    <a:cubicBezTo>
                      <a:pt x="167129" y="374650"/>
                      <a:pt x="151889" y="373380"/>
                      <a:pt x="134744" y="372110"/>
                    </a:cubicBezTo>
                    <a:cubicBezTo>
                      <a:pt x="134744" y="381000"/>
                      <a:pt x="139189" y="389890"/>
                      <a:pt x="145539" y="395605"/>
                    </a:cubicBezTo>
                    <a:cubicBezTo>
                      <a:pt x="186179" y="433070"/>
                      <a:pt x="166494" y="499110"/>
                      <a:pt x="128394" y="528955"/>
                    </a:cubicBezTo>
                    <a:cubicBezTo>
                      <a:pt x="69974" y="541020"/>
                      <a:pt x="67434" y="429895"/>
                      <a:pt x="99819" y="396875"/>
                    </a:cubicBezTo>
                    <a:cubicBezTo>
                      <a:pt x="113154" y="386715"/>
                      <a:pt x="109979" y="361315"/>
                      <a:pt x="90294" y="370205"/>
                    </a:cubicBezTo>
                    <a:cubicBezTo>
                      <a:pt x="71244" y="380365"/>
                      <a:pt x="57909" y="368300"/>
                      <a:pt x="42669" y="358775"/>
                    </a:cubicBezTo>
                    <a:close/>
                    <a:moveTo>
                      <a:pt x="111884" y="481965"/>
                    </a:moveTo>
                    <a:cubicBezTo>
                      <a:pt x="107439" y="512445"/>
                      <a:pt x="133474" y="506095"/>
                      <a:pt x="111249" y="482600"/>
                    </a:cubicBezTo>
                    <a:cubicBezTo>
                      <a:pt x="110614" y="470535"/>
                      <a:pt x="109979" y="458470"/>
                      <a:pt x="108709" y="446405"/>
                    </a:cubicBezTo>
                    <a:cubicBezTo>
                      <a:pt x="105534" y="458470"/>
                      <a:pt x="99184" y="471805"/>
                      <a:pt x="111884" y="481965"/>
                    </a:cubicBezTo>
                    <a:close/>
                    <a:moveTo>
                      <a:pt x="200784" y="171450"/>
                    </a:moveTo>
                    <a:cubicBezTo>
                      <a:pt x="233804" y="126365"/>
                      <a:pt x="188084" y="57785"/>
                      <a:pt x="148079" y="34290"/>
                    </a:cubicBezTo>
                    <a:cubicBezTo>
                      <a:pt x="130934" y="70485"/>
                      <a:pt x="156334" y="168910"/>
                      <a:pt x="200784" y="171450"/>
                    </a:cubicBezTo>
                    <a:lnTo>
                      <a:pt x="200784" y="171450"/>
                    </a:lnTo>
                    <a:close/>
                    <a:moveTo>
                      <a:pt x="241424" y="220980"/>
                    </a:moveTo>
                    <a:lnTo>
                      <a:pt x="242059" y="219075"/>
                    </a:lnTo>
                    <a:lnTo>
                      <a:pt x="240154" y="220345"/>
                    </a:lnTo>
                    <a:cubicBezTo>
                      <a:pt x="289684" y="245110"/>
                      <a:pt x="363979" y="292100"/>
                      <a:pt x="412239" y="248920"/>
                    </a:cubicBezTo>
                    <a:cubicBezTo>
                      <a:pt x="370964" y="205740"/>
                      <a:pt x="304289" y="149860"/>
                      <a:pt x="243964" y="186690"/>
                    </a:cubicBezTo>
                    <a:cubicBezTo>
                      <a:pt x="269999" y="217170"/>
                      <a:pt x="344294" y="203835"/>
                      <a:pt x="353819" y="244475"/>
                    </a:cubicBezTo>
                    <a:cubicBezTo>
                      <a:pt x="318259" y="237490"/>
                      <a:pt x="280159" y="214630"/>
                      <a:pt x="241424" y="220980"/>
                    </a:cubicBezTo>
                    <a:close/>
                    <a:moveTo>
                      <a:pt x="139189" y="431165"/>
                    </a:moveTo>
                    <a:cubicBezTo>
                      <a:pt x="135379" y="450215"/>
                      <a:pt x="134744" y="450215"/>
                      <a:pt x="140459" y="465455"/>
                    </a:cubicBezTo>
                    <a:cubicBezTo>
                      <a:pt x="146809" y="453390"/>
                      <a:pt x="145539" y="443230"/>
                      <a:pt x="139189" y="431165"/>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40" name="Google Shape;140;p3"/>
              <p:cNvSpPr/>
              <p:nvPr/>
            </p:nvSpPr>
            <p:spPr>
              <a:xfrm>
                <a:off x="1151008" y="1222803"/>
                <a:ext cx="35003" cy="68520"/>
              </a:xfrm>
              <a:custGeom>
                <a:avLst/>
                <a:gdLst/>
                <a:ahLst/>
                <a:cxnLst/>
                <a:rect l="l" t="t" r="r" b="b"/>
                <a:pathLst>
                  <a:path w="40701" h="79674" extrusionOk="0">
                    <a:moveTo>
                      <a:pt x="38100" y="79674"/>
                    </a:moveTo>
                    <a:cubicBezTo>
                      <a:pt x="20320" y="56179"/>
                      <a:pt x="8255" y="30144"/>
                      <a:pt x="0" y="2840"/>
                    </a:cubicBezTo>
                    <a:cubicBezTo>
                      <a:pt x="24130" y="-16210"/>
                      <a:pt x="48895" y="66340"/>
                      <a:pt x="38100" y="7967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141" name="Google Shape;141;p3"/>
            <p:cNvSpPr/>
            <p:nvPr/>
          </p:nvSpPr>
          <p:spPr>
            <a:xfrm rot="-1109260">
              <a:off x="7493180" y="3971096"/>
              <a:ext cx="396713" cy="402269"/>
            </a:xfrm>
            <a:custGeom>
              <a:avLst/>
              <a:gdLst/>
              <a:ahLst/>
              <a:cxnLst/>
              <a:rect l="l" t="t" r="r" b="b"/>
              <a:pathLst>
                <a:path w="461644" h="468109" extrusionOk="0">
                  <a:moveTo>
                    <a:pt x="313055" y="28998"/>
                  </a:moveTo>
                  <a:cubicBezTo>
                    <a:pt x="261620" y="-13547"/>
                    <a:pt x="187960" y="-4022"/>
                    <a:pt x="131445" y="23918"/>
                  </a:cubicBezTo>
                  <a:cubicBezTo>
                    <a:pt x="158750" y="209973"/>
                    <a:pt x="74295" y="277918"/>
                    <a:pt x="0" y="435398"/>
                  </a:cubicBezTo>
                  <a:cubicBezTo>
                    <a:pt x="26670" y="495088"/>
                    <a:pt x="107314" y="453178"/>
                    <a:pt x="158750" y="461433"/>
                  </a:cubicBezTo>
                  <a:cubicBezTo>
                    <a:pt x="257810" y="439208"/>
                    <a:pt x="367664" y="470323"/>
                    <a:pt x="461645" y="435398"/>
                  </a:cubicBezTo>
                  <a:cubicBezTo>
                    <a:pt x="369570" y="280458"/>
                    <a:pt x="297814" y="222038"/>
                    <a:pt x="313055" y="28998"/>
                  </a:cubicBezTo>
                  <a:close/>
                  <a:moveTo>
                    <a:pt x="270510" y="39158"/>
                  </a:moveTo>
                  <a:cubicBezTo>
                    <a:pt x="237489" y="54398"/>
                    <a:pt x="205105" y="51858"/>
                    <a:pt x="172085" y="38523"/>
                  </a:cubicBezTo>
                  <a:cubicBezTo>
                    <a:pt x="197485" y="14393"/>
                    <a:pt x="243205" y="16933"/>
                    <a:pt x="270510" y="39158"/>
                  </a:cubicBezTo>
                  <a:close/>
                  <a:moveTo>
                    <a:pt x="160655" y="63923"/>
                  </a:moveTo>
                  <a:cubicBezTo>
                    <a:pt x="203835" y="69638"/>
                    <a:pt x="242570" y="70273"/>
                    <a:pt x="287020" y="64558"/>
                  </a:cubicBezTo>
                  <a:cubicBezTo>
                    <a:pt x="301625" y="119803"/>
                    <a:pt x="283845" y="182033"/>
                    <a:pt x="306070" y="232833"/>
                  </a:cubicBezTo>
                  <a:cubicBezTo>
                    <a:pt x="314325" y="244898"/>
                    <a:pt x="330835" y="258868"/>
                    <a:pt x="321310" y="274743"/>
                  </a:cubicBezTo>
                  <a:cubicBezTo>
                    <a:pt x="258445" y="376978"/>
                    <a:pt x="194310" y="273473"/>
                    <a:pt x="116839" y="281728"/>
                  </a:cubicBezTo>
                  <a:cubicBezTo>
                    <a:pt x="172085" y="168063"/>
                    <a:pt x="155575" y="180763"/>
                    <a:pt x="160655" y="63923"/>
                  </a:cubicBezTo>
                  <a:close/>
                  <a:moveTo>
                    <a:pt x="350520" y="430318"/>
                  </a:moveTo>
                  <a:cubicBezTo>
                    <a:pt x="243839" y="425238"/>
                    <a:pt x="137795" y="444923"/>
                    <a:pt x="31750" y="441113"/>
                  </a:cubicBezTo>
                  <a:cubicBezTo>
                    <a:pt x="123189" y="141393"/>
                    <a:pt x="212089" y="450003"/>
                    <a:pt x="340360" y="284903"/>
                  </a:cubicBezTo>
                  <a:cubicBezTo>
                    <a:pt x="373380" y="329353"/>
                    <a:pt x="400685" y="368088"/>
                    <a:pt x="425450" y="415713"/>
                  </a:cubicBezTo>
                  <a:cubicBezTo>
                    <a:pt x="418464" y="425238"/>
                    <a:pt x="368935" y="431588"/>
                    <a:pt x="350520" y="430318"/>
                  </a:cubicBezTo>
                  <a:close/>
                  <a:moveTo>
                    <a:pt x="275589" y="413173"/>
                  </a:moveTo>
                  <a:cubicBezTo>
                    <a:pt x="280670" y="396663"/>
                    <a:pt x="275589" y="382058"/>
                    <a:pt x="274320" y="363643"/>
                  </a:cubicBezTo>
                  <a:cubicBezTo>
                    <a:pt x="203200" y="347768"/>
                    <a:pt x="209550" y="449368"/>
                    <a:pt x="275589" y="413173"/>
                  </a:cubicBezTo>
                  <a:close/>
                  <a:moveTo>
                    <a:pt x="250189" y="403648"/>
                  </a:moveTo>
                  <a:cubicBezTo>
                    <a:pt x="236855" y="403013"/>
                    <a:pt x="242570" y="390313"/>
                    <a:pt x="252095" y="387773"/>
                  </a:cubicBezTo>
                  <a:cubicBezTo>
                    <a:pt x="264160" y="389678"/>
                    <a:pt x="259714" y="403013"/>
                    <a:pt x="250189" y="403648"/>
                  </a:cubicBezTo>
                  <a:close/>
                  <a:moveTo>
                    <a:pt x="160020" y="336338"/>
                  </a:moveTo>
                  <a:cubicBezTo>
                    <a:pt x="121920" y="334433"/>
                    <a:pt x="120014" y="387138"/>
                    <a:pt x="158750" y="385233"/>
                  </a:cubicBezTo>
                  <a:cubicBezTo>
                    <a:pt x="191770" y="387773"/>
                    <a:pt x="194310" y="335703"/>
                    <a:pt x="160020" y="336338"/>
                  </a:cubicBezTo>
                  <a:close/>
                  <a:moveTo>
                    <a:pt x="153035" y="363008"/>
                  </a:moveTo>
                  <a:cubicBezTo>
                    <a:pt x="160020" y="361103"/>
                    <a:pt x="163830" y="354118"/>
                    <a:pt x="167639" y="365548"/>
                  </a:cubicBezTo>
                  <a:cubicBezTo>
                    <a:pt x="161289" y="366183"/>
                    <a:pt x="155575" y="370628"/>
                    <a:pt x="153035" y="363008"/>
                  </a:cubicBezTo>
                  <a:close/>
                  <a:moveTo>
                    <a:pt x="235585" y="262678"/>
                  </a:moveTo>
                  <a:cubicBezTo>
                    <a:pt x="268605" y="265218"/>
                    <a:pt x="281305" y="215053"/>
                    <a:pt x="240030" y="211243"/>
                  </a:cubicBezTo>
                  <a:cubicBezTo>
                    <a:pt x="203200" y="206798"/>
                    <a:pt x="203835" y="257598"/>
                    <a:pt x="235585" y="262678"/>
                  </a:cubicBezTo>
                  <a:close/>
                  <a:moveTo>
                    <a:pt x="248285" y="235373"/>
                  </a:moveTo>
                  <a:cubicBezTo>
                    <a:pt x="242570" y="240453"/>
                    <a:pt x="237489" y="246803"/>
                    <a:pt x="232410" y="238548"/>
                  </a:cubicBezTo>
                  <a:cubicBezTo>
                    <a:pt x="231139" y="228388"/>
                    <a:pt x="240664" y="230293"/>
                    <a:pt x="248285" y="235373"/>
                  </a:cubicBezTo>
                  <a:close/>
                  <a:moveTo>
                    <a:pt x="224155" y="133138"/>
                  </a:moveTo>
                  <a:cubicBezTo>
                    <a:pt x="224789" y="115993"/>
                    <a:pt x="196214" y="108373"/>
                    <a:pt x="193675" y="129328"/>
                  </a:cubicBezTo>
                  <a:cubicBezTo>
                    <a:pt x="190500" y="154093"/>
                    <a:pt x="222250" y="155998"/>
                    <a:pt x="224155" y="133138"/>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42" name="Google Shape;142;p3"/>
            <p:cNvSpPr/>
            <p:nvPr/>
          </p:nvSpPr>
          <p:spPr>
            <a:xfrm>
              <a:off x="6255960" y="791694"/>
              <a:ext cx="453103" cy="511439"/>
            </a:xfrm>
            <a:custGeom>
              <a:avLst/>
              <a:gdLst/>
              <a:ahLst/>
              <a:cxnLst/>
              <a:rect l="l" t="t" r="r" b="b"/>
              <a:pathLst>
                <a:path w="526864" h="594697" extrusionOk="0">
                  <a:moveTo>
                    <a:pt x="476936" y="348155"/>
                  </a:moveTo>
                  <a:cubicBezTo>
                    <a:pt x="414706" y="390065"/>
                    <a:pt x="352476" y="373555"/>
                    <a:pt x="427406" y="306880"/>
                  </a:cubicBezTo>
                  <a:cubicBezTo>
                    <a:pt x="588696" y="206550"/>
                    <a:pt x="435661" y="-15065"/>
                    <a:pt x="280086" y="810"/>
                  </a:cubicBezTo>
                  <a:cubicBezTo>
                    <a:pt x="137211" y="13510"/>
                    <a:pt x="14656" y="153845"/>
                    <a:pt x="51" y="293545"/>
                  </a:cubicBezTo>
                  <a:cubicBezTo>
                    <a:pt x="-3759" y="510080"/>
                    <a:pt x="205791" y="675815"/>
                    <a:pt x="402641" y="552625"/>
                  </a:cubicBezTo>
                  <a:cubicBezTo>
                    <a:pt x="461061" y="528495"/>
                    <a:pt x="601396" y="353870"/>
                    <a:pt x="476936" y="348155"/>
                  </a:cubicBezTo>
                  <a:close/>
                  <a:moveTo>
                    <a:pt x="205156" y="568500"/>
                  </a:moveTo>
                  <a:cubicBezTo>
                    <a:pt x="39421" y="529765"/>
                    <a:pt x="-27254" y="296085"/>
                    <a:pt x="67996" y="162735"/>
                  </a:cubicBezTo>
                  <a:cubicBezTo>
                    <a:pt x="139116" y="53515"/>
                    <a:pt x="294691" y="-44275"/>
                    <a:pt x="410896" y="59865"/>
                  </a:cubicBezTo>
                  <a:cubicBezTo>
                    <a:pt x="457251" y="97965"/>
                    <a:pt x="501066" y="170990"/>
                    <a:pt x="469316" y="230045"/>
                  </a:cubicBezTo>
                  <a:cubicBezTo>
                    <a:pt x="447726" y="280845"/>
                    <a:pt x="340411" y="315135"/>
                    <a:pt x="379146" y="376095"/>
                  </a:cubicBezTo>
                  <a:cubicBezTo>
                    <a:pt x="412801" y="414830"/>
                    <a:pt x="457886" y="371650"/>
                    <a:pt x="497256" y="369745"/>
                  </a:cubicBezTo>
                  <a:cubicBezTo>
                    <a:pt x="507416" y="503095"/>
                    <a:pt x="323901" y="594535"/>
                    <a:pt x="205156" y="568500"/>
                  </a:cubicBezTo>
                  <a:close/>
                  <a:moveTo>
                    <a:pt x="132766" y="332915"/>
                  </a:moveTo>
                  <a:cubicBezTo>
                    <a:pt x="154991" y="341805"/>
                    <a:pt x="200076" y="333550"/>
                    <a:pt x="181026" y="301165"/>
                  </a:cubicBezTo>
                  <a:cubicBezTo>
                    <a:pt x="172136" y="286560"/>
                    <a:pt x="167691" y="270050"/>
                    <a:pt x="172771" y="252270"/>
                  </a:cubicBezTo>
                  <a:cubicBezTo>
                    <a:pt x="176581" y="210995"/>
                    <a:pt x="122606" y="217345"/>
                    <a:pt x="95936" y="212900"/>
                  </a:cubicBezTo>
                  <a:cubicBezTo>
                    <a:pt x="30531" y="204645"/>
                    <a:pt x="20371" y="327200"/>
                    <a:pt x="76886" y="346885"/>
                  </a:cubicBezTo>
                  <a:cubicBezTo>
                    <a:pt x="96571" y="336090"/>
                    <a:pt x="109906" y="322755"/>
                    <a:pt x="132766" y="332915"/>
                  </a:cubicBezTo>
                  <a:close/>
                  <a:moveTo>
                    <a:pt x="283261" y="118920"/>
                  </a:moveTo>
                  <a:cubicBezTo>
                    <a:pt x="299771" y="35735"/>
                    <a:pt x="146101" y="25575"/>
                    <a:pt x="179756" y="118920"/>
                  </a:cubicBezTo>
                  <a:cubicBezTo>
                    <a:pt x="116256" y="200835"/>
                    <a:pt x="250241" y="230045"/>
                    <a:pt x="283261" y="118920"/>
                  </a:cubicBezTo>
                  <a:close/>
                  <a:moveTo>
                    <a:pt x="263576" y="96695"/>
                  </a:moveTo>
                  <a:cubicBezTo>
                    <a:pt x="261671" y="99870"/>
                    <a:pt x="260401" y="101775"/>
                    <a:pt x="259766" y="103045"/>
                  </a:cubicBezTo>
                  <a:cubicBezTo>
                    <a:pt x="249606" y="96060"/>
                    <a:pt x="253416" y="87170"/>
                    <a:pt x="263576" y="96695"/>
                  </a:cubicBezTo>
                  <a:close/>
                  <a:moveTo>
                    <a:pt x="229286" y="144320"/>
                  </a:moveTo>
                  <a:cubicBezTo>
                    <a:pt x="232461" y="131620"/>
                    <a:pt x="239446" y="126540"/>
                    <a:pt x="255321" y="121460"/>
                  </a:cubicBezTo>
                  <a:cubicBezTo>
                    <a:pt x="248336" y="136065"/>
                    <a:pt x="245161" y="146225"/>
                    <a:pt x="229286" y="144320"/>
                  </a:cubicBezTo>
                  <a:close/>
                  <a:moveTo>
                    <a:pt x="201346" y="404035"/>
                  </a:moveTo>
                  <a:cubicBezTo>
                    <a:pt x="199441" y="358315"/>
                    <a:pt x="131496" y="364030"/>
                    <a:pt x="106731" y="386890"/>
                  </a:cubicBezTo>
                  <a:cubicBezTo>
                    <a:pt x="81331" y="451660"/>
                    <a:pt x="128956" y="520240"/>
                    <a:pt x="190551" y="461185"/>
                  </a:cubicBezTo>
                  <a:cubicBezTo>
                    <a:pt x="208966" y="445945"/>
                    <a:pt x="200076" y="424355"/>
                    <a:pt x="201346" y="404035"/>
                  </a:cubicBezTo>
                  <a:close/>
                  <a:moveTo>
                    <a:pt x="424866" y="139875"/>
                  </a:moveTo>
                  <a:cubicBezTo>
                    <a:pt x="413436" y="53515"/>
                    <a:pt x="334696" y="68120"/>
                    <a:pt x="334061" y="151305"/>
                  </a:cubicBezTo>
                  <a:cubicBezTo>
                    <a:pt x="334061" y="216075"/>
                    <a:pt x="445821" y="205915"/>
                    <a:pt x="424866" y="139875"/>
                  </a:cubicBezTo>
                  <a:close/>
                  <a:moveTo>
                    <a:pt x="259131" y="467535"/>
                  </a:moveTo>
                  <a:cubicBezTo>
                    <a:pt x="194361" y="477060"/>
                    <a:pt x="205156" y="565960"/>
                    <a:pt x="274371" y="560880"/>
                  </a:cubicBezTo>
                  <a:cubicBezTo>
                    <a:pt x="332791" y="531035"/>
                    <a:pt x="342316" y="461185"/>
                    <a:pt x="259131" y="467535"/>
                  </a:cubicBezTo>
                  <a:close/>
                  <a:moveTo>
                    <a:pt x="410261" y="407210"/>
                  </a:moveTo>
                  <a:cubicBezTo>
                    <a:pt x="370891" y="406575"/>
                    <a:pt x="327711" y="466265"/>
                    <a:pt x="364541" y="497380"/>
                  </a:cubicBezTo>
                  <a:cubicBezTo>
                    <a:pt x="418516" y="538655"/>
                    <a:pt x="504876" y="406575"/>
                    <a:pt x="410261" y="407210"/>
                  </a:cubicBezTo>
                  <a:close/>
                  <a:moveTo>
                    <a:pt x="390576" y="483410"/>
                  </a:moveTo>
                  <a:cubicBezTo>
                    <a:pt x="351206" y="484680"/>
                    <a:pt x="389306" y="425625"/>
                    <a:pt x="413436" y="428165"/>
                  </a:cubicBezTo>
                  <a:cubicBezTo>
                    <a:pt x="455346" y="434515"/>
                    <a:pt x="410261" y="476425"/>
                    <a:pt x="390576" y="48341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43" name="Google Shape;143;p3"/>
            <p:cNvSpPr/>
            <p:nvPr/>
          </p:nvSpPr>
          <p:spPr>
            <a:xfrm rot="1799564">
              <a:off x="7155158" y="4556613"/>
              <a:ext cx="351219" cy="440001"/>
            </a:xfrm>
            <a:custGeom>
              <a:avLst/>
              <a:gdLst/>
              <a:ahLst/>
              <a:cxnLst/>
              <a:rect l="l" t="t" r="r" b="b"/>
              <a:pathLst>
                <a:path w="408305" h="511517" extrusionOk="0">
                  <a:moveTo>
                    <a:pt x="89536" y="14843"/>
                  </a:moveTo>
                  <a:cubicBezTo>
                    <a:pt x="68580" y="20558"/>
                    <a:pt x="76200" y="45323"/>
                    <a:pt x="70486" y="61198"/>
                  </a:cubicBezTo>
                  <a:cubicBezTo>
                    <a:pt x="48261" y="207248"/>
                    <a:pt x="12700" y="352663"/>
                    <a:pt x="0" y="499348"/>
                  </a:cubicBezTo>
                  <a:cubicBezTo>
                    <a:pt x="80011" y="540623"/>
                    <a:pt x="333375" y="470138"/>
                    <a:pt x="377190" y="389493"/>
                  </a:cubicBezTo>
                  <a:cubicBezTo>
                    <a:pt x="321945" y="291068"/>
                    <a:pt x="245111" y="207248"/>
                    <a:pt x="178436" y="117078"/>
                  </a:cubicBezTo>
                  <a:cubicBezTo>
                    <a:pt x="146050" y="88503"/>
                    <a:pt x="130811" y="26273"/>
                    <a:pt x="89536" y="14843"/>
                  </a:cubicBezTo>
                  <a:close/>
                  <a:moveTo>
                    <a:pt x="344805" y="390763"/>
                  </a:moveTo>
                  <a:cubicBezTo>
                    <a:pt x="313055" y="461248"/>
                    <a:pt x="111761" y="499348"/>
                    <a:pt x="36830" y="494268"/>
                  </a:cubicBezTo>
                  <a:cubicBezTo>
                    <a:pt x="33655" y="423148"/>
                    <a:pt x="287655" y="318373"/>
                    <a:pt x="344805" y="390763"/>
                  </a:cubicBezTo>
                  <a:close/>
                  <a:moveTo>
                    <a:pt x="184150" y="362188"/>
                  </a:moveTo>
                  <a:cubicBezTo>
                    <a:pt x="176530" y="351393"/>
                    <a:pt x="170180" y="341868"/>
                    <a:pt x="161290" y="329803"/>
                  </a:cubicBezTo>
                  <a:cubicBezTo>
                    <a:pt x="150495" y="343773"/>
                    <a:pt x="154305" y="353933"/>
                    <a:pt x="156211" y="369808"/>
                  </a:cubicBezTo>
                  <a:cubicBezTo>
                    <a:pt x="114300" y="394573"/>
                    <a:pt x="70486" y="415528"/>
                    <a:pt x="33655" y="447913"/>
                  </a:cubicBezTo>
                  <a:cubicBezTo>
                    <a:pt x="18415" y="439023"/>
                    <a:pt x="32386" y="417433"/>
                    <a:pt x="31750" y="403463"/>
                  </a:cubicBezTo>
                  <a:cubicBezTo>
                    <a:pt x="55880" y="288528"/>
                    <a:pt x="65405" y="170418"/>
                    <a:pt x="95886" y="57388"/>
                  </a:cubicBezTo>
                  <a:cubicBezTo>
                    <a:pt x="111125" y="52308"/>
                    <a:pt x="112395" y="68183"/>
                    <a:pt x="118111" y="78978"/>
                  </a:cubicBezTo>
                  <a:cubicBezTo>
                    <a:pt x="111761" y="80883"/>
                    <a:pt x="104775" y="82153"/>
                    <a:pt x="97155" y="84693"/>
                  </a:cubicBezTo>
                  <a:cubicBezTo>
                    <a:pt x="99695" y="98663"/>
                    <a:pt x="100330" y="123428"/>
                    <a:pt x="120015" y="112633"/>
                  </a:cubicBezTo>
                  <a:cubicBezTo>
                    <a:pt x="121286" y="104378"/>
                    <a:pt x="123190" y="96123"/>
                    <a:pt x="124461" y="87233"/>
                  </a:cubicBezTo>
                  <a:cubicBezTo>
                    <a:pt x="189230" y="173593"/>
                    <a:pt x="263525" y="252968"/>
                    <a:pt x="317500" y="346948"/>
                  </a:cubicBezTo>
                  <a:cubicBezTo>
                    <a:pt x="271780" y="346313"/>
                    <a:pt x="229870" y="353933"/>
                    <a:pt x="184150" y="362188"/>
                  </a:cubicBezTo>
                  <a:close/>
                  <a:moveTo>
                    <a:pt x="326390" y="268208"/>
                  </a:moveTo>
                  <a:cubicBezTo>
                    <a:pt x="326390" y="285988"/>
                    <a:pt x="349250" y="302498"/>
                    <a:pt x="354330" y="321548"/>
                  </a:cubicBezTo>
                  <a:cubicBezTo>
                    <a:pt x="360680" y="330438"/>
                    <a:pt x="370205" y="339328"/>
                    <a:pt x="382270" y="330438"/>
                  </a:cubicBezTo>
                  <a:cubicBezTo>
                    <a:pt x="373380" y="307578"/>
                    <a:pt x="350520" y="297418"/>
                    <a:pt x="344805" y="272018"/>
                  </a:cubicBezTo>
                  <a:cubicBezTo>
                    <a:pt x="341630" y="264398"/>
                    <a:pt x="332740" y="265033"/>
                    <a:pt x="326390" y="268208"/>
                  </a:cubicBezTo>
                  <a:close/>
                  <a:moveTo>
                    <a:pt x="160020" y="26908"/>
                  </a:moveTo>
                  <a:cubicBezTo>
                    <a:pt x="147320" y="1508"/>
                    <a:pt x="137161" y="-8652"/>
                    <a:pt x="119380" y="8493"/>
                  </a:cubicBezTo>
                  <a:cubicBezTo>
                    <a:pt x="132715" y="18653"/>
                    <a:pt x="144145" y="46593"/>
                    <a:pt x="160020" y="26908"/>
                  </a:cubicBezTo>
                  <a:close/>
                  <a:moveTo>
                    <a:pt x="280670" y="188198"/>
                  </a:moveTo>
                  <a:cubicBezTo>
                    <a:pt x="285115" y="164068"/>
                    <a:pt x="281305" y="158353"/>
                    <a:pt x="252730" y="155813"/>
                  </a:cubicBezTo>
                  <a:cubicBezTo>
                    <a:pt x="259080" y="172323"/>
                    <a:pt x="266700" y="182483"/>
                    <a:pt x="280670" y="188198"/>
                  </a:cubicBezTo>
                  <a:close/>
                  <a:moveTo>
                    <a:pt x="245111" y="131683"/>
                  </a:moveTo>
                  <a:cubicBezTo>
                    <a:pt x="254636" y="116443"/>
                    <a:pt x="235586" y="105648"/>
                    <a:pt x="218440" y="110093"/>
                  </a:cubicBezTo>
                  <a:cubicBezTo>
                    <a:pt x="226061" y="126603"/>
                    <a:pt x="231775" y="138033"/>
                    <a:pt x="245111" y="131683"/>
                  </a:cubicBezTo>
                  <a:close/>
                  <a:moveTo>
                    <a:pt x="290830" y="209788"/>
                  </a:moveTo>
                  <a:cubicBezTo>
                    <a:pt x="284480" y="219313"/>
                    <a:pt x="295275" y="227568"/>
                    <a:pt x="300990" y="234553"/>
                  </a:cubicBezTo>
                  <a:cubicBezTo>
                    <a:pt x="328295" y="239633"/>
                    <a:pt x="310515" y="205343"/>
                    <a:pt x="290830" y="209788"/>
                  </a:cubicBezTo>
                  <a:close/>
                  <a:moveTo>
                    <a:pt x="202565" y="76438"/>
                  </a:moveTo>
                  <a:cubicBezTo>
                    <a:pt x="202565" y="63103"/>
                    <a:pt x="183515" y="56118"/>
                    <a:pt x="176530" y="65643"/>
                  </a:cubicBezTo>
                  <a:cubicBezTo>
                    <a:pt x="174625" y="77708"/>
                    <a:pt x="193040" y="87233"/>
                    <a:pt x="202565" y="76438"/>
                  </a:cubicBezTo>
                  <a:close/>
                  <a:moveTo>
                    <a:pt x="389890" y="366633"/>
                  </a:moveTo>
                  <a:cubicBezTo>
                    <a:pt x="393700" y="375523"/>
                    <a:pt x="399415" y="371078"/>
                    <a:pt x="408305" y="366633"/>
                  </a:cubicBezTo>
                  <a:cubicBezTo>
                    <a:pt x="398145" y="357743"/>
                    <a:pt x="395605" y="355838"/>
                    <a:pt x="389890" y="366633"/>
                  </a:cubicBezTo>
                  <a:close/>
                  <a:moveTo>
                    <a:pt x="119380" y="157718"/>
                  </a:moveTo>
                  <a:cubicBezTo>
                    <a:pt x="102870" y="164703"/>
                    <a:pt x="128905" y="203438"/>
                    <a:pt x="139700" y="179308"/>
                  </a:cubicBezTo>
                  <a:cubicBezTo>
                    <a:pt x="134620" y="170418"/>
                    <a:pt x="132715" y="155178"/>
                    <a:pt x="119380" y="157718"/>
                  </a:cubicBezTo>
                  <a:close/>
                  <a:moveTo>
                    <a:pt x="146686" y="244078"/>
                  </a:moveTo>
                  <a:cubicBezTo>
                    <a:pt x="157480" y="238998"/>
                    <a:pt x="151130" y="216773"/>
                    <a:pt x="139700" y="214868"/>
                  </a:cubicBezTo>
                  <a:cubicBezTo>
                    <a:pt x="126365" y="219313"/>
                    <a:pt x="131445" y="247888"/>
                    <a:pt x="146686" y="244078"/>
                  </a:cubicBezTo>
                  <a:close/>
                  <a:moveTo>
                    <a:pt x="142875" y="287258"/>
                  </a:moveTo>
                  <a:cubicBezTo>
                    <a:pt x="142875" y="305673"/>
                    <a:pt x="164465" y="305673"/>
                    <a:pt x="163195" y="289798"/>
                  </a:cubicBezTo>
                  <a:cubicBezTo>
                    <a:pt x="161290" y="275828"/>
                    <a:pt x="147320" y="277098"/>
                    <a:pt x="142875" y="287258"/>
                  </a:cubicBezTo>
                  <a:close/>
                  <a:moveTo>
                    <a:pt x="172086" y="402193"/>
                  </a:moveTo>
                  <a:cubicBezTo>
                    <a:pt x="160655" y="407908"/>
                    <a:pt x="168911" y="423783"/>
                    <a:pt x="180975" y="426323"/>
                  </a:cubicBezTo>
                  <a:cubicBezTo>
                    <a:pt x="191136" y="415528"/>
                    <a:pt x="185420" y="402193"/>
                    <a:pt x="172086" y="402193"/>
                  </a:cubicBezTo>
                  <a:close/>
                  <a:moveTo>
                    <a:pt x="187961" y="447913"/>
                  </a:moveTo>
                  <a:cubicBezTo>
                    <a:pt x="184786" y="451088"/>
                    <a:pt x="182245" y="453628"/>
                    <a:pt x="180340" y="456168"/>
                  </a:cubicBezTo>
                  <a:cubicBezTo>
                    <a:pt x="187961" y="468868"/>
                    <a:pt x="201930" y="458073"/>
                    <a:pt x="187961" y="447913"/>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44" name="Google Shape;144;p3"/>
            <p:cNvSpPr/>
            <p:nvPr/>
          </p:nvSpPr>
          <p:spPr>
            <a:xfrm>
              <a:off x="7413193" y="740389"/>
              <a:ext cx="289739" cy="456235"/>
            </a:xfrm>
            <a:custGeom>
              <a:avLst/>
              <a:gdLst/>
              <a:ahLst/>
              <a:cxnLst/>
              <a:rect l="l" t="t" r="r" b="b"/>
              <a:pathLst>
                <a:path w="336906" h="530506" extrusionOk="0">
                  <a:moveTo>
                    <a:pt x="136525" y="96168"/>
                  </a:moveTo>
                  <a:cubicBezTo>
                    <a:pt x="113030" y="223803"/>
                    <a:pt x="24130" y="329848"/>
                    <a:pt x="0" y="458118"/>
                  </a:cubicBezTo>
                  <a:cubicBezTo>
                    <a:pt x="60960" y="713388"/>
                    <a:pt x="264795" y="217453"/>
                    <a:pt x="278765" y="141253"/>
                  </a:cubicBezTo>
                  <a:cubicBezTo>
                    <a:pt x="291465" y="75213"/>
                    <a:pt x="152400" y="18698"/>
                    <a:pt x="136525" y="96168"/>
                  </a:cubicBezTo>
                  <a:close/>
                  <a:moveTo>
                    <a:pt x="69850" y="504473"/>
                  </a:moveTo>
                  <a:cubicBezTo>
                    <a:pt x="-16510" y="531778"/>
                    <a:pt x="43815" y="378743"/>
                    <a:pt x="63500" y="342548"/>
                  </a:cubicBezTo>
                  <a:cubicBezTo>
                    <a:pt x="111760" y="336833"/>
                    <a:pt x="138430" y="339373"/>
                    <a:pt x="164465" y="352073"/>
                  </a:cubicBezTo>
                  <a:cubicBezTo>
                    <a:pt x="137795" y="404778"/>
                    <a:pt x="107315" y="458753"/>
                    <a:pt x="69850" y="504473"/>
                  </a:cubicBezTo>
                  <a:close/>
                  <a:moveTo>
                    <a:pt x="182245" y="318418"/>
                  </a:moveTo>
                  <a:cubicBezTo>
                    <a:pt x="149860" y="327308"/>
                    <a:pt x="116205" y="321593"/>
                    <a:pt x="80645" y="319053"/>
                  </a:cubicBezTo>
                  <a:cubicBezTo>
                    <a:pt x="100330" y="253013"/>
                    <a:pt x="133350" y="192053"/>
                    <a:pt x="159385" y="127918"/>
                  </a:cubicBezTo>
                  <a:cubicBezTo>
                    <a:pt x="189230" y="139348"/>
                    <a:pt x="217170" y="150143"/>
                    <a:pt x="245110" y="161573"/>
                  </a:cubicBezTo>
                  <a:cubicBezTo>
                    <a:pt x="244475" y="190148"/>
                    <a:pt x="216535" y="259998"/>
                    <a:pt x="182245" y="318418"/>
                  </a:cubicBezTo>
                  <a:close/>
                  <a:moveTo>
                    <a:pt x="248285" y="134268"/>
                  </a:moveTo>
                  <a:cubicBezTo>
                    <a:pt x="222885" y="140618"/>
                    <a:pt x="121920" y="93628"/>
                    <a:pt x="187960" y="80928"/>
                  </a:cubicBezTo>
                  <a:cubicBezTo>
                    <a:pt x="208915" y="83468"/>
                    <a:pt x="281940" y="105693"/>
                    <a:pt x="248285" y="134268"/>
                  </a:cubicBezTo>
                  <a:close/>
                  <a:moveTo>
                    <a:pt x="295275" y="283"/>
                  </a:moveTo>
                  <a:cubicBezTo>
                    <a:pt x="224155" y="-6067"/>
                    <a:pt x="259715" y="96803"/>
                    <a:pt x="311785" y="73308"/>
                  </a:cubicBezTo>
                  <a:cubicBezTo>
                    <a:pt x="353695" y="53623"/>
                    <a:pt x="339725" y="-1622"/>
                    <a:pt x="295275" y="283"/>
                  </a:cubicBezTo>
                  <a:close/>
                  <a:moveTo>
                    <a:pt x="274320" y="30763"/>
                  </a:moveTo>
                  <a:cubicBezTo>
                    <a:pt x="290830" y="26318"/>
                    <a:pt x="303530" y="14253"/>
                    <a:pt x="317500" y="26318"/>
                  </a:cubicBezTo>
                  <a:cubicBezTo>
                    <a:pt x="329565" y="56163"/>
                    <a:pt x="273685" y="75848"/>
                    <a:pt x="274320" y="30763"/>
                  </a:cubicBezTo>
                  <a:close/>
                  <a:moveTo>
                    <a:pt x="210820" y="187608"/>
                  </a:moveTo>
                  <a:cubicBezTo>
                    <a:pt x="212090" y="151413"/>
                    <a:pt x="158115" y="146333"/>
                    <a:pt x="156210" y="186338"/>
                  </a:cubicBezTo>
                  <a:cubicBezTo>
                    <a:pt x="155575" y="216183"/>
                    <a:pt x="209550" y="217453"/>
                    <a:pt x="210820" y="187608"/>
                  </a:cubicBezTo>
                  <a:close/>
                  <a:moveTo>
                    <a:pt x="187960" y="180623"/>
                  </a:moveTo>
                  <a:cubicBezTo>
                    <a:pt x="193040" y="185068"/>
                    <a:pt x="189230" y="186973"/>
                    <a:pt x="186055" y="190783"/>
                  </a:cubicBezTo>
                  <a:cubicBezTo>
                    <a:pt x="179705" y="185068"/>
                    <a:pt x="183515" y="184433"/>
                    <a:pt x="187960" y="180623"/>
                  </a:cubicBezTo>
                  <a:close/>
                  <a:moveTo>
                    <a:pt x="167005" y="229518"/>
                  </a:moveTo>
                  <a:cubicBezTo>
                    <a:pt x="139700" y="230153"/>
                    <a:pt x="128270" y="275873"/>
                    <a:pt x="164465" y="276508"/>
                  </a:cubicBezTo>
                  <a:cubicBezTo>
                    <a:pt x="196215" y="277143"/>
                    <a:pt x="193675" y="232058"/>
                    <a:pt x="167005" y="229518"/>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45" name="Google Shape;145;p3"/>
            <p:cNvSpPr/>
            <p:nvPr/>
          </p:nvSpPr>
          <p:spPr>
            <a:xfrm>
              <a:off x="7082287" y="-53997"/>
              <a:ext cx="602898" cy="641121"/>
            </a:xfrm>
            <a:custGeom>
              <a:avLst/>
              <a:gdLst/>
              <a:ahLst/>
              <a:cxnLst/>
              <a:rect l="l" t="t" r="r" b="b"/>
              <a:pathLst>
                <a:path w="701044" h="745490" extrusionOk="0">
                  <a:moveTo>
                    <a:pt x="690343" y="116840"/>
                  </a:moveTo>
                  <a:cubicBezTo>
                    <a:pt x="663037" y="55245"/>
                    <a:pt x="674468" y="90170"/>
                    <a:pt x="624302" y="72390"/>
                  </a:cubicBezTo>
                  <a:cubicBezTo>
                    <a:pt x="483968" y="55880"/>
                    <a:pt x="352522" y="0"/>
                    <a:pt x="209647" y="0"/>
                  </a:cubicBezTo>
                  <a:cubicBezTo>
                    <a:pt x="-38003" y="735330"/>
                    <a:pt x="-186592" y="579120"/>
                    <a:pt x="475712" y="745490"/>
                  </a:cubicBezTo>
                  <a:cubicBezTo>
                    <a:pt x="548102" y="622935"/>
                    <a:pt x="579218" y="475615"/>
                    <a:pt x="631922" y="342900"/>
                  </a:cubicBezTo>
                  <a:cubicBezTo>
                    <a:pt x="640812" y="299720"/>
                    <a:pt x="731618" y="134620"/>
                    <a:pt x="690343" y="116840"/>
                  </a:cubicBezTo>
                  <a:close/>
                  <a:moveTo>
                    <a:pt x="219172" y="41275"/>
                  </a:moveTo>
                  <a:cubicBezTo>
                    <a:pt x="230602" y="-11430"/>
                    <a:pt x="585568" y="92075"/>
                    <a:pt x="641447" y="107950"/>
                  </a:cubicBezTo>
                  <a:cubicBezTo>
                    <a:pt x="585568" y="295910"/>
                    <a:pt x="517622" y="479425"/>
                    <a:pt x="438247" y="658495"/>
                  </a:cubicBezTo>
                  <a:cubicBezTo>
                    <a:pt x="294102" y="639445"/>
                    <a:pt x="169643" y="583565"/>
                    <a:pt x="30577" y="553085"/>
                  </a:cubicBezTo>
                  <a:cubicBezTo>
                    <a:pt x="79472" y="377190"/>
                    <a:pt x="160118" y="213995"/>
                    <a:pt x="219172" y="41275"/>
                  </a:cubicBezTo>
                  <a:close/>
                  <a:moveTo>
                    <a:pt x="612872" y="333375"/>
                  </a:moveTo>
                  <a:cubicBezTo>
                    <a:pt x="569058" y="462280"/>
                    <a:pt x="518893" y="588010"/>
                    <a:pt x="469997" y="715645"/>
                  </a:cubicBezTo>
                  <a:cubicBezTo>
                    <a:pt x="320772" y="690245"/>
                    <a:pt x="174087" y="657860"/>
                    <a:pt x="30577" y="610235"/>
                  </a:cubicBezTo>
                  <a:cubicBezTo>
                    <a:pt x="24227" y="600710"/>
                    <a:pt x="22958" y="591820"/>
                    <a:pt x="30577" y="581660"/>
                  </a:cubicBezTo>
                  <a:cubicBezTo>
                    <a:pt x="151227" y="589915"/>
                    <a:pt x="265527" y="648335"/>
                    <a:pt x="384272" y="674370"/>
                  </a:cubicBezTo>
                  <a:cubicBezTo>
                    <a:pt x="461108" y="708025"/>
                    <a:pt x="464283" y="661035"/>
                    <a:pt x="487143" y="600710"/>
                  </a:cubicBezTo>
                  <a:cubicBezTo>
                    <a:pt x="563343" y="445770"/>
                    <a:pt x="599537" y="280035"/>
                    <a:pt x="664943" y="121920"/>
                  </a:cubicBezTo>
                  <a:cubicBezTo>
                    <a:pt x="691612" y="187960"/>
                    <a:pt x="622397" y="264795"/>
                    <a:pt x="612872" y="333375"/>
                  </a:cubicBezTo>
                  <a:close/>
                  <a:moveTo>
                    <a:pt x="533497" y="298450"/>
                  </a:moveTo>
                  <a:cubicBezTo>
                    <a:pt x="540483" y="255270"/>
                    <a:pt x="596362" y="196850"/>
                    <a:pt x="565883" y="157480"/>
                  </a:cubicBezTo>
                  <a:cubicBezTo>
                    <a:pt x="503018" y="130810"/>
                    <a:pt x="431262" y="120650"/>
                    <a:pt x="363952" y="105410"/>
                  </a:cubicBezTo>
                  <a:cubicBezTo>
                    <a:pt x="329662" y="93980"/>
                    <a:pt x="291562" y="78105"/>
                    <a:pt x="254733" y="90805"/>
                  </a:cubicBezTo>
                  <a:cubicBezTo>
                    <a:pt x="231872" y="146685"/>
                    <a:pt x="221712" y="208280"/>
                    <a:pt x="191233" y="264160"/>
                  </a:cubicBezTo>
                  <a:cubicBezTo>
                    <a:pt x="285847" y="318135"/>
                    <a:pt x="410308" y="321310"/>
                    <a:pt x="511908" y="368300"/>
                  </a:cubicBezTo>
                  <a:cubicBezTo>
                    <a:pt x="534768" y="354965"/>
                    <a:pt x="522702" y="320040"/>
                    <a:pt x="533497" y="298450"/>
                  </a:cubicBezTo>
                  <a:close/>
                  <a:moveTo>
                    <a:pt x="224252" y="257175"/>
                  </a:moveTo>
                  <a:cubicBezTo>
                    <a:pt x="268702" y="73025"/>
                    <a:pt x="257272" y="105410"/>
                    <a:pt x="427452" y="140335"/>
                  </a:cubicBezTo>
                  <a:cubicBezTo>
                    <a:pt x="619222" y="183515"/>
                    <a:pt x="536037" y="178435"/>
                    <a:pt x="504287" y="334010"/>
                  </a:cubicBezTo>
                  <a:cubicBezTo>
                    <a:pt x="408402" y="320040"/>
                    <a:pt x="312518" y="288290"/>
                    <a:pt x="224252" y="257175"/>
                  </a:cubicBezTo>
                  <a:close/>
                  <a:moveTo>
                    <a:pt x="297912" y="153670"/>
                  </a:moveTo>
                  <a:cubicBezTo>
                    <a:pt x="239493" y="175260"/>
                    <a:pt x="427452" y="197485"/>
                    <a:pt x="442693" y="207645"/>
                  </a:cubicBezTo>
                  <a:cubicBezTo>
                    <a:pt x="456662" y="171450"/>
                    <a:pt x="325218" y="168275"/>
                    <a:pt x="297912" y="153670"/>
                  </a:cubicBezTo>
                  <a:close/>
                  <a:moveTo>
                    <a:pt x="280768" y="226060"/>
                  </a:moveTo>
                  <a:cubicBezTo>
                    <a:pt x="305533" y="227965"/>
                    <a:pt x="325852" y="247650"/>
                    <a:pt x="348077" y="226695"/>
                  </a:cubicBezTo>
                  <a:cubicBezTo>
                    <a:pt x="327122" y="221615"/>
                    <a:pt x="259812" y="190500"/>
                    <a:pt x="280768" y="2260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46" name="Google Shape;146;p3"/>
            <p:cNvSpPr/>
            <p:nvPr/>
          </p:nvSpPr>
          <p:spPr>
            <a:xfrm>
              <a:off x="4981978" y="271723"/>
              <a:ext cx="738779" cy="460515"/>
            </a:xfrm>
            <a:custGeom>
              <a:avLst/>
              <a:gdLst/>
              <a:ahLst/>
              <a:cxnLst/>
              <a:rect l="l" t="t" r="r" b="b"/>
              <a:pathLst>
                <a:path w="859045" h="535482" extrusionOk="0">
                  <a:moveTo>
                    <a:pt x="588002" y="328160"/>
                  </a:moveTo>
                  <a:cubicBezTo>
                    <a:pt x="447667" y="234815"/>
                    <a:pt x="414647" y="298950"/>
                    <a:pt x="312412" y="268470"/>
                  </a:cubicBezTo>
                  <a:cubicBezTo>
                    <a:pt x="254627" y="231640"/>
                    <a:pt x="209542" y="179570"/>
                    <a:pt x="135247" y="175760"/>
                  </a:cubicBezTo>
                  <a:cubicBezTo>
                    <a:pt x="168267" y="137660"/>
                    <a:pt x="314952" y="51935"/>
                    <a:pt x="353052" y="104640"/>
                  </a:cubicBezTo>
                  <a:cubicBezTo>
                    <a:pt x="377182" y="131310"/>
                    <a:pt x="401947" y="37965"/>
                    <a:pt x="394962" y="25265"/>
                  </a:cubicBezTo>
                  <a:cubicBezTo>
                    <a:pt x="337812" y="-50935"/>
                    <a:pt x="224782" y="67175"/>
                    <a:pt x="161282" y="91940"/>
                  </a:cubicBezTo>
                  <a:cubicBezTo>
                    <a:pt x="116832" y="124325"/>
                    <a:pt x="52697" y="142105"/>
                    <a:pt x="22852" y="189730"/>
                  </a:cubicBezTo>
                  <a:cubicBezTo>
                    <a:pt x="10787" y="253230"/>
                    <a:pt x="-31758" y="349115"/>
                    <a:pt x="43807" y="387215"/>
                  </a:cubicBezTo>
                  <a:cubicBezTo>
                    <a:pt x="95877" y="407535"/>
                    <a:pt x="179697" y="445000"/>
                    <a:pt x="226052" y="402455"/>
                  </a:cubicBezTo>
                  <a:cubicBezTo>
                    <a:pt x="252087" y="370070"/>
                    <a:pt x="276852" y="313555"/>
                    <a:pt x="325747" y="344035"/>
                  </a:cubicBezTo>
                  <a:cubicBezTo>
                    <a:pt x="344162" y="391660"/>
                    <a:pt x="297807" y="450715"/>
                    <a:pt x="356227" y="485640"/>
                  </a:cubicBezTo>
                  <a:cubicBezTo>
                    <a:pt x="408932" y="513580"/>
                    <a:pt x="501642" y="562475"/>
                    <a:pt x="552442" y="516755"/>
                  </a:cubicBezTo>
                  <a:cubicBezTo>
                    <a:pt x="594352" y="462145"/>
                    <a:pt x="588002" y="377690"/>
                    <a:pt x="659122" y="346575"/>
                  </a:cubicBezTo>
                  <a:cubicBezTo>
                    <a:pt x="711827" y="330065"/>
                    <a:pt x="769612" y="267200"/>
                    <a:pt x="825492" y="298315"/>
                  </a:cubicBezTo>
                  <a:cubicBezTo>
                    <a:pt x="836922" y="307205"/>
                    <a:pt x="850892" y="301490"/>
                    <a:pt x="857242" y="288155"/>
                  </a:cubicBezTo>
                  <a:cubicBezTo>
                    <a:pt x="881372" y="103370"/>
                    <a:pt x="656582" y="314825"/>
                    <a:pt x="588002" y="328160"/>
                  </a:cubicBezTo>
                  <a:close/>
                  <a:moveTo>
                    <a:pt x="367022" y="24630"/>
                  </a:moveTo>
                  <a:cubicBezTo>
                    <a:pt x="374007" y="56380"/>
                    <a:pt x="374007" y="56380"/>
                    <a:pt x="363847" y="76065"/>
                  </a:cubicBezTo>
                  <a:cubicBezTo>
                    <a:pt x="287647" y="35425"/>
                    <a:pt x="214622" y="112260"/>
                    <a:pt x="141597" y="130040"/>
                  </a:cubicBezTo>
                  <a:cubicBezTo>
                    <a:pt x="214622" y="91305"/>
                    <a:pt x="285742" y="15740"/>
                    <a:pt x="367022" y="24630"/>
                  </a:cubicBezTo>
                  <a:close/>
                  <a:moveTo>
                    <a:pt x="114927" y="142740"/>
                  </a:moveTo>
                  <a:cubicBezTo>
                    <a:pt x="123182" y="139565"/>
                    <a:pt x="130802" y="135755"/>
                    <a:pt x="139057" y="131945"/>
                  </a:cubicBezTo>
                  <a:cubicBezTo>
                    <a:pt x="133977" y="141470"/>
                    <a:pt x="125087" y="142740"/>
                    <a:pt x="114927" y="142740"/>
                  </a:cubicBezTo>
                  <a:cubicBezTo>
                    <a:pt x="111117" y="162425"/>
                    <a:pt x="99687" y="173220"/>
                    <a:pt x="76192" y="178300"/>
                  </a:cubicBezTo>
                  <a:cubicBezTo>
                    <a:pt x="84447" y="156710"/>
                    <a:pt x="105402" y="156075"/>
                    <a:pt x="114927" y="142740"/>
                  </a:cubicBezTo>
                  <a:close/>
                  <a:moveTo>
                    <a:pt x="506087" y="512310"/>
                  </a:moveTo>
                  <a:cubicBezTo>
                    <a:pt x="448937" y="504690"/>
                    <a:pt x="340352" y="490720"/>
                    <a:pt x="348607" y="414520"/>
                  </a:cubicBezTo>
                  <a:cubicBezTo>
                    <a:pt x="352417" y="388485"/>
                    <a:pt x="363212" y="354195"/>
                    <a:pt x="344797" y="331970"/>
                  </a:cubicBezTo>
                  <a:cubicBezTo>
                    <a:pt x="315587" y="307840"/>
                    <a:pt x="266057" y="301490"/>
                    <a:pt x="245102" y="338955"/>
                  </a:cubicBezTo>
                  <a:cubicBezTo>
                    <a:pt x="208272" y="420235"/>
                    <a:pt x="116832" y="403090"/>
                    <a:pt x="50792" y="366895"/>
                  </a:cubicBezTo>
                  <a:cubicBezTo>
                    <a:pt x="5072" y="335145"/>
                    <a:pt x="26662" y="269105"/>
                    <a:pt x="39362" y="224655"/>
                  </a:cubicBezTo>
                  <a:cubicBezTo>
                    <a:pt x="88892" y="175125"/>
                    <a:pt x="194302" y="201795"/>
                    <a:pt x="245102" y="244975"/>
                  </a:cubicBezTo>
                  <a:cubicBezTo>
                    <a:pt x="356227" y="360545"/>
                    <a:pt x="455922" y="237355"/>
                    <a:pt x="593717" y="359275"/>
                  </a:cubicBezTo>
                  <a:cubicBezTo>
                    <a:pt x="570857" y="410710"/>
                    <a:pt x="568317" y="499610"/>
                    <a:pt x="506087" y="512310"/>
                  </a:cubicBezTo>
                  <a:close/>
                  <a:moveTo>
                    <a:pt x="680077" y="302760"/>
                  </a:moveTo>
                  <a:cubicBezTo>
                    <a:pt x="680077" y="302125"/>
                    <a:pt x="680077" y="302125"/>
                    <a:pt x="679442" y="301490"/>
                  </a:cubicBezTo>
                  <a:cubicBezTo>
                    <a:pt x="679442" y="301490"/>
                    <a:pt x="680077" y="301490"/>
                    <a:pt x="680077" y="300855"/>
                  </a:cubicBezTo>
                  <a:cubicBezTo>
                    <a:pt x="680077" y="302125"/>
                    <a:pt x="680077" y="302760"/>
                    <a:pt x="680077" y="302760"/>
                  </a:cubicBezTo>
                  <a:close/>
                  <a:moveTo>
                    <a:pt x="680712" y="300855"/>
                  </a:moveTo>
                  <a:cubicBezTo>
                    <a:pt x="687697" y="296410"/>
                    <a:pt x="694682" y="291965"/>
                    <a:pt x="702302" y="289425"/>
                  </a:cubicBezTo>
                  <a:cubicBezTo>
                    <a:pt x="697857" y="303395"/>
                    <a:pt x="695952" y="304665"/>
                    <a:pt x="680712" y="300855"/>
                  </a:cubicBezTo>
                  <a:close/>
                  <a:moveTo>
                    <a:pt x="704842" y="288155"/>
                  </a:moveTo>
                  <a:cubicBezTo>
                    <a:pt x="709922" y="286885"/>
                    <a:pt x="715002" y="285615"/>
                    <a:pt x="720082" y="285615"/>
                  </a:cubicBezTo>
                  <a:cubicBezTo>
                    <a:pt x="715637" y="291965"/>
                    <a:pt x="709922" y="289425"/>
                    <a:pt x="704842" y="288155"/>
                  </a:cubicBezTo>
                  <a:close/>
                  <a:moveTo>
                    <a:pt x="836922" y="272280"/>
                  </a:moveTo>
                  <a:cubicBezTo>
                    <a:pt x="797552" y="259580"/>
                    <a:pt x="761357" y="271645"/>
                    <a:pt x="722622" y="284980"/>
                  </a:cubicBezTo>
                  <a:cubicBezTo>
                    <a:pt x="744847" y="262755"/>
                    <a:pt x="803902" y="229735"/>
                    <a:pt x="835017" y="242435"/>
                  </a:cubicBezTo>
                  <a:cubicBezTo>
                    <a:pt x="842002" y="251960"/>
                    <a:pt x="836287" y="262120"/>
                    <a:pt x="836922" y="272280"/>
                  </a:cubicBezTo>
                  <a:close/>
                  <a:moveTo>
                    <a:pt x="412107" y="311015"/>
                  </a:moveTo>
                  <a:cubicBezTo>
                    <a:pt x="310507" y="396105"/>
                    <a:pt x="406392" y="528185"/>
                    <a:pt x="519422" y="475480"/>
                  </a:cubicBezTo>
                  <a:cubicBezTo>
                    <a:pt x="629277" y="409440"/>
                    <a:pt x="504817" y="293235"/>
                    <a:pt x="412107" y="311015"/>
                  </a:cubicBezTo>
                  <a:close/>
                  <a:moveTo>
                    <a:pt x="479417" y="346575"/>
                  </a:moveTo>
                  <a:cubicBezTo>
                    <a:pt x="475607" y="357370"/>
                    <a:pt x="476877" y="367530"/>
                    <a:pt x="487672" y="376420"/>
                  </a:cubicBezTo>
                  <a:cubicBezTo>
                    <a:pt x="499737" y="386580"/>
                    <a:pt x="502912" y="401185"/>
                    <a:pt x="503547" y="416425"/>
                  </a:cubicBezTo>
                  <a:cubicBezTo>
                    <a:pt x="528312" y="451985"/>
                    <a:pt x="511802" y="373245"/>
                    <a:pt x="508627" y="362450"/>
                  </a:cubicBezTo>
                  <a:cubicBezTo>
                    <a:pt x="570857" y="377055"/>
                    <a:pt x="538472" y="462780"/>
                    <a:pt x="480687" y="465320"/>
                  </a:cubicBezTo>
                  <a:cubicBezTo>
                    <a:pt x="398772" y="478020"/>
                    <a:pt x="358767" y="380865"/>
                    <a:pt x="427347" y="333875"/>
                  </a:cubicBezTo>
                  <a:cubicBezTo>
                    <a:pt x="443857" y="336415"/>
                    <a:pt x="462907" y="330065"/>
                    <a:pt x="479417" y="346575"/>
                  </a:cubicBezTo>
                  <a:close/>
                  <a:moveTo>
                    <a:pt x="45712" y="274820"/>
                  </a:moveTo>
                  <a:cubicBezTo>
                    <a:pt x="15232" y="385945"/>
                    <a:pt x="243197" y="432935"/>
                    <a:pt x="235577" y="303395"/>
                  </a:cubicBezTo>
                  <a:cubicBezTo>
                    <a:pt x="240657" y="208780"/>
                    <a:pt x="60317" y="177665"/>
                    <a:pt x="45712" y="274820"/>
                  </a:cubicBezTo>
                  <a:close/>
                  <a:moveTo>
                    <a:pt x="97147" y="342130"/>
                  </a:moveTo>
                  <a:cubicBezTo>
                    <a:pt x="50157" y="326255"/>
                    <a:pt x="55872" y="255135"/>
                    <a:pt x="99687" y="242435"/>
                  </a:cubicBezTo>
                  <a:cubicBezTo>
                    <a:pt x="121277" y="242435"/>
                    <a:pt x="143502" y="232910"/>
                    <a:pt x="166362" y="242435"/>
                  </a:cubicBezTo>
                  <a:cubicBezTo>
                    <a:pt x="167632" y="272915"/>
                    <a:pt x="187317" y="281805"/>
                    <a:pt x="186682" y="314190"/>
                  </a:cubicBezTo>
                  <a:cubicBezTo>
                    <a:pt x="215892" y="327525"/>
                    <a:pt x="198112" y="269740"/>
                    <a:pt x="187317" y="258310"/>
                  </a:cubicBezTo>
                  <a:cubicBezTo>
                    <a:pt x="256532" y="269105"/>
                    <a:pt x="208907" y="416425"/>
                    <a:pt x="97147" y="342130"/>
                  </a:cubicBezTo>
                  <a:close/>
                  <a:moveTo>
                    <a:pt x="476242" y="414520"/>
                  </a:moveTo>
                  <a:cubicBezTo>
                    <a:pt x="494657" y="408170"/>
                    <a:pt x="478782" y="377690"/>
                    <a:pt x="459732" y="378325"/>
                  </a:cubicBezTo>
                  <a:cubicBezTo>
                    <a:pt x="465447" y="395470"/>
                    <a:pt x="461637" y="409440"/>
                    <a:pt x="476242" y="414520"/>
                  </a:cubicBezTo>
                  <a:close/>
                  <a:moveTo>
                    <a:pt x="145407" y="286250"/>
                  </a:moveTo>
                  <a:cubicBezTo>
                    <a:pt x="154297" y="305300"/>
                    <a:pt x="148582" y="333240"/>
                    <a:pt x="172077" y="340860"/>
                  </a:cubicBezTo>
                  <a:cubicBezTo>
                    <a:pt x="175887" y="321810"/>
                    <a:pt x="168267" y="265930"/>
                    <a:pt x="145407" y="28625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47" name="Google Shape;147;p3"/>
            <p:cNvSpPr/>
            <p:nvPr/>
          </p:nvSpPr>
          <p:spPr>
            <a:xfrm rot="-1245048">
              <a:off x="7884626" y="2097617"/>
              <a:ext cx="363919" cy="537176"/>
            </a:xfrm>
            <a:custGeom>
              <a:avLst/>
              <a:gdLst/>
              <a:ahLst/>
              <a:cxnLst/>
              <a:rect l="l" t="t" r="r" b="b"/>
              <a:pathLst>
                <a:path w="422747" h="624012" extrusionOk="0">
                  <a:moveTo>
                    <a:pt x="410845" y="259621"/>
                  </a:moveTo>
                  <a:cubicBezTo>
                    <a:pt x="398145" y="183421"/>
                    <a:pt x="422275" y="81821"/>
                    <a:pt x="377825" y="18321"/>
                  </a:cubicBezTo>
                  <a:cubicBezTo>
                    <a:pt x="294640" y="-22319"/>
                    <a:pt x="191770" y="15781"/>
                    <a:pt x="103505" y="26576"/>
                  </a:cubicBezTo>
                  <a:cubicBezTo>
                    <a:pt x="76836" y="36101"/>
                    <a:pt x="38100" y="32291"/>
                    <a:pt x="17780" y="51976"/>
                  </a:cubicBezTo>
                  <a:cubicBezTo>
                    <a:pt x="17145" y="62771"/>
                    <a:pt x="5715" y="62771"/>
                    <a:pt x="0" y="72931"/>
                  </a:cubicBezTo>
                  <a:cubicBezTo>
                    <a:pt x="19686" y="229776"/>
                    <a:pt x="7620" y="389161"/>
                    <a:pt x="13970" y="547276"/>
                  </a:cubicBezTo>
                  <a:cubicBezTo>
                    <a:pt x="-6350" y="657766"/>
                    <a:pt x="162561" y="615856"/>
                    <a:pt x="227330" y="617761"/>
                  </a:cubicBezTo>
                  <a:cubicBezTo>
                    <a:pt x="270511" y="592361"/>
                    <a:pt x="426086" y="628556"/>
                    <a:pt x="422275" y="570771"/>
                  </a:cubicBezTo>
                  <a:cubicBezTo>
                    <a:pt x="424815" y="467266"/>
                    <a:pt x="416561" y="363126"/>
                    <a:pt x="410845" y="259621"/>
                  </a:cubicBezTo>
                  <a:close/>
                  <a:moveTo>
                    <a:pt x="353061" y="579026"/>
                  </a:moveTo>
                  <a:cubicBezTo>
                    <a:pt x="288925" y="577121"/>
                    <a:pt x="60961" y="637446"/>
                    <a:pt x="38736" y="575851"/>
                  </a:cubicBezTo>
                  <a:cubicBezTo>
                    <a:pt x="143511" y="579026"/>
                    <a:pt x="248286" y="572676"/>
                    <a:pt x="353061" y="574581"/>
                  </a:cubicBezTo>
                  <a:cubicBezTo>
                    <a:pt x="353061" y="575851"/>
                    <a:pt x="353061" y="577121"/>
                    <a:pt x="353061" y="579026"/>
                  </a:cubicBezTo>
                  <a:close/>
                  <a:moveTo>
                    <a:pt x="361315" y="547911"/>
                  </a:moveTo>
                  <a:cubicBezTo>
                    <a:pt x="252095" y="555531"/>
                    <a:pt x="144145" y="561881"/>
                    <a:pt x="35561" y="551086"/>
                  </a:cubicBezTo>
                  <a:cubicBezTo>
                    <a:pt x="39370" y="392971"/>
                    <a:pt x="33020" y="236761"/>
                    <a:pt x="27305" y="79281"/>
                  </a:cubicBezTo>
                  <a:cubicBezTo>
                    <a:pt x="112395" y="27846"/>
                    <a:pt x="231775" y="25941"/>
                    <a:pt x="329565" y="25941"/>
                  </a:cubicBezTo>
                  <a:cubicBezTo>
                    <a:pt x="369570" y="197391"/>
                    <a:pt x="365761" y="373286"/>
                    <a:pt x="361315" y="547911"/>
                  </a:cubicBezTo>
                  <a:close/>
                  <a:moveTo>
                    <a:pt x="377190" y="141511"/>
                  </a:moveTo>
                  <a:cubicBezTo>
                    <a:pt x="360045" y="110396"/>
                    <a:pt x="364490" y="76106"/>
                    <a:pt x="356870" y="41816"/>
                  </a:cubicBezTo>
                  <a:cubicBezTo>
                    <a:pt x="381000" y="13241"/>
                    <a:pt x="381000" y="121826"/>
                    <a:pt x="377190" y="141511"/>
                  </a:cubicBezTo>
                  <a:close/>
                  <a:moveTo>
                    <a:pt x="397511" y="544736"/>
                  </a:moveTo>
                  <a:cubicBezTo>
                    <a:pt x="372745" y="497746"/>
                    <a:pt x="394336" y="431071"/>
                    <a:pt x="387350" y="376461"/>
                  </a:cubicBezTo>
                  <a:cubicBezTo>
                    <a:pt x="401955" y="370746"/>
                    <a:pt x="402590" y="530766"/>
                    <a:pt x="397511" y="544736"/>
                  </a:cubicBezTo>
                  <a:close/>
                  <a:moveTo>
                    <a:pt x="302895" y="182786"/>
                  </a:moveTo>
                  <a:cubicBezTo>
                    <a:pt x="313690" y="183421"/>
                    <a:pt x="331470" y="173896"/>
                    <a:pt x="320675" y="162466"/>
                  </a:cubicBezTo>
                  <a:cubicBezTo>
                    <a:pt x="297180" y="138336"/>
                    <a:pt x="309880" y="104046"/>
                    <a:pt x="300355" y="74836"/>
                  </a:cubicBezTo>
                  <a:cubicBezTo>
                    <a:pt x="307340" y="35466"/>
                    <a:pt x="90170" y="76741"/>
                    <a:pt x="59690" y="81821"/>
                  </a:cubicBezTo>
                  <a:cubicBezTo>
                    <a:pt x="48261" y="119921"/>
                    <a:pt x="77470" y="152941"/>
                    <a:pt x="62865" y="194851"/>
                  </a:cubicBezTo>
                  <a:cubicBezTo>
                    <a:pt x="148590" y="206916"/>
                    <a:pt x="211455" y="177071"/>
                    <a:pt x="302895" y="182786"/>
                  </a:cubicBezTo>
                  <a:close/>
                  <a:moveTo>
                    <a:pt x="282575" y="83091"/>
                  </a:moveTo>
                  <a:cubicBezTo>
                    <a:pt x="292100" y="105316"/>
                    <a:pt x="287655" y="127541"/>
                    <a:pt x="290830" y="149131"/>
                  </a:cubicBezTo>
                  <a:cubicBezTo>
                    <a:pt x="227965" y="172626"/>
                    <a:pt x="154940" y="172626"/>
                    <a:pt x="87630" y="174531"/>
                  </a:cubicBezTo>
                  <a:cubicBezTo>
                    <a:pt x="75565" y="151671"/>
                    <a:pt x="83820" y="128176"/>
                    <a:pt x="72390" y="104046"/>
                  </a:cubicBezTo>
                  <a:cubicBezTo>
                    <a:pt x="140970" y="86266"/>
                    <a:pt x="212725" y="81821"/>
                    <a:pt x="282575" y="83091"/>
                  </a:cubicBezTo>
                  <a:close/>
                  <a:moveTo>
                    <a:pt x="274955" y="383446"/>
                  </a:moveTo>
                  <a:cubicBezTo>
                    <a:pt x="257811" y="411386"/>
                    <a:pt x="281305" y="441866"/>
                    <a:pt x="268605" y="477426"/>
                  </a:cubicBezTo>
                  <a:cubicBezTo>
                    <a:pt x="244475" y="452026"/>
                    <a:pt x="215900" y="479331"/>
                    <a:pt x="189865" y="461551"/>
                  </a:cubicBezTo>
                  <a:cubicBezTo>
                    <a:pt x="175261" y="454566"/>
                    <a:pt x="163195" y="458376"/>
                    <a:pt x="153036" y="471076"/>
                  </a:cubicBezTo>
                  <a:cubicBezTo>
                    <a:pt x="159386" y="509176"/>
                    <a:pt x="156845" y="525686"/>
                    <a:pt x="204470" y="518066"/>
                  </a:cubicBezTo>
                  <a:cubicBezTo>
                    <a:pt x="208280" y="509811"/>
                    <a:pt x="212725" y="500921"/>
                    <a:pt x="218440" y="490761"/>
                  </a:cubicBezTo>
                  <a:cubicBezTo>
                    <a:pt x="223520" y="501556"/>
                    <a:pt x="227330" y="510446"/>
                    <a:pt x="232411" y="521241"/>
                  </a:cubicBezTo>
                  <a:cubicBezTo>
                    <a:pt x="243840" y="517431"/>
                    <a:pt x="253365" y="513621"/>
                    <a:pt x="263525" y="510446"/>
                  </a:cubicBezTo>
                  <a:cubicBezTo>
                    <a:pt x="290195" y="526321"/>
                    <a:pt x="290195" y="526321"/>
                    <a:pt x="328295" y="509811"/>
                  </a:cubicBezTo>
                  <a:cubicBezTo>
                    <a:pt x="327661" y="468536"/>
                    <a:pt x="347345" y="349791"/>
                    <a:pt x="274955" y="383446"/>
                  </a:cubicBezTo>
                  <a:close/>
                  <a:moveTo>
                    <a:pt x="193040" y="500921"/>
                  </a:moveTo>
                  <a:cubicBezTo>
                    <a:pt x="177800" y="500921"/>
                    <a:pt x="173990" y="498381"/>
                    <a:pt x="173355" y="489491"/>
                  </a:cubicBezTo>
                  <a:cubicBezTo>
                    <a:pt x="176530" y="469806"/>
                    <a:pt x="203836" y="475521"/>
                    <a:pt x="193040" y="500921"/>
                  </a:cubicBezTo>
                  <a:close/>
                  <a:moveTo>
                    <a:pt x="309245" y="497111"/>
                  </a:moveTo>
                  <a:cubicBezTo>
                    <a:pt x="302261" y="498381"/>
                    <a:pt x="296545" y="499016"/>
                    <a:pt x="290830" y="499651"/>
                  </a:cubicBezTo>
                  <a:cubicBezTo>
                    <a:pt x="267970" y="379636"/>
                    <a:pt x="323215" y="357411"/>
                    <a:pt x="309245" y="497111"/>
                  </a:cubicBezTo>
                  <a:close/>
                  <a:moveTo>
                    <a:pt x="296545" y="210091"/>
                  </a:moveTo>
                  <a:cubicBezTo>
                    <a:pt x="233680" y="208186"/>
                    <a:pt x="267970" y="301531"/>
                    <a:pt x="319405" y="275496"/>
                  </a:cubicBezTo>
                  <a:cubicBezTo>
                    <a:pt x="336550" y="264066"/>
                    <a:pt x="332740" y="203741"/>
                    <a:pt x="296545" y="210091"/>
                  </a:cubicBezTo>
                  <a:close/>
                  <a:moveTo>
                    <a:pt x="297815" y="259621"/>
                  </a:moveTo>
                  <a:cubicBezTo>
                    <a:pt x="281940" y="260891"/>
                    <a:pt x="273050" y="230411"/>
                    <a:pt x="294640" y="229141"/>
                  </a:cubicBezTo>
                  <a:cubicBezTo>
                    <a:pt x="314961" y="225331"/>
                    <a:pt x="313690" y="259621"/>
                    <a:pt x="297815" y="259621"/>
                  </a:cubicBezTo>
                  <a:close/>
                  <a:moveTo>
                    <a:pt x="244475" y="359316"/>
                  </a:moveTo>
                  <a:cubicBezTo>
                    <a:pt x="244475" y="342171"/>
                    <a:pt x="245111" y="327566"/>
                    <a:pt x="244475" y="312961"/>
                  </a:cubicBezTo>
                  <a:cubicBezTo>
                    <a:pt x="243205" y="288196"/>
                    <a:pt x="198120" y="286926"/>
                    <a:pt x="201930" y="315501"/>
                  </a:cubicBezTo>
                  <a:cubicBezTo>
                    <a:pt x="203836" y="344076"/>
                    <a:pt x="207645" y="372651"/>
                    <a:pt x="244475" y="359316"/>
                  </a:cubicBezTo>
                  <a:close/>
                  <a:moveTo>
                    <a:pt x="89536" y="305976"/>
                  </a:moveTo>
                  <a:cubicBezTo>
                    <a:pt x="83186" y="326296"/>
                    <a:pt x="95886" y="344711"/>
                    <a:pt x="95250" y="365666"/>
                  </a:cubicBezTo>
                  <a:cubicBezTo>
                    <a:pt x="164465" y="385986"/>
                    <a:pt x="142240" y="276131"/>
                    <a:pt x="89536" y="305976"/>
                  </a:cubicBezTo>
                  <a:close/>
                  <a:moveTo>
                    <a:pt x="111125" y="321851"/>
                  </a:moveTo>
                  <a:cubicBezTo>
                    <a:pt x="123190" y="324391"/>
                    <a:pt x="117475" y="335186"/>
                    <a:pt x="118745" y="345346"/>
                  </a:cubicBezTo>
                  <a:cubicBezTo>
                    <a:pt x="105411" y="341536"/>
                    <a:pt x="100965" y="326931"/>
                    <a:pt x="111125" y="321851"/>
                  </a:cubicBezTo>
                  <a:close/>
                  <a:moveTo>
                    <a:pt x="136525" y="446946"/>
                  </a:moveTo>
                  <a:cubicBezTo>
                    <a:pt x="143511" y="375191"/>
                    <a:pt x="60961" y="365031"/>
                    <a:pt x="86995" y="447581"/>
                  </a:cubicBezTo>
                  <a:cubicBezTo>
                    <a:pt x="114300" y="460916"/>
                    <a:pt x="114300" y="460916"/>
                    <a:pt x="136525" y="446946"/>
                  </a:cubicBezTo>
                  <a:close/>
                  <a:moveTo>
                    <a:pt x="100330" y="420911"/>
                  </a:moveTo>
                  <a:cubicBezTo>
                    <a:pt x="104775" y="394876"/>
                    <a:pt x="135255" y="420276"/>
                    <a:pt x="120650" y="436151"/>
                  </a:cubicBezTo>
                  <a:cubicBezTo>
                    <a:pt x="109220" y="446946"/>
                    <a:pt x="99061" y="432976"/>
                    <a:pt x="100330" y="420911"/>
                  </a:cubicBezTo>
                  <a:close/>
                  <a:moveTo>
                    <a:pt x="195580" y="443136"/>
                  </a:moveTo>
                  <a:cubicBezTo>
                    <a:pt x="203200" y="439961"/>
                    <a:pt x="205105" y="432341"/>
                    <a:pt x="201295" y="418371"/>
                  </a:cubicBezTo>
                  <a:cubicBezTo>
                    <a:pt x="196850" y="387891"/>
                    <a:pt x="176530" y="387891"/>
                    <a:pt x="149861" y="392336"/>
                  </a:cubicBezTo>
                  <a:cubicBezTo>
                    <a:pt x="140336" y="422181"/>
                    <a:pt x="160655" y="461551"/>
                    <a:pt x="195580" y="443136"/>
                  </a:cubicBezTo>
                  <a:close/>
                  <a:moveTo>
                    <a:pt x="167640" y="418371"/>
                  </a:moveTo>
                  <a:cubicBezTo>
                    <a:pt x="172086" y="406306"/>
                    <a:pt x="187961" y="408846"/>
                    <a:pt x="187961" y="424086"/>
                  </a:cubicBezTo>
                  <a:cubicBezTo>
                    <a:pt x="182245" y="432341"/>
                    <a:pt x="165736" y="429801"/>
                    <a:pt x="167640" y="418371"/>
                  </a:cubicBezTo>
                  <a:close/>
                  <a:moveTo>
                    <a:pt x="153670" y="298356"/>
                  </a:moveTo>
                  <a:cubicBezTo>
                    <a:pt x="156211" y="323756"/>
                    <a:pt x="149861" y="351696"/>
                    <a:pt x="179705" y="368206"/>
                  </a:cubicBezTo>
                  <a:cubicBezTo>
                    <a:pt x="205105" y="341536"/>
                    <a:pt x="201930" y="284386"/>
                    <a:pt x="153670" y="298356"/>
                  </a:cubicBezTo>
                  <a:close/>
                  <a:moveTo>
                    <a:pt x="281940" y="293276"/>
                  </a:moveTo>
                  <a:cubicBezTo>
                    <a:pt x="253365" y="305341"/>
                    <a:pt x="274955" y="359951"/>
                    <a:pt x="304165" y="356141"/>
                  </a:cubicBezTo>
                  <a:cubicBezTo>
                    <a:pt x="340995" y="335186"/>
                    <a:pt x="321311" y="295181"/>
                    <a:pt x="281940" y="293276"/>
                  </a:cubicBezTo>
                  <a:close/>
                  <a:moveTo>
                    <a:pt x="295911" y="331376"/>
                  </a:moveTo>
                  <a:cubicBezTo>
                    <a:pt x="282575" y="330741"/>
                    <a:pt x="287020" y="317406"/>
                    <a:pt x="297180" y="311691"/>
                  </a:cubicBezTo>
                  <a:cubicBezTo>
                    <a:pt x="304800" y="321216"/>
                    <a:pt x="306070" y="326931"/>
                    <a:pt x="295911" y="331376"/>
                  </a:cubicBezTo>
                  <a:close/>
                  <a:moveTo>
                    <a:pt x="123825" y="282481"/>
                  </a:moveTo>
                  <a:cubicBezTo>
                    <a:pt x="137795" y="226601"/>
                    <a:pt x="78740" y="200566"/>
                    <a:pt x="79375" y="252001"/>
                  </a:cubicBezTo>
                  <a:cubicBezTo>
                    <a:pt x="79375" y="279306"/>
                    <a:pt x="96520" y="290101"/>
                    <a:pt x="123825" y="282481"/>
                  </a:cubicBezTo>
                  <a:close/>
                  <a:moveTo>
                    <a:pt x="98425" y="248826"/>
                  </a:moveTo>
                  <a:cubicBezTo>
                    <a:pt x="99695" y="250096"/>
                    <a:pt x="100330" y="251366"/>
                    <a:pt x="101600" y="252636"/>
                  </a:cubicBezTo>
                  <a:cubicBezTo>
                    <a:pt x="100330" y="253906"/>
                    <a:pt x="99061" y="254541"/>
                    <a:pt x="97155" y="255811"/>
                  </a:cubicBezTo>
                  <a:cubicBezTo>
                    <a:pt x="94615" y="252636"/>
                    <a:pt x="97155" y="250731"/>
                    <a:pt x="98425" y="248826"/>
                  </a:cubicBezTo>
                  <a:close/>
                  <a:moveTo>
                    <a:pt x="92075" y="494571"/>
                  </a:moveTo>
                  <a:cubicBezTo>
                    <a:pt x="85090" y="528861"/>
                    <a:pt x="130811" y="542831"/>
                    <a:pt x="140336" y="509176"/>
                  </a:cubicBezTo>
                  <a:cubicBezTo>
                    <a:pt x="157480" y="470441"/>
                    <a:pt x="92075" y="442501"/>
                    <a:pt x="92075" y="494571"/>
                  </a:cubicBezTo>
                  <a:close/>
                  <a:moveTo>
                    <a:pt x="120650" y="509176"/>
                  </a:moveTo>
                  <a:cubicBezTo>
                    <a:pt x="103505" y="511081"/>
                    <a:pt x="111125" y="487586"/>
                    <a:pt x="123190" y="483141"/>
                  </a:cubicBezTo>
                  <a:cubicBezTo>
                    <a:pt x="133986" y="490126"/>
                    <a:pt x="130811" y="503461"/>
                    <a:pt x="120650" y="509176"/>
                  </a:cubicBezTo>
                  <a:close/>
                  <a:moveTo>
                    <a:pt x="202565" y="236126"/>
                  </a:moveTo>
                  <a:cubicBezTo>
                    <a:pt x="179070" y="285656"/>
                    <a:pt x="231140" y="297721"/>
                    <a:pt x="239395" y="257716"/>
                  </a:cubicBezTo>
                  <a:cubicBezTo>
                    <a:pt x="245111" y="238666"/>
                    <a:pt x="234315" y="207551"/>
                    <a:pt x="211455" y="216441"/>
                  </a:cubicBezTo>
                  <a:cubicBezTo>
                    <a:pt x="207011" y="231046"/>
                    <a:pt x="232411" y="231046"/>
                    <a:pt x="218440" y="250731"/>
                  </a:cubicBezTo>
                  <a:cubicBezTo>
                    <a:pt x="213995" y="245651"/>
                    <a:pt x="210186" y="242476"/>
                    <a:pt x="202565" y="236126"/>
                  </a:cubicBezTo>
                  <a:close/>
                  <a:moveTo>
                    <a:pt x="168911" y="271686"/>
                  </a:moveTo>
                  <a:cubicBezTo>
                    <a:pt x="217805" y="236126"/>
                    <a:pt x="125730" y="175801"/>
                    <a:pt x="143511" y="248826"/>
                  </a:cubicBezTo>
                  <a:cubicBezTo>
                    <a:pt x="134620" y="267241"/>
                    <a:pt x="151765" y="288831"/>
                    <a:pt x="168911" y="271686"/>
                  </a:cubicBezTo>
                  <a:close/>
                  <a:moveTo>
                    <a:pt x="161925" y="243111"/>
                  </a:moveTo>
                  <a:cubicBezTo>
                    <a:pt x="161290" y="244381"/>
                    <a:pt x="161290" y="245016"/>
                    <a:pt x="160655" y="246921"/>
                  </a:cubicBezTo>
                  <a:cubicBezTo>
                    <a:pt x="159386" y="243746"/>
                    <a:pt x="158750" y="243111"/>
                    <a:pt x="161925" y="243111"/>
                  </a:cubicBezTo>
                  <a:close/>
                  <a:moveTo>
                    <a:pt x="238125" y="450121"/>
                  </a:moveTo>
                  <a:cubicBezTo>
                    <a:pt x="280036" y="441866"/>
                    <a:pt x="257811" y="388526"/>
                    <a:pt x="221615" y="387256"/>
                  </a:cubicBezTo>
                  <a:cubicBezTo>
                    <a:pt x="212725" y="409481"/>
                    <a:pt x="210820" y="448216"/>
                    <a:pt x="238125" y="450121"/>
                  </a:cubicBezTo>
                  <a:close/>
                  <a:moveTo>
                    <a:pt x="241936" y="415831"/>
                  </a:moveTo>
                  <a:cubicBezTo>
                    <a:pt x="243840" y="417736"/>
                    <a:pt x="245745" y="419641"/>
                    <a:pt x="248920" y="422816"/>
                  </a:cubicBezTo>
                  <a:cubicBezTo>
                    <a:pt x="245111" y="425991"/>
                    <a:pt x="241936" y="427896"/>
                    <a:pt x="239395" y="429801"/>
                  </a:cubicBezTo>
                  <a:cubicBezTo>
                    <a:pt x="235586" y="424086"/>
                    <a:pt x="235586" y="420276"/>
                    <a:pt x="241936" y="415831"/>
                  </a:cubicBezTo>
                  <a:close/>
                  <a:moveTo>
                    <a:pt x="272415" y="107856"/>
                  </a:moveTo>
                  <a:cubicBezTo>
                    <a:pt x="263525" y="83091"/>
                    <a:pt x="234315" y="98966"/>
                    <a:pt x="234950" y="120556"/>
                  </a:cubicBezTo>
                  <a:cubicBezTo>
                    <a:pt x="233045" y="161196"/>
                    <a:pt x="292736" y="142781"/>
                    <a:pt x="272415" y="107856"/>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48" name="Google Shape;148;p3"/>
            <p:cNvSpPr/>
            <p:nvPr/>
          </p:nvSpPr>
          <p:spPr>
            <a:xfrm>
              <a:off x="313599" y="1360788"/>
              <a:ext cx="410163" cy="515682"/>
            </a:xfrm>
            <a:custGeom>
              <a:avLst/>
              <a:gdLst/>
              <a:ahLst/>
              <a:cxnLst/>
              <a:rect l="l" t="t" r="r" b="b"/>
              <a:pathLst>
                <a:path w="556153" h="699230" extrusionOk="0">
                  <a:moveTo>
                    <a:pt x="410424" y="391256"/>
                  </a:moveTo>
                  <a:cubicBezTo>
                    <a:pt x="574889" y="156941"/>
                    <a:pt x="291679" y="-137064"/>
                    <a:pt x="71334" y="70581"/>
                  </a:cubicBezTo>
                  <a:cubicBezTo>
                    <a:pt x="-104561" y="236316"/>
                    <a:pt x="73239" y="511271"/>
                    <a:pt x="296759" y="455391"/>
                  </a:cubicBezTo>
                  <a:cubicBezTo>
                    <a:pt x="352639" y="534131"/>
                    <a:pt x="400899" y="617316"/>
                    <a:pt x="452969" y="699231"/>
                  </a:cubicBezTo>
                  <a:cubicBezTo>
                    <a:pt x="687919" y="695421"/>
                    <a:pt x="454239" y="483331"/>
                    <a:pt x="410424" y="391256"/>
                  </a:cubicBezTo>
                  <a:close/>
                  <a:moveTo>
                    <a:pt x="33234" y="166466"/>
                  </a:moveTo>
                  <a:cubicBezTo>
                    <a:pt x="120864" y="-48164"/>
                    <a:pt x="449794" y="-11334"/>
                    <a:pt x="437094" y="238856"/>
                  </a:cubicBezTo>
                  <a:cubicBezTo>
                    <a:pt x="427569" y="553181"/>
                    <a:pt x="-57571" y="469996"/>
                    <a:pt x="33234" y="166466"/>
                  </a:cubicBezTo>
                  <a:close/>
                  <a:moveTo>
                    <a:pt x="440904" y="631286"/>
                  </a:moveTo>
                  <a:cubicBezTo>
                    <a:pt x="404074" y="569056"/>
                    <a:pt x="351369" y="511271"/>
                    <a:pt x="325969" y="443961"/>
                  </a:cubicBezTo>
                  <a:cubicBezTo>
                    <a:pt x="345654" y="433166"/>
                    <a:pt x="365974" y="422371"/>
                    <a:pt x="389469" y="410306"/>
                  </a:cubicBezTo>
                  <a:cubicBezTo>
                    <a:pt x="429474" y="468091"/>
                    <a:pt x="590129" y="620491"/>
                    <a:pt x="440904" y="631286"/>
                  </a:cubicBezTo>
                  <a:close/>
                  <a:moveTo>
                    <a:pt x="459954" y="661131"/>
                  </a:moveTo>
                  <a:cubicBezTo>
                    <a:pt x="480909" y="647796"/>
                    <a:pt x="502499" y="634461"/>
                    <a:pt x="523454" y="620491"/>
                  </a:cubicBezTo>
                  <a:cubicBezTo>
                    <a:pt x="559649" y="647161"/>
                    <a:pt x="464399" y="711931"/>
                    <a:pt x="459954" y="661131"/>
                  </a:cubicBezTo>
                  <a:close/>
                  <a:moveTo>
                    <a:pt x="233259" y="64231"/>
                  </a:moveTo>
                  <a:cubicBezTo>
                    <a:pt x="-27726" y="91536"/>
                    <a:pt x="43394" y="449676"/>
                    <a:pt x="284694" y="393161"/>
                  </a:cubicBezTo>
                  <a:cubicBezTo>
                    <a:pt x="475194" y="323311"/>
                    <a:pt x="433284" y="80106"/>
                    <a:pt x="233259" y="64231"/>
                  </a:cubicBezTo>
                  <a:close/>
                  <a:moveTo>
                    <a:pt x="242784" y="379826"/>
                  </a:moveTo>
                  <a:cubicBezTo>
                    <a:pt x="26249" y="375381"/>
                    <a:pt x="54824" y="54071"/>
                    <a:pt x="264374" y="97251"/>
                  </a:cubicBezTo>
                  <a:cubicBezTo>
                    <a:pt x="449159" y="111221"/>
                    <a:pt x="402804" y="363316"/>
                    <a:pt x="242784" y="379826"/>
                  </a:cubicBezTo>
                  <a:close/>
                  <a:moveTo>
                    <a:pt x="225639" y="156306"/>
                  </a:moveTo>
                  <a:cubicBezTo>
                    <a:pt x="252944" y="146146"/>
                    <a:pt x="271359" y="166466"/>
                    <a:pt x="297394" y="166466"/>
                  </a:cubicBezTo>
                  <a:cubicBezTo>
                    <a:pt x="308824" y="120111"/>
                    <a:pt x="169759" y="120111"/>
                    <a:pt x="225639" y="15630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49" name="Google Shape;149;p3"/>
            <p:cNvSpPr/>
            <p:nvPr/>
          </p:nvSpPr>
          <p:spPr>
            <a:xfrm>
              <a:off x="2688787" y="4098763"/>
              <a:ext cx="455682" cy="432729"/>
            </a:xfrm>
            <a:custGeom>
              <a:avLst/>
              <a:gdLst/>
              <a:ahLst/>
              <a:cxnLst/>
              <a:rect l="l" t="t" r="r" b="b"/>
              <a:pathLst>
                <a:path w="529863" h="503173" extrusionOk="0">
                  <a:moveTo>
                    <a:pt x="284791" y="7"/>
                  </a:moveTo>
                  <a:cubicBezTo>
                    <a:pt x="128581" y="-1263"/>
                    <a:pt x="-16834" y="165107"/>
                    <a:pt x="1581" y="320047"/>
                  </a:cubicBezTo>
                  <a:cubicBezTo>
                    <a:pt x="39046" y="421647"/>
                    <a:pt x="142551" y="523247"/>
                    <a:pt x="258756" y="499752"/>
                  </a:cubicBezTo>
                  <a:cubicBezTo>
                    <a:pt x="592766" y="480702"/>
                    <a:pt x="637216" y="23502"/>
                    <a:pt x="284791" y="7"/>
                  </a:cubicBezTo>
                  <a:close/>
                  <a:moveTo>
                    <a:pt x="19996" y="279407"/>
                  </a:moveTo>
                  <a:cubicBezTo>
                    <a:pt x="54921" y="-23488"/>
                    <a:pt x="481641" y="-98418"/>
                    <a:pt x="510216" y="240037"/>
                  </a:cubicBezTo>
                  <a:cubicBezTo>
                    <a:pt x="498786" y="520707"/>
                    <a:pt x="47936" y="583572"/>
                    <a:pt x="19996" y="279407"/>
                  </a:cubicBezTo>
                  <a:close/>
                  <a:moveTo>
                    <a:pt x="420681" y="98432"/>
                  </a:moveTo>
                  <a:cubicBezTo>
                    <a:pt x="381311" y="71127"/>
                    <a:pt x="348926" y="18422"/>
                    <a:pt x="295586" y="25407"/>
                  </a:cubicBezTo>
                  <a:cubicBezTo>
                    <a:pt x="53651" y="36837"/>
                    <a:pt x="-66364" y="403867"/>
                    <a:pt x="216211" y="458477"/>
                  </a:cubicBezTo>
                  <a:cubicBezTo>
                    <a:pt x="395916" y="493402"/>
                    <a:pt x="611181" y="219082"/>
                    <a:pt x="420681" y="98432"/>
                  </a:cubicBezTo>
                  <a:close/>
                  <a:moveTo>
                    <a:pt x="448621" y="292742"/>
                  </a:moveTo>
                  <a:cubicBezTo>
                    <a:pt x="448621" y="321952"/>
                    <a:pt x="428301" y="340367"/>
                    <a:pt x="413061" y="361957"/>
                  </a:cubicBezTo>
                  <a:cubicBezTo>
                    <a:pt x="404171" y="358782"/>
                    <a:pt x="396551" y="356242"/>
                    <a:pt x="385756" y="353067"/>
                  </a:cubicBezTo>
                  <a:cubicBezTo>
                    <a:pt x="387026" y="363227"/>
                    <a:pt x="387661" y="371482"/>
                    <a:pt x="388931" y="381007"/>
                  </a:cubicBezTo>
                  <a:cubicBezTo>
                    <a:pt x="376866" y="389262"/>
                    <a:pt x="363531" y="398152"/>
                    <a:pt x="354006" y="405137"/>
                  </a:cubicBezTo>
                  <a:cubicBezTo>
                    <a:pt x="338131" y="406407"/>
                    <a:pt x="337496" y="387357"/>
                    <a:pt x="321621" y="391167"/>
                  </a:cubicBezTo>
                  <a:cubicBezTo>
                    <a:pt x="324796" y="427362"/>
                    <a:pt x="291776" y="441967"/>
                    <a:pt x="249231" y="436887"/>
                  </a:cubicBezTo>
                  <a:cubicBezTo>
                    <a:pt x="251771" y="392437"/>
                    <a:pt x="220656" y="385452"/>
                    <a:pt x="220656" y="434982"/>
                  </a:cubicBezTo>
                  <a:cubicBezTo>
                    <a:pt x="184461" y="439427"/>
                    <a:pt x="133661" y="422917"/>
                    <a:pt x="131121" y="384182"/>
                  </a:cubicBezTo>
                  <a:cubicBezTo>
                    <a:pt x="123501" y="374022"/>
                    <a:pt x="104451" y="381007"/>
                    <a:pt x="100641" y="363862"/>
                  </a:cubicBezTo>
                  <a:cubicBezTo>
                    <a:pt x="126676" y="342907"/>
                    <a:pt x="106356" y="340367"/>
                    <a:pt x="84131" y="337192"/>
                  </a:cubicBezTo>
                  <a:cubicBezTo>
                    <a:pt x="71431" y="309887"/>
                    <a:pt x="63176" y="283217"/>
                    <a:pt x="75241" y="253372"/>
                  </a:cubicBezTo>
                  <a:cubicBezTo>
                    <a:pt x="119691" y="255277"/>
                    <a:pt x="140011" y="238132"/>
                    <a:pt x="83496" y="227972"/>
                  </a:cubicBezTo>
                  <a:cubicBezTo>
                    <a:pt x="84131" y="196857"/>
                    <a:pt x="95561" y="172092"/>
                    <a:pt x="115246" y="151137"/>
                  </a:cubicBezTo>
                  <a:cubicBezTo>
                    <a:pt x="136836" y="150502"/>
                    <a:pt x="150171" y="158122"/>
                    <a:pt x="136201" y="127642"/>
                  </a:cubicBezTo>
                  <a:cubicBezTo>
                    <a:pt x="174301" y="55252"/>
                    <a:pt x="207321" y="129547"/>
                    <a:pt x="205416" y="75572"/>
                  </a:cubicBezTo>
                  <a:cubicBezTo>
                    <a:pt x="230181" y="48267"/>
                    <a:pt x="263201" y="50172"/>
                    <a:pt x="297491" y="50172"/>
                  </a:cubicBezTo>
                  <a:cubicBezTo>
                    <a:pt x="295586" y="66682"/>
                    <a:pt x="308921" y="107957"/>
                    <a:pt x="323526" y="78747"/>
                  </a:cubicBezTo>
                  <a:cubicBezTo>
                    <a:pt x="319716" y="17152"/>
                    <a:pt x="382581" y="87637"/>
                    <a:pt x="399726" y="104147"/>
                  </a:cubicBezTo>
                  <a:cubicBezTo>
                    <a:pt x="394646" y="118117"/>
                    <a:pt x="385121" y="125102"/>
                    <a:pt x="399726" y="135262"/>
                  </a:cubicBezTo>
                  <a:cubicBezTo>
                    <a:pt x="409251" y="131452"/>
                    <a:pt x="417506" y="128277"/>
                    <a:pt x="427031" y="124467"/>
                  </a:cubicBezTo>
                  <a:cubicBezTo>
                    <a:pt x="440366" y="138437"/>
                    <a:pt x="451161" y="153042"/>
                    <a:pt x="461956" y="168917"/>
                  </a:cubicBezTo>
                  <a:cubicBezTo>
                    <a:pt x="451796" y="175267"/>
                    <a:pt x="444176" y="179712"/>
                    <a:pt x="436556" y="184157"/>
                  </a:cubicBezTo>
                  <a:cubicBezTo>
                    <a:pt x="444176" y="199397"/>
                    <a:pt x="459416" y="190507"/>
                    <a:pt x="470846" y="199397"/>
                  </a:cubicBezTo>
                  <a:cubicBezTo>
                    <a:pt x="475926" y="240037"/>
                    <a:pt x="467036" y="281947"/>
                    <a:pt x="416871" y="266707"/>
                  </a:cubicBezTo>
                  <a:cubicBezTo>
                    <a:pt x="388931" y="285757"/>
                    <a:pt x="434651" y="288297"/>
                    <a:pt x="448621" y="292742"/>
                  </a:cubicBezTo>
                  <a:close/>
                  <a:moveTo>
                    <a:pt x="304476" y="222892"/>
                  </a:moveTo>
                  <a:cubicBezTo>
                    <a:pt x="320351" y="55887"/>
                    <a:pt x="287966" y="104782"/>
                    <a:pt x="251771" y="225432"/>
                  </a:cubicBezTo>
                  <a:cubicBezTo>
                    <a:pt x="240341" y="251467"/>
                    <a:pt x="258121" y="281312"/>
                    <a:pt x="287966" y="270517"/>
                  </a:cubicBezTo>
                  <a:cubicBezTo>
                    <a:pt x="318446" y="260357"/>
                    <a:pt x="343846" y="239402"/>
                    <a:pt x="374961" y="232417"/>
                  </a:cubicBezTo>
                  <a:cubicBezTo>
                    <a:pt x="383216" y="231147"/>
                    <a:pt x="386391" y="223527"/>
                    <a:pt x="384486" y="215272"/>
                  </a:cubicBezTo>
                  <a:cubicBezTo>
                    <a:pt x="370516" y="186062"/>
                    <a:pt x="329241" y="220987"/>
                    <a:pt x="304476" y="222892"/>
                  </a:cubicBezTo>
                  <a:close/>
                  <a:moveTo>
                    <a:pt x="273996" y="229242"/>
                  </a:moveTo>
                  <a:cubicBezTo>
                    <a:pt x="273996" y="219717"/>
                    <a:pt x="273996" y="209557"/>
                    <a:pt x="282886" y="201937"/>
                  </a:cubicBezTo>
                  <a:cubicBezTo>
                    <a:pt x="282251" y="220352"/>
                    <a:pt x="282251" y="220987"/>
                    <a:pt x="273996" y="22924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50" name="Google Shape;150;p3"/>
            <p:cNvSpPr/>
            <p:nvPr/>
          </p:nvSpPr>
          <p:spPr>
            <a:xfrm>
              <a:off x="933400" y="1069738"/>
              <a:ext cx="175646" cy="373020"/>
            </a:xfrm>
            <a:custGeom>
              <a:avLst/>
              <a:gdLst/>
              <a:ahLst/>
              <a:cxnLst/>
              <a:rect l="l" t="t" r="r" b="b"/>
              <a:pathLst>
                <a:path w="342723" h="727844" extrusionOk="0">
                  <a:moveTo>
                    <a:pt x="45039" y="381062"/>
                  </a:moveTo>
                  <a:cubicBezTo>
                    <a:pt x="-1317" y="378522"/>
                    <a:pt x="-11476" y="360107"/>
                    <a:pt x="12653" y="325182"/>
                  </a:cubicBezTo>
                  <a:cubicBezTo>
                    <a:pt x="39958" y="272477"/>
                    <a:pt x="46308" y="211517"/>
                    <a:pt x="66628" y="156272"/>
                  </a:cubicBezTo>
                  <a:cubicBezTo>
                    <a:pt x="88853" y="99757"/>
                    <a:pt x="95203" y="15302"/>
                    <a:pt x="167594" y="3237"/>
                  </a:cubicBezTo>
                  <a:cubicBezTo>
                    <a:pt x="221569" y="-5653"/>
                    <a:pt x="288878" y="2602"/>
                    <a:pt x="328249" y="42607"/>
                  </a:cubicBezTo>
                  <a:cubicBezTo>
                    <a:pt x="373333" y="154367"/>
                    <a:pt x="300944" y="280097"/>
                    <a:pt x="276178" y="390587"/>
                  </a:cubicBezTo>
                  <a:cubicBezTo>
                    <a:pt x="243158" y="499807"/>
                    <a:pt x="232999" y="643317"/>
                    <a:pt x="145369" y="722058"/>
                  </a:cubicBezTo>
                  <a:cubicBezTo>
                    <a:pt x="-64181" y="765872"/>
                    <a:pt x="59008" y="549972"/>
                    <a:pt x="74883" y="441387"/>
                  </a:cubicBezTo>
                  <a:cubicBezTo>
                    <a:pt x="96474" y="381062"/>
                    <a:pt x="117428" y="174052"/>
                    <a:pt x="175849" y="160082"/>
                  </a:cubicBezTo>
                  <a:cubicBezTo>
                    <a:pt x="205058" y="153097"/>
                    <a:pt x="234269" y="157542"/>
                    <a:pt x="230458" y="194372"/>
                  </a:cubicBezTo>
                  <a:cubicBezTo>
                    <a:pt x="240619" y="221677"/>
                    <a:pt x="129494" y="694752"/>
                    <a:pt x="133303" y="503617"/>
                  </a:cubicBezTo>
                  <a:cubicBezTo>
                    <a:pt x="150449" y="416622"/>
                    <a:pt x="184103" y="330262"/>
                    <a:pt x="181564" y="240727"/>
                  </a:cubicBezTo>
                  <a:cubicBezTo>
                    <a:pt x="130764" y="306132"/>
                    <a:pt x="137749" y="399477"/>
                    <a:pt x="109174" y="476312"/>
                  </a:cubicBezTo>
                  <a:cubicBezTo>
                    <a:pt x="105999" y="530922"/>
                    <a:pt x="19639" y="685862"/>
                    <a:pt x="116158" y="683957"/>
                  </a:cubicBezTo>
                  <a:cubicBezTo>
                    <a:pt x="208869" y="661732"/>
                    <a:pt x="231094" y="334707"/>
                    <a:pt x="270464" y="240092"/>
                  </a:cubicBezTo>
                  <a:cubicBezTo>
                    <a:pt x="276178" y="187387"/>
                    <a:pt x="298403" y="109917"/>
                    <a:pt x="252683" y="71182"/>
                  </a:cubicBezTo>
                  <a:cubicBezTo>
                    <a:pt x="213314" y="45147"/>
                    <a:pt x="172674" y="52767"/>
                    <a:pt x="144099" y="91502"/>
                  </a:cubicBezTo>
                  <a:cubicBezTo>
                    <a:pt x="95203" y="181037"/>
                    <a:pt x="85678" y="287717"/>
                    <a:pt x="45039" y="381062"/>
                  </a:cubicBezTo>
                  <a:close/>
                  <a:moveTo>
                    <a:pt x="300944" y="198182"/>
                  </a:moveTo>
                  <a:cubicBezTo>
                    <a:pt x="321899" y="177227"/>
                    <a:pt x="309833" y="138492"/>
                    <a:pt x="314914" y="110552"/>
                  </a:cubicBezTo>
                  <a:cubicBezTo>
                    <a:pt x="319358" y="81342"/>
                    <a:pt x="322533" y="48322"/>
                    <a:pt x="288878" y="37527"/>
                  </a:cubicBezTo>
                  <a:cubicBezTo>
                    <a:pt x="246969" y="18477"/>
                    <a:pt x="137749" y="1332"/>
                    <a:pt x="133303" y="62292"/>
                  </a:cubicBezTo>
                  <a:cubicBezTo>
                    <a:pt x="243794" y="-24703"/>
                    <a:pt x="324439" y="87692"/>
                    <a:pt x="300944" y="200722"/>
                  </a:cubicBezTo>
                  <a:cubicBezTo>
                    <a:pt x="300944" y="200087"/>
                    <a:pt x="300944" y="199452"/>
                    <a:pt x="300944" y="198182"/>
                  </a:cubicBezTo>
                  <a:close/>
                  <a:moveTo>
                    <a:pt x="124414" y="705547"/>
                  </a:moveTo>
                  <a:cubicBezTo>
                    <a:pt x="92028" y="697927"/>
                    <a:pt x="73614" y="690942"/>
                    <a:pt x="47578" y="676972"/>
                  </a:cubicBezTo>
                  <a:cubicBezTo>
                    <a:pt x="39958" y="705547"/>
                    <a:pt x="97744" y="711897"/>
                    <a:pt x="124414" y="70554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51" name="Google Shape;151;p3"/>
            <p:cNvSpPr/>
            <p:nvPr/>
          </p:nvSpPr>
          <p:spPr>
            <a:xfrm>
              <a:off x="8204352" y="3801552"/>
              <a:ext cx="240787" cy="203050"/>
            </a:xfrm>
            <a:custGeom>
              <a:avLst/>
              <a:gdLst/>
              <a:ahLst/>
              <a:cxnLst/>
              <a:rect l="l" t="t" r="r" b="b"/>
              <a:pathLst>
                <a:path w="279985" h="236105" extrusionOk="0">
                  <a:moveTo>
                    <a:pt x="224300" y="47511"/>
                  </a:moveTo>
                  <a:cubicBezTo>
                    <a:pt x="226204" y="79261"/>
                    <a:pt x="221125" y="105931"/>
                    <a:pt x="208425" y="131331"/>
                  </a:cubicBezTo>
                  <a:cubicBezTo>
                    <a:pt x="221759" y="154826"/>
                    <a:pt x="285895" y="220866"/>
                    <a:pt x="279545" y="236106"/>
                  </a:cubicBezTo>
                  <a:cubicBezTo>
                    <a:pt x="240175" y="235471"/>
                    <a:pt x="211600" y="195466"/>
                    <a:pt x="177309" y="177686"/>
                  </a:cubicBezTo>
                  <a:cubicBezTo>
                    <a:pt x="143654" y="201816"/>
                    <a:pt x="92220" y="247536"/>
                    <a:pt x="79520" y="180226"/>
                  </a:cubicBezTo>
                  <a:cubicBezTo>
                    <a:pt x="76979" y="116091"/>
                    <a:pt x="-26525" y="129426"/>
                    <a:pt x="6495" y="57671"/>
                  </a:cubicBezTo>
                  <a:cubicBezTo>
                    <a:pt x="60470" y="-73774"/>
                    <a:pt x="91584" y="62116"/>
                    <a:pt x="169054" y="51321"/>
                  </a:cubicBezTo>
                  <a:cubicBezTo>
                    <a:pt x="187470" y="48781"/>
                    <a:pt x="205884" y="39891"/>
                    <a:pt x="224300" y="47511"/>
                  </a:cubicBezTo>
                  <a:close/>
                  <a:moveTo>
                    <a:pt x="217950" y="187211"/>
                  </a:moveTo>
                  <a:cubicBezTo>
                    <a:pt x="218584" y="187211"/>
                    <a:pt x="218584" y="186576"/>
                    <a:pt x="219220" y="186576"/>
                  </a:cubicBezTo>
                  <a:cubicBezTo>
                    <a:pt x="218584" y="186576"/>
                    <a:pt x="217950" y="187211"/>
                    <a:pt x="217315" y="187211"/>
                  </a:cubicBezTo>
                  <a:cubicBezTo>
                    <a:pt x="224300" y="172606"/>
                    <a:pt x="211600" y="156096"/>
                    <a:pt x="196995" y="158636"/>
                  </a:cubicBezTo>
                  <a:cubicBezTo>
                    <a:pt x="196359" y="171336"/>
                    <a:pt x="210329" y="177686"/>
                    <a:pt x="217950" y="187211"/>
                  </a:cubicBezTo>
                  <a:close/>
                  <a:moveTo>
                    <a:pt x="87140" y="47511"/>
                  </a:moveTo>
                  <a:cubicBezTo>
                    <a:pt x="75075" y="65926"/>
                    <a:pt x="63009" y="84341"/>
                    <a:pt x="50945" y="103391"/>
                  </a:cubicBezTo>
                  <a:cubicBezTo>
                    <a:pt x="66820" y="119901"/>
                    <a:pt x="82059" y="135776"/>
                    <a:pt x="96665" y="151016"/>
                  </a:cubicBezTo>
                  <a:cubicBezTo>
                    <a:pt x="125875" y="135776"/>
                    <a:pt x="153815" y="112281"/>
                    <a:pt x="149370" y="78626"/>
                  </a:cubicBezTo>
                  <a:cubicBezTo>
                    <a:pt x="129684" y="69101"/>
                    <a:pt x="110634" y="59576"/>
                    <a:pt x="87140" y="47511"/>
                  </a:cubicBezTo>
                  <a:close/>
                  <a:moveTo>
                    <a:pt x="202075" y="76721"/>
                  </a:moveTo>
                  <a:cubicBezTo>
                    <a:pt x="174770" y="65291"/>
                    <a:pt x="153179" y="156096"/>
                    <a:pt x="103650" y="180861"/>
                  </a:cubicBezTo>
                  <a:cubicBezTo>
                    <a:pt x="118890" y="218961"/>
                    <a:pt x="213504" y="108471"/>
                    <a:pt x="202075" y="76721"/>
                  </a:cubicBezTo>
                  <a:close/>
                  <a:moveTo>
                    <a:pt x="22370" y="86246"/>
                  </a:moveTo>
                  <a:cubicBezTo>
                    <a:pt x="54120" y="77356"/>
                    <a:pt x="60470" y="54496"/>
                    <a:pt x="67454" y="32271"/>
                  </a:cubicBezTo>
                  <a:cubicBezTo>
                    <a:pt x="47134" y="4331"/>
                    <a:pt x="24909" y="63386"/>
                    <a:pt x="22370" y="8624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52" name="Google Shape;152;p3"/>
            <p:cNvSpPr/>
            <p:nvPr/>
          </p:nvSpPr>
          <p:spPr>
            <a:xfrm>
              <a:off x="8204357" y="240186"/>
              <a:ext cx="175884" cy="174728"/>
            </a:xfrm>
            <a:custGeom>
              <a:avLst/>
              <a:gdLst/>
              <a:ahLst/>
              <a:cxnLst/>
              <a:rect l="l" t="t" r="r" b="b"/>
              <a:pathLst>
                <a:path w="204516" h="203172" extrusionOk="0">
                  <a:moveTo>
                    <a:pt x="139555" y="137768"/>
                  </a:moveTo>
                  <a:cubicBezTo>
                    <a:pt x="146541" y="154278"/>
                    <a:pt x="194166" y="201903"/>
                    <a:pt x="157971" y="203173"/>
                  </a:cubicBezTo>
                  <a:cubicBezTo>
                    <a:pt x="139555" y="186028"/>
                    <a:pt x="135746" y="163168"/>
                    <a:pt x="112250" y="148563"/>
                  </a:cubicBezTo>
                  <a:cubicBezTo>
                    <a:pt x="-110000" y="230478"/>
                    <a:pt x="44941" y="-27967"/>
                    <a:pt x="173210" y="2513"/>
                  </a:cubicBezTo>
                  <a:cubicBezTo>
                    <a:pt x="245600" y="34898"/>
                    <a:pt x="174480" y="104113"/>
                    <a:pt x="139555" y="137768"/>
                  </a:cubicBezTo>
                  <a:close/>
                  <a:moveTo>
                    <a:pt x="184005" y="29183"/>
                  </a:moveTo>
                  <a:cubicBezTo>
                    <a:pt x="117330" y="1243"/>
                    <a:pt x="46846" y="67283"/>
                    <a:pt x="20175" y="123163"/>
                  </a:cubicBezTo>
                  <a:cubicBezTo>
                    <a:pt x="32875" y="190473"/>
                    <a:pt x="196705" y="83158"/>
                    <a:pt x="184005" y="29183"/>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53" name="Google Shape;153;p3"/>
            <p:cNvSpPr/>
            <p:nvPr/>
          </p:nvSpPr>
          <p:spPr>
            <a:xfrm>
              <a:off x="8514477" y="3303552"/>
              <a:ext cx="236138" cy="229907"/>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54" name="Google Shape;154;p3"/>
            <p:cNvSpPr/>
            <p:nvPr/>
          </p:nvSpPr>
          <p:spPr>
            <a:xfrm rot="9304419">
              <a:off x="3726725" y="4079275"/>
              <a:ext cx="219185" cy="471718"/>
            </a:xfrm>
            <a:custGeom>
              <a:avLst/>
              <a:gdLst/>
              <a:ahLst/>
              <a:cxnLst/>
              <a:rect l="l" t="t" r="r" b="b"/>
              <a:pathLst>
                <a:path w="254831" h="548433" extrusionOk="0">
                  <a:moveTo>
                    <a:pt x="1225" y="243944"/>
                  </a:moveTo>
                  <a:cubicBezTo>
                    <a:pt x="-2584" y="153774"/>
                    <a:pt x="42500" y="76304"/>
                    <a:pt x="97110" y="7724"/>
                  </a:cubicBezTo>
                  <a:cubicBezTo>
                    <a:pt x="171406" y="-39901"/>
                    <a:pt x="226016" y="146154"/>
                    <a:pt x="245700" y="198859"/>
                  </a:cubicBezTo>
                  <a:cubicBezTo>
                    <a:pt x="276816" y="301729"/>
                    <a:pt x="217125" y="404599"/>
                    <a:pt x="233000" y="508104"/>
                  </a:cubicBezTo>
                  <a:cubicBezTo>
                    <a:pt x="238716" y="550014"/>
                    <a:pt x="205696" y="569064"/>
                    <a:pt x="201250" y="516359"/>
                  </a:cubicBezTo>
                  <a:cubicBezTo>
                    <a:pt x="164421" y="394439"/>
                    <a:pt x="-16554" y="432539"/>
                    <a:pt x="1225" y="243944"/>
                  </a:cubicBezTo>
                  <a:close/>
                  <a:moveTo>
                    <a:pt x="114891" y="236959"/>
                  </a:moveTo>
                  <a:cubicBezTo>
                    <a:pt x="103460" y="228704"/>
                    <a:pt x="21546" y="208384"/>
                    <a:pt x="57741" y="193144"/>
                  </a:cubicBezTo>
                  <a:cubicBezTo>
                    <a:pt x="78060" y="196954"/>
                    <a:pt x="88856" y="214734"/>
                    <a:pt x="111081" y="216639"/>
                  </a:cubicBezTo>
                  <a:cubicBezTo>
                    <a:pt x="108541" y="178539"/>
                    <a:pt x="97110" y="143614"/>
                    <a:pt x="105366" y="106784"/>
                  </a:cubicBezTo>
                  <a:cubicBezTo>
                    <a:pt x="111081" y="107419"/>
                    <a:pt x="116160" y="108054"/>
                    <a:pt x="120606" y="108054"/>
                  </a:cubicBezTo>
                  <a:cubicBezTo>
                    <a:pt x="123781" y="120754"/>
                    <a:pt x="126321" y="131549"/>
                    <a:pt x="129496" y="144249"/>
                  </a:cubicBezTo>
                  <a:cubicBezTo>
                    <a:pt x="182200" y="111229"/>
                    <a:pt x="146641" y="163934"/>
                    <a:pt x="130766" y="183619"/>
                  </a:cubicBezTo>
                  <a:cubicBezTo>
                    <a:pt x="135210" y="210924"/>
                    <a:pt x="135846" y="238229"/>
                    <a:pt x="149181" y="265534"/>
                  </a:cubicBezTo>
                  <a:cubicBezTo>
                    <a:pt x="163785" y="256009"/>
                    <a:pt x="167596" y="243309"/>
                    <a:pt x="186646" y="248389"/>
                  </a:cubicBezTo>
                  <a:cubicBezTo>
                    <a:pt x="175216" y="271249"/>
                    <a:pt x="149181" y="286489"/>
                    <a:pt x="154896" y="311254"/>
                  </a:cubicBezTo>
                  <a:cubicBezTo>
                    <a:pt x="171406" y="348719"/>
                    <a:pt x="172675" y="392534"/>
                    <a:pt x="204425" y="422379"/>
                  </a:cubicBezTo>
                  <a:cubicBezTo>
                    <a:pt x="252050" y="285219"/>
                    <a:pt x="233635" y="137264"/>
                    <a:pt x="136481" y="27409"/>
                  </a:cubicBezTo>
                  <a:cubicBezTo>
                    <a:pt x="86950" y="-1166"/>
                    <a:pt x="19006" y="177269"/>
                    <a:pt x="24721" y="219814"/>
                  </a:cubicBezTo>
                  <a:cubicBezTo>
                    <a:pt x="8846" y="328399"/>
                    <a:pt x="72346" y="405869"/>
                    <a:pt x="175216" y="431269"/>
                  </a:cubicBezTo>
                  <a:cubicBezTo>
                    <a:pt x="170135" y="362689"/>
                    <a:pt x="112350" y="366499"/>
                    <a:pt x="80600" y="323954"/>
                  </a:cubicBezTo>
                  <a:cubicBezTo>
                    <a:pt x="106635" y="317604"/>
                    <a:pt x="118700" y="347449"/>
                    <a:pt x="140925" y="338559"/>
                  </a:cubicBezTo>
                  <a:cubicBezTo>
                    <a:pt x="128225" y="305539"/>
                    <a:pt x="128860" y="270614"/>
                    <a:pt x="114891" y="236959"/>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55" name="Google Shape;155;p3"/>
            <p:cNvSpPr/>
            <p:nvPr/>
          </p:nvSpPr>
          <p:spPr>
            <a:xfrm>
              <a:off x="3033704" y="205770"/>
              <a:ext cx="238646" cy="243555"/>
            </a:xfrm>
            <a:custGeom>
              <a:avLst/>
              <a:gdLst/>
              <a:ahLst/>
              <a:cxnLst/>
              <a:rect l="l" t="t" r="r" b="b"/>
              <a:pathLst>
                <a:path w="277495" h="283204" extrusionOk="0">
                  <a:moveTo>
                    <a:pt x="208280" y="49133"/>
                  </a:moveTo>
                  <a:cubicBezTo>
                    <a:pt x="137795" y="91043"/>
                    <a:pt x="68580" y="136763"/>
                    <a:pt x="0" y="179943"/>
                  </a:cubicBezTo>
                  <a:cubicBezTo>
                    <a:pt x="8890" y="202168"/>
                    <a:pt x="26670" y="266938"/>
                    <a:pt x="57150" y="247888"/>
                  </a:cubicBezTo>
                  <a:cubicBezTo>
                    <a:pt x="130175" y="204708"/>
                    <a:pt x="208280" y="168513"/>
                    <a:pt x="277495" y="120888"/>
                  </a:cubicBezTo>
                  <a:cubicBezTo>
                    <a:pt x="258445" y="97393"/>
                    <a:pt x="247650" y="28178"/>
                    <a:pt x="208280" y="49133"/>
                  </a:cubicBezTo>
                  <a:close/>
                  <a:moveTo>
                    <a:pt x="46355" y="226933"/>
                  </a:moveTo>
                  <a:cubicBezTo>
                    <a:pt x="33655" y="218043"/>
                    <a:pt x="29210" y="206613"/>
                    <a:pt x="25400" y="192643"/>
                  </a:cubicBezTo>
                  <a:cubicBezTo>
                    <a:pt x="88265" y="150733"/>
                    <a:pt x="149225" y="105648"/>
                    <a:pt x="218440" y="71358"/>
                  </a:cubicBezTo>
                  <a:cubicBezTo>
                    <a:pt x="236220" y="75803"/>
                    <a:pt x="240030" y="91678"/>
                    <a:pt x="247015" y="107553"/>
                  </a:cubicBezTo>
                  <a:cubicBezTo>
                    <a:pt x="186055" y="158353"/>
                    <a:pt x="114300" y="189468"/>
                    <a:pt x="46355" y="226933"/>
                  </a:cubicBezTo>
                  <a:close/>
                  <a:moveTo>
                    <a:pt x="181610" y="200898"/>
                  </a:moveTo>
                  <a:cubicBezTo>
                    <a:pt x="130810" y="200898"/>
                    <a:pt x="120650" y="289798"/>
                    <a:pt x="181610" y="282813"/>
                  </a:cubicBezTo>
                  <a:cubicBezTo>
                    <a:pt x="240665" y="284083"/>
                    <a:pt x="243840" y="201533"/>
                    <a:pt x="181610" y="200898"/>
                  </a:cubicBezTo>
                  <a:close/>
                  <a:moveTo>
                    <a:pt x="163830" y="259318"/>
                  </a:moveTo>
                  <a:cubicBezTo>
                    <a:pt x="159385" y="227568"/>
                    <a:pt x="184785" y="232013"/>
                    <a:pt x="205105" y="234553"/>
                  </a:cubicBezTo>
                  <a:cubicBezTo>
                    <a:pt x="208280" y="258683"/>
                    <a:pt x="182245" y="268843"/>
                    <a:pt x="163830" y="259318"/>
                  </a:cubicBezTo>
                  <a:close/>
                  <a:moveTo>
                    <a:pt x="123190" y="32623"/>
                  </a:moveTo>
                  <a:cubicBezTo>
                    <a:pt x="104140" y="-16272"/>
                    <a:pt x="28575" y="-9922"/>
                    <a:pt x="29210" y="49768"/>
                  </a:cubicBezTo>
                  <a:cubicBezTo>
                    <a:pt x="38735" y="111998"/>
                    <a:pt x="126365" y="90408"/>
                    <a:pt x="123190" y="32623"/>
                  </a:cubicBezTo>
                  <a:close/>
                  <a:moveTo>
                    <a:pt x="81280" y="20558"/>
                  </a:moveTo>
                  <a:cubicBezTo>
                    <a:pt x="127635" y="19923"/>
                    <a:pt x="81915" y="87868"/>
                    <a:pt x="55880" y="63103"/>
                  </a:cubicBezTo>
                  <a:cubicBezTo>
                    <a:pt x="37465" y="47228"/>
                    <a:pt x="61595" y="16748"/>
                    <a:pt x="81280" y="2055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56" name="Google Shape;156;p3"/>
            <p:cNvSpPr/>
            <p:nvPr/>
          </p:nvSpPr>
          <p:spPr>
            <a:xfrm>
              <a:off x="8737650" y="439219"/>
              <a:ext cx="257856" cy="284838"/>
            </a:xfrm>
            <a:custGeom>
              <a:avLst/>
              <a:gdLst/>
              <a:ahLst/>
              <a:cxnLst/>
              <a:rect l="l" t="t" r="r" b="b"/>
              <a:pathLst>
                <a:path w="299833" h="331207" extrusionOk="0">
                  <a:moveTo>
                    <a:pt x="209405" y="209687"/>
                  </a:moveTo>
                  <a:cubicBezTo>
                    <a:pt x="197340" y="292237"/>
                    <a:pt x="224645" y="334782"/>
                    <a:pt x="116695" y="330972"/>
                  </a:cubicBezTo>
                  <a:cubicBezTo>
                    <a:pt x="76690" y="318272"/>
                    <a:pt x="105900" y="251597"/>
                    <a:pt x="82405" y="221752"/>
                  </a:cubicBezTo>
                  <a:cubicBezTo>
                    <a:pt x="-9670" y="236992"/>
                    <a:pt x="-780" y="222387"/>
                    <a:pt x="1125" y="136662"/>
                  </a:cubicBezTo>
                  <a:cubicBezTo>
                    <a:pt x="15730" y="118882"/>
                    <a:pt x="46210" y="123327"/>
                    <a:pt x="67800" y="118247"/>
                  </a:cubicBezTo>
                  <a:cubicBezTo>
                    <a:pt x="113520" y="107452"/>
                    <a:pt x="65895" y="38872"/>
                    <a:pt x="89390" y="5852"/>
                  </a:cubicBezTo>
                  <a:cubicBezTo>
                    <a:pt x="202420" y="-15103"/>
                    <a:pt x="175750" y="20457"/>
                    <a:pt x="194165" y="108722"/>
                  </a:cubicBezTo>
                  <a:cubicBezTo>
                    <a:pt x="225280" y="118247"/>
                    <a:pt x="286240" y="96022"/>
                    <a:pt x="293225" y="135392"/>
                  </a:cubicBezTo>
                  <a:cubicBezTo>
                    <a:pt x="318625" y="214767"/>
                    <a:pt x="266555" y="199527"/>
                    <a:pt x="209405" y="209687"/>
                  </a:cubicBezTo>
                  <a:close/>
                  <a:moveTo>
                    <a:pt x="27795" y="202067"/>
                  </a:moveTo>
                  <a:cubicBezTo>
                    <a:pt x="155430" y="169682"/>
                    <a:pt x="92565" y="223657"/>
                    <a:pt x="125585" y="302397"/>
                  </a:cubicBezTo>
                  <a:cubicBezTo>
                    <a:pt x="140190" y="304302"/>
                    <a:pt x="156065" y="306842"/>
                    <a:pt x="171305" y="301127"/>
                  </a:cubicBezTo>
                  <a:cubicBezTo>
                    <a:pt x="195435" y="266202"/>
                    <a:pt x="166860" y="221752"/>
                    <a:pt x="189720" y="188097"/>
                  </a:cubicBezTo>
                  <a:cubicBezTo>
                    <a:pt x="215755" y="184287"/>
                    <a:pt x="243695" y="179842"/>
                    <a:pt x="271635" y="175397"/>
                  </a:cubicBezTo>
                  <a:cubicBezTo>
                    <a:pt x="276715" y="160792"/>
                    <a:pt x="276715" y="149362"/>
                    <a:pt x="267825" y="137932"/>
                  </a:cubicBezTo>
                  <a:cubicBezTo>
                    <a:pt x="176385" y="125867"/>
                    <a:pt x="163050" y="146187"/>
                    <a:pt x="160510" y="40142"/>
                  </a:cubicBezTo>
                  <a:cubicBezTo>
                    <a:pt x="158605" y="17917"/>
                    <a:pt x="136380" y="21092"/>
                    <a:pt x="120505" y="26172"/>
                  </a:cubicBezTo>
                  <a:cubicBezTo>
                    <a:pt x="85580" y="45857"/>
                    <a:pt x="120505" y="101737"/>
                    <a:pt x="108440" y="134757"/>
                  </a:cubicBezTo>
                  <a:cubicBezTo>
                    <a:pt x="77325" y="141742"/>
                    <a:pt x="53195" y="136662"/>
                    <a:pt x="23350" y="153172"/>
                  </a:cubicBezTo>
                  <a:cubicBezTo>
                    <a:pt x="23350" y="172857"/>
                    <a:pt x="23350" y="182382"/>
                    <a:pt x="27795" y="20206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57" name="Google Shape;157;p3"/>
            <p:cNvSpPr/>
            <p:nvPr/>
          </p:nvSpPr>
          <p:spPr>
            <a:xfrm>
              <a:off x="1334256" y="207258"/>
              <a:ext cx="223503" cy="240600"/>
            </a:xfrm>
            <a:custGeom>
              <a:avLst/>
              <a:gdLst/>
              <a:ahLst/>
              <a:cxnLst/>
              <a:rect l="l" t="t" r="r" b="b"/>
              <a:pathLst>
                <a:path w="259887" h="279767" extrusionOk="0">
                  <a:moveTo>
                    <a:pt x="226736" y="166830"/>
                  </a:moveTo>
                  <a:cubicBezTo>
                    <a:pt x="228641" y="137620"/>
                    <a:pt x="231180" y="110950"/>
                    <a:pt x="233086" y="83010"/>
                  </a:cubicBezTo>
                  <a:cubicBezTo>
                    <a:pt x="187366" y="68405"/>
                    <a:pt x="153711" y="96345"/>
                    <a:pt x="111166" y="110315"/>
                  </a:cubicBezTo>
                  <a:cubicBezTo>
                    <a:pt x="97195" y="152860"/>
                    <a:pt x="133391" y="210010"/>
                    <a:pt x="90211" y="242395"/>
                  </a:cubicBezTo>
                  <a:cubicBezTo>
                    <a:pt x="-25359" y="349710"/>
                    <a:pt x="-34250" y="191595"/>
                    <a:pt x="88941" y="193500"/>
                  </a:cubicBezTo>
                  <a:cubicBezTo>
                    <a:pt x="97195" y="143970"/>
                    <a:pt x="63541" y="67135"/>
                    <a:pt x="101005" y="31575"/>
                  </a:cubicBezTo>
                  <a:cubicBezTo>
                    <a:pt x="208320" y="6175"/>
                    <a:pt x="274995" y="-51610"/>
                    <a:pt x="252770" y="105870"/>
                  </a:cubicBezTo>
                  <a:cubicBezTo>
                    <a:pt x="241975" y="140160"/>
                    <a:pt x="264200" y="170005"/>
                    <a:pt x="259120" y="201120"/>
                  </a:cubicBezTo>
                  <a:cubicBezTo>
                    <a:pt x="198161" y="328120"/>
                    <a:pt x="109261" y="242395"/>
                    <a:pt x="226736" y="166830"/>
                  </a:cubicBezTo>
                  <a:close/>
                  <a:moveTo>
                    <a:pt x="115611" y="79835"/>
                  </a:moveTo>
                  <a:cubicBezTo>
                    <a:pt x="146091" y="80470"/>
                    <a:pt x="172125" y="56975"/>
                    <a:pt x="203875" y="58245"/>
                  </a:cubicBezTo>
                  <a:cubicBezTo>
                    <a:pt x="229275" y="60150"/>
                    <a:pt x="238800" y="46180"/>
                    <a:pt x="229911" y="22050"/>
                  </a:cubicBezTo>
                  <a:cubicBezTo>
                    <a:pt x="198161" y="38560"/>
                    <a:pt x="97195" y="29035"/>
                    <a:pt x="115611" y="7983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58" name="Google Shape;158;p3"/>
            <p:cNvSpPr/>
            <p:nvPr/>
          </p:nvSpPr>
          <p:spPr>
            <a:xfrm>
              <a:off x="7053257" y="3763614"/>
              <a:ext cx="204383" cy="278916"/>
            </a:xfrm>
            <a:custGeom>
              <a:avLst/>
              <a:gdLst/>
              <a:ahLst/>
              <a:cxnLst/>
              <a:rect l="l" t="t" r="r" b="b"/>
              <a:pathLst>
                <a:path w="237655" h="324321" extrusionOk="0">
                  <a:moveTo>
                    <a:pt x="103670" y="224422"/>
                  </a:moveTo>
                  <a:cubicBezTo>
                    <a:pt x="118910" y="164097"/>
                    <a:pt x="80810" y="37097"/>
                    <a:pt x="129070" y="1537"/>
                  </a:cubicBezTo>
                  <a:cubicBezTo>
                    <a:pt x="197650" y="-13703"/>
                    <a:pt x="200190" y="88532"/>
                    <a:pt x="237655" y="124092"/>
                  </a:cubicBezTo>
                  <a:cubicBezTo>
                    <a:pt x="219875" y="178702"/>
                    <a:pt x="165900" y="59957"/>
                    <a:pt x="132245" y="71387"/>
                  </a:cubicBezTo>
                  <a:cubicBezTo>
                    <a:pt x="115735" y="135522"/>
                    <a:pt x="151930" y="215532"/>
                    <a:pt x="110655" y="271412"/>
                  </a:cubicBezTo>
                  <a:cubicBezTo>
                    <a:pt x="-25235" y="413017"/>
                    <a:pt x="-45555" y="225692"/>
                    <a:pt x="103670" y="224422"/>
                  </a:cubicBezTo>
                  <a:close/>
                  <a:moveTo>
                    <a:pt x="176060" y="65672"/>
                  </a:moveTo>
                  <a:cubicBezTo>
                    <a:pt x="170980" y="47892"/>
                    <a:pt x="167170" y="29477"/>
                    <a:pt x="146850" y="25032"/>
                  </a:cubicBezTo>
                  <a:cubicBezTo>
                    <a:pt x="136690" y="33922"/>
                    <a:pt x="136690" y="33922"/>
                    <a:pt x="134785" y="44082"/>
                  </a:cubicBezTo>
                  <a:cubicBezTo>
                    <a:pt x="148755" y="51067"/>
                    <a:pt x="162090" y="58687"/>
                    <a:pt x="176060" y="65672"/>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59" name="Google Shape;159;p3"/>
            <p:cNvSpPr/>
            <p:nvPr/>
          </p:nvSpPr>
          <p:spPr>
            <a:xfrm>
              <a:off x="711508" y="3001159"/>
              <a:ext cx="154433" cy="272786"/>
            </a:xfrm>
            <a:custGeom>
              <a:avLst/>
              <a:gdLst/>
              <a:ahLst/>
              <a:cxnLst/>
              <a:rect l="l" t="t" r="r" b="b"/>
              <a:pathLst>
                <a:path w="179573" h="317193" extrusionOk="0">
                  <a:moveTo>
                    <a:pt x="48300" y="7056"/>
                  </a:moveTo>
                  <a:cubicBezTo>
                    <a:pt x="85130" y="8961"/>
                    <a:pt x="155616" y="-21519"/>
                    <a:pt x="159425" y="31186"/>
                  </a:cubicBezTo>
                  <a:cubicBezTo>
                    <a:pt x="167680" y="121356"/>
                    <a:pt x="186096" y="212796"/>
                    <a:pt x="177205" y="302966"/>
                  </a:cubicBezTo>
                  <a:cubicBezTo>
                    <a:pt x="142280" y="316301"/>
                    <a:pt x="114975" y="320111"/>
                    <a:pt x="85766" y="315031"/>
                  </a:cubicBezTo>
                  <a:cubicBezTo>
                    <a:pt x="69255" y="264231"/>
                    <a:pt x="90211" y="208351"/>
                    <a:pt x="78780" y="154376"/>
                  </a:cubicBezTo>
                  <a:cubicBezTo>
                    <a:pt x="-62189" y="192476"/>
                    <a:pt x="24171" y="74366"/>
                    <a:pt x="48300" y="7056"/>
                  </a:cubicBezTo>
                  <a:close/>
                  <a:moveTo>
                    <a:pt x="109261" y="290901"/>
                  </a:moveTo>
                  <a:cubicBezTo>
                    <a:pt x="134025" y="291536"/>
                    <a:pt x="134025" y="291536"/>
                    <a:pt x="154346" y="278836"/>
                  </a:cubicBezTo>
                  <a:cubicBezTo>
                    <a:pt x="153075" y="219781"/>
                    <a:pt x="167680" y="54046"/>
                    <a:pt x="118786" y="24201"/>
                  </a:cubicBezTo>
                  <a:cubicBezTo>
                    <a:pt x="53380" y="10231"/>
                    <a:pt x="40046" y="82621"/>
                    <a:pt x="20996" y="128976"/>
                  </a:cubicBezTo>
                  <a:cubicBezTo>
                    <a:pt x="48936" y="149931"/>
                    <a:pt x="55921" y="133421"/>
                    <a:pt x="69891" y="115641"/>
                  </a:cubicBezTo>
                  <a:cubicBezTo>
                    <a:pt x="135296" y="72461"/>
                    <a:pt x="83861" y="261691"/>
                    <a:pt x="109261" y="290901"/>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60" name="Google Shape;160;p3"/>
            <p:cNvSpPr/>
            <p:nvPr/>
          </p:nvSpPr>
          <p:spPr>
            <a:xfrm>
              <a:off x="8576875" y="2558027"/>
              <a:ext cx="223822" cy="307981"/>
            </a:xfrm>
            <a:custGeom>
              <a:avLst/>
              <a:gdLst/>
              <a:ahLst/>
              <a:cxnLst/>
              <a:rect l="l" t="t" r="r" b="b"/>
              <a:pathLst>
                <a:path w="283319" h="389850" extrusionOk="0">
                  <a:moveTo>
                    <a:pt x="215764" y="169337"/>
                  </a:moveTo>
                  <a:cubicBezTo>
                    <a:pt x="302124" y="27097"/>
                    <a:pt x="90669" y="-68153"/>
                    <a:pt x="11294" y="60752"/>
                  </a:cubicBezTo>
                  <a:cubicBezTo>
                    <a:pt x="-7756" y="89962"/>
                    <a:pt x="-3946" y="100757"/>
                    <a:pt x="32249" y="114092"/>
                  </a:cubicBezTo>
                  <a:cubicBezTo>
                    <a:pt x="71619" y="115997"/>
                    <a:pt x="97019" y="51862"/>
                    <a:pt x="145279" y="76627"/>
                  </a:cubicBezTo>
                  <a:cubicBezTo>
                    <a:pt x="215764" y="123617"/>
                    <a:pt x="108449" y="154732"/>
                    <a:pt x="109719" y="185212"/>
                  </a:cubicBezTo>
                  <a:cubicBezTo>
                    <a:pt x="111624" y="209342"/>
                    <a:pt x="220844" y="209977"/>
                    <a:pt x="165599" y="293162"/>
                  </a:cubicBezTo>
                  <a:cubicBezTo>
                    <a:pt x="115434" y="342057"/>
                    <a:pt x="90669" y="265222"/>
                    <a:pt x="53204" y="286812"/>
                  </a:cubicBezTo>
                  <a:cubicBezTo>
                    <a:pt x="41774" y="293797"/>
                    <a:pt x="19549" y="293162"/>
                    <a:pt x="19549" y="310942"/>
                  </a:cubicBezTo>
                  <a:cubicBezTo>
                    <a:pt x="44949" y="470962"/>
                    <a:pt x="437379" y="369362"/>
                    <a:pt x="215764" y="169337"/>
                  </a:cubicBezTo>
                  <a:close/>
                  <a:moveTo>
                    <a:pt x="255769" y="311577"/>
                  </a:moveTo>
                  <a:cubicBezTo>
                    <a:pt x="230369" y="375712"/>
                    <a:pt x="58919" y="393492"/>
                    <a:pt x="43679" y="321102"/>
                  </a:cubicBezTo>
                  <a:cubicBezTo>
                    <a:pt x="53204" y="313482"/>
                    <a:pt x="60189" y="310942"/>
                    <a:pt x="70984" y="308402"/>
                  </a:cubicBezTo>
                  <a:cubicBezTo>
                    <a:pt x="145914" y="381427"/>
                    <a:pt x="251959" y="274112"/>
                    <a:pt x="178299" y="199817"/>
                  </a:cubicBezTo>
                  <a:cubicBezTo>
                    <a:pt x="157344" y="184577"/>
                    <a:pt x="144644" y="190927"/>
                    <a:pt x="171314" y="159812"/>
                  </a:cubicBezTo>
                  <a:cubicBezTo>
                    <a:pt x="239259" y="61387"/>
                    <a:pt x="99559" y="5507"/>
                    <a:pt x="35424" y="93772"/>
                  </a:cubicBezTo>
                  <a:cubicBezTo>
                    <a:pt x="-5851" y="29002"/>
                    <a:pt x="261484" y="-44023"/>
                    <a:pt x="204334" y="148382"/>
                  </a:cubicBezTo>
                  <a:cubicBezTo>
                    <a:pt x="201159" y="161082"/>
                    <a:pt x="201159" y="165527"/>
                    <a:pt x="188459" y="178227"/>
                  </a:cubicBezTo>
                  <a:cubicBezTo>
                    <a:pt x="227829" y="190292"/>
                    <a:pt x="275454" y="281097"/>
                    <a:pt x="255769" y="31157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61" name="Google Shape;161;p3"/>
            <p:cNvSpPr/>
            <p:nvPr/>
          </p:nvSpPr>
          <p:spPr>
            <a:xfrm>
              <a:off x="140852" y="836409"/>
              <a:ext cx="224053" cy="290283"/>
            </a:xfrm>
            <a:custGeom>
              <a:avLst/>
              <a:gdLst/>
              <a:ahLst/>
              <a:cxnLst/>
              <a:rect l="l" t="t" r="r" b="b"/>
              <a:pathLst>
                <a:path w="260527" h="337538" extrusionOk="0">
                  <a:moveTo>
                    <a:pt x="70965" y="150214"/>
                  </a:moveTo>
                  <a:cubicBezTo>
                    <a:pt x="-31905" y="199744"/>
                    <a:pt x="-8410" y="53058"/>
                    <a:pt x="50010" y="19403"/>
                  </a:cubicBezTo>
                  <a:cubicBezTo>
                    <a:pt x="99540" y="-21237"/>
                    <a:pt x="175740" y="6703"/>
                    <a:pt x="204315" y="59408"/>
                  </a:cubicBezTo>
                  <a:cubicBezTo>
                    <a:pt x="234160" y="115923"/>
                    <a:pt x="183360" y="176248"/>
                    <a:pt x="162405" y="228953"/>
                  </a:cubicBezTo>
                  <a:cubicBezTo>
                    <a:pt x="222730" y="254353"/>
                    <a:pt x="280515" y="204189"/>
                    <a:pt x="253845" y="309598"/>
                  </a:cubicBezTo>
                  <a:cubicBezTo>
                    <a:pt x="202410" y="340078"/>
                    <a:pt x="118590" y="320394"/>
                    <a:pt x="56360" y="337539"/>
                  </a:cubicBezTo>
                  <a:cubicBezTo>
                    <a:pt x="-5235" y="325473"/>
                    <a:pt x="102715" y="185139"/>
                    <a:pt x="110970" y="145133"/>
                  </a:cubicBezTo>
                  <a:cubicBezTo>
                    <a:pt x="160500" y="75919"/>
                    <a:pt x="55725" y="82269"/>
                    <a:pt x="70965" y="150214"/>
                  </a:cubicBezTo>
                  <a:close/>
                  <a:moveTo>
                    <a:pt x="123670" y="254353"/>
                  </a:moveTo>
                  <a:cubicBezTo>
                    <a:pt x="140180" y="194664"/>
                    <a:pt x="211935" y="137514"/>
                    <a:pt x="182725" y="75283"/>
                  </a:cubicBezTo>
                  <a:cubicBezTo>
                    <a:pt x="171930" y="39088"/>
                    <a:pt x="127480" y="13053"/>
                    <a:pt x="92555" y="25119"/>
                  </a:cubicBezTo>
                  <a:cubicBezTo>
                    <a:pt x="36040" y="25119"/>
                    <a:pt x="-10315" y="170533"/>
                    <a:pt x="46200" y="130528"/>
                  </a:cubicBezTo>
                  <a:cubicBezTo>
                    <a:pt x="49375" y="47978"/>
                    <a:pt x="174470" y="60678"/>
                    <a:pt x="140180" y="141958"/>
                  </a:cubicBezTo>
                  <a:cubicBezTo>
                    <a:pt x="119225" y="196569"/>
                    <a:pt x="72870" y="253083"/>
                    <a:pt x="69060" y="309598"/>
                  </a:cubicBezTo>
                  <a:cubicBezTo>
                    <a:pt x="109065" y="316583"/>
                    <a:pt x="193520" y="307694"/>
                    <a:pt x="232890" y="291183"/>
                  </a:cubicBezTo>
                  <a:cubicBezTo>
                    <a:pt x="234795" y="282928"/>
                    <a:pt x="236700" y="274039"/>
                    <a:pt x="238605" y="264514"/>
                  </a:cubicBezTo>
                  <a:cubicBezTo>
                    <a:pt x="197330" y="251178"/>
                    <a:pt x="166215" y="267689"/>
                    <a:pt x="123670" y="25435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162" name="Google Shape;162;p3"/>
            <p:cNvGrpSpPr/>
            <p:nvPr/>
          </p:nvGrpSpPr>
          <p:grpSpPr>
            <a:xfrm>
              <a:off x="6457245" y="4530131"/>
              <a:ext cx="216066" cy="276377"/>
              <a:chOff x="6422295" y="3351500"/>
              <a:chExt cx="252856" cy="323399"/>
            </a:xfrm>
          </p:grpSpPr>
          <p:sp>
            <p:nvSpPr>
              <p:cNvPr id="163" name="Google Shape;163;p3"/>
              <p:cNvSpPr/>
              <p:nvPr/>
            </p:nvSpPr>
            <p:spPr>
              <a:xfrm>
                <a:off x="6422295" y="3351500"/>
                <a:ext cx="252856" cy="323399"/>
              </a:xfrm>
              <a:custGeom>
                <a:avLst/>
                <a:gdLst/>
                <a:ahLst/>
                <a:cxnLst/>
                <a:rect l="l" t="t" r="r" b="b"/>
                <a:pathLst>
                  <a:path w="294019" h="376045" extrusionOk="0">
                    <a:moveTo>
                      <a:pt x="172720" y="274801"/>
                    </a:moveTo>
                    <a:cubicBezTo>
                      <a:pt x="154940" y="268451"/>
                      <a:pt x="140970" y="274801"/>
                      <a:pt x="126365" y="278611"/>
                    </a:cubicBezTo>
                    <a:cubicBezTo>
                      <a:pt x="109855" y="304011"/>
                      <a:pt x="109220" y="334491"/>
                      <a:pt x="99695" y="364336"/>
                    </a:cubicBezTo>
                    <a:cubicBezTo>
                      <a:pt x="71755" y="359256"/>
                      <a:pt x="0" y="392911"/>
                      <a:pt x="0" y="352906"/>
                    </a:cubicBezTo>
                    <a:cubicBezTo>
                      <a:pt x="38100" y="239241"/>
                      <a:pt x="70485" y="123671"/>
                      <a:pt x="102235" y="8101"/>
                    </a:cubicBezTo>
                    <a:cubicBezTo>
                      <a:pt x="248920" y="-26189"/>
                      <a:pt x="236855" y="52551"/>
                      <a:pt x="264160" y="165581"/>
                    </a:cubicBezTo>
                    <a:cubicBezTo>
                      <a:pt x="262255" y="201776"/>
                      <a:pt x="322580" y="359256"/>
                      <a:pt x="276860" y="358621"/>
                    </a:cubicBezTo>
                    <a:cubicBezTo>
                      <a:pt x="153670" y="357986"/>
                      <a:pt x="184150" y="433551"/>
                      <a:pt x="172720" y="274801"/>
                    </a:cubicBezTo>
                    <a:close/>
                    <a:moveTo>
                      <a:pt x="266700" y="331316"/>
                    </a:moveTo>
                    <a:cubicBezTo>
                      <a:pt x="262255" y="229081"/>
                      <a:pt x="236220" y="119861"/>
                      <a:pt x="201295" y="23341"/>
                    </a:cubicBezTo>
                    <a:cubicBezTo>
                      <a:pt x="175895" y="22071"/>
                      <a:pt x="129540" y="8736"/>
                      <a:pt x="120015" y="41121"/>
                    </a:cubicBezTo>
                    <a:cubicBezTo>
                      <a:pt x="86995" y="139546"/>
                      <a:pt x="53975" y="239876"/>
                      <a:pt x="33655" y="341476"/>
                    </a:cubicBezTo>
                    <a:cubicBezTo>
                      <a:pt x="90805" y="367511"/>
                      <a:pt x="90805" y="291946"/>
                      <a:pt x="106680" y="256386"/>
                    </a:cubicBezTo>
                    <a:cubicBezTo>
                      <a:pt x="290195" y="214476"/>
                      <a:pt x="113665" y="389736"/>
                      <a:pt x="266700" y="33131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64" name="Google Shape;164;p3"/>
              <p:cNvSpPr/>
              <p:nvPr/>
            </p:nvSpPr>
            <p:spPr>
              <a:xfrm>
                <a:off x="6523827" y="3405472"/>
                <a:ext cx="67661" cy="140626"/>
              </a:xfrm>
              <a:custGeom>
                <a:avLst/>
                <a:gdLst/>
                <a:ahLst/>
                <a:cxnLst/>
                <a:rect l="l" t="t" r="r" b="b"/>
                <a:pathLst>
                  <a:path w="78676" h="163519" extrusionOk="0">
                    <a:moveTo>
                      <a:pt x="47759" y="0"/>
                    </a:moveTo>
                    <a:cubicBezTo>
                      <a:pt x="77604" y="36830"/>
                      <a:pt x="59824" y="93345"/>
                      <a:pt x="76969" y="137160"/>
                    </a:cubicBezTo>
                    <a:cubicBezTo>
                      <a:pt x="82049" y="150495"/>
                      <a:pt x="75699" y="170180"/>
                      <a:pt x="59189" y="161290"/>
                    </a:cubicBezTo>
                    <a:cubicBezTo>
                      <a:pt x="38869" y="149860"/>
                      <a:pt x="-8756" y="165735"/>
                      <a:pt x="1404" y="127635"/>
                    </a:cubicBezTo>
                    <a:cubicBezTo>
                      <a:pt x="15374" y="83820"/>
                      <a:pt x="14104" y="35560"/>
                      <a:pt x="47759" y="0"/>
                    </a:cubicBezTo>
                    <a:close/>
                    <a:moveTo>
                      <a:pt x="25534" y="130810"/>
                    </a:moveTo>
                    <a:cubicBezTo>
                      <a:pt x="68714" y="151130"/>
                      <a:pt x="47124" y="101600"/>
                      <a:pt x="44584" y="77470"/>
                    </a:cubicBezTo>
                    <a:cubicBezTo>
                      <a:pt x="31249" y="97155"/>
                      <a:pt x="26804" y="113665"/>
                      <a:pt x="25534" y="13081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165" name="Google Shape;165;p3"/>
            <p:cNvSpPr/>
            <p:nvPr/>
          </p:nvSpPr>
          <p:spPr>
            <a:xfrm>
              <a:off x="2318449" y="613815"/>
              <a:ext cx="332332" cy="336908"/>
            </a:xfrm>
            <a:custGeom>
              <a:avLst/>
              <a:gdLst/>
              <a:ahLst/>
              <a:cxnLst/>
              <a:rect l="l" t="t" r="r" b="b"/>
              <a:pathLst>
                <a:path w="386433" h="391754" extrusionOk="0">
                  <a:moveTo>
                    <a:pt x="22225" y="106004"/>
                  </a:moveTo>
                  <a:cubicBezTo>
                    <a:pt x="40640" y="82509"/>
                    <a:pt x="84455" y="92670"/>
                    <a:pt x="109855" y="76795"/>
                  </a:cubicBezTo>
                  <a:cubicBezTo>
                    <a:pt x="113030" y="58379"/>
                    <a:pt x="107315" y="43139"/>
                    <a:pt x="98425" y="27264"/>
                  </a:cubicBezTo>
                  <a:cubicBezTo>
                    <a:pt x="122555" y="8850"/>
                    <a:pt x="153035" y="-7661"/>
                    <a:pt x="182880" y="3770"/>
                  </a:cubicBezTo>
                  <a:cubicBezTo>
                    <a:pt x="186690" y="19645"/>
                    <a:pt x="190500" y="36789"/>
                    <a:pt x="194945" y="55839"/>
                  </a:cubicBezTo>
                  <a:cubicBezTo>
                    <a:pt x="226695" y="60284"/>
                    <a:pt x="256540" y="42504"/>
                    <a:pt x="287020" y="52664"/>
                  </a:cubicBezTo>
                  <a:cubicBezTo>
                    <a:pt x="300355" y="119339"/>
                    <a:pt x="327660" y="186014"/>
                    <a:pt x="373380" y="237450"/>
                  </a:cubicBezTo>
                  <a:cubicBezTo>
                    <a:pt x="386080" y="250150"/>
                    <a:pt x="388620" y="262850"/>
                    <a:pt x="384810" y="280629"/>
                  </a:cubicBezTo>
                  <a:cubicBezTo>
                    <a:pt x="356870" y="380325"/>
                    <a:pt x="198755" y="356195"/>
                    <a:pt x="115570" y="391754"/>
                  </a:cubicBezTo>
                  <a:cubicBezTo>
                    <a:pt x="31115" y="324445"/>
                    <a:pt x="4445" y="213320"/>
                    <a:pt x="0" y="108545"/>
                  </a:cubicBezTo>
                  <a:cubicBezTo>
                    <a:pt x="8890" y="107275"/>
                    <a:pt x="15875" y="106004"/>
                    <a:pt x="22860" y="105370"/>
                  </a:cubicBezTo>
                  <a:cubicBezTo>
                    <a:pt x="16510" y="199984"/>
                    <a:pt x="46990" y="300314"/>
                    <a:pt x="115570" y="368259"/>
                  </a:cubicBezTo>
                  <a:cubicBezTo>
                    <a:pt x="184150" y="354925"/>
                    <a:pt x="258445" y="348575"/>
                    <a:pt x="323215" y="320634"/>
                  </a:cubicBezTo>
                  <a:cubicBezTo>
                    <a:pt x="316865" y="290789"/>
                    <a:pt x="302895" y="271104"/>
                    <a:pt x="309245" y="243164"/>
                  </a:cubicBezTo>
                  <a:cubicBezTo>
                    <a:pt x="322580" y="243164"/>
                    <a:pt x="333375" y="243164"/>
                    <a:pt x="347980" y="243164"/>
                  </a:cubicBezTo>
                  <a:cubicBezTo>
                    <a:pt x="325755" y="189825"/>
                    <a:pt x="288290" y="147279"/>
                    <a:pt x="278765" y="88225"/>
                  </a:cubicBezTo>
                  <a:cubicBezTo>
                    <a:pt x="273685" y="48220"/>
                    <a:pt x="226695" y="69809"/>
                    <a:pt x="203835" y="81875"/>
                  </a:cubicBezTo>
                  <a:cubicBezTo>
                    <a:pt x="206375" y="93304"/>
                    <a:pt x="208280" y="102829"/>
                    <a:pt x="210185" y="112354"/>
                  </a:cubicBezTo>
                  <a:cubicBezTo>
                    <a:pt x="182245" y="123784"/>
                    <a:pt x="158115" y="145375"/>
                    <a:pt x="128270" y="132675"/>
                  </a:cubicBezTo>
                  <a:cubicBezTo>
                    <a:pt x="121285" y="63459"/>
                    <a:pt x="57150" y="126325"/>
                    <a:pt x="22225" y="106004"/>
                  </a:cubicBezTo>
                  <a:close/>
                  <a:moveTo>
                    <a:pt x="165100" y="21550"/>
                  </a:moveTo>
                  <a:cubicBezTo>
                    <a:pt x="107315" y="11389"/>
                    <a:pt x="133350" y="88225"/>
                    <a:pt x="145415" y="118070"/>
                  </a:cubicBezTo>
                  <a:cubicBezTo>
                    <a:pt x="163195" y="119975"/>
                    <a:pt x="173355" y="109814"/>
                    <a:pt x="185420" y="100289"/>
                  </a:cubicBezTo>
                  <a:cubicBezTo>
                    <a:pt x="179070" y="72984"/>
                    <a:pt x="172720" y="46314"/>
                    <a:pt x="165100" y="21550"/>
                  </a:cubicBezTo>
                  <a:close/>
                  <a:moveTo>
                    <a:pt x="327660" y="266025"/>
                  </a:moveTo>
                  <a:cubicBezTo>
                    <a:pt x="328930" y="337145"/>
                    <a:pt x="368300" y="313014"/>
                    <a:pt x="357505" y="266025"/>
                  </a:cubicBezTo>
                  <a:cubicBezTo>
                    <a:pt x="349885" y="266025"/>
                    <a:pt x="340360" y="266025"/>
                    <a:pt x="327660" y="266025"/>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66" name="Google Shape;166;p3"/>
            <p:cNvSpPr/>
            <p:nvPr/>
          </p:nvSpPr>
          <p:spPr>
            <a:xfrm>
              <a:off x="6021196" y="137179"/>
              <a:ext cx="265484" cy="205157"/>
            </a:xfrm>
            <a:custGeom>
              <a:avLst/>
              <a:gdLst/>
              <a:ahLst/>
              <a:cxnLst/>
              <a:rect l="l" t="t" r="r" b="b"/>
              <a:pathLst>
                <a:path w="308702" h="238555" extrusionOk="0">
                  <a:moveTo>
                    <a:pt x="275682" y="130540"/>
                  </a:moveTo>
                  <a:cubicBezTo>
                    <a:pt x="186782" y="134985"/>
                    <a:pt x="95977" y="143875"/>
                    <a:pt x="7712" y="150225"/>
                  </a:cubicBezTo>
                  <a:cubicBezTo>
                    <a:pt x="-8798" y="168640"/>
                    <a:pt x="1997" y="241030"/>
                    <a:pt x="32477" y="238490"/>
                  </a:cubicBezTo>
                  <a:cubicBezTo>
                    <a:pt x="126457" y="218805"/>
                    <a:pt x="214087" y="238490"/>
                    <a:pt x="308702" y="211820"/>
                  </a:cubicBezTo>
                  <a:cubicBezTo>
                    <a:pt x="278857" y="185150"/>
                    <a:pt x="322672" y="132445"/>
                    <a:pt x="275682" y="130540"/>
                  </a:cubicBezTo>
                  <a:close/>
                  <a:moveTo>
                    <a:pt x="271872" y="187690"/>
                  </a:moveTo>
                  <a:cubicBezTo>
                    <a:pt x="200752" y="219440"/>
                    <a:pt x="111217" y="202930"/>
                    <a:pt x="33112" y="211185"/>
                  </a:cubicBezTo>
                  <a:cubicBezTo>
                    <a:pt x="25492" y="195310"/>
                    <a:pt x="24857" y="195310"/>
                    <a:pt x="29302" y="175625"/>
                  </a:cubicBezTo>
                  <a:cubicBezTo>
                    <a:pt x="108677" y="166100"/>
                    <a:pt x="196307" y="146415"/>
                    <a:pt x="274412" y="159750"/>
                  </a:cubicBezTo>
                  <a:cubicBezTo>
                    <a:pt x="273777" y="169275"/>
                    <a:pt x="272507" y="179435"/>
                    <a:pt x="271872" y="187690"/>
                  </a:cubicBezTo>
                  <a:close/>
                  <a:moveTo>
                    <a:pt x="3902" y="80375"/>
                  </a:moveTo>
                  <a:cubicBezTo>
                    <a:pt x="10252" y="126095"/>
                    <a:pt x="181067" y="83550"/>
                    <a:pt x="218532" y="87995"/>
                  </a:cubicBezTo>
                  <a:cubicBezTo>
                    <a:pt x="295367" y="95615"/>
                    <a:pt x="307432" y="97520"/>
                    <a:pt x="293462" y="19415"/>
                  </a:cubicBezTo>
                  <a:cubicBezTo>
                    <a:pt x="285842" y="-17415"/>
                    <a:pt x="73117" y="11160"/>
                    <a:pt x="28032" y="2270"/>
                  </a:cubicBezTo>
                  <a:cubicBezTo>
                    <a:pt x="-10068" y="1635"/>
                    <a:pt x="6442" y="55610"/>
                    <a:pt x="3902" y="80375"/>
                  </a:cubicBezTo>
                  <a:close/>
                  <a:moveTo>
                    <a:pt x="40097" y="25130"/>
                  </a:moveTo>
                  <a:cubicBezTo>
                    <a:pt x="78197" y="25765"/>
                    <a:pt x="115027" y="14970"/>
                    <a:pt x="153762" y="23225"/>
                  </a:cubicBezTo>
                  <a:cubicBezTo>
                    <a:pt x="189957" y="39735"/>
                    <a:pt x="274412" y="-6620"/>
                    <a:pt x="276317" y="52435"/>
                  </a:cubicBezTo>
                  <a:cubicBezTo>
                    <a:pt x="287747" y="79105"/>
                    <a:pt x="54067" y="73390"/>
                    <a:pt x="26762" y="72120"/>
                  </a:cubicBezTo>
                  <a:cubicBezTo>
                    <a:pt x="27397" y="54975"/>
                    <a:pt x="15332" y="26400"/>
                    <a:pt x="40097" y="25130"/>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167" name="Google Shape;167;p3"/>
            <p:cNvGrpSpPr/>
            <p:nvPr/>
          </p:nvGrpSpPr>
          <p:grpSpPr>
            <a:xfrm>
              <a:off x="1184427" y="4630083"/>
              <a:ext cx="229693" cy="293080"/>
              <a:chOff x="6793660" y="3322411"/>
              <a:chExt cx="268804" cy="342944"/>
            </a:xfrm>
          </p:grpSpPr>
          <p:sp>
            <p:nvSpPr>
              <p:cNvPr id="168" name="Google Shape;168;p3"/>
              <p:cNvSpPr/>
              <p:nvPr/>
            </p:nvSpPr>
            <p:spPr>
              <a:xfrm>
                <a:off x="6793660" y="3322411"/>
                <a:ext cx="268804" cy="342944"/>
              </a:xfrm>
              <a:custGeom>
                <a:avLst/>
                <a:gdLst/>
                <a:ahLst/>
                <a:cxnLst/>
                <a:rect l="l" t="t" r="r" b="b"/>
                <a:pathLst>
                  <a:path w="312563" h="398772" extrusionOk="0">
                    <a:moveTo>
                      <a:pt x="216826" y="153028"/>
                    </a:moveTo>
                    <a:cubicBezTo>
                      <a:pt x="221271" y="163188"/>
                      <a:pt x="230796" y="165093"/>
                      <a:pt x="238416" y="166997"/>
                    </a:cubicBezTo>
                    <a:cubicBezTo>
                      <a:pt x="302551" y="185413"/>
                      <a:pt x="337476" y="278758"/>
                      <a:pt x="291756" y="323843"/>
                    </a:cubicBezTo>
                    <a:cubicBezTo>
                      <a:pt x="232701" y="397503"/>
                      <a:pt x="134911" y="398772"/>
                      <a:pt x="48551" y="398772"/>
                    </a:cubicBezTo>
                    <a:cubicBezTo>
                      <a:pt x="926" y="373372"/>
                      <a:pt x="31406" y="246372"/>
                      <a:pt x="16166" y="193668"/>
                    </a:cubicBezTo>
                    <a:cubicBezTo>
                      <a:pt x="21881" y="142868"/>
                      <a:pt x="-23839" y="59047"/>
                      <a:pt x="17436" y="23488"/>
                    </a:cubicBezTo>
                    <a:cubicBezTo>
                      <a:pt x="114591" y="-33028"/>
                      <a:pt x="340016" y="13328"/>
                      <a:pt x="216826" y="153028"/>
                    </a:cubicBezTo>
                    <a:close/>
                    <a:moveTo>
                      <a:pt x="54901" y="378453"/>
                    </a:moveTo>
                    <a:cubicBezTo>
                      <a:pt x="170471" y="401313"/>
                      <a:pt x="394626" y="293997"/>
                      <a:pt x="234606" y="185413"/>
                    </a:cubicBezTo>
                    <a:cubicBezTo>
                      <a:pt x="203491" y="168903"/>
                      <a:pt x="153326" y="198747"/>
                      <a:pt x="133006" y="175253"/>
                    </a:cubicBezTo>
                    <a:cubicBezTo>
                      <a:pt x="144436" y="149218"/>
                      <a:pt x="190791" y="149218"/>
                      <a:pt x="209206" y="125088"/>
                    </a:cubicBezTo>
                    <a:cubicBezTo>
                      <a:pt x="287946" y="16503"/>
                      <a:pt x="107606" y="-642"/>
                      <a:pt x="40296" y="38093"/>
                    </a:cubicBezTo>
                    <a:cubicBezTo>
                      <a:pt x="2831" y="52697"/>
                      <a:pt x="33311" y="106672"/>
                      <a:pt x="30136" y="137153"/>
                    </a:cubicBezTo>
                    <a:cubicBezTo>
                      <a:pt x="44741" y="218433"/>
                      <a:pt x="40931" y="297808"/>
                      <a:pt x="54901" y="37845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69" name="Google Shape;169;p3"/>
              <p:cNvSpPr/>
              <p:nvPr/>
            </p:nvSpPr>
            <p:spPr>
              <a:xfrm>
                <a:off x="6856211" y="3513113"/>
                <a:ext cx="129046" cy="89953"/>
              </a:xfrm>
              <a:custGeom>
                <a:avLst/>
                <a:gdLst/>
                <a:ahLst/>
                <a:cxnLst/>
                <a:rect l="l" t="t" r="r" b="b"/>
                <a:pathLst>
                  <a:path w="150053" h="104597" extrusionOk="0">
                    <a:moveTo>
                      <a:pt x="0" y="23515"/>
                    </a:moveTo>
                    <a:cubicBezTo>
                      <a:pt x="96520" y="-43160"/>
                      <a:pt x="239395" y="48280"/>
                      <a:pt x="74930" y="95905"/>
                    </a:cubicBezTo>
                    <a:cubicBezTo>
                      <a:pt x="-23495" y="118765"/>
                      <a:pt x="19685" y="97175"/>
                      <a:pt x="0" y="23515"/>
                    </a:cubicBezTo>
                    <a:close/>
                    <a:moveTo>
                      <a:pt x="92075" y="16530"/>
                    </a:moveTo>
                    <a:cubicBezTo>
                      <a:pt x="57150" y="22880"/>
                      <a:pt x="17780" y="24150"/>
                      <a:pt x="31750" y="69235"/>
                    </a:cubicBezTo>
                    <a:cubicBezTo>
                      <a:pt x="53340" y="109875"/>
                      <a:pt x="184150" y="29230"/>
                      <a:pt x="92075" y="1653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70" name="Google Shape;170;p3"/>
              <p:cNvSpPr/>
              <p:nvPr/>
            </p:nvSpPr>
            <p:spPr>
              <a:xfrm>
                <a:off x="6843642" y="3359143"/>
                <a:ext cx="112645" cy="75760"/>
              </a:xfrm>
              <a:custGeom>
                <a:avLst/>
                <a:gdLst/>
                <a:ahLst/>
                <a:cxnLst/>
                <a:rect l="l" t="t" r="r" b="b"/>
                <a:pathLst>
                  <a:path w="130983" h="88093" extrusionOk="0">
                    <a:moveTo>
                      <a:pt x="0" y="22716"/>
                    </a:moveTo>
                    <a:cubicBezTo>
                      <a:pt x="33020" y="8111"/>
                      <a:pt x="162560" y="-29989"/>
                      <a:pt x="123825" y="44941"/>
                    </a:cubicBezTo>
                    <a:cubicBezTo>
                      <a:pt x="67945" y="81136"/>
                      <a:pt x="0" y="130031"/>
                      <a:pt x="0" y="22716"/>
                    </a:cubicBezTo>
                    <a:close/>
                    <a:moveTo>
                      <a:pt x="34289" y="67166"/>
                    </a:moveTo>
                    <a:cubicBezTo>
                      <a:pt x="60325" y="58911"/>
                      <a:pt x="96520" y="46846"/>
                      <a:pt x="102235" y="20176"/>
                    </a:cubicBezTo>
                    <a:cubicBezTo>
                      <a:pt x="74295" y="17636"/>
                      <a:pt x="50164" y="25256"/>
                      <a:pt x="27305" y="37321"/>
                    </a:cubicBezTo>
                    <a:cubicBezTo>
                      <a:pt x="24130" y="49386"/>
                      <a:pt x="24764" y="57641"/>
                      <a:pt x="34289" y="6716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171" name="Google Shape;171;p3"/>
            <p:cNvSpPr/>
            <p:nvPr/>
          </p:nvSpPr>
          <p:spPr>
            <a:xfrm>
              <a:off x="4843337" y="836403"/>
              <a:ext cx="377232" cy="204888"/>
            </a:xfrm>
            <a:custGeom>
              <a:avLst/>
              <a:gdLst/>
              <a:ahLst/>
              <a:cxnLst/>
              <a:rect l="l" t="t" r="r" b="b"/>
              <a:pathLst>
                <a:path w="550703" h="299106" extrusionOk="0">
                  <a:moveTo>
                    <a:pt x="315400" y="163550"/>
                  </a:moveTo>
                  <a:cubicBezTo>
                    <a:pt x="376995" y="159105"/>
                    <a:pt x="479865" y="221335"/>
                    <a:pt x="505265" y="137515"/>
                  </a:cubicBezTo>
                  <a:cubicBezTo>
                    <a:pt x="521140" y="29565"/>
                    <a:pt x="410015" y="17500"/>
                    <a:pt x="347150" y="85445"/>
                  </a:cubicBezTo>
                  <a:cubicBezTo>
                    <a:pt x="271585" y="162915"/>
                    <a:pt x="215070" y="322300"/>
                    <a:pt x="82355" y="296265"/>
                  </a:cubicBezTo>
                  <a:cubicBezTo>
                    <a:pt x="-122750" y="216255"/>
                    <a:pt x="103945" y="13055"/>
                    <a:pt x="235390" y="104495"/>
                  </a:cubicBezTo>
                  <a:cubicBezTo>
                    <a:pt x="255075" y="120370"/>
                    <a:pt x="243645" y="141960"/>
                    <a:pt x="220150" y="127990"/>
                  </a:cubicBezTo>
                  <a:cubicBezTo>
                    <a:pt x="107120" y="72745"/>
                    <a:pt x="-35755" y="251180"/>
                    <a:pt x="118550" y="248640"/>
                  </a:cubicBezTo>
                  <a:cubicBezTo>
                    <a:pt x="248725" y="211810"/>
                    <a:pt x="274760" y="49885"/>
                    <a:pt x="402395" y="9245"/>
                  </a:cubicBezTo>
                  <a:cubicBezTo>
                    <a:pt x="433510" y="1625"/>
                    <a:pt x="474785" y="-10440"/>
                    <a:pt x="498280" y="17500"/>
                  </a:cubicBezTo>
                  <a:cubicBezTo>
                    <a:pt x="519235" y="48615"/>
                    <a:pt x="559240" y="75920"/>
                    <a:pt x="549080" y="117830"/>
                  </a:cubicBezTo>
                  <a:cubicBezTo>
                    <a:pt x="541460" y="223240"/>
                    <a:pt x="350325" y="257530"/>
                    <a:pt x="315400" y="163550"/>
                  </a:cubicBezTo>
                  <a:close/>
                  <a:moveTo>
                    <a:pt x="128710" y="265785"/>
                  </a:moveTo>
                  <a:cubicBezTo>
                    <a:pt x="119820" y="279120"/>
                    <a:pt x="105215" y="267055"/>
                    <a:pt x="94420" y="274040"/>
                  </a:cubicBezTo>
                  <a:cubicBezTo>
                    <a:pt x="113470" y="281660"/>
                    <a:pt x="117280" y="256260"/>
                    <a:pt x="133790" y="268960"/>
                  </a:cubicBezTo>
                  <a:cubicBezTo>
                    <a:pt x="135060" y="268960"/>
                    <a:pt x="136330" y="267690"/>
                    <a:pt x="137600" y="267055"/>
                  </a:cubicBezTo>
                  <a:cubicBezTo>
                    <a:pt x="134425" y="266420"/>
                    <a:pt x="131885" y="266420"/>
                    <a:pt x="128710" y="265785"/>
                  </a:cubicBezTo>
                  <a:close/>
                  <a:moveTo>
                    <a:pt x="39175" y="164820"/>
                  </a:moveTo>
                  <a:cubicBezTo>
                    <a:pt x="11870" y="209270"/>
                    <a:pt x="25205" y="257530"/>
                    <a:pt x="65210" y="265150"/>
                  </a:cubicBezTo>
                  <a:cubicBezTo>
                    <a:pt x="34730" y="237210"/>
                    <a:pt x="20125" y="205460"/>
                    <a:pt x="39175" y="164820"/>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72" name="Google Shape;172;p3"/>
            <p:cNvSpPr/>
            <p:nvPr/>
          </p:nvSpPr>
          <p:spPr>
            <a:xfrm rot="-2218186">
              <a:off x="-38492" y="151543"/>
              <a:ext cx="236276" cy="230041"/>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73" name="Google Shape;173;p3"/>
            <p:cNvSpPr/>
            <p:nvPr/>
          </p:nvSpPr>
          <p:spPr>
            <a:xfrm rot="1464154">
              <a:off x="4569091" y="-94554"/>
              <a:ext cx="235935" cy="229710"/>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174" name="Google Shape;174;p3"/>
            <p:cNvSpPr/>
            <p:nvPr/>
          </p:nvSpPr>
          <p:spPr>
            <a:xfrm rot="-2221343">
              <a:off x="1866371" y="3538528"/>
              <a:ext cx="206347" cy="200902"/>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Tree>
    <p:extLst>
      <p:ext uri="{BB962C8B-B14F-4D97-AF65-F5344CB8AC3E}">
        <p14:creationId xmlns:p14="http://schemas.microsoft.com/office/powerpoint/2010/main" val="192481115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Blank with big pattern">
  <p:cSld name="Blank with big pattern">
    <p:spTree>
      <p:nvGrpSpPr>
        <p:cNvPr id="1" name="Shape 626"/>
        <p:cNvGrpSpPr/>
        <p:nvPr/>
      </p:nvGrpSpPr>
      <p:grpSpPr>
        <a:xfrm>
          <a:off x="0" y="0"/>
          <a:ext cx="0" cy="0"/>
          <a:chOff x="0" y="0"/>
          <a:chExt cx="0" cy="0"/>
        </a:xfrm>
      </p:grpSpPr>
      <p:sp>
        <p:nvSpPr>
          <p:cNvPr id="627" name="Google Shape;627;p12"/>
          <p:cNvSpPr txBox="1">
            <a:spLocks noGrp="1"/>
          </p:cNvSpPr>
          <p:nvPr>
            <p:ph type="sldNum" idx="12"/>
          </p:nvPr>
        </p:nvSpPr>
        <p:spPr>
          <a:xfrm>
            <a:off x="5730167" y="6333133"/>
            <a:ext cx="731600" cy="3692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algn="ctr"/>
            <a:fld id="{00000000-1234-1234-1234-123412341234}" type="slidenum">
              <a:rPr lang="en" smtClean="0"/>
              <a:pPr algn="ctr"/>
              <a:t>‹#›</a:t>
            </a:fld>
            <a:endParaRPr lang="en" dirty="0"/>
          </a:p>
        </p:txBody>
      </p:sp>
      <p:sp>
        <p:nvSpPr>
          <p:cNvPr id="628" name="Google Shape;628;p12"/>
          <p:cNvSpPr/>
          <p:nvPr/>
        </p:nvSpPr>
        <p:spPr>
          <a:xfrm>
            <a:off x="5169772" y="115909"/>
            <a:ext cx="666200" cy="939705"/>
          </a:xfrm>
          <a:custGeom>
            <a:avLst/>
            <a:gdLst/>
            <a:ahLst/>
            <a:cxnLst/>
            <a:rect l="l" t="t" r="r" b="b"/>
            <a:pathLst>
              <a:path w="580988" h="819510" extrusionOk="0">
                <a:moveTo>
                  <a:pt x="261759" y="635000"/>
                </a:moveTo>
                <a:cubicBezTo>
                  <a:pt x="260489" y="670560"/>
                  <a:pt x="259854" y="707390"/>
                  <a:pt x="258584" y="743585"/>
                </a:cubicBezTo>
                <a:cubicBezTo>
                  <a:pt x="292874" y="774065"/>
                  <a:pt x="337324" y="753745"/>
                  <a:pt x="370344" y="778510"/>
                </a:cubicBezTo>
                <a:cubicBezTo>
                  <a:pt x="388124" y="796290"/>
                  <a:pt x="360184" y="805815"/>
                  <a:pt x="345579" y="806450"/>
                </a:cubicBezTo>
                <a:cubicBezTo>
                  <a:pt x="281444" y="810895"/>
                  <a:pt x="120154" y="844550"/>
                  <a:pt x="84594" y="782320"/>
                </a:cubicBezTo>
                <a:cubicBezTo>
                  <a:pt x="104914" y="743585"/>
                  <a:pt x="160159" y="739140"/>
                  <a:pt x="200164" y="733425"/>
                </a:cubicBezTo>
                <a:cubicBezTo>
                  <a:pt x="208419" y="702310"/>
                  <a:pt x="212229" y="670560"/>
                  <a:pt x="214769" y="636905"/>
                </a:cubicBezTo>
                <a:cubicBezTo>
                  <a:pt x="180479" y="630555"/>
                  <a:pt x="21729" y="575945"/>
                  <a:pt x="35064" y="537210"/>
                </a:cubicBezTo>
                <a:cubicBezTo>
                  <a:pt x="45859" y="514985"/>
                  <a:pt x="66179" y="514985"/>
                  <a:pt x="85864" y="524510"/>
                </a:cubicBezTo>
                <a:cubicBezTo>
                  <a:pt x="101739" y="527685"/>
                  <a:pt x="102374" y="527685"/>
                  <a:pt x="110629" y="506730"/>
                </a:cubicBezTo>
                <a:cubicBezTo>
                  <a:pt x="-130036" y="377825"/>
                  <a:pt x="62369" y="18415"/>
                  <a:pt x="303034" y="81280"/>
                </a:cubicBezTo>
                <a:cubicBezTo>
                  <a:pt x="336054" y="60325"/>
                  <a:pt x="301764" y="19050"/>
                  <a:pt x="337959" y="0"/>
                </a:cubicBezTo>
                <a:cubicBezTo>
                  <a:pt x="712609" y="106045"/>
                  <a:pt x="628154" y="591820"/>
                  <a:pt x="261759" y="635000"/>
                </a:cubicBezTo>
                <a:close/>
                <a:moveTo>
                  <a:pt x="499884" y="133350"/>
                </a:moveTo>
                <a:cubicBezTo>
                  <a:pt x="496709" y="130810"/>
                  <a:pt x="494169" y="128905"/>
                  <a:pt x="490994" y="126365"/>
                </a:cubicBezTo>
                <a:cubicBezTo>
                  <a:pt x="486549" y="104775"/>
                  <a:pt x="434479" y="60960"/>
                  <a:pt x="410349" y="62865"/>
                </a:cubicBezTo>
                <a:cubicBezTo>
                  <a:pt x="432574" y="86360"/>
                  <a:pt x="460514" y="116205"/>
                  <a:pt x="490994" y="125730"/>
                </a:cubicBezTo>
                <a:cubicBezTo>
                  <a:pt x="496074" y="130810"/>
                  <a:pt x="508774" y="133350"/>
                  <a:pt x="503694" y="142240"/>
                </a:cubicBezTo>
                <a:cubicBezTo>
                  <a:pt x="556399" y="230505"/>
                  <a:pt x="555764" y="327025"/>
                  <a:pt x="531634" y="424815"/>
                </a:cubicBezTo>
                <a:cubicBezTo>
                  <a:pt x="461784" y="501650"/>
                  <a:pt x="409079" y="557530"/>
                  <a:pt x="303669" y="596265"/>
                </a:cubicBezTo>
                <a:cubicBezTo>
                  <a:pt x="379869" y="597535"/>
                  <a:pt x="484644" y="531495"/>
                  <a:pt x="502424" y="456565"/>
                </a:cubicBezTo>
                <a:cubicBezTo>
                  <a:pt x="528459" y="450850"/>
                  <a:pt x="532904" y="424180"/>
                  <a:pt x="534174" y="401955"/>
                </a:cubicBezTo>
                <a:cubicBezTo>
                  <a:pt x="576719" y="365760"/>
                  <a:pt x="577354" y="186055"/>
                  <a:pt x="515759" y="169545"/>
                </a:cubicBezTo>
                <a:cubicBezTo>
                  <a:pt x="510679" y="167005"/>
                  <a:pt x="506234" y="163830"/>
                  <a:pt x="508774" y="156845"/>
                </a:cubicBezTo>
                <a:cubicBezTo>
                  <a:pt x="506234" y="149225"/>
                  <a:pt x="503694" y="140970"/>
                  <a:pt x="499884" y="133350"/>
                </a:cubicBezTo>
                <a:close/>
                <a:moveTo>
                  <a:pt x="436384" y="353060"/>
                </a:moveTo>
                <a:cubicBezTo>
                  <a:pt x="407174" y="354330"/>
                  <a:pt x="381774" y="360680"/>
                  <a:pt x="357009" y="374650"/>
                </a:cubicBezTo>
                <a:cubicBezTo>
                  <a:pt x="315099" y="355600"/>
                  <a:pt x="231914" y="308610"/>
                  <a:pt x="218579" y="382905"/>
                </a:cubicBezTo>
                <a:cubicBezTo>
                  <a:pt x="273824" y="443230"/>
                  <a:pt x="255409" y="433070"/>
                  <a:pt x="251599" y="511175"/>
                </a:cubicBezTo>
                <a:cubicBezTo>
                  <a:pt x="299224" y="529590"/>
                  <a:pt x="336689" y="398145"/>
                  <a:pt x="367169" y="370205"/>
                </a:cubicBezTo>
                <a:cubicBezTo>
                  <a:pt x="385584" y="381635"/>
                  <a:pt x="386854" y="407035"/>
                  <a:pt x="405269" y="418465"/>
                </a:cubicBezTo>
                <a:cubicBezTo>
                  <a:pt x="433844" y="408305"/>
                  <a:pt x="393204" y="377190"/>
                  <a:pt x="412254" y="367030"/>
                </a:cubicBezTo>
                <a:cubicBezTo>
                  <a:pt x="416699" y="370840"/>
                  <a:pt x="421144" y="375285"/>
                  <a:pt x="424954" y="379095"/>
                </a:cubicBezTo>
                <a:cubicBezTo>
                  <a:pt x="441464" y="362585"/>
                  <a:pt x="432574" y="347345"/>
                  <a:pt x="445909" y="325755"/>
                </a:cubicBezTo>
                <a:cubicBezTo>
                  <a:pt x="430034" y="335280"/>
                  <a:pt x="435114" y="344805"/>
                  <a:pt x="436384" y="353060"/>
                </a:cubicBezTo>
                <a:close/>
                <a:moveTo>
                  <a:pt x="230009" y="513715"/>
                </a:moveTo>
                <a:cubicBezTo>
                  <a:pt x="255409" y="407035"/>
                  <a:pt x="231279" y="448310"/>
                  <a:pt x="205244" y="394335"/>
                </a:cubicBezTo>
                <a:cubicBezTo>
                  <a:pt x="189369" y="314325"/>
                  <a:pt x="283349" y="313055"/>
                  <a:pt x="332879" y="344805"/>
                </a:cubicBezTo>
                <a:cubicBezTo>
                  <a:pt x="358914" y="363855"/>
                  <a:pt x="376694" y="337820"/>
                  <a:pt x="403364" y="332105"/>
                </a:cubicBezTo>
                <a:cubicBezTo>
                  <a:pt x="402094" y="320675"/>
                  <a:pt x="411619" y="307975"/>
                  <a:pt x="402094" y="296545"/>
                </a:cubicBezTo>
                <a:cubicBezTo>
                  <a:pt x="353199" y="279400"/>
                  <a:pt x="317004" y="340360"/>
                  <a:pt x="268109" y="302260"/>
                </a:cubicBezTo>
                <a:cubicBezTo>
                  <a:pt x="269379" y="285115"/>
                  <a:pt x="264934" y="267335"/>
                  <a:pt x="270649" y="250190"/>
                </a:cubicBezTo>
                <a:cubicBezTo>
                  <a:pt x="300494" y="255270"/>
                  <a:pt x="300494" y="255270"/>
                  <a:pt x="325894" y="247650"/>
                </a:cubicBezTo>
                <a:cubicBezTo>
                  <a:pt x="323989" y="200025"/>
                  <a:pt x="376694" y="215265"/>
                  <a:pt x="358279" y="186055"/>
                </a:cubicBezTo>
                <a:cubicBezTo>
                  <a:pt x="304939" y="220345"/>
                  <a:pt x="315099" y="162560"/>
                  <a:pt x="344944" y="137795"/>
                </a:cubicBezTo>
                <a:cubicBezTo>
                  <a:pt x="302399" y="85725"/>
                  <a:pt x="217944" y="74930"/>
                  <a:pt x="165239" y="116205"/>
                </a:cubicBezTo>
                <a:cubicBezTo>
                  <a:pt x="174129" y="136525"/>
                  <a:pt x="202704" y="120650"/>
                  <a:pt x="210324" y="145415"/>
                </a:cubicBezTo>
                <a:cubicBezTo>
                  <a:pt x="183019" y="164465"/>
                  <a:pt x="149364" y="167640"/>
                  <a:pt x="120154" y="178435"/>
                </a:cubicBezTo>
                <a:cubicBezTo>
                  <a:pt x="119519" y="249555"/>
                  <a:pt x="77609" y="200660"/>
                  <a:pt x="53479" y="242570"/>
                </a:cubicBezTo>
                <a:cubicBezTo>
                  <a:pt x="52844" y="280670"/>
                  <a:pt x="111899" y="318770"/>
                  <a:pt x="89674" y="349885"/>
                </a:cubicBezTo>
                <a:cubicBezTo>
                  <a:pt x="61734" y="365760"/>
                  <a:pt x="50939" y="386080"/>
                  <a:pt x="61734" y="417830"/>
                </a:cubicBezTo>
                <a:cubicBezTo>
                  <a:pt x="66814" y="497840"/>
                  <a:pt x="167779" y="506730"/>
                  <a:pt x="230009" y="513715"/>
                </a:cubicBezTo>
                <a:close/>
                <a:moveTo>
                  <a:pt x="146824" y="548005"/>
                </a:moveTo>
                <a:cubicBezTo>
                  <a:pt x="246519" y="612140"/>
                  <a:pt x="365264" y="559435"/>
                  <a:pt x="444639" y="488315"/>
                </a:cubicBezTo>
                <a:cubicBezTo>
                  <a:pt x="592594" y="370205"/>
                  <a:pt x="534809" y="123190"/>
                  <a:pt x="361454" y="66040"/>
                </a:cubicBezTo>
                <a:cubicBezTo>
                  <a:pt x="356374" y="76200"/>
                  <a:pt x="351929" y="86995"/>
                  <a:pt x="347484" y="97155"/>
                </a:cubicBezTo>
                <a:cubicBezTo>
                  <a:pt x="399554" y="145415"/>
                  <a:pt x="445274" y="203835"/>
                  <a:pt x="470039" y="269875"/>
                </a:cubicBezTo>
                <a:cubicBezTo>
                  <a:pt x="482739" y="398145"/>
                  <a:pt x="370979" y="535940"/>
                  <a:pt x="239534" y="533400"/>
                </a:cubicBezTo>
                <a:cubicBezTo>
                  <a:pt x="208419" y="534670"/>
                  <a:pt x="155714" y="500380"/>
                  <a:pt x="146824" y="548005"/>
                </a:cubicBezTo>
                <a:close/>
                <a:moveTo>
                  <a:pt x="349389" y="258445"/>
                </a:moveTo>
                <a:cubicBezTo>
                  <a:pt x="328434" y="275590"/>
                  <a:pt x="303034" y="261620"/>
                  <a:pt x="280174" y="271145"/>
                </a:cubicBezTo>
                <a:cubicBezTo>
                  <a:pt x="280809" y="276225"/>
                  <a:pt x="280809" y="282575"/>
                  <a:pt x="281444" y="287655"/>
                </a:cubicBezTo>
                <a:cubicBezTo>
                  <a:pt x="318909" y="297815"/>
                  <a:pt x="320814" y="297815"/>
                  <a:pt x="345579" y="276225"/>
                </a:cubicBezTo>
                <a:cubicBezTo>
                  <a:pt x="369709" y="259080"/>
                  <a:pt x="380504" y="287655"/>
                  <a:pt x="414159" y="257175"/>
                </a:cubicBezTo>
                <a:cubicBezTo>
                  <a:pt x="501154" y="334010"/>
                  <a:pt x="394474" y="136525"/>
                  <a:pt x="369709" y="156845"/>
                </a:cubicBezTo>
                <a:cubicBezTo>
                  <a:pt x="384314" y="175895"/>
                  <a:pt x="384314" y="196850"/>
                  <a:pt x="379234" y="217805"/>
                </a:cubicBezTo>
                <a:cubicBezTo>
                  <a:pt x="368439" y="223520"/>
                  <a:pt x="359549" y="227965"/>
                  <a:pt x="349389" y="233045"/>
                </a:cubicBezTo>
                <a:cubicBezTo>
                  <a:pt x="349389" y="241935"/>
                  <a:pt x="349389" y="250190"/>
                  <a:pt x="349389" y="258445"/>
                </a:cubicBezTo>
                <a:close/>
                <a:moveTo>
                  <a:pt x="311289" y="781685"/>
                </a:moveTo>
                <a:cubicBezTo>
                  <a:pt x="221754" y="765175"/>
                  <a:pt x="239534" y="797560"/>
                  <a:pt x="234454" y="698500"/>
                </a:cubicBezTo>
                <a:cubicBezTo>
                  <a:pt x="219214" y="720090"/>
                  <a:pt x="230644" y="746125"/>
                  <a:pt x="213499" y="765175"/>
                </a:cubicBezTo>
                <a:cubicBezTo>
                  <a:pt x="205244" y="761365"/>
                  <a:pt x="196989" y="756920"/>
                  <a:pt x="189369" y="753745"/>
                </a:cubicBezTo>
                <a:cubicBezTo>
                  <a:pt x="132854" y="764540"/>
                  <a:pt x="122694" y="769620"/>
                  <a:pt x="115709" y="788035"/>
                </a:cubicBezTo>
                <a:cubicBezTo>
                  <a:pt x="178574" y="794385"/>
                  <a:pt x="254774" y="810895"/>
                  <a:pt x="311289" y="781685"/>
                </a:cubicBezTo>
                <a:close/>
                <a:moveTo>
                  <a:pt x="34429" y="252095"/>
                </a:moveTo>
                <a:cubicBezTo>
                  <a:pt x="6489" y="302895"/>
                  <a:pt x="9664" y="356870"/>
                  <a:pt x="39509" y="404495"/>
                </a:cubicBezTo>
                <a:cubicBezTo>
                  <a:pt x="31889" y="368935"/>
                  <a:pt x="53479" y="352425"/>
                  <a:pt x="78879" y="331470"/>
                </a:cubicBezTo>
                <a:cubicBezTo>
                  <a:pt x="64909" y="305435"/>
                  <a:pt x="50939" y="281305"/>
                  <a:pt x="34429" y="252095"/>
                </a:cubicBezTo>
                <a:close/>
                <a:moveTo>
                  <a:pt x="259854" y="602615"/>
                </a:moveTo>
                <a:cubicBezTo>
                  <a:pt x="205879" y="591185"/>
                  <a:pt x="151269" y="582930"/>
                  <a:pt x="104279" y="551815"/>
                </a:cubicBezTo>
                <a:cubicBezTo>
                  <a:pt x="93484" y="545465"/>
                  <a:pt x="82689" y="538480"/>
                  <a:pt x="66179" y="544195"/>
                </a:cubicBezTo>
                <a:cubicBezTo>
                  <a:pt x="116979" y="590550"/>
                  <a:pt x="191909" y="628650"/>
                  <a:pt x="259854" y="602615"/>
                </a:cubicBezTo>
                <a:close/>
                <a:moveTo>
                  <a:pt x="372249" y="408940"/>
                </a:moveTo>
                <a:cubicBezTo>
                  <a:pt x="360184" y="434975"/>
                  <a:pt x="317639" y="460375"/>
                  <a:pt x="330974" y="486410"/>
                </a:cubicBezTo>
                <a:cubicBezTo>
                  <a:pt x="354469" y="474345"/>
                  <a:pt x="376059" y="459105"/>
                  <a:pt x="390029" y="434975"/>
                </a:cubicBezTo>
                <a:cubicBezTo>
                  <a:pt x="387489" y="422910"/>
                  <a:pt x="383044" y="414020"/>
                  <a:pt x="372249" y="408940"/>
                </a:cubicBezTo>
                <a:close/>
                <a:moveTo>
                  <a:pt x="172859" y="144145"/>
                </a:moveTo>
                <a:cubicBezTo>
                  <a:pt x="151904" y="118745"/>
                  <a:pt x="120154" y="129540"/>
                  <a:pt x="109994" y="155575"/>
                </a:cubicBezTo>
                <a:cubicBezTo>
                  <a:pt x="132854" y="161925"/>
                  <a:pt x="150634" y="152400"/>
                  <a:pt x="172859" y="144145"/>
                </a:cubicBezTo>
                <a:close/>
                <a:moveTo>
                  <a:pt x="92214" y="161290"/>
                </a:moveTo>
                <a:cubicBezTo>
                  <a:pt x="76339" y="176530"/>
                  <a:pt x="62369" y="186690"/>
                  <a:pt x="59829" y="206375"/>
                </a:cubicBezTo>
                <a:cubicBezTo>
                  <a:pt x="106184" y="216535"/>
                  <a:pt x="99834" y="196215"/>
                  <a:pt x="92214" y="161290"/>
                </a:cubicBezTo>
                <a:close/>
                <a:moveTo>
                  <a:pt x="342404" y="28575"/>
                </a:moveTo>
                <a:cubicBezTo>
                  <a:pt x="351294" y="37465"/>
                  <a:pt x="362089" y="39370"/>
                  <a:pt x="374154" y="41910"/>
                </a:cubicBezTo>
                <a:cubicBezTo>
                  <a:pt x="362089" y="22860"/>
                  <a:pt x="362089" y="22860"/>
                  <a:pt x="342404" y="28575"/>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29" name="Google Shape;629;p12"/>
          <p:cNvSpPr/>
          <p:nvPr/>
        </p:nvSpPr>
        <p:spPr>
          <a:xfrm>
            <a:off x="-98468" y="5780484"/>
            <a:ext cx="801688" cy="732713"/>
          </a:xfrm>
          <a:custGeom>
            <a:avLst/>
            <a:gdLst/>
            <a:ahLst/>
            <a:cxnLst/>
            <a:rect l="l" t="t" r="r" b="b"/>
            <a:pathLst>
              <a:path w="699146" h="638994" extrusionOk="0">
                <a:moveTo>
                  <a:pt x="334626" y="637812"/>
                </a:moveTo>
                <a:cubicBezTo>
                  <a:pt x="189211" y="651782"/>
                  <a:pt x="48876" y="540022"/>
                  <a:pt x="13317" y="404132"/>
                </a:cubicBezTo>
                <a:cubicBezTo>
                  <a:pt x="-46374" y="233317"/>
                  <a:pt x="105392" y="76472"/>
                  <a:pt x="253981" y="15512"/>
                </a:cubicBezTo>
                <a:cubicBezTo>
                  <a:pt x="395586" y="-39733"/>
                  <a:pt x="599422" y="61232"/>
                  <a:pt x="675622" y="181882"/>
                </a:cubicBezTo>
                <a:cubicBezTo>
                  <a:pt x="770236" y="397782"/>
                  <a:pt x="563861" y="655592"/>
                  <a:pt x="334626" y="637812"/>
                </a:cubicBezTo>
                <a:close/>
                <a:moveTo>
                  <a:pt x="613392" y="131082"/>
                </a:moveTo>
                <a:lnTo>
                  <a:pt x="611486" y="131082"/>
                </a:lnTo>
                <a:lnTo>
                  <a:pt x="613392" y="131082"/>
                </a:lnTo>
                <a:cubicBezTo>
                  <a:pt x="570211" y="82187"/>
                  <a:pt x="497822" y="81552"/>
                  <a:pt x="458451" y="32657"/>
                </a:cubicBezTo>
                <a:cubicBezTo>
                  <a:pt x="373361" y="9162"/>
                  <a:pt x="331451" y="164102"/>
                  <a:pt x="314306" y="226967"/>
                </a:cubicBezTo>
                <a:cubicBezTo>
                  <a:pt x="346056" y="228872"/>
                  <a:pt x="373997" y="225697"/>
                  <a:pt x="403206" y="239667"/>
                </a:cubicBezTo>
                <a:cubicBezTo>
                  <a:pt x="474961" y="249192"/>
                  <a:pt x="436226" y="145052"/>
                  <a:pt x="613392" y="131082"/>
                </a:cubicBezTo>
                <a:close/>
                <a:moveTo>
                  <a:pt x="497822" y="580662"/>
                </a:moveTo>
                <a:cubicBezTo>
                  <a:pt x="403206" y="503192"/>
                  <a:pt x="376536" y="373017"/>
                  <a:pt x="411461" y="262527"/>
                </a:cubicBezTo>
                <a:cubicBezTo>
                  <a:pt x="356217" y="241572"/>
                  <a:pt x="351136" y="240937"/>
                  <a:pt x="305417" y="250462"/>
                </a:cubicBezTo>
                <a:cubicBezTo>
                  <a:pt x="280017" y="369207"/>
                  <a:pt x="273667" y="510812"/>
                  <a:pt x="327006" y="621937"/>
                </a:cubicBezTo>
                <a:cubicBezTo>
                  <a:pt x="389236" y="628922"/>
                  <a:pt x="468611" y="609872"/>
                  <a:pt x="497822" y="580662"/>
                </a:cubicBezTo>
                <a:close/>
                <a:moveTo>
                  <a:pt x="224136" y="244747"/>
                </a:moveTo>
                <a:cubicBezTo>
                  <a:pt x="207626" y="345077"/>
                  <a:pt x="129522" y="414927"/>
                  <a:pt x="60306" y="475887"/>
                </a:cubicBezTo>
                <a:cubicBezTo>
                  <a:pt x="118726" y="541927"/>
                  <a:pt x="194926" y="632732"/>
                  <a:pt x="292717" y="618762"/>
                </a:cubicBezTo>
                <a:cubicBezTo>
                  <a:pt x="262872" y="495572"/>
                  <a:pt x="258426" y="366667"/>
                  <a:pt x="280017" y="240937"/>
                </a:cubicBezTo>
                <a:cubicBezTo>
                  <a:pt x="259697" y="230142"/>
                  <a:pt x="242551" y="238397"/>
                  <a:pt x="224136" y="244747"/>
                </a:cubicBezTo>
                <a:close/>
                <a:moveTo>
                  <a:pt x="634347" y="444137"/>
                </a:moveTo>
                <a:cubicBezTo>
                  <a:pt x="599422" y="357142"/>
                  <a:pt x="534017" y="297452"/>
                  <a:pt x="445117" y="264432"/>
                </a:cubicBezTo>
                <a:cubicBezTo>
                  <a:pt x="379711" y="353332"/>
                  <a:pt x="426067" y="494937"/>
                  <a:pt x="506076" y="560342"/>
                </a:cubicBezTo>
                <a:cubicBezTo>
                  <a:pt x="565767" y="583202"/>
                  <a:pt x="602597" y="482237"/>
                  <a:pt x="634347" y="444137"/>
                </a:cubicBezTo>
                <a:close/>
                <a:moveTo>
                  <a:pt x="647681" y="409847"/>
                </a:moveTo>
                <a:cubicBezTo>
                  <a:pt x="694672" y="340632"/>
                  <a:pt x="688956" y="242207"/>
                  <a:pt x="647681" y="173627"/>
                </a:cubicBezTo>
                <a:cubicBezTo>
                  <a:pt x="591167" y="110762"/>
                  <a:pt x="481947" y="178072"/>
                  <a:pt x="458451" y="242842"/>
                </a:cubicBezTo>
                <a:cubicBezTo>
                  <a:pt x="527667" y="293642"/>
                  <a:pt x="607677" y="325392"/>
                  <a:pt x="647681" y="409847"/>
                </a:cubicBezTo>
                <a:close/>
                <a:moveTo>
                  <a:pt x="290176" y="219982"/>
                </a:moveTo>
                <a:cubicBezTo>
                  <a:pt x="307956" y="145052"/>
                  <a:pt x="356851" y="82187"/>
                  <a:pt x="383522" y="14877"/>
                </a:cubicBezTo>
                <a:cubicBezTo>
                  <a:pt x="335261" y="-4808"/>
                  <a:pt x="213976" y="38372"/>
                  <a:pt x="172701" y="84092"/>
                </a:cubicBezTo>
                <a:cubicBezTo>
                  <a:pt x="215881" y="116477"/>
                  <a:pt x="213976" y="171087"/>
                  <a:pt x="222231" y="219982"/>
                </a:cubicBezTo>
                <a:cubicBezTo>
                  <a:pt x="244456" y="219982"/>
                  <a:pt x="265411" y="219982"/>
                  <a:pt x="290176" y="219982"/>
                </a:cubicBezTo>
                <a:close/>
                <a:moveTo>
                  <a:pt x="194292" y="240302"/>
                </a:moveTo>
                <a:cubicBezTo>
                  <a:pt x="140317" y="229507"/>
                  <a:pt x="82531" y="254907"/>
                  <a:pt x="34906" y="279037"/>
                </a:cubicBezTo>
                <a:cubicBezTo>
                  <a:pt x="-1924" y="324122"/>
                  <a:pt x="29192" y="402227"/>
                  <a:pt x="50781" y="449217"/>
                </a:cubicBezTo>
                <a:cubicBezTo>
                  <a:pt x="120631" y="414927"/>
                  <a:pt x="199372" y="320947"/>
                  <a:pt x="194292" y="240302"/>
                </a:cubicBezTo>
                <a:close/>
                <a:moveTo>
                  <a:pt x="147936" y="100602"/>
                </a:moveTo>
                <a:cubicBezTo>
                  <a:pt x="98406" y="135527"/>
                  <a:pt x="46972" y="193947"/>
                  <a:pt x="38081" y="253637"/>
                </a:cubicBezTo>
                <a:cubicBezTo>
                  <a:pt x="88881" y="228237"/>
                  <a:pt x="141586" y="224427"/>
                  <a:pt x="193656" y="217442"/>
                </a:cubicBezTo>
                <a:cubicBezTo>
                  <a:pt x="200642" y="176167"/>
                  <a:pt x="195561" y="112032"/>
                  <a:pt x="147936" y="100602"/>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30" name="Google Shape;630;p12"/>
          <p:cNvSpPr/>
          <p:nvPr/>
        </p:nvSpPr>
        <p:spPr>
          <a:xfrm rot="2001982">
            <a:off x="181524" y="2955821"/>
            <a:ext cx="428632" cy="946355"/>
          </a:xfrm>
          <a:custGeom>
            <a:avLst/>
            <a:gdLst/>
            <a:ahLst/>
            <a:cxnLst/>
            <a:rect l="l" t="t" r="r" b="b"/>
            <a:pathLst>
              <a:path w="374196" h="826169" extrusionOk="0">
                <a:moveTo>
                  <a:pt x="319578" y="542496"/>
                </a:moveTo>
                <a:cubicBezTo>
                  <a:pt x="337993" y="538051"/>
                  <a:pt x="360853" y="525986"/>
                  <a:pt x="365933" y="549481"/>
                </a:cubicBezTo>
                <a:cubicBezTo>
                  <a:pt x="372283" y="584406"/>
                  <a:pt x="389428" y="625046"/>
                  <a:pt x="341803" y="634571"/>
                </a:cubicBezTo>
                <a:cubicBezTo>
                  <a:pt x="344978" y="696801"/>
                  <a:pt x="374823" y="756491"/>
                  <a:pt x="362758" y="819356"/>
                </a:cubicBezTo>
                <a:cubicBezTo>
                  <a:pt x="256078" y="683466"/>
                  <a:pt x="252268" y="452961"/>
                  <a:pt x="169718" y="289131"/>
                </a:cubicBezTo>
                <a:cubicBezTo>
                  <a:pt x="120823" y="395176"/>
                  <a:pt x="-22052" y="1176861"/>
                  <a:pt x="34463" y="639016"/>
                </a:cubicBezTo>
                <a:cubicBezTo>
                  <a:pt x="31288" y="635206"/>
                  <a:pt x="30018" y="632666"/>
                  <a:pt x="28113" y="632666"/>
                </a:cubicBezTo>
                <a:cubicBezTo>
                  <a:pt x="-23957" y="623141"/>
                  <a:pt x="12873" y="572341"/>
                  <a:pt x="9698" y="536146"/>
                </a:cubicBezTo>
                <a:cubicBezTo>
                  <a:pt x="20493" y="531066"/>
                  <a:pt x="35098" y="532336"/>
                  <a:pt x="47163" y="534241"/>
                </a:cubicBezTo>
                <a:cubicBezTo>
                  <a:pt x="79548" y="416131"/>
                  <a:pt x="89708" y="287226"/>
                  <a:pt x="105583" y="164036"/>
                </a:cubicBezTo>
                <a:cubicBezTo>
                  <a:pt x="103043" y="132286"/>
                  <a:pt x="128443" y="141811"/>
                  <a:pt x="150033" y="136731"/>
                </a:cubicBezTo>
                <a:cubicBezTo>
                  <a:pt x="148128" y="119586"/>
                  <a:pt x="111933" y="3381"/>
                  <a:pt x="143683" y="4016"/>
                </a:cubicBezTo>
                <a:cubicBezTo>
                  <a:pt x="226868" y="-22019"/>
                  <a:pt x="207183" y="85296"/>
                  <a:pt x="187498" y="131651"/>
                </a:cubicBezTo>
                <a:cubicBezTo>
                  <a:pt x="214168" y="144351"/>
                  <a:pt x="240838" y="139906"/>
                  <a:pt x="242743" y="179911"/>
                </a:cubicBezTo>
                <a:cubicBezTo>
                  <a:pt x="263063" y="301196"/>
                  <a:pt x="290368" y="422481"/>
                  <a:pt x="319578" y="542496"/>
                </a:cubicBezTo>
                <a:close/>
                <a:moveTo>
                  <a:pt x="311323" y="649811"/>
                </a:moveTo>
                <a:cubicBezTo>
                  <a:pt x="294178" y="503126"/>
                  <a:pt x="253538" y="351996"/>
                  <a:pt x="217978" y="207851"/>
                </a:cubicBezTo>
                <a:cubicBezTo>
                  <a:pt x="200833" y="217376"/>
                  <a:pt x="197658" y="242776"/>
                  <a:pt x="186228" y="258651"/>
                </a:cubicBezTo>
                <a:cubicBezTo>
                  <a:pt x="236393" y="387556"/>
                  <a:pt x="258618" y="523446"/>
                  <a:pt x="311323" y="649811"/>
                </a:cubicBezTo>
                <a:close/>
                <a:moveTo>
                  <a:pt x="77643" y="517731"/>
                </a:moveTo>
                <a:cubicBezTo>
                  <a:pt x="112568" y="444071"/>
                  <a:pt x="112568" y="363426"/>
                  <a:pt x="141778" y="288496"/>
                </a:cubicBezTo>
                <a:cubicBezTo>
                  <a:pt x="153208" y="259921"/>
                  <a:pt x="143048" y="230711"/>
                  <a:pt x="123998" y="208486"/>
                </a:cubicBezTo>
                <a:cubicBezTo>
                  <a:pt x="100503" y="312626"/>
                  <a:pt x="94788" y="412956"/>
                  <a:pt x="77643" y="517731"/>
                </a:cubicBezTo>
                <a:close/>
                <a:moveTo>
                  <a:pt x="166543" y="240871"/>
                </a:moveTo>
                <a:cubicBezTo>
                  <a:pt x="183053" y="211026"/>
                  <a:pt x="205913" y="190706"/>
                  <a:pt x="204008" y="160861"/>
                </a:cubicBezTo>
                <a:cubicBezTo>
                  <a:pt x="175433" y="152606"/>
                  <a:pt x="167813" y="152606"/>
                  <a:pt x="141778" y="164671"/>
                </a:cubicBezTo>
                <a:cubicBezTo>
                  <a:pt x="145588" y="188801"/>
                  <a:pt x="154478" y="211661"/>
                  <a:pt x="166543" y="240871"/>
                </a:cubicBezTo>
                <a:close/>
                <a:moveTo>
                  <a:pt x="171623" y="104346"/>
                </a:moveTo>
                <a:cubicBezTo>
                  <a:pt x="183053" y="73231"/>
                  <a:pt x="181783" y="45291"/>
                  <a:pt x="167813" y="21796"/>
                </a:cubicBezTo>
                <a:cubicBezTo>
                  <a:pt x="152573" y="37036"/>
                  <a:pt x="148128" y="94821"/>
                  <a:pt x="171623" y="104346"/>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31" name="Google Shape;631;p12"/>
          <p:cNvSpPr/>
          <p:nvPr/>
        </p:nvSpPr>
        <p:spPr>
          <a:xfrm rot="-1974315">
            <a:off x="1431701" y="5443829"/>
            <a:ext cx="336495" cy="739064"/>
          </a:xfrm>
          <a:custGeom>
            <a:avLst/>
            <a:gdLst/>
            <a:ahLst/>
            <a:cxnLst/>
            <a:rect l="l" t="t" r="r" b="b"/>
            <a:pathLst>
              <a:path w="293264" h="644114" extrusionOk="0">
                <a:moveTo>
                  <a:pt x="192317" y="238399"/>
                </a:moveTo>
                <a:cubicBezTo>
                  <a:pt x="164377" y="222524"/>
                  <a:pt x="132627" y="214904"/>
                  <a:pt x="98972" y="219349"/>
                </a:cubicBezTo>
                <a:cubicBezTo>
                  <a:pt x="129452" y="294914"/>
                  <a:pt x="237402" y="315234"/>
                  <a:pt x="251372" y="404769"/>
                </a:cubicBezTo>
                <a:cubicBezTo>
                  <a:pt x="252642" y="460649"/>
                  <a:pt x="311697" y="543834"/>
                  <a:pt x="261532" y="586379"/>
                </a:cubicBezTo>
                <a:cubicBezTo>
                  <a:pt x="224067" y="575584"/>
                  <a:pt x="258357" y="527959"/>
                  <a:pt x="234227" y="507004"/>
                </a:cubicBezTo>
                <a:cubicBezTo>
                  <a:pt x="194222" y="529864"/>
                  <a:pt x="63412" y="557804"/>
                  <a:pt x="62142" y="603524"/>
                </a:cubicBezTo>
                <a:cubicBezTo>
                  <a:pt x="62777" y="619399"/>
                  <a:pt x="64682" y="648609"/>
                  <a:pt x="41187" y="643529"/>
                </a:cubicBezTo>
                <a:cubicBezTo>
                  <a:pt x="-4533" y="623209"/>
                  <a:pt x="16422" y="457474"/>
                  <a:pt x="36107" y="414929"/>
                </a:cubicBezTo>
                <a:cubicBezTo>
                  <a:pt x="50077" y="373654"/>
                  <a:pt x="121832" y="296819"/>
                  <a:pt x="102782" y="394609"/>
                </a:cubicBezTo>
                <a:cubicBezTo>
                  <a:pt x="127547" y="386989"/>
                  <a:pt x="143422" y="371749"/>
                  <a:pt x="161202" y="357779"/>
                </a:cubicBezTo>
                <a:cubicBezTo>
                  <a:pt x="144692" y="329204"/>
                  <a:pt x="111037" y="319044"/>
                  <a:pt x="85637" y="299994"/>
                </a:cubicBezTo>
                <a:cubicBezTo>
                  <a:pt x="547" y="235859"/>
                  <a:pt x="-10248" y="106954"/>
                  <a:pt x="6897" y="8529"/>
                </a:cubicBezTo>
                <a:cubicBezTo>
                  <a:pt x="22772" y="-996"/>
                  <a:pt x="36742" y="-1631"/>
                  <a:pt x="53887" y="2179"/>
                </a:cubicBezTo>
                <a:cubicBezTo>
                  <a:pt x="55792" y="13609"/>
                  <a:pt x="57062" y="23769"/>
                  <a:pt x="58332" y="35834"/>
                </a:cubicBezTo>
                <a:cubicBezTo>
                  <a:pt x="118022" y="49169"/>
                  <a:pt x="178347" y="68219"/>
                  <a:pt x="239307" y="69489"/>
                </a:cubicBezTo>
                <a:cubicBezTo>
                  <a:pt x="248197" y="52344"/>
                  <a:pt x="239942" y="35199"/>
                  <a:pt x="241847" y="16784"/>
                </a:cubicBezTo>
                <a:cubicBezTo>
                  <a:pt x="338367" y="-44176"/>
                  <a:pt x="278042" y="223159"/>
                  <a:pt x="230417" y="240939"/>
                </a:cubicBezTo>
                <a:cubicBezTo>
                  <a:pt x="215812" y="249829"/>
                  <a:pt x="209462" y="267609"/>
                  <a:pt x="193587" y="273959"/>
                </a:cubicBezTo>
                <a:cubicBezTo>
                  <a:pt x="163107" y="281579"/>
                  <a:pt x="175807" y="250464"/>
                  <a:pt x="192317" y="238399"/>
                </a:cubicBezTo>
                <a:close/>
                <a:moveTo>
                  <a:pt x="59602" y="64409"/>
                </a:moveTo>
                <a:cubicBezTo>
                  <a:pt x="51347" y="143149"/>
                  <a:pt x="151677" y="122829"/>
                  <a:pt x="202477" y="142514"/>
                </a:cubicBezTo>
                <a:cubicBezTo>
                  <a:pt x="236767" y="152039"/>
                  <a:pt x="234862" y="150769"/>
                  <a:pt x="241212" y="114574"/>
                </a:cubicBezTo>
                <a:cubicBezTo>
                  <a:pt x="245657" y="81554"/>
                  <a:pt x="196127" y="91079"/>
                  <a:pt x="175172" y="82189"/>
                </a:cubicBezTo>
                <a:cubicBezTo>
                  <a:pt x="136437" y="77744"/>
                  <a:pt x="98337" y="58059"/>
                  <a:pt x="59602" y="64409"/>
                </a:cubicBezTo>
                <a:close/>
                <a:moveTo>
                  <a:pt x="217082" y="436519"/>
                </a:moveTo>
                <a:cubicBezTo>
                  <a:pt x="169457" y="446044"/>
                  <a:pt x="128182" y="479064"/>
                  <a:pt x="83097" y="497479"/>
                </a:cubicBezTo>
                <a:cubicBezTo>
                  <a:pt x="58967" y="507004"/>
                  <a:pt x="61507" y="531134"/>
                  <a:pt x="65317" y="553359"/>
                </a:cubicBezTo>
                <a:cubicBezTo>
                  <a:pt x="122467" y="537484"/>
                  <a:pt x="180887" y="512719"/>
                  <a:pt x="229782" y="479699"/>
                </a:cubicBezTo>
                <a:cubicBezTo>
                  <a:pt x="232322" y="462554"/>
                  <a:pt x="225972" y="448584"/>
                  <a:pt x="217082" y="436519"/>
                </a:cubicBezTo>
                <a:close/>
                <a:moveTo>
                  <a:pt x="78017" y="185694"/>
                </a:moveTo>
                <a:cubicBezTo>
                  <a:pt x="120562" y="199029"/>
                  <a:pt x="173267" y="219349"/>
                  <a:pt x="214542" y="207919"/>
                </a:cubicBezTo>
                <a:cubicBezTo>
                  <a:pt x="232957" y="186964"/>
                  <a:pt x="227877" y="167914"/>
                  <a:pt x="201207" y="160929"/>
                </a:cubicBezTo>
                <a:cubicBezTo>
                  <a:pt x="158027" y="153944"/>
                  <a:pt x="114847" y="138069"/>
                  <a:pt x="71032" y="136164"/>
                </a:cubicBezTo>
                <a:cubicBezTo>
                  <a:pt x="69127" y="160929"/>
                  <a:pt x="69127" y="160929"/>
                  <a:pt x="78017" y="185694"/>
                </a:cubicBezTo>
                <a:close/>
                <a:moveTo>
                  <a:pt x="72302" y="477159"/>
                </a:moveTo>
                <a:cubicBezTo>
                  <a:pt x="123102" y="460649"/>
                  <a:pt x="162472" y="436519"/>
                  <a:pt x="205652" y="414294"/>
                </a:cubicBezTo>
                <a:cubicBezTo>
                  <a:pt x="202477" y="377464"/>
                  <a:pt x="173902" y="366034"/>
                  <a:pt x="148502" y="391434"/>
                </a:cubicBezTo>
                <a:cubicBezTo>
                  <a:pt x="113577" y="415564"/>
                  <a:pt x="72937" y="425089"/>
                  <a:pt x="72302" y="477159"/>
                </a:cubicBezTo>
                <a:close/>
                <a:moveTo>
                  <a:pt x="105322" y="284119"/>
                </a:moveTo>
                <a:cubicBezTo>
                  <a:pt x="105957" y="282849"/>
                  <a:pt x="107227" y="282214"/>
                  <a:pt x="107862" y="280944"/>
                </a:cubicBezTo>
                <a:cubicBezTo>
                  <a:pt x="40552" y="217444"/>
                  <a:pt x="52617" y="132989"/>
                  <a:pt x="27852" y="52979"/>
                </a:cubicBezTo>
                <a:cubicBezTo>
                  <a:pt x="18962" y="131719"/>
                  <a:pt x="35472" y="237129"/>
                  <a:pt x="105322" y="284119"/>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32" name="Google Shape;632;p12"/>
          <p:cNvSpPr/>
          <p:nvPr/>
        </p:nvSpPr>
        <p:spPr>
          <a:xfrm>
            <a:off x="5468001" y="6198907"/>
            <a:ext cx="502475" cy="339869"/>
          </a:xfrm>
          <a:custGeom>
            <a:avLst/>
            <a:gdLst/>
            <a:ahLst/>
            <a:cxnLst/>
            <a:rect l="l" t="t" r="r" b="b"/>
            <a:pathLst>
              <a:path w="575352" h="389164" extrusionOk="0">
                <a:moveTo>
                  <a:pt x="575352" y="173355"/>
                </a:moveTo>
                <a:cubicBezTo>
                  <a:pt x="489627" y="224155"/>
                  <a:pt x="287063" y="336550"/>
                  <a:pt x="285793" y="356235"/>
                </a:cubicBezTo>
                <a:cubicBezTo>
                  <a:pt x="285158" y="365760"/>
                  <a:pt x="273093" y="372745"/>
                  <a:pt x="263568" y="368935"/>
                </a:cubicBezTo>
                <a:cubicBezTo>
                  <a:pt x="189273" y="366395"/>
                  <a:pt x="106088" y="378460"/>
                  <a:pt x="31793" y="385445"/>
                </a:cubicBezTo>
                <a:cubicBezTo>
                  <a:pt x="9568" y="398145"/>
                  <a:pt x="-9482" y="375920"/>
                  <a:pt x="5123" y="354965"/>
                </a:cubicBezTo>
                <a:cubicBezTo>
                  <a:pt x="34333" y="295275"/>
                  <a:pt x="47033" y="213995"/>
                  <a:pt x="97198" y="170180"/>
                </a:cubicBezTo>
                <a:cubicBezTo>
                  <a:pt x="198163" y="112395"/>
                  <a:pt x="294683" y="47625"/>
                  <a:pt x="400727" y="0"/>
                </a:cubicBezTo>
                <a:cubicBezTo>
                  <a:pt x="583608" y="18415"/>
                  <a:pt x="570273" y="-16510"/>
                  <a:pt x="575352" y="173355"/>
                </a:cubicBezTo>
                <a:close/>
                <a:moveTo>
                  <a:pt x="292777" y="199390"/>
                </a:moveTo>
                <a:cubicBezTo>
                  <a:pt x="223563" y="208915"/>
                  <a:pt x="154983" y="208280"/>
                  <a:pt x="86402" y="220980"/>
                </a:cubicBezTo>
                <a:cubicBezTo>
                  <a:pt x="70527" y="268605"/>
                  <a:pt x="27983" y="310515"/>
                  <a:pt x="32427" y="359410"/>
                </a:cubicBezTo>
                <a:cubicBezTo>
                  <a:pt x="98468" y="358775"/>
                  <a:pt x="165143" y="359410"/>
                  <a:pt x="229913" y="343535"/>
                </a:cubicBezTo>
                <a:cubicBezTo>
                  <a:pt x="285793" y="323215"/>
                  <a:pt x="275633" y="250190"/>
                  <a:pt x="292777" y="199390"/>
                </a:cubicBezTo>
                <a:close/>
                <a:moveTo>
                  <a:pt x="398188" y="146685"/>
                </a:moveTo>
                <a:cubicBezTo>
                  <a:pt x="374693" y="151765"/>
                  <a:pt x="340402" y="168910"/>
                  <a:pt x="320083" y="186055"/>
                </a:cubicBezTo>
                <a:cubicBezTo>
                  <a:pt x="314368" y="225425"/>
                  <a:pt x="288968" y="274320"/>
                  <a:pt x="292143" y="320040"/>
                </a:cubicBezTo>
                <a:cubicBezTo>
                  <a:pt x="327702" y="303530"/>
                  <a:pt x="361993" y="272415"/>
                  <a:pt x="392473" y="250825"/>
                </a:cubicBezTo>
                <a:cubicBezTo>
                  <a:pt x="389933" y="213995"/>
                  <a:pt x="397552" y="181610"/>
                  <a:pt x="398188" y="146685"/>
                </a:cubicBezTo>
                <a:close/>
                <a:moveTo>
                  <a:pt x="115613" y="186055"/>
                </a:moveTo>
                <a:cubicBezTo>
                  <a:pt x="167683" y="207010"/>
                  <a:pt x="302302" y="179705"/>
                  <a:pt x="346118" y="135890"/>
                </a:cubicBezTo>
                <a:cubicBezTo>
                  <a:pt x="266743" y="97155"/>
                  <a:pt x="180383" y="131445"/>
                  <a:pt x="115613" y="186055"/>
                </a:cubicBezTo>
                <a:close/>
                <a:moveTo>
                  <a:pt x="417238" y="231775"/>
                </a:moveTo>
                <a:cubicBezTo>
                  <a:pt x="433748" y="227330"/>
                  <a:pt x="435018" y="226060"/>
                  <a:pt x="435018" y="215265"/>
                </a:cubicBezTo>
                <a:cubicBezTo>
                  <a:pt x="431843" y="191135"/>
                  <a:pt x="440733" y="163195"/>
                  <a:pt x="429302" y="140970"/>
                </a:cubicBezTo>
                <a:cubicBezTo>
                  <a:pt x="415333" y="166370"/>
                  <a:pt x="410252" y="204470"/>
                  <a:pt x="417238" y="231775"/>
                </a:cubicBezTo>
                <a:close/>
                <a:moveTo>
                  <a:pt x="506138" y="85090"/>
                </a:moveTo>
                <a:cubicBezTo>
                  <a:pt x="509948" y="120650"/>
                  <a:pt x="498518" y="147955"/>
                  <a:pt x="507408" y="184785"/>
                </a:cubicBezTo>
                <a:cubicBezTo>
                  <a:pt x="526458" y="157480"/>
                  <a:pt x="517568" y="111125"/>
                  <a:pt x="506138" y="85090"/>
                </a:cubicBezTo>
                <a:close/>
                <a:moveTo>
                  <a:pt x="482643" y="190500"/>
                </a:moveTo>
                <a:cubicBezTo>
                  <a:pt x="480738" y="159385"/>
                  <a:pt x="497883" y="125095"/>
                  <a:pt x="481373" y="101600"/>
                </a:cubicBezTo>
                <a:cubicBezTo>
                  <a:pt x="473118" y="125730"/>
                  <a:pt x="473118" y="147955"/>
                  <a:pt x="482643" y="190500"/>
                </a:cubicBezTo>
                <a:close/>
                <a:moveTo>
                  <a:pt x="453433" y="168275"/>
                </a:moveTo>
                <a:cubicBezTo>
                  <a:pt x="445177" y="182880"/>
                  <a:pt x="440098" y="203200"/>
                  <a:pt x="457877" y="212090"/>
                </a:cubicBezTo>
                <a:cubicBezTo>
                  <a:pt x="462323" y="194945"/>
                  <a:pt x="461052" y="181610"/>
                  <a:pt x="453433" y="168275"/>
                </a:cubicBezTo>
                <a:close/>
                <a:moveTo>
                  <a:pt x="408348" y="66675"/>
                </a:moveTo>
                <a:cubicBezTo>
                  <a:pt x="412158" y="80645"/>
                  <a:pt x="437558" y="79375"/>
                  <a:pt x="453433" y="74930"/>
                </a:cubicBezTo>
                <a:cubicBezTo>
                  <a:pt x="437558" y="62865"/>
                  <a:pt x="422952" y="67945"/>
                  <a:pt x="408348" y="66675"/>
                </a:cubicBezTo>
                <a:close/>
                <a:moveTo>
                  <a:pt x="495343" y="48895"/>
                </a:moveTo>
                <a:cubicBezTo>
                  <a:pt x="479468" y="37465"/>
                  <a:pt x="471213" y="36195"/>
                  <a:pt x="442638" y="40640"/>
                </a:cubicBezTo>
                <a:cubicBezTo>
                  <a:pt x="464227" y="42545"/>
                  <a:pt x="478833" y="53340"/>
                  <a:pt x="495343" y="48895"/>
                </a:cubicBezTo>
                <a:close/>
                <a:moveTo>
                  <a:pt x="335958" y="89535"/>
                </a:moveTo>
                <a:cubicBezTo>
                  <a:pt x="321352" y="76200"/>
                  <a:pt x="305477" y="73025"/>
                  <a:pt x="293413" y="88900"/>
                </a:cubicBezTo>
                <a:cubicBezTo>
                  <a:pt x="308652" y="92710"/>
                  <a:pt x="320718" y="92710"/>
                  <a:pt x="335958" y="89535"/>
                </a:cubicBezTo>
                <a:close/>
                <a:moveTo>
                  <a:pt x="539793" y="65405"/>
                </a:moveTo>
                <a:cubicBezTo>
                  <a:pt x="527727" y="76200"/>
                  <a:pt x="528363" y="81280"/>
                  <a:pt x="540427" y="92075"/>
                </a:cubicBezTo>
                <a:cubicBezTo>
                  <a:pt x="543602" y="83185"/>
                  <a:pt x="544873" y="74295"/>
                  <a:pt x="539793" y="65405"/>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33" name="Google Shape;633;p12"/>
          <p:cNvSpPr/>
          <p:nvPr/>
        </p:nvSpPr>
        <p:spPr>
          <a:xfrm>
            <a:off x="11436217" y="1268434"/>
            <a:ext cx="646993" cy="438732"/>
          </a:xfrm>
          <a:custGeom>
            <a:avLst/>
            <a:gdLst/>
            <a:ahLst/>
            <a:cxnLst/>
            <a:rect l="l" t="t" r="r" b="b"/>
            <a:pathLst>
              <a:path w="620122" h="420510" extrusionOk="0">
                <a:moveTo>
                  <a:pt x="1362" y="54610"/>
                </a:moveTo>
                <a:cubicBezTo>
                  <a:pt x="-31023" y="-68580"/>
                  <a:pt x="523967" y="55245"/>
                  <a:pt x="605247" y="54610"/>
                </a:cubicBezTo>
                <a:cubicBezTo>
                  <a:pt x="675732" y="78740"/>
                  <a:pt x="469992" y="177800"/>
                  <a:pt x="522062" y="355600"/>
                </a:cubicBezTo>
                <a:cubicBezTo>
                  <a:pt x="492217" y="360045"/>
                  <a:pt x="461102" y="331470"/>
                  <a:pt x="433162" y="323850"/>
                </a:cubicBezTo>
                <a:cubicBezTo>
                  <a:pt x="398237" y="328930"/>
                  <a:pt x="342992" y="455930"/>
                  <a:pt x="327752" y="410845"/>
                </a:cubicBezTo>
                <a:cubicBezTo>
                  <a:pt x="228057" y="287020"/>
                  <a:pt x="113757" y="169545"/>
                  <a:pt x="1362" y="54610"/>
                </a:cubicBezTo>
                <a:close/>
                <a:moveTo>
                  <a:pt x="591277" y="78740"/>
                </a:moveTo>
                <a:cubicBezTo>
                  <a:pt x="418557" y="50800"/>
                  <a:pt x="245837" y="13335"/>
                  <a:pt x="69942" y="28575"/>
                </a:cubicBezTo>
                <a:cubicBezTo>
                  <a:pt x="217262" y="83820"/>
                  <a:pt x="363947" y="134620"/>
                  <a:pt x="513807" y="186055"/>
                </a:cubicBezTo>
                <a:cubicBezTo>
                  <a:pt x="542382" y="154305"/>
                  <a:pt x="569052" y="120650"/>
                  <a:pt x="591277" y="78740"/>
                </a:cubicBezTo>
                <a:close/>
                <a:moveTo>
                  <a:pt x="443957" y="267335"/>
                </a:moveTo>
                <a:cubicBezTo>
                  <a:pt x="319497" y="199390"/>
                  <a:pt x="185512" y="113665"/>
                  <a:pt x="57242" y="74930"/>
                </a:cubicBezTo>
                <a:cubicBezTo>
                  <a:pt x="154397" y="174625"/>
                  <a:pt x="238852" y="289560"/>
                  <a:pt x="344897" y="379095"/>
                </a:cubicBezTo>
                <a:cubicBezTo>
                  <a:pt x="380457" y="344170"/>
                  <a:pt x="414747" y="311150"/>
                  <a:pt x="443957" y="267335"/>
                </a:cubicBezTo>
                <a:close/>
                <a:moveTo>
                  <a:pt x="494122" y="207010"/>
                </a:moveTo>
                <a:cubicBezTo>
                  <a:pt x="380457" y="167640"/>
                  <a:pt x="263617" y="100330"/>
                  <a:pt x="146777" y="87630"/>
                </a:cubicBezTo>
                <a:cubicBezTo>
                  <a:pt x="262347" y="134620"/>
                  <a:pt x="363947" y="216535"/>
                  <a:pt x="484597" y="246380"/>
                </a:cubicBezTo>
                <a:cubicBezTo>
                  <a:pt x="480787" y="264795"/>
                  <a:pt x="472532" y="281305"/>
                  <a:pt x="490947" y="292735"/>
                </a:cubicBezTo>
                <a:cubicBezTo>
                  <a:pt x="503012" y="251460"/>
                  <a:pt x="502377" y="238125"/>
                  <a:pt x="494122" y="207010"/>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34" name="Google Shape;634;p12"/>
          <p:cNvSpPr/>
          <p:nvPr/>
        </p:nvSpPr>
        <p:spPr>
          <a:xfrm rot="3971375">
            <a:off x="4184775" y="6163756"/>
            <a:ext cx="483879" cy="891305"/>
          </a:xfrm>
          <a:custGeom>
            <a:avLst/>
            <a:gdLst/>
            <a:ahLst/>
            <a:cxnLst/>
            <a:rect l="l" t="t" r="r" b="b"/>
            <a:pathLst>
              <a:path w="421613" h="776612" extrusionOk="0">
                <a:moveTo>
                  <a:pt x="99839" y="349282"/>
                </a:moveTo>
                <a:cubicBezTo>
                  <a:pt x="-9381" y="246412"/>
                  <a:pt x="19194" y="15272"/>
                  <a:pt x="189374" y="32"/>
                </a:cubicBezTo>
                <a:cubicBezTo>
                  <a:pt x="381144" y="-3143"/>
                  <a:pt x="497984" y="232442"/>
                  <a:pt x="363999" y="377222"/>
                </a:cubicBezTo>
                <a:cubicBezTo>
                  <a:pt x="448453" y="504222"/>
                  <a:pt x="402734" y="743617"/>
                  <a:pt x="235728" y="773462"/>
                </a:cubicBezTo>
                <a:cubicBezTo>
                  <a:pt x="125874" y="796957"/>
                  <a:pt x="24909" y="684562"/>
                  <a:pt x="4589" y="585502"/>
                </a:cubicBezTo>
                <a:cubicBezTo>
                  <a:pt x="-17001" y="491522"/>
                  <a:pt x="41419" y="414052"/>
                  <a:pt x="99839" y="349282"/>
                </a:cubicBezTo>
                <a:close/>
                <a:moveTo>
                  <a:pt x="113174" y="363887"/>
                </a:moveTo>
                <a:cubicBezTo>
                  <a:pt x="60469" y="429927"/>
                  <a:pt x="-6206" y="502317"/>
                  <a:pt x="28084" y="594392"/>
                </a:cubicBezTo>
                <a:cubicBezTo>
                  <a:pt x="55389" y="680117"/>
                  <a:pt x="137939" y="773462"/>
                  <a:pt x="236999" y="755047"/>
                </a:cubicBezTo>
                <a:cubicBezTo>
                  <a:pt x="372253" y="724567"/>
                  <a:pt x="403369" y="568357"/>
                  <a:pt x="375428" y="450247"/>
                </a:cubicBezTo>
                <a:cubicBezTo>
                  <a:pt x="371619" y="427387"/>
                  <a:pt x="367809" y="403257"/>
                  <a:pt x="340503" y="395002"/>
                </a:cubicBezTo>
                <a:cubicBezTo>
                  <a:pt x="330344" y="400082"/>
                  <a:pt x="316374" y="404527"/>
                  <a:pt x="306214" y="412782"/>
                </a:cubicBezTo>
                <a:cubicBezTo>
                  <a:pt x="292244" y="424212"/>
                  <a:pt x="276369" y="408337"/>
                  <a:pt x="263669" y="418497"/>
                </a:cubicBezTo>
                <a:cubicBezTo>
                  <a:pt x="206519" y="425482"/>
                  <a:pt x="159528" y="398177"/>
                  <a:pt x="113174" y="363887"/>
                </a:cubicBezTo>
                <a:close/>
                <a:moveTo>
                  <a:pt x="343678" y="364522"/>
                </a:moveTo>
                <a:cubicBezTo>
                  <a:pt x="427499" y="287052"/>
                  <a:pt x="415434" y="127032"/>
                  <a:pt x="317009" y="67342"/>
                </a:cubicBezTo>
                <a:cubicBezTo>
                  <a:pt x="218584" y="-10128"/>
                  <a:pt x="108728" y="4477"/>
                  <a:pt x="61739" y="125762"/>
                </a:cubicBezTo>
                <a:cubicBezTo>
                  <a:pt x="49039" y="190532"/>
                  <a:pt x="59199" y="321977"/>
                  <a:pt x="138574" y="332772"/>
                </a:cubicBezTo>
                <a:cubicBezTo>
                  <a:pt x="207789" y="290227"/>
                  <a:pt x="282719" y="322612"/>
                  <a:pt x="343678" y="364522"/>
                </a:cubicBezTo>
                <a:close/>
                <a:moveTo>
                  <a:pt x="318914" y="379127"/>
                </a:moveTo>
                <a:cubicBezTo>
                  <a:pt x="306849" y="365792"/>
                  <a:pt x="294784" y="353727"/>
                  <a:pt x="273828" y="349282"/>
                </a:cubicBezTo>
                <a:cubicBezTo>
                  <a:pt x="280178" y="372777"/>
                  <a:pt x="291609" y="400717"/>
                  <a:pt x="318914" y="379127"/>
                </a:cubicBezTo>
                <a:close/>
                <a:moveTo>
                  <a:pt x="211599" y="382302"/>
                </a:moveTo>
                <a:cubicBezTo>
                  <a:pt x="208424" y="357537"/>
                  <a:pt x="203344" y="315627"/>
                  <a:pt x="179849" y="340392"/>
                </a:cubicBezTo>
                <a:cubicBezTo>
                  <a:pt x="191278" y="353092"/>
                  <a:pt x="196994" y="369602"/>
                  <a:pt x="211599" y="382302"/>
                </a:cubicBezTo>
                <a:close/>
                <a:moveTo>
                  <a:pt x="265574" y="395637"/>
                </a:moveTo>
                <a:cubicBezTo>
                  <a:pt x="251603" y="373412"/>
                  <a:pt x="248428" y="351822"/>
                  <a:pt x="233189" y="341027"/>
                </a:cubicBezTo>
                <a:cubicBezTo>
                  <a:pt x="229378" y="361982"/>
                  <a:pt x="236999" y="377222"/>
                  <a:pt x="265574" y="395637"/>
                </a:cubicBezTo>
                <a:close/>
                <a:moveTo>
                  <a:pt x="167784" y="366427"/>
                </a:moveTo>
                <a:cubicBezTo>
                  <a:pt x="165244" y="354997"/>
                  <a:pt x="156989" y="341027"/>
                  <a:pt x="146828" y="349917"/>
                </a:cubicBezTo>
                <a:cubicBezTo>
                  <a:pt x="147464" y="361347"/>
                  <a:pt x="156989" y="368332"/>
                  <a:pt x="167784" y="366427"/>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35" name="Google Shape;635;p12"/>
          <p:cNvSpPr/>
          <p:nvPr/>
        </p:nvSpPr>
        <p:spPr>
          <a:xfrm rot="-3375824">
            <a:off x="11372540" y="5642352"/>
            <a:ext cx="830869" cy="222307"/>
          </a:xfrm>
          <a:custGeom>
            <a:avLst/>
            <a:gdLst/>
            <a:ahLst/>
            <a:cxnLst/>
            <a:rect l="l" t="t" r="r" b="b"/>
            <a:pathLst>
              <a:path w="724776" h="193920" extrusionOk="0">
                <a:moveTo>
                  <a:pt x="536612" y="138058"/>
                </a:moveTo>
                <a:cubicBezTo>
                  <a:pt x="412787" y="137423"/>
                  <a:pt x="278168" y="171713"/>
                  <a:pt x="151168" y="192033"/>
                </a:cubicBezTo>
                <a:cubicBezTo>
                  <a:pt x="124497" y="199653"/>
                  <a:pt x="-29807" y="184413"/>
                  <a:pt x="5118" y="142503"/>
                </a:cubicBezTo>
                <a:cubicBezTo>
                  <a:pt x="118783" y="37093"/>
                  <a:pt x="265468" y="56778"/>
                  <a:pt x="408978" y="32013"/>
                </a:cubicBezTo>
                <a:cubicBezTo>
                  <a:pt x="490258" y="33283"/>
                  <a:pt x="579158" y="-16882"/>
                  <a:pt x="655358" y="5978"/>
                </a:cubicBezTo>
                <a:cubicBezTo>
                  <a:pt x="675043" y="28203"/>
                  <a:pt x="713143" y="-12437"/>
                  <a:pt x="722033" y="26933"/>
                </a:cubicBezTo>
                <a:cubicBezTo>
                  <a:pt x="725208" y="40268"/>
                  <a:pt x="727747" y="54238"/>
                  <a:pt x="716953" y="68208"/>
                </a:cubicBezTo>
                <a:cubicBezTo>
                  <a:pt x="673137" y="67573"/>
                  <a:pt x="667422" y="106943"/>
                  <a:pt x="643928" y="137423"/>
                </a:cubicBezTo>
                <a:cubicBezTo>
                  <a:pt x="555662" y="152663"/>
                  <a:pt x="452793" y="199653"/>
                  <a:pt x="367068" y="192033"/>
                </a:cubicBezTo>
                <a:cubicBezTo>
                  <a:pt x="370878" y="153933"/>
                  <a:pt x="501053" y="157108"/>
                  <a:pt x="536612" y="138058"/>
                </a:cubicBezTo>
                <a:close/>
                <a:moveTo>
                  <a:pt x="388658" y="121548"/>
                </a:moveTo>
                <a:cubicBezTo>
                  <a:pt x="450887" y="124723"/>
                  <a:pt x="612812" y="113928"/>
                  <a:pt x="651547" y="66303"/>
                </a:cubicBezTo>
                <a:cubicBezTo>
                  <a:pt x="658533" y="42808"/>
                  <a:pt x="636943" y="18043"/>
                  <a:pt x="613447" y="21218"/>
                </a:cubicBezTo>
                <a:cubicBezTo>
                  <a:pt x="537883" y="43443"/>
                  <a:pt x="438822" y="31378"/>
                  <a:pt x="374053" y="70748"/>
                </a:cubicBezTo>
                <a:cubicBezTo>
                  <a:pt x="377862" y="86623"/>
                  <a:pt x="382943" y="103133"/>
                  <a:pt x="388658" y="121548"/>
                </a:cubicBezTo>
                <a:close/>
                <a:moveTo>
                  <a:pt x="347383" y="65668"/>
                </a:moveTo>
                <a:cubicBezTo>
                  <a:pt x="275628" y="73288"/>
                  <a:pt x="201968" y="68843"/>
                  <a:pt x="133387" y="91703"/>
                </a:cubicBezTo>
                <a:cubicBezTo>
                  <a:pt x="131483" y="119008"/>
                  <a:pt x="132753" y="145678"/>
                  <a:pt x="144818" y="169808"/>
                </a:cubicBezTo>
                <a:cubicBezTo>
                  <a:pt x="207047" y="142503"/>
                  <a:pt x="415962" y="182508"/>
                  <a:pt x="347383" y="65668"/>
                </a:cubicBezTo>
                <a:close/>
                <a:moveTo>
                  <a:pt x="106083" y="110118"/>
                </a:moveTo>
                <a:cubicBezTo>
                  <a:pt x="81318" y="115198"/>
                  <a:pt x="37503" y="132978"/>
                  <a:pt x="52743" y="161553"/>
                </a:cubicBezTo>
                <a:cubicBezTo>
                  <a:pt x="71158" y="167903"/>
                  <a:pt x="90208" y="171078"/>
                  <a:pt x="111797" y="169808"/>
                </a:cubicBezTo>
                <a:cubicBezTo>
                  <a:pt x="115608" y="148218"/>
                  <a:pt x="114972" y="129803"/>
                  <a:pt x="106083" y="110118"/>
                </a:cubicBezTo>
                <a:close/>
                <a:moveTo>
                  <a:pt x="680122" y="49793"/>
                </a:moveTo>
                <a:cubicBezTo>
                  <a:pt x="687743" y="47253"/>
                  <a:pt x="701712" y="49158"/>
                  <a:pt x="699172" y="37728"/>
                </a:cubicBezTo>
                <a:cubicBezTo>
                  <a:pt x="692187" y="30743"/>
                  <a:pt x="679487" y="37093"/>
                  <a:pt x="680122" y="49793"/>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36" name="Google Shape;636;p12"/>
          <p:cNvSpPr/>
          <p:nvPr/>
        </p:nvSpPr>
        <p:spPr>
          <a:xfrm rot="3011666">
            <a:off x="4235316" y="578137"/>
            <a:ext cx="266400" cy="685264"/>
          </a:xfrm>
          <a:custGeom>
            <a:avLst/>
            <a:gdLst/>
            <a:ahLst/>
            <a:cxnLst/>
            <a:rect l="l" t="t" r="r" b="b"/>
            <a:pathLst>
              <a:path w="232561" h="598221" extrusionOk="0">
                <a:moveTo>
                  <a:pt x="113282" y="495986"/>
                </a:moveTo>
                <a:cubicBezTo>
                  <a:pt x="77722" y="519481"/>
                  <a:pt x="56132" y="585521"/>
                  <a:pt x="22477" y="598221"/>
                </a:cubicBezTo>
                <a:cubicBezTo>
                  <a:pt x="-37848" y="484556"/>
                  <a:pt x="39622" y="335966"/>
                  <a:pt x="64388" y="215316"/>
                </a:cubicBezTo>
                <a:cubicBezTo>
                  <a:pt x="82802" y="153086"/>
                  <a:pt x="100582" y="90856"/>
                  <a:pt x="115822" y="27991"/>
                </a:cubicBezTo>
                <a:cubicBezTo>
                  <a:pt x="125982" y="-24714"/>
                  <a:pt x="192657" y="10846"/>
                  <a:pt x="223772" y="23546"/>
                </a:cubicBezTo>
                <a:cubicBezTo>
                  <a:pt x="247268" y="47041"/>
                  <a:pt x="216788" y="92761"/>
                  <a:pt x="211707" y="121971"/>
                </a:cubicBezTo>
                <a:cubicBezTo>
                  <a:pt x="177418" y="245161"/>
                  <a:pt x="139952" y="370891"/>
                  <a:pt x="113282" y="495986"/>
                </a:cubicBezTo>
                <a:close/>
                <a:moveTo>
                  <a:pt x="45338" y="459156"/>
                </a:moveTo>
                <a:cubicBezTo>
                  <a:pt x="74547" y="330886"/>
                  <a:pt x="116457" y="203886"/>
                  <a:pt x="145668" y="76886"/>
                </a:cubicBezTo>
                <a:cubicBezTo>
                  <a:pt x="109472" y="78156"/>
                  <a:pt x="92963" y="222301"/>
                  <a:pt x="77088" y="257861"/>
                </a:cubicBezTo>
                <a:cubicBezTo>
                  <a:pt x="76452" y="295961"/>
                  <a:pt x="252" y="454076"/>
                  <a:pt x="45972" y="458521"/>
                </a:cubicBezTo>
                <a:cubicBezTo>
                  <a:pt x="56768" y="469316"/>
                  <a:pt x="69468" y="475666"/>
                  <a:pt x="85977" y="474396"/>
                </a:cubicBezTo>
                <a:cubicBezTo>
                  <a:pt x="99313" y="448996"/>
                  <a:pt x="223772" y="55296"/>
                  <a:pt x="175513" y="85776"/>
                </a:cubicBezTo>
                <a:cubicBezTo>
                  <a:pt x="122807" y="140386"/>
                  <a:pt x="105027" y="464871"/>
                  <a:pt x="45338" y="459156"/>
                </a:cubicBezTo>
                <a:close/>
                <a:moveTo>
                  <a:pt x="202818" y="67361"/>
                </a:moveTo>
                <a:cubicBezTo>
                  <a:pt x="204722" y="55296"/>
                  <a:pt x="205357" y="47676"/>
                  <a:pt x="206627" y="40691"/>
                </a:cubicBezTo>
                <a:cubicBezTo>
                  <a:pt x="183768" y="22276"/>
                  <a:pt x="139318" y="7671"/>
                  <a:pt x="136777" y="48311"/>
                </a:cubicBezTo>
                <a:cubicBezTo>
                  <a:pt x="156463" y="61011"/>
                  <a:pt x="178052" y="61646"/>
                  <a:pt x="202818" y="67361"/>
                </a:cubicBezTo>
                <a:close/>
                <a:moveTo>
                  <a:pt x="28193" y="481381"/>
                </a:moveTo>
                <a:cubicBezTo>
                  <a:pt x="20572" y="551231"/>
                  <a:pt x="45338" y="558216"/>
                  <a:pt x="77088" y="497891"/>
                </a:cubicBezTo>
                <a:cubicBezTo>
                  <a:pt x="61847" y="488366"/>
                  <a:pt x="45972" y="487096"/>
                  <a:pt x="28193" y="481381"/>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37" name="Google Shape;637;p12"/>
          <p:cNvSpPr/>
          <p:nvPr/>
        </p:nvSpPr>
        <p:spPr>
          <a:xfrm rot="2196195">
            <a:off x="8826934" y="49814"/>
            <a:ext cx="330668" cy="865527"/>
          </a:xfrm>
          <a:custGeom>
            <a:avLst/>
            <a:gdLst/>
            <a:ahLst/>
            <a:cxnLst/>
            <a:rect l="l" t="t" r="r" b="b"/>
            <a:pathLst>
              <a:path w="288538" h="755251" extrusionOk="0">
                <a:moveTo>
                  <a:pt x="159385" y="203835"/>
                </a:moveTo>
                <a:cubicBezTo>
                  <a:pt x="135890" y="116840"/>
                  <a:pt x="239395" y="74295"/>
                  <a:pt x="262890" y="0"/>
                </a:cubicBezTo>
                <a:cubicBezTo>
                  <a:pt x="320675" y="52070"/>
                  <a:pt x="269240" y="174625"/>
                  <a:pt x="222250" y="224155"/>
                </a:cubicBezTo>
                <a:cubicBezTo>
                  <a:pt x="234950" y="327660"/>
                  <a:pt x="174625" y="408305"/>
                  <a:pt x="143510" y="500380"/>
                </a:cubicBezTo>
                <a:cubicBezTo>
                  <a:pt x="127635" y="528955"/>
                  <a:pt x="31750" y="815975"/>
                  <a:pt x="0" y="743585"/>
                </a:cubicBezTo>
                <a:cubicBezTo>
                  <a:pt x="43180" y="565150"/>
                  <a:pt x="33020" y="346710"/>
                  <a:pt x="159385" y="203835"/>
                </a:cubicBezTo>
                <a:close/>
                <a:moveTo>
                  <a:pt x="43180" y="661035"/>
                </a:moveTo>
                <a:cubicBezTo>
                  <a:pt x="103505" y="576580"/>
                  <a:pt x="121920" y="466725"/>
                  <a:pt x="172085" y="375285"/>
                </a:cubicBezTo>
                <a:cubicBezTo>
                  <a:pt x="180340" y="353060"/>
                  <a:pt x="195580" y="327025"/>
                  <a:pt x="191135" y="303530"/>
                </a:cubicBezTo>
                <a:cubicBezTo>
                  <a:pt x="171450" y="297815"/>
                  <a:pt x="151765" y="292735"/>
                  <a:pt x="130810" y="287020"/>
                </a:cubicBezTo>
                <a:cubicBezTo>
                  <a:pt x="74295" y="403225"/>
                  <a:pt x="55880" y="534035"/>
                  <a:pt x="43180" y="661035"/>
                </a:cubicBezTo>
                <a:close/>
                <a:moveTo>
                  <a:pt x="261620" y="67945"/>
                </a:moveTo>
                <a:cubicBezTo>
                  <a:pt x="259715" y="67310"/>
                  <a:pt x="257175" y="66040"/>
                  <a:pt x="255270" y="65405"/>
                </a:cubicBezTo>
                <a:cubicBezTo>
                  <a:pt x="223520" y="100965"/>
                  <a:pt x="139700" y="176530"/>
                  <a:pt x="197485" y="217805"/>
                </a:cubicBezTo>
                <a:cubicBezTo>
                  <a:pt x="239395" y="175260"/>
                  <a:pt x="261620" y="126365"/>
                  <a:pt x="261620" y="67945"/>
                </a:cubicBezTo>
                <a:close/>
                <a:moveTo>
                  <a:pt x="194945" y="281305"/>
                </a:moveTo>
                <a:cubicBezTo>
                  <a:pt x="201295" y="267970"/>
                  <a:pt x="201930" y="255905"/>
                  <a:pt x="198120" y="244475"/>
                </a:cubicBezTo>
                <a:cubicBezTo>
                  <a:pt x="167640" y="227330"/>
                  <a:pt x="156210" y="233045"/>
                  <a:pt x="146685" y="267335"/>
                </a:cubicBezTo>
                <a:cubicBezTo>
                  <a:pt x="158750" y="282575"/>
                  <a:pt x="175260" y="283210"/>
                  <a:pt x="194945" y="281305"/>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38" name="Google Shape;638;p12"/>
          <p:cNvSpPr/>
          <p:nvPr/>
        </p:nvSpPr>
        <p:spPr>
          <a:xfrm rot="9911830">
            <a:off x="7331232" y="6150833"/>
            <a:ext cx="451887" cy="431796"/>
          </a:xfrm>
          <a:custGeom>
            <a:avLst/>
            <a:gdLst/>
            <a:ahLst/>
            <a:cxnLst/>
            <a:rect l="l" t="t" r="r" b="b"/>
            <a:pathLst>
              <a:path w="393594" h="376095" extrusionOk="0">
                <a:moveTo>
                  <a:pt x="214418" y="305042"/>
                </a:moveTo>
                <a:cubicBezTo>
                  <a:pt x="268393" y="256783"/>
                  <a:pt x="326179" y="286627"/>
                  <a:pt x="373168" y="327902"/>
                </a:cubicBezTo>
                <a:cubicBezTo>
                  <a:pt x="334433" y="348222"/>
                  <a:pt x="287443" y="358383"/>
                  <a:pt x="242358" y="352667"/>
                </a:cubicBezTo>
                <a:cubicBezTo>
                  <a:pt x="242358" y="360922"/>
                  <a:pt x="242358" y="367908"/>
                  <a:pt x="242358" y="374892"/>
                </a:cubicBezTo>
                <a:cubicBezTo>
                  <a:pt x="208704" y="387592"/>
                  <a:pt x="190289" y="296152"/>
                  <a:pt x="189654" y="269483"/>
                </a:cubicBezTo>
                <a:cubicBezTo>
                  <a:pt x="-846" y="341237"/>
                  <a:pt x="-74507" y="101208"/>
                  <a:pt x="94404" y="17387"/>
                </a:cubicBezTo>
                <a:cubicBezTo>
                  <a:pt x="178858" y="4052"/>
                  <a:pt x="289983" y="-24523"/>
                  <a:pt x="357293" y="44058"/>
                </a:cubicBezTo>
                <a:cubicBezTo>
                  <a:pt x="419523" y="101208"/>
                  <a:pt x="399839" y="240272"/>
                  <a:pt x="312843" y="258687"/>
                </a:cubicBezTo>
                <a:cubicBezTo>
                  <a:pt x="260139" y="256147"/>
                  <a:pt x="199179" y="220587"/>
                  <a:pt x="214418" y="305042"/>
                </a:cubicBezTo>
                <a:close/>
                <a:moveTo>
                  <a:pt x="369993" y="131687"/>
                </a:moveTo>
                <a:cubicBezTo>
                  <a:pt x="377614" y="58662"/>
                  <a:pt x="298873" y="-2298"/>
                  <a:pt x="229658" y="22467"/>
                </a:cubicBezTo>
                <a:cubicBezTo>
                  <a:pt x="215054" y="28817"/>
                  <a:pt x="199179" y="30722"/>
                  <a:pt x="183304" y="23737"/>
                </a:cubicBezTo>
                <a:cubicBezTo>
                  <a:pt x="79164" y="3417"/>
                  <a:pt x="-14182" y="120258"/>
                  <a:pt x="37254" y="217412"/>
                </a:cubicBezTo>
                <a:cubicBezTo>
                  <a:pt x="86148" y="318377"/>
                  <a:pt x="176954" y="218047"/>
                  <a:pt x="249979" y="231383"/>
                </a:cubicBezTo>
                <a:cubicBezTo>
                  <a:pt x="321098" y="265037"/>
                  <a:pt x="372533" y="203442"/>
                  <a:pt x="369993" y="131687"/>
                </a:cubicBezTo>
                <a:close/>
                <a:moveTo>
                  <a:pt x="329354" y="320283"/>
                </a:moveTo>
                <a:cubicBezTo>
                  <a:pt x="316654" y="302502"/>
                  <a:pt x="260773" y="284087"/>
                  <a:pt x="255693" y="313297"/>
                </a:cubicBezTo>
                <a:cubicBezTo>
                  <a:pt x="266489" y="313297"/>
                  <a:pt x="288714" y="301233"/>
                  <a:pt x="289348" y="318377"/>
                </a:cubicBezTo>
                <a:cubicBezTo>
                  <a:pt x="289348" y="327902"/>
                  <a:pt x="272839" y="324092"/>
                  <a:pt x="275379" y="337427"/>
                </a:cubicBezTo>
                <a:cubicBezTo>
                  <a:pt x="293158" y="336158"/>
                  <a:pt x="310304" y="333617"/>
                  <a:pt x="329354" y="320283"/>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39" name="Google Shape;639;p12"/>
          <p:cNvSpPr/>
          <p:nvPr/>
        </p:nvSpPr>
        <p:spPr>
          <a:xfrm>
            <a:off x="530353" y="162789"/>
            <a:ext cx="742696" cy="826432"/>
          </a:xfrm>
          <a:custGeom>
            <a:avLst/>
            <a:gdLst/>
            <a:ahLst/>
            <a:cxnLst/>
            <a:rect l="l" t="t" r="r" b="b"/>
            <a:pathLst>
              <a:path w="647700" h="720725" extrusionOk="0">
                <a:moveTo>
                  <a:pt x="513080" y="323850"/>
                </a:moveTo>
                <a:cubicBezTo>
                  <a:pt x="517525" y="130810"/>
                  <a:pt x="228600" y="72390"/>
                  <a:pt x="142240" y="236220"/>
                </a:cubicBezTo>
                <a:cubicBezTo>
                  <a:pt x="74930" y="348615"/>
                  <a:pt x="219075" y="481330"/>
                  <a:pt x="144145" y="591820"/>
                </a:cubicBezTo>
                <a:cubicBezTo>
                  <a:pt x="140970" y="600710"/>
                  <a:pt x="146685" y="608965"/>
                  <a:pt x="156210" y="609600"/>
                </a:cubicBezTo>
                <a:cubicBezTo>
                  <a:pt x="183515" y="603250"/>
                  <a:pt x="471170" y="659130"/>
                  <a:pt x="370205" y="597535"/>
                </a:cubicBezTo>
                <a:cubicBezTo>
                  <a:pt x="366395" y="480695"/>
                  <a:pt x="525780" y="439420"/>
                  <a:pt x="513080" y="323850"/>
                </a:cubicBezTo>
                <a:close/>
                <a:moveTo>
                  <a:pt x="249555" y="588010"/>
                </a:moveTo>
                <a:cubicBezTo>
                  <a:pt x="230505" y="510540"/>
                  <a:pt x="259080" y="430530"/>
                  <a:pt x="233680" y="354965"/>
                </a:cubicBezTo>
                <a:cubicBezTo>
                  <a:pt x="264795" y="384175"/>
                  <a:pt x="260985" y="381635"/>
                  <a:pt x="294640" y="368300"/>
                </a:cubicBezTo>
                <a:cubicBezTo>
                  <a:pt x="311785" y="385445"/>
                  <a:pt x="311785" y="385445"/>
                  <a:pt x="334010" y="392430"/>
                </a:cubicBezTo>
                <a:cubicBezTo>
                  <a:pt x="320675" y="454660"/>
                  <a:pt x="300355" y="514985"/>
                  <a:pt x="284480" y="576580"/>
                </a:cubicBezTo>
                <a:cubicBezTo>
                  <a:pt x="281305" y="594995"/>
                  <a:pt x="267335" y="597535"/>
                  <a:pt x="249555" y="588010"/>
                </a:cubicBezTo>
                <a:close/>
                <a:moveTo>
                  <a:pt x="340360" y="595630"/>
                </a:moveTo>
                <a:cubicBezTo>
                  <a:pt x="326390" y="598805"/>
                  <a:pt x="316865" y="598805"/>
                  <a:pt x="306070" y="589280"/>
                </a:cubicBezTo>
                <a:cubicBezTo>
                  <a:pt x="324485" y="520065"/>
                  <a:pt x="330200" y="430530"/>
                  <a:pt x="379730" y="377825"/>
                </a:cubicBezTo>
                <a:cubicBezTo>
                  <a:pt x="368300" y="346075"/>
                  <a:pt x="354965" y="335915"/>
                  <a:pt x="327025" y="359410"/>
                </a:cubicBezTo>
                <a:cubicBezTo>
                  <a:pt x="293370" y="341630"/>
                  <a:pt x="296545" y="333375"/>
                  <a:pt x="266700" y="354330"/>
                </a:cubicBezTo>
                <a:cubicBezTo>
                  <a:pt x="259715" y="342900"/>
                  <a:pt x="253365" y="331470"/>
                  <a:pt x="246380" y="320040"/>
                </a:cubicBezTo>
                <a:cubicBezTo>
                  <a:pt x="173355" y="307975"/>
                  <a:pt x="207010" y="382905"/>
                  <a:pt x="216535" y="386715"/>
                </a:cubicBezTo>
                <a:cubicBezTo>
                  <a:pt x="220345" y="452120"/>
                  <a:pt x="218440" y="519430"/>
                  <a:pt x="220980" y="584835"/>
                </a:cubicBezTo>
                <a:cubicBezTo>
                  <a:pt x="203200" y="588645"/>
                  <a:pt x="203200" y="589280"/>
                  <a:pt x="184785" y="581660"/>
                </a:cubicBezTo>
                <a:cubicBezTo>
                  <a:pt x="217170" y="478790"/>
                  <a:pt x="132080" y="381635"/>
                  <a:pt x="150495" y="281305"/>
                </a:cubicBezTo>
                <a:cubicBezTo>
                  <a:pt x="176530" y="188595"/>
                  <a:pt x="277495" y="156210"/>
                  <a:pt x="364490" y="170180"/>
                </a:cubicBezTo>
                <a:cubicBezTo>
                  <a:pt x="437515" y="178435"/>
                  <a:pt x="478155" y="247650"/>
                  <a:pt x="485140" y="314325"/>
                </a:cubicBezTo>
                <a:cubicBezTo>
                  <a:pt x="493395" y="430530"/>
                  <a:pt x="337820" y="475615"/>
                  <a:pt x="340360" y="595630"/>
                </a:cubicBezTo>
                <a:close/>
                <a:moveTo>
                  <a:pt x="325755" y="644525"/>
                </a:moveTo>
                <a:cubicBezTo>
                  <a:pt x="270510" y="646430"/>
                  <a:pt x="215900" y="626745"/>
                  <a:pt x="161925" y="631190"/>
                </a:cubicBezTo>
                <a:cubicBezTo>
                  <a:pt x="137795" y="666750"/>
                  <a:pt x="304165" y="661035"/>
                  <a:pt x="325120" y="671195"/>
                </a:cubicBezTo>
                <a:cubicBezTo>
                  <a:pt x="360680" y="675640"/>
                  <a:pt x="353695" y="645160"/>
                  <a:pt x="325755" y="644525"/>
                </a:cubicBezTo>
                <a:close/>
                <a:moveTo>
                  <a:pt x="176530" y="681990"/>
                </a:moveTo>
                <a:cubicBezTo>
                  <a:pt x="167005" y="729615"/>
                  <a:pt x="273050" y="708025"/>
                  <a:pt x="304165" y="720725"/>
                </a:cubicBezTo>
                <a:cubicBezTo>
                  <a:pt x="378460" y="691515"/>
                  <a:pt x="199390" y="686435"/>
                  <a:pt x="176530" y="681990"/>
                </a:cubicBezTo>
                <a:close/>
                <a:moveTo>
                  <a:pt x="555625" y="214630"/>
                </a:moveTo>
                <a:cubicBezTo>
                  <a:pt x="588010" y="198755"/>
                  <a:pt x="614045" y="179705"/>
                  <a:pt x="647700" y="162560"/>
                </a:cubicBezTo>
                <a:cubicBezTo>
                  <a:pt x="629285" y="140335"/>
                  <a:pt x="513080" y="196850"/>
                  <a:pt x="555625" y="214630"/>
                </a:cubicBezTo>
                <a:close/>
                <a:moveTo>
                  <a:pt x="0" y="465455"/>
                </a:moveTo>
                <a:cubicBezTo>
                  <a:pt x="14605" y="500380"/>
                  <a:pt x="64135" y="459105"/>
                  <a:pt x="78105" y="439420"/>
                </a:cubicBezTo>
                <a:cubicBezTo>
                  <a:pt x="49530" y="413385"/>
                  <a:pt x="29210" y="454660"/>
                  <a:pt x="0" y="465455"/>
                </a:cubicBezTo>
                <a:close/>
                <a:moveTo>
                  <a:pt x="30480" y="86360"/>
                </a:moveTo>
                <a:cubicBezTo>
                  <a:pt x="35560" y="98425"/>
                  <a:pt x="99060" y="177800"/>
                  <a:pt x="105410" y="149860"/>
                </a:cubicBezTo>
                <a:cubicBezTo>
                  <a:pt x="90170" y="130175"/>
                  <a:pt x="60325" y="67945"/>
                  <a:pt x="30480" y="86360"/>
                </a:cubicBezTo>
                <a:close/>
                <a:moveTo>
                  <a:pt x="351790" y="76200"/>
                </a:moveTo>
                <a:cubicBezTo>
                  <a:pt x="374015" y="69215"/>
                  <a:pt x="363220" y="30480"/>
                  <a:pt x="369570" y="11430"/>
                </a:cubicBezTo>
                <a:cubicBezTo>
                  <a:pt x="370205" y="5080"/>
                  <a:pt x="364490" y="0"/>
                  <a:pt x="357505" y="0"/>
                </a:cubicBezTo>
                <a:cubicBezTo>
                  <a:pt x="335915" y="635"/>
                  <a:pt x="345440" y="30480"/>
                  <a:pt x="342265" y="45085"/>
                </a:cubicBezTo>
                <a:cubicBezTo>
                  <a:pt x="342265" y="45085"/>
                  <a:pt x="342265" y="45085"/>
                  <a:pt x="342900" y="45085"/>
                </a:cubicBezTo>
                <a:cubicBezTo>
                  <a:pt x="342265" y="55245"/>
                  <a:pt x="336550" y="75565"/>
                  <a:pt x="351790" y="76200"/>
                </a:cubicBezTo>
                <a:close/>
                <a:moveTo>
                  <a:pt x="519430" y="487045"/>
                </a:moveTo>
                <a:cubicBezTo>
                  <a:pt x="540385" y="495935"/>
                  <a:pt x="566420" y="540385"/>
                  <a:pt x="589280" y="520700"/>
                </a:cubicBezTo>
                <a:cubicBezTo>
                  <a:pt x="585470" y="502920"/>
                  <a:pt x="500380" y="438785"/>
                  <a:pt x="519430" y="487045"/>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40" name="Google Shape;640;p12"/>
          <p:cNvSpPr/>
          <p:nvPr/>
        </p:nvSpPr>
        <p:spPr>
          <a:xfrm>
            <a:off x="2180982" y="6020842"/>
            <a:ext cx="741783" cy="841879"/>
          </a:xfrm>
          <a:custGeom>
            <a:avLst/>
            <a:gdLst/>
            <a:ahLst/>
            <a:cxnLst/>
            <a:rect l="l" t="t" r="r" b="b"/>
            <a:pathLst>
              <a:path w="646904" h="734197" extrusionOk="0">
                <a:moveTo>
                  <a:pt x="624840" y="487872"/>
                </a:moveTo>
                <a:cubicBezTo>
                  <a:pt x="596265" y="353252"/>
                  <a:pt x="540386" y="227522"/>
                  <a:pt x="497840" y="97347"/>
                </a:cubicBezTo>
                <a:cubicBezTo>
                  <a:pt x="482600" y="59247"/>
                  <a:pt x="474345" y="-1078"/>
                  <a:pt x="420370" y="28132"/>
                </a:cubicBezTo>
                <a:cubicBezTo>
                  <a:pt x="389255" y="44007"/>
                  <a:pt x="387986" y="-11238"/>
                  <a:pt x="354330" y="2097"/>
                </a:cubicBezTo>
                <a:cubicBezTo>
                  <a:pt x="234315" y="31307"/>
                  <a:pt x="104775" y="90362"/>
                  <a:pt x="0" y="151322"/>
                </a:cubicBezTo>
                <a:cubicBezTo>
                  <a:pt x="163195" y="779972"/>
                  <a:pt x="226061" y="866332"/>
                  <a:pt x="21590" y="162117"/>
                </a:cubicBezTo>
                <a:cubicBezTo>
                  <a:pt x="130811" y="105602"/>
                  <a:pt x="241300" y="40832"/>
                  <a:pt x="364490" y="23687"/>
                </a:cubicBezTo>
                <a:cubicBezTo>
                  <a:pt x="395605" y="56707"/>
                  <a:pt x="396240" y="56072"/>
                  <a:pt x="402590" y="79567"/>
                </a:cubicBezTo>
                <a:cubicBezTo>
                  <a:pt x="463550" y="226252"/>
                  <a:pt x="509905" y="375477"/>
                  <a:pt x="556261" y="526607"/>
                </a:cubicBezTo>
                <a:cubicBezTo>
                  <a:pt x="426086" y="593917"/>
                  <a:pt x="282575" y="667577"/>
                  <a:pt x="134620" y="680912"/>
                </a:cubicBezTo>
                <a:cubicBezTo>
                  <a:pt x="128270" y="680912"/>
                  <a:pt x="125095" y="689167"/>
                  <a:pt x="130175" y="693612"/>
                </a:cubicBezTo>
                <a:cubicBezTo>
                  <a:pt x="151765" y="709487"/>
                  <a:pt x="182245" y="690437"/>
                  <a:pt x="204470" y="688532"/>
                </a:cubicBezTo>
                <a:cubicBezTo>
                  <a:pt x="226061" y="700597"/>
                  <a:pt x="211455" y="728537"/>
                  <a:pt x="238125" y="732982"/>
                </a:cubicBezTo>
                <a:cubicBezTo>
                  <a:pt x="331470" y="744412"/>
                  <a:pt x="414655" y="672022"/>
                  <a:pt x="503555" y="649162"/>
                </a:cubicBezTo>
                <a:cubicBezTo>
                  <a:pt x="545465" y="633922"/>
                  <a:pt x="589280" y="623762"/>
                  <a:pt x="627380" y="599632"/>
                </a:cubicBezTo>
                <a:cubicBezTo>
                  <a:pt x="671830" y="579312"/>
                  <a:pt x="626745" y="524067"/>
                  <a:pt x="624840" y="487872"/>
                </a:cubicBezTo>
                <a:close/>
                <a:moveTo>
                  <a:pt x="504825" y="628842"/>
                </a:moveTo>
                <a:cubicBezTo>
                  <a:pt x="418465" y="663132"/>
                  <a:pt x="337186" y="702502"/>
                  <a:pt x="245745" y="724092"/>
                </a:cubicBezTo>
                <a:cubicBezTo>
                  <a:pt x="241936" y="710122"/>
                  <a:pt x="238761" y="698057"/>
                  <a:pt x="234950" y="684087"/>
                </a:cubicBezTo>
                <a:cubicBezTo>
                  <a:pt x="339725" y="641542"/>
                  <a:pt x="449580" y="602172"/>
                  <a:pt x="553086" y="554547"/>
                </a:cubicBezTo>
                <a:cubicBezTo>
                  <a:pt x="556261" y="557087"/>
                  <a:pt x="591820" y="542482"/>
                  <a:pt x="588645" y="522797"/>
                </a:cubicBezTo>
                <a:cubicBezTo>
                  <a:pt x="537211" y="472632"/>
                  <a:pt x="544830" y="386907"/>
                  <a:pt x="516255" y="324677"/>
                </a:cubicBezTo>
                <a:cubicBezTo>
                  <a:pt x="488315" y="235142"/>
                  <a:pt x="447040" y="152592"/>
                  <a:pt x="418465" y="62422"/>
                </a:cubicBezTo>
                <a:cubicBezTo>
                  <a:pt x="469900" y="-53148"/>
                  <a:pt x="604520" y="513272"/>
                  <a:pt x="619761" y="552642"/>
                </a:cubicBezTo>
                <a:cubicBezTo>
                  <a:pt x="631825" y="607887"/>
                  <a:pt x="539750" y="607887"/>
                  <a:pt x="504825" y="628842"/>
                </a:cubicBezTo>
                <a:close/>
                <a:moveTo>
                  <a:pt x="180975" y="522162"/>
                </a:moveTo>
                <a:cubicBezTo>
                  <a:pt x="182880" y="565977"/>
                  <a:pt x="377825" y="458027"/>
                  <a:pt x="415925" y="453582"/>
                </a:cubicBezTo>
                <a:cubicBezTo>
                  <a:pt x="636270" y="342457"/>
                  <a:pt x="215265" y="507557"/>
                  <a:pt x="180975" y="522162"/>
                </a:cubicBezTo>
                <a:close/>
                <a:moveTo>
                  <a:pt x="90170" y="144972"/>
                </a:moveTo>
                <a:cubicBezTo>
                  <a:pt x="73661" y="159577"/>
                  <a:pt x="67945" y="299277"/>
                  <a:pt x="104140" y="277687"/>
                </a:cubicBezTo>
                <a:cubicBezTo>
                  <a:pt x="104775" y="271337"/>
                  <a:pt x="105411" y="264987"/>
                  <a:pt x="106045" y="258637"/>
                </a:cubicBezTo>
                <a:cubicBezTo>
                  <a:pt x="122555" y="253557"/>
                  <a:pt x="137795" y="248477"/>
                  <a:pt x="151765" y="244032"/>
                </a:cubicBezTo>
                <a:cubicBezTo>
                  <a:pt x="161290" y="252287"/>
                  <a:pt x="167640" y="270702"/>
                  <a:pt x="180975" y="258637"/>
                </a:cubicBezTo>
                <a:cubicBezTo>
                  <a:pt x="158115" y="219902"/>
                  <a:pt x="127000" y="169102"/>
                  <a:pt x="90170" y="144972"/>
                </a:cubicBezTo>
                <a:close/>
                <a:moveTo>
                  <a:pt x="137161" y="222442"/>
                </a:moveTo>
                <a:cubicBezTo>
                  <a:pt x="128905" y="233872"/>
                  <a:pt x="118745" y="235777"/>
                  <a:pt x="105411" y="233872"/>
                </a:cubicBezTo>
                <a:cubicBezTo>
                  <a:pt x="100965" y="218632"/>
                  <a:pt x="99061" y="204662"/>
                  <a:pt x="104140" y="188152"/>
                </a:cubicBezTo>
                <a:cubicBezTo>
                  <a:pt x="121286" y="195137"/>
                  <a:pt x="127636" y="209742"/>
                  <a:pt x="137161" y="222442"/>
                </a:cubicBezTo>
                <a:close/>
                <a:moveTo>
                  <a:pt x="400050" y="245937"/>
                </a:moveTo>
                <a:cubicBezTo>
                  <a:pt x="407670" y="200852"/>
                  <a:pt x="140336" y="324677"/>
                  <a:pt x="111761" y="337377"/>
                </a:cubicBezTo>
                <a:cubicBezTo>
                  <a:pt x="191136" y="350712"/>
                  <a:pt x="314325" y="265622"/>
                  <a:pt x="400050" y="245937"/>
                </a:cubicBezTo>
                <a:close/>
                <a:moveTo>
                  <a:pt x="462915" y="478347"/>
                </a:moveTo>
                <a:cubicBezTo>
                  <a:pt x="382905" y="475807"/>
                  <a:pt x="304165" y="539942"/>
                  <a:pt x="224155" y="558357"/>
                </a:cubicBezTo>
                <a:cubicBezTo>
                  <a:pt x="88900" y="640907"/>
                  <a:pt x="455930" y="496127"/>
                  <a:pt x="462915" y="478347"/>
                </a:cubicBezTo>
                <a:close/>
                <a:moveTo>
                  <a:pt x="168275" y="373572"/>
                </a:moveTo>
                <a:cubicBezTo>
                  <a:pt x="155575" y="376747"/>
                  <a:pt x="143511" y="387542"/>
                  <a:pt x="154940" y="399607"/>
                </a:cubicBezTo>
                <a:cubicBezTo>
                  <a:pt x="441325" y="299277"/>
                  <a:pt x="540386" y="220537"/>
                  <a:pt x="168275" y="373572"/>
                </a:cubicBezTo>
                <a:close/>
                <a:moveTo>
                  <a:pt x="262890" y="426912"/>
                </a:moveTo>
                <a:cubicBezTo>
                  <a:pt x="226695" y="428817"/>
                  <a:pt x="195580" y="449772"/>
                  <a:pt x="158750" y="459297"/>
                </a:cubicBezTo>
                <a:cubicBezTo>
                  <a:pt x="159386" y="473902"/>
                  <a:pt x="169545" y="479617"/>
                  <a:pt x="182245" y="473902"/>
                </a:cubicBezTo>
                <a:cubicBezTo>
                  <a:pt x="198120" y="463742"/>
                  <a:pt x="290830" y="451042"/>
                  <a:pt x="262890" y="426912"/>
                </a:cubicBezTo>
                <a:close/>
                <a:moveTo>
                  <a:pt x="179070" y="182437"/>
                </a:moveTo>
                <a:cubicBezTo>
                  <a:pt x="177165" y="163387"/>
                  <a:pt x="179705" y="157672"/>
                  <a:pt x="190500" y="141797"/>
                </a:cubicBezTo>
                <a:cubicBezTo>
                  <a:pt x="161290" y="150687"/>
                  <a:pt x="162561" y="113857"/>
                  <a:pt x="143511" y="124017"/>
                </a:cubicBezTo>
                <a:cubicBezTo>
                  <a:pt x="144145" y="146877"/>
                  <a:pt x="144145" y="146877"/>
                  <a:pt x="137161" y="163387"/>
                </a:cubicBezTo>
                <a:cubicBezTo>
                  <a:pt x="150495" y="169102"/>
                  <a:pt x="163195" y="175452"/>
                  <a:pt x="179070" y="182437"/>
                </a:cubicBezTo>
                <a:close/>
                <a:moveTo>
                  <a:pt x="372111" y="153227"/>
                </a:moveTo>
                <a:cubicBezTo>
                  <a:pt x="307340" y="148147"/>
                  <a:pt x="240665" y="219902"/>
                  <a:pt x="346711" y="174817"/>
                </a:cubicBezTo>
                <a:cubicBezTo>
                  <a:pt x="358775" y="169737"/>
                  <a:pt x="368936" y="169737"/>
                  <a:pt x="372111" y="153227"/>
                </a:cubicBezTo>
                <a:close/>
                <a:moveTo>
                  <a:pt x="304800" y="228792"/>
                </a:moveTo>
                <a:cubicBezTo>
                  <a:pt x="324486" y="222442"/>
                  <a:pt x="358775" y="224347"/>
                  <a:pt x="360045" y="197042"/>
                </a:cubicBezTo>
                <a:cubicBezTo>
                  <a:pt x="343536" y="202757"/>
                  <a:pt x="276861" y="207837"/>
                  <a:pt x="304800" y="228792"/>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41" name="Google Shape;641;p12"/>
          <p:cNvSpPr/>
          <p:nvPr/>
        </p:nvSpPr>
        <p:spPr>
          <a:xfrm rot="-982808">
            <a:off x="10489445" y="6137459"/>
            <a:ext cx="935991" cy="756924"/>
          </a:xfrm>
          <a:custGeom>
            <a:avLst/>
            <a:gdLst/>
            <a:ahLst/>
            <a:cxnLst/>
            <a:rect l="l" t="t" r="r" b="b"/>
            <a:pathLst>
              <a:path w="816364" h="660184" extrusionOk="0">
                <a:moveTo>
                  <a:pt x="816263" y="506476"/>
                </a:moveTo>
                <a:cubicBezTo>
                  <a:pt x="711488" y="-86613"/>
                  <a:pt x="921672" y="-14858"/>
                  <a:pt x="306357" y="27051"/>
                </a:cubicBezTo>
                <a:cubicBezTo>
                  <a:pt x="279052" y="-13588"/>
                  <a:pt x="225077" y="19432"/>
                  <a:pt x="186342" y="20701"/>
                </a:cubicBezTo>
                <a:cubicBezTo>
                  <a:pt x="182532" y="28957"/>
                  <a:pt x="179357" y="35942"/>
                  <a:pt x="174912" y="45467"/>
                </a:cubicBezTo>
                <a:cubicBezTo>
                  <a:pt x="147607" y="9907"/>
                  <a:pt x="110142" y="29592"/>
                  <a:pt x="73312" y="35307"/>
                </a:cubicBezTo>
                <a:cubicBezTo>
                  <a:pt x="70137" y="42292"/>
                  <a:pt x="67597" y="48007"/>
                  <a:pt x="65057" y="54357"/>
                </a:cubicBezTo>
                <a:cubicBezTo>
                  <a:pt x="7272" y="56897"/>
                  <a:pt x="-8603" y="109601"/>
                  <a:pt x="4097" y="159132"/>
                </a:cubicBezTo>
                <a:cubicBezTo>
                  <a:pt x="10447" y="316612"/>
                  <a:pt x="42832" y="472822"/>
                  <a:pt x="51722" y="630301"/>
                </a:cubicBezTo>
                <a:cubicBezTo>
                  <a:pt x="86647" y="676657"/>
                  <a:pt x="126652" y="659512"/>
                  <a:pt x="171737" y="642367"/>
                </a:cubicBezTo>
                <a:cubicBezTo>
                  <a:pt x="243492" y="636017"/>
                  <a:pt x="313977" y="620142"/>
                  <a:pt x="385732" y="615062"/>
                </a:cubicBezTo>
                <a:cubicBezTo>
                  <a:pt x="477172" y="610617"/>
                  <a:pt x="567342" y="594742"/>
                  <a:pt x="657513" y="588392"/>
                </a:cubicBezTo>
                <a:cubicBezTo>
                  <a:pt x="715933" y="571247"/>
                  <a:pt x="820072" y="597282"/>
                  <a:pt x="816263" y="506476"/>
                </a:cubicBezTo>
                <a:close/>
                <a:moveTo>
                  <a:pt x="761652" y="549022"/>
                </a:moveTo>
                <a:cubicBezTo>
                  <a:pt x="573692" y="583947"/>
                  <a:pt x="382557" y="591567"/>
                  <a:pt x="193962" y="618872"/>
                </a:cubicBezTo>
                <a:cubicBezTo>
                  <a:pt x="156497" y="613792"/>
                  <a:pt x="82202" y="665226"/>
                  <a:pt x="73312" y="606172"/>
                </a:cubicBezTo>
                <a:cubicBezTo>
                  <a:pt x="59977" y="492507"/>
                  <a:pt x="45372" y="378842"/>
                  <a:pt x="32037" y="265176"/>
                </a:cubicBezTo>
                <a:cubicBezTo>
                  <a:pt x="36482" y="210567"/>
                  <a:pt x="-8603" y="112142"/>
                  <a:pt x="52357" y="82297"/>
                </a:cubicBezTo>
                <a:cubicBezTo>
                  <a:pt x="189517" y="63247"/>
                  <a:pt x="327312" y="41022"/>
                  <a:pt x="466377" y="38482"/>
                </a:cubicBezTo>
                <a:cubicBezTo>
                  <a:pt x="769272" y="14351"/>
                  <a:pt x="740697" y="-41528"/>
                  <a:pt x="764192" y="281687"/>
                </a:cubicBezTo>
                <a:cubicBezTo>
                  <a:pt x="755302" y="281051"/>
                  <a:pt x="757842" y="274067"/>
                  <a:pt x="755302" y="270257"/>
                </a:cubicBezTo>
                <a:cubicBezTo>
                  <a:pt x="741967" y="249301"/>
                  <a:pt x="721647" y="263272"/>
                  <a:pt x="709583" y="277242"/>
                </a:cubicBezTo>
                <a:cubicBezTo>
                  <a:pt x="686088" y="242317"/>
                  <a:pt x="697517" y="60707"/>
                  <a:pt x="653702" y="63882"/>
                </a:cubicBezTo>
                <a:cubicBezTo>
                  <a:pt x="461297" y="91187"/>
                  <a:pt x="268257" y="108967"/>
                  <a:pt x="75217" y="126747"/>
                </a:cubicBezTo>
                <a:cubicBezTo>
                  <a:pt x="87917" y="245492"/>
                  <a:pt x="110777" y="356617"/>
                  <a:pt x="119667" y="474726"/>
                </a:cubicBezTo>
                <a:cubicBezTo>
                  <a:pt x="127287" y="501397"/>
                  <a:pt x="109507" y="568072"/>
                  <a:pt x="150782" y="565532"/>
                </a:cubicBezTo>
                <a:cubicBezTo>
                  <a:pt x="333027" y="540767"/>
                  <a:pt x="519717" y="557276"/>
                  <a:pt x="700058" y="507112"/>
                </a:cubicBezTo>
                <a:cubicBezTo>
                  <a:pt x="759747" y="495047"/>
                  <a:pt x="701327" y="358522"/>
                  <a:pt x="705138" y="312167"/>
                </a:cubicBezTo>
                <a:cubicBezTo>
                  <a:pt x="729267" y="306451"/>
                  <a:pt x="721647" y="345187"/>
                  <a:pt x="761652" y="308357"/>
                </a:cubicBezTo>
                <a:cubicBezTo>
                  <a:pt x="775622" y="349632"/>
                  <a:pt x="820072" y="536957"/>
                  <a:pt x="761652" y="549022"/>
                </a:cubicBezTo>
                <a:close/>
                <a:moveTo>
                  <a:pt x="700692" y="478537"/>
                </a:moveTo>
                <a:cubicBezTo>
                  <a:pt x="522892" y="538862"/>
                  <a:pt x="337472" y="526162"/>
                  <a:pt x="152687" y="542037"/>
                </a:cubicBezTo>
                <a:cubicBezTo>
                  <a:pt x="130462" y="412497"/>
                  <a:pt x="112682" y="276607"/>
                  <a:pt x="102522" y="144526"/>
                </a:cubicBezTo>
                <a:cubicBezTo>
                  <a:pt x="282227" y="127382"/>
                  <a:pt x="467012" y="96901"/>
                  <a:pt x="647988" y="93726"/>
                </a:cubicBezTo>
                <a:cubicBezTo>
                  <a:pt x="682913" y="218187"/>
                  <a:pt x="694342" y="348997"/>
                  <a:pt x="700692" y="478537"/>
                </a:cubicBezTo>
                <a:close/>
                <a:moveTo>
                  <a:pt x="502572" y="293751"/>
                </a:moveTo>
                <a:cubicBezTo>
                  <a:pt x="436532" y="277876"/>
                  <a:pt x="374937" y="230251"/>
                  <a:pt x="307627" y="228982"/>
                </a:cubicBezTo>
                <a:cubicBezTo>
                  <a:pt x="338107" y="506476"/>
                  <a:pt x="291752" y="420117"/>
                  <a:pt x="515907" y="325501"/>
                </a:cubicBezTo>
                <a:cubicBezTo>
                  <a:pt x="562263" y="307722"/>
                  <a:pt x="538132" y="292482"/>
                  <a:pt x="502572" y="293751"/>
                </a:cubicBezTo>
                <a:close/>
                <a:moveTo>
                  <a:pt x="352077" y="378207"/>
                </a:moveTo>
                <a:cubicBezTo>
                  <a:pt x="345727" y="360426"/>
                  <a:pt x="329217" y="301372"/>
                  <a:pt x="334297" y="258192"/>
                </a:cubicBezTo>
                <a:cubicBezTo>
                  <a:pt x="382557" y="262637"/>
                  <a:pt x="445422" y="296292"/>
                  <a:pt x="497492" y="306451"/>
                </a:cubicBezTo>
                <a:cubicBezTo>
                  <a:pt x="467012" y="341376"/>
                  <a:pt x="396527" y="363601"/>
                  <a:pt x="352077" y="378207"/>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42" name="Google Shape;642;p12"/>
          <p:cNvSpPr/>
          <p:nvPr/>
        </p:nvSpPr>
        <p:spPr>
          <a:xfrm rot="1185294">
            <a:off x="6397801" y="5622535"/>
            <a:ext cx="821969" cy="895704"/>
          </a:xfrm>
          <a:custGeom>
            <a:avLst/>
            <a:gdLst/>
            <a:ahLst/>
            <a:cxnLst/>
            <a:rect l="l" t="t" r="r" b="b"/>
            <a:pathLst>
              <a:path w="718509" h="782962" extrusionOk="0">
                <a:moveTo>
                  <a:pt x="707390" y="178442"/>
                </a:moveTo>
                <a:cubicBezTo>
                  <a:pt x="705485" y="163837"/>
                  <a:pt x="700405" y="154947"/>
                  <a:pt x="683895" y="153042"/>
                </a:cubicBezTo>
                <a:cubicBezTo>
                  <a:pt x="685800" y="135897"/>
                  <a:pt x="673100" y="127642"/>
                  <a:pt x="665480" y="114942"/>
                </a:cubicBezTo>
                <a:cubicBezTo>
                  <a:pt x="664845" y="85097"/>
                  <a:pt x="638810" y="88907"/>
                  <a:pt x="618490" y="95257"/>
                </a:cubicBezTo>
                <a:cubicBezTo>
                  <a:pt x="595630" y="74302"/>
                  <a:pt x="582295" y="68587"/>
                  <a:pt x="555625" y="88272"/>
                </a:cubicBezTo>
                <a:cubicBezTo>
                  <a:pt x="523875" y="100972"/>
                  <a:pt x="523240" y="30487"/>
                  <a:pt x="488315" y="60332"/>
                </a:cubicBezTo>
                <a:cubicBezTo>
                  <a:pt x="445135" y="96527"/>
                  <a:pt x="462915" y="-3803"/>
                  <a:pt x="385445" y="42552"/>
                </a:cubicBezTo>
                <a:cubicBezTo>
                  <a:pt x="359410" y="-34918"/>
                  <a:pt x="319405" y="13977"/>
                  <a:pt x="274320" y="29852"/>
                </a:cubicBezTo>
                <a:cubicBezTo>
                  <a:pt x="182245" y="239402"/>
                  <a:pt x="65405" y="447047"/>
                  <a:pt x="0" y="662312"/>
                </a:cubicBezTo>
                <a:cubicBezTo>
                  <a:pt x="161925" y="678822"/>
                  <a:pt x="313055" y="747402"/>
                  <a:pt x="471170" y="782962"/>
                </a:cubicBezTo>
                <a:cubicBezTo>
                  <a:pt x="532130" y="658502"/>
                  <a:pt x="575310" y="535947"/>
                  <a:pt x="636905" y="413392"/>
                </a:cubicBezTo>
                <a:cubicBezTo>
                  <a:pt x="664210" y="349892"/>
                  <a:pt x="688975" y="285757"/>
                  <a:pt x="714375" y="221622"/>
                </a:cubicBezTo>
                <a:cubicBezTo>
                  <a:pt x="718185" y="205747"/>
                  <a:pt x="723900" y="190507"/>
                  <a:pt x="707390" y="178442"/>
                </a:cubicBezTo>
                <a:close/>
                <a:moveTo>
                  <a:pt x="655955" y="152407"/>
                </a:moveTo>
                <a:cubicBezTo>
                  <a:pt x="652780" y="161297"/>
                  <a:pt x="650240" y="170187"/>
                  <a:pt x="646430" y="180347"/>
                </a:cubicBezTo>
                <a:cubicBezTo>
                  <a:pt x="604520" y="162567"/>
                  <a:pt x="608330" y="116847"/>
                  <a:pt x="655955" y="152407"/>
                </a:cubicBezTo>
                <a:close/>
                <a:moveTo>
                  <a:pt x="561975" y="127642"/>
                </a:moveTo>
                <a:cubicBezTo>
                  <a:pt x="572770" y="118117"/>
                  <a:pt x="577850" y="125737"/>
                  <a:pt x="590550" y="133992"/>
                </a:cubicBezTo>
                <a:cubicBezTo>
                  <a:pt x="576580" y="138437"/>
                  <a:pt x="558800" y="146057"/>
                  <a:pt x="561975" y="127642"/>
                </a:cubicBezTo>
                <a:close/>
                <a:moveTo>
                  <a:pt x="353695" y="33027"/>
                </a:moveTo>
                <a:cubicBezTo>
                  <a:pt x="351155" y="47632"/>
                  <a:pt x="334010" y="34297"/>
                  <a:pt x="323215" y="31757"/>
                </a:cubicBezTo>
                <a:cubicBezTo>
                  <a:pt x="334010" y="17152"/>
                  <a:pt x="350520" y="17787"/>
                  <a:pt x="353695" y="33027"/>
                </a:cubicBezTo>
                <a:close/>
                <a:moveTo>
                  <a:pt x="43180" y="618497"/>
                </a:moveTo>
                <a:cubicBezTo>
                  <a:pt x="46990" y="609607"/>
                  <a:pt x="54610" y="612147"/>
                  <a:pt x="59055" y="613417"/>
                </a:cubicBezTo>
                <a:cubicBezTo>
                  <a:pt x="99060" y="635642"/>
                  <a:pt x="160020" y="625482"/>
                  <a:pt x="189865" y="659137"/>
                </a:cubicBezTo>
                <a:cubicBezTo>
                  <a:pt x="140970" y="652152"/>
                  <a:pt x="87630" y="638817"/>
                  <a:pt x="43180" y="618497"/>
                </a:cubicBezTo>
                <a:close/>
                <a:moveTo>
                  <a:pt x="201295" y="663582"/>
                </a:moveTo>
                <a:cubicBezTo>
                  <a:pt x="198755" y="662312"/>
                  <a:pt x="196215" y="661677"/>
                  <a:pt x="193675" y="660407"/>
                </a:cubicBezTo>
                <a:cubicBezTo>
                  <a:pt x="196215" y="660407"/>
                  <a:pt x="199390" y="659772"/>
                  <a:pt x="201930" y="659772"/>
                </a:cubicBezTo>
                <a:cubicBezTo>
                  <a:pt x="201295" y="661042"/>
                  <a:pt x="201295" y="662312"/>
                  <a:pt x="201295" y="663582"/>
                </a:cubicBezTo>
                <a:close/>
                <a:moveTo>
                  <a:pt x="228600" y="667392"/>
                </a:moveTo>
                <a:cubicBezTo>
                  <a:pt x="246380" y="662312"/>
                  <a:pt x="262255" y="666122"/>
                  <a:pt x="276860" y="680727"/>
                </a:cubicBezTo>
                <a:cubicBezTo>
                  <a:pt x="256540" y="687077"/>
                  <a:pt x="242570" y="678822"/>
                  <a:pt x="228600" y="667392"/>
                </a:cubicBezTo>
                <a:close/>
                <a:moveTo>
                  <a:pt x="434975" y="704222"/>
                </a:moveTo>
                <a:cubicBezTo>
                  <a:pt x="306070" y="664852"/>
                  <a:pt x="177800" y="628657"/>
                  <a:pt x="47625" y="588652"/>
                </a:cubicBezTo>
                <a:cubicBezTo>
                  <a:pt x="114935" y="409582"/>
                  <a:pt x="198120" y="233052"/>
                  <a:pt x="284480" y="61602"/>
                </a:cubicBezTo>
                <a:cubicBezTo>
                  <a:pt x="314960" y="97162"/>
                  <a:pt x="369570" y="94622"/>
                  <a:pt x="323215" y="62872"/>
                </a:cubicBezTo>
                <a:cubicBezTo>
                  <a:pt x="340995" y="59697"/>
                  <a:pt x="354330" y="64777"/>
                  <a:pt x="369570" y="70492"/>
                </a:cubicBezTo>
                <a:cubicBezTo>
                  <a:pt x="377825" y="143517"/>
                  <a:pt x="474980" y="111132"/>
                  <a:pt x="398145" y="86367"/>
                </a:cubicBezTo>
                <a:cubicBezTo>
                  <a:pt x="411480" y="67952"/>
                  <a:pt x="439420" y="83827"/>
                  <a:pt x="457200" y="89542"/>
                </a:cubicBezTo>
                <a:cubicBezTo>
                  <a:pt x="461010" y="179712"/>
                  <a:pt x="532130" y="156852"/>
                  <a:pt x="506095" y="131452"/>
                </a:cubicBezTo>
                <a:cubicBezTo>
                  <a:pt x="485140" y="128912"/>
                  <a:pt x="480695" y="129547"/>
                  <a:pt x="483870" y="104147"/>
                </a:cubicBezTo>
                <a:cubicBezTo>
                  <a:pt x="501650" y="101607"/>
                  <a:pt x="518795" y="107957"/>
                  <a:pt x="536575" y="110497"/>
                </a:cubicBezTo>
                <a:cubicBezTo>
                  <a:pt x="542290" y="147327"/>
                  <a:pt x="556260" y="169552"/>
                  <a:pt x="595630" y="161932"/>
                </a:cubicBezTo>
                <a:cubicBezTo>
                  <a:pt x="610235" y="174632"/>
                  <a:pt x="624205" y="186697"/>
                  <a:pt x="638810" y="199397"/>
                </a:cubicBezTo>
                <a:cubicBezTo>
                  <a:pt x="590550" y="376562"/>
                  <a:pt x="498475" y="533407"/>
                  <a:pt x="434975" y="704222"/>
                </a:cubicBezTo>
                <a:close/>
                <a:moveTo>
                  <a:pt x="560705" y="508642"/>
                </a:moveTo>
                <a:cubicBezTo>
                  <a:pt x="560705" y="508642"/>
                  <a:pt x="560705" y="508007"/>
                  <a:pt x="560705" y="508642"/>
                </a:cubicBezTo>
                <a:cubicBezTo>
                  <a:pt x="561340" y="509277"/>
                  <a:pt x="561975" y="509912"/>
                  <a:pt x="562610" y="509912"/>
                </a:cubicBezTo>
                <a:cubicBezTo>
                  <a:pt x="561975" y="509277"/>
                  <a:pt x="561340" y="509277"/>
                  <a:pt x="560705" y="508642"/>
                </a:cubicBezTo>
                <a:close/>
                <a:moveTo>
                  <a:pt x="602615" y="438792"/>
                </a:moveTo>
                <a:cubicBezTo>
                  <a:pt x="588010" y="457842"/>
                  <a:pt x="586740" y="504832"/>
                  <a:pt x="561340" y="508007"/>
                </a:cubicBezTo>
                <a:cubicBezTo>
                  <a:pt x="607695" y="405772"/>
                  <a:pt x="632460" y="297822"/>
                  <a:pt x="690245" y="201302"/>
                </a:cubicBezTo>
                <a:cubicBezTo>
                  <a:pt x="678180" y="284487"/>
                  <a:pt x="633730" y="360052"/>
                  <a:pt x="602615" y="438792"/>
                </a:cubicBezTo>
                <a:close/>
                <a:moveTo>
                  <a:pt x="313690" y="335287"/>
                </a:moveTo>
                <a:cubicBezTo>
                  <a:pt x="297815" y="333382"/>
                  <a:pt x="197485" y="287027"/>
                  <a:pt x="229870" y="330842"/>
                </a:cubicBezTo>
                <a:cubicBezTo>
                  <a:pt x="312420" y="365767"/>
                  <a:pt x="409575" y="363862"/>
                  <a:pt x="485775" y="412757"/>
                </a:cubicBezTo>
                <a:cubicBezTo>
                  <a:pt x="496570" y="419107"/>
                  <a:pt x="505460" y="426092"/>
                  <a:pt x="517525" y="415297"/>
                </a:cubicBezTo>
                <a:cubicBezTo>
                  <a:pt x="468630" y="357512"/>
                  <a:pt x="381000" y="360052"/>
                  <a:pt x="313690" y="335287"/>
                </a:cubicBezTo>
                <a:close/>
                <a:moveTo>
                  <a:pt x="247650" y="245752"/>
                </a:moveTo>
                <a:cubicBezTo>
                  <a:pt x="237490" y="288932"/>
                  <a:pt x="370205" y="285757"/>
                  <a:pt x="402590" y="304172"/>
                </a:cubicBezTo>
                <a:cubicBezTo>
                  <a:pt x="441325" y="314332"/>
                  <a:pt x="480060" y="325762"/>
                  <a:pt x="514985" y="346717"/>
                </a:cubicBezTo>
                <a:cubicBezTo>
                  <a:pt x="520065" y="349892"/>
                  <a:pt x="526415" y="350527"/>
                  <a:pt x="528955" y="344812"/>
                </a:cubicBezTo>
                <a:cubicBezTo>
                  <a:pt x="528955" y="296552"/>
                  <a:pt x="299720" y="266072"/>
                  <a:pt x="247650" y="245752"/>
                </a:cubicBezTo>
                <a:close/>
                <a:moveTo>
                  <a:pt x="190500" y="440062"/>
                </a:moveTo>
                <a:cubicBezTo>
                  <a:pt x="114300" y="454032"/>
                  <a:pt x="260350" y="477527"/>
                  <a:pt x="276860" y="483242"/>
                </a:cubicBezTo>
                <a:cubicBezTo>
                  <a:pt x="335915" y="490862"/>
                  <a:pt x="387350" y="520072"/>
                  <a:pt x="443230" y="535947"/>
                </a:cubicBezTo>
                <a:cubicBezTo>
                  <a:pt x="503555" y="508642"/>
                  <a:pt x="214630" y="446412"/>
                  <a:pt x="190500" y="440062"/>
                </a:cubicBezTo>
                <a:close/>
                <a:moveTo>
                  <a:pt x="268605" y="189237"/>
                </a:moveTo>
                <a:cubicBezTo>
                  <a:pt x="246380" y="228607"/>
                  <a:pt x="356870" y="221622"/>
                  <a:pt x="381000" y="234322"/>
                </a:cubicBezTo>
                <a:cubicBezTo>
                  <a:pt x="434340" y="241307"/>
                  <a:pt x="481330" y="267977"/>
                  <a:pt x="532130" y="281312"/>
                </a:cubicBezTo>
                <a:cubicBezTo>
                  <a:pt x="610870" y="260992"/>
                  <a:pt x="292735" y="193047"/>
                  <a:pt x="268605" y="189237"/>
                </a:cubicBezTo>
                <a:close/>
                <a:moveTo>
                  <a:pt x="529590" y="191777"/>
                </a:moveTo>
                <a:cubicBezTo>
                  <a:pt x="450215" y="181617"/>
                  <a:pt x="375920" y="153042"/>
                  <a:pt x="297815" y="136532"/>
                </a:cubicBezTo>
                <a:cubicBezTo>
                  <a:pt x="245745" y="161932"/>
                  <a:pt x="375920" y="169552"/>
                  <a:pt x="391795" y="180982"/>
                </a:cubicBezTo>
                <a:cubicBezTo>
                  <a:pt x="440055" y="196222"/>
                  <a:pt x="493395" y="197492"/>
                  <a:pt x="538480" y="220352"/>
                </a:cubicBezTo>
                <a:cubicBezTo>
                  <a:pt x="547370" y="224797"/>
                  <a:pt x="560070" y="217177"/>
                  <a:pt x="560070" y="205747"/>
                </a:cubicBezTo>
                <a:cubicBezTo>
                  <a:pt x="554990" y="193682"/>
                  <a:pt x="541020" y="193682"/>
                  <a:pt x="529590" y="191777"/>
                </a:cubicBezTo>
                <a:close/>
                <a:moveTo>
                  <a:pt x="210185" y="381642"/>
                </a:moveTo>
                <a:cubicBezTo>
                  <a:pt x="205105" y="407677"/>
                  <a:pt x="219710" y="401327"/>
                  <a:pt x="234950" y="405137"/>
                </a:cubicBezTo>
                <a:cubicBezTo>
                  <a:pt x="308610" y="414027"/>
                  <a:pt x="380365" y="435617"/>
                  <a:pt x="449580" y="460382"/>
                </a:cubicBezTo>
                <a:cubicBezTo>
                  <a:pt x="534670" y="436887"/>
                  <a:pt x="233680" y="381007"/>
                  <a:pt x="210185" y="381642"/>
                </a:cubicBezTo>
                <a:close/>
                <a:moveTo>
                  <a:pt x="158115" y="502292"/>
                </a:moveTo>
                <a:cubicBezTo>
                  <a:pt x="135890" y="498482"/>
                  <a:pt x="132080" y="519437"/>
                  <a:pt x="150495" y="523247"/>
                </a:cubicBezTo>
                <a:cubicBezTo>
                  <a:pt x="202565" y="528327"/>
                  <a:pt x="250190" y="551187"/>
                  <a:pt x="300355" y="561982"/>
                </a:cubicBezTo>
                <a:cubicBezTo>
                  <a:pt x="330200" y="530867"/>
                  <a:pt x="177165" y="511182"/>
                  <a:pt x="158115" y="502292"/>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43" name="Google Shape;643;p12"/>
          <p:cNvSpPr/>
          <p:nvPr/>
        </p:nvSpPr>
        <p:spPr>
          <a:xfrm>
            <a:off x="1273050" y="797936"/>
            <a:ext cx="772271" cy="869557"/>
          </a:xfrm>
          <a:custGeom>
            <a:avLst/>
            <a:gdLst/>
            <a:ahLst/>
            <a:cxnLst/>
            <a:rect l="l" t="t" r="r" b="b"/>
            <a:pathLst>
              <a:path w="673492" h="758335" extrusionOk="0">
                <a:moveTo>
                  <a:pt x="673374" y="561486"/>
                </a:moveTo>
                <a:cubicBezTo>
                  <a:pt x="620034" y="462426"/>
                  <a:pt x="597174" y="341776"/>
                  <a:pt x="553359" y="235731"/>
                </a:cubicBezTo>
                <a:cubicBezTo>
                  <a:pt x="527959" y="165881"/>
                  <a:pt x="499384" y="97301"/>
                  <a:pt x="477794" y="26181"/>
                </a:cubicBezTo>
                <a:cubicBezTo>
                  <a:pt x="475254" y="15386"/>
                  <a:pt x="467634" y="-1759"/>
                  <a:pt x="454934" y="146"/>
                </a:cubicBezTo>
                <a:cubicBezTo>
                  <a:pt x="404769" y="24276"/>
                  <a:pt x="-2266" y="86506"/>
                  <a:pt x="34564" y="136036"/>
                </a:cubicBezTo>
                <a:cubicBezTo>
                  <a:pt x="28849" y="139846"/>
                  <a:pt x="23769" y="143656"/>
                  <a:pt x="17419" y="147466"/>
                </a:cubicBezTo>
                <a:cubicBezTo>
                  <a:pt x="22499" y="196996"/>
                  <a:pt x="-33381" y="231286"/>
                  <a:pt x="32024" y="268116"/>
                </a:cubicBezTo>
                <a:cubicBezTo>
                  <a:pt x="31389" y="291611"/>
                  <a:pt x="36469" y="315106"/>
                  <a:pt x="54884" y="332886"/>
                </a:cubicBezTo>
                <a:cubicBezTo>
                  <a:pt x="36469" y="370986"/>
                  <a:pt x="33929" y="384956"/>
                  <a:pt x="68854" y="435756"/>
                </a:cubicBezTo>
                <a:cubicBezTo>
                  <a:pt x="61234" y="452901"/>
                  <a:pt x="66314" y="470046"/>
                  <a:pt x="79014" y="484016"/>
                </a:cubicBezTo>
                <a:cubicBezTo>
                  <a:pt x="104414" y="513861"/>
                  <a:pt x="66314" y="558946"/>
                  <a:pt x="104414" y="580536"/>
                </a:cubicBezTo>
                <a:cubicBezTo>
                  <a:pt x="115209" y="625621"/>
                  <a:pt x="115209" y="689121"/>
                  <a:pt x="167914" y="701821"/>
                </a:cubicBezTo>
                <a:cubicBezTo>
                  <a:pt x="198394" y="706266"/>
                  <a:pt x="186964" y="743096"/>
                  <a:pt x="210459" y="758336"/>
                </a:cubicBezTo>
                <a:cubicBezTo>
                  <a:pt x="250464" y="731031"/>
                  <a:pt x="296184" y="718966"/>
                  <a:pt x="342539" y="708806"/>
                </a:cubicBezTo>
                <a:cubicBezTo>
                  <a:pt x="399054" y="687216"/>
                  <a:pt x="456839" y="670071"/>
                  <a:pt x="515894" y="651656"/>
                </a:cubicBezTo>
                <a:cubicBezTo>
                  <a:pt x="555899" y="628161"/>
                  <a:pt x="620669" y="634511"/>
                  <a:pt x="648609" y="599586"/>
                </a:cubicBezTo>
                <a:cubicBezTo>
                  <a:pt x="653689" y="581806"/>
                  <a:pt x="675279" y="581806"/>
                  <a:pt x="673374" y="561486"/>
                </a:cubicBezTo>
                <a:close/>
                <a:moveTo>
                  <a:pt x="30754" y="205886"/>
                </a:moveTo>
                <a:cubicBezTo>
                  <a:pt x="33929" y="217951"/>
                  <a:pt x="36469" y="225571"/>
                  <a:pt x="37739" y="233191"/>
                </a:cubicBezTo>
                <a:cubicBezTo>
                  <a:pt x="28849" y="257956"/>
                  <a:pt x="5354" y="221761"/>
                  <a:pt x="30754" y="205886"/>
                </a:cubicBezTo>
                <a:close/>
                <a:moveTo>
                  <a:pt x="59964" y="196996"/>
                </a:moveTo>
                <a:cubicBezTo>
                  <a:pt x="55519" y="196996"/>
                  <a:pt x="52979" y="196996"/>
                  <a:pt x="53614" y="191916"/>
                </a:cubicBezTo>
                <a:cubicBezTo>
                  <a:pt x="56789" y="192551"/>
                  <a:pt x="58694" y="195091"/>
                  <a:pt x="59964" y="196996"/>
                </a:cubicBezTo>
                <a:cubicBezTo>
                  <a:pt x="59964" y="200171"/>
                  <a:pt x="59329" y="202711"/>
                  <a:pt x="60599" y="205251"/>
                </a:cubicBezTo>
                <a:cubicBezTo>
                  <a:pt x="59329" y="202711"/>
                  <a:pt x="59964" y="199536"/>
                  <a:pt x="59964" y="196996"/>
                </a:cubicBezTo>
                <a:close/>
                <a:moveTo>
                  <a:pt x="80284" y="409721"/>
                </a:moveTo>
                <a:cubicBezTo>
                  <a:pt x="61869" y="404641"/>
                  <a:pt x="59964" y="386226"/>
                  <a:pt x="68219" y="366541"/>
                </a:cubicBezTo>
                <a:cubicBezTo>
                  <a:pt x="81554" y="380511"/>
                  <a:pt x="84729" y="390036"/>
                  <a:pt x="80284" y="409721"/>
                </a:cubicBezTo>
                <a:close/>
                <a:moveTo>
                  <a:pt x="72664" y="259226"/>
                </a:moveTo>
                <a:cubicBezTo>
                  <a:pt x="75204" y="259861"/>
                  <a:pt x="74569" y="260496"/>
                  <a:pt x="73934" y="262401"/>
                </a:cubicBezTo>
                <a:cubicBezTo>
                  <a:pt x="71394" y="262401"/>
                  <a:pt x="72029" y="261131"/>
                  <a:pt x="72664" y="259226"/>
                </a:cubicBezTo>
                <a:close/>
                <a:moveTo>
                  <a:pt x="96159" y="445281"/>
                </a:moveTo>
                <a:cubicBezTo>
                  <a:pt x="106319" y="456711"/>
                  <a:pt x="113304" y="466236"/>
                  <a:pt x="105684" y="482746"/>
                </a:cubicBezTo>
                <a:cubicBezTo>
                  <a:pt x="92349" y="471316"/>
                  <a:pt x="81554" y="462426"/>
                  <a:pt x="96159" y="445281"/>
                </a:cubicBezTo>
                <a:close/>
                <a:moveTo>
                  <a:pt x="98699" y="339236"/>
                </a:moveTo>
                <a:cubicBezTo>
                  <a:pt x="103144" y="352571"/>
                  <a:pt x="105684" y="362096"/>
                  <a:pt x="110129" y="376066"/>
                </a:cubicBezTo>
                <a:cubicBezTo>
                  <a:pt x="96159" y="359556"/>
                  <a:pt x="96159" y="359556"/>
                  <a:pt x="98699" y="339236"/>
                </a:cubicBezTo>
                <a:close/>
                <a:moveTo>
                  <a:pt x="122829" y="558311"/>
                </a:moveTo>
                <a:cubicBezTo>
                  <a:pt x="94254" y="564026"/>
                  <a:pt x="106319" y="529736"/>
                  <a:pt x="119654" y="507511"/>
                </a:cubicBezTo>
                <a:cubicBezTo>
                  <a:pt x="126639" y="527196"/>
                  <a:pt x="143784" y="543706"/>
                  <a:pt x="122829" y="558311"/>
                </a:cubicBezTo>
                <a:close/>
                <a:moveTo>
                  <a:pt x="136164" y="584981"/>
                </a:moveTo>
                <a:cubicBezTo>
                  <a:pt x="148864" y="589426"/>
                  <a:pt x="148229" y="597681"/>
                  <a:pt x="145689" y="606571"/>
                </a:cubicBezTo>
                <a:cubicBezTo>
                  <a:pt x="129814" y="626891"/>
                  <a:pt x="125369" y="595776"/>
                  <a:pt x="136164" y="584981"/>
                </a:cubicBezTo>
                <a:close/>
                <a:moveTo>
                  <a:pt x="148864" y="645941"/>
                </a:moveTo>
                <a:cubicBezTo>
                  <a:pt x="166644" y="642131"/>
                  <a:pt x="169819" y="663086"/>
                  <a:pt x="171089" y="675786"/>
                </a:cubicBezTo>
                <a:cubicBezTo>
                  <a:pt x="155849" y="687851"/>
                  <a:pt x="141879" y="664356"/>
                  <a:pt x="148864" y="645941"/>
                </a:cubicBezTo>
                <a:close/>
                <a:moveTo>
                  <a:pt x="222524" y="723411"/>
                </a:moveTo>
                <a:cubicBezTo>
                  <a:pt x="221889" y="722141"/>
                  <a:pt x="221254" y="720871"/>
                  <a:pt x="220619" y="719601"/>
                </a:cubicBezTo>
                <a:cubicBezTo>
                  <a:pt x="222524" y="718331"/>
                  <a:pt x="223794" y="718966"/>
                  <a:pt x="224429" y="721506"/>
                </a:cubicBezTo>
                <a:cubicBezTo>
                  <a:pt x="223159" y="722141"/>
                  <a:pt x="223159" y="722776"/>
                  <a:pt x="222524" y="723411"/>
                </a:cubicBezTo>
                <a:close/>
                <a:moveTo>
                  <a:pt x="248559" y="709441"/>
                </a:moveTo>
                <a:cubicBezTo>
                  <a:pt x="251099" y="699281"/>
                  <a:pt x="261259" y="696106"/>
                  <a:pt x="269514" y="693566"/>
                </a:cubicBezTo>
                <a:cubicBezTo>
                  <a:pt x="355239" y="675151"/>
                  <a:pt x="435884" y="637051"/>
                  <a:pt x="520974" y="623716"/>
                </a:cubicBezTo>
                <a:cubicBezTo>
                  <a:pt x="502559" y="639591"/>
                  <a:pt x="282849" y="718966"/>
                  <a:pt x="248559" y="709441"/>
                </a:cubicBezTo>
                <a:close/>
                <a:moveTo>
                  <a:pt x="523514" y="623081"/>
                </a:moveTo>
                <a:cubicBezTo>
                  <a:pt x="524784" y="622446"/>
                  <a:pt x="525419" y="621811"/>
                  <a:pt x="526689" y="621176"/>
                </a:cubicBezTo>
                <a:cubicBezTo>
                  <a:pt x="526054" y="622446"/>
                  <a:pt x="524784" y="623081"/>
                  <a:pt x="523514" y="623081"/>
                </a:cubicBezTo>
                <a:close/>
                <a:moveTo>
                  <a:pt x="232684" y="682771"/>
                </a:moveTo>
                <a:cubicBezTo>
                  <a:pt x="222524" y="671341"/>
                  <a:pt x="222524" y="658006"/>
                  <a:pt x="216809" y="642766"/>
                </a:cubicBezTo>
                <a:cubicBezTo>
                  <a:pt x="254274" y="607841"/>
                  <a:pt x="182519" y="602126"/>
                  <a:pt x="206649" y="563391"/>
                </a:cubicBezTo>
                <a:cubicBezTo>
                  <a:pt x="190139" y="545611"/>
                  <a:pt x="173629" y="525926"/>
                  <a:pt x="174264" y="497986"/>
                </a:cubicBezTo>
                <a:cubicBezTo>
                  <a:pt x="237129" y="492906"/>
                  <a:pt x="139974" y="468141"/>
                  <a:pt x="148229" y="412261"/>
                </a:cubicBezTo>
                <a:cubicBezTo>
                  <a:pt x="155849" y="415436"/>
                  <a:pt x="162834" y="418611"/>
                  <a:pt x="172359" y="421786"/>
                </a:cubicBezTo>
                <a:cubicBezTo>
                  <a:pt x="172994" y="394481"/>
                  <a:pt x="151404" y="390671"/>
                  <a:pt x="136164" y="381781"/>
                </a:cubicBezTo>
                <a:cubicBezTo>
                  <a:pt x="132354" y="370351"/>
                  <a:pt x="127274" y="360191"/>
                  <a:pt x="128544" y="347491"/>
                </a:cubicBezTo>
                <a:cubicBezTo>
                  <a:pt x="134894" y="346856"/>
                  <a:pt x="139974" y="346221"/>
                  <a:pt x="145054" y="346221"/>
                </a:cubicBezTo>
                <a:cubicBezTo>
                  <a:pt x="160294" y="320821"/>
                  <a:pt x="97429" y="315741"/>
                  <a:pt x="103779" y="266211"/>
                </a:cubicBezTo>
                <a:cubicBezTo>
                  <a:pt x="110129" y="264941"/>
                  <a:pt x="115209" y="264306"/>
                  <a:pt x="122194" y="263036"/>
                </a:cubicBezTo>
                <a:cubicBezTo>
                  <a:pt x="119654" y="230651"/>
                  <a:pt x="87269" y="233826"/>
                  <a:pt x="84094" y="197631"/>
                </a:cubicBezTo>
                <a:cubicBezTo>
                  <a:pt x="89809" y="194456"/>
                  <a:pt x="95524" y="191281"/>
                  <a:pt x="103144" y="186836"/>
                </a:cubicBezTo>
                <a:cubicBezTo>
                  <a:pt x="84094" y="166516"/>
                  <a:pt x="63139" y="158261"/>
                  <a:pt x="62504" y="125876"/>
                </a:cubicBezTo>
                <a:cubicBezTo>
                  <a:pt x="184424" y="76346"/>
                  <a:pt x="322219" y="50946"/>
                  <a:pt x="451759" y="25546"/>
                </a:cubicBezTo>
                <a:cubicBezTo>
                  <a:pt x="519069" y="198266"/>
                  <a:pt x="592094" y="374796"/>
                  <a:pt x="635909" y="555771"/>
                </a:cubicBezTo>
                <a:cubicBezTo>
                  <a:pt x="508274" y="616096"/>
                  <a:pt x="366669" y="643401"/>
                  <a:pt x="232684" y="682771"/>
                </a:cubicBezTo>
                <a:close/>
                <a:moveTo>
                  <a:pt x="397784" y="69361"/>
                </a:moveTo>
                <a:cubicBezTo>
                  <a:pt x="303804" y="94126"/>
                  <a:pt x="210459" y="117621"/>
                  <a:pt x="117114" y="145561"/>
                </a:cubicBezTo>
                <a:cubicBezTo>
                  <a:pt x="171724" y="303041"/>
                  <a:pt x="205379" y="466236"/>
                  <a:pt x="253004" y="625621"/>
                </a:cubicBezTo>
                <a:cubicBezTo>
                  <a:pt x="256179" y="635146"/>
                  <a:pt x="265069" y="638956"/>
                  <a:pt x="273324" y="633876"/>
                </a:cubicBezTo>
                <a:cubicBezTo>
                  <a:pt x="378734" y="598951"/>
                  <a:pt x="487954" y="572916"/>
                  <a:pt x="593999" y="537356"/>
                </a:cubicBezTo>
                <a:cubicBezTo>
                  <a:pt x="560344" y="406546"/>
                  <a:pt x="498749" y="280816"/>
                  <a:pt x="461919" y="148736"/>
                </a:cubicBezTo>
                <a:cubicBezTo>
                  <a:pt x="451124" y="116351"/>
                  <a:pt x="444774" y="54756"/>
                  <a:pt x="397784" y="69361"/>
                </a:cubicBezTo>
                <a:close/>
                <a:moveTo>
                  <a:pt x="415564" y="90951"/>
                </a:moveTo>
                <a:cubicBezTo>
                  <a:pt x="425089" y="97936"/>
                  <a:pt x="427629" y="107461"/>
                  <a:pt x="426359" y="122066"/>
                </a:cubicBezTo>
                <a:cubicBezTo>
                  <a:pt x="375559" y="158896"/>
                  <a:pt x="350159" y="80156"/>
                  <a:pt x="415564" y="90951"/>
                </a:cubicBezTo>
                <a:close/>
                <a:moveTo>
                  <a:pt x="433344" y="378606"/>
                </a:moveTo>
                <a:cubicBezTo>
                  <a:pt x="425724" y="381146"/>
                  <a:pt x="418739" y="383051"/>
                  <a:pt x="413024" y="384321"/>
                </a:cubicBezTo>
                <a:cubicBezTo>
                  <a:pt x="395879" y="367176"/>
                  <a:pt x="387624" y="339871"/>
                  <a:pt x="425089" y="339871"/>
                </a:cubicBezTo>
                <a:cubicBezTo>
                  <a:pt x="430804" y="350666"/>
                  <a:pt x="434614" y="362096"/>
                  <a:pt x="433344" y="378606"/>
                </a:cubicBezTo>
                <a:close/>
                <a:moveTo>
                  <a:pt x="423819" y="437661"/>
                </a:moveTo>
                <a:cubicBezTo>
                  <a:pt x="419374" y="426866"/>
                  <a:pt x="416834" y="420516"/>
                  <a:pt x="414294" y="409086"/>
                </a:cubicBezTo>
                <a:cubicBezTo>
                  <a:pt x="453664" y="375431"/>
                  <a:pt x="471444" y="442741"/>
                  <a:pt x="423819" y="437661"/>
                </a:cubicBezTo>
                <a:close/>
                <a:moveTo>
                  <a:pt x="284754" y="308756"/>
                </a:moveTo>
                <a:cubicBezTo>
                  <a:pt x="299359" y="319551"/>
                  <a:pt x="299994" y="334156"/>
                  <a:pt x="306344" y="350666"/>
                </a:cubicBezTo>
                <a:cubicBezTo>
                  <a:pt x="293009" y="362096"/>
                  <a:pt x="280309" y="362096"/>
                  <a:pt x="267609" y="365271"/>
                </a:cubicBezTo>
                <a:cubicBezTo>
                  <a:pt x="258719" y="351936"/>
                  <a:pt x="255544" y="338601"/>
                  <a:pt x="254909" y="322091"/>
                </a:cubicBezTo>
                <a:cubicBezTo>
                  <a:pt x="265069" y="317646"/>
                  <a:pt x="273959" y="313201"/>
                  <a:pt x="284754" y="308756"/>
                </a:cubicBezTo>
                <a:close/>
                <a:moveTo>
                  <a:pt x="249194" y="297961"/>
                </a:moveTo>
                <a:cubicBezTo>
                  <a:pt x="244749" y="285896"/>
                  <a:pt x="240939" y="275101"/>
                  <a:pt x="237129" y="263671"/>
                </a:cubicBezTo>
                <a:cubicBezTo>
                  <a:pt x="248559" y="257321"/>
                  <a:pt x="258719" y="252876"/>
                  <a:pt x="272054" y="254146"/>
                </a:cubicBezTo>
                <a:cubicBezTo>
                  <a:pt x="287294" y="278276"/>
                  <a:pt x="289834" y="297961"/>
                  <a:pt x="249194" y="297961"/>
                </a:cubicBezTo>
                <a:close/>
                <a:moveTo>
                  <a:pt x="312059" y="285261"/>
                </a:moveTo>
                <a:cubicBezTo>
                  <a:pt x="297454" y="273831"/>
                  <a:pt x="299359" y="260496"/>
                  <a:pt x="297454" y="248431"/>
                </a:cubicBezTo>
                <a:cubicBezTo>
                  <a:pt x="307614" y="236366"/>
                  <a:pt x="320949" y="233191"/>
                  <a:pt x="334284" y="230651"/>
                </a:cubicBezTo>
                <a:cubicBezTo>
                  <a:pt x="346984" y="240811"/>
                  <a:pt x="344444" y="256051"/>
                  <a:pt x="350159" y="268116"/>
                </a:cubicBezTo>
                <a:cubicBezTo>
                  <a:pt x="339999" y="283356"/>
                  <a:pt x="322854" y="278276"/>
                  <a:pt x="312059" y="285261"/>
                </a:cubicBezTo>
                <a:close/>
                <a:moveTo>
                  <a:pt x="369209" y="328441"/>
                </a:moveTo>
                <a:cubicBezTo>
                  <a:pt x="357144" y="339871"/>
                  <a:pt x="343174" y="344316"/>
                  <a:pt x="327299" y="348126"/>
                </a:cubicBezTo>
                <a:cubicBezTo>
                  <a:pt x="322219" y="333521"/>
                  <a:pt x="317139" y="320186"/>
                  <a:pt x="310154" y="301771"/>
                </a:cubicBezTo>
                <a:cubicBezTo>
                  <a:pt x="326029" y="297326"/>
                  <a:pt x="338094" y="294151"/>
                  <a:pt x="349524" y="290976"/>
                </a:cubicBezTo>
                <a:cubicBezTo>
                  <a:pt x="364764" y="301136"/>
                  <a:pt x="364129" y="315741"/>
                  <a:pt x="369209" y="328441"/>
                </a:cubicBezTo>
                <a:close/>
                <a:moveTo>
                  <a:pt x="308249" y="374796"/>
                </a:moveTo>
                <a:cubicBezTo>
                  <a:pt x="317139" y="386226"/>
                  <a:pt x="320949" y="398926"/>
                  <a:pt x="323489" y="416071"/>
                </a:cubicBezTo>
                <a:cubicBezTo>
                  <a:pt x="308884" y="420516"/>
                  <a:pt x="298724" y="428136"/>
                  <a:pt x="284119" y="423056"/>
                </a:cubicBezTo>
                <a:cubicBezTo>
                  <a:pt x="280944" y="412261"/>
                  <a:pt x="278404" y="401466"/>
                  <a:pt x="275229" y="390036"/>
                </a:cubicBezTo>
                <a:cubicBezTo>
                  <a:pt x="282849" y="378606"/>
                  <a:pt x="294914" y="375431"/>
                  <a:pt x="308249" y="374796"/>
                </a:cubicBezTo>
                <a:close/>
                <a:moveTo>
                  <a:pt x="327934" y="435756"/>
                </a:moveTo>
                <a:cubicBezTo>
                  <a:pt x="338729" y="444011"/>
                  <a:pt x="340634" y="456076"/>
                  <a:pt x="343174" y="468141"/>
                </a:cubicBezTo>
                <a:cubicBezTo>
                  <a:pt x="334284" y="478936"/>
                  <a:pt x="322219" y="480206"/>
                  <a:pt x="310789" y="484016"/>
                </a:cubicBezTo>
                <a:cubicBezTo>
                  <a:pt x="298724" y="475761"/>
                  <a:pt x="292374" y="464331"/>
                  <a:pt x="291739" y="450361"/>
                </a:cubicBezTo>
                <a:cubicBezTo>
                  <a:pt x="308249" y="438296"/>
                  <a:pt x="308249" y="437661"/>
                  <a:pt x="327934" y="435756"/>
                </a:cubicBezTo>
                <a:close/>
                <a:moveTo>
                  <a:pt x="332379" y="373526"/>
                </a:moveTo>
                <a:cubicBezTo>
                  <a:pt x="344444" y="361461"/>
                  <a:pt x="358414" y="357016"/>
                  <a:pt x="375559" y="353206"/>
                </a:cubicBezTo>
                <a:cubicBezTo>
                  <a:pt x="384449" y="366541"/>
                  <a:pt x="385084" y="377971"/>
                  <a:pt x="384449" y="390671"/>
                </a:cubicBezTo>
                <a:cubicBezTo>
                  <a:pt x="373654" y="401466"/>
                  <a:pt x="360319" y="405276"/>
                  <a:pt x="345714" y="406546"/>
                </a:cubicBezTo>
                <a:cubicBezTo>
                  <a:pt x="336189" y="397021"/>
                  <a:pt x="334919" y="385591"/>
                  <a:pt x="332379" y="373526"/>
                </a:cubicBezTo>
                <a:close/>
                <a:moveTo>
                  <a:pt x="386989" y="414166"/>
                </a:moveTo>
                <a:cubicBezTo>
                  <a:pt x="398419" y="421786"/>
                  <a:pt x="399689" y="434486"/>
                  <a:pt x="402229" y="446551"/>
                </a:cubicBezTo>
                <a:cubicBezTo>
                  <a:pt x="392704" y="456076"/>
                  <a:pt x="381909" y="457981"/>
                  <a:pt x="369844" y="458616"/>
                </a:cubicBezTo>
                <a:cubicBezTo>
                  <a:pt x="360954" y="450361"/>
                  <a:pt x="358414" y="439566"/>
                  <a:pt x="355874" y="428771"/>
                </a:cubicBezTo>
                <a:cubicBezTo>
                  <a:pt x="363494" y="417341"/>
                  <a:pt x="375559" y="417976"/>
                  <a:pt x="386989" y="414166"/>
                </a:cubicBezTo>
                <a:close/>
                <a:moveTo>
                  <a:pt x="404769" y="279546"/>
                </a:moveTo>
                <a:cubicBezTo>
                  <a:pt x="412389" y="289071"/>
                  <a:pt x="413024" y="302406"/>
                  <a:pt x="420009" y="314471"/>
                </a:cubicBezTo>
                <a:cubicBezTo>
                  <a:pt x="388894" y="350666"/>
                  <a:pt x="352699" y="279546"/>
                  <a:pt x="404769" y="279546"/>
                </a:cubicBezTo>
                <a:close/>
                <a:moveTo>
                  <a:pt x="372384" y="263036"/>
                </a:moveTo>
                <a:cubicBezTo>
                  <a:pt x="363494" y="251606"/>
                  <a:pt x="361589" y="238906"/>
                  <a:pt x="363494" y="223031"/>
                </a:cubicBezTo>
                <a:cubicBezTo>
                  <a:pt x="370479" y="220491"/>
                  <a:pt x="376829" y="218586"/>
                  <a:pt x="382544" y="216681"/>
                </a:cubicBezTo>
                <a:cubicBezTo>
                  <a:pt x="400324" y="230016"/>
                  <a:pt x="413659" y="260496"/>
                  <a:pt x="372384" y="263036"/>
                </a:cubicBezTo>
                <a:close/>
                <a:moveTo>
                  <a:pt x="354604" y="201441"/>
                </a:moveTo>
                <a:cubicBezTo>
                  <a:pt x="345714" y="193186"/>
                  <a:pt x="344444" y="181756"/>
                  <a:pt x="341904" y="168421"/>
                </a:cubicBezTo>
                <a:cubicBezTo>
                  <a:pt x="349524" y="165246"/>
                  <a:pt x="356509" y="161436"/>
                  <a:pt x="366669" y="156991"/>
                </a:cubicBezTo>
                <a:cubicBezTo>
                  <a:pt x="378099" y="179216"/>
                  <a:pt x="393339" y="203346"/>
                  <a:pt x="354604" y="201441"/>
                </a:cubicBezTo>
                <a:close/>
                <a:moveTo>
                  <a:pt x="363494" y="137306"/>
                </a:moveTo>
                <a:cubicBezTo>
                  <a:pt x="354604" y="143656"/>
                  <a:pt x="346984" y="145561"/>
                  <a:pt x="337459" y="146831"/>
                </a:cubicBezTo>
                <a:cubicBezTo>
                  <a:pt x="299359" y="106826"/>
                  <a:pt x="355239" y="80791"/>
                  <a:pt x="363494" y="137306"/>
                </a:cubicBezTo>
                <a:close/>
                <a:moveTo>
                  <a:pt x="328569" y="207791"/>
                </a:moveTo>
                <a:cubicBezTo>
                  <a:pt x="311424" y="219221"/>
                  <a:pt x="311424" y="219221"/>
                  <a:pt x="293009" y="221761"/>
                </a:cubicBezTo>
                <a:cubicBezTo>
                  <a:pt x="268879" y="193821"/>
                  <a:pt x="277134" y="170326"/>
                  <a:pt x="315869" y="174771"/>
                </a:cubicBezTo>
                <a:cubicBezTo>
                  <a:pt x="324759" y="187471"/>
                  <a:pt x="324759" y="187471"/>
                  <a:pt x="328569" y="207791"/>
                </a:cubicBezTo>
                <a:close/>
                <a:moveTo>
                  <a:pt x="312694" y="154451"/>
                </a:moveTo>
                <a:cubicBezTo>
                  <a:pt x="299994" y="162706"/>
                  <a:pt x="289199" y="165246"/>
                  <a:pt x="276499" y="163341"/>
                </a:cubicBezTo>
                <a:cubicBezTo>
                  <a:pt x="267609" y="153816"/>
                  <a:pt x="265069" y="141751"/>
                  <a:pt x="261894" y="127781"/>
                </a:cubicBezTo>
                <a:cubicBezTo>
                  <a:pt x="290469" y="104286"/>
                  <a:pt x="308249" y="123336"/>
                  <a:pt x="312694" y="154451"/>
                </a:cubicBezTo>
                <a:close/>
                <a:moveTo>
                  <a:pt x="269514" y="229381"/>
                </a:moveTo>
                <a:cubicBezTo>
                  <a:pt x="254909" y="238906"/>
                  <a:pt x="243479" y="242716"/>
                  <a:pt x="230144" y="238906"/>
                </a:cubicBezTo>
                <a:cubicBezTo>
                  <a:pt x="222524" y="226841"/>
                  <a:pt x="218714" y="214141"/>
                  <a:pt x="218714" y="200171"/>
                </a:cubicBezTo>
                <a:cubicBezTo>
                  <a:pt x="228239" y="191281"/>
                  <a:pt x="238399" y="188106"/>
                  <a:pt x="251734" y="189376"/>
                </a:cubicBezTo>
                <a:cubicBezTo>
                  <a:pt x="263799" y="198901"/>
                  <a:pt x="262529" y="214141"/>
                  <a:pt x="269514" y="229381"/>
                </a:cubicBezTo>
                <a:close/>
                <a:moveTo>
                  <a:pt x="205379" y="139846"/>
                </a:moveTo>
                <a:cubicBezTo>
                  <a:pt x="241574" y="132861"/>
                  <a:pt x="244114" y="134131"/>
                  <a:pt x="248559" y="165881"/>
                </a:cubicBezTo>
                <a:cubicBezTo>
                  <a:pt x="233954" y="174771"/>
                  <a:pt x="233954" y="175406"/>
                  <a:pt x="212364" y="176041"/>
                </a:cubicBezTo>
                <a:cubicBezTo>
                  <a:pt x="205379" y="166516"/>
                  <a:pt x="202204" y="155086"/>
                  <a:pt x="205379" y="139846"/>
                </a:cubicBezTo>
                <a:close/>
                <a:moveTo>
                  <a:pt x="146959" y="160166"/>
                </a:moveTo>
                <a:cubicBezTo>
                  <a:pt x="155849" y="153181"/>
                  <a:pt x="164739" y="148736"/>
                  <a:pt x="177439" y="151911"/>
                </a:cubicBezTo>
                <a:cubicBezTo>
                  <a:pt x="182519" y="162071"/>
                  <a:pt x="186964" y="172231"/>
                  <a:pt x="185694" y="184296"/>
                </a:cubicBezTo>
                <a:cubicBezTo>
                  <a:pt x="172359" y="193821"/>
                  <a:pt x="172359" y="193821"/>
                  <a:pt x="154579" y="195726"/>
                </a:cubicBezTo>
                <a:cubicBezTo>
                  <a:pt x="149499" y="183026"/>
                  <a:pt x="145689" y="172231"/>
                  <a:pt x="146959" y="160166"/>
                </a:cubicBezTo>
                <a:close/>
                <a:moveTo>
                  <a:pt x="194584" y="209696"/>
                </a:moveTo>
                <a:cubicBezTo>
                  <a:pt x="204109" y="225571"/>
                  <a:pt x="203474" y="225571"/>
                  <a:pt x="204744" y="245891"/>
                </a:cubicBezTo>
                <a:cubicBezTo>
                  <a:pt x="199029" y="254781"/>
                  <a:pt x="189504" y="257956"/>
                  <a:pt x="176804" y="259861"/>
                </a:cubicBezTo>
                <a:cubicBezTo>
                  <a:pt x="160929" y="240811"/>
                  <a:pt x="160294" y="202076"/>
                  <a:pt x="194584" y="209696"/>
                </a:cubicBezTo>
                <a:close/>
                <a:moveTo>
                  <a:pt x="181884" y="289071"/>
                </a:moveTo>
                <a:cubicBezTo>
                  <a:pt x="188869" y="277641"/>
                  <a:pt x="200299" y="273196"/>
                  <a:pt x="212999" y="271291"/>
                </a:cubicBezTo>
                <a:cubicBezTo>
                  <a:pt x="222524" y="281451"/>
                  <a:pt x="225699" y="292881"/>
                  <a:pt x="226334" y="305581"/>
                </a:cubicBezTo>
                <a:cubicBezTo>
                  <a:pt x="211729" y="316376"/>
                  <a:pt x="211729" y="316376"/>
                  <a:pt x="195219" y="317646"/>
                </a:cubicBezTo>
                <a:cubicBezTo>
                  <a:pt x="187599" y="310026"/>
                  <a:pt x="186964" y="299231"/>
                  <a:pt x="181884" y="289071"/>
                </a:cubicBezTo>
                <a:close/>
                <a:moveTo>
                  <a:pt x="230779" y="331616"/>
                </a:moveTo>
                <a:cubicBezTo>
                  <a:pt x="240304" y="344316"/>
                  <a:pt x="254274" y="374161"/>
                  <a:pt x="232684" y="379876"/>
                </a:cubicBezTo>
                <a:cubicBezTo>
                  <a:pt x="193314" y="386226"/>
                  <a:pt x="192679" y="330981"/>
                  <a:pt x="230779" y="331616"/>
                </a:cubicBezTo>
                <a:close/>
                <a:moveTo>
                  <a:pt x="217444" y="409721"/>
                </a:moveTo>
                <a:cubicBezTo>
                  <a:pt x="228874" y="401466"/>
                  <a:pt x="239669" y="397656"/>
                  <a:pt x="251734" y="397656"/>
                </a:cubicBezTo>
                <a:cubicBezTo>
                  <a:pt x="261259" y="406546"/>
                  <a:pt x="263164" y="417976"/>
                  <a:pt x="261894" y="431311"/>
                </a:cubicBezTo>
                <a:cubicBezTo>
                  <a:pt x="252369" y="439566"/>
                  <a:pt x="242209" y="445281"/>
                  <a:pt x="228239" y="444646"/>
                </a:cubicBezTo>
                <a:cubicBezTo>
                  <a:pt x="219984" y="435121"/>
                  <a:pt x="219984" y="423691"/>
                  <a:pt x="217444" y="409721"/>
                </a:cubicBezTo>
                <a:close/>
                <a:moveTo>
                  <a:pt x="235224" y="469411"/>
                </a:moveTo>
                <a:cubicBezTo>
                  <a:pt x="244749" y="464966"/>
                  <a:pt x="253639" y="460521"/>
                  <a:pt x="262529" y="456076"/>
                </a:cubicBezTo>
                <a:cubicBezTo>
                  <a:pt x="276499" y="464966"/>
                  <a:pt x="280309" y="477666"/>
                  <a:pt x="280944" y="492271"/>
                </a:cubicBezTo>
                <a:cubicBezTo>
                  <a:pt x="271419" y="503066"/>
                  <a:pt x="259989" y="508781"/>
                  <a:pt x="244749" y="507511"/>
                </a:cubicBezTo>
                <a:cubicBezTo>
                  <a:pt x="237129" y="496081"/>
                  <a:pt x="235224" y="484016"/>
                  <a:pt x="235224" y="469411"/>
                </a:cubicBezTo>
                <a:close/>
                <a:moveTo>
                  <a:pt x="256179" y="560851"/>
                </a:moveTo>
                <a:cubicBezTo>
                  <a:pt x="253639" y="550691"/>
                  <a:pt x="251734" y="542436"/>
                  <a:pt x="249194" y="534816"/>
                </a:cubicBezTo>
                <a:cubicBezTo>
                  <a:pt x="259354" y="524021"/>
                  <a:pt x="271419" y="520846"/>
                  <a:pt x="282849" y="517671"/>
                </a:cubicBezTo>
                <a:cubicBezTo>
                  <a:pt x="294279" y="524656"/>
                  <a:pt x="294914" y="535451"/>
                  <a:pt x="297454" y="546246"/>
                </a:cubicBezTo>
                <a:cubicBezTo>
                  <a:pt x="286659" y="556406"/>
                  <a:pt x="273959" y="558311"/>
                  <a:pt x="256179" y="560851"/>
                </a:cubicBezTo>
                <a:close/>
                <a:moveTo>
                  <a:pt x="276499" y="606571"/>
                </a:moveTo>
                <a:cubicBezTo>
                  <a:pt x="267609" y="600221"/>
                  <a:pt x="265704" y="592601"/>
                  <a:pt x="268879" y="581171"/>
                </a:cubicBezTo>
                <a:cubicBezTo>
                  <a:pt x="315869" y="551961"/>
                  <a:pt x="331109" y="608476"/>
                  <a:pt x="276499" y="606571"/>
                </a:cubicBezTo>
                <a:close/>
                <a:moveTo>
                  <a:pt x="348889" y="487826"/>
                </a:moveTo>
                <a:cubicBezTo>
                  <a:pt x="362224" y="494811"/>
                  <a:pt x="362859" y="506876"/>
                  <a:pt x="364129" y="523386"/>
                </a:cubicBezTo>
                <a:cubicBezTo>
                  <a:pt x="350159" y="528466"/>
                  <a:pt x="338729" y="532911"/>
                  <a:pt x="327934" y="536721"/>
                </a:cubicBezTo>
                <a:cubicBezTo>
                  <a:pt x="296819" y="511321"/>
                  <a:pt x="317774" y="493541"/>
                  <a:pt x="348889" y="487826"/>
                </a:cubicBezTo>
                <a:close/>
                <a:moveTo>
                  <a:pt x="339364" y="593871"/>
                </a:moveTo>
                <a:cubicBezTo>
                  <a:pt x="329839" y="585616"/>
                  <a:pt x="333014" y="572916"/>
                  <a:pt x="329204" y="562121"/>
                </a:cubicBezTo>
                <a:cubicBezTo>
                  <a:pt x="338729" y="548151"/>
                  <a:pt x="353969" y="546246"/>
                  <a:pt x="366669" y="541166"/>
                </a:cubicBezTo>
                <a:cubicBezTo>
                  <a:pt x="378099" y="555771"/>
                  <a:pt x="378099" y="555771"/>
                  <a:pt x="380004" y="579266"/>
                </a:cubicBezTo>
                <a:cubicBezTo>
                  <a:pt x="362859" y="591331"/>
                  <a:pt x="362859" y="591331"/>
                  <a:pt x="339364" y="593871"/>
                </a:cubicBezTo>
                <a:close/>
                <a:moveTo>
                  <a:pt x="378099" y="481476"/>
                </a:moveTo>
                <a:cubicBezTo>
                  <a:pt x="385719" y="471951"/>
                  <a:pt x="394609" y="468141"/>
                  <a:pt x="406674" y="468776"/>
                </a:cubicBezTo>
                <a:cubicBezTo>
                  <a:pt x="414294" y="477666"/>
                  <a:pt x="418739" y="487826"/>
                  <a:pt x="420009" y="499256"/>
                </a:cubicBezTo>
                <a:cubicBezTo>
                  <a:pt x="413024" y="509416"/>
                  <a:pt x="402864" y="512591"/>
                  <a:pt x="390164" y="515131"/>
                </a:cubicBezTo>
                <a:cubicBezTo>
                  <a:pt x="380639" y="504971"/>
                  <a:pt x="380639" y="492906"/>
                  <a:pt x="378099" y="481476"/>
                </a:cubicBezTo>
                <a:close/>
                <a:moveTo>
                  <a:pt x="411119" y="571646"/>
                </a:moveTo>
                <a:cubicBezTo>
                  <a:pt x="393339" y="550056"/>
                  <a:pt x="389529" y="530371"/>
                  <a:pt x="425724" y="524021"/>
                </a:cubicBezTo>
                <a:cubicBezTo>
                  <a:pt x="432074" y="536721"/>
                  <a:pt x="437154" y="550056"/>
                  <a:pt x="441599" y="564026"/>
                </a:cubicBezTo>
                <a:cubicBezTo>
                  <a:pt x="432074" y="571011"/>
                  <a:pt x="422549" y="573551"/>
                  <a:pt x="411119" y="571646"/>
                </a:cubicBezTo>
                <a:close/>
                <a:moveTo>
                  <a:pt x="435884" y="480841"/>
                </a:moveTo>
                <a:cubicBezTo>
                  <a:pt x="425724" y="454806"/>
                  <a:pt x="442869" y="452901"/>
                  <a:pt x="462554" y="447821"/>
                </a:cubicBezTo>
                <a:cubicBezTo>
                  <a:pt x="487954" y="483381"/>
                  <a:pt x="456204" y="514496"/>
                  <a:pt x="435884" y="480841"/>
                </a:cubicBezTo>
                <a:close/>
                <a:moveTo>
                  <a:pt x="466364" y="555136"/>
                </a:moveTo>
                <a:cubicBezTo>
                  <a:pt x="458744" y="541166"/>
                  <a:pt x="447949" y="529736"/>
                  <a:pt x="451759" y="508781"/>
                </a:cubicBezTo>
                <a:lnTo>
                  <a:pt x="483509" y="508781"/>
                </a:lnTo>
                <a:cubicBezTo>
                  <a:pt x="486684" y="519576"/>
                  <a:pt x="489224" y="530371"/>
                  <a:pt x="491764" y="539261"/>
                </a:cubicBezTo>
                <a:cubicBezTo>
                  <a:pt x="486049" y="551961"/>
                  <a:pt x="476524" y="552596"/>
                  <a:pt x="466364" y="555136"/>
                </a:cubicBezTo>
                <a:close/>
                <a:moveTo>
                  <a:pt x="551454" y="482111"/>
                </a:moveTo>
                <a:cubicBezTo>
                  <a:pt x="560344" y="494811"/>
                  <a:pt x="569234" y="508146"/>
                  <a:pt x="571139" y="525926"/>
                </a:cubicBezTo>
                <a:cubicBezTo>
                  <a:pt x="553359" y="529101"/>
                  <a:pt x="537484" y="532911"/>
                  <a:pt x="520339" y="539261"/>
                </a:cubicBezTo>
                <a:cubicBezTo>
                  <a:pt x="509544" y="525926"/>
                  <a:pt x="510179" y="511321"/>
                  <a:pt x="508274" y="496081"/>
                </a:cubicBezTo>
                <a:cubicBezTo>
                  <a:pt x="522244" y="487826"/>
                  <a:pt x="534309" y="480841"/>
                  <a:pt x="551454" y="482111"/>
                </a:cubicBezTo>
                <a:close/>
                <a:moveTo>
                  <a:pt x="543199" y="456076"/>
                </a:moveTo>
                <a:cubicBezTo>
                  <a:pt x="529229" y="464331"/>
                  <a:pt x="516529" y="470681"/>
                  <a:pt x="501289" y="473856"/>
                </a:cubicBezTo>
                <a:cubicBezTo>
                  <a:pt x="492399" y="464966"/>
                  <a:pt x="489224" y="454171"/>
                  <a:pt x="487954" y="441471"/>
                </a:cubicBezTo>
                <a:cubicBezTo>
                  <a:pt x="500019" y="428771"/>
                  <a:pt x="515894" y="429406"/>
                  <a:pt x="531769" y="423056"/>
                </a:cubicBezTo>
                <a:cubicBezTo>
                  <a:pt x="536214" y="435756"/>
                  <a:pt x="539389" y="445281"/>
                  <a:pt x="543199" y="456076"/>
                </a:cubicBezTo>
                <a:close/>
                <a:moveTo>
                  <a:pt x="481604" y="419246"/>
                </a:moveTo>
                <a:cubicBezTo>
                  <a:pt x="477794" y="409721"/>
                  <a:pt x="475254" y="403371"/>
                  <a:pt x="472714" y="396386"/>
                </a:cubicBezTo>
                <a:cubicBezTo>
                  <a:pt x="517799" y="362096"/>
                  <a:pt x="550184" y="405276"/>
                  <a:pt x="481604" y="419246"/>
                </a:cubicBezTo>
                <a:close/>
                <a:moveTo>
                  <a:pt x="510179" y="353206"/>
                </a:moveTo>
                <a:cubicBezTo>
                  <a:pt x="496209" y="364636"/>
                  <a:pt x="480969" y="369081"/>
                  <a:pt x="458744" y="367811"/>
                </a:cubicBezTo>
                <a:cubicBezTo>
                  <a:pt x="455569" y="354476"/>
                  <a:pt x="453029" y="342411"/>
                  <a:pt x="449854" y="330346"/>
                </a:cubicBezTo>
                <a:cubicBezTo>
                  <a:pt x="462554" y="318916"/>
                  <a:pt x="475254" y="312566"/>
                  <a:pt x="493034" y="317011"/>
                </a:cubicBezTo>
                <a:cubicBezTo>
                  <a:pt x="500019" y="328441"/>
                  <a:pt x="505734" y="339871"/>
                  <a:pt x="510179" y="353206"/>
                </a:cubicBezTo>
                <a:close/>
                <a:moveTo>
                  <a:pt x="484144" y="289706"/>
                </a:moveTo>
                <a:cubicBezTo>
                  <a:pt x="470174" y="295421"/>
                  <a:pt x="457474" y="303041"/>
                  <a:pt x="442234" y="304946"/>
                </a:cubicBezTo>
                <a:cubicBezTo>
                  <a:pt x="430804" y="295421"/>
                  <a:pt x="430169" y="282721"/>
                  <a:pt x="428899" y="271926"/>
                </a:cubicBezTo>
                <a:cubicBezTo>
                  <a:pt x="437789" y="259861"/>
                  <a:pt x="449219" y="264941"/>
                  <a:pt x="459379" y="264306"/>
                </a:cubicBezTo>
                <a:cubicBezTo>
                  <a:pt x="479699" y="259861"/>
                  <a:pt x="481604" y="270656"/>
                  <a:pt x="484144" y="289706"/>
                </a:cubicBezTo>
                <a:close/>
                <a:moveTo>
                  <a:pt x="465729" y="238271"/>
                </a:moveTo>
                <a:cubicBezTo>
                  <a:pt x="451759" y="240811"/>
                  <a:pt x="439059" y="242716"/>
                  <a:pt x="424454" y="245256"/>
                </a:cubicBezTo>
                <a:cubicBezTo>
                  <a:pt x="416199" y="233191"/>
                  <a:pt x="410484" y="221761"/>
                  <a:pt x="413024" y="206521"/>
                </a:cubicBezTo>
                <a:cubicBezTo>
                  <a:pt x="423819" y="198266"/>
                  <a:pt x="437154" y="198901"/>
                  <a:pt x="451759" y="193186"/>
                </a:cubicBezTo>
                <a:cubicBezTo>
                  <a:pt x="460649" y="208426"/>
                  <a:pt x="465094" y="221761"/>
                  <a:pt x="465729" y="238271"/>
                </a:cubicBezTo>
                <a:close/>
                <a:moveTo>
                  <a:pt x="443504" y="167786"/>
                </a:moveTo>
                <a:cubicBezTo>
                  <a:pt x="433979" y="181121"/>
                  <a:pt x="418739" y="181756"/>
                  <a:pt x="404769" y="183661"/>
                </a:cubicBezTo>
                <a:cubicBezTo>
                  <a:pt x="395244" y="175406"/>
                  <a:pt x="392069" y="165881"/>
                  <a:pt x="395244" y="152546"/>
                </a:cubicBezTo>
                <a:cubicBezTo>
                  <a:pt x="406039" y="149371"/>
                  <a:pt x="418104" y="145561"/>
                  <a:pt x="428899" y="142386"/>
                </a:cubicBezTo>
                <a:cubicBezTo>
                  <a:pt x="440964" y="147466"/>
                  <a:pt x="441599" y="157626"/>
                  <a:pt x="443504" y="167786"/>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44" name="Google Shape;644;p12"/>
          <p:cNvSpPr/>
          <p:nvPr/>
        </p:nvSpPr>
        <p:spPr>
          <a:xfrm>
            <a:off x="10578862" y="4069789"/>
            <a:ext cx="955087" cy="765184"/>
          </a:xfrm>
          <a:custGeom>
            <a:avLst/>
            <a:gdLst/>
            <a:ahLst/>
            <a:cxnLst/>
            <a:rect l="l" t="t" r="r" b="b"/>
            <a:pathLst>
              <a:path w="832925" h="667312" extrusionOk="0">
                <a:moveTo>
                  <a:pt x="832654" y="510467"/>
                </a:moveTo>
                <a:cubicBezTo>
                  <a:pt x="829479" y="434902"/>
                  <a:pt x="811699" y="361242"/>
                  <a:pt x="802174" y="286312"/>
                </a:cubicBezTo>
                <a:cubicBezTo>
                  <a:pt x="772964" y="118672"/>
                  <a:pt x="808524" y="-22933"/>
                  <a:pt x="580559" y="3102"/>
                </a:cubicBezTo>
                <a:cubicBezTo>
                  <a:pt x="476419" y="-8963"/>
                  <a:pt x="405934" y="116132"/>
                  <a:pt x="355134" y="85652"/>
                </a:cubicBezTo>
                <a:cubicBezTo>
                  <a:pt x="259884" y="32312"/>
                  <a:pt x="139869" y="51362"/>
                  <a:pt x="38269" y="73587"/>
                </a:cubicBezTo>
                <a:cubicBezTo>
                  <a:pt x="-11261" y="84382"/>
                  <a:pt x="-2371" y="107242"/>
                  <a:pt x="8424" y="146612"/>
                </a:cubicBezTo>
                <a:cubicBezTo>
                  <a:pt x="29379" y="309172"/>
                  <a:pt x="48429" y="470462"/>
                  <a:pt x="82084" y="629847"/>
                </a:cubicBezTo>
                <a:cubicBezTo>
                  <a:pt x="83989" y="650802"/>
                  <a:pt x="107484" y="641277"/>
                  <a:pt x="120184" y="636197"/>
                </a:cubicBezTo>
                <a:cubicBezTo>
                  <a:pt x="129709" y="645722"/>
                  <a:pt x="124629" y="663502"/>
                  <a:pt x="143044" y="667312"/>
                </a:cubicBezTo>
                <a:cubicBezTo>
                  <a:pt x="237024" y="612067"/>
                  <a:pt x="358309" y="609527"/>
                  <a:pt x="463084" y="627942"/>
                </a:cubicBezTo>
                <a:cubicBezTo>
                  <a:pt x="553254" y="563807"/>
                  <a:pt x="668824" y="563172"/>
                  <a:pt x="774869" y="573967"/>
                </a:cubicBezTo>
                <a:cubicBezTo>
                  <a:pt x="792014" y="565712"/>
                  <a:pt x="786299" y="546027"/>
                  <a:pt x="793919" y="532692"/>
                </a:cubicBezTo>
                <a:cubicBezTo>
                  <a:pt x="810429" y="527612"/>
                  <a:pt x="835829" y="539677"/>
                  <a:pt x="832654" y="510467"/>
                </a:cubicBezTo>
                <a:close/>
                <a:moveTo>
                  <a:pt x="377359" y="595557"/>
                </a:moveTo>
                <a:cubicBezTo>
                  <a:pt x="298619" y="600002"/>
                  <a:pt x="222419" y="601907"/>
                  <a:pt x="148759" y="633022"/>
                </a:cubicBezTo>
                <a:cubicBezTo>
                  <a:pt x="134789" y="583492"/>
                  <a:pt x="351959" y="558092"/>
                  <a:pt x="385614" y="586667"/>
                </a:cubicBezTo>
                <a:cubicBezTo>
                  <a:pt x="385614" y="594287"/>
                  <a:pt x="381804" y="595557"/>
                  <a:pt x="377359" y="595557"/>
                </a:cubicBezTo>
                <a:close/>
                <a:moveTo>
                  <a:pt x="432604" y="585397"/>
                </a:moveTo>
                <a:cubicBezTo>
                  <a:pt x="332909" y="518722"/>
                  <a:pt x="209084" y="561267"/>
                  <a:pt x="107484" y="605717"/>
                </a:cubicBezTo>
                <a:cubicBezTo>
                  <a:pt x="60494" y="509832"/>
                  <a:pt x="77639" y="394897"/>
                  <a:pt x="47159" y="292662"/>
                </a:cubicBezTo>
                <a:cubicBezTo>
                  <a:pt x="51604" y="252022"/>
                  <a:pt x="2074" y="106607"/>
                  <a:pt x="45254" y="97082"/>
                </a:cubicBezTo>
                <a:cubicBezTo>
                  <a:pt x="143044" y="74857"/>
                  <a:pt x="338624" y="38027"/>
                  <a:pt x="385614" y="152962"/>
                </a:cubicBezTo>
                <a:cubicBezTo>
                  <a:pt x="410379" y="295837"/>
                  <a:pt x="436414" y="439347"/>
                  <a:pt x="432604" y="585397"/>
                </a:cubicBezTo>
                <a:close/>
                <a:moveTo>
                  <a:pt x="766614" y="547297"/>
                </a:moveTo>
                <a:cubicBezTo>
                  <a:pt x="691049" y="546662"/>
                  <a:pt x="619294" y="547297"/>
                  <a:pt x="546269" y="561267"/>
                </a:cubicBezTo>
                <a:cubicBezTo>
                  <a:pt x="548809" y="521262"/>
                  <a:pt x="785664" y="490782"/>
                  <a:pt x="766614" y="547297"/>
                </a:cubicBezTo>
                <a:close/>
                <a:moveTo>
                  <a:pt x="804714" y="505387"/>
                </a:moveTo>
                <a:cubicBezTo>
                  <a:pt x="673269" y="483162"/>
                  <a:pt x="569129" y="493322"/>
                  <a:pt x="464354" y="577777"/>
                </a:cubicBezTo>
                <a:cubicBezTo>
                  <a:pt x="442129" y="429187"/>
                  <a:pt x="440224" y="275517"/>
                  <a:pt x="403394" y="128197"/>
                </a:cubicBezTo>
                <a:cubicBezTo>
                  <a:pt x="464989" y="31677"/>
                  <a:pt x="617389" y="-10233"/>
                  <a:pt x="717084" y="45647"/>
                </a:cubicBezTo>
                <a:cubicBezTo>
                  <a:pt x="772964" y="92637"/>
                  <a:pt x="754549" y="188522"/>
                  <a:pt x="772329" y="255197"/>
                </a:cubicBezTo>
                <a:cubicBezTo>
                  <a:pt x="776774" y="340287"/>
                  <a:pt x="809159" y="420932"/>
                  <a:pt x="804714" y="505387"/>
                </a:cubicBezTo>
                <a:close/>
                <a:moveTo>
                  <a:pt x="634534" y="306632"/>
                </a:moveTo>
                <a:cubicBezTo>
                  <a:pt x="633264" y="339652"/>
                  <a:pt x="643424" y="370132"/>
                  <a:pt x="639614" y="404422"/>
                </a:cubicBezTo>
                <a:cubicBezTo>
                  <a:pt x="447209" y="426012"/>
                  <a:pt x="456734" y="468557"/>
                  <a:pt x="644059" y="424107"/>
                </a:cubicBezTo>
                <a:cubicBezTo>
                  <a:pt x="648504" y="439347"/>
                  <a:pt x="652314" y="453317"/>
                  <a:pt x="656759" y="468557"/>
                </a:cubicBezTo>
                <a:cubicBezTo>
                  <a:pt x="692954" y="465382"/>
                  <a:pt x="738674" y="470462"/>
                  <a:pt x="767249" y="447602"/>
                </a:cubicBezTo>
                <a:cubicBezTo>
                  <a:pt x="737404" y="353622"/>
                  <a:pt x="781219" y="259007"/>
                  <a:pt x="634534" y="306632"/>
                </a:cubicBezTo>
                <a:close/>
                <a:moveTo>
                  <a:pt x="675809" y="441887"/>
                </a:moveTo>
                <a:cubicBezTo>
                  <a:pt x="660569" y="405692"/>
                  <a:pt x="656759" y="376482"/>
                  <a:pt x="661839" y="327587"/>
                </a:cubicBezTo>
                <a:cubicBezTo>
                  <a:pt x="682159" y="317427"/>
                  <a:pt x="701844" y="319967"/>
                  <a:pt x="721529" y="322507"/>
                </a:cubicBezTo>
                <a:cubicBezTo>
                  <a:pt x="738039" y="356162"/>
                  <a:pt x="730419" y="395532"/>
                  <a:pt x="736134" y="433632"/>
                </a:cubicBezTo>
                <a:cubicBezTo>
                  <a:pt x="715814" y="436172"/>
                  <a:pt x="696129" y="443792"/>
                  <a:pt x="675809" y="441887"/>
                </a:cubicBezTo>
                <a:close/>
                <a:moveTo>
                  <a:pt x="732959" y="166932"/>
                </a:moveTo>
                <a:cubicBezTo>
                  <a:pt x="737404" y="169472"/>
                  <a:pt x="744389" y="166932"/>
                  <a:pt x="745659" y="161217"/>
                </a:cubicBezTo>
                <a:cubicBezTo>
                  <a:pt x="744389" y="125657"/>
                  <a:pt x="672634" y="141532"/>
                  <a:pt x="657394" y="133912"/>
                </a:cubicBezTo>
                <a:cubicBezTo>
                  <a:pt x="623104" y="134547"/>
                  <a:pt x="419904" y="153597"/>
                  <a:pt x="476419" y="191697"/>
                </a:cubicBezTo>
                <a:cubicBezTo>
                  <a:pt x="556429" y="162487"/>
                  <a:pt x="649774" y="134547"/>
                  <a:pt x="732959" y="166932"/>
                </a:cubicBezTo>
                <a:close/>
                <a:moveTo>
                  <a:pt x="726609" y="92002"/>
                </a:moveTo>
                <a:cubicBezTo>
                  <a:pt x="717719" y="29772"/>
                  <a:pt x="482134" y="92002"/>
                  <a:pt x="449114" y="126927"/>
                </a:cubicBezTo>
                <a:cubicBezTo>
                  <a:pt x="452924" y="132642"/>
                  <a:pt x="455464" y="137087"/>
                  <a:pt x="459274" y="143437"/>
                </a:cubicBezTo>
                <a:cubicBezTo>
                  <a:pt x="539284" y="94542"/>
                  <a:pt x="635169" y="79937"/>
                  <a:pt x="726609" y="92002"/>
                </a:cubicBezTo>
                <a:close/>
                <a:moveTo>
                  <a:pt x="494199" y="248847"/>
                </a:moveTo>
                <a:cubicBezTo>
                  <a:pt x="562144" y="217097"/>
                  <a:pt x="643424" y="223447"/>
                  <a:pt x="716449" y="235512"/>
                </a:cubicBezTo>
                <a:cubicBezTo>
                  <a:pt x="743119" y="187887"/>
                  <a:pt x="480229" y="199317"/>
                  <a:pt x="478959" y="238687"/>
                </a:cubicBezTo>
                <a:cubicBezTo>
                  <a:pt x="478959" y="246942"/>
                  <a:pt x="487214" y="252657"/>
                  <a:pt x="494199" y="248847"/>
                </a:cubicBezTo>
                <a:close/>
                <a:moveTo>
                  <a:pt x="528489" y="290122"/>
                </a:moveTo>
                <a:cubicBezTo>
                  <a:pt x="592624" y="271707"/>
                  <a:pt x="654854" y="280597"/>
                  <a:pt x="720259" y="272977"/>
                </a:cubicBezTo>
                <a:cubicBezTo>
                  <a:pt x="682159" y="245037"/>
                  <a:pt x="508804" y="252022"/>
                  <a:pt x="482769" y="285677"/>
                </a:cubicBezTo>
                <a:cubicBezTo>
                  <a:pt x="488484" y="303457"/>
                  <a:pt x="515154" y="290122"/>
                  <a:pt x="528489" y="290122"/>
                </a:cubicBezTo>
                <a:close/>
                <a:moveTo>
                  <a:pt x="487214" y="344097"/>
                </a:moveTo>
                <a:cubicBezTo>
                  <a:pt x="524679" y="329492"/>
                  <a:pt x="568494" y="330762"/>
                  <a:pt x="602784" y="322507"/>
                </a:cubicBezTo>
                <a:cubicBezTo>
                  <a:pt x="610404" y="283772"/>
                  <a:pt x="438954" y="313617"/>
                  <a:pt x="487214" y="344097"/>
                </a:cubicBezTo>
                <a:close/>
                <a:moveTo>
                  <a:pt x="570399" y="357432"/>
                </a:moveTo>
                <a:cubicBezTo>
                  <a:pt x="570399" y="356797"/>
                  <a:pt x="570399" y="356162"/>
                  <a:pt x="569764" y="355527"/>
                </a:cubicBezTo>
                <a:cubicBezTo>
                  <a:pt x="552619" y="361242"/>
                  <a:pt x="472609" y="361242"/>
                  <a:pt x="503089" y="389817"/>
                </a:cubicBezTo>
                <a:cubicBezTo>
                  <a:pt x="527219" y="389817"/>
                  <a:pt x="663744" y="368862"/>
                  <a:pt x="570399" y="357432"/>
                </a:cubicBezTo>
                <a:close/>
                <a:moveTo>
                  <a:pt x="527219" y="465382"/>
                </a:moveTo>
                <a:cubicBezTo>
                  <a:pt x="531029" y="504752"/>
                  <a:pt x="577384" y="471097"/>
                  <a:pt x="599609" y="467287"/>
                </a:cubicBezTo>
                <a:cubicBezTo>
                  <a:pt x="643424" y="424742"/>
                  <a:pt x="545634" y="460937"/>
                  <a:pt x="527219" y="465382"/>
                </a:cubicBezTo>
                <a:close/>
                <a:moveTo>
                  <a:pt x="80814" y="149152"/>
                </a:moveTo>
                <a:cubicBezTo>
                  <a:pt x="89069" y="207572"/>
                  <a:pt x="91609" y="268532"/>
                  <a:pt x="106849" y="325682"/>
                </a:cubicBezTo>
                <a:cubicBezTo>
                  <a:pt x="121454" y="349812"/>
                  <a:pt x="158284" y="325047"/>
                  <a:pt x="180509" y="323777"/>
                </a:cubicBezTo>
                <a:cubicBezTo>
                  <a:pt x="231944" y="314887"/>
                  <a:pt x="315129" y="299647"/>
                  <a:pt x="360849" y="323777"/>
                </a:cubicBezTo>
                <a:cubicBezTo>
                  <a:pt x="404029" y="299647"/>
                  <a:pt x="364024" y="247577"/>
                  <a:pt x="364024" y="210112"/>
                </a:cubicBezTo>
                <a:cubicBezTo>
                  <a:pt x="369104" y="76127"/>
                  <a:pt x="162729" y="123752"/>
                  <a:pt x="80814" y="149152"/>
                </a:cubicBezTo>
                <a:close/>
                <a:moveTo>
                  <a:pt x="354499" y="290122"/>
                </a:moveTo>
                <a:cubicBezTo>
                  <a:pt x="277029" y="288852"/>
                  <a:pt x="202099" y="298377"/>
                  <a:pt x="125899" y="307902"/>
                </a:cubicBezTo>
                <a:cubicBezTo>
                  <a:pt x="118914" y="262817"/>
                  <a:pt x="111929" y="218367"/>
                  <a:pt x="104944" y="172647"/>
                </a:cubicBezTo>
                <a:cubicBezTo>
                  <a:pt x="172254" y="133277"/>
                  <a:pt x="262424" y="130102"/>
                  <a:pt x="332909" y="165662"/>
                </a:cubicBezTo>
                <a:cubicBezTo>
                  <a:pt x="350054" y="232337"/>
                  <a:pt x="357039" y="269802"/>
                  <a:pt x="354499" y="290122"/>
                </a:cubicBezTo>
                <a:close/>
                <a:moveTo>
                  <a:pt x="227499" y="369497"/>
                </a:moveTo>
                <a:cubicBezTo>
                  <a:pt x="222419" y="351082"/>
                  <a:pt x="220514" y="348542"/>
                  <a:pt x="210989" y="347907"/>
                </a:cubicBezTo>
                <a:cubicBezTo>
                  <a:pt x="187494" y="351082"/>
                  <a:pt x="103039" y="349812"/>
                  <a:pt x="130344" y="388547"/>
                </a:cubicBezTo>
                <a:cubicBezTo>
                  <a:pt x="161459" y="381562"/>
                  <a:pt x="191304" y="365687"/>
                  <a:pt x="227499" y="369497"/>
                </a:cubicBezTo>
                <a:close/>
                <a:moveTo>
                  <a:pt x="143679" y="431727"/>
                </a:moveTo>
                <a:cubicBezTo>
                  <a:pt x="177334" y="419662"/>
                  <a:pt x="207814" y="421567"/>
                  <a:pt x="243374" y="420297"/>
                </a:cubicBezTo>
                <a:cubicBezTo>
                  <a:pt x="233849" y="382832"/>
                  <a:pt x="99864" y="399342"/>
                  <a:pt x="143679" y="431727"/>
                </a:cubicBezTo>
                <a:close/>
                <a:moveTo>
                  <a:pt x="288459" y="401882"/>
                </a:moveTo>
                <a:cubicBezTo>
                  <a:pt x="315764" y="406327"/>
                  <a:pt x="342434" y="389817"/>
                  <a:pt x="369739" y="399977"/>
                </a:cubicBezTo>
                <a:cubicBezTo>
                  <a:pt x="371644" y="400612"/>
                  <a:pt x="375454" y="395532"/>
                  <a:pt x="379899" y="392357"/>
                </a:cubicBezTo>
                <a:cubicBezTo>
                  <a:pt x="375454" y="363147"/>
                  <a:pt x="253534" y="375212"/>
                  <a:pt x="288459" y="401882"/>
                </a:cubicBezTo>
                <a:close/>
                <a:moveTo>
                  <a:pt x="207179" y="439982"/>
                </a:moveTo>
                <a:cubicBezTo>
                  <a:pt x="207179" y="440617"/>
                  <a:pt x="207179" y="440617"/>
                  <a:pt x="207179" y="441252"/>
                </a:cubicBezTo>
                <a:cubicBezTo>
                  <a:pt x="190034" y="445697"/>
                  <a:pt x="151934" y="438077"/>
                  <a:pt x="148759" y="460302"/>
                </a:cubicBezTo>
                <a:cubicBezTo>
                  <a:pt x="155109" y="492687"/>
                  <a:pt x="295444" y="438712"/>
                  <a:pt x="207179" y="439982"/>
                </a:cubicBezTo>
                <a:close/>
                <a:moveTo>
                  <a:pt x="297984" y="448237"/>
                </a:moveTo>
                <a:cubicBezTo>
                  <a:pt x="320844" y="443792"/>
                  <a:pt x="368469" y="461572"/>
                  <a:pt x="371009" y="427282"/>
                </a:cubicBezTo>
                <a:cubicBezTo>
                  <a:pt x="350054" y="426012"/>
                  <a:pt x="270044" y="410772"/>
                  <a:pt x="297984" y="448237"/>
                </a:cubicBezTo>
                <a:close/>
                <a:moveTo>
                  <a:pt x="291634" y="359972"/>
                </a:moveTo>
                <a:cubicBezTo>
                  <a:pt x="311954" y="347907"/>
                  <a:pt x="353864" y="361242"/>
                  <a:pt x="362754" y="339652"/>
                </a:cubicBezTo>
                <a:cubicBezTo>
                  <a:pt x="350054" y="319332"/>
                  <a:pt x="244009" y="335207"/>
                  <a:pt x="291634" y="359972"/>
                </a:cubicBezTo>
                <a:close/>
                <a:moveTo>
                  <a:pt x="177969" y="519357"/>
                </a:moveTo>
                <a:cubicBezTo>
                  <a:pt x="199559" y="512372"/>
                  <a:pt x="228134" y="521897"/>
                  <a:pt x="239564" y="497132"/>
                </a:cubicBezTo>
                <a:cubicBezTo>
                  <a:pt x="217974" y="490147"/>
                  <a:pt x="144314" y="494592"/>
                  <a:pt x="177969" y="519357"/>
                </a:cubicBezTo>
                <a:close/>
                <a:moveTo>
                  <a:pt x="332274" y="485067"/>
                </a:moveTo>
                <a:cubicBezTo>
                  <a:pt x="311954" y="485702"/>
                  <a:pt x="265599" y="490782"/>
                  <a:pt x="301794" y="508562"/>
                </a:cubicBezTo>
                <a:cubicBezTo>
                  <a:pt x="326559" y="509832"/>
                  <a:pt x="396409" y="498402"/>
                  <a:pt x="332274" y="485067"/>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45" name="Google Shape;645;p12"/>
          <p:cNvSpPr/>
          <p:nvPr/>
        </p:nvSpPr>
        <p:spPr>
          <a:xfrm>
            <a:off x="11667516" y="2288195"/>
            <a:ext cx="605608" cy="541461"/>
          </a:xfrm>
          <a:custGeom>
            <a:avLst/>
            <a:gdLst/>
            <a:ahLst/>
            <a:cxnLst/>
            <a:rect l="l" t="t" r="r" b="b"/>
            <a:pathLst>
              <a:path w="528147" h="472205" extrusionOk="0">
                <a:moveTo>
                  <a:pt x="395469" y="177165"/>
                </a:moveTo>
                <a:cubicBezTo>
                  <a:pt x="443094" y="36830"/>
                  <a:pt x="381499" y="-53340"/>
                  <a:pt x="264659" y="86360"/>
                </a:cubicBezTo>
                <a:cubicBezTo>
                  <a:pt x="239894" y="41275"/>
                  <a:pt x="195444" y="0"/>
                  <a:pt x="143374" y="0"/>
                </a:cubicBezTo>
                <a:cubicBezTo>
                  <a:pt x="65269" y="15240"/>
                  <a:pt x="123054" y="139065"/>
                  <a:pt x="131944" y="187325"/>
                </a:cubicBezTo>
                <a:cubicBezTo>
                  <a:pt x="76064" y="179070"/>
                  <a:pt x="-40776" y="242570"/>
                  <a:pt x="14469" y="300990"/>
                </a:cubicBezTo>
                <a:cubicBezTo>
                  <a:pt x="41774" y="327660"/>
                  <a:pt x="81144" y="321945"/>
                  <a:pt x="109719" y="344170"/>
                </a:cubicBezTo>
                <a:cubicBezTo>
                  <a:pt x="102734" y="370840"/>
                  <a:pt x="109084" y="399415"/>
                  <a:pt x="92574" y="423545"/>
                </a:cubicBezTo>
                <a:cubicBezTo>
                  <a:pt x="86859" y="433070"/>
                  <a:pt x="90034" y="441960"/>
                  <a:pt x="95749" y="450215"/>
                </a:cubicBezTo>
                <a:cubicBezTo>
                  <a:pt x="112259" y="475615"/>
                  <a:pt x="147819" y="474345"/>
                  <a:pt x="159249" y="450850"/>
                </a:cubicBezTo>
                <a:cubicBezTo>
                  <a:pt x="175759" y="424180"/>
                  <a:pt x="207509" y="409575"/>
                  <a:pt x="235449" y="397510"/>
                </a:cubicBezTo>
                <a:cubicBezTo>
                  <a:pt x="289424" y="513715"/>
                  <a:pt x="403724" y="490220"/>
                  <a:pt x="379594" y="355600"/>
                </a:cubicBezTo>
                <a:cubicBezTo>
                  <a:pt x="470399" y="330200"/>
                  <a:pt x="493259" y="345440"/>
                  <a:pt x="525009" y="245110"/>
                </a:cubicBezTo>
                <a:cubicBezTo>
                  <a:pt x="549139" y="182880"/>
                  <a:pt x="427219" y="204470"/>
                  <a:pt x="395469" y="177165"/>
                </a:cubicBezTo>
                <a:close/>
                <a:moveTo>
                  <a:pt x="392294" y="59055"/>
                </a:moveTo>
                <a:cubicBezTo>
                  <a:pt x="393564" y="106680"/>
                  <a:pt x="391659" y="133985"/>
                  <a:pt x="363719" y="175260"/>
                </a:cubicBezTo>
                <a:cubicBezTo>
                  <a:pt x="314824" y="185420"/>
                  <a:pt x="309744" y="137795"/>
                  <a:pt x="290059" y="103505"/>
                </a:cubicBezTo>
                <a:cubicBezTo>
                  <a:pt x="316094" y="73025"/>
                  <a:pt x="348479" y="12065"/>
                  <a:pt x="392294" y="59055"/>
                </a:cubicBezTo>
                <a:close/>
                <a:moveTo>
                  <a:pt x="347209" y="325755"/>
                </a:moveTo>
                <a:cubicBezTo>
                  <a:pt x="331969" y="330835"/>
                  <a:pt x="317999" y="330200"/>
                  <a:pt x="298314" y="327025"/>
                </a:cubicBezTo>
                <a:cubicBezTo>
                  <a:pt x="311649" y="308610"/>
                  <a:pt x="318634" y="292100"/>
                  <a:pt x="333239" y="278130"/>
                </a:cubicBezTo>
                <a:cubicBezTo>
                  <a:pt x="345304" y="292735"/>
                  <a:pt x="349749" y="307975"/>
                  <a:pt x="347209" y="325755"/>
                </a:cubicBezTo>
                <a:close/>
                <a:moveTo>
                  <a:pt x="271009" y="130175"/>
                </a:moveTo>
                <a:cubicBezTo>
                  <a:pt x="287519" y="140970"/>
                  <a:pt x="288789" y="144145"/>
                  <a:pt x="293234" y="172720"/>
                </a:cubicBezTo>
                <a:cubicBezTo>
                  <a:pt x="277359" y="178435"/>
                  <a:pt x="262119" y="180975"/>
                  <a:pt x="244339" y="174625"/>
                </a:cubicBezTo>
                <a:cubicBezTo>
                  <a:pt x="247514" y="155575"/>
                  <a:pt x="259579" y="142875"/>
                  <a:pt x="271009" y="130175"/>
                </a:cubicBezTo>
                <a:close/>
                <a:moveTo>
                  <a:pt x="131309" y="77470"/>
                </a:moveTo>
                <a:cubicBezTo>
                  <a:pt x="173854" y="74930"/>
                  <a:pt x="176394" y="73025"/>
                  <a:pt x="187189" y="26670"/>
                </a:cubicBezTo>
                <a:cubicBezTo>
                  <a:pt x="208779" y="61595"/>
                  <a:pt x="240529" y="69215"/>
                  <a:pt x="250689" y="109220"/>
                </a:cubicBezTo>
                <a:cubicBezTo>
                  <a:pt x="229099" y="140970"/>
                  <a:pt x="209414" y="200025"/>
                  <a:pt x="161154" y="180975"/>
                </a:cubicBezTo>
                <a:cubicBezTo>
                  <a:pt x="144644" y="148590"/>
                  <a:pt x="124324" y="116840"/>
                  <a:pt x="131309" y="77470"/>
                </a:cubicBezTo>
                <a:close/>
                <a:moveTo>
                  <a:pt x="191634" y="321310"/>
                </a:moveTo>
                <a:cubicBezTo>
                  <a:pt x="176394" y="325755"/>
                  <a:pt x="165599" y="326390"/>
                  <a:pt x="154169" y="320040"/>
                </a:cubicBezTo>
                <a:cubicBezTo>
                  <a:pt x="156074" y="305435"/>
                  <a:pt x="160519" y="293370"/>
                  <a:pt x="172584" y="283210"/>
                </a:cubicBezTo>
                <a:cubicBezTo>
                  <a:pt x="185284" y="292735"/>
                  <a:pt x="185919" y="306070"/>
                  <a:pt x="191634" y="321310"/>
                </a:cubicBezTo>
                <a:close/>
                <a:moveTo>
                  <a:pt x="23359" y="274955"/>
                </a:moveTo>
                <a:cubicBezTo>
                  <a:pt x="39869" y="215265"/>
                  <a:pt x="92574" y="210185"/>
                  <a:pt x="145279" y="213995"/>
                </a:cubicBezTo>
                <a:cubicBezTo>
                  <a:pt x="175759" y="248285"/>
                  <a:pt x="140834" y="281305"/>
                  <a:pt x="124959" y="314960"/>
                </a:cubicBezTo>
                <a:cubicBezTo>
                  <a:pt x="83049" y="313690"/>
                  <a:pt x="43679" y="297815"/>
                  <a:pt x="23359" y="274955"/>
                </a:cubicBezTo>
                <a:close/>
                <a:moveTo>
                  <a:pt x="163059" y="412115"/>
                </a:moveTo>
                <a:cubicBezTo>
                  <a:pt x="152264" y="408940"/>
                  <a:pt x="142739" y="405765"/>
                  <a:pt x="131944" y="402590"/>
                </a:cubicBezTo>
                <a:cubicBezTo>
                  <a:pt x="125594" y="382905"/>
                  <a:pt x="126229" y="365125"/>
                  <a:pt x="143374" y="347345"/>
                </a:cubicBezTo>
                <a:cubicBezTo>
                  <a:pt x="170044" y="349250"/>
                  <a:pt x="208144" y="337185"/>
                  <a:pt x="214494" y="377190"/>
                </a:cubicBezTo>
                <a:cubicBezTo>
                  <a:pt x="196714" y="389255"/>
                  <a:pt x="180204" y="400685"/>
                  <a:pt x="163059" y="412115"/>
                </a:cubicBezTo>
                <a:close/>
                <a:moveTo>
                  <a:pt x="225289" y="327025"/>
                </a:moveTo>
                <a:cubicBezTo>
                  <a:pt x="170679" y="248285"/>
                  <a:pt x="196079" y="189230"/>
                  <a:pt x="295139" y="198120"/>
                </a:cubicBezTo>
                <a:cubicBezTo>
                  <a:pt x="326254" y="193040"/>
                  <a:pt x="331969" y="241935"/>
                  <a:pt x="314824" y="260350"/>
                </a:cubicBezTo>
                <a:cubicBezTo>
                  <a:pt x="285614" y="290830"/>
                  <a:pt x="279264" y="341630"/>
                  <a:pt x="225289" y="327025"/>
                </a:cubicBezTo>
                <a:close/>
                <a:moveTo>
                  <a:pt x="253864" y="379095"/>
                </a:moveTo>
                <a:cubicBezTo>
                  <a:pt x="271644" y="343535"/>
                  <a:pt x="316729" y="349885"/>
                  <a:pt x="350384" y="355600"/>
                </a:cubicBezTo>
                <a:cubicBezTo>
                  <a:pt x="385309" y="470535"/>
                  <a:pt x="287519" y="482600"/>
                  <a:pt x="253864" y="379095"/>
                </a:cubicBezTo>
                <a:close/>
                <a:moveTo>
                  <a:pt x="377689" y="327025"/>
                </a:moveTo>
                <a:cubicBezTo>
                  <a:pt x="365624" y="281305"/>
                  <a:pt x="337684" y="234950"/>
                  <a:pt x="383404" y="201295"/>
                </a:cubicBezTo>
                <a:cubicBezTo>
                  <a:pt x="408804" y="207645"/>
                  <a:pt x="434204" y="213360"/>
                  <a:pt x="460239" y="219710"/>
                </a:cubicBezTo>
                <a:cubicBezTo>
                  <a:pt x="462779" y="241300"/>
                  <a:pt x="469764" y="257175"/>
                  <a:pt x="488179" y="269875"/>
                </a:cubicBezTo>
                <a:cubicBezTo>
                  <a:pt x="492624" y="324485"/>
                  <a:pt x="417059" y="320675"/>
                  <a:pt x="377689" y="327025"/>
                </a:cubicBezTo>
                <a:close/>
                <a:moveTo>
                  <a:pt x="257039" y="222250"/>
                </a:moveTo>
                <a:cubicBezTo>
                  <a:pt x="196714" y="216535"/>
                  <a:pt x="185284" y="288290"/>
                  <a:pt x="248149" y="290830"/>
                </a:cubicBezTo>
                <a:cubicBezTo>
                  <a:pt x="289424" y="291465"/>
                  <a:pt x="307204" y="229235"/>
                  <a:pt x="257039" y="222250"/>
                </a:cubicBezTo>
                <a:close/>
                <a:moveTo>
                  <a:pt x="243069" y="266700"/>
                </a:moveTo>
                <a:cubicBezTo>
                  <a:pt x="215764" y="264795"/>
                  <a:pt x="229099" y="242570"/>
                  <a:pt x="248149" y="240030"/>
                </a:cubicBezTo>
                <a:cubicBezTo>
                  <a:pt x="272279" y="237490"/>
                  <a:pt x="262119" y="269240"/>
                  <a:pt x="243069" y="266700"/>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46" name="Google Shape;646;p12"/>
          <p:cNvSpPr/>
          <p:nvPr/>
        </p:nvSpPr>
        <p:spPr>
          <a:xfrm rot="-2424156">
            <a:off x="2736681" y="-141756"/>
            <a:ext cx="498489" cy="657751"/>
          </a:xfrm>
          <a:custGeom>
            <a:avLst/>
            <a:gdLst/>
            <a:ahLst/>
            <a:cxnLst/>
            <a:rect l="l" t="t" r="r" b="b"/>
            <a:pathLst>
              <a:path w="434661" h="573530" extrusionOk="0">
                <a:moveTo>
                  <a:pt x="430380" y="417373"/>
                </a:moveTo>
                <a:cubicBezTo>
                  <a:pt x="427840" y="354508"/>
                  <a:pt x="363705" y="334823"/>
                  <a:pt x="311635" y="329743"/>
                </a:cubicBezTo>
                <a:cubicBezTo>
                  <a:pt x="264010" y="315138"/>
                  <a:pt x="297665" y="236398"/>
                  <a:pt x="288775" y="197028"/>
                </a:cubicBezTo>
                <a:cubicBezTo>
                  <a:pt x="290680" y="118923"/>
                  <a:pt x="325605" y="15418"/>
                  <a:pt x="217655" y="178"/>
                </a:cubicBezTo>
                <a:cubicBezTo>
                  <a:pt x="211305" y="-1092"/>
                  <a:pt x="199875" y="4623"/>
                  <a:pt x="202415" y="11608"/>
                </a:cubicBezTo>
                <a:cubicBezTo>
                  <a:pt x="207495" y="87808"/>
                  <a:pt x="223370" y="169088"/>
                  <a:pt x="197335" y="242748"/>
                </a:cubicBezTo>
                <a:cubicBezTo>
                  <a:pt x="158600" y="220523"/>
                  <a:pt x="52555" y="59868"/>
                  <a:pt x="24615" y="87173"/>
                </a:cubicBezTo>
                <a:cubicBezTo>
                  <a:pt x="-68095" y="172263"/>
                  <a:pt x="127485" y="297993"/>
                  <a:pt x="175745" y="366573"/>
                </a:cubicBezTo>
                <a:cubicBezTo>
                  <a:pt x="205590" y="403403"/>
                  <a:pt x="41760" y="420548"/>
                  <a:pt x="141455" y="548818"/>
                </a:cubicBezTo>
                <a:cubicBezTo>
                  <a:pt x="221465" y="630733"/>
                  <a:pt x="298935" y="488493"/>
                  <a:pt x="240515" y="419913"/>
                </a:cubicBezTo>
                <a:cubicBezTo>
                  <a:pt x="234165" y="409753"/>
                  <a:pt x="241150" y="384353"/>
                  <a:pt x="256390" y="395148"/>
                </a:cubicBezTo>
                <a:cubicBezTo>
                  <a:pt x="288775" y="436423"/>
                  <a:pt x="313540" y="498653"/>
                  <a:pt x="379580" y="489128"/>
                </a:cubicBezTo>
                <a:cubicBezTo>
                  <a:pt x="412600" y="482778"/>
                  <a:pt x="446890" y="451028"/>
                  <a:pt x="430380" y="417373"/>
                </a:cubicBezTo>
                <a:close/>
                <a:moveTo>
                  <a:pt x="227180" y="242748"/>
                </a:moveTo>
                <a:cubicBezTo>
                  <a:pt x="237975" y="171628"/>
                  <a:pt x="223370" y="100508"/>
                  <a:pt x="232260" y="30023"/>
                </a:cubicBezTo>
                <a:cubicBezTo>
                  <a:pt x="277980" y="26213"/>
                  <a:pt x="280520" y="81458"/>
                  <a:pt x="275440" y="113843"/>
                </a:cubicBezTo>
                <a:cubicBezTo>
                  <a:pt x="264645" y="171628"/>
                  <a:pt x="276075" y="233858"/>
                  <a:pt x="262105" y="290373"/>
                </a:cubicBezTo>
                <a:cubicBezTo>
                  <a:pt x="234800" y="280848"/>
                  <a:pt x="224640" y="268148"/>
                  <a:pt x="227180" y="242748"/>
                </a:cubicBezTo>
                <a:close/>
                <a:moveTo>
                  <a:pt x="152885" y="518338"/>
                </a:moveTo>
                <a:cubicBezTo>
                  <a:pt x="152885" y="518338"/>
                  <a:pt x="152885" y="517703"/>
                  <a:pt x="152250" y="517703"/>
                </a:cubicBezTo>
                <a:cubicBezTo>
                  <a:pt x="95735" y="500558"/>
                  <a:pt x="151615" y="386258"/>
                  <a:pt x="202415" y="423088"/>
                </a:cubicBezTo>
                <a:cubicBezTo>
                  <a:pt x="199240" y="431978"/>
                  <a:pt x="190985" y="433883"/>
                  <a:pt x="182730" y="436423"/>
                </a:cubicBezTo>
                <a:cubicBezTo>
                  <a:pt x="152885" y="442773"/>
                  <a:pt x="133835" y="484683"/>
                  <a:pt x="152885" y="518338"/>
                </a:cubicBezTo>
                <a:cubicBezTo>
                  <a:pt x="152885" y="518338"/>
                  <a:pt x="152885" y="518338"/>
                  <a:pt x="152885" y="518338"/>
                </a:cubicBezTo>
                <a:close/>
                <a:moveTo>
                  <a:pt x="211305" y="402133"/>
                </a:moveTo>
                <a:cubicBezTo>
                  <a:pt x="200510" y="403403"/>
                  <a:pt x="196065" y="378003"/>
                  <a:pt x="209400" y="376733"/>
                </a:cubicBezTo>
                <a:cubicBezTo>
                  <a:pt x="225910" y="374828"/>
                  <a:pt x="228450" y="402133"/>
                  <a:pt x="211305" y="402133"/>
                </a:cubicBezTo>
                <a:close/>
                <a:moveTo>
                  <a:pt x="235435" y="458648"/>
                </a:moveTo>
                <a:cubicBezTo>
                  <a:pt x="227180" y="451663"/>
                  <a:pt x="220830" y="444043"/>
                  <a:pt x="220195" y="433248"/>
                </a:cubicBezTo>
                <a:cubicBezTo>
                  <a:pt x="237340" y="439598"/>
                  <a:pt x="237340" y="439598"/>
                  <a:pt x="235435" y="458648"/>
                </a:cubicBezTo>
                <a:close/>
                <a:moveTo>
                  <a:pt x="177015" y="545008"/>
                </a:moveTo>
                <a:cubicBezTo>
                  <a:pt x="180825" y="545008"/>
                  <a:pt x="184000" y="545643"/>
                  <a:pt x="188445" y="545643"/>
                </a:cubicBezTo>
                <a:cubicBezTo>
                  <a:pt x="187175" y="555168"/>
                  <a:pt x="175110" y="553263"/>
                  <a:pt x="177015" y="545008"/>
                </a:cubicBezTo>
                <a:close/>
                <a:moveTo>
                  <a:pt x="164950" y="510718"/>
                </a:moveTo>
                <a:cubicBezTo>
                  <a:pt x="148440" y="469443"/>
                  <a:pt x="209400" y="428803"/>
                  <a:pt x="222735" y="484048"/>
                </a:cubicBezTo>
                <a:cubicBezTo>
                  <a:pt x="217020" y="511988"/>
                  <a:pt x="186540" y="543738"/>
                  <a:pt x="164950" y="510718"/>
                </a:cubicBezTo>
                <a:close/>
                <a:moveTo>
                  <a:pt x="241150" y="477698"/>
                </a:moveTo>
                <a:cubicBezTo>
                  <a:pt x="247500" y="493573"/>
                  <a:pt x="240515" y="504368"/>
                  <a:pt x="241785" y="515163"/>
                </a:cubicBezTo>
                <a:cubicBezTo>
                  <a:pt x="240515" y="504368"/>
                  <a:pt x="236070" y="493573"/>
                  <a:pt x="241150" y="477698"/>
                </a:cubicBezTo>
                <a:close/>
                <a:moveTo>
                  <a:pt x="242420" y="515163"/>
                </a:moveTo>
                <a:cubicBezTo>
                  <a:pt x="237975" y="520878"/>
                  <a:pt x="233530" y="526593"/>
                  <a:pt x="228450" y="532943"/>
                </a:cubicBezTo>
                <a:cubicBezTo>
                  <a:pt x="229085" y="513893"/>
                  <a:pt x="229085" y="513893"/>
                  <a:pt x="242420" y="515163"/>
                </a:cubicBezTo>
                <a:close/>
                <a:moveTo>
                  <a:pt x="27155" y="113208"/>
                </a:moveTo>
                <a:cubicBezTo>
                  <a:pt x="65890" y="91618"/>
                  <a:pt x="171300" y="284658"/>
                  <a:pt x="220195" y="293548"/>
                </a:cubicBezTo>
                <a:lnTo>
                  <a:pt x="219560" y="300533"/>
                </a:lnTo>
                <a:cubicBezTo>
                  <a:pt x="140185" y="304978"/>
                  <a:pt x="221465" y="384353"/>
                  <a:pt x="237340" y="308788"/>
                </a:cubicBezTo>
                <a:cubicBezTo>
                  <a:pt x="257025" y="318313"/>
                  <a:pt x="270995" y="334188"/>
                  <a:pt x="287505" y="345618"/>
                </a:cubicBezTo>
                <a:cubicBezTo>
                  <a:pt x="250675" y="449123"/>
                  <a:pt x="-15390" y="171628"/>
                  <a:pt x="27155" y="113208"/>
                </a:cubicBezTo>
                <a:close/>
                <a:moveTo>
                  <a:pt x="361165" y="474523"/>
                </a:moveTo>
                <a:cubicBezTo>
                  <a:pt x="306555" y="467538"/>
                  <a:pt x="248770" y="360858"/>
                  <a:pt x="328780" y="350063"/>
                </a:cubicBezTo>
                <a:cubicBezTo>
                  <a:pt x="400535" y="349428"/>
                  <a:pt x="460860" y="469443"/>
                  <a:pt x="361165" y="474523"/>
                </a:cubicBezTo>
                <a:close/>
                <a:moveTo>
                  <a:pt x="305285" y="380543"/>
                </a:moveTo>
                <a:cubicBezTo>
                  <a:pt x="314810" y="401498"/>
                  <a:pt x="324970" y="421818"/>
                  <a:pt x="340845" y="439598"/>
                </a:cubicBezTo>
                <a:cubicBezTo>
                  <a:pt x="368785" y="464363"/>
                  <a:pt x="409425" y="441503"/>
                  <a:pt x="387835" y="405308"/>
                </a:cubicBezTo>
                <a:cubicBezTo>
                  <a:pt x="365610" y="382448"/>
                  <a:pt x="336400" y="346888"/>
                  <a:pt x="305285" y="380543"/>
                </a:cubicBezTo>
                <a:close/>
                <a:moveTo>
                  <a:pt x="368785" y="429438"/>
                </a:moveTo>
                <a:cubicBezTo>
                  <a:pt x="350370" y="433248"/>
                  <a:pt x="342115" y="409118"/>
                  <a:pt x="336400" y="390068"/>
                </a:cubicBezTo>
                <a:cubicBezTo>
                  <a:pt x="355450" y="395148"/>
                  <a:pt x="378310" y="411658"/>
                  <a:pt x="368785" y="429438"/>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47" name="Google Shape;647;p12"/>
          <p:cNvSpPr/>
          <p:nvPr/>
        </p:nvSpPr>
        <p:spPr>
          <a:xfrm>
            <a:off x="8152616" y="6087193"/>
            <a:ext cx="950485" cy="559089"/>
          </a:xfrm>
          <a:custGeom>
            <a:avLst/>
            <a:gdLst/>
            <a:ahLst/>
            <a:cxnLst/>
            <a:rect l="l" t="t" r="r" b="b"/>
            <a:pathLst>
              <a:path w="828912" h="487578" extrusionOk="0">
                <a:moveTo>
                  <a:pt x="827267" y="15774"/>
                </a:moveTo>
                <a:cubicBezTo>
                  <a:pt x="786627" y="19584"/>
                  <a:pt x="770117" y="89434"/>
                  <a:pt x="721857" y="88164"/>
                </a:cubicBezTo>
                <a:cubicBezTo>
                  <a:pt x="653277" y="104674"/>
                  <a:pt x="606287" y="35459"/>
                  <a:pt x="552947" y="2438"/>
                </a:cubicBezTo>
                <a:cubicBezTo>
                  <a:pt x="500877" y="-14706"/>
                  <a:pt x="457697" y="63399"/>
                  <a:pt x="413882" y="85624"/>
                </a:cubicBezTo>
                <a:cubicBezTo>
                  <a:pt x="335142" y="62764"/>
                  <a:pt x="264657" y="16409"/>
                  <a:pt x="182107" y="6884"/>
                </a:cubicBezTo>
                <a:cubicBezTo>
                  <a:pt x="13832" y="196114"/>
                  <a:pt x="114797" y="109119"/>
                  <a:pt x="77332" y="279934"/>
                </a:cubicBezTo>
                <a:cubicBezTo>
                  <a:pt x="66537" y="291999"/>
                  <a:pt x="-29983" y="332004"/>
                  <a:pt x="9387" y="343434"/>
                </a:cubicBezTo>
                <a:cubicBezTo>
                  <a:pt x="50662" y="334544"/>
                  <a:pt x="84952" y="279934"/>
                  <a:pt x="129402" y="297079"/>
                </a:cubicBezTo>
                <a:cubicBezTo>
                  <a:pt x="176392" y="312319"/>
                  <a:pt x="222747" y="330099"/>
                  <a:pt x="265292" y="356134"/>
                </a:cubicBezTo>
                <a:cubicBezTo>
                  <a:pt x="276087" y="364389"/>
                  <a:pt x="284977" y="365024"/>
                  <a:pt x="293867" y="356134"/>
                </a:cubicBezTo>
                <a:cubicBezTo>
                  <a:pt x="393562" y="278029"/>
                  <a:pt x="442457" y="290094"/>
                  <a:pt x="533897" y="372644"/>
                </a:cubicBezTo>
                <a:cubicBezTo>
                  <a:pt x="545962" y="407569"/>
                  <a:pt x="526277" y="473609"/>
                  <a:pt x="568187" y="487579"/>
                </a:cubicBezTo>
                <a:cubicBezTo>
                  <a:pt x="606922" y="460909"/>
                  <a:pt x="664707" y="478054"/>
                  <a:pt x="703442" y="453289"/>
                </a:cubicBezTo>
                <a:cubicBezTo>
                  <a:pt x="697092" y="439954"/>
                  <a:pt x="694552" y="438049"/>
                  <a:pt x="685662" y="441224"/>
                </a:cubicBezTo>
                <a:cubicBezTo>
                  <a:pt x="647562" y="453924"/>
                  <a:pt x="608192" y="451384"/>
                  <a:pt x="565647" y="457099"/>
                </a:cubicBezTo>
                <a:cubicBezTo>
                  <a:pt x="530722" y="351054"/>
                  <a:pt x="638037" y="335179"/>
                  <a:pt x="681852" y="264059"/>
                </a:cubicBezTo>
                <a:cubicBezTo>
                  <a:pt x="669152" y="215164"/>
                  <a:pt x="663437" y="157379"/>
                  <a:pt x="683122" y="109754"/>
                </a:cubicBezTo>
                <a:cubicBezTo>
                  <a:pt x="714237" y="105309"/>
                  <a:pt x="751067" y="116104"/>
                  <a:pt x="774562" y="91339"/>
                </a:cubicBezTo>
                <a:cubicBezTo>
                  <a:pt x="787262" y="69114"/>
                  <a:pt x="838698" y="42444"/>
                  <a:pt x="827267" y="15774"/>
                </a:cubicBezTo>
                <a:close/>
                <a:moveTo>
                  <a:pt x="291962" y="332004"/>
                </a:moveTo>
                <a:cubicBezTo>
                  <a:pt x="236082" y="338354"/>
                  <a:pt x="173217" y="285649"/>
                  <a:pt x="115432" y="270409"/>
                </a:cubicBezTo>
                <a:cubicBezTo>
                  <a:pt x="90032" y="159284"/>
                  <a:pt x="116067" y="100229"/>
                  <a:pt x="200522" y="26569"/>
                </a:cubicBezTo>
                <a:cubicBezTo>
                  <a:pt x="260847" y="58319"/>
                  <a:pt x="361177" y="58954"/>
                  <a:pt x="394832" y="119914"/>
                </a:cubicBezTo>
                <a:cubicBezTo>
                  <a:pt x="399912" y="261519"/>
                  <a:pt x="438012" y="269774"/>
                  <a:pt x="291962" y="332004"/>
                </a:cubicBezTo>
                <a:close/>
                <a:moveTo>
                  <a:pt x="550407" y="352324"/>
                </a:moveTo>
                <a:cubicBezTo>
                  <a:pt x="510402" y="332004"/>
                  <a:pt x="466587" y="307874"/>
                  <a:pt x="431662" y="278664"/>
                </a:cubicBezTo>
                <a:cubicBezTo>
                  <a:pt x="443092" y="255804"/>
                  <a:pt x="535802" y="344069"/>
                  <a:pt x="563107" y="328194"/>
                </a:cubicBezTo>
                <a:cubicBezTo>
                  <a:pt x="563742" y="298349"/>
                  <a:pt x="504052" y="297079"/>
                  <a:pt x="486272" y="272949"/>
                </a:cubicBezTo>
                <a:cubicBezTo>
                  <a:pt x="462142" y="255169"/>
                  <a:pt x="461507" y="255804"/>
                  <a:pt x="428487" y="257709"/>
                </a:cubicBezTo>
                <a:cubicBezTo>
                  <a:pt x="400547" y="118644"/>
                  <a:pt x="415787" y="98324"/>
                  <a:pt x="533262" y="22124"/>
                </a:cubicBezTo>
                <a:cubicBezTo>
                  <a:pt x="578347" y="42444"/>
                  <a:pt x="611367" y="76099"/>
                  <a:pt x="651372" y="104039"/>
                </a:cubicBezTo>
                <a:cubicBezTo>
                  <a:pt x="649467" y="159284"/>
                  <a:pt x="643752" y="213259"/>
                  <a:pt x="653277" y="267234"/>
                </a:cubicBezTo>
                <a:cubicBezTo>
                  <a:pt x="625337" y="299619"/>
                  <a:pt x="599302" y="321209"/>
                  <a:pt x="550407" y="352324"/>
                </a:cubicBezTo>
                <a:close/>
                <a:moveTo>
                  <a:pt x="362447" y="111024"/>
                </a:moveTo>
                <a:cubicBezTo>
                  <a:pt x="361812" y="137059"/>
                  <a:pt x="340222" y="276124"/>
                  <a:pt x="384037" y="261519"/>
                </a:cubicBezTo>
                <a:cubicBezTo>
                  <a:pt x="370702" y="227229"/>
                  <a:pt x="410072" y="110389"/>
                  <a:pt x="362447" y="111024"/>
                </a:cubicBezTo>
                <a:close/>
                <a:moveTo>
                  <a:pt x="222112" y="274854"/>
                </a:moveTo>
                <a:cubicBezTo>
                  <a:pt x="194807" y="267234"/>
                  <a:pt x="166867" y="234849"/>
                  <a:pt x="138292" y="246279"/>
                </a:cubicBezTo>
                <a:cubicBezTo>
                  <a:pt x="140832" y="274219"/>
                  <a:pt x="241797" y="302159"/>
                  <a:pt x="269737" y="317399"/>
                </a:cubicBezTo>
                <a:cubicBezTo>
                  <a:pt x="303392" y="300254"/>
                  <a:pt x="234812" y="284379"/>
                  <a:pt x="222112" y="274854"/>
                </a:cubicBezTo>
                <a:close/>
                <a:moveTo>
                  <a:pt x="199887" y="46889"/>
                </a:moveTo>
                <a:cubicBezTo>
                  <a:pt x="182107" y="69749"/>
                  <a:pt x="105272" y="126264"/>
                  <a:pt x="137657" y="151664"/>
                </a:cubicBezTo>
                <a:cubicBezTo>
                  <a:pt x="149722" y="130074"/>
                  <a:pt x="253227" y="46889"/>
                  <a:pt x="199887" y="46889"/>
                </a:cubicBezTo>
                <a:close/>
                <a:moveTo>
                  <a:pt x="446267" y="123724"/>
                </a:moveTo>
                <a:cubicBezTo>
                  <a:pt x="410707" y="111659"/>
                  <a:pt x="443727" y="204369"/>
                  <a:pt x="440552" y="224054"/>
                </a:cubicBezTo>
                <a:cubicBezTo>
                  <a:pt x="449442" y="248184"/>
                  <a:pt x="468492" y="228499"/>
                  <a:pt x="462777" y="219609"/>
                </a:cubicBezTo>
                <a:cubicBezTo>
                  <a:pt x="455792" y="185319"/>
                  <a:pt x="462142" y="151664"/>
                  <a:pt x="446267" y="123724"/>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648" name="Google Shape;648;p12"/>
          <p:cNvGrpSpPr/>
          <p:nvPr/>
        </p:nvGrpSpPr>
        <p:grpSpPr>
          <a:xfrm rot="-2302891">
            <a:off x="923122" y="2271174"/>
            <a:ext cx="877033" cy="514821"/>
            <a:chOff x="1429156" y="1387535"/>
            <a:chExt cx="657769" cy="386112"/>
          </a:xfrm>
        </p:grpSpPr>
        <p:sp>
          <p:nvSpPr>
            <p:cNvPr id="649" name="Google Shape;649;p12"/>
            <p:cNvSpPr/>
            <p:nvPr/>
          </p:nvSpPr>
          <p:spPr>
            <a:xfrm>
              <a:off x="1429156" y="1387535"/>
              <a:ext cx="657769" cy="386112"/>
            </a:xfrm>
            <a:custGeom>
              <a:avLst/>
              <a:gdLst/>
              <a:ahLst/>
              <a:cxnLst/>
              <a:rect l="l" t="t" r="r" b="b"/>
              <a:pathLst>
                <a:path w="764848" h="448968" extrusionOk="0">
                  <a:moveTo>
                    <a:pt x="741700" y="448969"/>
                  </a:moveTo>
                  <a:cubicBezTo>
                    <a:pt x="719475" y="440079"/>
                    <a:pt x="715030" y="440714"/>
                    <a:pt x="686455" y="443889"/>
                  </a:cubicBezTo>
                  <a:cubicBezTo>
                    <a:pt x="552470" y="455319"/>
                    <a:pt x="419120" y="428649"/>
                    <a:pt x="285770" y="436269"/>
                  </a:cubicBezTo>
                  <a:cubicBezTo>
                    <a:pt x="193060" y="430554"/>
                    <a:pt x="98445" y="428649"/>
                    <a:pt x="6370" y="441349"/>
                  </a:cubicBezTo>
                  <a:cubicBezTo>
                    <a:pt x="-45700" y="400709"/>
                    <a:pt x="237510" y="281329"/>
                    <a:pt x="273070" y="259739"/>
                  </a:cubicBezTo>
                  <a:cubicBezTo>
                    <a:pt x="431820" y="183539"/>
                    <a:pt x="582950" y="91464"/>
                    <a:pt x="735985" y="3834"/>
                  </a:cubicBezTo>
                  <a:cubicBezTo>
                    <a:pt x="748685" y="-3786"/>
                    <a:pt x="759480" y="24"/>
                    <a:pt x="761385" y="14629"/>
                  </a:cubicBezTo>
                  <a:cubicBezTo>
                    <a:pt x="772180" y="114324"/>
                    <a:pt x="753765" y="215924"/>
                    <a:pt x="759480" y="316889"/>
                  </a:cubicBezTo>
                  <a:cubicBezTo>
                    <a:pt x="752495" y="359434"/>
                    <a:pt x="769640" y="414044"/>
                    <a:pt x="741700" y="448969"/>
                  </a:cubicBezTo>
                  <a:close/>
                  <a:moveTo>
                    <a:pt x="615970" y="418489"/>
                  </a:moveTo>
                  <a:cubicBezTo>
                    <a:pt x="647720" y="425474"/>
                    <a:pt x="636290" y="413409"/>
                    <a:pt x="645815" y="393724"/>
                  </a:cubicBezTo>
                  <a:cubicBezTo>
                    <a:pt x="661690" y="396264"/>
                    <a:pt x="657880" y="414044"/>
                    <a:pt x="669945" y="421029"/>
                  </a:cubicBezTo>
                  <a:cubicBezTo>
                    <a:pt x="675660" y="420394"/>
                    <a:pt x="682645" y="420394"/>
                    <a:pt x="690900" y="419759"/>
                  </a:cubicBezTo>
                  <a:cubicBezTo>
                    <a:pt x="692170" y="410234"/>
                    <a:pt x="692805" y="402614"/>
                    <a:pt x="694075" y="394994"/>
                  </a:cubicBezTo>
                  <a:cubicBezTo>
                    <a:pt x="703600" y="394994"/>
                    <a:pt x="705505" y="401979"/>
                    <a:pt x="708680" y="407059"/>
                  </a:cubicBezTo>
                  <a:cubicBezTo>
                    <a:pt x="718205" y="421664"/>
                    <a:pt x="735350" y="405154"/>
                    <a:pt x="734080" y="391819"/>
                  </a:cubicBezTo>
                  <a:cubicBezTo>
                    <a:pt x="734715" y="274344"/>
                    <a:pt x="747415" y="153059"/>
                    <a:pt x="738525" y="37489"/>
                  </a:cubicBezTo>
                  <a:cubicBezTo>
                    <a:pt x="616605" y="87019"/>
                    <a:pt x="508020" y="171474"/>
                    <a:pt x="388005" y="229259"/>
                  </a:cubicBezTo>
                  <a:cubicBezTo>
                    <a:pt x="278785" y="288314"/>
                    <a:pt x="157500" y="328954"/>
                    <a:pt x="59710" y="406424"/>
                  </a:cubicBezTo>
                  <a:cubicBezTo>
                    <a:pt x="81300" y="415949"/>
                    <a:pt x="101620" y="415949"/>
                    <a:pt x="122575" y="412139"/>
                  </a:cubicBezTo>
                  <a:cubicBezTo>
                    <a:pt x="125115" y="401344"/>
                    <a:pt x="127020" y="392454"/>
                    <a:pt x="128925" y="383564"/>
                  </a:cubicBezTo>
                  <a:cubicBezTo>
                    <a:pt x="154325" y="379119"/>
                    <a:pt x="141625" y="432459"/>
                    <a:pt x="165120" y="404519"/>
                  </a:cubicBezTo>
                  <a:cubicBezTo>
                    <a:pt x="167025" y="400074"/>
                    <a:pt x="165755" y="393724"/>
                    <a:pt x="174010" y="391819"/>
                  </a:cubicBezTo>
                  <a:cubicBezTo>
                    <a:pt x="194965" y="416584"/>
                    <a:pt x="208935" y="421664"/>
                    <a:pt x="221000" y="386104"/>
                  </a:cubicBezTo>
                  <a:cubicBezTo>
                    <a:pt x="238145" y="394994"/>
                    <a:pt x="238780" y="428649"/>
                    <a:pt x="264180" y="408964"/>
                  </a:cubicBezTo>
                  <a:cubicBezTo>
                    <a:pt x="266085" y="401344"/>
                    <a:pt x="267990" y="393724"/>
                    <a:pt x="269895" y="385469"/>
                  </a:cubicBezTo>
                  <a:cubicBezTo>
                    <a:pt x="286405" y="388644"/>
                    <a:pt x="279420" y="407059"/>
                    <a:pt x="292755" y="414044"/>
                  </a:cubicBezTo>
                  <a:cubicBezTo>
                    <a:pt x="299105" y="413409"/>
                    <a:pt x="308630" y="412774"/>
                    <a:pt x="314345" y="412139"/>
                  </a:cubicBezTo>
                  <a:cubicBezTo>
                    <a:pt x="323870" y="404519"/>
                    <a:pt x="314980" y="392454"/>
                    <a:pt x="327045" y="388644"/>
                  </a:cubicBezTo>
                  <a:cubicBezTo>
                    <a:pt x="339745" y="400709"/>
                    <a:pt x="348635" y="422934"/>
                    <a:pt x="374670" y="409599"/>
                  </a:cubicBezTo>
                  <a:cubicBezTo>
                    <a:pt x="374035" y="400709"/>
                    <a:pt x="373400" y="391819"/>
                    <a:pt x="372765" y="379119"/>
                  </a:cubicBezTo>
                  <a:cubicBezTo>
                    <a:pt x="405785" y="384199"/>
                    <a:pt x="385465" y="430554"/>
                    <a:pt x="425470" y="414679"/>
                  </a:cubicBezTo>
                  <a:cubicBezTo>
                    <a:pt x="429915" y="409599"/>
                    <a:pt x="424200" y="399439"/>
                    <a:pt x="434360" y="394994"/>
                  </a:cubicBezTo>
                  <a:cubicBezTo>
                    <a:pt x="445790" y="408329"/>
                    <a:pt x="454045" y="430554"/>
                    <a:pt x="478810" y="416584"/>
                  </a:cubicBezTo>
                  <a:cubicBezTo>
                    <a:pt x="485160" y="407694"/>
                    <a:pt x="473730" y="396264"/>
                    <a:pt x="483890" y="386739"/>
                  </a:cubicBezTo>
                  <a:cubicBezTo>
                    <a:pt x="503575" y="401344"/>
                    <a:pt x="502940" y="441984"/>
                    <a:pt x="535325" y="421029"/>
                  </a:cubicBezTo>
                  <a:cubicBezTo>
                    <a:pt x="535960" y="410234"/>
                    <a:pt x="536595" y="398804"/>
                    <a:pt x="537865" y="386739"/>
                  </a:cubicBezTo>
                  <a:cubicBezTo>
                    <a:pt x="560090" y="389914"/>
                    <a:pt x="549295" y="410869"/>
                    <a:pt x="561360" y="421029"/>
                  </a:cubicBezTo>
                  <a:cubicBezTo>
                    <a:pt x="600730" y="433094"/>
                    <a:pt x="587395" y="409599"/>
                    <a:pt x="600095" y="388009"/>
                  </a:cubicBezTo>
                  <a:cubicBezTo>
                    <a:pt x="605810" y="398169"/>
                    <a:pt x="610255" y="407059"/>
                    <a:pt x="615970" y="418489"/>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50" name="Google Shape;650;p12"/>
            <p:cNvSpPr/>
            <p:nvPr/>
          </p:nvSpPr>
          <p:spPr>
            <a:xfrm>
              <a:off x="1703617" y="1534561"/>
              <a:ext cx="308110" cy="146566"/>
            </a:xfrm>
            <a:custGeom>
              <a:avLst/>
              <a:gdLst/>
              <a:ahLst/>
              <a:cxnLst/>
              <a:rect l="l" t="t" r="r" b="b"/>
              <a:pathLst>
                <a:path w="358267" h="170426" extrusionOk="0">
                  <a:moveTo>
                    <a:pt x="331351" y="0"/>
                  </a:moveTo>
                  <a:cubicBezTo>
                    <a:pt x="385326" y="29845"/>
                    <a:pt x="340241" y="100330"/>
                    <a:pt x="347226" y="149860"/>
                  </a:cubicBezTo>
                  <a:cubicBezTo>
                    <a:pt x="345956" y="186690"/>
                    <a:pt x="250706" y="162560"/>
                    <a:pt x="222766" y="163830"/>
                  </a:cubicBezTo>
                  <a:cubicBezTo>
                    <a:pt x="152281" y="173990"/>
                    <a:pt x="81796" y="159385"/>
                    <a:pt x="10676" y="165735"/>
                  </a:cubicBezTo>
                  <a:cubicBezTo>
                    <a:pt x="-67429" y="148590"/>
                    <a:pt x="307856" y="15240"/>
                    <a:pt x="331351" y="0"/>
                  </a:cubicBezTo>
                  <a:close/>
                  <a:moveTo>
                    <a:pt x="331986" y="27305"/>
                  </a:moveTo>
                  <a:cubicBezTo>
                    <a:pt x="281821" y="40005"/>
                    <a:pt x="86241" y="122555"/>
                    <a:pt x="64651" y="139700"/>
                  </a:cubicBezTo>
                  <a:cubicBezTo>
                    <a:pt x="146566" y="156845"/>
                    <a:pt x="236736" y="147955"/>
                    <a:pt x="321191" y="142875"/>
                  </a:cubicBezTo>
                  <a:cubicBezTo>
                    <a:pt x="327541" y="104140"/>
                    <a:pt x="333891" y="66675"/>
                    <a:pt x="331986" y="2730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651" name="Google Shape;651;p12"/>
          <p:cNvSpPr/>
          <p:nvPr/>
        </p:nvSpPr>
        <p:spPr>
          <a:xfrm rot="-1696692">
            <a:off x="10549380" y="2086988"/>
            <a:ext cx="1014029" cy="267272"/>
          </a:xfrm>
          <a:custGeom>
            <a:avLst/>
            <a:gdLst/>
            <a:ahLst/>
            <a:cxnLst/>
            <a:rect l="l" t="t" r="r" b="b"/>
            <a:pathLst>
              <a:path w="884171" h="233045" extrusionOk="0">
                <a:moveTo>
                  <a:pt x="857928" y="0"/>
                </a:moveTo>
                <a:cubicBezTo>
                  <a:pt x="574717" y="35560"/>
                  <a:pt x="287698" y="28575"/>
                  <a:pt x="3218" y="62230"/>
                </a:cubicBezTo>
                <a:cubicBezTo>
                  <a:pt x="6393" y="102870"/>
                  <a:pt x="-13927" y="213360"/>
                  <a:pt x="19727" y="233045"/>
                </a:cubicBezTo>
                <a:cubicBezTo>
                  <a:pt x="151173" y="226695"/>
                  <a:pt x="281348" y="213995"/>
                  <a:pt x="413427" y="214630"/>
                </a:cubicBezTo>
                <a:cubicBezTo>
                  <a:pt x="563923" y="219075"/>
                  <a:pt x="715053" y="208280"/>
                  <a:pt x="865548" y="195580"/>
                </a:cubicBezTo>
                <a:cubicBezTo>
                  <a:pt x="899203" y="207010"/>
                  <a:pt x="881423" y="5080"/>
                  <a:pt x="857928" y="0"/>
                </a:cubicBezTo>
                <a:close/>
                <a:moveTo>
                  <a:pt x="860467" y="169545"/>
                </a:moveTo>
                <a:cubicBezTo>
                  <a:pt x="825542" y="180340"/>
                  <a:pt x="790617" y="177165"/>
                  <a:pt x="756328" y="185420"/>
                </a:cubicBezTo>
                <a:cubicBezTo>
                  <a:pt x="748707" y="175260"/>
                  <a:pt x="742357" y="167005"/>
                  <a:pt x="735373" y="157480"/>
                </a:cubicBezTo>
                <a:cubicBezTo>
                  <a:pt x="723942" y="175260"/>
                  <a:pt x="730928" y="186690"/>
                  <a:pt x="703623" y="183515"/>
                </a:cubicBezTo>
                <a:cubicBezTo>
                  <a:pt x="699813" y="175895"/>
                  <a:pt x="695367" y="168275"/>
                  <a:pt x="690923" y="160020"/>
                </a:cubicBezTo>
                <a:cubicBezTo>
                  <a:pt x="677588" y="164465"/>
                  <a:pt x="685842" y="179070"/>
                  <a:pt x="676317" y="184150"/>
                </a:cubicBezTo>
                <a:cubicBezTo>
                  <a:pt x="662982" y="182245"/>
                  <a:pt x="673778" y="159385"/>
                  <a:pt x="654092" y="161290"/>
                </a:cubicBezTo>
                <a:cubicBezTo>
                  <a:pt x="652188" y="168910"/>
                  <a:pt x="649648" y="177800"/>
                  <a:pt x="647742" y="186690"/>
                </a:cubicBezTo>
                <a:cubicBezTo>
                  <a:pt x="598213" y="209550"/>
                  <a:pt x="632503" y="132080"/>
                  <a:pt x="597578" y="128270"/>
                </a:cubicBezTo>
                <a:cubicBezTo>
                  <a:pt x="574717" y="146050"/>
                  <a:pt x="625517" y="198120"/>
                  <a:pt x="575988" y="194310"/>
                </a:cubicBezTo>
                <a:cubicBezTo>
                  <a:pt x="571542" y="184150"/>
                  <a:pt x="566463" y="172720"/>
                  <a:pt x="561382" y="160020"/>
                </a:cubicBezTo>
                <a:cubicBezTo>
                  <a:pt x="548682" y="168910"/>
                  <a:pt x="555667" y="180975"/>
                  <a:pt x="551223" y="189865"/>
                </a:cubicBezTo>
                <a:cubicBezTo>
                  <a:pt x="527727" y="199390"/>
                  <a:pt x="528363" y="180340"/>
                  <a:pt x="515663" y="167640"/>
                </a:cubicBezTo>
                <a:cubicBezTo>
                  <a:pt x="506138" y="172720"/>
                  <a:pt x="510582" y="179070"/>
                  <a:pt x="509948" y="184785"/>
                </a:cubicBezTo>
                <a:cubicBezTo>
                  <a:pt x="503598" y="211455"/>
                  <a:pt x="478832" y="184150"/>
                  <a:pt x="477563" y="168275"/>
                </a:cubicBezTo>
                <a:cubicBezTo>
                  <a:pt x="475657" y="168275"/>
                  <a:pt x="473118" y="168910"/>
                  <a:pt x="471213" y="168910"/>
                </a:cubicBezTo>
                <a:cubicBezTo>
                  <a:pt x="468673" y="176530"/>
                  <a:pt x="468038" y="185420"/>
                  <a:pt x="468673" y="192405"/>
                </a:cubicBezTo>
                <a:cubicBezTo>
                  <a:pt x="419143" y="222885"/>
                  <a:pt x="449623" y="139065"/>
                  <a:pt x="420413" y="134620"/>
                </a:cubicBezTo>
                <a:cubicBezTo>
                  <a:pt x="403268" y="157480"/>
                  <a:pt x="441368" y="204470"/>
                  <a:pt x="384852" y="194310"/>
                </a:cubicBezTo>
                <a:cubicBezTo>
                  <a:pt x="379773" y="186690"/>
                  <a:pt x="374057" y="178435"/>
                  <a:pt x="367707" y="168910"/>
                </a:cubicBezTo>
                <a:cubicBezTo>
                  <a:pt x="355643" y="175260"/>
                  <a:pt x="365802" y="188595"/>
                  <a:pt x="356277" y="194310"/>
                </a:cubicBezTo>
                <a:cubicBezTo>
                  <a:pt x="341038" y="190500"/>
                  <a:pt x="348023" y="171450"/>
                  <a:pt x="337227" y="164465"/>
                </a:cubicBezTo>
                <a:cubicBezTo>
                  <a:pt x="323893" y="161290"/>
                  <a:pt x="327702" y="179705"/>
                  <a:pt x="325798" y="187960"/>
                </a:cubicBezTo>
                <a:cubicBezTo>
                  <a:pt x="311827" y="185420"/>
                  <a:pt x="316907" y="161290"/>
                  <a:pt x="299763" y="167640"/>
                </a:cubicBezTo>
                <a:cubicBezTo>
                  <a:pt x="299127" y="175260"/>
                  <a:pt x="298493" y="183515"/>
                  <a:pt x="297857" y="193040"/>
                </a:cubicBezTo>
                <a:cubicBezTo>
                  <a:pt x="284523" y="198120"/>
                  <a:pt x="270552" y="196215"/>
                  <a:pt x="255313" y="193675"/>
                </a:cubicBezTo>
                <a:cubicBezTo>
                  <a:pt x="253407" y="123190"/>
                  <a:pt x="226102" y="121285"/>
                  <a:pt x="228643" y="193675"/>
                </a:cubicBezTo>
                <a:cubicBezTo>
                  <a:pt x="208957" y="210185"/>
                  <a:pt x="200068" y="191770"/>
                  <a:pt x="189907" y="181610"/>
                </a:cubicBezTo>
                <a:cubicBezTo>
                  <a:pt x="187368" y="183515"/>
                  <a:pt x="184827" y="184150"/>
                  <a:pt x="184193" y="185420"/>
                </a:cubicBezTo>
                <a:cubicBezTo>
                  <a:pt x="179748" y="215265"/>
                  <a:pt x="160063" y="195580"/>
                  <a:pt x="153713" y="178435"/>
                </a:cubicBezTo>
                <a:cubicBezTo>
                  <a:pt x="136568" y="176530"/>
                  <a:pt x="152443" y="219075"/>
                  <a:pt x="127043" y="200025"/>
                </a:cubicBezTo>
                <a:cubicBezTo>
                  <a:pt x="124502" y="193040"/>
                  <a:pt x="122598" y="184150"/>
                  <a:pt x="116248" y="179070"/>
                </a:cubicBezTo>
                <a:cubicBezTo>
                  <a:pt x="104818" y="182245"/>
                  <a:pt x="108627" y="191135"/>
                  <a:pt x="106088" y="197485"/>
                </a:cubicBezTo>
                <a:cubicBezTo>
                  <a:pt x="76877" y="236855"/>
                  <a:pt x="86402" y="157480"/>
                  <a:pt x="76877" y="144780"/>
                </a:cubicBezTo>
                <a:cubicBezTo>
                  <a:pt x="43857" y="125095"/>
                  <a:pt x="66718" y="187325"/>
                  <a:pt x="62273" y="203200"/>
                </a:cubicBezTo>
                <a:cubicBezTo>
                  <a:pt x="52113" y="213360"/>
                  <a:pt x="41318" y="208280"/>
                  <a:pt x="29888" y="208280"/>
                </a:cubicBezTo>
                <a:cubicBezTo>
                  <a:pt x="26077" y="177165"/>
                  <a:pt x="5123" y="95250"/>
                  <a:pt x="35602" y="78740"/>
                </a:cubicBezTo>
                <a:cubicBezTo>
                  <a:pt x="133393" y="58420"/>
                  <a:pt x="233723" y="57785"/>
                  <a:pt x="333418" y="53975"/>
                </a:cubicBezTo>
                <a:cubicBezTo>
                  <a:pt x="505502" y="41910"/>
                  <a:pt x="680763" y="26670"/>
                  <a:pt x="852213" y="30480"/>
                </a:cubicBezTo>
                <a:cubicBezTo>
                  <a:pt x="863007" y="74930"/>
                  <a:pt x="864913" y="125730"/>
                  <a:pt x="860467" y="169545"/>
                </a:cubicBezTo>
                <a:close/>
                <a:moveTo>
                  <a:pt x="776648" y="102235"/>
                </a:moveTo>
                <a:cubicBezTo>
                  <a:pt x="776648" y="144780"/>
                  <a:pt x="831892" y="132080"/>
                  <a:pt x="839513" y="100965"/>
                </a:cubicBezTo>
                <a:cubicBezTo>
                  <a:pt x="838878" y="50800"/>
                  <a:pt x="779188" y="59055"/>
                  <a:pt x="776648" y="102235"/>
                </a:cubicBezTo>
                <a:close/>
                <a:moveTo>
                  <a:pt x="796967" y="102235"/>
                </a:moveTo>
                <a:cubicBezTo>
                  <a:pt x="799507" y="89535"/>
                  <a:pt x="809032" y="91440"/>
                  <a:pt x="817288" y="101600"/>
                </a:cubicBezTo>
                <a:cubicBezTo>
                  <a:pt x="809032" y="107315"/>
                  <a:pt x="796332" y="116205"/>
                  <a:pt x="796967" y="102235"/>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52" name="Google Shape;652;p12"/>
          <p:cNvSpPr/>
          <p:nvPr/>
        </p:nvSpPr>
        <p:spPr>
          <a:xfrm>
            <a:off x="764714" y="3187209"/>
            <a:ext cx="886847" cy="696151"/>
          </a:xfrm>
          <a:custGeom>
            <a:avLst/>
            <a:gdLst/>
            <a:ahLst/>
            <a:cxnLst/>
            <a:rect l="l" t="t" r="r" b="b"/>
            <a:pathLst>
              <a:path w="773413" h="607108" extrusionOk="0">
                <a:moveTo>
                  <a:pt x="330200" y="266676"/>
                </a:moveTo>
                <a:cubicBezTo>
                  <a:pt x="311785" y="287631"/>
                  <a:pt x="356870" y="297791"/>
                  <a:pt x="365125" y="312396"/>
                </a:cubicBezTo>
                <a:cubicBezTo>
                  <a:pt x="452120" y="383516"/>
                  <a:pt x="374650" y="271121"/>
                  <a:pt x="330200" y="266676"/>
                </a:cubicBezTo>
                <a:close/>
                <a:moveTo>
                  <a:pt x="345440" y="379706"/>
                </a:moveTo>
                <a:cubicBezTo>
                  <a:pt x="343535" y="361291"/>
                  <a:pt x="321945" y="360021"/>
                  <a:pt x="318770" y="343511"/>
                </a:cubicBezTo>
                <a:cubicBezTo>
                  <a:pt x="320675" y="320016"/>
                  <a:pt x="302260" y="323826"/>
                  <a:pt x="288925" y="317476"/>
                </a:cubicBezTo>
                <a:cubicBezTo>
                  <a:pt x="288290" y="309856"/>
                  <a:pt x="287655" y="302871"/>
                  <a:pt x="287020" y="295886"/>
                </a:cubicBezTo>
                <a:cubicBezTo>
                  <a:pt x="256540" y="302871"/>
                  <a:pt x="237490" y="313031"/>
                  <a:pt x="245745" y="340336"/>
                </a:cubicBezTo>
                <a:cubicBezTo>
                  <a:pt x="258445" y="358116"/>
                  <a:pt x="277495" y="337796"/>
                  <a:pt x="294005" y="347956"/>
                </a:cubicBezTo>
                <a:cubicBezTo>
                  <a:pt x="292100" y="368911"/>
                  <a:pt x="304800" y="377801"/>
                  <a:pt x="325120" y="377801"/>
                </a:cubicBezTo>
                <a:cubicBezTo>
                  <a:pt x="336550" y="404471"/>
                  <a:pt x="335915" y="405106"/>
                  <a:pt x="358775" y="416536"/>
                </a:cubicBezTo>
                <a:cubicBezTo>
                  <a:pt x="372110" y="422251"/>
                  <a:pt x="386715" y="457176"/>
                  <a:pt x="400050" y="436221"/>
                </a:cubicBezTo>
                <a:cubicBezTo>
                  <a:pt x="391795" y="396851"/>
                  <a:pt x="360680" y="405106"/>
                  <a:pt x="345440" y="379706"/>
                </a:cubicBezTo>
                <a:close/>
                <a:moveTo>
                  <a:pt x="507365" y="428601"/>
                </a:moveTo>
                <a:cubicBezTo>
                  <a:pt x="495935" y="401296"/>
                  <a:pt x="474345" y="382881"/>
                  <a:pt x="453390" y="364466"/>
                </a:cubicBezTo>
                <a:cubicBezTo>
                  <a:pt x="431165" y="346051"/>
                  <a:pt x="431165" y="391136"/>
                  <a:pt x="451485" y="393676"/>
                </a:cubicBezTo>
                <a:cubicBezTo>
                  <a:pt x="487045" y="408916"/>
                  <a:pt x="488315" y="451461"/>
                  <a:pt x="525145" y="467336"/>
                </a:cubicBezTo>
                <a:cubicBezTo>
                  <a:pt x="542925" y="447651"/>
                  <a:pt x="513715" y="441301"/>
                  <a:pt x="507365" y="428601"/>
                </a:cubicBezTo>
                <a:close/>
                <a:moveTo>
                  <a:pt x="504825" y="315571"/>
                </a:moveTo>
                <a:cubicBezTo>
                  <a:pt x="500380" y="301601"/>
                  <a:pt x="481965" y="299061"/>
                  <a:pt x="480060" y="284456"/>
                </a:cubicBezTo>
                <a:cubicBezTo>
                  <a:pt x="474980" y="258421"/>
                  <a:pt x="442595" y="265406"/>
                  <a:pt x="434340" y="241276"/>
                </a:cubicBezTo>
                <a:cubicBezTo>
                  <a:pt x="421005" y="238101"/>
                  <a:pt x="410210" y="251436"/>
                  <a:pt x="398145" y="240006"/>
                </a:cubicBezTo>
                <a:cubicBezTo>
                  <a:pt x="403860" y="233656"/>
                  <a:pt x="408940" y="232386"/>
                  <a:pt x="417195" y="228576"/>
                </a:cubicBezTo>
                <a:cubicBezTo>
                  <a:pt x="400050" y="175871"/>
                  <a:pt x="313690" y="272391"/>
                  <a:pt x="419735" y="267311"/>
                </a:cubicBezTo>
                <a:cubicBezTo>
                  <a:pt x="422275" y="289536"/>
                  <a:pt x="445770" y="278741"/>
                  <a:pt x="461645" y="288266"/>
                </a:cubicBezTo>
                <a:cubicBezTo>
                  <a:pt x="460375" y="315571"/>
                  <a:pt x="490855" y="330176"/>
                  <a:pt x="508000" y="347321"/>
                </a:cubicBezTo>
                <a:cubicBezTo>
                  <a:pt x="532130" y="360656"/>
                  <a:pt x="526415" y="399391"/>
                  <a:pt x="563245" y="392406"/>
                </a:cubicBezTo>
                <a:cubicBezTo>
                  <a:pt x="560070" y="370181"/>
                  <a:pt x="537210" y="365101"/>
                  <a:pt x="537210" y="340971"/>
                </a:cubicBezTo>
                <a:cubicBezTo>
                  <a:pt x="524510" y="334621"/>
                  <a:pt x="509270" y="329541"/>
                  <a:pt x="504825" y="315571"/>
                </a:cubicBezTo>
                <a:close/>
                <a:moveTo>
                  <a:pt x="744220" y="156186"/>
                </a:moveTo>
                <a:cubicBezTo>
                  <a:pt x="658495" y="119991"/>
                  <a:pt x="573405" y="78081"/>
                  <a:pt x="509270" y="8231"/>
                </a:cubicBezTo>
                <a:cubicBezTo>
                  <a:pt x="478155" y="-22249"/>
                  <a:pt x="454660" y="40616"/>
                  <a:pt x="430530" y="55856"/>
                </a:cubicBezTo>
                <a:cubicBezTo>
                  <a:pt x="309880" y="170156"/>
                  <a:pt x="172720" y="286361"/>
                  <a:pt x="0" y="294616"/>
                </a:cubicBezTo>
                <a:cubicBezTo>
                  <a:pt x="14605" y="319381"/>
                  <a:pt x="14605" y="318746"/>
                  <a:pt x="29845" y="328271"/>
                </a:cubicBezTo>
                <a:cubicBezTo>
                  <a:pt x="91440" y="365736"/>
                  <a:pt x="144780" y="415901"/>
                  <a:pt x="205740" y="454001"/>
                </a:cubicBezTo>
                <a:cubicBezTo>
                  <a:pt x="279400" y="483211"/>
                  <a:pt x="368935" y="638786"/>
                  <a:pt x="440690" y="601322"/>
                </a:cubicBezTo>
                <a:cubicBezTo>
                  <a:pt x="623570" y="562586"/>
                  <a:pt x="855980" y="342876"/>
                  <a:pt x="744220" y="156186"/>
                </a:cubicBezTo>
                <a:close/>
                <a:moveTo>
                  <a:pt x="412750" y="585447"/>
                </a:moveTo>
                <a:cubicBezTo>
                  <a:pt x="372110" y="579731"/>
                  <a:pt x="340995" y="535916"/>
                  <a:pt x="308610" y="511786"/>
                </a:cubicBezTo>
                <a:cubicBezTo>
                  <a:pt x="229235" y="438761"/>
                  <a:pt x="133985" y="389866"/>
                  <a:pt x="57150" y="314301"/>
                </a:cubicBezTo>
                <a:cubicBezTo>
                  <a:pt x="231140" y="271756"/>
                  <a:pt x="370840" y="152376"/>
                  <a:pt x="493395" y="26646"/>
                </a:cubicBezTo>
                <a:cubicBezTo>
                  <a:pt x="561975" y="90781"/>
                  <a:pt x="644525" y="126976"/>
                  <a:pt x="723265" y="173966"/>
                </a:cubicBezTo>
                <a:cubicBezTo>
                  <a:pt x="699135" y="203176"/>
                  <a:pt x="664210" y="216511"/>
                  <a:pt x="643255" y="243816"/>
                </a:cubicBezTo>
                <a:cubicBezTo>
                  <a:pt x="660400" y="283186"/>
                  <a:pt x="710565" y="292076"/>
                  <a:pt x="733425" y="327636"/>
                </a:cubicBezTo>
                <a:cubicBezTo>
                  <a:pt x="689610" y="466701"/>
                  <a:pt x="548005" y="554966"/>
                  <a:pt x="412750" y="585447"/>
                </a:cubicBezTo>
                <a:close/>
                <a:moveTo>
                  <a:pt x="674370" y="250166"/>
                </a:moveTo>
                <a:cubicBezTo>
                  <a:pt x="697865" y="229211"/>
                  <a:pt x="714375" y="205716"/>
                  <a:pt x="743585" y="197461"/>
                </a:cubicBezTo>
                <a:cubicBezTo>
                  <a:pt x="744855" y="232386"/>
                  <a:pt x="751205" y="265406"/>
                  <a:pt x="738505" y="299061"/>
                </a:cubicBezTo>
                <a:cubicBezTo>
                  <a:pt x="712470" y="288266"/>
                  <a:pt x="697865" y="265406"/>
                  <a:pt x="674370" y="250166"/>
                </a:cubicBezTo>
                <a:close/>
                <a:moveTo>
                  <a:pt x="641985" y="310491"/>
                </a:moveTo>
                <a:cubicBezTo>
                  <a:pt x="619760" y="306681"/>
                  <a:pt x="605790" y="289536"/>
                  <a:pt x="589280" y="280011"/>
                </a:cubicBezTo>
                <a:cubicBezTo>
                  <a:pt x="587375" y="270486"/>
                  <a:pt x="586105" y="263501"/>
                  <a:pt x="584835" y="255881"/>
                </a:cubicBezTo>
                <a:cubicBezTo>
                  <a:pt x="541020" y="246356"/>
                  <a:pt x="568960" y="223496"/>
                  <a:pt x="506095" y="215241"/>
                </a:cubicBezTo>
                <a:cubicBezTo>
                  <a:pt x="534670" y="166346"/>
                  <a:pt x="490220" y="189841"/>
                  <a:pt x="461645" y="186031"/>
                </a:cubicBezTo>
                <a:cubicBezTo>
                  <a:pt x="436245" y="172061"/>
                  <a:pt x="474345" y="158726"/>
                  <a:pt x="487045" y="156186"/>
                </a:cubicBezTo>
                <a:cubicBezTo>
                  <a:pt x="502920" y="130786"/>
                  <a:pt x="456565" y="133961"/>
                  <a:pt x="447040" y="148566"/>
                </a:cubicBezTo>
                <a:cubicBezTo>
                  <a:pt x="419100" y="174601"/>
                  <a:pt x="444500" y="210796"/>
                  <a:pt x="478790" y="206986"/>
                </a:cubicBezTo>
                <a:cubicBezTo>
                  <a:pt x="490855" y="245086"/>
                  <a:pt x="502285" y="234291"/>
                  <a:pt x="534670" y="244451"/>
                </a:cubicBezTo>
                <a:cubicBezTo>
                  <a:pt x="539115" y="264771"/>
                  <a:pt x="565785" y="269851"/>
                  <a:pt x="571500" y="292711"/>
                </a:cubicBezTo>
                <a:cubicBezTo>
                  <a:pt x="590550" y="305411"/>
                  <a:pt x="613410" y="332081"/>
                  <a:pt x="638175" y="329541"/>
                </a:cubicBezTo>
                <a:cubicBezTo>
                  <a:pt x="647700" y="327636"/>
                  <a:pt x="648335" y="313666"/>
                  <a:pt x="641985" y="310491"/>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653" name="Google Shape;653;p12"/>
          <p:cNvGrpSpPr/>
          <p:nvPr/>
        </p:nvGrpSpPr>
        <p:grpSpPr>
          <a:xfrm>
            <a:off x="324269" y="4557487"/>
            <a:ext cx="502555" cy="607580"/>
            <a:chOff x="1010452" y="1144365"/>
            <a:chExt cx="376916" cy="455685"/>
          </a:xfrm>
        </p:grpSpPr>
        <p:sp>
          <p:nvSpPr>
            <p:cNvPr id="654" name="Google Shape;654;p12"/>
            <p:cNvSpPr/>
            <p:nvPr/>
          </p:nvSpPr>
          <p:spPr>
            <a:xfrm>
              <a:off x="1010452" y="1144365"/>
              <a:ext cx="376916" cy="455685"/>
            </a:xfrm>
            <a:custGeom>
              <a:avLst/>
              <a:gdLst/>
              <a:ahLst/>
              <a:cxnLst/>
              <a:rect l="l" t="t" r="r" b="b"/>
              <a:pathLst>
                <a:path w="438274" h="529866" extrusionOk="0">
                  <a:moveTo>
                    <a:pt x="42669" y="358775"/>
                  </a:moveTo>
                  <a:cubicBezTo>
                    <a:pt x="32509" y="365760"/>
                    <a:pt x="24889" y="370840"/>
                    <a:pt x="16634" y="376555"/>
                  </a:cubicBezTo>
                  <a:cubicBezTo>
                    <a:pt x="759" y="367030"/>
                    <a:pt x="-511" y="353060"/>
                    <a:pt x="124" y="337820"/>
                  </a:cubicBezTo>
                  <a:cubicBezTo>
                    <a:pt x="25524" y="336550"/>
                    <a:pt x="44574" y="340360"/>
                    <a:pt x="69339" y="353060"/>
                  </a:cubicBezTo>
                  <a:cubicBezTo>
                    <a:pt x="81404" y="349250"/>
                    <a:pt x="94739" y="345440"/>
                    <a:pt x="107439" y="340995"/>
                  </a:cubicBezTo>
                  <a:cubicBezTo>
                    <a:pt x="139189" y="224155"/>
                    <a:pt x="129029" y="254000"/>
                    <a:pt x="172209" y="186055"/>
                  </a:cubicBezTo>
                  <a:cubicBezTo>
                    <a:pt x="136014" y="133985"/>
                    <a:pt x="101089" y="64770"/>
                    <a:pt x="130934" y="0"/>
                  </a:cubicBezTo>
                  <a:cubicBezTo>
                    <a:pt x="181099" y="8255"/>
                    <a:pt x="230629" y="101600"/>
                    <a:pt x="237614" y="151130"/>
                  </a:cubicBezTo>
                  <a:cubicBezTo>
                    <a:pt x="282699" y="160020"/>
                    <a:pt x="330324" y="148590"/>
                    <a:pt x="366519" y="186055"/>
                  </a:cubicBezTo>
                  <a:cubicBezTo>
                    <a:pt x="391284" y="211455"/>
                    <a:pt x="430654" y="226695"/>
                    <a:pt x="438274" y="264795"/>
                  </a:cubicBezTo>
                  <a:cubicBezTo>
                    <a:pt x="363344" y="320040"/>
                    <a:pt x="256029" y="259080"/>
                    <a:pt x="195704" y="205740"/>
                  </a:cubicBezTo>
                  <a:cubicBezTo>
                    <a:pt x="153794" y="228600"/>
                    <a:pt x="141094" y="292100"/>
                    <a:pt x="136649" y="332740"/>
                  </a:cubicBezTo>
                  <a:cubicBezTo>
                    <a:pt x="143634" y="339090"/>
                    <a:pt x="151889" y="345440"/>
                    <a:pt x="160779" y="353060"/>
                  </a:cubicBezTo>
                  <a:cubicBezTo>
                    <a:pt x="169669" y="349885"/>
                    <a:pt x="178559" y="346075"/>
                    <a:pt x="188084" y="342900"/>
                  </a:cubicBezTo>
                  <a:cubicBezTo>
                    <a:pt x="193799" y="347345"/>
                    <a:pt x="199514" y="351790"/>
                    <a:pt x="205864" y="357505"/>
                  </a:cubicBezTo>
                  <a:cubicBezTo>
                    <a:pt x="238249" y="346710"/>
                    <a:pt x="275079" y="366395"/>
                    <a:pt x="310004" y="365125"/>
                  </a:cubicBezTo>
                  <a:cubicBezTo>
                    <a:pt x="348104" y="407670"/>
                    <a:pt x="245869" y="379095"/>
                    <a:pt x="227454" y="375285"/>
                  </a:cubicBezTo>
                  <a:cubicBezTo>
                    <a:pt x="220469" y="379095"/>
                    <a:pt x="212849" y="384175"/>
                    <a:pt x="203959" y="388620"/>
                  </a:cubicBezTo>
                  <a:cubicBezTo>
                    <a:pt x="196974" y="386080"/>
                    <a:pt x="188719" y="381000"/>
                    <a:pt x="184274" y="375920"/>
                  </a:cubicBezTo>
                  <a:cubicBezTo>
                    <a:pt x="167129" y="374650"/>
                    <a:pt x="151889" y="373380"/>
                    <a:pt x="134744" y="372110"/>
                  </a:cubicBezTo>
                  <a:cubicBezTo>
                    <a:pt x="134744" y="381000"/>
                    <a:pt x="139189" y="389890"/>
                    <a:pt x="145539" y="395605"/>
                  </a:cubicBezTo>
                  <a:cubicBezTo>
                    <a:pt x="186179" y="433070"/>
                    <a:pt x="166494" y="499110"/>
                    <a:pt x="128394" y="528955"/>
                  </a:cubicBezTo>
                  <a:cubicBezTo>
                    <a:pt x="69974" y="541020"/>
                    <a:pt x="67434" y="429895"/>
                    <a:pt x="99819" y="396875"/>
                  </a:cubicBezTo>
                  <a:cubicBezTo>
                    <a:pt x="113154" y="386715"/>
                    <a:pt x="109979" y="361315"/>
                    <a:pt x="90294" y="370205"/>
                  </a:cubicBezTo>
                  <a:cubicBezTo>
                    <a:pt x="71244" y="380365"/>
                    <a:pt x="57909" y="368300"/>
                    <a:pt x="42669" y="358775"/>
                  </a:cubicBezTo>
                  <a:close/>
                  <a:moveTo>
                    <a:pt x="111884" y="481965"/>
                  </a:moveTo>
                  <a:cubicBezTo>
                    <a:pt x="107439" y="512445"/>
                    <a:pt x="133474" y="506095"/>
                    <a:pt x="111249" y="482600"/>
                  </a:cubicBezTo>
                  <a:cubicBezTo>
                    <a:pt x="110614" y="470535"/>
                    <a:pt x="109979" y="458470"/>
                    <a:pt x="108709" y="446405"/>
                  </a:cubicBezTo>
                  <a:cubicBezTo>
                    <a:pt x="105534" y="458470"/>
                    <a:pt x="99184" y="471805"/>
                    <a:pt x="111884" y="481965"/>
                  </a:cubicBezTo>
                  <a:close/>
                  <a:moveTo>
                    <a:pt x="200784" y="171450"/>
                  </a:moveTo>
                  <a:cubicBezTo>
                    <a:pt x="233804" y="126365"/>
                    <a:pt x="188084" y="57785"/>
                    <a:pt x="148079" y="34290"/>
                  </a:cubicBezTo>
                  <a:cubicBezTo>
                    <a:pt x="130934" y="70485"/>
                    <a:pt x="156334" y="168910"/>
                    <a:pt x="200784" y="171450"/>
                  </a:cubicBezTo>
                  <a:lnTo>
                    <a:pt x="200784" y="171450"/>
                  </a:lnTo>
                  <a:close/>
                  <a:moveTo>
                    <a:pt x="241424" y="220980"/>
                  </a:moveTo>
                  <a:lnTo>
                    <a:pt x="242059" y="219075"/>
                  </a:lnTo>
                  <a:lnTo>
                    <a:pt x="240154" y="220345"/>
                  </a:lnTo>
                  <a:cubicBezTo>
                    <a:pt x="289684" y="245110"/>
                    <a:pt x="363979" y="292100"/>
                    <a:pt x="412239" y="248920"/>
                  </a:cubicBezTo>
                  <a:cubicBezTo>
                    <a:pt x="370964" y="205740"/>
                    <a:pt x="304289" y="149860"/>
                    <a:pt x="243964" y="186690"/>
                  </a:cubicBezTo>
                  <a:cubicBezTo>
                    <a:pt x="269999" y="217170"/>
                    <a:pt x="344294" y="203835"/>
                    <a:pt x="353819" y="244475"/>
                  </a:cubicBezTo>
                  <a:cubicBezTo>
                    <a:pt x="318259" y="237490"/>
                    <a:pt x="280159" y="214630"/>
                    <a:pt x="241424" y="220980"/>
                  </a:cubicBezTo>
                  <a:close/>
                  <a:moveTo>
                    <a:pt x="139189" y="431165"/>
                  </a:moveTo>
                  <a:cubicBezTo>
                    <a:pt x="135379" y="450215"/>
                    <a:pt x="134744" y="450215"/>
                    <a:pt x="140459" y="465455"/>
                  </a:cubicBezTo>
                  <a:cubicBezTo>
                    <a:pt x="146809" y="453390"/>
                    <a:pt x="145539" y="443230"/>
                    <a:pt x="139189" y="431165"/>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55" name="Google Shape;655;p12"/>
            <p:cNvSpPr/>
            <p:nvPr/>
          </p:nvSpPr>
          <p:spPr>
            <a:xfrm>
              <a:off x="1151008" y="1222803"/>
              <a:ext cx="35003" cy="68520"/>
            </a:xfrm>
            <a:custGeom>
              <a:avLst/>
              <a:gdLst/>
              <a:ahLst/>
              <a:cxnLst/>
              <a:rect l="l" t="t" r="r" b="b"/>
              <a:pathLst>
                <a:path w="40701" h="79674" extrusionOk="0">
                  <a:moveTo>
                    <a:pt x="38100" y="79674"/>
                  </a:moveTo>
                  <a:cubicBezTo>
                    <a:pt x="20320" y="56179"/>
                    <a:pt x="8255" y="30144"/>
                    <a:pt x="0" y="2840"/>
                  </a:cubicBezTo>
                  <a:cubicBezTo>
                    <a:pt x="24130" y="-16210"/>
                    <a:pt x="48895" y="66340"/>
                    <a:pt x="38100" y="79674"/>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656" name="Google Shape;656;p12"/>
          <p:cNvSpPr/>
          <p:nvPr/>
        </p:nvSpPr>
        <p:spPr>
          <a:xfrm rot="-1109260">
            <a:off x="10575341" y="5225795"/>
            <a:ext cx="528951" cy="536359"/>
          </a:xfrm>
          <a:custGeom>
            <a:avLst/>
            <a:gdLst/>
            <a:ahLst/>
            <a:cxnLst/>
            <a:rect l="l" t="t" r="r" b="b"/>
            <a:pathLst>
              <a:path w="461644" h="468109" extrusionOk="0">
                <a:moveTo>
                  <a:pt x="313055" y="28998"/>
                </a:moveTo>
                <a:cubicBezTo>
                  <a:pt x="261620" y="-13547"/>
                  <a:pt x="187960" y="-4022"/>
                  <a:pt x="131445" y="23918"/>
                </a:cubicBezTo>
                <a:cubicBezTo>
                  <a:pt x="158750" y="209973"/>
                  <a:pt x="74295" y="277918"/>
                  <a:pt x="0" y="435398"/>
                </a:cubicBezTo>
                <a:cubicBezTo>
                  <a:pt x="26670" y="495088"/>
                  <a:pt x="107314" y="453178"/>
                  <a:pt x="158750" y="461433"/>
                </a:cubicBezTo>
                <a:cubicBezTo>
                  <a:pt x="257810" y="439208"/>
                  <a:pt x="367664" y="470323"/>
                  <a:pt x="461645" y="435398"/>
                </a:cubicBezTo>
                <a:cubicBezTo>
                  <a:pt x="369570" y="280458"/>
                  <a:pt x="297814" y="222038"/>
                  <a:pt x="313055" y="28998"/>
                </a:cubicBezTo>
                <a:close/>
                <a:moveTo>
                  <a:pt x="270510" y="39158"/>
                </a:moveTo>
                <a:cubicBezTo>
                  <a:pt x="237489" y="54398"/>
                  <a:pt x="205105" y="51858"/>
                  <a:pt x="172085" y="38523"/>
                </a:cubicBezTo>
                <a:cubicBezTo>
                  <a:pt x="197485" y="14393"/>
                  <a:pt x="243205" y="16933"/>
                  <a:pt x="270510" y="39158"/>
                </a:cubicBezTo>
                <a:close/>
                <a:moveTo>
                  <a:pt x="160655" y="63923"/>
                </a:moveTo>
                <a:cubicBezTo>
                  <a:pt x="203835" y="69638"/>
                  <a:pt x="242570" y="70273"/>
                  <a:pt x="287020" y="64558"/>
                </a:cubicBezTo>
                <a:cubicBezTo>
                  <a:pt x="301625" y="119803"/>
                  <a:pt x="283845" y="182033"/>
                  <a:pt x="306070" y="232833"/>
                </a:cubicBezTo>
                <a:cubicBezTo>
                  <a:pt x="314325" y="244898"/>
                  <a:pt x="330835" y="258868"/>
                  <a:pt x="321310" y="274743"/>
                </a:cubicBezTo>
                <a:cubicBezTo>
                  <a:pt x="258445" y="376978"/>
                  <a:pt x="194310" y="273473"/>
                  <a:pt x="116839" y="281728"/>
                </a:cubicBezTo>
                <a:cubicBezTo>
                  <a:pt x="172085" y="168063"/>
                  <a:pt x="155575" y="180763"/>
                  <a:pt x="160655" y="63923"/>
                </a:cubicBezTo>
                <a:close/>
                <a:moveTo>
                  <a:pt x="350520" y="430318"/>
                </a:moveTo>
                <a:cubicBezTo>
                  <a:pt x="243839" y="425238"/>
                  <a:pt x="137795" y="444923"/>
                  <a:pt x="31750" y="441113"/>
                </a:cubicBezTo>
                <a:cubicBezTo>
                  <a:pt x="123189" y="141393"/>
                  <a:pt x="212089" y="450003"/>
                  <a:pt x="340360" y="284903"/>
                </a:cubicBezTo>
                <a:cubicBezTo>
                  <a:pt x="373380" y="329353"/>
                  <a:pt x="400685" y="368088"/>
                  <a:pt x="425450" y="415713"/>
                </a:cubicBezTo>
                <a:cubicBezTo>
                  <a:pt x="418464" y="425238"/>
                  <a:pt x="368935" y="431588"/>
                  <a:pt x="350520" y="430318"/>
                </a:cubicBezTo>
                <a:close/>
                <a:moveTo>
                  <a:pt x="275589" y="413173"/>
                </a:moveTo>
                <a:cubicBezTo>
                  <a:pt x="280670" y="396663"/>
                  <a:pt x="275589" y="382058"/>
                  <a:pt x="274320" y="363643"/>
                </a:cubicBezTo>
                <a:cubicBezTo>
                  <a:pt x="203200" y="347768"/>
                  <a:pt x="209550" y="449368"/>
                  <a:pt x="275589" y="413173"/>
                </a:cubicBezTo>
                <a:close/>
                <a:moveTo>
                  <a:pt x="250189" y="403648"/>
                </a:moveTo>
                <a:cubicBezTo>
                  <a:pt x="236855" y="403013"/>
                  <a:pt x="242570" y="390313"/>
                  <a:pt x="252095" y="387773"/>
                </a:cubicBezTo>
                <a:cubicBezTo>
                  <a:pt x="264160" y="389678"/>
                  <a:pt x="259714" y="403013"/>
                  <a:pt x="250189" y="403648"/>
                </a:cubicBezTo>
                <a:close/>
                <a:moveTo>
                  <a:pt x="160020" y="336338"/>
                </a:moveTo>
                <a:cubicBezTo>
                  <a:pt x="121920" y="334433"/>
                  <a:pt x="120014" y="387138"/>
                  <a:pt x="158750" y="385233"/>
                </a:cubicBezTo>
                <a:cubicBezTo>
                  <a:pt x="191770" y="387773"/>
                  <a:pt x="194310" y="335703"/>
                  <a:pt x="160020" y="336338"/>
                </a:cubicBezTo>
                <a:close/>
                <a:moveTo>
                  <a:pt x="153035" y="363008"/>
                </a:moveTo>
                <a:cubicBezTo>
                  <a:pt x="160020" y="361103"/>
                  <a:pt x="163830" y="354118"/>
                  <a:pt x="167639" y="365548"/>
                </a:cubicBezTo>
                <a:cubicBezTo>
                  <a:pt x="161289" y="366183"/>
                  <a:pt x="155575" y="370628"/>
                  <a:pt x="153035" y="363008"/>
                </a:cubicBezTo>
                <a:close/>
                <a:moveTo>
                  <a:pt x="235585" y="262678"/>
                </a:moveTo>
                <a:cubicBezTo>
                  <a:pt x="268605" y="265218"/>
                  <a:pt x="281305" y="215053"/>
                  <a:pt x="240030" y="211243"/>
                </a:cubicBezTo>
                <a:cubicBezTo>
                  <a:pt x="203200" y="206798"/>
                  <a:pt x="203835" y="257598"/>
                  <a:pt x="235585" y="262678"/>
                </a:cubicBezTo>
                <a:close/>
                <a:moveTo>
                  <a:pt x="248285" y="235373"/>
                </a:moveTo>
                <a:cubicBezTo>
                  <a:pt x="242570" y="240453"/>
                  <a:pt x="237489" y="246803"/>
                  <a:pt x="232410" y="238548"/>
                </a:cubicBezTo>
                <a:cubicBezTo>
                  <a:pt x="231139" y="228388"/>
                  <a:pt x="240664" y="230293"/>
                  <a:pt x="248285" y="235373"/>
                </a:cubicBezTo>
                <a:close/>
                <a:moveTo>
                  <a:pt x="224155" y="133138"/>
                </a:moveTo>
                <a:cubicBezTo>
                  <a:pt x="224789" y="115993"/>
                  <a:pt x="196214" y="108373"/>
                  <a:pt x="193675" y="129328"/>
                </a:cubicBezTo>
                <a:cubicBezTo>
                  <a:pt x="190500" y="154093"/>
                  <a:pt x="222250" y="155998"/>
                  <a:pt x="224155" y="133138"/>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57" name="Google Shape;657;p12"/>
          <p:cNvSpPr/>
          <p:nvPr/>
        </p:nvSpPr>
        <p:spPr>
          <a:xfrm>
            <a:off x="8973498" y="495126"/>
            <a:ext cx="604137" cy="681919"/>
          </a:xfrm>
          <a:custGeom>
            <a:avLst/>
            <a:gdLst/>
            <a:ahLst/>
            <a:cxnLst/>
            <a:rect l="l" t="t" r="r" b="b"/>
            <a:pathLst>
              <a:path w="526864" h="594697" extrusionOk="0">
                <a:moveTo>
                  <a:pt x="476936" y="348155"/>
                </a:moveTo>
                <a:cubicBezTo>
                  <a:pt x="414706" y="390065"/>
                  <a:pt x="352476" y="373555"/>
                  <a:pt x="427406" y="306880"/>
                </a:cubicBezTo>
                <a:cubicBezTo>
                  <a:pt x="588696" y="206550"/>
                  <a:pt x="435661" y="-15065"/>
                  <a:pt x="280086" y="810"/>
                </a:cubicBezTo>
                <a:cubicBezTo>
                  <a:pt x="137211" y="13510"/>
                  <a:pt x="14656" y="153845"/>
                  <a:pt x="51" y="293545"/>
                </a:cubicBezTo>
                <a:cubicBezTo>
                  <a:pt x="-3759" y="510080"/>
                  <a:pt x="205791" y="675815"/>
                  <a:pt x="402641" y="552625"/>
                </a:cubicBezTo>
                <a:cubicBezTo>
                  <a:pt x="461061" y="528495"/>
                  <a:pt x="601396" y="353870"/>
                  <a:pt x="476936" y="348155"/>
                </a:cubicBezTo>
                <a:close/>
                <a:moveTo>
                  <a:pt x="205156" y="568500"/>
                </a:moveTo>
                <a:cubicBezTo>
                  <a:pt x="39421" y="529765"/>
                  <a:pt x="-27254" y="296085"/>
                  <a:pt x="67996" y="162735"/>
                </a:cubicBezTo>
                <a:cubicBezTo>
                  <a:pt x="139116" y="53515"/>
                  <a:pt x="294691" y="-44275"/>
                  <a:pt x="410896" y="59865"/>
                </a:cubicBezTo>
                <a:cubicBezTo>
                  <a:pt x="457251" y="97965"/>
                  <a:pt x="501066" y="170990"/>
                  <a:pt x="469316" y="230045"/>
                </a:cubicBezTo>
                <a:cubicBezTo>
                  <a:pt x="447726" y="280845"/>
                  <a:pt x="340411" y="315135"/>
                  <a:pt x="379146" y="376095"/>
                </a:cubicBezTo>
                <a:cubicBezTo>
                  <a:pt x="412801" y="414830"/>
                  <a:pt x="457886" y="371650"/>
                  <a:pt x="497256" y="369745"/>
                </a:cubicBezTo>
                <a:cubicBezTo>
                  <a:pt x="507416" y="503095"/>
                  <a:pt x="323901" y="594535"/>
                  <a:pt x="205156" y="568500"/>
                </a:cubicBezTo>
                <a:close/>
                <a:moveTo>
                  <a:pt x="132766" y="332915"/>
                </a:moveTo>
                <a:cubicBezTo>
                  <a:pt x="154991" y="341805"/>
                  <a:pt x="200076" y="333550"/>
                  <a:pt x="181026" y="301165"/>
                </a:cubicBezTo>
                <a:cubicBezTo>
                  <a:pt x="172136" y="286560"/>
                  <a:pt x="167691" y="270050"/>
                  <a:pt x="172771" y="252270"/>
                </a:cubicBezTo>
                <a:cubicBezTo>
                  <a:pt x="176581" y="210995"/>
                  <a:pt x="122606" y="217345"/>
                  <a:pt x="95936" y="212900"/>
                </a:cubicBezTo>
                <a:cubicBezTo>
                  <a:pt x="30531" y="204645"/>
                  <a:pt x="20371" y="327200"/>
                  <a:pt x="76886" y="346885"/>
                </a:cubicBezTo>
                <a:cubicBezTo>
                  <a:pt x="96571" y="336090"/>
                  <a:pt x="109906" y="322755"/>
                  <a:pt x="132766" y="332915"/>
                </a:cubicBezTo>
                <a:close/>
                <a:moveTo>
                  <a:pt x="283261" y="118920"/>
                </a:moveTo>
                <a:cubicBezTo>
                  <a:pt x="299771" y="35735"/>
                  <a:pt x="146101" y="25575"/>
                  <a:pt x="179756" y="118920"/>
                </a:cubicBezTo>
                <a:cubicBezTo>
                  <a:pt x="116256" y="200835"/>
                  <a:pt x="250241" y="230045"/>
                  <a:pt x="283261" y="118920"/>
                </a:cubicBezTo>
                <a:close/>
                <a:moveTo>
                  <a:pt x="263576" y="96695"/>
                </a:moveTo>
                <a:cubicBezTo>
                  <a:pt x="261671" y="99870"/>
                  <a:pt x="260401" y="101775"/>
                  <a:pt x="259766" y="103045"/>
                </a:cubicBezTo>
                <a:cubicBezTo>
                  <a:pt x="249606" y="96060"/>
                  <a:pt x="253416" y="87170"/>
                  <a:pt x="263576" y="96695"/>
                </a:cubicBezTo>
                <a:close/>
                <a:moveTo>
                  <a:pt x="229286" y="144320"/>
                </a:moveTo>
                <a:cubicBezTo>
                  <a:pt x="232461" y="131620"/>
                  <a:pt x="239446" y="126540"/>
                  <a:pt x="255321" y="121460"/>
                </a:cubicBezTo>
                <a:cubicBezTo>
                  <a:pt x="248336" y="136065"/>
                  <a:pt x="245161" y="146225"/>
                  <a:pt x="229286" y="144320"/>
                </a:cubicBezTo>
                <a:close/>
                <a:moveTo>
                  <a:pt x="201346" y="404035"/>
                </a:moveTo>
                <a:cubicBezTo>
                  <a:pt x="199441" y="358315"/>
                  <a:pt x="131496" y="364030"/>
                  <a:pt x="106731" y="386890"/>
                </a:cubicBezTo>
                <a:cubicBezTo>
                  <a:pt x="81331" y="451660"/>
                  <a:pt x="128956" y="520240"/>
                  <a:pt x="190551" y="461185"/>
                </a:cubicBezTo>
                <a:cubicBezTo>
                  <a:pt x="208966" y="445945"/>
                  <a:pt x="200076" y="424355"/>
                  <a:pt x="201346" y="404035"/>
                </a:cubicBezTo>
                <a:close/>
                <a:moveTo>
                  <a:pt x="424866" y="139875"/>
                </a:moveTo>
                <a:cubicBezTo>
                  <a:pt x="413436" y="53515"/>
                  <a:pt x="334696" y="68120"/>
                  <a:pt x="334061" y="151305"/>
                </a:cubicBezTo>
                <a:cubicBezTo>
                  <a:pt x="334061" y="216075"/>
                  <a:pt x="445821" y="205915"/>
                  <a:pt x="424866" y="139875"/>
                </a:cubicBezTo>
                <a:close/>
                <a:moveTo>
                  <a:pt x="259131" y="467535"/>
                </a:moveTo>
                <a:cubicBezTo>
                  <a:pt x="194361" y="477060"/>
                  <a:pt x="205156" y="565960"/>
                  <a:pt x="274371" y="560880"/>
                </a:cubicBezTo>
                <a:cubicBezTo>
                  <a:pt x="332791" y="531035"/>
                  <a:pt x="342316" y="461185"/>
                  <a:pt x="259131" y="467535"/>
                </a:cubicBezTo>
                <a:close/>
                <a:moveTo>
                  <a:pt x="410261" y="407210"/>
                </a:moveTo>
                <a:cubicBezTo>
                  <a:pt x="370891" y="406575"/>
                  <a:pt x="327711" y="466265"/>
                  <a:pt x="364541" y="497380"/>
                </a:cubicBezTo>
                <a:cubicBezTo>
                  <a:pt x="418516" y="538655"/>
                  <a:pt x="504876" y="406575"/>
                  <a:pt x="410261" y="407210"/>
                </a:cubicBezTo>
                <a:close/>
                <a:moveTo>
                  <a:pt x="390576" y="483410"/>
                </a:moveTo>
                <a:cubicBezTo>
                  <a:pt x="351206" y="484680"/>
                  <a:pt x="389306" y="425625"/>
                  <a:pt x="413436" y="428165"/>
                </a:cubicBezTo>
                <a:cubicBezTo>
                  <a:pt x="455346" y="434515"/>
                  <a:pt x="410261" y="476425"/>
                  <a:pt x="390576" y="483410"/>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58" name="Google Shape;658;p12"/>
          <p:cNvSpPr/>
          <p:nvPr/>
        </p:nvSpPr>
        <p:spPr>
          <a:xfrm rot="1799564">
            <a:off x="9692911" y="6075485"/>
            <a:ext cx="468292" cy="586668"/>
          </a:xfrm>
          <a:custGeom>
            <a:avLst/>
            <a:gdLst/>
            <a:ahLst/>
            <a:cxnLst/>
            <a:rect l="l" t="t" r="r" b="b"/>
            <a:pathLst>
              <a:path w="408305" h="511517" extrusionOk="0">
                <a:moveTo>
                  <a:pt x="89536" y="14843"/>
                </a:moveTo>
                <a:cubicBezTo>
                  <a:pt x="68580" y="20558"/>
                  <a:pt x="76200" y="45323"/>
                  <a:pt x="70486" y="61198"/>
                </a:cubicBezTo>
                <a:cubicBezTo>
                  <a:pt x="48261" y="207248"/>
                  <a:pt x="12700" y="352663"/>
                  <a:pt x="0" y="499348"/>
                </a:cubicBezTo>
                <a:cubicBezTo>
                  <a:pt x="80011" y="540623"/>
                  <a:pt x="333375" y="470138"/>
                  <a:pt x="377190" y="389493"/>
                </a:cubicBezTo>
                <a:cubicBezTo>
                  <a:pt x="321945" y="291068"/>
                  <a:pt x="245111" y="207248"/>
                  <a:pt x="178436" y="117078"/>
                </a:cubicBezTo>
                <a:cubicBezTo>
                  <a:pt x="146050" y="88503"/>
                  <a:pt x="130811" y="26273"/>
                  <a:pt x="89536" y="14843"/>
                </a:cubicBezTo>
                <a:close/>
                <a:moveTo>
                  <a:pt x="344805" y="390763"/>
                </a:moveTo>
                <a:cubicBezTo>
                  <a:pt x="313055" y="461248"/>
                  <a:pt x="111761" y="499348"/>
                  <a:pt x="36830" y="494268"/>
                </a:cubicBezTo>
                <a:cubicBezTo>
                  <a:pt x="33655" y="423148"/>
                  <a:pt x="287655" y="318373"/>
                  <a:pt x="344805" y="390763"/>
                </a:cubicBezTo>
                <a:close/>
                <a:moveTo>
                  <a:pt x="184150" y="362188"/>
                </a:moveTo>
                <a:cubicBezTo>
                  <a:pt x="176530" y="351393"/>
                  <a:pt x="170180" y="341868"/>
                  <a:pt x="161290" y="329803"/>
                </a:cubicBezTo>
                <a:cubicBezTo>
                  <a:pt x="150495" y="343773"/>
                  <a:pt x="154305" y="353933"/>
                  <a:pt x="156211" y="369808"/>
                </a:cubicBezTo>
                <a:cubicBezTo>
                  <a:pt x="114300" y="394573"/>
                  <a:pt x="70486" y="415528"/>
                  <a:pt x="33655" y="447913"/>
                </a:cubicBezTo>
                <a:cubicBezTo>
                  <a:pt x="18415" y="439023"/>
                  <a:pt x="32386" y="417433"/>
                  <a:pt x="31750" y="403463"/>
                </a:cubicBezTo>
                <a:cubicBezTo>
                  <a:pt x="55880" y="288528"/>
                  <a:pt x="65405" y="170418"/>
                  <a:pt x="95886" y="57388"/>
                </a:cubicBezTo>
                <a:cubicBezTo>
                  <a:pt x="111125" y="52308"/>
                  <a:pt x="112395" y="68183"/>
                  <a:pt x="118111" y="78978"/>
                </a:cubicBezTo>
                <a:cubicBezTo>
                  <a:pt x="111761" y="80883"/>
                  <a:pt x="104775" y="82153"/>
                  <a:pt x="97155" y="84693"/>
                </a:cubicBezTo>
                <a:cubicBezTo>
                  <a:pt x="99695" y="98663"/>
                  <a:pt x="100330" y="123428"/>
                  <a:pt x="120015" y="112633"/>
                </a:cubicBezTo>
                <a:cubicBezTo>
                  <a:pt x="121286" y="104378"/>
                  <a:pt x="123190" y="96123"/>
                  <a:pt x="124461" y="87233"/>
                </a:cubicBezTo>
                <a:cubicBezTo>
                  <a:pt x="189230" y="173593"/>
                  <a:pt x="263525" y="252968"/>
                  <a:pt x="317500" y="346948"/>
                </a:cubicBezTo>
                <a:cubicBezTo>
                  <a:pt x="271780" y="346313"/>
                  <a:pt x="229870" y="353933"/>
                  <a:pt x="184150" y="362188"/>
                </a:cubicBezTo>
                <a:close/>
                <a:moveTo>
                  <a:pt x="326390" y="268208"/>
                </a:moveTo>
                <a:cubicBezTo>
                  <a:pt x="326390" y="285988"/>
                  <a:pt x="349250" y="302498"/>
                  <a:pt x="354330" y="321548"/>
                </a:cubicBezTo>
                <a:cubicBezTo>
                  <a:pt x="360680" y="330438"/>
                  <a:pt x="370205" y="339328"/>
                  <a:pt x="382270" y="330438"/>
                </a:cubicBezTo>
                <a:cubicBezTo>
                  <a:pt x="373380" y="307578"/>
                  <a:pt x="350520" y="297418"/>
                  <a:pt x="344805" y="272018"/>
                </a:cubicBezTo>
                <a:cubicBezTo>
                  <a:pt x="341630" y="264398"/>
                  <a:pt x="332740" y="265033"/>
                  <a:pt x="326390" y="268208"/>
                </a:cubicBezTo>
                <a:close/>
                <a:moveTo>
                  <a:pt x="160020" y="26908"/>
                </a:moveTo>
                <a:cubicBezTo>
                  <a:pt x="147320" y="1508"/>
                  <a:pt x="137161" y="-8652"/>
                  <a:pt x="119380" y="8493"/>
                </a:cubicBezTo>
                <a:cubicBezTo>
                  <a:pt x="132715" y="18653"/>
                  <a:pt x="144145" y="46593"/>
                  <a:pt x="160020" y="26908"/>
                </a:cubicBezTo>
                <a:close/>
                <a:moveTo>
                  <a:pt x="280670" y="188198"/>
                </a:moveTo>
                <a:cubicBezTo>
                  <a:pt x="285115" y="164068"/>
                  <a:pt x="281305" y="158353"/>
                  <a:pt x="252730" y="155813"/>
                </a:cubicBezTo>
                <a:cubicBezTo>
                  <a:pt x="259080" y="172323"/>
                  <a:pt x="266700" y="182483"/>
                  <a:pt x="280670" y="188198"/>
                </a:cubicBezTo>
                <a:close/>
                <a:moveTo>
                  <a:pt x="245111" y="131683"/>
                </a:moveTo>
                <a:cubicBezTo>
                  <a:pt x="254636" y="116443"/>
                  <a:pt x="235586" y="105648"/>
                  <a:pt x="218440" y="110093"/>
                </a:cubicBezTo>
                <a:cubicBezTo>
                  <a:pt x="226061" y="126603"/>
                  <a:pt x="231775" y="138033"/>
                  <a:pt x="245111" y="131683"/>
                </a:cubicBezTo>
                <a:close/>
                <a:moveTo>
                  <a:pt x="290830" y="209788"/>
                </a:moveTo>
                <a:cubicBezTo>
                  <a:pt x="284480" y="219313"/>
                  <a:pt x="295275" y="227568"/>
                  <a:pt x="300990" y="234553"/>
                </a:cubicBezTo>
                <a:cubicBezTo>
                  <a:pt x="328295" y="239633"/>
                  <a:pt x="310515" y="205343"/>
                  <a:pt x="290830" y="209788"/>
                </a:cubicBezTo>
                <a:close/>
                <a:moveTo>
                  <a:pt x="202565" y="76438"/>
                </a:moveTo>
                <a:cubicBezTo>
                  <a:pt x="202565" y="63103"/>
                  <a:pt x="183515" y="56118"/>
                  <a:pt x="176530" y="65643"/>
                </a:cubicBezTo>
                <a:cubicBezTo>
                  <a:pt x="174625" y="77708"/>
                  <a:pt x="193040" y="87233"/>
                  <a:pt x="202565" y="76438"/>
                </a:cubicBezTo>
                <a:close/>
                <a:moveTo>
                  <a:pt x="389890" y="366633"/>
                </a:moveTo>
                <a:cubicBezTo>
                  <a:pt x="393700" y="375523"/>
                  <a:pt x="399415" y="371078"/>
                  <a:pt x="408305" y="366633"/>
                </a:cubicBezTo>
                <a:cubicBezTo>
                  <a:pt x="398145" y="357743"/>
                  <a:pt x="395605" y="355838"/>
                  <a:pt x="389890" y="366633"/>
                </a:cubicBezTo>
                <a:close/>
                <a:moveTo>
                  <a:pt x="119380" y="157718"/>
                </a:moveTo>
                <a:cubicBezTo>
                  <a:pt x="102870" y="164703"/>
                  <a:pt x="128905" y="203438"/>
                  <a:pt x="139700" y="179308"/>
                </a:cubicBezTo>
                <a:cubicBezTo>
                  <a:pt x="134620" y="170418"/>
                  <a:pt x="132715" y="155178"/>
                  <a:pt x="119380" y="157718"/>
                </a:cubicBezTo>
                <a:close/>
                <a:moveTo>
                  <a:pt x="146686" y="244078"/>
                </a:moveTo>
                <a:cubicBezTo>
                  <a:pt x="157480" y="238998"/>
                  <a:pt x="151130" y="216773"/>
                  <a:pt x="139700" y="214868"/>
                </a:cubicBezTo>
                <a:cubicBezTo>
                  <a:pt x="126365" y="219313"/>
                  <a:pt x="131445" y="247888"/>
                  <a:pt x="146686" y="244078"/>
                </a:cubicBezTo>
                <a:close/>
                <a:moveTo>
                  <a:pt x="142875" y="287258"/>
                </a:moveTo>
                <a:cubicBezTo>
                  <a:pt x="142875" y="305673"/>
                  <a:pt x="164465" y="305673"/>
                  <a:pt x="163195" y="289798"/>
                </a:cubicBezTo>
                <a:cubicBezTo>
                  <a:pt x="161290" y="275828"/>
                  <a:pt x="147320" y="277098"/>
                  <a:pt x="142875" y="287258"/>
                </a:cubicBezTo>
                <a:close/>
                <a:moveTo>
                  <a:pt x="172086" y="402193"/>
                </a:moveTo>
                <a:cubicBezTo>
                  <a:pt x="160655" y="407908"/>
                  <a:pt x="168911" y="423783"/>
                  <a:pt x="180975" y="426323"/>
                </a:cubicBezTo>
                <a:cubicBezTo>
                  <a:pt x="191136" y="415528"/>
                  <a:pt x="185420" y="402193"/>
                  <a:pt x="172086" y="402193"/>
                </a:cubicBezTo>
                <a:close/>
                <a:moveTo>
                  <a:pt x="187961" y="447913"/>
                </a:moveTo>
                <a:cubicBezTo>
                  <a:pt x="184786" y="451088"/>
                  <a:pt x="182245" y="453628"/>
                  <a:pt x="180340" y="456168"/>
                </a:cubicBezTo>
                <a:cubicBezTo>
                  <a:pt x="187961" y="468868"/>
                  <a:pt x="201930" y="458073"/>
                  <a:pt x="187961" y="447913"/>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59" name="Google Shape;659;p12"/>
          <p:cNvSpPr/>
          <p:nvPr/>
        </p:nvSpPr>
        <p:spPr>
          <a:xfrm>
            <a:off x="10764274" y="928553"/>
            <a:ext cx="386319" cy="608313"/>
          </a:xfrm>
          <a:custGeom>
            <a:avLst/>
            <a:gdLst/>
            <a:ahLst/>
            <a:cxnLst/>
            <a:rect l="l" t="t" r="r" b="b"/>
            <a:pathLst>
              <a:path w="336906" h="530506" extrusionOk="0">
                <a:moveTo>
                  <a:pt x="136525" y="96168"/>
                </a:moveTo>
                <a:cubicBezTo>
                  <a:pt x="113030" y="223803"/>
                  <a:pt x="24130" y="329848"/>
                  <a:pt x="0" y="458118"/>
                </a:cubicBezTo>
                <a:cubicBezTo>
                  <a:pt x="60960" y="713388"/>
                  <a:pt x="264795" y="217453"/>
                  <a:pt x="278765" y="141253"/>
                </a:cubicBezTo>
                <a:cubicBezTo>
                  <a:pt x="291465" y="75213"/>
                  <a:pt x="152400" y="18698"/>
                  <a:pt x="136525" y="96168"/>
                </a:cubicBezTo>
                <a:close/>
                <a:moveTo>
                  <a:pt x="69850" y="504473"/>
                </a:moveTo>
                <a:cubicBezTo>
                  <a:pt x="-16510" y="531778"/>
                  <a:pt x="43815" y="378743"/>
                  <a:pt x="63500" y="342548"/>
                </a:cubicBezTo>
                <a:cubicBezTo>
                  <a:pt x="111760" y="336833"/>
                  <a:pt x="138430" y="339373"/>
                  <a:pt x="164465" y="352073"/>
                </a:cubicBezTo>
                <a:cubicBezTo>
                  <a:pt x="137795" y="404778"/>
                  <a:pt x="107315" y="458753"/>
                  <a:pt x="69850" y="504473"/>
                </a:cubicBezTo>
                <a:close/>
                <a:moveTo>
                  <a:pt x="182245" y="318418"/>
                </a:moveTo>
                <a:cubicBezTo>
                  <a:pt x="149860" y="327308"/>
                  <a:pt x="116205" y="321593"/>
                  <a:pt x="80645" y="319053"/>
                </a:cubicBezTo>
                <a:cubicBezTo>
                  <a:pt x="100330" y="253013"/>
                  <a:pt x="133350" y="192053"/>
                  <a:pt x="159385" y="127918"/>
                </a:cubicBezTo>
                <a:cubicBezTo>
                  <a:pt x="189230" y="139348"/>
                  <a:pt x="217170" y="150143"/>
                  <a:pt x="245110" y="161573"/>
                </a:cubicBezTo>
                <a:cubicBezTo>
                  <a:pt x="244475" y="190148"/>
                  <a:pt x="216535" y="259998"/>
                  <a:pt x="182245" y="318418"/>
                </a:cubicBezTo>
                <a:close/>
                <a:moveTo>
                  <a:pt x="248285" y="134268"/>
                </a:moveTo>
                <a:cubicBezTo>
                  <a:pt x="222885" y="140618"/>
                  <a:pt x="121920" y="93628"/>
                  <a:pt x="187960" y="80928"/>
                </a:cubicBezTo>
                <a:cubicBezTo>
                  <a:pt x="208915" y="83468"/>
                  <a:pt x="281940" y="105693"/>
                  <a:pt x="248285" y="134268"/>
                </a:cubicBezTo>
                <a:close/>
                <a:moveTo>
                  <a:pt x="295275" y="283"/>
                </a:moveTo>
                <a:cubicBezTo>
                  <a:pt x="224155" y="-6067"/>
                  <a:pt x="259715" y="96803"/>
                  <a:pt x="311785" y="73308"/>
                </a:cubicBezTo>
                <a:cubicBezTo>
                  <a:pt x="353695" y="53623"/>
                  <a:pt x="339725" y="-1622"/>
                  <a:pt x="295275" y="283"/>
                </a:cubicBezTo>
                <a:close/>
                <a:moveTo>
                  <a:pt x="274320" y="30763"/>
                </a:moveTo>
                <a:cubicBezTo>
                  <a:pt x="290830" y="26318"/>
                  <a:pt x="303530" y="14253"/>
                  <a:pt x="317500" y="26318"/>
                </a:cubicBezTo>
                <a:cubicBezTo>
                  <a:pt x="329565" y="56163"/>
                  <a:pt x="273685" y="75848"/>
                  <a:pt x="274320" y="30763"/>
                </a:cubicBezTo>
                <a:close/>
                <a:moveTo>
                  <a:pt x="210820" y="187608"/>
                </a:moveTo>
                <a:cubicBezTo>
                  <a:pt x="212090" y="151413"/>
                  <a:pt x="158115" y="146333"/>
                  <a:pt x="156210" y="186338"/>
                </a:cubicBezTo>
                <a:cubicBezTo>
                  <a:pt x="155575" y="216183"/>
                  <a:pt x="209550" y="217453"/>
                  <a:pt x="210820" y="187608"/>
                </a:cubicBezTo>
                <a:close/>
                <a:moveTo>
                  <a:pt x="187960" y="180623"/>
                </a:moveTo>
                <a:cubicBezTo>
                  <a:pt x="193040" y="185068"/>
                  <a:pt x="189230" y="186973"/>
                  <a:pt x="186055" y="190783"/>
                </a:cubicBezTo>
                <a:cubicBezTo>
                  <a:pt x="179705" y="185068"/>
                  <a:pt x="183515" y="184433"/>
                  <a:pt x="187960" y="180623"/>
                </a:cubicBezTo>
                <a:close/>
                <a:moveTo>
                  <a:pt x="167005" y="229518"/>
                </a:moveTo>
                <a:cubicBezTo>
                  <a:pt x="139700" y="230153"/>
                  <a:pt x="128270" y="275873"/>
                  <a:pt x="164465" y="276508"/>
                </a:cubicBezTo>
                <a:cubicBezTo>
                  <a:pt x="196215" y="277143"/>
                  <a:pt x="193675" y="232058"/>
                  <a:pt x="167005" y="229518"/>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60" name="Google Shape;660;p12"/>
          <p:cNvSpPr/>
          <p:nvPr/>
        </p:nvSpPr>
        <p:spPr>
          <a:xfrm>
            <a:off x="9796916" y="-107745"/>
            <a:ext cx="803864" cy="854828"/>
          </a:xfrm>
          <a:custGeom>
            <a:avLst/>
            <a:gdLst/>
            <a:ahLst/>
            <a:cxnLst/>
            <a:rect l="l" t="t" r="r" b="b"/>
            <a:pathLst>
              <a:path w="701044" h="745490" extrusionOk="0">
                <a:moveTo>
                  <a:pt x="690343" y="116840"/>
                </a:moveTo>
                <a:cubicBezTo>
                  <a:pt x="663037" y="55245"/>
                  <a:pt x="674468" y="90170"/>
                  <a:pt x="624302" y="72390"/>
                </a:cubicBezTo>
                <a:cubicBezTo>
                  <a:pt x="483968" y="55880"/>
                  <a:pt x="352522" y="0"/>
                  <a:pt x="209647" y="0"/>
                </a:cubicBezTo>
                <a:cubicBezTo>
                  <a:pt x="-38003" y="735330"/>
                  <a:pt x="-186592" y="579120"/>
                  <a:pt x="475712" y="745490"/>
                </a:cubicBezTo>
                <a:cubicBezTo>
                  <a:pt x="548102" y="622935"/>
                  <a:pt x="579218" y="475615"/>
                  <a:pt x="631922" y="342900"/>
                </a:cubicBezTo>
                <a:cubicBezTo>
                  <a:pt x="640812" y="299720"/>
                  <a:pt x="731618" y="134620"/>
                  <a:pt x="690343" y="116840"/>
                </a:cubicBezTo>
                <a:close/>
                <a:moveTo>
                  <a:pt x="219172" y="41275"/>
                </a:moveTo>
                <a:cubicBezTo>
                  <a:pt x="230602" y="-11430"/>
                  <a:pt x="585568" y="92075"/>
                  <a:pt x="641447" y="107950"/>
                </a:cubicBezTo>
                <a:cubicBezTo>
                  <a:pt x="585568" y="295910"/>
                  <a:pt x="517622" y="479425"/>
                  <a:pt x="438247" y="658495"/>
                </a:cubicBezTo>
                <a:cubicBezTo>
                  <a:pt x="294102" y="639445"/>
                  <a:pt x="169643" y="583565"/>
                  <a:pt x="30577" y="553085"/>
                </a:cubicBezTo>
                <a:cubicBezTo>
                  <a:pt x="79472" y="377190"/>
                  <a:pt x="160118" y="213995"/>
                  <a:pt x="219172" y="41275"/>
                </a:cubicBezTo>
                <a:close/>
                <a:moveTo>
                  <a:pt x="612872" y="333375"/>
                </a:moveTo>
                <a:cubicBezTo>
                  <a:pt x="569058" y="462280"/>
                  <a:pt x="518893" y="588010"/>
                  <a:pt x="469997" y="715645"/>
                </a:cubicBezTo>
                <a:cubicBezTo>
                  <a:pt x="320772" y="690245"/>
                  <a:pt x="174087" y="657860"/>
                  <a:pt x="30577" y="610235"/>
                </a:cubicBezTo>
                <a:cubicBezTo>
                  <a:pt x="24227" y="600710"/>
                  <a:pt x="22958" y="591820"/>
                  <a:pt x="30577" y="581660"/>
                </a:cubicBezTo>
                <a:cubicBezTo>
                  <a:pt x="151227" y="589915"/>
                  <a:pt x="265527" y="648335"/>
                  <a:pt x="384272" y="674370"/>
                </a:cubicBezTo>
                <a:cubicBezTo>
                  <a:pt x="461108" y="708025"/>
                  <a:pt x="464283" y="661035"/>
                  <a:pt x="487143" y="600710"/>
                </a:cubicBezTo>
                <a:cubicBezTo>
                  <a:pt x="563343" y="445770"/>
                  <a:pt x="599537" y="280035"/>
                  <a:pt x="664943" y="121920"/>
                </a:cubicBezTo>
                <a:cubicBezTo>
                  <a:pt x="691612" y="187960"/>
                  <a:pt x="622397" y="264795"/>
                  <a:pt x="612872" y="333375"/>
                </a:cubicBezTo>
                <a:close/>
                <a:moveTo>
                  <a:pt x="533497" y="298450"/>
                </a:moveTo>
                <a:cubicBezTo>
                  <a:pt x="540483" y="255270"/>
                  <a:pt x="596362" y="196850"/>
                  <a:pt x="565883" y="157480"/>
                </a:cubicBezTo>
                <a:cubicBezTo>
                  <a:pt x="503018" y="130810"/>
                  <a:pt x="431262" y="120650"/>
                  <a:pt x="363952" y="105410"/>
                </a:cubicBezTo>
                <a:cubicBezTo>
                  <a:pt x="329662" y="93980"/>
                  <a:pt x="291562" y="78105"/>
                  <a:pt x="254733" y="90805"/>
                </a:cubicBezTo>
                <a:cubicBezTo>
                  <a:pt x="231872" y="146685"/>
                  <a:pt x="221712" y="208280"/>
                  <a:pt x="191233" y="264160"/>
                </a:cubicBezTo>
                <a:cubicBezTo>
                  <a:pt x="285847" y="318135"/>
                  <a:pt x="410308" y="321310"/>
                  <a:pt x="511908" y="368300"/>
                </a:cubicBezTo>
                <a:cubicBezTo>
                  <a:pt x="534768" y="354965"/>
                  <a:pt x="522702" y="320040"/>
                  <a:pt x="533497" y="298450"/>
                </a:cubicBezTo>
                <a:close/>
                <a:moveTo>
                  <a:pt x="224252" y="257175"/>
                </a:moveTo>
                <a:cubicBezTo>
                  <a:pt x="268702" y="73025"/>
                  <a:pt x="257272" y="105410"/>
                  <a:pt x="427452" y="140335"/>
                </a:cubicBezTo>
                <a:cubicBezTo>
                  <a:pt x="619222" y="183515"/>
                  <a:pt x="536037" y="178435"/>
                  <a:pt x="504287" y="334010"/>
                </a:cubicBezTo>
                <a:cubicBezTo>
                  <a:pt x="408402" y="320040"/>
                  <a:pt x="312518" y="288290"/>
                  <a:pt x="224252" y="257175"/>
                </a:cubicBezTo>
                <a:close/>
                <a:moveTo>
                  <a:pt x="297912" y="153670"/>
                </a:moveTo>
                <a:cubicBezTo>
                  <a:pt x="239493" y="175260"/>
                  <a:pt x="427452" y="197485"/>
                  <a:pt x="442693" y="207645"/>
                </a:cubicBezTo>
                <a:cubicBezTo>
                  <a:pt x="456662" y="171450"/>
                  <a:pt x="325218" y="168275"/>
                  <a:pt x="297912" y="153670"/>
                </a:cubicBezTo>
                <a:close/>
                <a:moveTo>
                  <a:pt x="280768" y="226060"/>
                </a:moveTo>
                <a:cubicBezTo>
                  <a:pt x="305533" y="227965"/>
                  <a:pt x="325852" y="247650"/>
                  <a:pt x="348077" y="226695"/>
                </a:cubicBezTo>
                <a:cubicBezTo>
                  <a:pt x="327122" y="221615"/>
                  <a:pt x="259812" y="190500"/>
                  <a:pt x="280768" y="226060"/>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61" name="Google Shape;661;p12"/>
          <p:cNvSpPr/>
          <p:nvPr/>
        </p:nvSpPr>
        <p:spPr>
          <a:xfrm>
            <a:off x="6587505" y="129715"/>
            <a:ext cx="985039" cy="614020"/>
          </a:xfrm>
          <a:custGeom>
            <a:avLst/>
            <a:gdLst/>
            <a:ahLst/>
            <a:cxnLst/>
            <a:rect l="l" t="t" r="r" b="b"/>
            <a:pathLst>
              <a:path w="859045" h="535482" extrusionOk="0">
                <a:moveTo>
                  <a:pt x="588002" y="328160"/>
                </a:moveTo>
                <a:cubicBezTo>
                  <a:pt x="447667" y="234815"/>
                  <a:pt x="414647" y="298950"/>
                  <a:pt x="312412" y="268470"/>
                </a:cubicBezTo>
                <a:cubicBezTo>
                  <a:pt x="254627" y="231640"/>
                  <a:pt x="209542" y="179570"/>
                  <a:pt x="135247" y="175760"/>
                </a:cubicBezTo>
                <a:cubicBezTo>
                  <a:pt x="168267" y="137660"/>
                  <a:pt x="314952" y="51935"/>
                  <a:pt x="353052" y="104640"/>
                </a:cubicBezTo>
                <a:cubicBezTo>
                  <a:pt x="377182" y="131310"/>
                  <a:pt x="401947" y="37965"/>
                  <a:pt x="394962" y="25265"/>
                </a:cubicBezTo>
                <a:cubicBezTo>
                  <a:pt x="337812" y="-50935"/>
                  <a:pt x="224782" y="67175"/>
                  <a:pt x="161282" y="91940"/>
                </a:cubicBezTo>
                <a:cubicBezTo>
                  <a:pt x="116832" y="124325"/>
                  <a:pt x="52697" y="142105"/>
                  <a:pt x="22852" y="189730"/>
                </a:cubicBezTo>
                <a:cubicBezTo>
                  <a:pt x="10787" y="253230"/>
                  <a:pt x="-31758" y="349115"/>
                  <a:pt x="43807" y="387215"/>
                </a:cubicBezTo>
                <a:cubicBezTo>
                  <a:pt x="95877" y="407535"/>
                  <a:pt x="179697" y="445000"/>
                  <a:pt x="226052" y="402455"/>
                </a:cubicBezTo>
                <a:cubicBezTo>
                  <a:pt x="252087" y="370070"/>
                  <a:pt x="276852" y="313555"/>
                  <a:pt x="325747" y="344035"/>
                </a:cubicBezTo>
                <a:cubicBezTo>
                  <a:pt x="344162" y="391660"/>
                  <a:pt x="297807" y="450715"/>
                  <a:pt x="356227" y="485640"/>
                </a:cubicBezTo>
                <a:cubicBezTo>
                  <a:pt x="408932" y="513580"/>
                  <a:pt x="501642" y="562475"/>
                  <a:pt x="552442" y="516755"/>
                </a:cubicBezTo>
                <a:cubicBezTo>
                  <a:pt x="594352" y="462145"/>
                  <a:pt x="588002" y="377690"/>
                  <a:pt x="659122" y="346575"/>
                </a:cubicBezTo>
                <a:cubicBezTo>
                  <a:pt x="711827" y="330065"/>
                  <a:pt x="769612" y="267200"/>
                  <a:pt x="825492" y="298315"/>
                </a:cubicBezTo>
                <a:cubicBezTo>
                  <a:pt x="836922" y="307205"/>
                  <a:pt x="850892" y="301490"/>
                  <a:pt x="857242" y="288155"/>
                </a:cubicBezTo>
                <a:cubicBezTo>
                  <a:pt x="881372" y="103370"/>
                  <a:pt x="656582" y="314825"/>
                  <a:pt x="588002" y="328160"/>
                </a:cubicBezTo>
                <a:close/>
                <a:moveTo>
                  <a:pt x="367022" y="24630"/>
                </a:moveTo>
                <a:cubicBezTo>
                  <a:pt x="374007" y="56380"/>
                  <a:pt x="374007" y="56380"/>
                  <a:pt x="363847" y="76065"/>
                </a:cubicBezTo>
                <a:cubicBezTo>
                  <a:pt x="287647" y="35425"/>
                  <a:pt x="214622" y="112260"/>
                  <a:pt x="141597" y="130040"/>
                </a:cubicBezTo>
                <a:cubicBezTo>
                  <a:pt x="214622" y="91305"/>
                  <a:pt x="285742" y="15740"/>
                  <a:pt x="367022" y="24630"/>
                </a:cubicBezTo>
                <a:close/>
                <a:moveTo>
                  <a:pt x="114927" y="142740"/>
                </a:moveTo>
                <a:cubicBezTo>
                  <a:pt x="123182" y="139565"/>
                  <a:pt x="130802" y="135755"/>
                  <a:pt x="139057" y="131945"/>
                </a:cubicBezTo>
                <a:cubicBezTo>
                  <a:pt x="133977" y="141470"/>
                  <a:pt x="125087" y="142740"/>
                  <a:pt x="114927" y="142740"/>
                </a:cubicBezTo>
                <a:cubicBezTo>
                  <a:pt x="111117" y="162425"/>
                  <a:pt x="99687" y="173220"/>
                  <a:pt x="76192" y="178300"/>
                </a:cubicBezTo>
                <a:cubicBezTo>
                  <a:pt x="84447" y="156710"/>
                  <a:pt x="105402" y="156075"/>
                  <a:pt x="114927" y="142740"/>
                </a:cubicBezTo>
                <a:close/>
                <a:moveTo>
                  <a:pt x="506087" y="512310"/>
                </a:moveTo>
                <a:cubicBezTo>
                  <a:pt x="448937" y="504690"/>
                  <a:pt x="340352" y="490720"/>
                  <a:pt x="348607" y="414520"/>
                </a:cubicBezTo>
                <a:cubicBezTo>
                  <a:pt x="352417" y="388485"/>
                  <a:pt x="363212" y="354195"/>
                  <a:pt x="344797" y="331970"/>
                </a:cubicBezTo>
                <a:cubicBezTo>
                  <a:pt x="315587" y="307840"/>
                  <a:pt x="266057" y="301490"/>
                  <a:pt x="245102" y="338955"/>
                </a:cubicBezTo>
                <a:cubicBezTo>
                  <a:pt x="208272" y="420235"/>
                  <a:pt x="116832" y="403090"/>
                  <a:pt x="50792" y="366895"/>
                </a:cubicBezTo>
                <a:cubicBezTo>
                  <a:pt x="5072" y="335145"/>
                  <a:pt x="26662" y="269105"/>
                  <a:pt x="39362" y="224655"/>
                </a:cubicBezTo>
                <a:cubicBezTo>
                  <a:pt x="88892" y="175125"/>
                  <a:pt x="194302" y="201795"/>
                  <a:pt x="245102" y="244975"/>
                </a:cubicBezTo>
                <a:cubicBezTo>
                  <a:pt x="356227" y="360545"/>
                  <a:pt x="455922" y="237355"/>
                  <a:pt x="593717" y="359275"/>
                </a:cubicBezTo>
                <a:cubicBezTo>
                  <a:pt x="570857" y="410710"/>
                  <a:pt x="568317" y="499610"/>
                  <a:pt x="506087" y="512310"/>
                </a:cubicBezTo>
                <a:close/>
                <a:moveTo>
                  <a:pt x="680077" y="302760"/>
                </a:moveTo>
                <a:cubicBezTo>
                  <a:pt x="680077" y="302125"/>
                  <a:pt x="680077" y="302125"/>
                  <a:pt x="679442" y="301490"/>
                </a:cubicBezTo>
                <a:cubicBezTo>
                  <a:pt x="679442" y="301490"/>
                  <a:pt x="680077" y="301490"/>
                  <a:pt x="680077" y="300855"/>
                </a:cubicBezTo>
                <a:cubicBezTo>
                  <a:pt x="680077" y="302125"/>
                  <a:pt x="680077" y="302760"/>
                  <a:pt x="680077" y="302760"/>
                </a:cubicBezTo>
                <a:close/>
                <a:moveTo>
                  <a:pt x="680712" y="300855"/>
                </a:moveTo>
                <a:cubicBezTo>
                  <a:pt x="687697" y="296410"/>
                  <a:pt x="694682" y="291965"/>
                  <a:pt x="702302" y="289425"/>
                </a:cubicBezTo>
                <a:cubicBezTo>
                  <a:pt x="697857" y="303395"/>
                  <a:pt x="695952" y="304665"/>
                  <a:pt x="680712" y="300855"/>
                </a:cubicBezTo>
                <a:close/>
                <a:moveTo>
                  <a:pt x="704842" y="288155"/>
                </a:moveTo>
                <a:cubicBezTo>
                  <a:pt x="709922" y="286885"/>
                  <a:pt x="715002" y="285615"/>
                  <a:pt x="720082" y="285615"/>
                </a:cubicBezTo>
                <a:cubicBezTo>
                  <a:pt x="715637" y="291965"/>
                  <a:pt x="709922" y="289425"/>
                  <a:pt x="704842" y="288155"/>
                </a:cubicBezTo>
                <a:close/>
                <a:moveTo>
                  <a:pt x="836922" y="272280"/>
                </a:moveTo>
                <a:cubicBezTo>
                  <a:pt x="797552" y="259580"/>
                  <a:pt x="761357" y="271645"/>
                  <a:pt x="722622" y="284980"/>
                </a:cubicBezTo>
                <a:cubicBezTo>
                  <a:pt x="744847" y="262755"/>
                  <a:pt x="803902" y="229735"/>
                  <a:pt x="835017" y="242435"/>
                </a:cubicBezTo>
                <a:cubicBezTo>
                  <a:pt x="842002" y="251960"/>
                  <a:pt x="836287" y="262120"/>
                  <a:pt x="836922" y="272280"/>
                </a:cubicBezTo>
                <a:close/>
                <a:moveTo>
                  <a:pt x="412107" y="311015"/>
                </a:moveTo>
                <a:cubicBezTo>
                  <a:pt x="310507" y="396105"/>
                  <a:pt x="406392" y="528185"/>
                  <a:pt x="519422" y="475480"/>
                </a:cubicBezTo>
                <a:cubicBezTo>
                  <a:pt x="629277" y="409440"/>
                  <a:pt x="504817" y="293235"/>
                  <a:pt x="412107" y="311015"/>
                </a:cubicBezTo>
                <a:close/>
                <a:moveTo>
                  <a:pt x="479417" y="346575"/>
                </a:moveTo>
                <a:cubicBezTo>
                  <a:pt x="475607" y="357370"/>
                  <a:pt x="476877" y="367530"/>
                  <a:pt x="487672" y="376420"/>
                </a:cubicBezTo>
                <a:cubicBezTo>
                  <a:pt x="499737" y="386580"/>
                  <a:pt x="502912" y="401185"/>
                  <a:pt x="503547" y="416425"/>
                </a:cubicBezTo>
                <a:cubicBezTo>
                  <a:pt x="528312" y="451985"/>
                  <a:pt x="511802" y="373245"/>
                  <a:pt x="508627" y="362450"/>
                </a:cubicBezTo>
                <a:cubicBezTo>
                  <a:pt x="570857" y="377055"/>
                  <a:pt x="538472" y="462780"/>
                  <a:pt x="480687" y="465320"/>
                </a:cubicBezTo>
                <a:cubicBezTo>
                  <a:pt x="398772" y="478020"/>
                  <a:pt x="358767" y="380865"/>
                  <a:pt x="427347" y="333875"/>
                </a:cubicBezTo>
                <a:cubicBezTo>
                  <a:pt x="443857" y="336415"/>
                  <a:pt x="462907" y="330065"/>
                  <a:pt x="479417" y="346575"/>
                </a:cubicBezTo>
                <a:close/>
                <a:moveTo>
                  <a:pt x="45712" y="274820"/>
                </a:moveTo>
                <a:cubicBezTo>
                  <a:pt x="15232" y="385945"/>
                  <a:pt x="243197" y="432935"/>
                  <a:pt x="235577" y="303395"/>
                </a:cubicBezTo>
                <a:cubicBezTo>
                  <a:pt x="240657" y="208780"/>
                  <a:pt x="60317" y="177665"/>
                  <a:pt x="45712" y="274820"/>
                </a:cubicBezTo>
                <a:close/>
                <a:moveTo>
                  <a:pt x="97147" y="342130"/>
                </a:moveTo>
                <a:cubicBezTo>
                  <a:pt x="50157" y="326255"/>
                  <a:pt x="55872" y="255135"/>
                  <a:pt x="99687" y="242435"/>
                </a:cubicBezTo>
                <a:cubicBezTo>
                  <a:pt x="121277" y="242435"/>
                  <a:pt x="143502" y="232910"/>
                  <a:pt x="166362" y="242435"/>
                </a:cubicBezTo>
                <a:cubicBezTo>
                  <a:pt x="167632" y="272915"/>
                  <a:pt x="187317" y="281805"/>
                  <a:pt x="186682" y="314190"/>
                </a:cubicBezTo>
                <a:cubicBezTo>
                  <a:pt x="215892" y="327525"/>
                  <a:pt x="198112" y="269740"/>
                  <a:pt x="187317" y="258310"/>
                </a:cubicBezTo>
                <a:cubicBezTo>
                  <a:pt x="256532" y="269105"/>
                  <a:pt x="208907" y="416425"/>
                  <a:pt x="97147" y="342130"/>
                </a:cubicBezTo>
                <a:close/>
                <a:moveTo>
                  <a:pt x="476242" y="414520"/>
                </a:moveTo>
                <a:cubicBezTo>
                  <a:pt x="494657" y="408170"/>
                  <a:pt x="478782" y="377690"/>
                  <a:pt x="459732" y="378325"/>
                </a:cubicBezTo>
                <a:cubicBezTo>
                  <a:pt x="465447" y="395470"/>
                  <a:pt x="461637" y="409440"/>
                  <a:pt x="476242" y="414520"/>
                </a:cubicBezTo>
                <a:close/>
                <a:moveTo>
                  <a:pt x="145407" y="286250"/>
                </a:moveTo>
                <a:cubicBezTo>
                  <a:pt x="154297" y="305300"/>
                  <a:pt x="148582" y="333240"/>
                  <a:pt x="172077" y="340860"/>
                </a:cubicBezTo>
                <a:cubicBezTo>
                  <a:pt x="175887" y="321810"/>
                  <a:pt x="168267" y="265930"/>
                  <a:pt x="145407" y="286250"/>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62" name="Google Shape;662;p12"/>
          <p:cNvSpPr/>
          <p:nvPr/>
        </p:nvSpPr>
        <p:spPr>
          <a:xfrm rot="-1245048">
            <a:off x="11076486" y="2697823"/>
            <a:ext cx="485225" cy="716235"/>
          </a:xfrm>
          <a:custGeom>
            <a:avLst/>
            <a:gdLst/>
            <a:ahLst/>
            <a:cxnLst/>
            <a:rect l="l" t="t" r="r" b="b"/>
            <a:pathLst>
              <a:path w="422747" h="624012" extrusionOk="0">
                <a:moveTo>
                  <a:pt x="410845" y="259621"/>
                </a:moveTo>
                <a:cubicBezTo>
                  <a:pt x="398145" y="183421"/>
                  <a:pt x="422275" y="81821"/>
                  <a:pt x="377825" y="18321"/>
                </a:cubicBezTo>
                <a:cubicBezTo>
                  <a:pt x="294640" y="-22319"/>
                  <a:pt x="191770" y="15781"/>
                  <a:pt x="103505" y="26576"/>
                </a:cubicBezTo>
                <a:cubicBezTo>
                  <a:pt x="76836" y="36101"/>
                  <a:pt x="38100" y="32291"/>
                  <a:pt x="17780" y="51976"/>
                </a:cubicBezTo>
                <a:cubicBezTo>
                  <a:pt x="17145" y="62771"/>
                  <a:pt x="5715" y="62771"/>
                  <a:pt x="0" y="72931"/>
                </a:cubicBezTo>
                <a:cubicBezTo>
                  <a:pt x="19686" y="229776"/>
                  <a:pt x="7620" y="389161"/>
                  <a:pt x="13970" y="547276"/>
                </a:cubicBezTo>
                <a:cubicBezTo>
                  <a:pt x="-6350" y="657766"/>
                  <a:pt x="162561" y="615856"/>
                  <a:pt x="227330" y="617761"/>
                </a:cubicBezTo>
                <a:cubicBezTo>
                  <a:pt x="270511" y="592361"/>
                  <a:pt x="426086" y="628556"/>
                  <a:pt x="422275" y="570771"/>
                </a:cubicBezTo>
                <a:cubicBezTo>
                  <a:pt x="424815" y="467266"/>
                  <a:pt x="416561" y="363126"/>
                  <a:pt x="410845" y="259621"/>
                </a:cubicBezTo>
                <a:close/>
                <a:moveTo>
                  <a:pt x="353061" y="579026"/>
                </a:moveTo>
                <a:cubicBezTo>
                  <a:pt x="288925" y="577121"/>
                  <a:pt x="60961" y="637446"/>
                  <a:pt x="38736" y="575851"/>
                </a:cubicBezTo>
                <a:cubicBezTo>
                  <a:pt x="143511" y="579026"/>
                  <a:pt x="248286" y="572676"/>
                  <a:pt x="353061" y="574581"/>
                </a:cubicBezTo>
                <a:cubicBezTo>
                  <a:pt x="353061" y="575851"/>
                  <a:pt x="353061" y="577121"/>
                  <a:pt x="353061" y="579026"/>
                </a:cubicBezTo>
                <a:close/>
                <a:moveTo>
                  <a:pt x="361315" y="547911"/>
                </a:moveTo>
                <a:cubicBezTo>
                  <a:pt x="252095" y="555531"/>
                  <a:pt x="144145" y="561881"/>
                  <a:pt x="35561" y="551086"/>
                </a:cubicBezTo>
                <a:cubicBezTo>
                  <a:pt x="39370" y="392971"/>
                  <a:pt x="33020" y="236761"/>
                  <a:pt x="27305" y="79281"/>
                </a:cubicBezTo>
                <a:cubicBezTo>
                  <a:pt x="112395" y="27846"/>
                  <a:pt x="231775" y="25941"/>
                  <a:pt x="329565" y="25941"/>
                </a:cubicBezTo>
                <a:cubicBezTo>
                  <a:pt x="369570" y="197391"/>
                  <a:pt x="365761" y="373286"/>
                  <a:pt x="361315" y="547911"/>
                </a:cubicBezTo>
                <a:close/>
                <a:moveTo>
                  <a:pt x="377190" y="141511"/>
                </a:moveTo>
                <a:cubicBezTo>
                  <a:pt x="360045" y="110396"/>
                  <a:pt x="364490" y="76106"/>
                  <a:pt x="356870" y="41816"/>
                </a:cubicBezTo>
                <a:cubicBezTo>
                  <a:pt x="381000" y="13241"/>
                  <a:pt x="381000" y="121826"/>
                  <a:pt x="377190" y="141511"/>
                </a:cubicBezTo>
                <a:close/>
                <a:moveTo>
                  <a:pt x="397511" y="544736"/>
                </a:moveTo>
                <a:cubicBezTo>
                  <a:pt x="372745" y="497746"/>
                  <a:pt x="394336" y="431071"/>
                  <a:pt x="387350" y="376461"/>
                </a:cubicBezTo>
                <a:cubicBezTo>
                  <a:pt x="401955" y="370746"/>
                  <a:pt x="402590" y="530766"/>
                  <a:pt x="397511" y="544736"/>
                </a:cubicBezTo>
                <a:close/>
                <a:moveTo>
                  <a:pt x="302895" y="182786"/>
                </a:moveTo>
                <a:cubicBezTo>
                  <a:pt x="313690" y="183421"/>
                  <a:pt x="331470" y="173896"/>
                  <a:pt x="320675" y="162466"/>
                </a:cubicBezTo>
                <a:cubicBezTo>
                  <a:pt x="297180" y="138336"/>
                  <a:pt x="309880" y="104046"/>
                  <a:pt x="300355" y="74836"/>
                </a:cubicBezTo>
                <a:cubicBezTo>
                  <a:pt x="307340" y="35466"/>
                  <a:pt x="90170" y="76741"/>
                  <a:pt x="59690" y="81821"/>
                </a:cubicBezTo>
                <a:cubicBezTo>
                  <a:pt x="48261" y="119921"/>
                  <a:pt x="77470" y="152941"/>
                  <a:pt x="62865" y="194851"/>
                </a:cubicBezTo>
                <a:cubicBezTo>
                  <a:pt x="148590" y="206916"/>
                  <a:pt x="211455" y="177071"/>
                  <a:pt x="302895" y="182786"/>
                </a:cubicBezTo>
                <a:close/>
                <a:moveTo>
                  <a:pt x="282575" y="83091"/>
                </a:moveTo>
                <a:cubicBezTo>
                  <a:pt x="292100" y="105316"/>
                  <a:pt x="287655" y="127541"/>
                  <a:pt x="290830" y="149131"/>
                </a:cubicBezTo>
                <a:cubicBezTo>
                  <a:pt x="227965" y="172626"/>
                  <a:pt x="154940" y="172626"/>
                  <a:pt x="87630" y="174531"/>
                </a:cubicBezTo>
                <a:cubicBezTo>
                  <a:pt x="75565" y="151671"/>
                  <a:pt x="83820" y="128176"/>
                  <a:pt x="72390" y="104046"/>
                </a:cubicBezTo>
                <a:cubicBezTo>
                  <a:pt x="140970" y="86266"/>
                  <a:pt x="212725" y="81821"/>
                  <a:pt x="282575" y="83091"/>
                </a:cubicBezTo>
                <a:close/>
                <a:moveTo>
                  <a:pt x="274955" y="383446"/>
                </a:moveTo>
                <a:cubicBezTo>
                  <a:pt x="257811" y="411386"/>
                  <a:pt x="281305" y="441866"/>
                  <a:pt x="268605" y="477426"/>
                </a:cubicBezTo>
                <a:cubicBezTo>
                  <a:pt x="244475" y="452026"/>
                  <a:pt x="215900" y="479331"/>
                  <a:pt x="189865" y="461551"/>
                </a:cubicBezTo>
                <a:cubicBezTo>
                  <a:pt x="175261" y="454566"/>
                  <a:pt x="163195" y="458376"/>
                  <a:pt x="153036" y="471076"/>
                </a:cubicBezTo>
                <a:cubicBezTo>
                  <a:pt x="159386" y="509176"/>
                  <a:pt x="156845" y="525686"/>
                  <a:pt x="204470" y="518066"/>
                </a:cubicBezTo>
                <a:cubicBezTo>
                  <a:pt x="208280" y="509811"/>
                  <a:pt x="212725" y="500921"/>
                  <a:pt x="218440" y="490761"/>
                </a:cubicBezTo>
                <a:cubicBezTo>
                  <a:pt x="223520" y="501556"/>
                  <a:pt x="227330" y="510446"/>
                  <a:pt x="232411" y="521241"/>
                </a:cubicBezTo>
                <a:cubicBezTo>
                  <a:pt x="243840" y="517431"/>
                  <a:pt x="253365" y="513621"/>
                  <a:pt x="263525" y="510446"/>
                </a:cubicBezTo>
                <a:cubicBezTo>
                  <a:pt x="290195" y="526321"/>
                  <a:pt x="290195" y="526321"/>
                  <a:pt x="328295" y="509811"/>
                </a:cubicBezTo>
                <a:cubicBezTo>
                  <a:pt x="327661" y="468536"/>
                  <a:pt x="347345" y="349791"/>
                  <a:pt x="274955" y="383446"/>
                </a:cubicBezTo>
                <a:close/>
                <a:moveTo>
                  <a:pt x="193040" y="500921"/>
                </a:moveTo>
                <a:cubicBezTo>
                  <a:pt x="177800" y="500921"/>
                  <a:pt x="173990" y="498381"/>
                  <a:pt x="173355" y="489491"/>
                </a:cubicBezTo>
                <a:cubicBezTo>
                  <a:pt x="176530" y="469806"/>
                  <a:pt x="203836" y="475521"/>
                  <a:pt x="193040" y="500921"/>
                </a:cubicBezTo>
                <a:close/>
                <a:moveTo>
                  <a:pt x="309245" y="497111"/>
                </a:moveTo>
                <a:cubicBezTo>
                  <a:pt x="302261" y="498381"/>
                  <a:pt x="296545" y="499016"/>
                  <a:pt x="290830" y="499651"/>
                </a:cubicBezTo>
                <a:cubicBezTo>
                  <a:pt x="267970" y="379636"/>
                  <a:pt x="323215" y="357411"/>
                  <a:pt x="309245" y="497111"/>
                </a:cubicBezTo>
                <a:close/>
                <a:moveTo>
                  <a:pt x="296545" y="210091"/>
                </a:moveTo>
                <a:cubicBezTo>
                  <a:pt x="233680" y="208186"/>
                  <a:pt x="267970" y="301531"/>
                  <a:pt x="319405" y="275496"/>
                </a:cubicBezTo>
                <a:cubicBezTo>
                  <a:pt x="336550" y="264066"/>
                  <a:pt x="332740" y="203741"/>
                  <a:pt x="296545" y="210091"/>
                </a:cubicBezTo>
                <a:close/>
                <a:moveTo>
                  <a:pt x="297815" y="259621"/>
                </a:moveTo>
                <a:cubicBezTo>
                  <a:pt x="281940" y="260891"/>
                  <a:pt x="273050" y="230411"/>
                  <a:pt x="294640" y="229141"/>
                </a:cubicBezTo>
                <a:cubicBezTo>
                  <a:pt x="314961" y="225331"/>
                  <a:pt x="313690" y="259621"/>
                  <a:pt x="297815" y="259621"/>
                </a:cubicBezTo>
                <a:close/>
                <a:moveTo>
                  <a:pt x="244475" y="359316"/>
                </a:moveTo>
                <a:cubicBezTo>
                  <a:pt x="244475" y="342171"/>
                  <a:pt x="245111" y="327566"/>
                  <a:pt x="244475" y="312961"/>
                </a:cubicBezTo>
                <a:cubicBezTo>
                  <a:pt x="243205" y="288196"/>
                  <a:pt x="198120" y="286926"/>
                  <a:pt x="201930" y="315501"/>
                </a:cubicBezTo>
                <a:cubicBezTo>
                  <a:pt x="203836" y="344076"/>
                  <a:pt x="207645" y="372651"/>
                  <a:pt x="244475" y="359316"/>
                </a:cubicBezTo>
                <a:close/>
                <a:moveTo>
                  <a:pt x="89536" y="305976"/>
                </a:moveTo>
                <a:cubicBezTo>
                  <a:pt x="83186" y="326296"/>
                  <a:pt x="95886" y="344711"/>
                  <a:pt x="95250" y="365666"/>
                </a:cubicBezTo>
                <a:cubicBezTo>
                  <a:pt x="164465" y="385986"/>
                  <a:pt x="142240" y="276131"/>
                  <a:pt x="89536" y="305976"/>
                </a:cubicBezTo>
                <a:close/>
                <a:moveTo>
                  <a:pt x="111125" y="321851"/>
                </a:moveTo>
                <a:cubicBezTo>
                  <a:pt x="123190" y="324391"/>
                  <a:pt x="117475" y="335186"/>
                  <a:pt x="118745" y="345346"/>
                </a:cubicBezTo>
                <a:cubicBezTo>
                  <a:pt x="105411" y="341536"/>
                  <a:pt x="100965" y="326931"/>
                  <a:pt x="111125" y="321851"/>
                </a:cubicBezTo>
                <a:close/>
                <a:moveTo>
                  <a:pt x="136525" y="446946"/>
                </a:moveTo>
                <a:cubicBezTo>
                  <a:pt x="143511" y="375191"/>
                  <a:pt x="60961" y="365031"/>
                  <a:pt x="86995" y="447581"/>
                </a:cubicBezTo>
                <a:cubicBezTo>
                  <a:pt x="114300" y="460916"/>
                  <a:pt x="114300" y="460916"/>
                  <a:pt x="136525" y="446946"/>
                </a:cubicBezTo>
                <a:close/>
                <a:moveTo>
                  <a:pt x="100330" y="420911"/>
                </a:moveTo>
                <a:cubicBezTo>
                  <a:pt x="104775" y="394876"/>
                  <a:pt x="135255" y="420276"/>
                  <a:pt x="120650" y="436151"/>
                </a:cubicBezTo>
                <a:cubicBezTo>
                  <a:pt x="109220" y="446946"/>
                  <a:pt x="99061" y="432976"/>
                  <a:pt x="100330" y="420911"/>
                </a:cubicBezTo>
                <a:close/>
                <a:moveTo>
                  <a:pt x="195580" y="443136"/>
                </a:moveTo>
                <a:cubicBezTo>
                  <a:pt x="203200" y="439961"/>
                  <a:pt x="205105" y="432341"/>
                  <a:pt x="201295" y="418371"/>
                </a:cubicBezTo>
                <a:cubicBezTo>
                  <a:pt x="196850" y="387891"/>
                  <a:pt x="176530" y="387891"/>
                  <a:pt x="149861" y="392336"/>
                </a:cubicBezTo>
                <a:cubicBezTo>
                  <a:pt x="140336" y="422181"/>
                  <a:pt x="160655" y="461551"/>
                  <a:pt x="195580" y="443136"/>
                </a:cubicBezTo>
                <a:close/>
                <a:moveTo>
                  <a:pt x="167640" y="418371"/>
                </a:moveTo>
                <a:cubicBezTo>
                  <a:pt x="172086" y="406306"/>
                  <a:pt x="187961" y="408846"/>
                  <a:pt x="187961" y="424086"/>
                </a:cubicBezTo>
                <a:cubicBezTo>
                  <a:pt x="182245" y="432341"/>
                  <a:pt x="165736" y="429801"/>
                  <a:pt x="167640" y="418371"/>
                </a:cubicBezTo>
                <a:close/>
                <a:moveTo>
                  <a:pt x="153670" y="298356"/>
                </a:moveTo>
                <a:cubicBezTo>
                  <a:pt x="156211" y="323756"/>
                  <a:pt x="149861" y="351696"/>
                  <a:pt x="179705" y="368206"/>
                </a:cubicBezTo>
                <a:cubicBezTo>
                  <a:pt x="205105" y="341536"/>
                  <a:pt x="201930" y="284386"/>
                  <a:pt x="153670" y="298356"/>
                </a:cubicBezTo>
                <a:close/>
                <a:moveTo>
                  <a:pt x="281940" y="293276"/>
                </a:moveTo>
                <a:cubicBezTo>
                  <a:pt x="253365" y="305341"/>
                  <a:pt x="274955" y="359951"/>
                  <a:pt x="304165" y="356141"/>
                </a:cubicBezTo>
                <a:cubicBezTo>
                  <a:pt x="340995" y="335186"/>
                  <a:pt x="321311" y="295181"/>
                  <a:pt x="281940" y="293276"/>
                </a:cubicBezTo>
                <a:close/>
                <a:moveTo>
                  <a:pt x="295911" y="331376"/>
                </a:moveTo>
                <a:cubicBezTo>
                  <a:pt x="282575" y="330741"/>
                  <a:pt x="287020" y="317406"/>
                  <a:pt x="297180" y="311691"/>
                </a:cubicBezTo>
                <a:cubicBezTo>
                  <a:pt x="304800" y="321216"/>
                  <a:pt x="306070" y="326931"/>
                  <a:pt x="295911" y="331376"/>
                </a:cubicBezTo>
                <a:close/>
                <a:moveTo>
                  <a:pt x="123825" y="282481"/>
                </a:moveTo>
                <a:cubicBezTo>
                  <a:pt x="137795" y="226601"/>
                  <a:pt x="78740" y="200566"/>
                  <a:pt x="79375" y="252001"/>
                </a:cubicBezTo>
                <a:cubicBezTo>
                  <a:pt x="79375" y="279306"/>
                  <a:pt x="96520" y="290101"/>
                  <a:pt x="123825" y="282481"/>
                </a:cubicBezTo>
                <a:close/>
                <a:moveTo>
                  <a:pt x="98425" y="248826"/>
                </a:moveTo>
                <a:cubicBezTo>
                  <a:pt x="99695" y="250096"/>
                  <a:pt x="100330" y="251366"/>
                  <a:pt x="101600" y="252636"/>
                </a:cubicBezTo>
                <a:cubicBezTo>
                  <a:pt x="100330" y="253906"/>
                  <a:pt x="99061" y="254541"/>
                  <a:pt x="97155" y="255811"/>
                </a:cubicBezTo>
                <a:cubicBezTo>
                  <a:pt x="94615" y="252636"/>
                  <a:pt x="97155" y="250731"/>
                  <a:pt x="98425" y="248826"/>
                </a:cubicBezTo>
                <a:close/>
                <a:moveTo>
                  <a:pt x="92075" y="494571"/>
                </a:moveTo>
                <a:cubicBezTo>
                  <a:pt x="85090" y="528861"/>
                  <a:pt x="130811" y="542831"/>
                  <a:pt x="140336" y="509176"/>
                </a:cubicBezTo>
                <a:cubicBezTo>
                  <a:pt x="157480" y="470441"/>
                  <a:pt x="92075" y="442501"/>
                  <a:pt x="92075" y="494571"/>
                </a:cubicBezTo>
                <a:close/>
                <a:moveTo>
                  <a:pt x="120650" y="509176"/>
                </a:moveTo>
                <a:cubicBezTo>
                  <a:pt x="103505" y="511081"/>
                  <a:pt x="111125" y="487586"/>
                  <a:pt x="123190" y="483141"/>
                </a:cubicBezTo>
                <a:cubicBezTo>
                  <a:pt x="133986" y="490126"/>
                  <a:pt x="130811" y="503461"/>
                  <a:pt x="120650" y="509176"/>
                </a:cubicBezTo>
                <a:close/>
                <a:moveTo>
                  <a:pt x="202565" y="236126"/>
                </a:moveTo>
                <a:cubicBezTo>
                  <a:pt x="179070" y="285656"/>
                  <a:pt x="231140" y="297721"/>
                  <a:pt x="239395" y="257716"/>
                </a:cubicBezTo>
                <a:cubicBezTo>
                  <a:pt x="245111" y="238666"/>
                  <a:pt x="234315" y="207551"/>
                  <a:pt x="211455" y="216441"/>
                </a:cubicBezTo>
                <a:cubicBezTo>
                  <a:pt x="207011" y="231046"/>
                  <a:pt x="232411" y="231046"/>
                  <a:pt x="218440" y="250731"/>
                </a:cubicBezTo>
                <a:cubicBezTo>
                  <a:pt x="213995" y="245651"/>
                  <a:pt x="210186" y="242476"/>
                  <a:pt x="202565" y="236126"/>
                </a:cubicBezTo>
                <a:close/>
                <a:moveTo>
                  <a:pt x="168911" y="271686"/>
                </a:moveTo>
                <a:cubicBezTo>
                  <a:pt x="217805" y="236126"/>
                  <a:pt x="125730" y="175801"/>
                  <a:pt x="143511" y="248826"/>
                </a:cubicBezTo>
                <a:cubicBezTo>
                  <a:pt x="134620" y="267241"/>
                  <a:pt x="151765" y="288831"/>
                  <a:pt x="168911" y="271686"/>
                </a:cubicBezTo>
                <a:close/>
                <a:moveTo>
                  <a:pt x="161925" y="243111"/>
                </a:moveTo>
                <a:cubicBezTo>
                  <a:pt x="161290" y="244381"/>
                  <a:pt x="161290" y="245016"/>
                  <a:pt x="160655" y="246921"/>
                </a:cubicBezTo>
                <a:cubicBezTo>
                  <a:pt x="159386" y="243746"/>
                  <a:pt x="158750" y="243111"/>
                  <a:pt x="161925" y="243111"/>
                </a:cubicBezTo>
                <a:close/>
                <a:moveTo>
                  <a:pt x="238125" y="450121"/>
                </a:moveTo>
                <a:cubicBezTo>
                  <a:pt x="280036" y="441866"/>
                  <a:pt x="257811" y="388526"/>
                  <a:pt x="221615" y="387256"/>
                </a:cubicBezTo>
                <a:cubicBezTo>
                  <a:pt x="212725" y="409481"/>
                  <a:pt x="210820" y="448216"/>
                  <a:pt x="238125" y="450121"/>
                </a:cubicBezTo>
                <a:close/>
                <a:moveTo>
                  <a:pt x="241936" y="415831"/>
                </a:moveTo>
                <a:cubicBezTo>
                  <a:pt x="243840" y="417736"/>
                  <a:pt x="245745" y="419641"/>
                  <a:pt x="248920" y="422816"/>
                </a:cubicBezTo>
                <a:cubicBezTo>
                  <a:pt x="245111" y="425991"/>
                  <a:pt x="241936" y="427896"/>
                  <a:pt x="239395" y="429801"/>
                </a:cubicBezTo>
                <a:cubicBezTo>
                  <a:pt x="235586" y="424086"/>
                  <a:pt x="235586" y="420276"/>
                  <a:pt x="241936" y="415831"/>
                </a:cubicBezTo>
                <a:close/>
                <a:moveTo>
                  <a:pt x="272415" y="107856"/>
                </a:moveTo>
                <a:cubicBezTo>
                  <a:pt x="263525" y="83091"/>
                  <a:pt x="234315" y="98966"/>
                  <a:pt x="234950" y="120556"/>
                </a:cubicBezTo>
                <a:cubicBezTo>
                  <a:pt x="233045" y="161196"/>
                  <a:pt x="292736" y="142781"/>
                  <a:pt x="272415" y="107856"/>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63" name="Google Shape;663;p12"/>
          <p:cNvSpPr/>
          <p:nvPr/>
        </p:nvSpPr>
        <p:spPr>
          <a:xfrm>
            <a:off x="187799" y="1865301"/>
            <a:ext cx="546884" cy="687576"/>
          </a:xfrm>
          <a:custGeom>
            <a:avLst/>
            <a:gdLst/>
            <a:ahLst/>
            <a:cxnLst/>
            <a:rect l="l" t="t" r="r" b="b"/>
            <a:pathLst>
              <a:path w="556153" h="699230" extrusionOk="0">
                <a:moveTo>
                  <a:pt x="410424" y="391256"/>
                </a:moveTo>
                <a:cubicBezTo>
                  <a:pt x="574889" y="156941"/>
                  <a:pt x="291679" y="-137064"/>
                  <a:pt x="71334" y="70581"/>
                </a:cubicBezTo>
                <a:cubicBezTo>
                  <a:pt x="-104561" y="236316"/>
                  <a:pt x="73239" y="511271"/>
                  <a:pt x="296759" y="455391"/>
                </a:cubicBezTo>
                <a:cubicBezTo>
                  <a:pt x="352639" y="534131"/>
                  <a:pt x="400899" y="617316"/>
                  <a:pt x="452969" y="699231"/>
                </a:cubicBezTo>
                <a:cubicBezTo>
                  <a:pt x="687919" y="695421"/>
                  <a:pt x="454239" y="483331"/>
                  <a:pt x="410424" y="391256"/>
                </a:cubicBezTo>
                <a:close/>
                <a:moveTo>
                  <a:pt x="33234" y="166466"/>
                </a:moveTo>
                <a:cubicBezTo>
                  <a:pt x="120864" y="-48164"/>
                  <a:pt x="449794" y="-11334"/>
                  <a:pt x="437094" y="238856"/>
                </a:cubicBezTo>
                <a:cubicBezTo>
                  <a:pt x="427569" y="553181"/>
                  <a:pt x="-57571" y="469996"/>
                  <a:pt x="33234" y="166466"/>
                </a:cubicBezTo>
                <a:close/>
                <a:moveTo>
                  <a:pt x="440904" y="631286"/>
                </a:moveTo>
                <a:cubicBezTo>
                  <a:pt x="404074" y="569056"/>
                  <a:pt x="351369" y="511271"/>
                  <a:pt x="325969" y="443961"/>
                </a:cubicBezTo>
                <a:cubicBezTo>
                  <a:pt x="345654" y="433166"/>
                  <a:pt x="365974" y="422371"/>
                  <a:pt x="389469" y="410306"/>
                </a:cubicBezTo>
                <a:cubicBezTo>
                  <a:pt x="429474" y="468091"/>
                  <a:pt x="590129" y="620491"/>
                  <a:pt x="440904" y="631286"/>
                </a:cubicBezTo>
                <a:close/>
                <a:moveTo>
                  <a:pt x="459954" y="661131"/>
                </a:moveTo>
                <a:cubicBezTo>
                  <a:pt x="480909" y="647796"/>
                  <a:pt x="502499" y="634461"/>
                  <a:pt x="523454" y="620491"/>
                </a:cubicBezTo>
                <a:cubicBezTo>
                  <a:pt x="559649" y="647161"/>
                  <a:pt x="464399" y="711931"/>
                  <a:pt x="459954" y="661131"/>
                </a:cubicBezTo>
                <a:close/>
                <a:moveTo>
                  <a:pt x="233259" y="64231"/>
                </a:moveTo>
                <a:cubicBezTo>
                  <a:pt x="-27726" y="91536"/>
                  <a:pt x="43394" y="449676"/>
                  <a:pt x="284694" y="393161"/>
                </a:cubicBezTo>
                <a:cubicBezTo>
                  <a:pt x="475194" y="323311"/>
                  <a:pt x="433284" y="80106"/>
                  <a:pt x="233259" y="64231"/>
                </a:cubicBezTo>
                <a:close/>
                <a:moveTo>
                  <a:pt x="242784" y="379826"/>
                </a:moveTo>
                <a:cubicBezTo>
                  <a:pt x="26249" y="375381"/>
                  <a:pt x="54824" y="54071"/>
                  <a:pt x="264374" y="97251"/>
                </a:cubicBezTo>
                <a:cubicBezTo>
                  <a:pt x="449159" y="111221"/>
                  <a:pt x="402804" y="363316"/>
                  <a:pt x="242784" y="379826"/>
                </a:cubicBezTo>
                <a:close/>
                <a:moveTo>
                  <a:pt x="225639" y="156306"/>
                </a:moveTo>
                <a:cubicBezTo>
                  <a:pt x="252944" y="146146"/>
                  <a:pt x="271359" y="166466"/>
                  <a:pt x="297394" y="166466"/>
                </a:cubicBezTo>
                <a:cubicBezTo>
                  <a:pt x="308824" y="120111"/>
                  <a:pt x="169759" y="120111"/>
                  <a:pt x="225639" y="156306"/>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64" name="Google Shape;664;p12"/>
          <p:cNvSpPr/>
          <p:nvPr/>
        </p:nvSpPr>
        <p:spPr>
          <a:xfrm>
            <a:off x="3372967" y="5858335"/>
            <a:ext cx="607576" cy="576972"/>
          </a:xfrm>
          <a:custGeom>
            <a:avLst/>
            <a:gdLst/>
            <a:ahLst/>
            <a:cxnLst/>
            <a:rect l="l" t="t" r="r" b="b"/>
            <a:pathLst>
              <a:path w="529863" h="503173" extrusionOk="0">
                <a:moveTo>
                  <a:pt x="284791" y="7"/>
                </a:moveTo>
                <a:cubicBezTo>
                  <a:pt x="128581" y="-1263"/>
                  <a:pt x="-16834" y="165107"/>
                  <a:pt x="1581" y="320047"/>
                </a:cubicBezTo>
                <a:cubicBezTo>
                  <a:pt x="39046" y="421647"/>
                  <a:pt x="142551" y="523247"/>
                  <a:pt x="258756" y="499752"/>
                </a:cubicBezTo>
                <a:cubicBezTo>
                  <a:pt x="592766" y="480702"/>
                  <a:pt x="637216" y="23502"/>
                  <a:pt x="284791" y="7"/>
                </a:cubicBezTo>
                <a:close/>
                <a:moveTo>
                  <a:pt x="19996" y="279407"/>
                </a:moveTo>
                <a:cubicBezTo>
                  <a:pt x="54921" y="-23488"/>
                  <a:pt x="481641" y="-98418"/>
                  <a:pt x="510216" y="240037"/>
                </a:cubicBezTo>
                <a:cubicBezTo>
                  <a:pt x="498786" y="520707"/>
                  <a:pt x="47936" y="583572"/>
                  <a:pt x="19996" y="279407"/>
                </a:cubicBezTo>
                <a:close/>
                <a:moveTo>
                  <a:pt x="420681" y="98432"/>
                </a:moveTo>
                <a:cubicBezTo>
                  <a:pt x="381311" y="71127"/>
                  <a:pt x="348926" y="18422"/>
                  <a:pt x="295586" y="25407"/>
                </a:cubicBezTo>
                <a:cubicBezTo>
                  <a:pt x="53651" y="36837"/>
                  <a:pt x="-66364" y="403867"/>
                  <a:pt x="216211" y="458477"/>
                </a:cubicBezTo>
                <a:cubicBezTo>
                  <a:pt x="395916" y="493402"/>
                  <a:pt x="611181" y="219082"/>
                  <a:pt x="420681" y="98432"/>
                </a:cubicBezTo>
                <a:close/>
                <a:moveTo>
                  <a:pt x="448621" y="292742"/>
                </a:moveTo>
                <a:cubicBezTo>
                  <a:pt x="448621" y="321952"/>
                  <a:pt x="428301" y="340367"/>
                  <a:pt x="413061" y="361957"/>
                </a:cubicBezTo>
                <a:cubicBezTo>
                  <a:pt x="404171" y="358782"/>
                  <a:pt x="396551" y="356242"/>
                  <a:pt x="385756" y="353067"/>
                </a:cubicBezTo>
                <a:cubicBezTo>
                  <a:pt x="387026" y="363227"/>
                  <a:pt x="387661" y="371482"/>
                  <a:pt x="388931" y="381007"/>
                </a:cubicBezTo>
                <a:cubicBezTo>
                  <a:pt x="376866" y="389262"/>
                  <a:pt x="363531" y="398152"/>
                  <a:pt x="354006" y="405137"/>
                </a:cubicBezTo>
                <a:cubicBezTo>
                  <a:pt x="338131" y="406407"/>
                  <a:pt x="337496" y="387357"/>
                  <a:pt x="321621" y="391167"/>
                </a:cubicBezTo>
                <a:cubicBezTo>
                  <a:pt x="324796" y="427362"/>
                  <a:pt x="291776" y="441967"/>
                  <a:pt x="249231" y="436887"/>
                </a:cubicBezTo>
                <a:cubicBezTo>
                  <a:pt x="251771" y="392437"/>
                  <a:pt x="220656" y="385452"/>
                  <a:pt x="220656" y="434982"/>
                </a:cubicBezTo>
                <a:cubicBezTo>
                  <a:pt x="184461" y="439427"/>
                  <a:pt x="133661" y="422917"/>
                  <a:pt x="131121" y="384182"/>
                </a:cubicBezTo>
                <a:cubicBezTo>
                  <a:pt x="123501" y="374022"/>
                  <a:pt x="104451" y="381007"/>
                  <a:pt x="100641" y="363862"/>
                </a:cubicBezTo>
                <a:cubicBezTo>
                  <a:pt x="126676" y="342907"/>
                  <a:pt x="106356" y="340367"/>
                  <a:pt x="84131" y="337192"/>
                </a:cubicBezTo>
                <a:cubicBezTo>
                  <a:pt x="71431" y="309887"/>
                  <a:pt x="63176" y="283217"/>
                  <a:pt x="75241" y="253372"/>
                </a:cubicBezTo>
                <a:cubicBezTo>
                  <a:pt x="119691" y="255277"/>
                  <a:pt x="140011" y="238132"/>
                  <a:pt x="83496" y="227972"/>
                </a:cubicBezTo>
                <a:cubicBezTo>
                  <a:pt x="84131" y="196857"/>
                  <a:pt x="95561" y="172092"/>
                  <a:pt x="115246" y="151137"/>
                </a:cubicBezTo>
                <a:cubicBezTo>
                  <a:pt x="136836" y="150502"/>
                  <a:pt x="150171" y="158122"/>
                  <a:pt x="136201" y="127642"/>
                </a:cubicBezTo>
                <a:cubicBezTo>
                  <a:pt x="174301" y="55252"/>
                  <a:pt x="207321" y="129547"/>
                  <a:pt x="205416" y="75572"/>
                </a:cubicBezTo>
                <a:cubicBezTo>
                  <a:pt x="230181" y="48267"/>
                  <a:pt x="263201" y="50172"/>
                  <a:pt x="297491" y="50172"/>
                </a:cubicBezTo>
                <a:cubicBezTo>
                  <a:pt x="295586" y="66682"/>
                  <a:pt x="308921" y="107957"/>
                  <a:pt x="323526" y="78747"/>
                </a:cubicBezTo>
                <a:cubicBezTo>
                  <a:pt x="319716" y="17152"/>
                  <a:pt x="382581" y="87637"/>
                  <a:pt x="399726" y="104147"/>
                </a:cubicBezTo>
                <a:cubicBezTo>
                  <a:pt x="394646" y="118117"/>
                  <a:pt x="385121" y="125102"/>
                  <a:pt x="399726" y="135262"/>
                </a:cubicBezTo>
                <a:cubicBezTo>
                  <a:pt x="409251" y="131452"/>
                  <a:pt x="417506" y="128277"/>
                  <a:pt x="427031" y="124467"/>
                </a:cubicBezTo>
                <a:cubicBezTo>
                  <a:pt x="440366" y="138437"/>
                  <a:pt x="451161" y="153042"/>
                  <a:pt x="461956" y="168917"/>
                </a:cubicBezTo>
                <a:cubicBezTo>
                  <a:pt x="451796" y="175267"/>
                  <a:pt x="444176" y="179712"/>
                  <a:pt x="436556" y="184157"/>
                </a:cubicBezTo>
                <a:cubicBezTo>
                  <a:pt x="444176" y="199397"/>
                  <a:pt x="459416" y="190507"/>
                  <a:pt x="470846" y="199397"/>
                </a:cubicBezTo>
                <a:cubicBezTo>
                  <a:pt x="475926" y="240037"/>
                  <a:pt x="467036" y="281947"/>
                  <a:pt x="416871" y="266707"/>
                </a:cubicBezTo>
                <a:cubicBezTo>
                  <a:pt x="388931" y="285757"/>
                  <a:pt x="434651" y="288297"/>
                  <a:pt x="448621" y="292742"/>
                </a:cubicBezTo>
                <a:close/>
                <a:moveTo>
                  <a:pt x="304476" y="222892"/>
                </a:moveTo>
                <a:cubicBezTo>
                  <a:pt x="320351" y="55887"/>
                  <a:pt x="287966" y="104782"/>
                  <a:pt x="251771" y="225432"/>
                </a:cubicBezTo>
                <a:cubicBezTo>
                  <a:pt x="240341" y="251467"/>
                  <a:pt x="258121" y="281312"/>
                  <a:pt x="287966" y="270517"/>
                </a:cubicBezTo>
                <a:cubicBezTo>
                  <a:pt x="318446" y="260357"/>
                  <a:pt x="343846" y="239402"/>
                  <a:pt x="374961" y="232417"/>
                </a:cubicBezTo>
                <a:cubicBezTo>
                  <a:pt x="383216" y="231147"/>
                  <a:pt x="386391" y="223527"/>
                  <a:pt x="384486" y="215272"/>
                </a:cubicBezTo>
                <a:cubicBezTo>
                  <a:pt x="370516" y="186062"/>
                  <a:pt x="329241" y="220987"/>
                  <a:pt x="304476" y="222892"/>
                </a:cubicBezTo>
                <a:close/>
                <a:moveTo>
                  <a:pt x="273996" y="229242"/>
                </a:moveTo>
                <a:cubicBezTo>
                  <a:pt x="273996" y="219717"/>
                  <a:pt x="273996" y="209557"/>
                  <a:pt x="282886" y="201937"/>
                </a:cubicBezTo>
                <a:cubicBezTo>
                  <a:pt x="282251" y="220352"/>
                  <a:pt x="282251" y="220987"/>
                  <a:pt x="273996" y="229242"/>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65" name="Google Shape;665;p12"/>
          <p:cNvSpPr/>
          <p:nvPr/>
        </p:nvSpPr>
        <p:spPr>
          <a:xfrm>
            <a:off x="1032767" y="1790851"/>
            <a:ext cx="234195" cy="497360"/>
          </a:xfrm>
          <a:custGeom>
            <a:avLst/>
            <a:gdLst/>
            <a:ahLst/>
            <a:cxnLst/>
            <a:rect l="l" t="t" r="r" b="b"/>
            <a:pathLst>
              <a:path w="342723" h="727844" extrusionOk="0">
                <a:moveTo>
                  <a:pt x="45039" y="381062"/>
                </a:moveTo>
                <a:cubicBezTo>
                  <a:pt x="-1317" y="378522"/>
                  <a:pt x="-11476" y="360107"/>
                  <a:pt x="12653" y="325182"/>
                </a:cubicBezTo>
                <a:cubicBezTo>
                  <a:pt x="39958" y="272477"/>
                  <a:pt x="46308" y="211517"/>
                  <a:pt x="66628" y="156272"/>
                </a:cubicBezTo>
                <a:cubicBezTo>
                  <a:pt x="88853" y="99757"/>
                  <a:pt x="95203" y="15302"/>
                  <a:pt x="167594" y="3237"/>
                </a:cubicBezTo>
                <a:cubicBezTo>
                  <a:pt x="221569" y="-5653"/>
                  <a:pt x="288878" y="2602"/>
                  <a:pt x="328249" y="42607"/>
                </a:cubicBezTo>
                <a:cubicBezTo>
                  <a:pt x="373333" y="154367"/>
                  <a:pt x="300944" y="280097"/>
                  <a:pt x="276178" y="390587"/>
                </a:cubicBezTo>
                <a:cubicBezTo>
                  <a:pt x="243158" y="499807"/>
                  <a:pt x="232999" y="643317"/>
                  <a:pt x="145369" y="722058"/>
                </a:cubicBezTo>
                <a:cubicBezTo>
                  <a:pt x="-64181" y="765872"/>
                  <a:pt x="59008" y="549972"/>
                  <a:pt x="74883" y="441387"/>
                </a:cubicBezTo>
                <a:cubicBezTo>
                  <a:pt x="96474" y="381062"/>
                  <a:pt x="117428" y="174052"/>
                  <a:pt x="175849" y="160082"/>
                </a:cubicBezTo>
                <a:cubicBezTo>
                  <a:pt x="205058" y="153097"/>
                  <a:pt x="234269" y="157542"/>
                  <a:pt x="230458" y="194372"/>
                </a:cubicBezTo>
                <a:cubicBezTo>
                  <a:pt x="240619" y="221677"/>
                  <a:pt x="129494" y="694752"/>
                  <a:pt x="133303" y="503617"/>
                </a:cubicBezTo>
                <a:cubicBezTo>
                  <a:pt x="150449" y="416622"/>
                  <a:pt x="184103" y="330262"/>
                  <a:pt x="181564" y="240727"/>
                </a:cubicBezTo>
                <a:cubicBezTo>
                  <a:pt x="130764" y="306132"/>
                  <a:pt x="137749" y="399477"/>
                  <a:pt x="109174" y="476312"/>
                </a:cubicBezTo>
                <a:cubicBezTo>
                  <a:pt x="105999" y="530922"/>
                  <a:pt x="19639" y="685862"/>
                  <a:pt x="116158" y="683957"/>
                </a:cubicBezTo>
                <a:cubicBezTo>
                  <a:pt x="208869" y="661732"/>
                  <a:pt x="231094" y="334707"/>
                  <a:pt x="270464" y="240092"/>
                </a:cubicBezTo>
                <a:cubicBezTo>
                  <a:pt x="276178" y="187387"/>
                  <a:pt x="298403" y="109917"/>
                  <a:pt x="252683" y="71182"/>
                </a:cubicBezTo>
                <a:cubicBezTo>
                  <a:pt x="213314" y="45147"/>
                  <a:pt x="172674" y="52767"/>
                  <a:pt x="144099" y="91502"/>
                </a:cubicBezTo>
                <a:cubicBezTo>
                  <a:pt x="95203" y="181037"/>
                  <a:pt x="85678" y="287717"/>
                  <a:pt x="45039" y="381062"/>
                </a:cubicBezTo>
                <a:close/>
                <a:moveTo>
                  <a:pt x="300944" y="198182"/>
                </a:moveTo>
                <a:cubicBezTo>
                  <a:pt x="321899" y="177227"/>
                  <a:pt x="309833" y="138492"/>
                  <a:pt x="314914" y="110552"/>
                </a:cubicBezTo>
                <a:cubicBezTo>
                  <a:pt x="319358" y="81342"/>
                  <a:pt x="322533" y="48322"/>
                  <a:pt x="288878" y="37527"/>
                </a:cubicBezTo>
                <a:cubicBezTo>
                  <a:pt x="246969" y="18477"/>
                  <a:pt x="137749" y="1332"/>
                  <a:pt x="133303" y="62292"/>
                </a:cubicBezTo>
                <a:cubicBezTo>
                  <a:pt x="243794" y="-24703"/>
                  <a:pt x="324439" y="87692"/>
                  <a:pt x="300944" y="200722"/>
                </a:cubicBezTo>
                <a:cubicBezTo>
                  <a:pt x="300944" y="200087"/>
                  <a:pt x="300944" y="199452"/>
                  <a:pt x="300944" y="198182"/>
                </a:cubicBezTo>
                <a:close/>
                <a:moveTo>
                  <a:pt x="124414" y="705547"/>
                </a:moveTo>
                <a:cubicBezTo>
                  <a:pt x="92028" y="697927"/>
                  <a:pt x="73614" y="690942"/>
                  <a:pt x="47578" y="676972"/>
                </a:cubicBezTo>
                <a:cubicBezTo>
                  <a:pt x="39958" y="705547"/>
                  <a:pt x="97744" y="711897"/>
                  <a:pt x="124414" y="705547"/>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66" name="Google Shape;666;p12"/>
          <p:cNvSpPr/>
          <p:nvPr/>
        </p:nvSpPr>
        <p:spPr>
          <a:xfrm>
            <a:off x="11329137" y="5140970"/>
            <a:ext cx="321049" cy="270733"/>
          </a:xfrm>
          <a:custGeom>
            <a:avLst/>
            <a:gdLst/>
            <a:ahLst/>
            <a:cxnLst/>
            <a:rect l="l" t="t" r="r" b="b"/>
            <a:pathLst>
              <a:path w="279985" h="236105" extrusionOk="0">
                <a:moveTo>
                  <a:pt x="224300" y="47511"/>
                </a:moveTo>
                <a:cubicBezTo>
                  <a:pt x="226204" y="79261"/>
                  <a:pt x="221125" y="105931"/>
                  <a:pt x="208425" y="131331"/>
                </a:cubicBezTo>
                <a:cubicBezTo>
                  <a:pt x="221759" y="154826"/>
                  <a:pt x="285895" y="220866"/>
                  <a:pt x="279545" y="236106"/>
                </a:cubicBezTo>
                <a:cubicBezTo>
                  <a:pt x="240175" y="235471"/>
                  <a:pt x="211600" y="195466"/>
                  <a:pt x="177309" y="177686"/>
                </a:cubicBezTo>
                <a:cubicBezTo>
                  <a:pt x="143654" y="201816"/>
                  <a:pt x="92220" y="247536"/>
                  <a:pt x="79520" y="180226"/>
                </a:cubicBezTo>
                <a:cubicBezTo>
                  <a:pt x="76979" y="116091"/>
                  <a:pt x="-26525" y="129426"/>
                  <a:pt x="6495" y="57671"/>
                </a:cubicBezTo>
                <a:cubicBezTo>
                  <a:pt x="60470" y="-73774"/>
                  <a:pt x="91584" y="62116"/>
                  <a:pt x="169054" y="51321"/>
                </a:cubicBezTo>
                <a:cubicBezTo>
                  <a:pt x="187470" y="48781"/>
                  <a:pt x="205884" y="39891"/>
                  <a:pt x="224300" y="47511"/>
                </a:cubicBezTo>
                <a:close/>
                <a:moveTo>
                  <a:pt x="217950" y="187211"/>
                </a:moveTo>
                <a:cubicBezTo>
                  <a:pt x="218584" y="187211"/>
                  <a:pt x="218584" y="186576"/>
                  <a:pt x="219220" y="186576"/>
                </a:cubicBezTo>
                <a:cubicBezTo>
                  <a:pt x="218584" y="186576"/>
                  <a:pt x="217950" y="187211"/>
                  <a:pt x="217315" y="187211"/>
                </a:cubicBezTo>
                <a:cubicBezTo>
                  <a:pt x="224300" y="172606"/>
                  <a:pt x="211600" y="156096"/>
                  <a:pt x="196995" y="158636"/>
                </a:cubicBezTo>
                <a:cubicBezTo>
                  <a:pt x="196359" y="171336"/>
                  <a:pt x="210329" y="177686"/>
                  <a:pt x="217950" y="187211"/>
                </a:cubicBezTo>
                <a:close/>
                <a:moveTo>
                  <a:pt x="87140" y="47511"/>
                </a:moveTo>
                <a:cubicBezTo>
                  <a:pt x="75075" y="65926"/>
                  <a:pt x="63009" y="84341"/>
                  <a:pt x="50945" y="103391"/>
                </a:cubicBezTo>
                <a:cubicBezTo>
                  <a:pt x="66820" y="119901"/>
                  <a:pt x="82059" y="135776"/>
                  <a:pt x="96665" y="151016"/>
                </a:cubicBezTo>
                <a:cubicBezTo>
                  <a:pt x="125875" y="135776"/>
                  <a:pt x="153815" y="112281"/>
                  <a:pt x="149370" y="78626"/>
                </a:cubicBezTo>
                <a:cubicBezTo>
                  <a:pt x="129684" y="69101"/>
                  <a:pt x="110634" y="59576"/>
                  <a:pt x="87140" y="47511"/>
                </a:cubicBezTo>
                <a:close/>
                <a:moveTo>
                  <a:pt x="202075" y="76721"/>
                </a:moveTo>
                <a:cubicBezTo>
                  <a:pt x="174770" y="65291"/>
                  <a:pt x="153179" y="156096"/>
                  <a:pt x="103650" y="180861"/>
                </a:cubicBezTo>
                <a:cubicBezTo>
                  <a:pt x="118890" y="218961"/>
                  <a:pt x="213504" y="108471"/>
                  <a:pt x="202075" y="76721"/>
                </a:cubicBezTo>
                <a:close/>
                <a:moveTo>
                  <a:pt x="22370" y="86246"/>
                </a:moveTo>
                <a:cubicBezTo>
                  <a:pt x="54120" y="77356"/>
                  <a:pt x="60470" y="54496"/>
                  <a:pt x="67454" y="32271"/>
                </a:cubicBezTo>
                <a:cubicBezTo>
                  <a:pt x="47134" y="4331"/>
                  <a:pt x="24909" y="63386"/>
                  <a:pt x="22370" y="86246"/>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67" name="Google Shape;667;p12"/>
          <p:cNvSpPr/>
          <p:nvPr/>
        </p:nvSpPr>
        <p:spPr>
          <a:xfrm>
            <a:off x="10939143" y="320248"/>
            <a:ext cx="234512" cy="232971"/>
          </a:xfrm>
          <a:custGeom>
            <a:avLst/>
            <a:gdLst/>
            <a:ahLst/>
            <a:cxnLst/>
            <a:rect l="l" t="t" r="r" b="b"/>
            <a:pathLst>
              <a:path w="204516" h="203172" extrusionOk="0">
                <a:moveTo>
                  <a:pt x="139555" y="137768"/>
                </a:moveTo>
                <a:cubicBezTo>
                  <a:pt x="146541" y="154278"/>
                  <a:pt x="194166" y="201903"/>
                  <a:pt x="157971" y="203173"/>
                </a:cubicBezTo>
                <a:cubicBezTo>
                  <a:pt x="139555" y="186028"/>
                  <a:pt x="135746" y="163168"/>
                  <a:pt x="112250" y="148563"/>
                </a:cubicBezTo>
                <a:cubicBezTo>
                  <a:pt x="-110000" y="230478"/>
                  <a:pt x="44941" y="-27967"/>
                  <a:pt x="173210" y="2513"/>
                </a:cubicBezTo>
                <a:cubicBezTo>
                  <a:pt x="245600" y="34898"/>
                  <a:pt x="174480" y="104113"/>
                  <a:pt x="139555" y="137768"/>
                </a:cubicBezTo>
                <a:close/>
                <a:moveTo>
                  <a:pt x="184005" y="29183"/>
                </a:moveTo>
                <a:cubicBezTo>
                  <a:pt x="117330" y="1243"/>
                  <a:pt x="46846" y="67283"/>
                  <a:pt x="20175" y="123163"/>
                </a:cubicBezTo>
                <a:cubicBezTo>
                  <a:pt x="32875" y="190473"/>
                  <a:pt x="196705" y="83158"/>
                  <a:pt x="184005" y="29183"/>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68" name="Google Shape;668;p12"/>
          <p:cNvSpPr/>
          <p:nvPr/>
        </p:nvSpPr>
        <p:spPr>
          <a:xfrm>
            <a:off x="11664669" y="4478053"/>
            <a:ext cx="314851" cy="306543"/>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69" name="Google Shape;669;p12"/>
          <p:cNvSpPr/>
          <p:nvPr/>
        </p:nvSpPr>
        <p:spPr>
          <a:xfrm rot="9304419">
            <a:off x="4901167" y="5832367"/>
            <a:ext cx="292247" cy="628957"/>
          </a:xfrm>
          <a:custGeom>
            <a:avLst/>
            <a:gdLst/>
            <a:ahLst/>
            <a:cxnLst/>
            <a:rect l="l" t="t" r="r" b="b"/>
            <a:pathLst>
              <a:path w="254831" h="548433" extrusionOk="0">
                <a:moveTo>
                  <a:pt x="1225" y="243944"/>
                </a:moveTo>
                <a:cubicBezTo>
                  <a:pt x="-2584" y="153774"/>
                  <a:pt x="42500" y="76304"/>
                  <a:pt x="97110" y="7724"/>
                </a:cubicBezTo>
                <a:cubicBezTo>
                  <a:pt x="171406" y="-39901"/>
                  <a:pt x="226016" y="146154"/>
                  <a:pt x="245700" y="198859"/>
                </a:cubicBezTo>
                <a:cubicBezTo>
                  <a:pt x="276816" y="301729"/>
                  <a:pt x="217125" y="404599"/>
                  <a:pt x="233000" y="508104"/>
                </a:cubicBezTo>
                <a:cubicBezTo>
                  <a:pt x="238716" y="550014"/>
                  <a:pt x="205696" y="569064"/>
                  <a:pt x="201250" y="516359"/>
                </a:cubicBezTo>
                <a:cubicBezTo>
                  <a:pt x="164421" y="394439"/>
                  <a:pt x="-16554" y="432539"/>
                  <a:pt x="1225" y="243944"/>
                </a:cubicBezTo>
                <a:close/>
                <a:moveTo>
                  <a:pt x="114891" y="236959"/>
                </a:moveTo>
                <a:cubicBezTo>
                  <a:pt x="103460" y="228704"/>
                  <a:pt x="21546" y="208384"/>
                  <a:pt x="57741" y="193144"/>
                </a:cubicBezTo>
                <a:cubicBezTo>
                  <a:pt x="78060" y="196954"/>
                  <a:pt x="88856" y="214734"/>
                  <a:pt x="111081" y="216639"/>
                </a:cubicBezTo>
                <a:cubicBezTo>
                  <a:pt x="108541" y="178539"/>
                  <a:pt x="97110" y="143614"/>
                  <a:pt x="105366" y="106784"/>
                </a:cubicBezTo>
                <a:cubicBezTo>
                  <a:pt x="111081" y="107419"/>
                  <a:pt x="116160" y="108054"/>
                  <a:pt x="120606" y="108054"/>
                </a:cubicBezTo>
                <a:cubicBezTo>
                  <a:pt x="123781" y="120754"/>
                  <a:pt x="126321" y="131549"/>
                  <a:pt x="129496" y="144249"/>
                </a:cubicBezTo>
                <a:cubicBezTo>
                  <a:pt x="182200" y="111229"/>
                  <a:pt x="146641" y="163934"/>
                  <a:pt x="130766" y="183619"/>
                </a:cubicBezTo>
                <a:cubicBezTo>
                  <a:pt x="135210" y="210924"/>
                  <a:pt x="135846" y="238229"/>
                  <a:pt x="149181" y="265534"/>
                </a:cubicBezTo>
                <a:cubicBezTo>
                  <a:pt x="163785" y="256009"/>
                  <a:pt x="167596" y="243309"/>
                  <a:pt x="186646" y="248389"/>
                </a:cubicBezTo>
                <a:cubicBezTo>
                  <a:pt x="175216" y="271249"/>
                  <a:pt x="149181" y="286489"/>
                  <a:pt x="154896" y="311254"/>
                </a:cubicBezTo>
                <a:cubicBezTo>
                  <a:pt x="171406" y="348719"/>
                  <a:pt x="172675" y="392534"/>
                  <a:pt x="204425" y="422379"/>
                </a:cubicBezTo>
                <a:cubicBezTo>
                  <a:pt x="252050" y="285219"/>
                  <a:pt x="233635" y="137264"/>
                  <a:pt x="136481" y="27409"/>
                </a:cubicBezTo>
                <a:cubicBezTo>
                  <a:pt x="86950" y="-1166"/>
                  <a:pt x="19006" y="177269"/>
                  <a:pt x="24721" y="219814"/>
                </a:cubicBezTo>
                <a:cubicBezTo>
                  <a:pt x="8846" y="328399"/>
                  <a:pt x="72346" y="405869"/>
                  <a:pt x="175216" y="431269"/>
                </a:cubicBezTo>
                <a:cubicBezTo>
                  <a:pt x="170135" y="362689"/>
                  <a:pt x="112350" y="366499"/>
                  <a:pt x="80600" y="323954"/>
                </a:cubicBezTo>
                <a:cubicBezTo>
                  <a:pt x="106635" y="317604"/>
                  <a:pt x="118700" y="347449"/>
                  <a:pt x="140925" y="338559"/>
                </a:cubicBezTo>
                <a:cubicBezTo>
                  <a:pt x="128225" y="305539"/>
                  <a:pt x="128860" y="270614"/>
                  <a:pt x="114891" y="236959"/>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70" name="Google Shape;670;p12"/>
          <p:cNvSpPr/>
          <p:nvPr/>
        </p:nvSpPr>
        <p:spPr>
          <a:xfrm>
            <a:off x="4044939" y="274361"/>
            <a:ext cx="318195" cy="324740"/>
          </a:xfrm>
          <a:custGeom>
            <a:avLst/>
            <a:gdLst/>
            <a:ahLst/>
            <a:cxnLst/>
            <a:rect l="l" t="t" r="r" b="b"/>
            <a:pathLst>
              <a:path w="277495" h="283204" extrusionOk="0">
                <a:moveTo>
                  <a:pt x="208280" y="49133"/>
                </a:moveTo>
                <a:cubicBezTo>
                  <a:pt x="137795" y="91043"/>
                  <a:pt x="68580" y="136763"/>
                  <a:pt x="0" y="179943"/>
                </a:cubicBezTo>
                <a:cubicBezTo>
                  <a:pt x="8890" y="202168"/>
                  <a:pt x="26670" y="266938"/>
                  <a:pt x="57150" y="247888"/>
                </a:cubicBezTo>
                <a:cubicBezTo>
                  <a:pt x="130175" y="204708"/>
                  <a:pt x="208280" y="168513"/>
                  <a:pt x="277495" y="120888"/>
                </a:cubicBezTo>
                <a:cubicBezTo>
                  <a:pt x="258445" y="97393"/>
                  <a:pt x="247650" y="28178"/>
                  <a:pt x="208280" y="49133"/>
                </a:cubicBezTo>
                <a:close/>
                <a:moveTo>
                  <a:pt x="46355" y="226933"/>
                </a:moveTo>
                <a:cubicBezTo>
                  <a:pt x="33655" y="218043"/>
                  <a:pt x="29210" y="206613"/>
                  <a:pt x="25400" y="192643"/>
                </a:cubicBezTo>
                <a:cubicBezTo>
                  <a:pt x="88265" y="150733"/>
                  <a:pt x="149225" y="105648"/>
                  <a:pt x="218440" y="71358"/>
                </a:cubicBezTo>
                <a:cubicBezTo>
                  <a:pt x="236220" y="75803"/>
                  <a:pt x="240030" y="91678"/>
                  <a:pt x="247015" y="107553"/>
                </a:cubicBezTo>
                <a:cubicBezTo>
                  <a:pt x="186055" y="158353"/>
                  <a:pt x="114300" y="189468"/>
                  <a:pt x="46355" y="226933"/>
                </a:cubicBezTo>
                <a:close/>
                <a:moveTo>
                  <a:pt x="181610" y="200898"/>
                </a:moveTo>
                <a:cubicBezTo>
                  <a:pt x="130810" y="200898"/>
                  <a:pt x="120650" y="289798"/>
                  <a:pt x="181610" y="282813"/>
                </a:cubicBezTo>
                <a:cubicBezTo>
                  <a:pt x="240665" y="284083"/>
                  <a:pt x="243840" y="201533"/>
                  <a:pt x="181610" y="200898"/>
                </a:cubicBezTo>
                <a:close/>
                <a:moveTo>
                  <a:pt x="163830" y="259318"/>
                </a:moveTo>
                <a:cubicBezTo>
                  <a:pt x="159385" y="227568"/>
                  <a:pt x="184785" y="232013"/>
                  <a:pt x="205105" y="234553"/>
                </a:cubicBezTo>
                <a:cubicBezTo>
                  <a:pt x="208280" y="258683"/>
                  <a:pt x="182245" y="268843"/>
                  <a:pt x="163830" y="259318"/>
                </a:cubicBezTo>
                <a:close/>
                <a:moveTo>
                  <a:pt x="123190" y="32623"/>
                </a:moveTo>
                <a:cubicBezTo>
                  <a:pt x="104140" y="-16272"/>
                  <a:pt x="28575" y="-9922"/>
                  <a:pt x="29210" y="49768"/>
                </a:cubicBezTo>
                <a:cubicBezTo>
                  <a:pt x="38735" y="111998"/>
                  <a:pt x="126365" y="90408"/>
                  <a:pt x="123190" y="32623"/>
                </a:cubicBezTo>
                <a:close/>
                <a:moveTo>
                  <a:pt x="81280" y="20558"/>
                </a:moveTo>
                <a:cubicBezTo>
                  <a:pt x="127635" y="19923"/>
                  <a:pt x="81915" y="87868"/>
                  <a:pt x="55880" y="63103"/>
                </a:cubicBezTo>
                <a:cubicBezTo>
                  <a:pt x="37465" y="47228"/>
                  <a:pt x="61595" y="16748"/>
                  <a:pt x="81280" y="20558"/>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71" name="Google Shape;671;p12"/>
          <p:cNvSpPr/>
          <p:nvPr/>
        </p:nvSpPr>
        <p:spPr>
          <a:xfrm>
            <a:off x="11650200" y="585625"/>
            <a:ext cx="343808" cy="379784"/>
          </a:xfrm>
          <a:custGeom>
            <a:avLst/>
            <a:gdLst/>
            <a:ahLst/>
            <a:cxnLst/>
            <a:rect l="l" t="t" r="r" b="b"/>
            <a:pathLst>
              <a:path w="299833" h="331207" extrusionOk="0">
                <a:moveTo>
                  <a:pt x="209405" y="209687"/>
                </a:moveTo>
                <a:cubicBezTo>
                  <a:pt x="197340" y="292237"/>
                  <a:pt x="224645" y="334782"/>
                  <a:pt x="116695" y="330972"/>
                </a:cubicBezTo>
                <a:cubicBezTo>
                  <a:pt x="76690" y="318272"/>
                  <a:pt x="105900" y="251597"/>
                  <a:pt x="82405" y="221752"/>
                </a:cubicBezTo>
                <a:cubicBezTo>
                  <a:pt x="-9670" y="236992"/>
                  <a:pt x="-780" y="222387"/>
                  <a:pt x="1125" y="136662"/>
                </a:cubicBezTo>
                <a:cubicBezTo>
                  <a:pt x="15730" y="118882"/>
                  <a:pt x="46210" y="123327"/>
                  <a:pt x="67800" y="118247"/>
                </a:cubicBezTo>
                <a:cubicBezTo>
                  <a:pt x="113520" y="107452"/>
                  <a:pt x="65895" y="38872"/>
                  <a:pt x="89390" y="5852"/>
                </a:cubicBezTo>
                <a:cubicBezTo>
                  <a:pt x="202420" y="-15103"/>
                  <a:pt x="175750" y="20457"/>
                  <a:pt x="194165" y="108722"/>
                </a:cubicBezTo>
                <a:cubicBezTo>
                  <a:pt x="225280" y="118247"/>
                  <a:pt x="286240" y="96022"/>
                  <a:pt x="293225" y="135392"/>
                </a:cubicBezTo>
                <a:cubicBezTo>
                  <a:pt x="318625" y="214767"/>
                  <a:pt x="266555" y="199527"/>
                  <a:pt x="209405" y="209687"/>
                </a:cubicBezTo>
                <a:close/>
                <a:moveTo>
                  <a:pt x="27795" y="202067"/>
                </a:moveTo>
                <a:cubicBezTo>
                  <a:pt x="155430" y="169682"/>
                  <a:pt x="92565" y="223657"/>
                  <a:pt x="125585" y="302397"/>
                </a:cubicBezTo>
                <a:cubicBezTo>
                  <a:pt x="140190" y="304302"/>
                  <a:pt x="156065" y="306842"/>
                  <a:pt x="171305" y="301127"/>
                </a:cubicBezTo>
                <a:cubicBezTo>
                  <a:pt x="195435" y="266202"/>
                  <a:pt x="166860" y="221752"/>
                  <a:pt x="189720" y="188097"/>
                </a:cubicBezTo>
                <a:cubicBezTo>
                  <a:pt x="215755" y="184287"/>
                  <a:pt x="243695" y="179842"/>
                  <a:pt x="271635" y="175397"/>
                </a:cubicBezTo>
                <a:cubicBezTo>
                  <a:pt x="276715" y="160792"/>
                  <a:pt x="276715" y="149362"/>
                  <a:pt x="267825" y="137932"/>
                </a:cubicBezTo>
                <a:cubicBezTo>
                  <a:pt x="176385" y="125867"/>
                  <a:pt x="163050" y="146187"/>
                  <a:pt x="160510" y="40142"/>
                </a:cubicBezTo>
                <a:cubicBezTo>
                  <a:pt x="158605" y="17917"/>
                  <a:pt x="136380" y="21092"/>
                  <a:pt x="120505" y="26172"/>
                </a:cubicBezTo>
                <a:cubicBezTo>
                  <a:pt x="85580" y="45857"/>
                  <a:pt x="120505" y="101737"/>
                  <a:pt x="108440" y="134757"/>
                </a:cubicBezTo>
                <a:cubicBezTo>
                  <a:pt x="77325" y="141742"/>
                  <a:pt x="53195" y="136662"/>
                  <a:pt x="23350" y="153172"/>
                </a:cubicBezTo>
                <a:cubicBezTo>
                  <a:pt x="23350" y="172857"/>
                  <a:pt x="23350" y="182382"/>
                  <a:pt x="27795" y="202067"/>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72" name="Google Shape;672;p12"/>
          <p:cNvSpPr/>
          <p:nvPr/>
        </p:nvSpPr>
        <p:spPr>
          <a:xfrm>
            <a:off x="1779009" y="195028"/>
            <a:ext cx="298004" cy="320800"/>
          </a:xfrm>
          <a:custGeom>
            <a:avLst/>
            <a:gdLst/>
            <a:ahLst/>
            <a:cxnLst/>
            <a:rect l="l" t="t" r="r" b="b"/>
            <a:pathLst>
              <a:path w="259887" h="279767" extrusionOk="0">
                <a:moveTo>
                  <a:pt x="226736" y="166830"/>
                </a:moveTo>
                <a:cubicBezTo>
                  <a:pt x="228641" y="137620"/>
                  <a:pt x="231180" y="110950"/>
                  <a:pt x="233086" y="83010"/>
                </a:cubicBezTo>
                <a:cubicBezTo>
                  <a:pt x="187366" y="68405"/>
                  <a:pt x="153711" y="96345"/>
                  <a:pt x="111166" y="110315"/>
                </a:cubicBezTo>
                <a:cubicBezTo>
                  <a:pt x="97195" y="152860"/>
                  <a:pt x="133391" y="210010"/>
                  <a:pt x="90211" y="242395"/>
                </a:cubicBezTo>
                <a:cubicBezTo>
                  <a:pt x="-25359" y="349710"/>
                  <a:pt x="-34250" y="191595"/>
                  <a:pt x="88941" y="193500"/>
                </a:cubicBezTo>
                <a:cubicBezTo>
                  <a:pt x="97195" y="143970"/>
                  <a:pt x="63541" y="67135"/>
                  <a:pt x="101005" y="31575"/>
                </a:cubicBezTo>
                <a:cubicBezTo>
                  <a:pt x="208320" y="6175"/>
                  <a:pt x="274995" y="-51610"/>
                  <a:pt x="252770" y="105870"/>
                </a:cubicBezTo>
                <a:cubicBezTo>
                  <a:pt x="241975" y="140160"/>
                  <a:pt x="264200" y="170005"/>
                  <a:pt x="259120" y="201120"/>
                </a:cubicBezTo>
                <a:cubicBezTo>
                  <a:pt x="198161" y="328120"/>
                  <a:pt x="109261" y="242395"/>
                  <a:pt x="226736" y="166830"/>
                </a:cubicBezTo>
                <a:close/>
                <a:moveTo>
                  <a:pt x="115611" y="79835"/>
                </a:moveTo>
                <a:cubicBezTo>
                  <a:pt x="146091" y="80470"/>
                  <a:pt x="172125" y="56975"/>
                  <a:pt x="203875" y="58245"/>
                </a:cubicBezTo>
                <a:cubicBezTo>
                  <a:pt x="229275" y="60150"/>
                  <a:pt x="238800" y="46180"/>
                  <a:pt x="229911" y="22050"/>
                </a:cubicBezTo>
                <a:cubicBezTo>
                  <a:pt x="198161" y="38560"/>
                  <a:pt x="97195" y="29035"/>
                  <a:pt x="115611" y="79835"/>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73" name="Google Shape;673;p12"/>
          <p:cNvSpPr/>
          <p:nvPr/>
        </p:nvSpPr>
        <p:spPr>
          <a:xfrm>
            <a:off x="10077943" y="5308019"/>
            <a:ext cx="272511" cy="371888"/>
          </a:xfrm>
          <a:custGeom>
            <a:avLst/>
            <a:gdLst/>
            <a:ahLst/>
            <a:cxnLst/>
            <a:rect l="l" t="t" r="r" b="b"/>
            <a:pathLst>
              <a:path w="237655" h="324321" extrusionOk="0">
                <a:moveTo>
                  <a:pt x="103670" y="224422"/>
                </a:moveTo>
                <a:cubicBezTo>
                  <a:pt x="118910" y="164097"/>
                  <a:pt x="80810" y="37097"/>
                  <a:pt x="129070" y="1537"/>
                </a:cubicBezTo>
                <a:cubicBezTo>
                  <a:pt x="197650" y="-13703"/>
                  <a:pt x="200190" y="88532"/>
                  <a:pt x="237655" y="124092"/>
                </a:cubicBezTo>
                <a:cubicBezTo>
                  <a:pt x="219875" y="178702"/>
                  <a:pt x="165900" y="59957"/>
                  <a:pt x="132245" y="71387"/>
                </a:cubicBezTo>
                <a:cubicBezTo>
                  <a:pt x="115735" y="135522"/>
                  <a:pt x="151930" y="215532"/>
                  <a:pt x="110655" y="271412"/>
                </a:cubicBezTo>
                <a:cubicBezTo>
                  <a:pt x="-25235" y="413017"/>
                  <a:pt x="-45555" y="225692"/>
                  <a:pt x="103670" y="224422"/>
                </a:cubicBezTo>
                <a:close/>
                <a:moveTo>
                  <a:pt x="176060" y="65672"/>
                </a:moveTo>
                <a:cubicBezTo>
                  <a:pt x="170980" y="47892"/>
                  <a:pt x="167170" y="29477"/>
                  <a:pt x="146850" y="25032"/>
                </a:cubicBezTo>
                <a:cubicBezTo>
                  <a:pt x="136690" y="33922"/>
                  <a:pt x="136690" y="33922"/>
                  <a:pt x="134785" y="44082"/>
                </a:cubicBezTo>
                <a:cubicBezTo>
                  <a:pt x="148755" y="51067"/>
                  <a:pt x="162090" y="58687"/>
                  <a:pt x="176060" y="65672"/>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74" name="Google Shape;674;p12"/>
          <p:cNvSpPr/>
          <p:nvPr/>
        </p:nvSpPr>
        <p:spPr>
          <a:xfrm>
            <a:off x="703245" y="4067929"/>
            <a:ext cx="205911" cy="363715"/>
          </a:xfrm>
          <a:custGeom>
            <a:avLst/>
            <a:gdLst/>
            <a:ahLst/>
            <a:cxnLst/>
            <a:rect l="l" t="t" r="r" b="b"/>
            <a:pathLst>
              <a:path w="179573" h="317193" extrusionOk="0">
                <a:moveTo>
                  <a:pt x="48300" y="7056"/>
                </a:moveTo>
                <a:cubicBezTo>
                  <a:pt x="85130" y="8961"/>
                  <a:pt x="155616" y="-21519"/>
                  <a:pt x="159425" y="31186"/>
                </a:cubicBezTo>
                <a:cubicBezTo>
                  <a:pt x="167680" y="121356"/>
                  <a:pt x="186096" y="212796"/>
                  <a:pt x="177205" y="302966"/>
                </a:cubicBezTo>
                <a:cubicBezTo>
                  <a:pt x="142280" y="316301"/>
                  <a:pt x="114975" y="320111"/>
                  <a:pt x="85766" y="315031"/>
                </a:cubicBezTo>
                <a:cubicBezTo>
                  <a:pt x="69255" y="264231"/>
                  <a:pt x="90211" y="208351"/>
                  <a:pt x="78780" y="154376"/>
                </a:cubicBezTo>
                <a:cubicBezTo>
                  <a:pt x="-62189" y="192476"/>
                  <a:pt x="24171" y="74366"/>
                  <a:pt x="48300" y="7056"/>
                </a:cubicBezTo>
                <a:close/>
                <a:moveTo>
                  <a:pt x="109261" y="290901"/>
                </a:moveTo>
                <a:cubicBezTo>
                  <a:pt x="134025" y="291536"/>
                  <a:pt x="134025" y="291536"/>
                  <a:pt x="154346" y="278836"/>
                </a:cubicBezTo>
                <a:cubicBezTo>
                  <a:pt x="153075" y="219781"/>
                  <a:pt x="167680" y="54046"/>
                  <a:pt x="118786" y="24201"/>
                </a:cubicBezTo>
                <a:cubicBezTo>
                  <a:pt x="53380" y="10231"/>
                  <a:pt x="40046" y="82621"/>
                  <a:pt x="20996" y="128976"/>
                </a:cubicBezTo>
                <a:cubicBezTo>
                  <a:pt x="48936" y="149931"/>
                  <a:pt x="55921" y="133421"/>
                  <a:pt x="69891" y="115641"/>
                </a:cubicBezTo>
                <a:cubicBezTo>
                  <a:pt x="135296" y="72461"/>
                  <a:pt x="83861" y="261691"/>
                  <a:pt x="109261" y="290901"/>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75" name="Google Shape;675;p12"/>
          <p:cNvSpPr/>
          <p:nvPr/>
        </p:nvSpPr>
        <p:spPr>
          <a:xfrm>
            <a:off x="11672883" y="3696237"/>
            <a:ext cx="298429" cy="410641"/>
          </a:xfrm>
          <a:custGeom>
            <a:avLst/>
            <a:gdLst/>
            <a:ahLst/>
            <a:cxnLst/>
            <a:rect l="l" t="t" r="r" b="b"/>
            <a:pathLst>
              <a:path w="283319" h="389850" extrusionOk="0">
                <a:moveTo>
                  <a:pt x="215764" y="169337"/>
                </a:moveTo>
                <a:cubicBezTo>
                  <a:pt x="302124" y="27097"/>
                  <a:pt x="90669" y="-68153"/>
                  <a:pt x="11294" y="60752"/>
                </a:cubicBezTo>
                <a:cubicBezTo>
                  <a:pt x="-7756" y="89962"/>
                  <a:pt x="-3946" y="100757"/>
                  <a:pt x="32249" y="114092"/>
                </a:cubicBezTo>
                <a:cubicBezTo>
                  <a:pt x="71619" y="115997"/>
                  <a:pt x="97019" y="51862"/>
                  <a:pt x="145279" y="76627"/>
                </a:cubicBezTo>
                <a:cubicBezTo>
                  <a:pt x="215764" y="123617"/>
                  <a:pt x="108449" y="154732"/>
                  <a:pt x="109719" y="185212"/>
                </a:cubicBezTo>
                <a:cubicBezTo>
                  <a:pt x="111624" y="209342"/>
                  <a:pt x="220844" y="209977"/>
                  <a:pt x="165599" y="293162"/>
                </a:cubicBezTo>
                <a:cubicBezTo>
                  <a:pt x="115434" y="342057"/>
                  <a:pt x="90669" y="265222"/>
                  <a:pt x="53204" y="286812"/>
                </a:cubicBezTo>
                <a:cubicBezTo>
                  <a:pt x="41774" y="293797"/>
                  <a:pt x="19549" y="293162"/>
                  <a:pt x="19549" y="310942"/>
                </a:cubicBezTo>
                <a:cubicBezTo>
                  <a:pt x="44949" y="470962"/>
                  <a:pt x="437379" y="369362"/>
                  <a:pt x="215764" y="169337"/>
                </a:cubicBezTo>
                <a:close/>
                <a:moveTo>
                  <a:pt x="255769" y="311577"/>
                </a:moveTo>
                <a:cubicBezTo>
                  <a:pt x="230369" y="375712"/>
                  <a:pt x="58919" y="393492"/>
                  <a:pt x="43679" y="321102"/>
                </a:cubicBezTo>
                <a:cubicBezTo>
                  <a:pt x="53204" y="313482"/>
                  <a:pt x="60189" y="310942"/>
                  <a:pt x="70984" y="308402"/>
                </a:cubicBezTo>
                <a:cubicBezTo>
                  <a:pt x="145914" y="381427"/>
                  <a:pt x="251959" y="274112"/>
                  <a:pt x="178299" y="199817"/>
                </a:cubicBezTo>
                <a:cubicBezTo>
                  <a:pt x="157344" y="184577"/>
                  <a:pt x="144644" y="190927"/>
                  <a:pt x="171314" y="159812"/>
                </a:cubicBezTo>
                <a:cubicBezTo>
                  <a:pt x="239259" y="61387"/>
                  <a:pt x="99559" y="5507"/>
                  <a:pt x="35424" y="93772"/>
                </a:cubicBezTo>
                <a:cubicBezTo>
                  <a:pt x="-5851" y="29002"/>
                  <a:pt x="261484" y="-44023"/>
                  <a:pt x="204334" y="148382"/>
                </a:cubicBezTo>
                <a:cubicBezTo>
                  <a:pt x="201159" y="161082"/>
                  <a:pt x="201159" y="165527"/>
                  <a:pt x="188459" y="178227"/>
                </a:cubicBezTo>
                <a:cubicBezTo>
                  <a:pt x="227829" y="190292"/>
                  <a:pt x="275454" y="281097"/>
                  <a:pt x="255769" y="311577"/>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76" name="Google Shape;676;p12"/>
          <p:cNvSpPr/>
          <p:nvPr/>
        </p:nvSpPr>
        <p:spPr>
          <a:xfrm>
            <a:off x="187804" y="1115213"/>
            <a:ext cx="298737" cy="387044"/>
          </a:xfrm>
          <a:custGeom>
            <a:avLst/>
            <a:gdLst/>
            <a:ahLst/>
            <a:cxnLst/>
            <a:rect l="l" t="t" r="r" b="b"/>
            <a:pathLst>
              <a:path w="260527" h="337538" extrusionOk="0">
                <a:moveTo>
                  <a:pt x="70965" y="150214"/>
                </a:moveTo>
                <a:cubicBezTo>
                  <a:pt x="-31905" y="199744"/>
                  <a:pt x="-8410" y="53058"/>
                  <a:pt x="50010" y="19403"/>
                </a:cubicBezTo>
                <a:cubicBezTo>
                  <a:pt x="99540" y="-21237"/>
                  <a:pt x="175740" y="6703"/>
                  <a:pt x="204315" y="59408"/>
                </a:cubicBezTo>
                <a:cubicBezTo>
                  <a:pt x="234160" y="115923"/>
                  <a:pt x="183360" y="176248"/>
                  <a:pt x="162405" y="228953"/>
                </a:cubicBezTo>
                <a:cubicBezTo>
                  <a:pt x="222730" y="254353"/>
                  <a:pt x="280515" y="204189"/>
                  <a:pt x="253845" y="309598"/>
                </a:cubicBezTo>
                <a:cubicBezTo>
                  <a:pt x="202410" y="340078"/>
                  <a:pt x="118590" y="320394"/>
                  <a:pt x="56360" y="337539"/>
                </a:cubicBezTo>
                <a:cubicBezTo>
                  <a:pt x="-5235" y="325473"/>
                  <a:pt x="102715" y="185139"/>
                  <a:pt x="110970" y="145133"/>
                </a:cubicBezTo>
                <a:cubicBezTo>
                  <a:pt x="160500" y="75919"/>
                  <a:pt x="55725" y="82269"/>
                  <a:pt x="70965" y="150214"/>
                </a:cubicBezTo>
                <a:close/>
                <a:moveTo>
                  <a:pt x="123670" y="254353"/>
                </a:moveTo>
                <a:cubicBezTo>
                  <a:pt x="140180" y="194664"/>
                  <a:pt x="211935" y="137514"/>
                  <a:pt x="182725" y="75283"/>
                </a:cubicBezTo>
                <a:cubicBezTo>
                  <a:pt x="171930" y="39088"/>
                  <a:pt x="127480" y="13053"/>
                  <a:pt x="92555" y="25119"/>
                </a:cubicBezTo>
                <a:cubicBezTo>
                  <a:pt x="36040" y="25119"/>
                  <a:pt x="-10315" y="170533"/>
                  <a:pt x="46200" y="130528"/>
                </a:cubicBezTo>
                <a:cubicBezTo>
                  <a:pt x="49375" y="47978"/>
                  <a:pt x="174470" y="60678"/>
                  <a:pt x="140180" y="141958"/>
                </a:cubicBezTo>
                <a:cubicBezTo>
                  <a:pt x="119225" y="196569"/>
                  <a:pt x="72870" y="253083"/>
                  <a:pt x="69060" y="309598"/>
                </a:cubicBezTo>
                <a:cubicBezTo>
                  <a:pt x="109065" y="316583"/>
                  <a:pt x="193520" y="307694"/>
                  <a:pt x="232890" y="291183"/>
                </a:cubicBezTo>
                <a:cubicBezTo>
                  <a:pt x="234795" y="282928"/>
                  <a:pt x="236700" y="274039"/>
                  <a:pt x="238605" y="264514"/>
                </a:cubicBezTo>
                <a:cubicBezTo>
                  <a:pt x="197330" y="251178"/>
                  <a:pt x="166215" y="267689"/>
                  <a:pt x="123670" y="254353"/>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677" name="Google Shape;677;p12"/>
          <p:cNvGrpSpPr/>
          <p:nvPr/>
        </p:nvGrpSpPr>
        <p:grpSpPr>
          <a:xfrm>
            <a:off x="9289560" y="5569275"/>
            <a:ext cx="288088" cy="368503"/>
            <a:chOff x="6422295" y="3351500"/>
            <a:chExt cx="252856" cy="323399"/>
          </a:xfrm>
        </p:grpSpPr>
        <p:sp>
          <p:nvSpPr>
            <p:cNvPr id="678" name="Google Shape;678;p12"/>
            <p:cNvSpPr/>
            <p:nvPr/>
          </p:nvSpPr>
          <p:spPr>
            <a:xfrm>
              <a:off x="6422295" y="3351500"/>
              <a:ext cx="252856" cy="323399"/>
            </a:xfrm>
            <a:custGeom>
              <a:avLst/>
              <a:gdLst/>
              <a:ahLst/>
              <a:cxnLst/>
              <a:rect l="l" t="t" r="r" b="b"/>
              <a:pathLst>
                <a:path w="294019" h="376045" extrusionOk="0">
                  <a:moveTo>
                    <a:pt x="172720" y="274801"/>
                  </a:moveTo>
                  <a:cubicBezTo>
                    <a:pt x="154940" y="268451"/>
                    <a:pt x="140970" y="274801"/>
                    <a:pt x="126365" y="278611"/>
                  </a:cubicBezTo>
                  <a:cubicBezTo>
                    <a:pt x="109855" y="304011"/>
                    <a:pt x="109220" y="334491"/>
                    <a:pt x="99695" y="364336"/>
                  </a:cubicBezTo>
                  <a:cubicBezTo>
                    <a:pt x="71755" y="359256"/>
                    <a:pt x="0" y="392911"/>
                    <a:pt x="0" y="352906"/>
                  </a:cubicBezTo>
                  <a:cubicBezTo>
                    <a:pt x="38100" y="239241"/>
                    <a:pt x="70485" y="123671"/>
                    <a:pt x="102235" y="8101"/>
                  </a:cubicBezTo>
                  <a:cubicBezTo>
                    <a:pt x="248920" y="-26189"/>
                    <a:pt x="236855" y="52551"/>
                    <a:pt x="264160" y="165581"/>
                  </a:cubicBezTo>
                  <a:cubicBezTo>
                    <a:pt x="262255" y="201776"/>
                    <a:pt x="322580" y="359256"/>
                    <a:pt x="276860" y="358621"/>
                  </a:cubicBezTo>
                  <a:cubicBezTo>
                    <a:pt x="153670" y="357986"/>
                    <a:pt x="184150" y="433551"/>
                    <a:pt x="172720" y="274801"/>
                  </a:cubicBezTo>
                  <a:close/>
                  <a:moveTo>
                    <a:pt x="266700" y="331316"/>
                  </a:moveTo>
                  <a:cubicBezTo>
                    <a:pt x="262255" y="229081"/>
                    <a:pt x="236220" y="119861"/>
                    <a:pt x="201295" y="23341"/>
                  </a:cubicBezTo>
                  <a:cubicBezTo>
                    <a:pt x="175895" y="22071"/>
                    <a:pt x="129540" y="8736"/>
                    <a:pt x="120015" y="41121"/>
                  </a:cubicBezTo>
                  <a:cubicBezTo>
                    <a:pt x="86995" y="139546"/>
                    <a:pt x="53975" y="239876"/>
                    <a:pt x="33655" y="341476"/>
                  </a:cubicBezTo>
                  <a:cubicBezTo>
                    <a:pt x="90805" y="367511"/>
                    <a:pt x="90805" y="291946"/>
                    <a:pt x="106680" y="256386"/>
                  </a:cubicBezTo>
                  <a:cubicBezTo>
                    <a:pt x="290195" y="214476"/>
                    <a:pt x="113665" y="389736"/>
                    <a:pt x="266700" y="33131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79" name="Google Shape;679;p12"/>
            <p:cNvSpPr/>
            <p:nvPr/>
          </p:nvSpPr>
          <p:spPr>
            <a:xfrm>
              <a:off x="6523827" y="3405472"/>
              <a:ext cx="67661" cy="140626"/>
            </a:xfrm>
            <a:custGeom>
              <a:avLst/>
              <a:gdLst/>
              <a:ahLst/>
              <a:cxnLst/>
              <a:rect l="l" t="t" r="r" b="b"/>
              <a:pathLst>
                <a:path w="78676" h="163519" extrusionOk="0">
                  <a:moveTo>
                    <a:pt x="47759" y="0"/>
                  </a:moveTo>
                  <a:cubicBezTo>
                    <a:pt x="77604" y="36830"/>
                    <a:pt x="59824" y="93345"/>
                    <a:pt x="76969" y="137160"/>
                  </a:cubicBezTo>
                  <a:cubicBezTo>
                    <a:pt x="82049" y="150495"/>
                    <a:pt x="75699" y="170180"/>
                    <a:pt x="59189" y="161290"/>
                  </a:cubicBezTo>
                  <a:cubicBezTo>
                    <a:pt x="38869" y="149860"/>
                    <a:pt x="-8756" y="165735"/>
                    <a:pt x="1404" y="127635"/>
                  </a:cubicBezTo>
                  <a:cubicBezTo>
                    <a:pt x="15374" y="83820"/>
                    <a:pt x="14104" y="35560"/>
                    <a:pt x="47759" y="0"/>
                  </a:cubicBezTo>
                  <a:close/>
                  <a:moveTo>
                    <a:pt x="25534" y="130810"/>
                  </a:moveTo>
                  <a:cubicBezTo>
                    <a:pt x="68714" y="151130"/>
                    <a:pt x="47124" y="101600"/>
                    <a:pt x="44584" y="77470"/>
                  </a:cubicBezTo>
                  <a:cubicBezTo>
                    <a:pt x="31249" y="97155"/>
                    <a:pt x="26804" y="113665"/>
                    <a:pt x="25534" y="13081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680" name="Google Shape;680;p12"/>
          <p:cNvSpPr/>
          <p:nvPr/>
        </p:nvSpPr>
        <p:spPr>
          <a:xfrm>
            <a:off x="3091265" y="818420"/>
            <a:ext cx="443109" cy="449211"/>
          </a:xfrm>
          <a:custGeom>
            <a:avLst/>
            <a:gdLst/>
            <a:ahLst/>
            <a:cxnLst/>
            <a:rect l="l" t="t" r="r" b="b"/>
            <a:pathLst>
              <a:path w="386433" h="391754" extrusionOk="0">
                <a:moveTo>
                  <a:pt x="22225" y="106004"/>
                </a:moveTo>
                <a:cubicBezTo>
                  <a:pt x="40640" y="82509"/>
                  <a:pt x="84455" y="92670"/>
                  <a:pt x="109855" y="76795"/>
                </a:cubicBezTo>
                <a:cubicBezTo>
                  <a:pt x="113030" y="58379"/>
                  <a:pt x="107315" y="43139"/>
                  <a:pt x="98425" y="27264"/>
                </a:cubicBezTo>
                <a:cubicBezTo>
                  <a:pt x="122555" y="8850"/>
                  <a:pt x="153035" y="-7661"/>
                  <a:pt x="182880" y="3770"/>
                </a:cubicBezTo>
                <a:cubicBezTo>
                  <a:pt x="186690" y="19645"/>
                  <a:pt x="190500" y="36789"/>
                  <a:pt x="194945" y="55839"/>
                </a:cubicBezTo>
                <a:cubicBezTo>
                  <a:pt x="226695" y="60284"/>
                  <a:pt x="256540" y="42504"/>
                  <a:pt x="287020" y="52664"/>
                </a:cubicBezTo>
                <a:cubicBezTo>
                  <a:pt x="300355" y="119339"/>
                  <a:pt x="327660" y="186014"/>
                  <a:pt x="373380" y="237450"/>
                </a:cubicBezTo>
                <a:cubicBezTo>
                  <a:pt x="386080" y="250150"/>
                  <a:pt x="388620" y="262850"/>
                  <a:pt x="384810" y="280629"/>
                </a:cubicBezTo>
                <a:cubicBezTo>
                  <a:pt x="356870" y="380325"/>
                  <a:pt x="198755" y="356195"/>
                  <a:pt x="115570" y="391754"/>
                </a:cubicBezTo>
                <a:cubicBezTo>
                  <a:pt x="31115" y="324445"/>
                  <a:pt x="4445" y="213320"/>
                  <a:pt x="0" y="108545"/>
                </a:cubicBezTo>
                <a:cubicBezTo>
                  <a:pt x="8890" y="107275"/>
                  <a:pt x="15875" y="106004"/>
                  <a:pt x="22860" y="105370"/>
                </a:cubicBezTo>
                <a:cubicBezTo>
                  <a:pt x="16510" y="199984"/>
                  <a:pt x="46990" y="300314"/>
                  <a:pt x="115570" y="368259"/>
                </a:cubicBezTo>
                <a:cubicBezTo>
                  <a:pt x="184150" y="354925"/>
                  <a:pt x="258445" y="348575"/>
                  <a:pt x="323215" y="320634"/>
                </a:cubicBezTo>
                <a:cubicBezTo>
                  <a:pt x="316865" y="290789"/>
                  <a:pt x="302895" y="271104"/>
                  <a:pt x="309245" y="243164"/>
                </a:cubicBezTo>
                <a:cubicBezTo>
                  <a:pt x="322580" y="243164"/>
                  <a:pt x="333375" y="243164"/>
                  <a:pt x="347980" y="243164"/>
                </a:cubicBezTo>
                <a:cubicBezTo>
                  <a:pt x="325755" y="189825"/>
                  <a:pt x="288290" y="147279"/>
                  <a:pt x="278765" y="88225"/>
                </a:cubicBezTo>
                <a:cubicBezTo>
                  <a:pt x="273685" y="48220"/>
                  <a:pt x="226695" y="69809"/>
                  <a:pt x="203835" y="81875"/>
                </a:cubicBezTo>
                <a:cubicBezTo>
                  <a:pt x="206375" y="93304"/>
                  <a:pt x="208280" y="102829"/>
                  <a:pt x="210185" y="112354"/>
                </a:cubicBezTo>
                <a:cubicBezTo>
                  <a:pt x="182245" y="123784"/>
                  <a:pt x="158115" y="145375"/>
                  <a:pt x="128270" y="132675"/>
                </a:cubicBezTo>
                <a:cubicBezTo>
                  <a:pt x="121285" y="63459"/>
                  <a:pt x="57150" y="126325"/>
                  <a:pt x="22225" y="106004"/>
                </a:cubicBezTo>
                <a:close/>
                <a:moveTo>
                  <a:pt x="165100" y="21550"/>
                </a:moveTo>
                <a:cubicBezTo>
                  <a:pt x="107315" y="11389"/>
                  <a:pt x="133350" y="88225"/>
                  <a:pt x="145415" y="118070"/>
                </a:cubicBezTo>
                <a:cubicBezTo>
                  <a:pt x="163195" y="119975"/>
                  <a:pt x="173355" y="109814"/>
                  <a:pt x="185420" y="100289"/>
                </a:cubicBezTo>
                <a:cubicBezTo>
                  <a:pt x="179070" y="72984"/>
                  <a:pt x="172720" y="46314"/>
                  <a:pt x="165100" y="21550"/>
                </a:cubicBezTo>
                <a:close/>
                <a:moveTo>
                  <a:pt x="327660" y="266025"/>
                </a:moveTo>
                <a:cubicBezTo>
                  <a:pt x="328930" y="337145"/>
                  <a:pt x="368300" y="313014"/>
                  <a:pt x="357505" y="266025"/>
                </a:cubicBezTo>
                <a:cubicBezTo>
                  <a:pt x="349885" y="266025"/>
                  <a:pt x="340360" y="266025"/>
                  <a:pt x="327660" y="266025"/>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81" name="Google Shape;681;p12"/>
          <p:cNvSpPr/>
          <p:nvPr/>
        </p:nvSpPr>
        <p:spPr>
          <a:xfrm>
            <a:off x="8028261" y="182906"/>
            <a:ext cx="353979" cy="273543"/>
          </a:xfrm>
          <a:custGeom>
            <a:avLst/>
            <a:gdLst/>
            <a:ahLst/>
            <a:cxnLst/>
            <a:rect l="l" t="t" r="r" b="b"/>
            <a:pathLst>
              <a:path w="308702" h="238555" extrusionOk="0">
                <a:moveTo>
                  <a:pt x="275682" y="130540"/>
                </a:moveTo>
                <a:cubicBezTo>
                  <a:pt x="186782" y="134985"/>
                  <a:pt x="95977" y="143875"/>
                  <a:pt x="7712" y="150225"/>
                </a:cubicBezTo>
                <a:cubicBezTo>
                  <a:pt x="-8798" y="168640"/>
                  <a:pt x="1997" y="241030"/>
                  <a:pt x="32477" y="238490"/>
                </a:cubicBezTo>
                <a:cubicBezTo>
                  <a:pt x="126457" y="218805"/>
                  <a:pt x="214087" y="238490"/>
                  <a:pt x="308702" y="211820"/>
                </a:cubicBezTo>
                <a:cubicBezTo>
                  <a:pt x="278857" y="185150"/>
                  <a:pt x="322672" y="132445"/>
                  <a:pt x="275682" y="130540"/>
                </a:cubicBezTo>
                <a:close/>
                <a:moveTo>
                  <a:pt x="271872" y="187690"/>
                </a:moveTo>
                <a:cubicBezTo>
                  <a:pt x="200752" y="219440"/>
                  <a:pt x="111217" y="202930"/>
                  <a:pt x="33112" y="211185"/>
                </a:cubicBezTo>
                <a:cubicBezTo>
                  <a:pt x="25492" y="195310"/>
                  <a:pt x="24857" y="195310"/>
                  <a:pt x="29302" y="175625"/>
                </a:cubicBezTo>
                <a:cubicBezTo>
                  <a:pt x="108677" y="166100"/>
                  <a:pt x="196307" y="146415"/>
                  <a:pt x="274412" y="159750"/>
                </a:cubicBezTo>
                <a:cubicBezTo>
                  <a:pt x="273777" y="169275"/>
                  <a:pt x="272507" y="179435"/>
                  <a:pt x="271872" y="187690"/>
                </a:cubicBezTo>
                <a:close/>
                <a:moveTo>
                  <a:pt x="3902" y="80375"/>
                </a:moveTo>
                <a:cubicBezTo>
                  <a:pt x="10252" y="126095"/>
                  <a:pt x="181067" y="83550"/>
                  <a:pt x="218532" y="87995"/>
                </a:cubicBezTo>
                <a:cubicBezTo>
                  <a:pt x="295367" y="95615"/>
                  <a:pt x="307432" y="97520"/>
                  <a:pt x="293462" y="19415"/>
                </a:cubicBezTo>
                <a:cubicBezTo>
                  <a:pt x="285842" y="-17415"/>
                  <a:pt x="73117" y="11160"/>
                  <a:pt x="28032" y="2270"/>
                </a:cubicBezTo>
                <a:cubicBezTo>
                  <a:pt x="-10068" y="1635"/>
                  <a:pt x="6442" y="55610"/>
                  <a:pt x="3902" y="80375"/>
                </a:cubicBezTo>
                <a:close/>
                <a:moveTo>
                  <a:pt x="40097" y="25130"/>
                </a:moveTo>
                <a:cubicBezTo>
                  <a:pt x="78197" y="25765"/>
                  <a:pt x="115027" y="14970"/>
                  <a:pt x="153762" y="23225"/>
                </a:cubicBezTo>
                <a:cubicBezTo>
                  <a:pt x="189957" y="39735"/>
                  <a:pt x="274412" y="-6620"/>
                  <a:pt x="276317" y="52435"/>
                </a:cubicBezTo>
                <a:cubicBezTo>
                  <a:pt x="287747" y="79105"/>
                  <a:pt x="54067" y="73390"/>
                  <a:pt x="26762" y="72120"/>
                </a:cubicBezTo>
                <a:cubicBezTo>
                  <a:pt x="27397" y="54975"/>
                  <a:pt x="15332" y="26400"/>
                  <a:pt x="40097" y="25130"/>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682" name="Google Shape;682;p12"/>
          <p:cNvGrpSpPr/>
          <p:nvPr/>
        </p:nvGrpSpPr>
        <p:grpSpPr>
          <a:xfrm>
            <a:off x="1055004" y="6173444"/>
            <a:ext cx="306257" cy="390773"/>
            <a:chOff x="6793660" y="3322411"/>
            <a:chExt cx="268804" cy="342944"/>
          </a:xfrm>
        </p:grpSpPr>
        <p:sp>
          <p:nvSpPr>
            <p:cNvPr id="683" name="Google Shape;683;p12"/>
            <p:cNvSpPr/>
            <p:nvPr/>
          </p:nvSpPr>
          <p:spPr>
            <a:xfrm>
              <a:off x="6793660" y="3322411"/>
              <a:ext cx="268804" cy="342944"/>
            </a:xfrm>
            <a:custGeom>
              <a:avLst/>
              <a:gdLst/>
              <a:ahLst/>
              <a:cxnLst/>
              <a:rect l="l" t="t" r="r" b="b"/>
              <a:pathLst>
                <a:path w="312563" h="398772" extrusionOk="0">
                  <a:moveTo>
                    <a:pt x="216826" y="153028"/>
                  </a:moveTo>
                  <a:cubicBezTo>
                    <a:pt x="221271" y="163188"/>
                    <a:pt x="230796" y="165093"/>
                    <a:pt x="238416" y="166997"/>
                  </a:cubicBezTo>
                  <a:cubicBezTo>
                    <a:pt x="302551" y="185413"/>
                    <a:pt x="337476" y="278758"/>
                    <a:pt x="291756" y="323843"/>
                  </a:cubicBezTo>
                  <a:cubicBezTo>
                    <a:pt x="232701" y="397503"/>
                    <a:pt x="134911" y="398772"/>
                    <a:pt x="48551" y="398772"/>
                  </a:cubicBezTo>
                  <a:cubicBezTo>
                    <a:pt x="926" y="373372"/>
                    <a:pt x="31406" y="246372"/>
                    <a:pt x="16166" y="193668"/>
                  </a:cubicBezTo>
                  <a:cubicBezTo>
                    <a:pt x="21881" y="142868"/>
                    <a:pt x="-23839" y="59047"/>
                    <a:pt x="17436" y="23488"/>
                  </a:cubicBezTo>
                  <a:cubicBezTo>
                    <a:pt x="114591" y="-33028"/>
                    <a:pt x="340016" y="13328"/>
                    <a:pt x="216826" y="153028"/>
                  </a:cubicBezTo>
                  <a:close/>
                  <a:moveTo>
                    <a:pt x="54901" y="378453"/>
                  </a:moveTo>
                  <a:cubicBezTo>
                    <a:pt x="170471" y="401313"/>
                    <a:pt x="394626" y="293997"/>
                    <a:pt x="234606" y="185413"/>
                  </a:cubicBezTo>
                  <a:cubicBezTo>
                    <a:pt x="203491" y="168903"/>
                    <a:pt x="153326" y="198747"/>
                    <a:pt x="133006" y="175253"/>
                  </a:cubicBezTo>
                  <a:cubicBezTo>
                    <a:pt x="144436" y="149218"/>
                    <a:pt x="190791" y="149218"/>
                    <a:pt x="209206" y="125088"/>
                  </a:cubicBezTo>
                  <a:cubicBezTo>
                    <a:pt x="287946" y="16503"/>
                    <a:pt x="107606" y="-642"/>
                    <a:pt x="40296" y="38093"/>
                  </a:cubicBezTo>
                  <a:cubicBezTo>
                    <a:pt x="2831" y="52697"/>
                    <a:pt x="33311" y="106672"/>
                    <a:pt x="30136" y="137153"/>
                  </a:cubicBezTo>
                  <a:cubicBezTo>
                    <a:pt x="44741" y="218433"/>
                    <a:pt x="40931" y="297808"/>
                    <a:pt x="54901" y="378453"/>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84" name="Google Shape;684;p12"/>
            <p:cNvSpPr/>
            <p:nvPr/>
          </p:nvSpPr>
          <p:spPr>
            <a:xfrm>
              <a:off x="6856211" y="3513113"/>
              <a:ext cx="129046" cy="89953"/>
            </a:xfrm>
            <a:custGeom>
              <a:avLst/>
              <a:gdLst/>
              <a:ahLst/>
              <a:cxnLst/>
              <a:rect l="l" t="t" r="r" b="b"/>
              <a:pathLst>
                <a:path w="150053" h="104597" extrusionOk="0">
                  <a:moveTo>
                    <a:pt x="0" y="23515"/>
                  </a:moveTo>
                  <a:cubicBezTo>
                    <a:pt x="96520" y="-43160"/>
                    <a:pt x="239395" y="48280"/>
                    <a:pt x="74930" y="95905"/>
                  </a:cubicBezTo>
                  <a:cubicBezTo>
                    <a:pt x="-23495" y="118765"/>
                    <a:pt x="19685" y="97175"/>
                    <a:pt x="0" y="23515"/>
                  </a:cubicBezTo>
                  <a:close/>
                  <a:moveTo>
                    <a:pt x="92075" y="16530"/>
                  </a:moveTo>
                  <a:cubicBezTo>
                    <a:pt x="57150" y="22880"/>
                    <a:pt x="17780" y="24150"/>
                    <a:pt x="31750" y="69235"/>
                  </a:cubicBezTo>
                  <a:cubicBezTo>
                    <a:pt x="53340" y="109875"/>
                    <a:pt x="184150" y="29230"/>
                    <a:pt x="92075" y="16530"/>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85" name="Google Shape;685;p12"/>
            <p:cNvSpPr/>
            <p:nvPr/>
          </p:nvSpPr>
          <p:spPr>
            <a:xfrm>
              <a:off x="6843642" y="3359143"/>
              <a:ext cx="112645" cy="75760"/>
            </a:xfrm>
            <a:custGeom>
              <a:avLst/>
              <a:gdLst/>
              <a:ahLst/>
              <a:cxnLst/>
              <a:rect l="l" t="t" r="r" b="b"/>
              <a:pathLst>
                <a:path w="130983" h="88093" extrusionOk="0">
                  <a:moveTo>
                    <a:pt x="0" y="22716"/>
                  </a:moveTo>
                  <a:cubicBezTo>
                    <a:pt x="33020" y="8111"/>
                    <a:pt x="162560" y="-29989"/>
                    <a:pt x="123825" y="44941"/>
                  </a:cubicBezTo>
                  <a:cubicBezTo>
                    <a:pt x="67945" y="81136"/>
                    <a:pt x="0" y="130031"/>
                    <a:pt x="0" y="22716"/>
                  </a:cubicBezTo>
                  <a:close/>
                  <a:moveTo>
                    <a:pt x="34289" y="67166"/>
                  </a:moveTo>
                  <a:cubicBezTo>
                    <a:pt x="60325" y="58911"/>
                    <a:pt x="96520" y="46846"/>
                    <a:pt x="102235" y="20176"/>
                  </a:cubicBezTo>
                  <a:cubicBezTo>
                    <a:pt x="74295" y="17636"/>
                    <a:pt x="50164" y="25256"/>
                    <a:pt x="27305" y="37321"/>
                  </a:cubicBezTo>
                  <a:cubicBezTo>
                    <a:pt x="24130" y="49386"/>
                    <a:pt x="24764" y="57641"/>
                    <a:pt x="34289" y="67166"/>
                  </a:cubicBezTo>
                  <a:close/>
                </a:path>
              </a:pathLst>
            </a:custGeom>
            <a:solidFill>
              <a:srgbClr val="30485C">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686" name="Google Shape;686;p12"/>
          <p:cNvSpPr/>
          <p:nvPr/>
        </p:nvSpPr>
        <p:spPr>
          <a:xfrm>
            <a:off x="6277649" y="784171"/>
            <a:ext cx="502976" cy="273184"/>
          </a:xfrm>
          <a:custGeom>
            <a:avLst/>
            <a:gdLst/>
            <a:ahLst/>
            <a:cxnLst/>
            <a:rect l="l" t="t" r="r" b="b"/>
            <a:pathLst>
              <a:path w="550703" h="299106" extrusionOk="0">
                <a:moveTo>
                  <a:pt x="315400" y="163550"/>
                </a:moveTo>
                <a:cubicBezTo>
                  <a:pt x="376995" y="159105"/>
                  <a:pt x="479865" y="221335"/>
                  <a:pt x="505265" y="137515"/>
                </a:cubicBezTo>
                <a:cubicBezTo>
                  <a:pt x="521140" y="29565"/>
                  <a:pt x="410015" y="17500"/>
                  <a:pt x="347150" y="85445"/>
                </a:cubicBezTo>
                <a:cubicBezTo>
                  <a:pt x="271585" y="162915"/>
                  <a:pt x="215070" y="322300"/>
                  <a:pt x="82355" y="296265"/>
                </a:cubicBezTo>
                <a:cubicBezTo>
                  <a:pt x="-122750" y="216255"/>
                  <a:pt x="103945" y="13055"/>
                  <a:pt x="235390" y="104495"/>
                </a:cubicBezTo>
                <a:cubicBezTo>
                  <a:pt x="255075" y="120370"/>
                  <a:pt x="243645" y="141960"/>
                  <a:pt x="220150" y="127990"/>
                </a:cubicBezTo>
                <a:cubicBezTo>
                  <a:pt x="107120" y="72745"/>
                  <a:pt x="-35755" y="251180"/>
                  <a:pt x="118550" y="248640"/>
                </a:cubicBezTo>
                <a:cubicBezTo>
                  <a:pt x="248725" y="211810"/>
                  <a:pt x="274760" y="49885"/>
                  <a:pt x="402395" y="9245"/>
                </a:cubicBezTo>
                <a:cubicBezTo>
                  <a:pt x="433510" y="1625"/>
                  <a:pt x="474785" y="-10440"/>
                  <a:pt x="498280" y="17500"/>
                </a:cubicBezTo>
                <a:cubicBezTo>
                  <a:pt x="519235" y="48615"/>
                  <a:pt x="559240" y="75920"/>
                  <a:pt x="549080" y="117830"/>
                </a:cubicBezTo>
                <a:cubicBezTo>
                  <a:pt x="541460" y="223240"/>
                  <a:pt x="350325" y="257530"/>
                  <a:pt x="315400" y="163550"/>
                </a:cubicBezTo>
                <a:close/>
                <a:moveTo>
                  <a:pt x="128710" y="265785"/>
                </a:moveTo>
                <a:cubicBezTo>
                  <a:pt x="119820" y="279120"/>
                  <a:pt x="105215" y="267055"/>
                  <a:pt x="94420" y="274040"/>
                </a:cubicBezTo>
                <a:cubicBezTo>
                  <a:pt x="113470" y="281660"/>
                  <a:pt x="117280" y="256260"/>
                  <a:pt x="133790" y="268960"/>
                </a:cubicBezTo>
                <a:cubicBezTo>
                  <a:pt x="135060" y="268960"/>
                  <a:pt x="136330" y="267690"/>
                  <a:pt x="137600" y="267055"/>
                </a:cubicBezTo>
                <a:cubicBezTo>
                  <a:pt x="134425" y="266420"/>
                  <a:pt x="131885" y="266420"/>
                  <a:pt x="128710" y="265785"/>
                </a:cubicBezTo>
                <a:close/>
                <a:moveTo>
                  <a:pt x="39175" y="164820"/>
                </a:moveTo>
                <a:cubicBezTo>
                  <a:pt x="11870" y="209270"/>
                  <a:pt x="25205" y="257530"/>
                  <a:pt x="65210" y="265150"/>
                </a:cubicBezTo>
                <a:cubicBezTo>
                  <a:pt x="34730" y="237210"/>
                  <a:pt x="20125" y="205460"/>
                  <a:pt x="39175" y="164820"/>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87" name="Google Shape;687;p12"/>
          <p:cNvSpPr/>
          <p:nvPr/>
        </p:nvSpPr>
        <p:spPr>
          <a:xfrm rot="-2218186">
            <a:off x="-51323" y="202058"/>
            <a:ext cx="315035" cy="306721"/>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88" name="Google Shape;688;p12"/>
          <p:cNvSpPr/>
          <p:nvPr/>
        </p:nvSpPr>
        <p:spPr>
          <a:xfrm rot="1464154">
            <a:off x="6092122" y="-126072"/>
            <a:ext cx="314580" cy="306280"/>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689" name="Google Shape;689;p12"/>
          <p:cNvSpPr/>
          <p:nvPr/>
        </p:nvSpPr>
        <p:spPr>
          <a:xfrm rot="-2221343">
            <a:off x="1107929" y="4838204"/>
            <a:ext cx="275129" cy="267869"/>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12850"/>
            </a:srgbClr>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Tree>
    <p:extLst>
      <p:ext uri="{BB962C8B-B14F-4D97-AF65-F5344CB8AC3E}">
        <p14:creationId xmlns:p14="http://schemas.microsoft.com/office/powerpoint/2010/main" val="2667375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 3 columns">
  <p:cSld name="Title + 3 columns">
    <p:spTree>
      <p:nvGrpSpPr>
        <p:cNvPr id="1" name="Shape 370"/>
        <p:cNvGrpSpPr/>
        <p:nvPr/>
      </p:nvGrpSpPr>
      <p:grpSpPr>
        <a:xfrm>
          <a:off x="0" y="0"/>
          <a:ext cx="0" cy="0"/>
          <a:chOff x="0" y="0"/>
          <a:chExt cx="0" cy="0"/>
        </a:xfrm>
      </p:grpSpPr>
      <p:grpSp>
        <p:nvGrpSpPr>
          <p:cNvPr id="371" name="Google Shape;371;p7"/>
          <p:cNvGrpSpPr/>
          <p:nvPr/>
        </p:nvGrpSpPr>
        <p:grpSpPr>
          <a:xfrm>
            <a:off x="-60804" y="5788527"/>
            <a:ext cx="12363231" cy="1214388"/>
            <a:chOff x="-45603" y="440026"/>
            <a:chExt cx="9272423" cy="910791"/>
          </a:xfrm>
        </p:grpSpPr>
        <p:sp>
          <p:nvSpPr>
            <p:cNvPr id="372" name="Google Shape;372;p7"/>
            <p:cNvSpPr/>
            <p:nvPr/>
          </p:nvSpPr>
          <p:spPr>
            <a:xfrm>
              <a:off x="2176354" y="708034"/>
              <a:ext cx="281779" cy="397462"/>
            </a:xfrm>
            <a:custGeom>
              <a:avLst/>
              <a:gdLst/>
              <a:ahLst/>
              <a:cxnLst/>
              <a:rect l="l" t="t" r="r" b="b"/>
              <a:pathLst>
                <a:path w="580988" h="819510" extrusionOk="0">
                  <a:moveTo>
                    <a:pt x="261759" y="635000"/>
                  </a:moveTo>
                  <a:cubicBezTo>
                    <a:pt x="260489" y="670560"/>
                    <a:pt x="259854" y="707390"/>
                    <a:pt x="258584" y="743585"/>
                  </a:cubicBezTo>
                  <a:cubicBezTo>
                    <a:pt x="292874" y="774065"/>
                    <a:pt x="337324" y="753745"/>
                    <a:pt x="370344" y="778510"/>
                  </a:cubicBezTo>
                  <a:cubicBezTo>
                    <a:pt x="388124" y="796290"/>
                    <a:pt x="360184" y="805815"/>
                    <a:pt x="345579" y="806450"/>
                  </a:cubicBezTo>
                  <a:cubicBezTo>
                    <a:pt x="281444" y="810895"/>
                    <a:pt x="120154" y="844550"/>
                    <a:pt x="84594" y="782320"/>
                  </a:cubicBezTo>
                  <a:cubicBezTo>
                    <a:pt x="104914" y="743585"/>
                    <a:pt x="160159" y="739140"/>
                    <a:pt x="200164" y="733425"/>
                  </a:cubicBezTo>
                  <a:cubicBezTo>
                    <a:pt x="208419" y="702310"/>
                    <a:pt x="212229" y="670560"/>
                    <a:pt x="214769" y="636905"/>
                  </a:cubicBezTo>
                  <a:cubicBezTo>
                    <a:pt x="180479" y="630555"/>
                    <a:pt x="21729" y="575945"/>
                    <a:pt x="35064" y="537210"/>
                  </a:cubicBezTo>
                  <a:cubicBezTo>
                    <a:pt x="45859" y="514985"/>
                    <a:pt x="66179" y="514985"/>
                    <a:pt x="85864" y="524510"/>
                  </a:cubicBezTo>
                  <a:cubicBezTo>
                    <a:pt x="101739" y="527685"/>
                    <a:pt x="102374" y="527685"/>
                    <a:pt x="110629" y="506730"/>
                  </a:cubicBezTo>
                  <a:cubicBezTo>
                    <a:pt x="-130036" y="377825"/>
                    <a:pt x="62369" y="18415"/>
                    <a:pt x="303034" y="81280"/>
                  </a:cubicBezTo>
                  <a:cubicBezTo>
                    <a:pt x="336054" y="60325"/>
                    <a:pt x="301764" y="19050"/>
                    <a:pt x="337959" y="0"/>
                  </a:cubicBezTo>
                  <a:cubicBezTo>
                    <a:pt x="712609" y="106045"/>
                    <a:pt x="628154" y="591820"/>
                    <a:pt x="261759" y="635000"/>
                  </a:cubicBezTo>
                  <a:close/>
                  <a:moveTo>
                    <a:pt x="499884" y="133350"/>
                  </a:moveTo>
                  <a:cubicBezTo>
                    <a:pt x="496709" y="130810"/>
                    <a:pt x="494169" y="128905"/>
                    <a:pt x="490994" y="126365"/>
                  </a:cubicBezTo>
                  <a:cubicBezTo>
                    <a:pt x="486549" y="104775"/>
                    <a:pt x="434479" y="60960"/>
                    <a:pt x="410349" y="62865"/>
                  </a:cubicBezTo>
                  <a:cubicBezTo>
                    <a:pt x="432574" y="86360"/>
                    <a:pt x="460514" y="116205"/>
                    <a:pt x="490994" y="125730"/>
                  </a:cubicBezTo>
                  <a:cubicBezTo>
                    <a:pt x="496074" y="130810"/>
                    <a:pt x="508774" y="133350"/>
                    <a:pt x="503694" y="142240"/>
                  </a:cubicBezTo>
                  <a:cubicBezTo>
                    <a:pt x="556399" y="230505"/>
                    <a:pt x="555764" y="327025"/>
                    <a:pt x="531634" y="424815"/>
                  </a:cubicBezTo>
                  <a:cubicBezTo>
                    <a:pt x="461784" y="501650"/>
                    <a:pt x="409079" y="557530"/>
                    <a:pt x="303669" y="596265"/>
                  </a:cubicBezTo>
                  <a:cubicBezTo>
                    <a:pt x="379869" y="597535"/>
                    <a:pt x="484644" y="531495"/>
                    <a:pt x="502424" y="456565"/>
                  </a:cubicBezTo>
                  <a:cubicBezTo>
                    <a:pt x="528459" y="450850"/>
                    <a:pt x="532904" y="424180"/>
                    <a:pt x="534174" y="401955"/>
                  </a:cubicBezTo>
                  <a:cubicBezTo>
                    <a:pt x="576719" y="365760"/>
                    <a:pt x="577354" y="186055"/>
                    <a:pt x="515759" y="169545"/>
                  </a:cubicBezTo>
                  <a:cubicBezTo>
                    <a:pt x="510679" y="167005"/>
                    <a:pt x="506234" y="163830"/>
                    <a:pt x="508774" y="156845"/>
                  </a:cubicBezTo>
                  <a:cubicBezTo>
                    <a:pt x="506234" y="149225"/>
                    <a:pt x="503694" y="140970"/>
                    <a:pt x="499884" y="133350"/>
                  </a:cubicBezTo>
                  <a:close/>
                  <a:moveTo>
                    <a:pt x="436384" y="353060"/>
                  </a:moveTo>
                  <a:cubicBezTo>
                    <a:pt x="407174" y="354330"/>
                    <a:pt x="381774" y="360680"/>
                    <a:pt x="357009" y="374650"/>
                  </a:cubicBezTo>
                  <a:cubicBezTo>
                    <a:pt x="315099" y="355600"/>
                    <a:pt x="231914" y="308610"/>
                    <a:pt x="218579" y="382905"/>
                  </a:cubicBezTo>
                  <a:cubicBezTo>
                    <a:pt x="273824" y="443230"/>
                    <a:pt x="255409" y="433070"/>
                    <a:pt x="251599" y="511175"/>
                  </a:cubicBezTo>
                  <a:cubicBezTo>
                    <a:pt x="299224" y="529590"/>
                    <a:pt x="336689" y="398145"/>
                    <a:pt x="367169" y="370205"/>
                  </a:cubicBezTo>
                  <a:cubicBezTo>
                    <a:pt x="385584" y="381635"/>
                    <a:pt x="386854" y="407035"/>
                    <a:pt x="405269" y="418465"/>
                  </a:cubicBezTo>
                  <a:cubicBezTo>
                    <a:pt x="433844" y="408305"/>
                    <a:pt x="393204" y="377190"/>
                    <a:pt x="412254" y="367030"/>
                  </a:cubicBezTo>
                  <a:cubicBezTo>
                    <a:pt x="416699" y="370840"/>
                    <a:pt x="421144" y="375285"/>
                    <a:pt x="424954" y="379095"/>
                  </a:cubicBezTo>
                  <a:cubicBezTo>
                    <a:pt x="441464" y="362585"/>
                    <a:pt x="432574" y="347345"/>
                    <a:pt x="445909" y="325755"/>
                  </a:cubicBezTo>
                  <a:cubicBezTo>
                    <a:pt x="430034" y="335280"/>
                    <a:pt x="435114" y="344805"/>
                    <a:pt x="436384" y="353060"/>
                  </a:cubicBezTo>
                  <a:close/>
                  <a:moveTo>
                    <a:pt x="230009" y="513715"/>
                  </a:moveTo>
                  <a:cubicBezTo>
                    <a:pt x="255409" y="407035"/>
                    <a:pt x="231279" y="448310"/>
                    <a:pt x="205244" y="394335"/>
                  </a:cubicBezTo>
                  <a:cubicBezTo>
                    <a:pt x="189369" y="314325"/>
                    <a:pt x="283349" y="313055"/>
                    <a:pt x="332879" y="344805"/>
                  </a:cubicBezTo>
                  <a:cubicBezTo>
                    <a:pt x="358914" y="363855"/>
                    <a:pt x="376694" y="337820"/>
                    <a:pt x="403364" y="332105"/>
                  </a:cubicBezTo>
                  <a:cubicBezTo>
                    <a:pt x="402094" y="320675"/>
                    <a:pt x="411619" y="307975"/>
                    <a:pt x="402094" y="296545"/>
                  </a:cubicBezTo>
                  <a:cubicBezTo>
                    <a:pt x="353199" y="279400"/>
                    <a:pt x="317004" y="340360"/>
                    <a:pt x="268109" y="302260"/>
                  </a:cubicBezTo>
                  <a:cubicBezTo>
                    <a:pt x="269379" y="285115"/>
                    <a:pt x="264934" y="267335"/>
                    <a:pt x="270649" y="250190"/>
                  </a:cubicBezTo>
                  <a:cubicBezTo>
                    <a:pt x="300494" y="255270"/>
                    <a:pt x="300494" y="255270"/>
                    <a:pt x="325894" y="247650"/>
                  </a:cubicBezTo>
                  <a:cubicBezTo>
                    <a:pt x="323989" y="200025"/>
                    <a:pt x="376694" y="215265"/>
                    <a:pt x="358279" y="186055"/>
                  </a:cubicBezTo>
                  <a:cubicBezTo>
                    <a:pt x="304939" y="220345"/>
                    <a:pt x="315099" y="162560"/>
                    <a:pt x="344944" y="137795"/>
                  </a:cubicBezTo>
                  <a:cubicBezTo>
                    <a:pt x="302399" y="85725"/>
                    <a:pt x="217944" y="74930"/>
                    <a:pt x="165239" y="116205"/>
                  </a:cubicBezTo>
                  <a:cubicBezTo>
                    <a:pt x="174129" y="136525"/>
                    <a:pt x="202704" y="120650"/>
                    <a:pt x="210324" y="145415"/>
                  </a:cubicBezTo>
                  <a:cubicBezTo>
                    <a:pt x="183019" y="164465"/>
                    <a:pt x="149364" y="167640"/>
                    <a:pt x="120154" y="178435"/>
                  </a:cubicBezTo>
                  <a:cubicBezTo>
                    <a:pt x="119519" y="249555"/>
                    <a:pt x="77609" y="200660"/>
                    <a:pt x="53479" y="242570"/>
                  </a:cubicBezTo>
                  <a:cubicBezTo>
                    <a:pt x="52844" y="280670"/>
                    <a:pt x="111899" y="318770"/>
                    <a:pt x="89674" y="349885"/>
                  </a:cubicBezTo>
                  <a:cubicBezTo>
                    <a:pt x="61734" y="365760"/>
                    <a:pt x="50939" y="386080"/>
                    <a:pt x="61734" y="417830"/>
                  </a:cubicBezTo>
                  <a:cubicBezTo>
                    <a:pt x="66814" y="497840"/>
                    <a:pt x="167779" y="506730"/>
                    <a:pt x="230009" y="513715"/>
                  </a:cubicBezTo>
                  <a:close/>
                  <a:moveTo>
                    <a:pt x="146824" y="548005"/>
                  </a:moveTo>
                  <a:cubicBezTo>
                    <a:pt x="246519" y="612140"/>
                    <a:pt x="365264" y="559435"/>
                    <a:pt x="444639" y="488315"/>
                  </a:cubicBezTo>
                  <a:cubicBezTo>
                    <a:pt x="592594" y="370205"/>
                    <a:pt x="534809" y="123190"/>
                    <a:pt x="361454" y="66040"/>
                  </a:cubicBezTo>
                  <a:cubicBezTo>
                    <a:pt x="356374" y="76200"/>
                    <a:pt x="351929" y="86995"/>
                    <a:pt x="347484" y="97155"/>
                  </a:cubicBezTo>
                  <a:cubicBezTo>
                    <a:pt x="399554" y="145415"/>
                    <a:pt x="445274" y="203835"/>
                    <a:pt x="470039" y="269875"/>
                  </a:cubicBezTo>
                  <a:cubicBezTo>
                    <a:pt x="482739" y="398145"/>
                    <a:pt x="370979" y="535940"/>
                    <a:pt x="239534" y="533400"/>
                  </a:cubicBezTo>
                  <a:cubicBezTo>
                    <a:pt x="208419" y="534670"/>
                    <a:pt x="155714" y="500380"/>
                    <a:pt x="146824" y="548005"/>
                  </a:cubicBezTo>
                  <a:close/>
                  <a:moveTo>
                    <a:pt x="349389" y="258445"/>
                  </a:moveTo>
                  <a:cubicBezTo>
                    <a:pt x="328434" y="275590"/>
                    <a:pt x="303034" y="261620"/>
                    <a:pt x="280174" y="271145"/>
                  </a:cubicBezTo>
                  <a:cubicBezTo>
                    <a:pt x="280809" y="276225"/>
                    <a:pt x="280809" y="282575"/>
                    <a:pt x="281444" y="287655"/>
                  </a:cubicBezTo>
                  <a:cubicBezTo>
                    <a:pt x="318909" y="297815"/>
                    <a:pt x="320814" y="297815"/>
                    <a:pt x="345579" y="276225"/>
                  </a:cubicBezTo>
                  <a:cubicBezTo>
                    <a:pt x="369709" y="259080"/>
                    <a:pt x="380504" y="287655"/>
                    <a:pt x="414159" y="257175"/>
                  </a:cubicBezTo>
                  <a:cubicBezTo>
                    <a:pt x="501154" y="334010"/>
                    <a:pt x="394474" y="136525"/>
                    <a:pt x="369709" y="156845"/>
                  </a:cubicBezTo>
                  <a:cubicBezTo>
                    <a:pt x="384314" y="175895"/>
                    <a:pt x="384314" y="196850"/>
                    <a:pt x="379234" y="217805"/>
                  </a:cubicBezTo>
                  <a:cubicBezTo>
                    <a:pt x="368439" y="223520"/>
                    <a:pt x="359549" y="227965"/>
                    <a:pt x="349389" y="233045"/>
                  </a:cubicBezTo>
                  <a:cubicBezTo>
                    <a:pt x="349389" y="241935"/>
                    <a:pt x="349389" y="250190"/>
                    <a:pt x="349389" y="258445"/>
                  </a:cubicBezTo>
                  <a:close/>
                  <a:moveTo>
                    <a:pt x="311289" y="781685"/>
                  </a:moveTo>
                  <a:cubicBezTo>
                    <a:pt x="221754" y="765175"/>
                    <a:pt x="239534" y="797560"/>
                    <a:pt x="234454" y="698500"/>
                  </a:cubicBezTo>
                  <a:cubicBezTo>
                    <a:pt x="219214" y="720090"/>
                    <a:pt x="230644" y="746125"/>
                    <a:pt x="213499" y="765175"/>
                  </a:cubicBezTo>
                  <a:cubicBezTo>
                    <a:pt x="205244" y="761365"/>
                    <a:pt x="196989" y="756920"/>
                    <a:pt x="189369" y="753745"/>
                  </a:cubicBezTo>
                  <a:cubicBezTo>
                    <a:pt x="132854" y="764540"/>
                    <a:pt x="122694" y="769620"/>
                    <a:pt x="115709" y="788035"/>
                  </a:cubicBezTo>
                  <a:cubicBezTo>
                    <a:pt x="178574" y="794385"/>
                    <a:pt x="254774" y="810895"/>
                    <a:pt x="311289" y="781685"/>
                  </a:cubicBezTo>
                  <a:close/>
                  <a:moveTo>
                    <a:pt x="34429" y="252095"/>
                  </a:moveTo>
                  <a:cubicBezTo>
                    <a:pt x="6489" y="302895"/>
                    <a:pt x="9664" y="356870"/>
                    <a:pt x="39509" y="404495"/>
                  </a:cubicBezTo>
                  <a:cubicBezTo>
                    <a:pt x="31889" y="368935"/>
                    <a:pt x="53479" y="352425"/>
                    <a:pt x="78879" y="331470"/>
                  </a:cubicBezTo>
                  <a:cubicBezTo>
                    <a:pt x="64909" y="305435"/>
                    <a:pt x="50939" y="281305"/>
                    <a:pt x="34429" y="252095"/>
                  </a:cubicBezTo>
                  <a:close/>
                  <a:moveTo>
                    <a:pt x="259854" y="602615"/>
                  </a:moveTo>
                  <a:cubicBezTo>
                    <a:pt x="205879" y="591185"/>
                    <a:pt x="151269" y="582930"/>
                    <a:pt x="104279" y="551815"/>
                  </a:cubicBezTo>
                  <a:cubicBezTo>
                    <a:pt x="93484" y="545465"/>
                    <a:pt x="82689" y="538480"/>
                    <a:pt x="66179" y="544195"/>
                  </a:cubicBezTo>
                  <a:cubicBezTo>
                    <a:pt x="116979" y="590550"/>
                    <a:pt x="191909" y="628650"/>
                    <a:pt x="259854" y="602615"/>
                  </a:cubicBezTo>
                  <a:close/>
                  <a:moveTo>
                    <a:pt x="372249" y="408940"/>
                  </a:moveTo>
                  <a:cubicBezTo>
                    <a:pt x="360184" y="434975"/>
                    <a:pt x="317639" y="460375"/>
                    <a:pt x="330974" y="486410"/>
                  </a:cubicBezTo>
                  <a:cubicBezTo>
                    <a:pt x="354469" y="474345"/>
                    <a:pt x="376059" y="459105"/>
                    <a:pt x="390029" y="434975"/>
                  </a:cubicBezTo>
                  <a:cubicBezTo>
                    <a:pt x="387489" y="422910"/>
                    <a:pt x="383044" y="414020"/>
                    <a:pt x="372249" y="408940"/>
                  </a:cubicBezTo>
                  <a:close/>
                  <a:moveTo>
                    <a:pt x="172859" y="144145"/>
                  </a:moveTo>
                  <a:cubicBezTo>
                    <a:pt x="151904" y="118745"/>
                    <a:pt x="120154" y="129540"/>
                    <a:pt x="109994" y="155575"/>
                  </a:cubicBezTo>
                  <a:cubicBezTo>
                    <a:pt x="132854" y="161925"/>
                    <a:pt x="150634" y="152400"/>
                    <a:pt x="172859" y="144145"/>
                  </a:cubicBezTo>
                  <a:close/>
                  <a:moveTo>
                    <a:pt x="92214" y="161290"/>
                  </a:moveTo>
                  <a:cubicBezTo>
                    <a:pt x="76339" y="176530"/>
                    <a:pt x="62369" y="186690"/>
                    <a:pt x="59829" y="206375"/>
                  </a:cubicBezTo>
                  <a:cubicBezTo>
                    <a:pt x="106184" y="216535"/>
                    <a:pt x="99834" y="196215"/>
                    <a:pt x="92214" y="161290"/>
                  </a:cubicBezTo>
                  <a:close/>
                  <a:moveTo>
                    <a:pt x="342404" y="28575"/>
                  </a:moveTo>
                  <a:cubicBezTo>
                    <a:pt x="351294" y="37465"/>
                    <a:pt x="362089" y="39370"/>
                    <a:pt x="374154" y="41910"/>
                  </a:cubicBezTo>
                  <a:cubicBezTo>
                    <a:pt x="362089" y="22860"/>
                    <a:pt x="362089" y="22860"/>
                    <a:pt x="342404" y="2857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73" name="Google Shape;373;p7"/>
            <p:cNvSpPr/>
            <p:nvPr/>
          </p:nvSpPr>
          <p:spPr>
            <a:xfrm>
              <a:off x="552323" y="912340"/>
              <a:ext cx="339086" cy="309912"/>
            </a:xfrm>
            <a:custGeom>
              <a:avLst/>
              <a:gdLst/>
              <a:ahLst/>
              <a:cxnLst/>
              <a:rect l="l" t="t" r="r" b="b"/>
              <a:pathLst>
                <a:path w="699146" h="638994" extrusionOk="0">
                  <a:moveTo>
                    <a:pt x="334626" y="637812"/>
                  </a:moveTo>
                  <a:cubicBezTo>
                    <a:pt x="189211" y="651782"/>
                    <a:pt x="48876" y="540022"/>
                    <a:pt x="13317" y="404132"/>
                  </a:cubicBezTo>
                  <a:cubicBezTo>
                    <a:pt x="-46374" y="233317"/>
                    <a:pt x="105392" y="76472"/>
                    <a:pt x="253981" y="15512"/>
                  </a:cubicBezTo>
                  <a:cubicBezTo>
                    <a:pt x="395586" y="-39733"/>
                    <a:pt x="599422" y="61232"/>
                    <a:pt x="675622" y="181882"/>
                  </a:cubicBezTo>
                  <a:cubicBezTo>
                    <a:pt x="770236" y="397782"/>
                    <a:pt x="563861" y="655592"/>
                    <a:pt x="334626" y="637812"/>
                  </a:cubicBezTo>
                  <a:close/>
                  <a:moveTo>
                    <a:pt x="613392" y="131082"/>
                  </a:moveTo>
                  <a:lnTo>
                    <a:pt x="611486" y="131082"/>
                  </a:lnTo>
                  <a:lnTo>
                    <a:pt x="613392" y="131082"/>
                  </a:lnTo>
                  <a:cubicBezTo>
                    <a:pt x="570211" y="82187"/>
                    <a:pt x="497822" y="81552"/>
                    <a:pt x="458451" y="32657"/>
                  </a:cubicBezTo>
                  <a:cubicBezTo>
                    <a:pt x="373361" y="9162"/>
                    <a:pt x="331451" y="164102"/>
                    <a:pt x="314306" y="226967"/>
                  </a:cubicBezTo>
                  <a:cubicBezTo>
                    <a:pt x="346056" y="228872"/>
                    <a:pt x="373997" y="225697"/>
                    <a:pt x="403206" y="239667"/>
                  </a:cubicBezTo>
                  <a:cubicBezTo>
                    <a:pt x="474961" y="249192"/>
                    <a:pt x="436226" y="145052"/>
                    <a:pt x="613392" y="131082"/>
                  </a:cubicBezTo>
                  <a:close/>
                  <a:moveTo>
                    <a:pt x="497822" y="580662"/>
                  </a:moveTo>
                  <a:cubicBezTo>
                    <a:pt x="403206" y="503192"/>
                    <a:pt x="376536" y="373017"/>
                    <a:pt x="411461" y="262527"/>
                  </a:cubicBezTo>
                  <a:cubicBezTo>
                    <a:pt x="356217" y="241572"/>
                    <a:pt x="351136" y="240937"/>
                    <a:pt x="305417" y="250462"/>
                  </a:cubicBezTo>
                  <a:cubicBezTo>
                    <a:pt x="280017" y="369207"/>
                    <a:pt x="273667" y="510812"/>
                    <a:pt x="327006" y="621937"/>
                  </a:cubicBezTo>
                  <a:cubicBezTo>
                    <a:pt x="389236" y="628922"/>
                    <a:pt x="468611" y="609872"/>
                    <a:pt x="497822" y="580662"/>
                  </a:cubicBezTo>
                  <a:close/>
                  <a:moveTo>
                    <a:pt x="224136" y="244747"/>
                  </a:moveTo>
                  <a:cubicBezTo>
                    <a:pt x="207626" y="345077"/>
                    <a:pt x="129522" y="414927"/>
                    <a:pt x="60306" y="475887"/>
                  </a:cubicBezTo>
                  <a:cubicBezTo>
                    <a:pt x="118726" y="541927"/>
                    <a:pt x="194926" y="632732"/>
                    <a:pt x="292717" y="618762"/>
                  </a:cubicBezTo>
                  <a:cubicBezTo>
                    <a:pt x="262872" y="495572"/>
                    <a:pt x="258426" y="366667"/>
                    <a:pt x="280017" y="240937"/>
                  </a:cubicBezTo>
                  <a:cubicBezTo>
                    <a:pt x="259697" y="230142"/>
                    <a:pt x="242551" y="238397"/>
                    <a:pt x="224136" y="244747"/>
                  </a:cubicBezTo>
                  <a:close/>
                  <a:moveTo>
                    <a:pt x="634347" y="444137"/>
                  </a:moveTo>
                  <a:cubicBezTo>
                    <a:pt x="599422" y="357142"/>
                    <a:pt x="534017" y="297452"/>
                    <a:pt x="445117" y="264432"/>
                  </a:cubicBezTo>
                  <a:cubicBezTo>
                    <a:pt x="379711" y="353332"/>
                    <a:pt x="426067" y="494937"/>
                    <a:pt x="506076" y="560342"/>
                  </a:cubicBezTo>
                  <a:cubicBezTo>
                    <a:pt x="565767" y="583202"/>
                    <a:pt x="602597" y="482237"/>
                    <a:pt x="634347" y="444137"/>
                  </a:cubicBezTo>
                  <a:close/>
                  <a:moveTo>
                    <a:pt x="647681" y="409847"/>
                  </a:moveTo>
                  <a:cubicBezTo>
                    <a:pt x="694672" y="340632"/>
                    <a:pt x="688956" y="242207"/>
                    <a:pt x="647681" y="173627"/>
                  </a:cubicBezTo>
                  <a:cubicBezTo>
                    <a:pt x="591167" y="110762"/>
                    <a:pt x="481947" y="178072"/>
                    <a:pt x="458451" y="242842"/>
                  </a:cubicBezTo>
                  <a:cubicBezTo>
                    <a:pt x="527667" y="293642"/>
                    <a:pt x="607677" y="325392"/>
                    <a:pt x="647681" y="409847"/>
                  </a:cubicBezTo>
                  <a:close/>
                  <a:moveTo>
                    <a:pt x="290176" y="219982"/>
                  </a:moveTo>
                  <a:cubicBezTo>
                    <a:pt x="307956" y="145052"/>
                    <a:pt x="356851" y="82187"/>
                    <a:pt x="383522" y="14877"/>
                  </a:cubicBezTo>
                  <a:cubicBezTo>
                    <a:pt x="335261" y="-4808"/>
                    <a:pt x="213976" y="38372"/>
                    <a:pt x="172701" y="84092"/>
                  </a:cubicBezTo>
                  <a:cubicBezTo>
                    <a:pt x="215881" y="116477"/>
                    <a:pt x="213976" y="171087"/>
                    <a:pt x="222231" y="219982"/>
                  </a:cubicBezTo>
                  <a:cubicBezTo>
                    <a:pt x="244456" y="219982"/>
                    <a:pt x="265411" y="219982"/>
                    <a:pt x="290176" y="219982"/>
                  </a:cubicBezTo>
                  <a:close/>
                  <a:moveTo>
                    <a:pt x="194292" y="240302"/>
                  </a:moveTo>
                  <a:cubicBezTo>
                    <a:pt x="140317" y="229507"/>
                    <a:pt x="82531" y="254907"/>
                    <a:pt x="34906" y="279037"/>
                  </a:cubicBezTo>
                  <a:cubicBezTo>
                    <a:pt x="-1924" y="324122"/>
                    <a:pt x="29192" y="402227"/>
                    <a:pt x="50781" y="449217"/>
                  </a:cubicBezTo>
                  <a:cubicBezTo>
                    <a:pt x="120631" y="414927"/>
                    <a:pt x="199372" y="320947"/>
                    <a:pt x="194292" y="240302"/>
                  </a:cubicBezTo>
                  <a:close/>
                  <a:moveTo>
                    <a:pt x="147936" y="100602"/>
                  </a:moveTo>
                  <a:cubicBezTo>
                    <a:pt x="98406" y="135527"/>
                    <a:pt x="46972" y="193947"/>
                    <a:pt x="38081" y="253637"/>
                  </a:cubicBezTo>
                  <a:cubicBezTo>
                    <a:pt x="88881" y="228237"/>
                    <a:pt x="141586" y="224427"/>
                    <a:pt x="193656" y="217442"/>
                  </a:cubicBezTo>
                  <a:cubicBezTo>
                    <a:pt x="200642" y="176167"/>
                    <a:pt x="195561" y="112032"/>
                    <a:pt x="147936" y="10060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74" name="Google Shape;374;p7"/>
            <p:cNvSpPr/>
            <p:nvPr/>
          </p:nvSpPr>
          <p:spPr>
            <a:xfrm rot="-2700000">
              <a:off x="4913658" y="470447"/>
              <a:ext cx="181249" cy="400170"/>
            </a:xfrm>
            <a:custGeom>
              <a:avLst/>
              <a:gdLst/>
              <a:ahLst/>
              <a:cxnLst/>
              <a:rect l="l" t="t" r="r" b="b"/>
              <a:pathLst>
                <a:path w="374196" h="826169" extrusionOk="0">
                  <a:moveTo>
                    <a:pt x="319578" y="542496"/>
                  </a:moveTo>
                  <a:cubicBezTo>
                    <a:pt x="337993" y="538051"/>
                    <a:pt x="360853" y="525986"/>
                    <a:pt x="365933" y="549481"/>
                  </a:cubicBezTo>
                  <a:cubicBezTo>
                    <a:pt x="372283" y="584406"/>
                    <a:pt x="389428" y="625046"/>
                    <a:pt x="341803" y="634571"/>
                  </a:cubicBezTo>
                  <a:cubicBezTo>
                    <a:pt x="344978" y="696801"/>
                    <a:pt x="374823" y="756491"/>
                    <a:pt x="362758" y="819356"/>
                  </a:cubicBezTo>
                  <a:cubicBezTo>
                    <a:pt x="256078" y="683466"/>
                    <a:pt x="252268" y="452961"/>
                    <a:pt x="169718" y="289131"/>
                  </a:cubicBezTo>
                  <a:cubicBezTo>
                    <a:pt x="120823" y="395176"/>
                    <a:pt x="-22052" y="1176861"/>
                    <a:pt x="34463" y="639016"/>
                  </a:cubicBezTo>
                  <a:cubicBezTo>
                    <a:pt x="31288" y="635206"/>
                    <a:pt x="30018" y="632666"/>
                    <a:pt x="28113" y="632666"/>
                  </a:cubicBezTo>
                  <a:cubicBezTo>
                    <a:pt x="-23957" y="623141"/>
                    <a:pt x="12873" y="572341"/>
                    <a:pt x="9698" y="536146"/>
                  </a:cubicBezTo>
                  <a:cubicBezTo>
                    <a:pt x="20493" y="531066"/>
                    <a:pt x="35098" y="532336"/>
                    <a:pt x="47163" y="534241"/>
                  </a:cubicBezTo>
                  <a:cubicBezTo>
                    <a:pt x="79548" y="416131"/>
                    <a:pt x="89708" y="287226"/>
                    <a:pt x="105583" y="164036"/>
                  </a:cubicBezTo>
                  <a:cubicBezTo>
                    <a:pt x="103043" y="132286"/>
                    <a:pt x="128443" y="141811"/>
                    <a:pt x="150033" y="136731"/>
                  </a:cubicBezTo>
                  <a:cubicBezTo>
                    <a:pt x="148128" y="119586"/>
                    <a:pt x="111933" y="3381"/>
                    <a:pt x="143683" y="4016"/>
                  </a:cubicBezTo>
                  <a:cubicBezTo>
                    <a:pt x="226868" y="-22019"/>
                    <a:pt x="207183" y="85296"/>
                    <a:pt x="187498" y="131651"/>
                  </a:cubicBezTo>
                  <a:cubicBezTo>
                    <a:pt x="214168" y="144351"/>
                    <a:pt x="240838" y="139906"/>
                    <a:pt x="242743" y="179911"/>
                  </a:cubicBezTo>
                  <a:cubicBezTo>
                    <a:pt x="263063" y="301196"/>
                    <a:pt x="290368" y="422481"/>
                    <a:pt x="319578" y="542496"/>
                  </a:cubicBezTo>
                  <a:close/>
                  <a:moveTo>
                    <a:pt x="311323" y="649811"/>
                  </a:moveTo>
                  <a:cubicBezTo>
                    <a:pt x="294178" y="503126"/>
                    <a:pt x="253538" y="351996"/>
                    <a:pt x="217978" y="207851"/>
                  </a:cubicBezTo>
                  <a:cubicBezTo>
                    <a:pt x="200833" y="217376"/>
                    <a:pt x="197658" y="242776"/>
                    <a:pt x="186228" y="258651"/>
                  </a:cubicBezTo>
                  <a:cubicBezTo>
                    <a:pt x="236393" y="387556"/>
                    <a:pt x="258618" y="523446"/>
                    <a:pt x="311323" y="649811"/>
                  </a:cubicBezTo>
                  <a:close/>
                  <a:moveTo>
                    <a:pt x="77643" y="517731"/>
                  </a:moveTo>
                  <a:cubicBezTo>
                    <a:pt x="112568" y="444071"/>
                    <a:pt x="112568" y="363426"/>
                    <a:pt x="141778" y="288496"/>
                  </a:cubicBezTo>
                  <a:cubicBezTo>
                    <a:pt x="153208" y="259921"/>
                    <a:pt x="143048" y="230711"/>
                    <a:pt x="123998" y="208486"/>
                  </a:cubicBezTo>
                  <a:cubicBezTo>
                    <a:pt x="100503" y="312626"/>
                    <a:pt x="94788" y="412956"/>
                    <a:pt x="77643" y="517731"/>
                  </a:cubicBezTo>
                  <a:close/>
                  <a:moveTo>
                    <a:pt x="166543" y="240871"/>
                  </a:moveTo>
                  <a:cubicBezTo>
                    <a:pt x="183053" y="211026"/>
                    <a:pt x="205913" y="190706"/>
                    <a:pt x="204008" y="160861"/>
                  </a:cubicBezTo>
                  <a:cubicBezTo>
                    <a:pt x="175433" y="152606"/>
                    <a:pt x="167813" y="152606"/>
                    <a:pt x="141778" y="164671"/>
                  </a:cubicBezTo>
                  <a:cubicBezTo>
                    <a:pt x="145588" y="188801"/>
                    <a:pt x="154478" y="211661"/>
                    <a:pt x="166543" y="240871"/>
                  </a:cubicBezTo>
                  <a:close/>
                  <a:moveTo>
                    <a:pt x="171623" y="104346"/>
                  </a:moveTo>
                  <a:cubicBezTo>
                    <a:pt x="183053" y="73231"/>
                    <a:pt x="181783" y="45291"/>
                    <a:pt x="167813" y="21796"/>
                  </a:cubicBezTo>
                  <a:cubicBezTo>
                    <a:pt x="152573" y="37036"/>
                    <a:pt x="148128" y="94821"/>
                    <a:pt x="171623" y="10434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75" name="Google Shape;375;p7"/>
            <p:cNvSpPr/>
            <p:nvPr/>
          </p:nvSpPr>
          <p:spPr>
            <a:xfrm rot="-1967309">
              <a:off x="27613" y="549243"/>
              <a:ext cx="142154" cy="312221"/>
            </a:xfrm>
            <a:custGeom>
              <a:avLst/>
              <a:gdLst/>
              <a:ahLst/>
              <a:cxnLst/>
              <a:rect l="l" t="t" r="r" b="b"/>
              <a:pathLst>
                <a:path w="293264" h="644114" extrusionOk="0">
                  <a:moveTo>
                    <a:pt x="192317" y="238399"/>
                  </a:moveTo>
                  <a:cubicBezTo>
                    <a:pt x="164377" y="222524"/>
                    <a:pt x="132627" y="214904"/>
                    <a:pt x="98972" y="219349"/>
                  </a:cubicBezTo>
                  <a:cubicBezTo>
                    <a:pt x="129452" y="294914"/>
                    <a:pt x="237402" y="315234"/>
                    <a:pt x="251372" y="404769"/>
                  </a:cubicBezTo>
                  <a:cubicBezTo>
                    <a:pt x="252642" y="460649"/>
                    <a:pt x="311697" y="543834"/>
                    <a:pt x="261532" y="586379"/>
                  </a:cubicBezTo>
                  <a:cubicBezTo>
                    <a:pt x="224067" y="575584"/>
                    <a:pt x="258357" y="527959"/>
                    <a:pt x="234227" y="507004"/>
                  </a:cubicBezTo>
                  <a:cubicBezTo>
                    <a:pt x="194222" y="529864"/>
                    <a:pt x="63412" y="557804"/>
                    <a:pt x="62142" y="603524"/>
                  </a:cubicBezTo>
                  <a:cubicBezTo>
                    <a:pt x="62777" y="619399"/>
                    <a:pt x="64682" y="648609"/>
                    <a:pt x="41187" y="643529"/>
                  </a:cubicBezTo>
                  <a:cubicBezTo>
                    <a:pt x="-4533" y="623209"/>
                    <a:pt x="16422" y="457474"/>
                    <a:pt x="36107" y="414929"/>
                  </a:cubicBezTo>
                  <a:cubicBezTo>
                    <a:pt x="50077" y="373654"/>
                    <a:pt x="121832" y="296819"/>
                    <a:pt x="102782" y="394609"/>
                  </a:cubicBezTo>
                  <a:cubicBezTo>
                    <a:pt x="127547" y="386989"/>
                    <a:pt x="143422" y="371749"/>
                    <a:pt x="161202" y="357779"/>
                  </a:cubicBezTo>
                  <a:cubicBezTo>
                    <a:pt x="144692" y="329204"/>
                    <a:pt x="111037" y="319044"/>
                    <a:pt x="85637" y="299994"/>
                  </a:cubicBezTo>
                  <a:cubicBezTo>
                    <a:pt x="547" y="235859"/>
                    <a:pt x="-10248" y="106954"/>
                    <a:pt x="6897" y="8529"/>
                  </a:cubicBezTo>
                  <a:cubicBezTo>
                    <a:pt x="22772" y="-996"/>
                    <a:pt x="36742" y="-1631"/>
                    <a:pt x="53887" y="2179"/>
                  </a:cubicBezTo>
                  <a:cubicBezTo>
                    <a:pt x="55792" y="13609"/>
                    <a:pt x="57062" y="23769"/>
                    <a:pt x="58332" y="35834"/>
                  </a:cubicBezTo>
                  <a:cubicBezTo>
                    <a:pt x="118022" y="49169"/>
                    <a:pt x="178347" y="68219"/>
                    <a:pt x="239307" y="69489"/>
                  </a:cubicBezTo>
                  <a:cubicBezTo>
                    <a:pt x="248197" y="52344"/>
                    <a:pt x="239942" y="35199"/>
                    <a:pt x="241847" y="16784"/>
                  </a:cubicBezTo>
                  <a:cubicBezTo>
                    <a:pt x="338367" y="-44176"/>
                    <a:pt x="278042" y="223159"/>
                    <a:pt x="230417" y="240939"/>
                  </a:cubicBezTo>
                  <a:cubicBezTo>
                    <a:pt x="215812" y="249829"/>
                    <a:pt x="209462" y="267609"/>
                    <a:pt x="193587" y="273959"/>
                  </a:cubicBezTo>
                  <a:cubicBezTo>
                    <a:pt x="163107" y="281579"/>
                    <a:pt x="175807" y="250464"/>
                    <a:pt x="192317" y="238399"/>
                  </a:cubicBezTo>
                  <a:close/>
                  <a:moveTo>
                    <a:pt x="59602" y="64409"/>
                  </a:moveTo>
                  <a:cubicBezTo>
                    <a:pt x="51347" y="143149"/>
                    <a:pt x="151677" y="122829"/>
                    <a:pt x="202477" y="142514"/>
                  </a:cubicBezTo>
                  <a:cubicBezTo>
                    <a:pt x="236767" y="152039"/>
                    <a:pt x="234862" y="150769"/>
                    <a:pt x="241212" y="114574"/>
                  </a:cubicBezTo>
                  <a:cubicBezTo>
                    <a:pt x="245657" y="81554"/>
                    <a:pt x="196127" y="91079"/>
                    <a:pt x="175172" y="82189"/>
                  </a:cubicBezTo>
                  <a:cubicBezTo>
                    <a:pt x="136437" y="77744"/>
                    <a:pt x="98337" y="58059"/>
                    <a:pt x="59602" y="64409"/>
                  </a:cubicBezTo>
                  <a:close/>
                  <a:moveTo>
                    <a:pt x="217082" y="436519"/>
                  </a:moveTo>
                  <a:cubicBezTo>
                    <a:pt x="169457" y="446044"/>
                    <a:pt x="128182" y="479064"/>
                    <a:pt x="83097" y="497479"/>
                  </a:cubicBezTo>
                  <a:cubicBezTo>
                    <a:pt x="58967" y="507004"/>
                    <a:pt x="61507" y="531134"/>
                    <a:pt x="65317" y="553359"/>
                  </a:cubicBezTo>
                  <a:cubicBezTo>
                    <a:pt x="122467" y="537484"/>
                    <a:pt x="180887" y="512719"/>
                    <a:pt x="229782" y="479699"/>
                  </a:cubicBezTo>
                  <a:cubicBezTo>
                    <a:pt x="232322" y="462554"/>
                    <a:pt x="225972" y="448584"/>
                    <a:pt x="217082" y="436519"/>
                  </a:cubicBezTo>
                  <a:close/>
                  <a:moveTo>
                    <a:pt x="78017" y="185694"/>
                  </a:moveTo>
                  <a:cubicBezTo>
                    <a:pt x="120562" y="199029"/>
                    <a:pt x="173267" y="219349"/>
                    <a:pt x="214542" y="207919"/>
                  </a:cubicBezTo>
                  <a:cubicBezTo>
                    <a:pt x="232957" y="186964"/>
                    <a:pt x="227877" y="167914"/>
                    <a:pt x="201207" y="160929"/>
                  </a:cubicBezTo>
                  <a:cubicBezTo>
                    <a:pt x="158027" y="153944"/>
                    <a:pt x="114847" y="138069"/>
                    <a:pt x="71032" y="136164"/>
                  </a:cubicBezTo>
                  <a:cubicBezTo>
                    <a:pt x="69127" y="160929"/>
                    <a:pt x="69127" y="160929"/>
                    <a:pt x="78017" y="185694"/>
                  </a:cubicBezTo>
                  <a:close/>
                  <a:moveTo>
                    <a:pt x="72302" y="477159"/>
                  </a:moveTo>
                  <a:cubicBezTo>
                    <a:pt x="123102" y="460649"/>
                    <a:pt x="162472" y="436519"/>
                    <a:pt x="205652" y="414294"/>
                  </a:cubicBezTo>
                  <a:cubicBezTo>
                    <a:pt x="202477" y="377464"/>
                    <a:pt x="173902" y="366034"/>
                    <a:pt x="148502" y="391434"/>
                  </a:cubicBezTo>
                  <a:cubicBezTo>
                    <a:pt x="113577" y="415564"/>
                    <a:pt x="72937" y="425089"/>
                    <a:pt x="72302" y="477159"/>
                  </a:cubicBezTo>
                  <a:close/>
                  <a:moveTo>
                    <a:pt x="105322" y="284119"/>
                  </a:moveTo>
                  <a:cubicBezTo>
                    <a:pt x="105957" y="282849"/>
                    <a:pt x="107227" y="282214"/>
                    <a:pt x="107862" y="280944"/>
                  </a:cubicBezTo>
                  <a:cubicBezTo>
                    <a:pt x="40552" y="217444"/>
                    <a:pt x="52617" y="132989"/>
                    <a:pt x="27852" y="52979"/>
                  </a:cubicBezTo>
                  <a:cubicBezTo>
                    <a:pt x="18962" y="131719"/>
                    <a:pt x="35472" y="237129"/>
                    <a:pt x="105322" y="28411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76" name="Google Shape;376;p7"/>
            <p:cNvSpPr/>
            <p:nvPr/>
          </p:nvSpPr>
          <p:spPr>
            <a:xfrm>
              <a:off x="6508977" y="1054156"/>
              <a:ext cx="212880" cy="143991"/>
            </a:xfrm>
            <a:custGeom>
              <a:avLst/>
              <a:gdLst/>
              <a:ahLst/>
              <a:cxnLst/>
              <a:rect l="l" t="t" r="r" b="b"/>
              <a:pathLst>
                <a:path w="575352" h="389164" extrusionOk="0">
                  <a:moveTo>
                    <a:pt x="575352" y="173355"/>
                  </a:moveTo>
                  <a:cubicBezTo>
                    <a:pt x="489627" y="224155"/>
                    <a:pt x="287063" y="336550"/>
                    <a:pt x="285793" y="356235"/>
                  </a:cubicBezTo>
                  <a:cubicBezTo>
                    <a:pt x="285158" y="365760"/>
                    <a:pt x="273093" y="372745"/>
                    <a:pt x="263568" y="368935"/>
                  </a:cubicBezTo>
                  <a:cubicBezTo>
                    <a:pt x="189273" y="366395"/>
                    <a:pt x="106088" y="378460"/>
                    <a:pt x="31793" y="385445"/>
                  </a:cubicBezTo>
                  <a:cubicBezTo>
                    <a:pt x="9568" y="398145"/>
                    <a:pt x="-9482" y="375920"/>
                    <a:pt x="5123" y="354965"/>
                  </a:cubicBezTo>
                  <a:cubicBezTo>
                    <a:pt x="34333" y="295275"/>
                    <a:pt x="47033" y="213995"/>
                    <a:pt x="97198" y="170180"/>
                  </a:cubicBezTo>
                  <a:cubicBezTo>
                    <a:pt x="198163" y="112395"/>
                    <a:pt x="294683" y="47625"/>
                    <a:pt x="400727" y="0"/>
                  </a:cubicBezTo>
                  <a:cubicBezTo>
                    <a:pt x="583608" y="18415"/>
                    <a:pt x="570273" y="-16510"/>
                    <a:pt x="575352" y="173355"/>
                  </a:cubicBezTo>
                  <a:close/>
                  <a:moveTo>
                    <a:pt x="292777" y="199390"/>
                  </a:moveTo>
                  <a:cubicBezTo>
                    <a:pt x="223563" y="208915"/>
                    <a:pt x="154983" y="208280"/>
                    <a:pt x="86402" y="220980"/>
                  </a:cubicBezTo>
                  <a:cubicBezTo>
                    <a:pt x="70527" y="268605"/>
                    <a:pt x="27983" y="310515"/>
                    <a:pt x="32427" y="359410"/>
                  </a:cubicBezTo>
                  <a:cubicBezTo>
                    <a:pt x="98468" y="358775"/>
                    <a:pt x="165143" y="359410"/>
                    <a:pt x="229913" y="343535"/>
                  </a:cubicBezTo>
                  <a:cubicBezTo>
                    <a:pt x="285793" y="323215"/>
                    <a:pt x="275633" y="250190"/>
                    <a:pt x="292777" y="199390"/>
                  </a:cubicBezTo>
                  <a:close/>
                  <a:moveTo>
                    <a:pt x="398188" y="146685"/>
                  </a:moveTo>
                  <a:cubicBezTo>
                    <a:pt x="374693" y="151765"/>
                    <a:pt x="340402" y="168910"/>
                    <a:pt x="320083" y="186055"/>
                  </a:cubicBezTo>
                  <a:cubicBezTo>
                    <a:pt x="314368" y="225425"/>
                    <a:pt x="288968" y="274320"/>
                    <a:pt x="292143" y="320040"/>
                  </a:cubicBezTo>
                  <a:cubicBezTo>
                    <a:pt x="327702" y="303530"/>
                    <a:pt x="361993" y="272415"/>
                    <a:pt x="392473" y="250825"/>
                  </a:cubicBezTo>
                  <a:cubicBezTo>
                    <a:pt x="389933" y="213995"/>
                    <a:pt x="397552" y="181610"/>
                    <a:pt x="398188" y="146685"/>
                  </a:cubicBezTo>
                  <a:close/>
                  <a:moveTo>
                    <a:pt x="115613" y="186055"/>
                  </a:moveTo>
                  <a:cubicBezTo>
                    <a:pt x="167683" y="207010"/>
                    <a:pt x="302302" y="179705"/>
                    <a:pt x="346118" y="135890"/>
                  </a:cubicBezTo>
                  <a:cubicBezTo>
                    <a:pt x="266743" y="97155"/>
                    <a:pt x="180383" y="131445"/>
                    <a:pt x="115613" y="186055"/>
                  </a:cubicBezTo>
                  <a:close/>
                  <a:moveTo>
                    <a:pt x="417238" y="231775"/>
                  </a:moveTo>
                  <a:cubicBezTo>
                    <a:pt x="433748" y="227330"/>
                    <a:pt x="435018" y="226060"/>
                    <a:pt x="435018" y="215265"/>
                  </a:cubicBezTo>
                  <a:cubicBezTo>
                    <a:pt x="431843" y="191135"/>
                    <a:pt x="440733" y="163195"/>
                    <a:pt x="429302" y="140970"/>
                  </a:cubicBezTo>
                  <a:cubicBezTo>
                    <a:pt x="415333" y="166370"/>
                    <a:pt x="410252" y="204470"/>
                    <a:pt x="417238" y="231775"/>
                  </a:cubicBezTo>
                  <a:close/>
                  <a:moveTo>
                    <a:pt x="506138" y="85090"/>
                  </a:moveTo>
                  <a:cubicBezTo>
                    <a:pt x="509948" y="120650"/>
                    <a:pt x="498518" y="147955"/>
                    <a:pt x="507408" y="184785"/>
                  </a:cubicBezTo>
                  <a:cubicBezTo>
                    <a:pt x="526458" y="157480"/>
                    <a:pt x="517568" y="111125"/>
                    <a:pt x="506138" y="85090"/>
                  </a:cubicBezTo>
                  <a:close/>
                  <a:moveTo>
                    <a:pt x="482643" y="190500"/>
                  </a:moveTo>
                  <a:cubicBezTo>
                    <a:pt x="480738" y="159385"/>
                    <a:pt x="497883" y="125095"/>
                    <a:pt x="481373" y="101600"/>
                  </a:cubicBezTo>
                  <a:cubicBezTo>
                    <a:pt x="473118" y="125730"/>
                    <a:pt x="473118" y="147955"/>
                    <a:pt x="482643" y="190500"/>
                  </a:cubicBezTo>
                  <a:close/>
                  <a:moveTo>
                    <a:pt x="453433" y="168275"/>
                  </a:moveTo>
                  <a:cubicBezTo>
                    <a:pt x="445177" y="182880"/>
                    <a:pt x="440098" y="203200"/>
                    <a:pt x="457877" y="212090"/>
                  </a:cubicBezTo>
                  <a:cubicBezTo>
                    <a:pt x="462323" y="194945"/>
                    <a:pt x="461052" y="181610"/>
                    <a:pt x="453433" y="168275"/>
                  </a:cubicBezTo>
                  <a:close/>
                  <a:moveTo>
                    <a:pt x="408348" y="66675"/>
                  </a:moveTo>
                  <a:cubicBezTo>
                    <a:pt x="412158" y="80645"/>
                    <a:pt x="437558" y="79375"/>
                    <a:pt x="453433" y="74930"/>
                  </a:cubicBezTo>
                  <a:cubicBezTo>
                    <a:pt x="437558" y="62865"/>
                    <a:pt x="422952" y="67945"/>
                    <a:pt x="408348" y="66675"/>
                  </a:cubicBezTo>
                  <a:close/>
                  <a:moveTo>
                    <a:pt x="495343" y="48895"/>
                  </a:moveTo>
                  <a:cubicBezTo>
                    <a:pt x="479468" y="37465"/>
                    <a:pt x="471213" y="36195"/>
                    <a:pt x="442638" y="40640"/>
                  </a:cubicBezTo>
                  <a:cubicBezTo>
                    <a:pt x="464227" y="42545"/>
                    <a:pt x="478833" y="53340"/>
                    <a:pt x="495343" y="48895"/>
                  </a:cubicBezTo>
                  <a:close/>
                  <a:moveTo>
                    <a:pt x="335958" y="89535"/>
                  </a:moveTo>
                  <a:cubicBezTo>
                    <a:pt x="321352" y="76200"/>
                    <a:pt x="305477" y="73025"/>
                    <a:pt x="293413" y="88900"/>
                  </a:cubicBezTo>
                  <a:cubicBezTo>
                    <a:pt x="308652" y="92710"/>
                    <a:pt x="320718" y="92710"/>
                    <a:pt x="335958" y="89535"/>
                  </a:cubicBezTo>
                  <a:close/>
                  <a:moveTo>
                    <a:pt x="539793" y="65405"/>
                  </a:moveTo>
                  <a:cubicBezTo>
                    <a:pt x="527727" y="76200"/>
                    <a:pt x="528363" y="81280"/>
                    <a:pt x="540427" y="92075"/>
                  </a:cubicBezTo>
                  <a:cubicBezTo>
                    <a:pt x="543602" y="83185"/>
                    <a:pt x="544873" y="74295"/>
                    <a:pt x="539793" y="654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77" name="Google Shape;377;p7"/>
            <p:cNvSpPr/>
            <p:nvPr/>
          </p:nvSpPr>
          <p:spPr>
            <a:xfrm>
              <a:off x="4683118" y="1001445"/>
              <a:ext cx="272854" cy="185024"/>
            </a:xfrm>
            <a:custGeom>
              <a:avLst/>
              <a:gdLst/>
              <a:ahLst/>
              <a:cxnLst/>
              <a:rect l="l" t="t" r="r" b="b"/>
              <a:pathLst>
                <a:path w="620122" h="420510" extrusionOk="0">
                  <a:moveTo>
                    <a:pt x="1362" y="54610"/>
                  </a:moveTo>
                  <a:cubicBezTo>
                    <a:pt x="-31023" y="-68580"/>
                    <a:pt x="523967" y="55245"/>
                    <a:pt x="605247" y="54610"/>
                  </a:cubicBezTo>
                  <a:cubicBezTo>
                    <a:pt x="675732" y="78740"/>
                    <a:pt x="469992" y="177800"/>
                    <a:pt x="522062" y="355600"/>
                  </a:cubicBezTo>
                  <a:cubicBezTo>
                    <a:pt x="492217" y="360045"/>
                    <a:pt x="461102" y="331470"/>
                    <a:pt x="433162" y="323850"/>
                  </a:cubicBezTo>
                  <a:cubicBezTo>
                    <a:pt x="398237" y="328930"/>
                    <a:pt x="342992" y="455930"/>
                    <a:pt x="327752" y="410845"/>
                  </a:cubicBezTo>
                  <a:cubicBezTo>
                    <a:pt x="228057" y="287020"/>
                    <a:pt x="113757" y="169545"/>
                    <a:pt x="1362" y="54610"/>
                  </a:cubicBezTo>
                  <a:close/>
                  <a:moveTo>
                    <a:pt x="591277" y="78740"/>
                  </a:moveTo>
                  <a:cubicBezTo>
                    <a:pt x="418557" y="50800"/>
                    <a:pt x="245837" y="13335"/>
                    <a:pt x="69942" y="28575"/>
                  </a:cubicBezTo>
                  <a:cubicBezTo>
                    <a:pt x="217262" y="83820"/>
                    <a:pt x="363947" y="134620"/>
                    <a:pt x="513807" y="186055"/>
                  </a:cubicBezTo>
                  <a:cubicBezTo>
                    <a:pt x="542382" y="154305"/>
                    <a:pt x="569052" y="120650"/>
                    <a:pt x="591277" y="78740"/>
                  </a:cubicBezTo>
                  <a:close/>
                  <a:moveTo>
                    <a:pt x="443957" y="267335"/>
                  </a:moveTo>
                  <a:cubicBezTo>
                    <a:pt x="319497" y="199390"/>
                    <a:pt x="185512" y="113665"/>
                    <a:pt x="57242" y="74930"/>
                  </a:cubicBezTo>
                  <a:cubicBezTo>
                    <a:pt x="154397" y="174625"/>
                    <a:pt x="238852" y="289560"/>
                    <a:pt x="344897" y="379095"/>
                  </a:cubicBezTo>
                  <a:cubicBezTo>
                    <a:pt x="380457" y="344170"/>
                    <a:pt x="414747" y="311150"/>
                    <a:pt x="443957" y="267335"/>
                  </a:cubicBezTo>
                  <a:close/>
                  <a:moveTo>
                    <a:pt x="494122" y="207010"/>
                  </a:moveTo>
                  <a:cubicBezTo>
                    <a:pt x="380457" y="167640"/>
                    <a:pt x="263617" y="100330"/>
                    <a:pt x="146777" y="87630"/>
                  </a:cubicBezTo>
                  <a:cubicBezTo>
                    <a:pt x="262347" y="134620"/>
                    <a:pt x="363947" y="216535"/>
                    <a:pt x="484597" y="246380"/>
                  </a:cubicBezTo>
                  <a:cubicBezTo>
                    <a:pt x="480787" y="264795"/>
                    <a:pt x="472532" y="281305"/>
                    <a:pt x="490947" y="292735"/>
                  </a:cubicBezTo>
                  <a:cubicBezTo>
                    <a:pt x="503012" y="251460"/>
                    <a:pt x="502377" y="238125"/>
                    <a:pt x="494122" y="2070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78" name="Google Shape;378;p7"/>
            <p:cNvSpPr/>
            <p:nvPr/>
          </p:nvSpPr>
          <p:spPr>
            <a:xfrm rot="3663599">
              <a:off x="5966469" y="976075"/>
              <a:ext cx="204754" cy="377157"/>
            </a:xfrm>
            <a:custGeom>
              <a:avLst/>
              <a:gdLst/>
              <a:ahLst/>
              <a:cxnLst/>
              <a:rect l="l" t="t" r="r" b="b"/>
              <a:pathLst>
                <a:path w="421613" h="776612" extrusionOk="0">
                  <a:moveTo>
                    <a:pt x="99839" y="349282"/>
                  </a:moveTo>
                  <a:cubicBezTo>
                    <a:pt x="-9381" y="246412"/>
                    <a:pt x="19194" y="15272"/>
                    <a:pt x="189374" y="32"/>
                  </a:cubicBezTo>
                  <a:cubicBezTo>
                    <a:pt x="381144" y="-3143"/>
                    <a:pt x="497984" y="232442"/>
                    <a:pt x="363999" y="377222"/>
                  </a:cubicBezTo>
                  <a:cubicBezTo>
                    <a:pt x="448453" y="504222"/>
                    <a:pt x="402734" y="743617"/>
                    <a:pt x="235728" y="773462"/>
                  </a:cubicBezTo>
                  <a:cubicBezTo>
                    <a:pt x="125874" y="796957"/>
                    <a:pt x="24909" y="684562"/>
                    <a:pt x="4589" y="585502"/>
                  </a:cubicBezTo>
                  <a:cubicBezTo>
                    <a:pt x="-17001" y="491522"/>
                    <a:pt x="41419" y="414052"/>
                    <a:pt x="99839" y="349282"/>
                  </a:cubicBezTo>
                  <a:close/>
                  <a:moveTo>
                    <a:pt x="113174" y="363887"/>
                  </a:moveTo>
                  <a:cubicBezTo>
                    <a:pt x="60469" y="429927"/>
                    <a:pt x="-6206" y="502317"/>
                    <a:pt x="28084" y="594392"/>
                  </a:cubicBezTo>
                  <a:cubicBezTo>
                    <a:pt x="55389" y="680117"/>
                    <a:pt x="137939" y="773462"/>
                    <a:pt x="236999" y="755047"/>
                  </a:cubicBezTo>
                  <a:cubicBezTo>
                    <a:pt x="372253" y="724567"/>
                    <a:pt x="403369" y="568357"/>
                    <a:pt x="375428" y="450247"/>
                  </a:cubicBezTo>
                  <a:cubicBezTo>
                    <a:pt x="371619" y="427387"/>
                    <a:pt x="367809" y="403257"/>
                    <a:pt x="340503" y="395002"/>
                  </a:cubicBezTo>
                  <a:cubicBezTo>
                    <a:pt x="330344" y="400082"/>
                    <a:pt x="316374" y="404527"/>
                    <a:pt x="306214" y="412782"/>
                  </a:cubicBezTo>
                  <a:cubicBezTo>
                    <a:pt x="292244" y="424212"/>
                    <a:pt x="276369" y="408337"/>
                    <a:pt x="263669" y="418497"/>
                  </a:cubicBezTo>
                  <a:cubicBezTo>
                    <a:pt x="206519" y="425482"/>
                    <a:pt x="159528" y="398177"/>
                    <a:pt x="113174" y="363887"/>
                  </a:cubicBezTo>
                  <a:close/>
                  <a:moveTo>
                    <a:pt x="343678" y="364522"/>
                  </a:moveTo>
                  <a:cubicBezTo>
                    <a:pt x="427499" y="287052"/>
                    <a:pt x="415434" y="127032"/>
                    <a:pt x="317009" y="67342"/>
                  </a:cubicBezTo>
                  <a:cubicBezTo>
                    <a:pt x="218584" y="-10128"/>
                    <a:pt x="108728" y="4477"/>
                    <a:pt x="61739" y="125762"/>
                  </a:cubicBezTo>
                  <a:cubicBezTo>
                    <a:pt x="49039" y="190532"/>
                    <a:pt x="59199" y="321977"/>
                    <a:pt x="138574" y="332772"/>
                  </a:cubicBezTo>
                  <a:cubicBezTo>
                    <a:pt x="207789" y="290227"/>
                    <a:pt x="282719" y="322612"/>
                    <a:pt x="343678" y="364522"/>
                  </a:cubicBezTo>
                  <a:close/>
                  <a:moveTo>
                    <a:pt x="318914" y="379127"/>
                  </a:moveTo>
                  <a:cubicBezTo>
                    <a:pt x="306849" y="365792"/>
                    <a:pt x="294784" y="353727"/>
                    <a:pt x="273828" y="349282"/>
                  </a:cubicBezTo>
                  <a:cubicBezTo>
                    <a:pt x="280178" y="372777"/>
                    <a:pt x="291609" y="400717"/>
                    <a:pt x="318914" y="379127"/>
                  </a:cubicBezTo>
                  <a:close/>
                  <a:moveTo>
                    <a:pt x="211599" y="382302"/>
                  </a:moveTo>
                  <a:cubicBezTo>
                    <a:pt x="208424" y="357537"/>
                    <a:pt x="203344" y="315627"/>
                    <a:pt x="179849" y="340392"/>
                  </a:cubicBezTo>
                  <a:cubicBezTo>
                    <a:pt x="191278" y="353092"/>
                    <a:pt x="196994" y="369602"/>
                    <a:pt x="211599" y="382302"/>
                  </a:cubicBezTo>
                  <a:close/>
                  <a:moveTo>
                    <a:pt x="265574" y="395637"/>
                  </a:moveTo>
                  <a:cubicBezTo>
                    <a:pt x="251603" y="373412"/>
                    <a:pt x="248428" y="351822"/>
                    <a:pt x="233189" y="341027"/>
                  </a:cubicBezTo>
                  <a:cubicBezTo>
                    <a:pt x="229378" y="361982"/>
                    <a:pt x="236999" y="377222"/>
                    <a:pt x="265574" y="395637"/>
                  </a:cubicBezTo>
                  <a:close/>
                  <a:moveTo>
                    <a:pt x="167784" y="366427"/>
                  </a:moveTo>
                  <a:cubicBezTo>
                    <a:pt x="165244" y="354997"/>
                    <a:pt x="156989" y="341027"/>
                    <a:pt x="146828" y="349917"/>
                  </a:cubicBezTo>
                  <a:cubicBezTo>
                    <a:pt x="147464" y="361347"/>
                    <a:pt x="156989" y="368332"/>
                    <a:pt x="167784" y="36642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79" name="Google Shape;379;p7"/>
            <p:cNvSpPr/>
            <p:nvPr/>
          </p:nvSpPr>
          <p:spPr>
            <a:xfrm rot="-3368760">
              <a:off x="5437768" y="638636"/>
              <a:ext cx="351278" cy="93987"/>
            </a:xfrm>
            <a:custGeom>
              <a:avLst/>
              <a:gdLst/>
              <a:ahLst/>
              <a:cxnLst/>
              <a:rect l="l" t="t" r="r" b="b"/>
              <a:pathLst>
                <a:path w="724776" h="193920" extrusionOk="0">
                  <a:moveTo>
                    <a:pt x="536612" y="138058"/>
                  </a:moveTo>
                  <a:cubicBezTo>
                    <a:pt x="412787" y="137423"/>
                    <a:pt x="278168" y="171713"/>
                    <a:pt x="151168" y="192033"/>
                  </a:cubicBezTo>
                  <a:cubicBezTo>
                    <a:pt x="124497" y="199653"/>
                    <a:pt x="-29807" y="184413"/>
                    <a:pt x="5118" y="142503"/>
                  </a:cubicBezTo>
                  <a:cubicBezTo>
                    <a:pt x="118783" y="37093"/>
                    <a:pt x="265468" y="56778"/>
                    <a:pt x="408978" y="32013"/>
                  </a:cubicBezTo>
                  <a:cubicBezTo>
                    <a:pt x="490258" y="33283"/>
                    <a:pt x="579158" y="-16882"/>
                    <a:pt x="655358" y="5978"/>
                  </a:cubicBezTo>
                  <a:cubicBezTo>
                    <a:pt x="675043" y="28203"/>
                    <a:pt x="713143" y="-12437"/>
                    <a:pt x="722033" y="26933"/>
                  </a:cubicBezTo>
                  <a:cubicBezTo>
                    <a:pt x="725208" y="40268"/>
                    <a:pt x="727747" y="54238"/>
                    <a:pt x="716953" y="68208"/>
                  </a:cubicBezTo>
                  <a:cubicBezTo>
                    <a:pt x="673137" y="67573"/>
                    <a:pt x="667422" y="106943"/>
                    <a:pt x="643928" y="137423"/>
                  </a:cubicBezTo>
                  <a:cubicBezTo>
                    <a:pt x="555662" y="152663"/>
                    <a:pt x="452793" y="199653"/>
                    <a:pt x="367068" y="192033"/>
                  </a:cubicBezTo>
                  <a:cubicBezTo>
                    <a:pt x="370878" y="153933"/>
                    <a:pt x="501053" y="157108"/>
                    <a:pt x="536612" y="138058"/>
                  </a:cubicBezTo>
                  <a:close/>
                  <a:moveTo>
                    <a:pt x="388658" y="121548"/>
                  </a:moveTo>
                  <a:cubicBezTo>
                    <a:pt x="450887" y="124723"/>
                    <a:pt x="612812" y="113928"/>
                    <a:pt x="651547" y="66303"/>
                  </a:cubicBezTo>
                  <a:cubicBezTo>
                    <a:pt x="658533" y="42808"/>
                    <a:pt x="636943" y="18043"/>
                    <a:pt x="613447" y="21218"/>
                  </a:cubicBezTo>
                  <a:cubicBezTo>
                    <a:pt x="537883" y="43443"/>
                    <a:pt x="438822" y="31378"/>
                    <a:pt x="374053" y="70748"/>
                  </a:cubicBezTo>
                  <a:cubicBezTo>
                    <a:pt x="377862" y="86623"/>
                    <a:pt x="382943" y="103133"/>
                    <a:pt x="388658" y="121548"/>
                  </a:cubicBezTo>
                  <a:close/>
                  <a:moveTo>
                    <a:pt x="347383" y="65668"/>
                  </a:moveTo>
                  <a:cubicBezTo>
                    <a:pt x="275628" y="73288"/>
                    <a:pt x="201968" y="68843"/>
                    <a:pt x="133387" y="91703"/>
                  </a:cubicBezTo>
                  <a:cubicBezTo>
                    <a:pt x="131483" y="119008"/>
                    <a:pt x="132753" y="145678"/>
                    <a:pt x="144818" y="169808"/>
                  </a:cubicBezTo>
                  <a:cubicBezTo>
                    <a:pt x="207047" y="142503"/>
                    <a:pt x="415962" y="182508"/>
                    <a:pt x="347383" y="65668"/>
                  </a:cubicBezTo>
                  <a:close/>
                  <a:moveTo>
                    <a:pt x="106083" y="110118"/>
                  </a:moveTo>
                  <a:cubicBezTo>
                    <a:pt x="81318" y="115198"/>
                    <a:pt x="37503" y="132978"/>
                    <a:pt x="52743" y="161553"/>
                  </a:cubicBezTo>
                  <a:cubicBezTo>
                    <a:pt x="71158" y="167903"/>
                    <a:pt x="90208" y="171078"/>
                    <a:pt x="111797" y="169808"/>
                  </a:cubicBezTo>
                  <a:cubicBezTo>
                    <a:pt x="115608" y="148218"/>
                    <a:pt x="114972" y="129803"/>
                    <a:pt x="106083" y="110118"/>
                  </a:cubicBezTo>
                  <a:close/>
                  <a:moveTo>
                    <a:pt x="680122" y="49793"/>
                  </a:moveTo>
                  <a:cubicBezTo>
                    <a:pt x="687743" y="47253"/>
                    <a:pt x="701712" y="49158"/>
                    <a:pt x="699172" y="37728"/>
                  </a:cubicBezTo>
                  <a:cubicBezTo>
                    <a:pt x="692187" y="30743"/>
                    <a:pt x="679487" y="37093"/>
                    <a:pt x="680122" y="4979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80" name="Google Shape;380;p7"/>
            <p:cNvSpPr/>
            <p:nvPr/>
          </p:nvSpPr>
          <p:spPr>
            <a:xfrm rot="3013936">
              <a:off x="1856192" y="906044"/>
              <a:ext cx="112704" cy="289910"/>
            </a:xfrm>
            <a:custGeom>
              <a:avLst/>
              <a:gdLst/>
              <a:ahLst/>
              <a:cxnLst/>
              <a:rect l="l" t="t" r="r" b="b"/>
              <a:pathLst>
                <a:path w="232561" h="598221" extrusionOk="0">
                  <a:moveTo>
                    <a:pt x="113282" y="495986"/>
                  </a:moveTo>
                  <a:cubicBezTo>
                    <a:pt x="77722" y="519481"/>
                    <a:pt x="56132" y="585521"/>
                    <a:pt x="22477" y="598221"/>
                  </a:cubicBezTo>
                  <a:cubicBezTo>
                    <a:pt x="-37848" y="484556"/>
                    <a:pt x="39622" y="335966"/>
                    <a:pt x="64388" y="215316"/>
                  </a:cubicBezTo>
                  <a:cubicBezTo>
                    <a:pt x="82802" y="153086"/>
                    <a:pt x="100582" y="90856"/>
                    <a:pt x="115822" y="27991"/>
                  </a:cubicBezTo>
                  <a:cubicBezTo>
                    <a:pt x="125982" y="-24714"/>
                    <a:pt x="192657" y="10846"/>
                    <a:pt x="223772" y="23546"/>
                  </a:cubicBezTo>
                  <a:cubicBezTo>
                    <a:pt x="247268" y="47041"/>
                    <a:pt x="216788" y="92761"/>
                    <a:pt x="211707" y="121971"/>
                  </a:cubicBezTo>
                  <a:cubicBezTo>
                    <a:pt x="177418" y="245161"/>
                    <a:pt x="139952" y="370891"/>
                    <a:pt x="113282" y="495986"/>
                  </a:cubicBezTo>
                  <a:close/>
                  <a:moveTo>
                    <a:pt x="45338" y="459156"/>
                  </a:moveTo>
                  <a:cubicBezTo>
                    <a:pt x="74547" y="330886"/>
                    <a:pt x="116457" y="203886"/>
                    <a:pt x="145668" y="76886"/>
                  </a:cubicBezTo>
                  <a:cubicBezTo>
                    <a:pt x="109472" y="78156"/>
                    <a:pt x="92963" y="222301"/>
                    <a:pt x="77088" y="257861"/>
                  </a:cubicBezTo>
                  <a:cubicBezTo>
                    <a:pt x="76452" y="295961"/>
                    <a:pt x="252" y="454076"/>
                    <a:pt x="45972" y="458521"/>
                  </a:cubicBezTo>
                  <a:cubicBezTo>
                    <a:pt x="56768" y="469316"/>
                    <a:pt x="69468" y="475666"/>
                    <a:pt x="85977" y="474396"/>
                  </a:cubicBezTo>
                  <a:cubicBezTo>
                    <a:pt x="99313" y="448996"/>
                    <a:pt x="223772" y="55296"/>
                    <a:pt x="175513" y="85776"/>
                  </a:cubicBezTo>
                  <a:cubicBezTo>
                    <a:pt x="122807" y="140386"/>
                    <a:pt x="105027" y="464871"/>
                    <a:pt x="45338" y="459156"/>
                  </a:cubicBezTo>
                  <a:close/>
                  <a:moveTo>
                    <a:pt x="202818" y="67361"/>
                  </a:moveTo>
                  <a:cubicBezTo>
                    <a:pt x="204722" y="55296"/>
                    <a:pt x="205357" y="47676"/>
                    <a:pt x="206627" y="40691"/>
                  </a:cubicBezTo>
                  <a:cubicBezTo>
                    <a:pt x="183768" y="22276"/>
                    <a:pt x="139318" y="7671"/>
                    <a:pt x="136777" y="48311"/>
                  </a:cubicBezTo>
                  <a:cubicBezTo>
                    <a:pt x="156463" y="61011"/>
                    <a:pt x="178052" y="61646"/>
                    <a:pt x="202818" y="67361"/>
                  </a:cubicBezTo>
                  <a:close/>
                  <a:moveTo>
                    <a:pt x="28193" y="481381"/>
                  </a:moveTo>
                  <a:cubicBezTo>
                    <a:pt x="20572" y="551231"/>
                    <a:pt x="45338" y="558216"/>
                    <a:pt x="77088" y="497891"/>
                  </a:cubicBezTo>
                  <a:cubicBezTo>
                    <a:pt x="61847" y="488366"/>
                    <a:pt x="45972" y="487096"/>
                    <a:pt x="28193" y="48138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81" name="Google Shape;381;p7"/>
            <p:cNvSpPr/>
            <p:nvPr/>
          </p:nvSpPr>
          <p:spPr>
            <a:xfrm rot="2198047">
              <a:off x="3510054" y="793341"/>
              <a:ext cx="140231" cy="367055"/>
            </a:xfrm>
            <a:custGeom>
              <a:avLst/>
              <a:gdLst/>
              <a:ahLst/>
              <a:cxnLst/>
              <a:rect l="l" t="t" r="r" b="b"/>
              <a:pathLst>
                <a:path w="288538" h="755251" extrusionOk="0">
                  <a:moveTo>
                    <a:pt x="159385" y="203835"/>
                  </a:moveTo>
                  <a:cubicBezTo>
                    <a:pt x="135890" y="116840"/>
                    <a:pt x="239395" y="74295"/>
                    <a:pt x="262890" y="0"/>
                  </a:cubicBezTo>
                  <a:cubicBezTo>
                    <a:pt x="320675" y="52070"/>
                    <a:pt x="269240" y="174625"/>
                    <a:pt x="222250" y="224155"/>
                  </a:cubicBezTo>
                  <a:cubicBezTo>
                    <a:pt x="234950" y="327660"/>
                    <a:pt x="174625" y="408305"/>
                    <a:pt x="143510" y="500380"/>
                  </a:cubicBezTo>
                  <a:cubicBezTo>
                    <a:pt x="127635" y="528955"/>
                    <a:pt x="31750" y="815975"/>
                    <a:pt x="0" y="743585"/>
                  </a:cubicBezTo>
                  <a:cubicBezTo>
                    <a:pt x="43180" y="565150"/>
                    <a:pt x="33020" y="346710"/>
                    <a:pt x="159385" y="203835"/>
                  </a:cubicBezTo>
                  <a:close/>
                  <a:moveTo>
                    <a:pt x="43180" y="661035"/>
                  </a:moveTo>
                  <a:cubicBezTo>
                    <a:pt x="103505" y="576580"/>
                    <a:pt x="121920" y="466725"/>
                    <a:pt x="172085" y="375285"/>
                  </a:cubicBezTo>
                  <a:cubicBezTo>
                    <a:pt x="180340" y="353060"/>
                    <a:pt x="195580" y="327025"/>
                    <a:pt x="191135" y="303530"/>
                  </a:cubicBezTo>
                  <a:cubicBezTo>
                    <a:pt x="171450" y="297815"/>
                    <a:pt x="151765" y="292735"/>
                    <a:pt x="130810" y="287020"/>
                  </a:cubicBezTo>
                  <a:cubicBezTo>
                    <a:pt x="74295" y="403225"/>
                    <a:pt x="55880" y="534035"/>
                    <a:pt x="43180" y="661035"/>
                  </a:cubicBezTo>
                  <a:close/>
                  <a:moveTo>
                    <a:pt x="261620" y="67945"/>
                  </a:moveTo>
                  <a:cubicBezTo>
                    <a:pt x="259715" y="67310"/>
                    <a:pt x="257175" y="66040"/>
                    <a:pt x="255270" y="65405"/>
                  </a:cubicBezTo>
                  <a:cubicBezTo>
                    <a:pt x="223520" y="100965"/>
                    <a:pt x="139700" y="176530"/>
                    <a:pt x="197485" y="217805"/>
                  </a:cubicBezTo>
                  <a:cubicBezTo>
                    <a:pt x="239395" y="175260"/>
                    <a:pt x="261620" y="126365"/>
                    <a:pt x="261620" y="67945"/>
                  </a:cubicBezTo>
                  <a:close/>
                  <a:moveTo>
                    <a:pt x="194945" y="281305"/>
                  </a:moveTo>
                  <a:cubicBezTo>
                    <a:pt x="201295" y="267970"/>
                    <a:pt x="201930" y="255905"/>
                    <a:pt x="198120" y="244475"/>
                  </a:cubicBezTo>
                  <a:cubicBezTo>
                    <a:pt x="167640" y="227330"/>
                    <a:pt x="156210" y="233045"/>
                    <a:pt x="146685" y="267335"/>
                  </a:cubicBezTo>
                  <a:cubicBezTo>
                    <a:pt x="158750" y="282575"/>
                    <a:pt x="175260" y="283210"/>
                    <a:pt x="194945" y="2813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82" name="Google Shape;382;p7"/>
            <p:cNvSpPr/>
            <p:nvPr/>
          </p:nvSpPr>
          <p:spPr>
            <a:xfrm rot="9906392">
              <a:off x="7295836" y="1033664"/>
              <a:ext cx="191420" cy="182909"/>
            </a:xfrm>
            <a:custGeom>
              <a:avLst/>
              <a:gdLst/>
              <a:ahLst/>
              <a:cxnLst/>
              <a:rect l="l" t="t" r="r" b="b"/>
              <a:pathLst>
                <a:path w="393594" h="376095" extrusionOk="0">
                  <a:moveTo>
                    <a:pt x="214418" y="305042"/>
                  </a:moveTo>
                  <a:cubicBezTo>
                    <a:pt x="268393" y="256783"/>
                    <a:pt x="326179" y="286627"/>
                    <a:pt x="373168" y="327902"/>
                  </a:cubicBezTo>
                  <a:cubicBezTo>
                    <a:pt x="334433" y="348222"/>
                    <a:pt x="287443" y="358383"/>
                    <a:pt x="242358" y="352667"/>
                  </a:cubicBezTo>
                  <a:cubicBezTo>
                    <a:pt x="242358" y="360922"/>
                    <a:pt x="242358" y="367908"/>
                    <a:pt x="242358" y="374892"/>
                  </a:cubicBezTo>
                  <a:cubicBezTo>
                    <a:pt x="208704" y="387592"/>
                    <a:pt x="190289" y="296152"/>
                    <a:pt x="189654" y="269483"/>
                  </a:cubicBezTo>
                  <a:cubicBezTo>
                    <a:pt x="-846" y="341237"/>
                    <a:pt x="-74507" y="101208"/>
                    <a:pt x="94404" y="17387"/>
                  </a:cubicBezTo>
                  <a:cubicBezTo>
                    <a:pt x="178858" y="4052"/>
                    <a:pt x="289983" y="-24523"/>
                    <a:pt x="357293" y="44058"/>
                  </a:cubicBezTo>
                  <a:cubicBezTo>
                    <a:pt x="419523" y="101208"/>
                    <a:pt x="399839" y="240272"/>
                    <a:pt x="312843" y="258687"/>
                  </a:cubicBezTo>
                  <a:cubicBezTo>
                    <a:pt x="260139" y="256147"/>
                    <a:pt x="199179" y="220587"/>
                    <a:pt x="214418" y="305042"/>
                  </a:cubicBezTo>
                  <a:close/>
                  <a:moveTo>
                    <a:pt x="369993" y="131687"/>
                  </a:moveTo>
                  <a:cubicBezTo>
                    <a:pt x="377614" y="58662"/>
                    <a:pt x="298873" y="-2298"/>
                    <a:pt x="229658" y="22467"/>
                  </a:cubicBezTo>
                  <a:cubicBezTo>
                    <a:pt x="215054" y="28817"/>
                    <a:pt x="199179" y="30722"/>
                    <a:pt x="183304" y="23737"/>
                  </a:cubicBezTo>
                  <a:cubicBezTo>
                    <a:pt x="79164" y="3417"/>
                    <a:pt x="-14182" y="120258"/>
                    <a:pt x="37254" y="217412"/>
                  </a:cubicBezTo>
                  <a:cubicBezTo>
                    <a:pt x="86148" y="318377"/>
                    <a:pt x="176954" y="218047"/>
                    <a:pt x="249979" y="231383"/>
                  </a:cubicBezTo>
                  <a:cubicBezTo>
                    <a:pt x="321098" y="265037"/>
                    <a:pt x="372533" y="203442"/>
                    <a:pt x="369993" y="131687"/>
                  </a:cubicBezTo>
                  <a:close/>
                  <a:moveTo>
                    <a:pt x="329354" y="320283"/>
                  </a:moveTo>
                  <a:cubicBezTo>
                    <a:pt x="316654" y="302502"/>
                    <a:pt x="260773" y="284087"/>
                    <a:pt x="255693" y="313297"/>
                  </a:cubicBezTo>
                  <a:cubicBezTo>
                    <a:pt x="266489" y="313297"/>
                    <a:pt x="288714" y="301233"/>
                    <a:pt x="289348" y="318377"/>
                  </a:cubicBezTo>
                  <a:cubicBezTo>
                    <a:pt x="289348" y="327902"/>
                    <a:pt x="272839" y="324092"/>
                    <a:pt x="275379" y="337427"/>
                  </a:cubicBezTo>
                  <a:cubicBezTo>
                    <a:pt x="293158" y="336158"/>
                    <a:pt x="310304" y="333617"/>
                    <a:pt x="329354" y="32028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83" name="Google Shape;383;p7"/>
            <p:cNvSpPr/>
            <p:nvPr/>
          </p:nvSpPr>
          <p:spPr>
            <a:xfrm>
              <a:off x="301831" y="611168"/>
              <a:ext cx="314135" cy="349552"/>
            </a:xfrm>
            <a:custGeom>
              <a:avLst/>
              <a:gdLst/>
              <a:ahLst/>
              <a:cxnLst/>
              <a:rect l="l" t="t" r="r" b="b"/>
              <a:pathLst>
                <a:path w="647700" h="720725" extrusionOk="0">
                  <a:moveTo>
                    <a:pt x="513080" y="323850"/>
                  </a:moveTo>
                  <a:cubicBezTo>
                    <a:pt x="517525" y="130810"/>
                    <a:pt x="228600" y="72390"/>
                    <a:pt x="142240" y="236220"/>
                  </a:cubicBezTo>
                  <a:cubicBezTo>
                    <a:pt x="74930" y="348615"/>
                    <a:pt x="219075" y="481330"/>
                    <a:pt x="144145" y="591820"/>
                  </a:cubicBezTo>
                  <a:cubicBezTo>
                    <a:pt x="140970" y="600710"/>
                    <a:pt x="146685" y="608965"/>
                    <a:pt x="156210" y="609600"/>
                  </a:cubicBezTo>
                  <a:cubicBezTo>
                    <a:pt x="183515" y="603250"/>
                    <a:pt x="471170" y="659130"/>
                    <a:pt x="370205" y="597535"/>
                  </a:cubicBezTo>
                  <a:cubicBezTo>
                    <a:pt x="366395" y="480695"/>
                    <a:pt x="525780" y="439420"/>
                    <a:pt x="513080" y="323850"/>
                  </a:cubicBezTo>
                  <a:close/>
                  <a:moveTo>
                    <a:pt x="249555" y="588010"/>
                  </a:moveTo>
                  <a:cubicBezTo>
                    <a:pt x="230505" y="510540"/>
                    <a:pt x="259080" y="430530"/>
                    <a:pt x="233680" y="354965"/>
                  </a:cubicBezTo>
                  <a:cubicBezTo>
                    <a:pt x="264795" y="384175"/>
                    <a:pt x="260985" y="381635"/>
                    <a:pt x="294640" y="368300"/>
                  </a:cubicBezTo>
                  <a:cubicBezTo>
                    <a:pt x="311785" y="385445"/>
                    <a:pt x="311785" y="385445"/>
                    <a:pt x="334010" y="392430"/>
                  </a:cubicBezTo>
                  <a:cubicBezTo>
                    <a:pt x="320675" y="454660"/>
                    <a:pt x="300355" y="514985"/>
                    <a:pt x="284480" y="576580"/>
                  </a:cubicBezTo>
                  <a:cubicBezTo>
                    <a:pt x="281305" y="594995"/>
                    <a:pt x="267335" y="597535"/>
                    <a:pt x="249555" y="588010"/>
                  </a:cubicBezTo>
                  <a:close/>
                  <a:moveTo>
                    <a:pt x="340360" y="595630"/>
                  </a:moveTo>
                  <a:cubicBezTo>
                    <a:pt x="326390" y="598805"/>
                    <a:pt x="316865" y="598805"/>
                    <a:pt x="306070" y="589280"/>
                  </a:cubicBezTo>
                  <a:cubicBezTo>
                    <a:pt x="324485" y="520065"/>
                    <a:pt x="330200" y="430530"/>
                    <a:pt x="379730" y="377825"/>
                  </a:cubicBezTo>
                  <a:cubicBezTo>
                    <a:pt x="368300" y="346075"/>
                    <a:pt x="354965" y="335915"/>
                    <a:pt x="327025" y="359410"/>
                  </a:cubicBezTo>
                  <a:cubicBezTo>
                    <a:pt x="293370" y="341630"/>
                    <a:pt x="296545" y="333375"/>
                    <a:pt x="266700" y="354330"/>
                  </a:cubicBezTo>
                  <a:cubicBezTo>
                    <a:pt x="259715" y="342900"/>
                    <a:pt x="253365" y="331470"/>
                    <a:pt x="246380" y="320040"/>
                  </a:cubicBezTo>
                  <a:cubicBezTo>
                    <a:pt x="173355" y="307975"/>
                    <a:pt x="207010" y="382905"/>
                    <a:pt x="216535" y="386715"/>
                  </a:cubicBezTo>
                  <a:cubicBezTo>
                    <a:pt x="220345" y="452120"/>
                    <a:pt x="218440" y="519430"/>
                    <a:pt x="220980" y="584835"/>
                  </a:cubicBezTo>
                  <a:cubicBezTo>
                    <a:pt x="203200" y="588645"/>
                    <a:pt x="203200" y="589280"/>
                    <a:pt x="184785" y="581660"/>
                  </a:cubicBezTo>
                  <a:cubicBezTo>
                    <a:pt x="217170" y="478790"/>
                    <a:pt x="132080" y="381635"/>
                    <a:pt x="150495" y="281305"/>
                  </a:cubicBezTo>
                  <a:cubicBezTo>
                    <a:pt x="176530" y="188595"/>
                    <a:pt x="277495" y="156210"/>
                    <a:pt x="364490" y="170180"/>
                  </a:cubicBezTo>
                  <a:cubicBezTo>
                    <a:pt x="437515" y="178435"/>
                    <a:pt x="478155" y="247650"/>
                    <a:pt x="485140" y="314325"/>
                  </a:cubicBezTo>
                  <a:cubicBezTo>
                    <a:pt x="493395" y="430530"/>
                    <a:pt x="337820" y="475615"/>
                    <a:pt x="340360" y="595630"/>
                  </a:cubicBezTo>
                  <a:close/>
                  <a:moveTo>
                    <a:pt x="325755" y="644525"/>
                  </a:moveTo>
                  <a:cubicBezTo>
                    <a:pt x="270510" y="646430"/>
                    <a:pt x="215900" y="626745"/>
                    <a:pt x="161925" y="631190"/>
                  </a:cubicBezTo>
                  <a:cubicBezTo>
                    <a:pt x="137795" y="666750"/>
                    <a:pt x="304165" y="661035"/>
                    <a:pt x="325120" y="671195"/>
                  </a:cubicBezTo>
                  <a:cubicBezTo>
                    <a:pt x="360680" y="675640"/>
                    <a:pt x="353695" y="645160"/>
                    <a:pt x="325755" y="644525"/>
                  </a:cubicBezTo>
                  <a:close/>
                  <a:moveTo>
                    <a:pt x="176530" y="681990"/>
                  </a:moveTo>
                  <a:cubicBezTo>
                    <a:pt x="167005" y="729615"/>
                    <a:pt x="273050" y="708025"/>
                    <a:pt x="304165" y="720725"/>
                  </a:cubicBezTo>
                  <a:cubicBezTo>
                    <a:pt x="378460" y="691515"/>
                    <a:pt x="199390" y="686435"/>
                    <a:pt x="176530" y="681990"/>
                  </a:cubicBezTo>
                  <a:close/>
                  <a:moveTo>
                    <a:pt x="555625" y="214630"/>
                  </a:moveTo>
                  <a:cubicBezTo>
                    <a:pt x="588010" y="198755"/>
                    <a:pt x="614045" y="179705"/>
                    <a:pt x="647700" y="162560"/>
                  </a:cubicBezTo>
                  <a:cubicBezTo>
                    <a:pt x="629285" y="140335"/>
                    <a:pt x="513080" y="196850"/>
                    <a:pt x="555625" y="214630"/>
                  </a:cubicBezTo>
                  <a:close/>
                  <a:moveTo>
                    <a:pt x="0" y="465455"/>
                  </a:moveTo>
                  <a:cubicBezTo>
                    <a:pt x="14605" y="500380"/>
                    <a:pt x="64135" y="459105"/>
                    <a:pt x="78105" y="439420"/>
                  </a:cubicBezTo>
                  <a:cubicBezTo>
                    <a:pt x="49530" y="413385"/>
                    <a:pt x="29210" y="454660"/>
                    <a:pt x="0" y="465455"/>
                  </a:cubicBezTo>
                  <a:close/>
                  <a:moveTo>
                    <a:pt x="30480" y="86360"/>
                  </a:moveTo>
                  <a:cubicBezTo>
                    <a:pt x="35560" y="98425"/>
                    <a:pt x="99060" y="177800"/>
                    <a:pt x="105410" y="149860"/>
                  </a:cubicBezTo>
                  <a:cubicBezTo>
                    <a:pt x="90170" y="130175"/>
                    <a:pt x="60325" y="67945"/>
                    <a:pt x="30480" y="86360"/>
                  </a:cubicBezTo>
                  <a:close/>
                  <a:moveTo>
                    <a:pt x="351790" y="76200"/>
                  </a:moveTo>
                  <a:cubicBezTo>
                    <a:pt x="374015" y="69215"/>
                    <a:pt x="363220" y="30480"/>
                    <a:pt x="369570" y="11430"/>
                  </a:cubicBezTo>
                  <a:cubicBezTo>
                    <a:pt x="370205" y="5080"/>
                    <a:pt x="364490" y="0"/>
                    <a:pt x="357505" y="0"/>
                  </a:cubicBezTo>
                  <a:cubicBezTo>
                    <a:pt x="335915" y="635"/>
                    <a:pt x="345440" y="30480"/>
                    <a:pt x="342265" y="45085"/>
                  </a:cubicBezTo>
                  <a:cubicBezTo>
                    <a:pt x="342265" y="45085"/>
                    <a:pt x="342265" y="45085"/>
                    <a:pt x="342900" y="45085"/>
                  </a:cubicBezTo>
                  <a:cubicBezTo>
                    <a:pt x="342265" y="55245"/>
                    <a:pt x="336550" y="75565"/>
                    <a:pt x="351790" y="76200"/>
                  </a:cubicBezTo>
                  <a:close/>
                  <a:moveTo>
                    <a:pt x="519430" y="487045"/>
                  </a:moveTo>
                  <a:cubicBezTo>
                    <a:pt x="540385" y="495935"/>
                    <a:pt x="566420" y="540385"/>
                    <a:pt x="589280" y="520700"/>
                  </a:cubicBezTo>
                  <a:cubicBezTo>
                    <a:pt x="585470" y="502920"/>
                    <a:pt x="500380" y="438785"/>
                    <a:pt x="519430" y="48704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84" name="Google Shape;384;p7"/>
            <p:cNvSpPr/>
            <p:nvPr/>
          </p:nvSpPr>
          <p:spPr>
            <a:xfrm>
              <a:off x="5200465" y="821938"/>
              <a:ext cx="313748" cy="356086"/>
            </a:xfrm>
            <a:custGeom>
              <a:avLst/>
              <a:gdLst/>
              <a:ahLst/>
              <a:cxnLst/>
              <a:rect l="l" t="t" r="r" b="b"/>
              <a:pathLst>
                <a:path w="646904" h="734197" extrusionOk="0">
                  <a:moveTo>
                    <a:pt x="624840" y="487872"/>
                  </a:moveTo>
                  <a:cubicBezTo>
                    <a:pt x="596265" y="353252"/>
                    <a:pt x="540386" y="227522"/>
                    <a:pt x="497840" y="97347"/>
                  </a:cubicBezTo>
                  <a:cubicBezTo>
                    <a:pt x="482600" y="59247"/>
                    <a:pt x="474345" y="-1078"/>
                    <a:pt x="420370" y="28132"/>
                  </a:cubicBezTo>
                  <a:cubicBezTo>
                    <a:pt x="389255" y="44007"/>
                    <a:pt x="387986" y="-11238"/>
                    <a:pt x="354330" y="2097"/>
                  </a:cubicBezTo>
                  <a:cubicBezTo>
                    <a:pt x="234315" y="31307"/>
                    <a:pt x="104775" y="90362"/>
                    <a:pt x="0" y="151322"/>
                  </a:cubicBezTo>
                  <a:cubicBezTo>
                    <a:pt x="163195" y="779972"/>
                    <a:pt x="226061" y="866332"/>
                    <a:pt x="21590" y="162117"/>
                  </a:cubicBezTo>
                  <a:cubicBezTo>
                    <a:pt x="130811" y="105602"/>
                    <a:pt x="241300" y="40832"/>
                    <a:pt x="364490" y="23687"/>
                  </a:cubicBezTo>
                  <a:cubicBezTo>
                    <a:pt x="395605" y="56707"/>
                    <a:pt x="396240" y="56072"/>
                    <a:pt x="402590" y="79567"/>
                  </a:cubicBezTo>
                  <a:cubicBezTo>
                    <a:pt x="463550" y="226252"/>
                    <a:pt x="509905" y="375477"/>
                    <a:pt x="556261" y="526607"/>
                  </a:cubicBezTo>
                  <a:cubicBezTo>
                    <a:pt x="426086" y="593917"/>
                    <a:pt x="282575" y="667577"/>
                    <a:pt x="134620" y="680912"/>
                  </a:cubicBezTo>
                  <a:cubicBezTo>
                    <a:pt x="128270" y="680912"/>
                    <a:pt x="125095" y="689167"/>
                    <a:pt x="130175" y="693612"/>
                  </a:cubicBezTo>
                  <a:cubicBezTo>
                    <a:pt x="151765" y="709487"/>
                    <a:pt x="182245" y="690437"/>
                    <a:pt x="204470" y="688532"/>
                  </a:cubicBezTo>
                  <a:cubicBezTo>
                    <a:pt x="226061" y="700597"/>
                    <a:pt x="211455" y="728537"/>
                    <a:pt x="238125" y="732982"/>
                  </a:cubicBezTo>
                  <a:cubicBezTo>
                    <a:pt x="331470" y="744412"/>
                    <a:pt x="414655" y="672022"/>
                    <a:pt x="503555" y="649162"/>
                  </a:cubicBezTo>
                  <a:cubicBezTo>
                    <a:pt x="545465" y="633922"/>
                    <a:pt x="589280" y="623762"/>
                    <a:pt x="627380" y="599632"/>
                  </a:cubicBezTo>
                  <a:cubicBezTo>
                    <a:pt x="671830" y="579312"/>
                    <a:pt x="626745" y="524067"/>
                    <a:pt x="624840" y="487872"/>
                  </a:cubicBezTo>
                  <a:close/>
                  <a:moveTo>
                    <a:pt x="504825" y="628842"/>
                  </a:moveTo>
                  <a:cubicBezTo>
                    <a:pt x="418465" y="663132"/>
                    <a:pt x="337186" y="702502"/>
                    <a:pt x="245745" y="724092"/>
                  </a:cubicBezTo>
                  <a:cubicBezTo>
                    <a:pt x="241936" y="710122"/>
                    <a:pt x="238761" y="698057"/>
                    <a:pt x="234950" y="684087"/>
                  </a:cubicBezTo>
                  <a:cubicBezTo>
                    <a:pt x="339725" y="641542"/>
                    <a:pt x="449580" y="602172"/>
                    <a:pt x="553086" y="554547"/>
                  </a:cubicBezTo>
                  <a:cubicBezTo>
                    <a:pt x="556261" y="557087"/>
                    <a:pt x="591820" y="542482"/>
                    <a:pt x="588645" y="522797"/>
                  </a:cubicBezTo>
                  <a:cubicBezTo>
                    <a:pt x="537211" y="472632"/>
                    <a:pt x="544830" y="386907"/>
                    <a:pt x="516255" y="324677"/>
                  </a:cubicBezTo>
                  <a:cubicBezTo>
                    <a:pt x="488315" y="235142"/>
                    <a:pt x="447040" y="152592"/>
                    <a:pt x="418465" y="62422"/>
                  </a:cubicBezTo>
                  <a:cubicBezTo>
                    <a:pt x="469900" y="-53148"/>
                    <a:pt x="604520" y="513272"/>
                    <a:pt x="619761" y="552642"/>
                  </a:cubicBezTo>
                  <a:cubicBezTo>
                    <a:pt x="631825" y="607887"/>
                    <a:pt x="539750" y="607887"/>
                    <a:pt x="504825" y="628842"/>
                  </a:cubicBezTo>
                  <a:close/>
                  <a:moveTo>
                    <a:pt x="180975" y="522162"/>
                  </a:moveTo>
                  <a:cubicBezTo>
                    <a:pt x="182880" y="565977"/>
                    <a:pt x="377825" y="458027"/>
                    <a:pt x="415925" y="453582"/>
                  </a:cubicBezTo>
                  <a:cubicBezTo>
                    <a:pt x="636270" y="342457"/>
                    <a:pt x="215265" y="507557"/>
                    <a:pt x="180975" y="522162"/>
                  </a:cubicBezTo>
                  <a:close/>
                  <a:moveTo>
                    <a:pt x="90170" y="144972"/>
                  </a:moveTo>
                  <a:cubicBezTo>
                    <a:pt x="73661" y="159577"/>
                    <a:pt x="67945" y="299277"/>
                    <a:pt x="104140" y="277687"/>
                  </a:cubicBezTo>
                  <a:cubicBezTo>
                    <a:pt x="104775" y="271337"/>
                    <a:pt x="105411" y="264987"/>
                    <a:pt x="106045" y="258637"/>
                  </a:cubicBezTo>
                  <a:cubicBezTo>
                    <a:pt x="122555" y="253557"/>
                    <a:pt x="137795" y="248477"/>
                    <a:pt x="151765" y="244032"/>
                  </a:cubicBezTo>
                  <a:cubicBezTo>
                    <a:pt x="161290" y="252287"/>
                    <a:pt x="167640" y="270702"/>
                    <a:pt x="180975" y="258637"/>
                  </a:cubicBezTo>
                  <a:cubicBezTo>
                    <a:pt x="158115" y="219902"/>
                    <a:pt x="127000" y="169102"/>
                    <a:pt x="90170" y="144972"/>
                  </a:cubicBezTo>
                  <a:close/>
                  <a:moveTo>
                    <a:pt x="137161" y="222442"/>
                  </a:moveTo>
                  <a:cubicBezTo>
                    <a:pt x="128905" y="233872"/>
                    <a:pt x="118745" y="235777"/>
                    <a:pt x="105411" y="233872"/>
                  </a:cubicBezTo>
                  <a:cubicBezTo>
                    <a:pt x="100965" y="218632"/>
                    <a:pt x="99061" y="204662"/>
                    <a:pt x="104140" y="188152"/>
                  </a:cubicBezTo>
                  <a:cubicBezTo>
                    <a:pt x="121286" y="195137"/>
                    <a:pt x="127636" y="209742"/>
                    <a:pt x="137161" y="222442"/>
                  </a:cubicBezTo>
                  <a:close/>
                  <a:moveTo>
                    <a:pt x="400050" y="245937"/>
                  </a:moveTo>
                  <a:cubicBezTo>
                    <a:pt x="407670" y="200852"/>
                    <a:pt x="140336" y="324677"/>
                    <a:pt x="111761" y="337377"/>
                  </a:cubicBezTo>
                  <a:cubicBezTo>
                    <a:pt x="191136" y="350712"/>
                    <a:pt x="314325" y="265622"/>
                    <a:pt x="400050" y="245937"/>
                  </a:cubicBezTo>
                  <a:close/>
                  <a:moveTo>
                    <a:pt x="462915" y="478347"/>
                  </a:moveTo>
                  <a:cubicBezTo>
                    <a:pt x="382905" y="475807"/>
                    <a:pt x="304165" y="539942"/>
                    <a:pt x="224155" y="558357"/>
                  </a:cubicBezTo>
                  <a:cubicBezTo>
                    <a:pt x="88900" y="640907"/>
                    <a:pt x="455930" y="496127"/>
                    <a:pt x="462915" y="478347"/>
                  </a:cubicBezTo>
                  <a:close/>
                  <a:moveTo>
                    <a:pt x="168275" y="373572"/>
                  </a:moveTo>
                  <a:cubicBezTo>
                    <a:pt x="155575" y="376747"/>
                    <a:pt x="143511" y="387542"/>
                    <a:pt x="154940" y="399607"/>
                  </a:cubicBezTo>
                  <a:cubicBezTo>
                    <a:pt x="441325" y="299277"/>
                    <a:pt x="540386" y="220537"/>
                    <a:pt x="168275" y="373572"/>
                  </a:cubicBezTo>
                  <a:close/>
                  <a:moveTo>
                    <a:pt x="262890" y="426912"/>
                  </a:moveTo>
                  <a:cubicBezTo>
                    <a:pt x="226695" y="428817"/>
                    <a:pt x="195580" y="449772"/>
                    <a:pt x="158750" y="459297"/>
                  </a:cubicBezTo>
                  <a:cubicBezTo>
                    <a:pt x="159386" y="473902"/>
                    <a:pt x="169545" y="479617"/>
                    <a:pt x="182245" y="473902"/>
                  </a:cubicBezTo>
                  <a:cubicBezTo>
                    <a:pt x="198120" y="463742"/>
                    <a:pt x="290830" y="451042"/>
                    <a:pt x="262890" y="426912"/>
                  </a:cubicBezTo>
                  <a:close/>
                  <a:moveTo>
                    <a:pt x="179070" y="182437"/>
                  </a:moveTo>
                  <a:cubicBezTo>
                    <a:pt x="177165" y="163387"/>
                    <a:pt x="179705" y="157672"/>
                    <a:pt x="190500" y="141797"/>
                  </a:cubicBezTo>
                  <a:cubicBezTo>
                    <a:pt x="161290" y="150687"/>
                    <a:pt x="162561" y="113857"/>
                    <a:pt x="143511" y="124017"/>
                  </a:cubicBezTo>
                  <a:cubicBezTo>
                    <a:pt x="144145" y="146877"/>
                    <a:pt x="144145" y="146877"/>
                    <a:pt x="137161" y="163387"/>
                  </a:cubicBezTo>
                  <a:cubicBezTo>
                    <a:pt x="150495" y="169102"/>
                    <a:pt x="163195" y="175452"/>
                    <a:pt x="179070" y="182437"/>
                  </a:cubicBezTo>
                  <a:close/>
                  <a:moveTo>
                    <a:pt x="372111" y="153227"/>
                  </a:moveTo>
                  <a:cubicBezTo>
                    <a:pt x="307340" y="148147"/>
                    <a:pt x="240665" y="219902"/>
                    <a:pt x="346711" y="174817"/>
                  </a:cubicBezTo>
                  <a:cubicBezTo>
                    <a:pt x="358775" y="169737"/>
                    <a:pt x="368936" y="169737"/>
                    <a:pt x="372111" y="153227"/>
                  </a:cubicBezTo>
                  <a:close/>
                  <a:moveTo>
                    <a:pt x="304800" y="228792"/>
                  </a:moveTo>
                  <a:cubicBezTo>
                    <a:pt x="324486" y="222442"/>
                    <a:pt x="358775" y="224347"/>
                    <a:pt x="360045" y="197042"/>
                  </a:cubicBezTo>
                  <a:cubicBezTo>
                    <a:pt x="343536" y="202757"/>
                    <a:pt x="276861" y="207837"/>
                    <a:pt x="304800" y="22879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85" name="Google Shape;385;p7"/>
            <p:cNvSpPr/>
            <p:nvPr/>
          </p:nvSpPr>
          <p:spPr>
            <a:xfrm rot="-988374">
              <a:off x="8793699" y="981136"/>
              <a:ext cx="395858" cy="320125"/>
            </a:xfrm>
            <a:custGeom>
              <a:avLst/>
              <a:gdLst/>
              <a:ahLst/>
              <a:cxnLst/>
              <a:rect l="l" t="t" r="r" b="b"/>
              <a:pathLst>
                <a:path w="816364" h="660184" extrusionOk="0">
                  <a:moveTo>
                    <a:pt x="816263" y="506476"/>
                  </a:moveTo>
                  <a:cubicBezTo>
                    <a:pt x="711488" y="-86613"/>
                    <a:pt x="921672" y="-14858"/>
                    <a:pt x="306357" y="27051"/>
                  </a:cubicBezTo>
                  <a:cubicBezTo>
                    <a:pt x="279052" y="-13588"/>
                    <a:pt x="225077" y="19432"/>
                    <a:pt x="186342" y="20701"/>
                  </a:cubicBezTo>
                  <a:cubicBezTo>
                    <a:pt x="182532" y="28957"/>
                    <a:pt x="179357" y="35942"/>
                    <a:pt x="174912" y="45467"/>
                  </a:cubicBezTo>
                  <a:cubicBezTo>
                    <a:pt x="147607" y="9907"/>
                    <a:pt x="110142" y="29592"/>
                    <a:pt x="73312" y="35307"/>
                  </a:cubicBezTo>
                  <a:cubicBezTo>
                    <a:pt x="70137" y="42292"/>
                    <a:pt x="67597" y="48007"/>
                    <a:pt x="65057" y="54357"/>
                  </a:cubicBezTo>
                  <a:cubicBezTo>
                    <a:pt x="7272" y="56897"/>
                    <a:pt x="-8603" y="109601"/>
                    <a:pt x="4097" y="159132"/>
                  </a:cubicBezTo>
                  <a:cubicBezTo>
                    <a:pt x="10447" y="316612"/>
                    <a:pt x="42832" y="472822"/>
                    <a:pt x="51722" y="630301"/>
                  </a:cubicBezTo>
                  <a:cubicBezTo>
                    <a:pt x="86647" y="676657"/>
                    <a:pt x="126652" y="659512"/>
                    <a:pt x="171737" y="642367"/>
                  </a:cubicBezTo>
                  <a:cubicBezTo>
                    <a:pt x="243492" y="636017"/>
                    <a:pt x="313977" y="620142"/>
                    <a:pt x="385732" y="615062"/>
                  </a:cubicBezTo>
                  <a:cubicBezTo>
                    <a:pt x="477172" y="610617"/>
                    <a:pt x="567342" y="594742"/>
                    <a:pt x="657513" y="588392"/>
                  </a:cubicBezTo>
                  <a:cubicBezTo>
                    <a:pt x="715933" y="571247"/>
                    <a:pt x="820072" y="597282"/>
                    <a:pt x="816263" y="506476"/>
                  </a:cubicBezTo>
                  <a:close/>
                  <a:moveTo>
                    <a:pt x="761652" y="549022"/>
                  </a:moveTo>
                  <a:cubicBezTo>
                    <a:pt x="573692" y="583947"/>
                    <a:pt x="382557" y="591567"/>
                    <a:pt x="193962" y="618872"/>
                  </a:cubicBezTo>
                  <a:cubicBezTo>
                    <a:pt x="156497" y="613792"/>
                    <a:pt x="82202" y="665226"/>
                    <a:pt x="73312" y="606172"/>
                  </a:cubicBezTo>
                  <a:cubicBezTo>
                    <a:pt x="59977" y="492507"/>
                    <a:pt x="45372" y="378842"/>
                    <a:pt x="32037" y="265176"/>
                  </a:cubicBezTo>
                  <a:cubicBezTo>
                    <a:pt x="36482" y="210567"/>
                    <a:pt x="-8603" y="112142"/>
                    <a:pt x="52357" y="82297"/>
                  </a:cubicBezTo>
                  <a:cubicBezTo>
                    <a:pt x="189517" y="63247"/>
                    <a:pt x="327312" y="41022"/>
                    <a:pt x="466377" y="38482"/>
                  </a:cubicBezTo>
                  <a:cubicBezTo>
                    <a:pt x="769272" y="14351"/>
                    <a:pt x="740697" y="-41528"/>
                    <a:pt x="764192" y="281687"/>
                  </a:cubicBezTo>
                  <a:cubicBezTo>
                    <a:pt x="755302" y="281051"/>
                    <a:pt x="757842" y="274067"/>
                    <a:pt x="755302" y="270257"/>
                  </a:cubicBezTo>
                  <a:cubicBezTo>
                    <a:pt x="741967" y="249301"/>
                    <a:pt x="721647" y="263272"/>
                    <a:pt x="709583" y="277242"/>
                  </a:cubicBezTo>
                  <a:cubicBezTo>
                    <a:pt x="686088" y="242317"/>
                    <a:pt x="697517" y="60707"/>
                    <a:pt x="653702" y="63882"/>
                  </a:cubicBezTo>
                  <a:cubicBezTo>
                    <a:pt x="461297" y="91187"/>
                    <a:pt x="268257" y="108967"/>
                    <a:pt x="75217" y="126747"/>
                  </a:cubicBezTo>
                  <a:cubicBezTo>
                    <a:pt x="87917" y="245492"/>
                    <a:pt x="110777" y="356617"/>
                    <a:pt x="119667" y="474726"/>
                  </a:cubicBezTo>
                  <a:cubicBezTo>
                    <a:pt x="127287" y="501397"/>
                    <a:pt x="109507" y="568072"/>
                    <a:pt x="150782" y="565532"/>
                  </a:cubicBezTo>
                  <a:cubicBezTo>
                    <a:pt x="333027" y="540767"/>
                    <a:pt x="519717" y="557276"/>
                    <a:pt x="700058" y="507112"/>
                  </a:cubicBezTo>
                  <a:cubicBezTo>
                    <a:pt x="759747" y="495047"/>
                    <a:pt x="701327" y="358522"/>
                    <a:pt x="705138" y="312167"/>
                  </a:cubicBezTo>
                  <a:cubicBezTo>
                    <a:pt x="729267" y="306451"/>
                    <a:pt x="721647" y="345187"/>
                    <a:pt x="761652" y="308357"/>
                  </a:cubicBezTo>
                  <a:cubicBezTo>
                    <a:pt x="775622" y="349632"/>
                    <a:pt x="820072" y="536957"/>
                    <a:pt x="761652" y="549022"/>
                  </a:cubicBezTo>
                  <a:close/>
                  <a:moveTo>
                    <a:pt x="700692" y="478537"/>
                  </a:moveTo>
                  <a:cubicBezTo>
                    <a:pt x="522892" y="538862"/>
                    <a:pt x="337472" y="526162"/>
                    <a:pt x="152687" y="542037"/>
                  </a:cubicBezTo>
                  <a:cubicBezTo>
                    <a:pt x="130462" y="412497"/>
                    <a:pt x="112682" y="276607"/>
                    <a:pt x="102522" y="144526"/>
                  </a:cubicBezTo>
                  <a:cubicBezTo>
                    <a:pt x="282227" y="127382"/>
                    <a:pt x="467012" y="96901"/>
                    <a:pt x="647988" y="93726"/>
                  </a:cubicBezTo>
                  <a:cubicBezTo>
                    <a:pt x="682913" y="218187"/>
                    <a:pt x="694342" y="348997"/>
                    <a:pt x="700692" y="478537"/>
                  </a:cubicBezTo>
                  <a:close/>
                  <a:moveTo>
                    <a:pt x="502572" y="293751"/>
                  </a:moveTo>
                  <a:cubicBezTo>
                    <a:pt x="436532" y="277876"/>
                    <a:pt x="374937" y="230251"/>
                    <a:pt x="307627" y="228982"/>
                  </a:cubicBezTo>
                  <a:cubicBezTo>
                    <a:pt x="338107" y="506476"/>
                    <a:pt x="291752" y="420117"/>
                    <a:pt x="515907" y="325501"/>
                  </a:cubicBezTo>
                  <a:cubicBezTo>
                    <a:pt x="562263" y="307722"/>
                    <a:pt x="538132" y="292482"/>
                    <a:pt x="502572" y="293751"/>
                  </a:cubicBezTo>
                  <a:close/>
                  <a:moveTo>
                    <a:pt x="352077" y="378207"/>
                  </a:moveTo>
                  <a:cubicBezTo>
                    <a:pt x="345727" y="360426"/>
                    <a:pt x="329217" y="301372"/>
                    <a:pt x="334297" y="258192"/>
                  </a:cubicBezTo>
                  <a:cubicBezTo>
                    <a:pt x="382557" y="262637"/>
                    <a:pt x="445422" y="296292"/>
                    <a:pt x="497492" y="306451"/>
                  </a:cubicBezTo>
                  <a:cubicBezTo>
                    <a:pt x="467012" y="341376"/>
                    <a:pt x="396527" y="363601"/>
                    <a:pt x="352077" y="37820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86" name="Google Shape;386;p7"/>
            <p:cNvSpPr/>
            <p:nvPr/>
          </p:nvSpPr>
          <p:spPr>
            <a:xfrm rot="1179229">
              <a:off x="6978602" y="547675"/>
              <a:ext cx="347146" cy="378286"/>
            </a:xfrm>
            <a:custGeom>
              <a:avLst/>
              <a:gdLst/>
              <a:ahLst/>
              <a:cxnLst/>
              <a:rect l="l" t="t" r="r" b="b"/>
              <a:pathLst>
                <a:path w="718509" h="782962" extrusionOk="0">
                  <a:moveTo>
                    <a:pt x="707390" y="178442"/>
                  </a:moveTo>
                  <a:cubicBezTo>
                    <a:pt x="705485" y="163837"/>
                    <a:pt x="700405" y="154947"/>
                    <a:pt x="683895" y="153042"/>
                  </a:cubicBezTo>
                  <a:cubicBezTo>
                    <a:pt x="685800" y="135897"/>
                    <a:pt x="673100" y="127642"/>
                    <a:pt x="665480" y="114942"/>
                  </a:cubicBezTo>
                  <a:cubicBezTo>
                    <a:pt x="664845" y="85097"/>
                    <a:pt x="638810" y="88907"/>
                    <a:pt x="618490" y="95257"/>
                  </a:cubicBezTo>
                  <a:cubicBezTo>
                    <a:pt x="595630" y="74302"/>
                    <a:pt x="582295" y="68587"/>
                    <a:pt x="555625" y="88272"/>
                  </a:cubicBezTo>
                  <a:cubicBezTo>
                    <a:pt x="523875" y="100972"/>
                    <a:pt x="523240" y="30487"/>
                    <a:pt x="488315" y="60332"/>
                  </a:cubicBezTo>
                  <a:cubicBezTo>
                    <a:pt x="445135" y="96527"/>
                    <a:pt x="462915" y="-3803"/>
                    <a:pt x="385445" y="42552"/>
                  </a:cubicBezTo>
                  <a:cubicBezTo>
                    <a:pt x="359410" y="-34918"/>
                    <a:pt x="319405" y="13977"/>
                    <a:pt x="274320" y="29852"/>
                  </a:cubicBezTo>
                  <a:cubicBezTo>
                    <a:pt x="182245" y="239402"/>
                    <a:pt x="65405" y="447047"/>
                    <a:pt x="0" y="662312"/>
                  </a:cubicBezTo>
                  <a:cubicBezTo>
                    <a:pt x="161925" y="678822"/>
                    <a:pt x="313055" y="747402"/>
                    <a:pt x="471170" y="782962"/>
                  </a:cubicBezTo>
                  <a:cubicBezTo>
                    <a:pt x="532130" y="658502"/>
                    <a:pt x="575310" y="535947"/>
                    <a:pt x="636905" y="413392"/>
                  </a:cubicBezTo>
                  <a:cubicBezTo>
                    <a:pt x="664210" y="349892"/>
                    <a:pt x="688975" y="285757"/>
                    <a:pt x="714375" y="221622"/>
                  </a:cubicBezTo>
                  <a:cubicBezTo>
                    <a:pt x="718185" y="205747"/>
                    <a:pt x="723900" y="190507"/>
                    <a:pt x="707390" y="178442"/>
                  </a:cubicBezTo>
                  <a:close/>
                  <a:moveTo>
                    <a:pt x="655955" y="152407"/>
                  </a:moveTo>
                  <a:cubicBezTo>
                    <a:pt x="652780" y="161297"/>
                    <a:pt x="650240" y="170187"/>
                    <a:pt x="646430" y="180347"/>
                  </a:cubicBezTo>
                  <a:cubicBezTo>
                    <a:pt x="604520" y="162567"/>
                    <a:pt x="608330" y="116847"/>
                    <a:pt x="655955" y="152407"/>
                  </a:cubicBezTo>
                  <a:close/>
                  <a:moveTo>
                    <a:pt x="561975" y="127642"/>
                  </a:moveTo>
                  <a:cubicBezTo>
                    <a:pt x="572770" y="118117"/>
                    <a:pt x="577850" y="125737"/>
                    <a:pt x="590550" y="133992"/>
                  </a:cubicBezTo>
                  <a:cubicBezTo>
                    <a:pt x="576580" y="138437"/>
                    <a:pt x="558800" y="146057"/>
                    <a:pt x="561975" y="127642"/>
                  </a:cubicBezTo>
                  <a:close/>
                  <a:moveTo>
                    <a:pt x="353695" y="33027"/>
                  </a:moveTo>
                  <a:cubicBezTo>
                    <a:pt x="351155" y="47632"/>
                    <a:pt x="334010" y="34297"/>
                    <a:pt x="323215" y="31757"/>
                  </a:cubicBezTo>
                  <a:cubicBezTo>
                    <a:pt x="334010" y="17152"/>
                    <a:pt x="350520" y="17787"/>
                    <a:pt x="353695" y="33027"/>
                  </a:cubicBezTo>
                  <a:close/>
                  <a:moveTo>
                    <a:pt x="43180" y="618497"/>
                  </a:moveTo>
                  <a:cubicBezTo>
                    <a:pt x="46990" y="609607"/>
                    <a:pt x="54610" y="612147"/>
                    <a:pt x="59055" y="613417"/>
                  </a:cubicBezTo>
                  <a:cubicBezTo>
                    <a:pt x="99060" y="635642"/>
                    <a:pt x="160020" y="625482"/>
                    <a:pt x="189865" y="659137"/>
                  </a:cubicBezTo>
                  <a:cubicBezTo>
                    <a:pt x="140970" y="652152"/>
                    <a:pt x="87630" y="638817"/>
                    <a:pt x="43180" y="618497"/>
                  </a:cubicBezTo>
                  <a:close/>
                  <a:moveTo>
                    <a:pt x="201295" y="663582"/>
                  </a:moveTo>
                  <a:cubicBezTo>
                    <a:pt x="198755" y="662312"/>
                    <a:pt x="196215" y="661677"/>
                    <a:pt x="193675" y="660407"/>
                  </a:cubicBezTo>
                  <a:cubicBezTo>
                    <a:pt x="196215" y="660407"/>
                    <a:pt x="199390" y="659772"/>
                    <a:pt x="201930" y="659772"/>
                  </a:cubicBezTo>
                  <a:cubicBezTo>
                    <a:pt x="201295" y="661042"/>
                    <a:pt x="201295" y="662312"/>
                    <a:pt x="201295" y="663582"/>
                  </a:cubicBezTo>
                  <a:close/>
                  <a:moveTo>
                    <a:pt x="228600" y="667392"/>
                  </a:moveTo>
                  <a:cubicBezTo>
                    <a:pt x="246380" y="662312"/>
                    <a:pt x="262255" y="666122"/>
                    <a:pt x="276860" y="680727"/>
                  </a:cubicBezTo>
                  <a:cubicBezTo>
                    <a:pt x="256540" y="687077"/>
                    <a:pt x="242570" y="678822"/>
                    <a:pt x="228600" y="667392"/>
                  </a:cubicBezTo>
                  <a:close/>
                  <a:moveTo>
                    <a:pt x="434975" y="704222"/>
                  </a:moveTo>
                  <a:cubicBezTo>
                    <a:pt x="306070" y="664852"/>
                    <a:pt x="177800" y="628657"/>
                    <a:pt x="47625" y="588652"/>
                  </a:cubicBezTo>
                  <a:cubicBezTo>
                    <a:pt x="114935" y="409582"/>
                    <a:pt x="198120" y="233052"/>
                    <a:pt x="284480" y="61602"/>
                  </a:cubicBezTo>
                  <a:cubicBezTo>
                    <a:pt x="314960" y="97162"/>
                    <a:pt x="369570" y="94622"/>
                    <a:pt x="323215" y="62872"/>
                  </a:cubicBezTo>
                  <a:cubicBezTo>
                    <a:pt x="340995" y="59697"/>
                    <a:pt x="354330" y="64777"/>
                    <a:pt x="369570" y="70492"/>
                  </a:cubicBezTo>
                  <a:cubicBezTo>
                    <a:pt x="377825" y="143517"/>
                    <a:pt x="474980" y="111132"/>
                    <a:pt x="398145" y="86367"/>
                  </a:cubicBezTo>
                  <a:cubicBezTo>
                    <a:pt x="411480" y="67952"/>
                    <a:pt x="439420" y="83827"/>
                    <a:pt x="457200" y="89542"/>
                  </a:cubicBezTo>
                  <a:cubicBezTo>
                    <a:pt x="461010" y="179712"/>
                    <a:pt x="532130" y="156852"/>
                    <a:pt x="506095" y="131452"/>
                  </a:cubicBezTo>
                  <a:cubicBezTo>
                    <a:pt x="485140" y="128912"/>
                    <a:pt x="480695" y="129547"/>
                    <a:pt x="483870" y="104147"/>
                  </a:cubicBezTo>
                  <a:cubicBezTo>
                    <a:pt x="501650" y="101607"/>
                    <a:pt x="518795" y="107957"/>
                    <a:pt x="536575" y="110497"/>
                  </a:cubicBezTo>
                  <a:cubicBezTo>
                    <a:pt x="542290" y="147327"/>
                    <a:pt x="556260" y="169552"/>
                    <a:pt x="595630" y="161932"/>
                  </a:cubicBezTo>
                  <a:cubicBezTo>
                    <a:pt x="610235" y="174632"/>
                    <a:pt x="624205" y="186697"/>
                    <a:pt x="638810" y="199397"/>
                  </a:cubicBezTo>
                  <a:cubicBezTo>
                    <a:pt x="590550" y="376562"/>
                    <a:pt x="498475" y="533407"/>
                    <a:pt x="434975" y="704222"/>
                  </a:cubicBezTo>
                  <a:close/>
                  <a:moveTo>
                    <a:pt x="560705" y="508642"/>
                  </a:moveTo>
                  <a:cubicBezTo>
                    <a:pt x="560705" y="508642"/>
                    <a:pt x="560705" y="508007"/>
                    <a:pt x="560705" y="508642"/>
                  </a:cubicBezTo>
                  <a:cubicBezTo>
                    <a:pt x="561340" y="509277"/>
                    <a:pt x="561975" y="509912"/>
                    <a:pt x="562610" y="509912"/>
                  </a:cubicBezTo>
                  <a:cubicBezTo>
                    <a:pt x="561975" y="509277"/>
                    <a:pt x="561340" y="509277"/>
                    <a:pt x="560705" y="508642"/>
                  </a:cubicBezTo>
                  <a:close/>
                  <a:moveTo>
                    <a:pt x="602615" y="438792"/>
                  </a:moveTo>
                  <a:cubicBezTo>
                    <a:pt x="588010" y="457842"/>
                    <a:pt x="586740" y="504832"/>
                    <a:pt x="561340" y="508007"/>
                  </a:cubicBezTo>
                  <a:cubicBezTo>
                    <a:pt x="607695" y="405772"/>
                    <a:pt x="632460" y="297822"/>
                    <a:pt x="690245" y="201302"/>
                  </a:cubicBezTo>
                  <a:cubicBezTo>
                    <a:pt x="678180" y="284487"/>
                    <a:pt x="633730" y="360052"/>
                    <a:pt x="602615" y="438792"/>
                  </a:cubicBezTo>
                  <a:close/>
                  <a:moveTo>
                    <a:pt x="313690" y="335287"/>
                  </a:moveTo>
                  <a:cubicBezTo>
                    <a:pt x="297815" y="333382"/>
                    <a:pt x="197485" y="287027"/>
                    <a:pt x="229870" y="330842"/>
                  </a:cubicBezTo>
                  <a:cubicBezTo>
                    <a:pt x="312420" y="365767"/>
                    <a:pt x="409575" y="363862"/>
                    <a:pt x="485775" y="412757"/>
                  </a:cubicBezTo>
                  <a:cubicBezTo>
                    <a:pt x="496570" y="419107"/>
                    <a:pt x="505460" y="426092"/>
                    <a:pt x="517525" y="415297"/>
                  </a:cubicBezTo>
                  <a:cubicBezTo>
                    <a:pt x="468630" y="357512"/>
                    <a:pt x="381000" y="360052"/>
                    <a:pt x="313690" y="335287"/>
                  </a:cubicBezTo>
                  <a:close/>
                  <a:moveTo>
                    <a:pt x="247650" y="245752"/>
                  </a:moveTo>
                  <a:cubicBezTo>
                    <a:pt x="237490" y="288932"/>
                    <a:pt x="370205" y="285757"/>
                    <a:pt x="402590" y="304172"/>
                  </a:cubicBezTo>
                  <a:cubicBezTo>
                    <a:pt x="441325" y="314332"/>
                    <a:pt x="480060" y="325762"/>
                    <a:pt x="514985" y="346717"/>
                  </a:cubicBezTo>
                  <a:cubicBezTo>
                    <a:pt x="520065" y="349892"/>
                    <a:pt x="526415" y="350527"/>
                    <a:pt x="528955" y="344812"/>
                  </a:cubicBezTo>
                  <a:cubicBezTo>
                    <a:pt x="528955" y="296552"/>
                    <a:pt x="299720" y="266072"/>
                    <a:pt x="247650" y="245752"/>
                  </a:cubicBezTo>
                  <a:close/>
                  <a:moveTo>
                    <a:pt x="190500" y="440062"/>
                  </a:moveTo>
                  <a:cubicBezTo>
                    <a:pt x="114300" y="454032"/>
                    <a:pt x="260350" y="477527"/>
                    <a:pt x="276860" y="483242"/>
                  </a:cubicBezTo>
                  <a:cubicBezTo>
                    <a:pt x="335915" y="490862"/>
                    <a:pt x="387350" y="520072"/>
                    <a:pt x="443230" y="535947"/>
                  </a:cubicBezTo>
                  <a:cubicBezTo>
                    <a:pt x="503555" y="508642"/>
                    <a:pt x="214630" y="446412"/>
                    <a:pt x="190500" y="440062"/>
                  </a:cubicBezTo>
                  <a:close/>
                  <a:moveTo>
                    <a:pt x="268605" y="189237"/>
                  </a:moveTo>
                  <a:cubicBezTo>
                    <a:pt x="246380" y="228607"/>
                    <a:pt x="356870" y="221622"/>
                    <a:pt x="381000" y="234322"/>
                  </a:cubicBezTo>
                  <a:cubicBezTo>
                    <a:pt x="434340" y="241307"/>
                    <a:pt x="481330" y="267977"/>
                    <a:pt x="532130" y="281312"/>
                  </a:cubicBezTo>
                  <a:cubicBezTo>
                    <a:pt x="610870" y="260992"/>
                    <a:pt x="292735" y="193047"/>
                    <a:pt x="268605" y="189237"/>
                  </a:cubicBezTo>
                  <a:close/>
                  <a:moveTo>
                    <a:pt x="529590" y="191777"/>
                  </a:moveTo>
                  <a:cubicBezTo>
                    <a:pt x="450215" y="181617"/>
                    <a:pt x="375920" y="153042"/>
                    <a:pt x="297815" y="136532"/>
                  </a:cubicBezTo>
                  <a:cubicBezTo>
                    <a:pt x="245745" y="161932"/>
                    <a:pt x="375920" y="169552"/>
                    <a:pt x="391795" y="180982"/>
                  </a:cubicBezTo>
                  <a:cubicBezTo>
                    <a:pt x="440055" y="196222"/>
                    <a:pt x="493395" y="197492"/>
                    <a:pt x="538480" y="220352"/>
                  </a:cubicBezTo>
                  <a:cubicBezTo>
                    <a:pt x="547370" y="224797"/>
                    <a:pt x="560070" y="217177"/>
                    <a:pt x="560070" y="205747"/>
                  </a:cubicBezTo>
                  <a:cubicBezTo>
                    <a:pt x="554990" y="193682"/>
                    <a:pt x="541020" y="193682"/>
                    <a:pt x="529590" y="191777"/>
                  </a:cubicBezTo>
                  <a:close/>
                  <a:moveTo>
                    <a:pt x="210185" y="381642"/>
                  </a:moveTo>
                  <a:cubicBezTo>
                    <a:pt x="205105" y="407677"/>
                    <a:pt x="219710" y="401327"/>
                    <a:pt x="234950" y="405137"/>
                  </a:cubicBezTo>
                  <a:cubicBezTo>
                    <a:pt x="308610" y="414027"/>
                    <a:pt x="380365" y="435617"/>
                    <a:pt x="449580" y="460382"/>
                  </a:cubicBezTo>
                  <a:cubicBezTo>
                    <a:pt x="534670" y="436887"/>
                    <a:pt x="233680" y="381007"/>
                    <a:pt x="210185" y="381642"/>
                  </a:cubicBezTo>
                  <a:close/>
                  <a:moveTo>
                    <a:pt x="158115" y="502292"/>
                  </a:moveTo>
                  <a:cubicBezTo>
                    <a:pt x="135890" y="498482"/>
                    <a:pt x="132080" y="519437"/>
                    <a:pt x="150495" y="523247"/>
                  </a:cubicBezTo>
                  <a:cubicBezTo>
                    <a:pt x="202565" y="528327"/>
                    <a:pt x="250190" y="551187"/>
                    <a:pt x="300355" y="561982"/>
                  </a:cubicBezTo>
                  <a:cubicBezTo>
                    <a:pt x="330200" y="530867"/>
                    <a:pt x="177165" y="511182"/>
                    <a:pt x="158115" y="50229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87" name="Google Shape;387;p7"/>
            <p:cNvSpPr/>
            <p:nvPr/>
          </p:nvSpPr>
          <p:spPr>
            <a:xfrm>
              <a:off x="980841" y="910413"/>
              <a:ext cx="326644" cy="367792"/>
            </a:xfrm>
            <a:custGeom>
              <a:avLst/>
              <a:gdLst/>
              <a:ahLst/>
              <a:cxnLst/>
              <a:rect l="l" t="t" r="r" b="b"/>
              <a:pathLst>
                <a:path w="673492" h="758335" extrusionOk="0">
                  <a:moveTo>
                    <a:pt x="673374" y="561486"/>
                  </a:moveTo>
                  <a:cubicBezTo>
                    <a:pt x="620034" y="462426"/>
                    <a:pt x="597174" y="341776"/>
                    <a:pt x="553359" y="235731"/>
                  </a:cubicBezTo>
                  <a:cubicBezTo>
                    <a:pt x="527959" y="165881"/>
                    <a:pt x="499384" y="97301"/>
                    <a:pt x="477794" y="26181"/>
                  </a:cubicBezTo>
                  <a:cubicBezTo>
                    <a:pt x="475254" y="15386"/>
                    <a:pt x="467634" y="-1759"/>
                    <a:pt x="454934" y="146"/>
                  </a:cubicBezTo>
                  <a:cubicBezTo>
                    <a:pt x="404769" y="24276"/>
                    <a:pt x="-2266" y="86506"/>
                    <a:pt x="34564" y="136036"/>
                  </a:cubicBezTo>
                  <a:cubicBezTo>
                    <a:pt x="28849" y="139846"/>
                    <a:pt x="23769" y="143656"/>
                    <a:pt x="17419" y="147466"/>
                  </a:cubicBezTo>
                  <a:cubicBezTo>
                    <a:pt x="22499" y="196996"/>
                    <a:pt x="-33381" y="231286"/>
                    <a:pt x="32024" y="268116"/>
                  </a:cubicBezTo>
                  <a:cubicBezTo>
                    <a:pt x="31389" y="291611"/>
                    <a:pt x="36469" y="315106"/>
                    <a:pt x="54884" y="332886"/>
                  </a:cubicBezTo>
                  <a:cubicBezTo>
                    <a:pt x="36469" y="370986"/>
                    <a:pt x="33929" y="384956"/>
                    <a:pt x="68854" y="435756"/>
                  </a:cubicBezTo>
                  <a:cubicBezTo>
                    <a:pt x="61234" y="452901"/>
                    <a:pt x="66314" y="470046"/>
                    <a:pt x="79014" y="484016"/>
                  </a:cubicBezTo>
                  <a:cubicBezTo>
                    <a:pt x="104414" y="513861"/>
                    <a:pt x="66314" y="558946"/>
                    <a:pt x="104414" y="580536"/>
                  </a:cubicBezTo>
                  <a:cubicBezTo>
                    <a:pt x="115209" y="625621"/>
                    <a:pt x="115209" y="689121"/>
                    <a:pt x="167914" y="701821"/>
                  </a:cubicBezTo>
                  <a:cubicBezTo>
                    <a:pt x="198394" y="706266"/>
                    <a:pt x="186964" y="743096"/>
                    <a:pt x="210459" y="758336"/>
                  </a:cubicBezTo>
                  <a:cubicBezTo>
                    <a:pt x="250464" y="731031"/>
                    <a:pt x="296184" y="718966"/>
                    <a:pt x="342539" y="708806"/>
                  </a:cubicBezTo>
                  <a:cubicBezTo>
                    <a:pt x="399054" y="687216"/>
                    <a:pt x="456839" y="670071"/>
                    <a:pt x="515894" y="651656"/>
                  </a:cubicBezTo>
                  <a:cubicBezTo>
                    <a:pt x="555899" y="628161"/>
                    <a:pt x="620669" y="634511"/>
                    <a:pt x="648609" y="599586"/>
                  </a:cubicBezTo>
                  <a:cubicBezTo>
                    <a:pt x="653689" y="581806"/>
                    <a:pt x="675279" y="581806"/>
                    <a:pt x="673374" y="561486"/>
                  </a:cubicBezTo>
                  <a:close/>
                  <a:moveTo>
                    <a:pt x="30754" y="205886"/>
                  </a:moveTo>
                  <a:cubicBezTo>
                    <a:pt x="33929" y="217951"/>
                    <a:pt x="36469" y="225571"/>
                    <a:pt x="37739" y="233191"/>
                  </a:cubicBezTo>
                  <a:cubicBezTo>
                    <a:pt x="28849" y="257956"/>
                    <a:pt x="5354" y="221761"/>
                    <a:pt x="30754" y="205886"/>
                  </a:cubicBezTo>
                  <a:close/>
                  <a:moveTo>
                    <a:pt x="59964" y="196996"/>
                  </a:moveTo>
                  <a:cubicBezTo>
                    <a:pt x="55519" y="196996"/>
                    <a:pt x="52979" y="196996"/>
                    <a:pt x="53614" y="191916"/>
                  </a:cubicBezTo>
                  <a:cubicBezTo>
                    <a:pt x="56789" y="192551"/>
                    <a:pt x="58694" y="195091"/>
                    <a:pt x="59964" y="196996"/>
                  </a:cubicBezTo>
                  <a:cubicBezTo>
                    <a:pt x="59964" y="200171"/>
                    <a:pt x="59329" y="202711"/>
                    <a:pt x="60599" y="205251"/>
                  </a:cubicBezTo>
                  <a:cubicBezTo>
                    <a:pt x="59329" y="202711"/>
                    <a:pt x="59964" y="199536"/>
                    <a:pt x="59964" y="196996"/>
                  </a:cubicBezTo>
                  <a:close/>
                  <a:moveTo>
                    <a:pt x="80284" y="409721"/>
                  </a:moveTo>
                  <a:cubicBezTo>
                    <a:pt x="61869" y="404641"/>
                    <a:pt x="59964" y="386226"/>
                    <a:pt x="68219" y="366541"/>
                  </a:cubicBezTo>
                  <a:cubicBezTo>
                    <a:pt x="81554" y="380511"/>
                    <a:pt x="84729" y="390036"/>
                    <a:pt x="80284" y="409721"/>
                  </a:cubicBezTo>
                  <a:close/>
                  <a:moveTo>
                    <a:pt x="72664" y="259226"/>
                  </a:moveTo>
                  <a:cubicBezTo>
                    <a:pt x="75204" y="259861"/>
                    <a:pt x="74569" y="260496"/>
                    <a:pt x="73934" y="262401"/>
                  </a:cubicBezTo>
                  <a:cubicBezTo>
                    <a:pt x="71394" y="262401"/>
                    <a:pt x="72029" y="261131"/>
                    <a:pt x="72664" y="259226"/>
                  </a:cubicBezTo>
                  <a:close/>
                  <a:moveTo>
                    <a:pt x="96159" y="445281"/>
                  </a:moveTo>
                  <a:cubicBezTo>
                    <a:pt x="106319" y="456711"/>
                    <a:pt x="113304" y="466236"/>
                    <a:pt x="105684" y="482746"/>
                  </a:cubicBezTo>
                  <a:cubicBezTo>
                    <a:pt x="92349" y="471316"/>
                    <a:pt x="81554" y="462426"/>
                    <a:pt x="96159" y="445281"/>
                  </a:cubicBezTo>
                  <a:close/>
                  <a:moveTo>
                    <a:pt x="98699" y="339236"/>
                  </a:moveTo>
                  <a:cubicBezTo>
                    <a:pt x="103144" y="352571"/>
                    <a:pt x="105684" y="362096"/>
                    <a:pt x="110129" y="376066"/>
                  </a:cubicBezTo>
                  <a:cubicBezTo>
                    <a:pt x="96159" y="359556"/>
                    <a:pt x="96159" y="359556"/>
                    <a:pt x="98699" y="339236"/>
                  </a:cubicBezTo>
                  <a:close/>
                  <a:moveTo>
                    <a:pt x="122829" y="558311"/>
                  </a:moveTo>
                  <a:cubicBezTo>
                    <a:pt x="94254" y="564026"/>
                    <a:pt x="106319" y="529736"/>
                    <a:pt x="119654" y="507511"/>
                  </a:cubicBezTo>
                  <a:cubicBezTo>
                    <a:pt x="126639" y="527196"/>
                    <a:pt x="143784" y="543706"/>
                    <a:pt x="122829" y="558311"/>
                  </a:cubicBezTo>
                  <a:close/>
                  <a:moveTo>
                    <a:pt x="136164" y="584981"/>
                  </a:moveTo>
                  <a:cubicBezTo>
                    <a:pt x="148864" y="589426"/>
                    <a:pt x="148229" y="597681"/>
                    <a:pt x="145689" y="606571"/>
                  </a:cubicBezTo>
                  <a:cubicBezTo>
                    <a:pt x="129814" y="626891"/>
                    <a:pt x="125369" y="595776"/>
                    <a:pt x="136164" y="584981"/>
                  </a:cubicBezTo>
                  <a:close/>
                  <a:moveTo>
                    <a:pt x="148864" y="645941"/>
                  </a:moveTo>
                  <a:cubicBezTo>
                    <a:pt x="166644" y="642131"/>
                    <a:pt x="169819" y="663086"/>
                    <a:pt x="171089" y="675786"/>
                  </a:cubicBezTo>
                  <a:cubicBezTo>
                    <a:pt x="155849" y="687851"/>
                    <a:pt x="141879" y="664356"/>
                    <a:pt x="148864" y="645941"/>
                  </a:cubicBezTo>
                  <a:close/>
                  <a:moveTo>
                    <a:pt x="222524" y="723411"/>
                  </a:moveTo>
                  <a:cubicBezTo>
                    <a:pt x="221889" y="722141"/>
                    <a:pt x="221254" y="720871"/>
                    <a:pt x="220619" y="719601"/>
                  </a:cubicBezTo>
                  <a:cubicBezTo>
                    <a:pt x="222524" y="718331"/>
                    <a:pt x="223794" y="718966"/>
                    <a:pt x="224429" y="721506"/>
                  </a:cubicBezTo>
                  <a:cubicBezTo>
                    <a:pt x="223159" y="722141"/>
                    <a:pt x="223159" y="722776"/>
                    <a:pt x="222524" y="723411"/>
                  </a:cubicBezTo>
                  <a:close/>
                  <a:moveTo>
                    <a:pt x="248559" y="709441"/>
                  </a:moveTo>
                  <a:cubicBezTo>
                    <a:pt x="251099" y="699281"/>
                    <a:pt x="261259" y="696106"/>
                    <a:pt x="269514" y="693566"/>
                  </a:cubicBezTo>
                  <a:cubicBezTo>
                    <a:pt x="355239" y="675151"/>
                    <a:pt x="435884" y="637051"/>
                    <a:pt x="520974" y="623716"/>
                  </a:cubicBezTo>
                  <a:cubicBezTo>
                    <a:pt x="502559" y="639591"/>
                    <a:pt x="282849" y="718966"/>
                    <a:pt x="248559" y="709441"/>
                  </a:cubicBezTo>
                  <a:close/>
                  <a:moveTo>
                    <a:pt x="523514" y="623081"/>
                  </a:moveTo>
                  <a:cubicBezTo>
                    <a:pt x="524784" y="622446"/>
                    <a:pt x="525419" y="621811"/>
                    <a:pt x="526689" y="621176"/>
                  </a:cubicBezTo>
                  <a:cubicBezTo>
                    <a:pt x="526054" y="622446"/>
                    <a:pt x="524784" y="623081"/>
                    <a:pt x="523514" y="623081"/>
                  </a:cubicBezTo>
                  <a:close/>
                  <a:moveTo>
                    <a:pt x="232684" y="682771"/>
                  </a:moveTo>
                  <a:cubicBezTo>
                    <a:pt x="222524" y="671341"/>
                    <a:pt x="222524" y="658006"/>
                    <a:pt x="216809" y="642766"/>
                  </a:cubicBezTo>
                  <a:cubicBezTo>
                    <a:pt x="254274" y="607841"/>
                    <a:pt x="182519" y="602126"/>
                    <a:pt x="206649" y="563391"/>
                  </a:cubicBezTo>
                  <a:cubicBezTo>
                    <a:pt x="190139" y="545611"/>
                    <a:pt x="173629" y="525926"/>
                    <a:pt x="174264" y="497986"/>
                  </a:cubicBezTo>
                  <a:cubicBezTo>
                    <a:pt x="237129" y="492906"/>
                    <a:pt x="139974" y="468141"/>
                    <a:pt x="148229" y="412261"/>
                  </a:cubicBezTo>
                  <a:cubicBezTo>
                    <a:pt x="155849" y="415436"/>
                    <a:pt x="162834" y="418611"/>
                    <a:pt x="172359" y="421786"/>
                  </a:cubicBezTo>
                  <a:cubicBezTo>
                    <a:pt x="172994" y="394481"/>
                    <a:pt x="151404" y="390671"/>
                    <a:pt x="136164" y="381781"/>
                  </a:cubicBezTo>
                  <a:cubicBezTo>
                    <a:pt x="132354" y="370351"/>
                    <a:pt x="127274" y="360191"/>
                    <a:pt x="128544" y="347491"/>
                  </a:cubicBezTo>
                  <a:cubicBezTo>
                    <a:pt x="134894" y="346856"/>
                    <a:pt x="139974" y="346221"/>
                    <a:pt x="145054" y="346221"/>
                  </a:cubicBezTo>
                  <a:cubicBezTo>
                    <a:pt x="160294" y="320821"/>
                    <a:pt x="97429" y="315741"/>
                    <a:pt x="103779" y="266211"/>
                  </a:cubicBezTo>
                  <a:cubicBezTo>
                    <a:pt x="110129" y="264941"/>
                    <a:pt x="115209" y="264306"/>
                    <a:pt x="122194" y="263036"/>
                  </a:cubicBezTo>
                  <a:cubicBezTo>
                    <a:pt x="119654" y="230651"/>
                    <a:pt x="87269" y="233826"/>
                    <a:pt x="84094" y="197631"/>
                  </a:cubicBezTo>
                  <a:cubicBezTo>
                    <a:pt x="89809" y="194456"/>
                    <a:pt x="95524" y="191281"/>
                    <a:pt x="103144" y="186836"/>
                  </a:cubicBezTo>
                  <a:cubicBezTo>
                    <a:pt x="84094" y="166516"/>
                    <a:pt x="63139" y="158261"/>
                    <a:pt x="62504" y="125876"/>
                  </a:cubicBezTo>
                  <a:cubicBezTo>
                    <a:pt x="184424" y="76346"/>
                    <a:pt x="322219" y="50946"/>
                    <a:pt x="451759" y="25546"/>
                  </a:cubicBezTo>
                  <a:cubicBezTo>
                    <a:pt x="519069" y="198266"/>
                    <a:pt x="592094" y="374796"/>
                    <a:pt x="635909" y="555771"/>
                  </a:cubicBezTo>
                  <a:cubicBezTo>
                    <a:pt x="508274" y="616096"/>
                    <a:pt x="366669" y="643401"/>
                    <a:pt x="232684" y="682771"/>
                  </a:cubicBezTo>
                  <a:close/>
                  <a:moveTo>
                    <a:pt x="397784" y="69361"/>
                  </a:moveTo>
                  <a:cubicBezTo>
                    <a:pt x="303804" y="94126"/>
                    <a:pt x="210459" y="117621"/>
                    <a:pt x="117114" y="145561"/>
                  </a:cubicBezTo>
                  <a:cubicBezTo>
                    <a:pt x="171724" y="303041"/>
                    <a:pt x="205379" y="466236"/>
                    <a:pt x="253004" y="625621"/>
                  </a:cubicBezTo>
                  <a:cubicBezTo>
                    <a:pt x="256179" y="635146"/>
                    <a:pt x="265069" y="638956"/>
                    <a:pt x="273324" y="633876"/>
                  </a:cubicBezTo>
                  <a:cubicBezTo>
                    <a:pt x="378734" y="598951"/>
                    <a:pt x="487954" y="572916"/>
                    <a:pt x="593999" y="537356"/>
                  </a:cubicBezTo>
                  <a:cubicBezTo>
                    <a:pt x="560344" y="406546"/>
                    <a:pt x="498749" y="280816"/>
                    <a:pt x="461919" y="148736"/>
                  </a:cubicBezTo>
                  <a:cubicBezTo>
                    <a:pt x="451124" y="116351"/>
                    <a:pt x="444774" y="54756"/>
                    <a:pt x="397784" y="69361"/>
                  </a:cubicBezTo>
                  <a:close/>
                  <a:moveTo>
                    <a:pt x="415564" y="90951"/>
                  </a:moveTo>
                  <a:cubicBezTo>
                    <a:pt x="425089" y="97936"/>
                    <a:pt x="427629" y="107461"/>
                    <a:pt x="426359" y="122066"/>
                  </a:cubicBezTo>
                  <a:cubicBezTo>
                    <a:pt x="375559" y="158896"/>
                    <a:pt x="350159" y="80156"/>
                    <a:pt x="415564" y="90951"/>
                  </a:cubicBezTo>
                  <a:close/>
                  <a:moveTo>
                    <a:pt x="433344" y="378606"/>
                  </a:moveTo>
                  <a:cubicBezTo>
                    <a:pt x="425724" y="381146"/>
                    <a:pt x="418739" y="383051"/>
                    <a:pt x="413024" y="384321"/>
                  </a:cubicBezTo>
                  <a:cubicBezTo>
                    <a:pt x="395879" y="367176"/>
                    <a:pt x="387624" y="339871"/>
                    <a:pt x="425089" y="339871"/>
                  </a:cubicBezTo>
                  <a:cubicBezTo>
                    <a:pt x="430804" y="350666"/>
                    <a:pt x="434614" y="362096"/>
                    <a:pt x="433344" y="378606"/>
                  </a:cubicBezTo>
                  <a:close/>
                  <a:moveTo>
                    <a:pt x="423819" y="437661"/>
                  </a:moveTo>
                  <a:cubicBezTo>
                    <a:pt x="419374" y="426866"/>
                    <a:pt x="416834" y="420516"/>
                    <a:pt x="414294" y="409086"/>
                  </a:cubicBezTo>
                  <a:cubicBezTo>
                    <a:pt x="453664" y="375431"/>
                    <a:pt x="471444" y="442741"/>
                    <a:pt x="423819" y="437661"/>
                  </a:cubicBezTo>
                  <a:close/>
                  <a:moveTo>
                    <a:pt x="284754" y="308756"/>
                  </a:moveTo>
                  <a:cubicBezTo>
                    <a:pt x="299359" y="319551"/>
                    <a:pt x="299994" y="334156"/>
                    <a:pt x="306344" y="350666"/>
                  </a:cubicBezTo>
                  <a:cubicBezTo>
                    <a:pt x="293009" y="362096"/>
                    <a:pt x="280309" y="362096"/>
                    <a:pt x="267609" y="365271"/>
                  </a:cubicBezTo>
                  <a:cubicBezTo>
                    <a:pt x="258719" y="351936"/>
                    <a:pt x="255544" y="338601"/>
                    <a:pt x="254909" y="322091"/>
                  </a:cubicBezTo>
                  <a:cubicBezTo>
                    <a:pt x="265069" y="317646"/>
                    <a:pt x="273959" y="313201"/>
                    <a:pt x="284754" y="308756"/>
                  </a:cubicBezTo>
                  <a:close/>
                  <a:moveTo>
                    <a:pt x="249194" y="297961"/>
                  </a:moveTo>
                  <a:cubicBezTo>
                    <a:pt x="244749" y="285896"/>
                    <a:pt x="240939" y="275101"/>
                    <a:pt x="237129" y="263671"/>
                  </a:cubicBezTo>
                  <a:cubicBezTo>
                    <a:pt x="248559" y="257321"/>
                    <a:pt x="258719" y="252876"/>
                    <a:pt x="272054" y="254146"/>
                  </a:cubicBezTo>
                  <a:cubicBezTo>
                    <a:pt x="287294" y="278276"/>
                    <a:pt x="289834" y="297961"/>
                    <a:pt x="249194" y="297961"/>
                  </a:cubicBezTo>
                  <a:close/>
                  <a:moveTo>
                    <a:pt x="312059" y="285261"/>
                  </a:moveTo>
                  <a:cubicBezTo>
                    <a:pt x="297454" y="273831"/>
                    <a:pt x="299359" y="260496"/>
                    <a:pt x="297454" y="248431"/>
                  </a:cubicBezTo>
                  <a:cubicBezTo>
                    <a:pt x="307614" y="236366"/>
                    <a:pt x="320949" y="233191"/>
                    <a:pt x="334284" y="230651"/>
                  </a:cubicBezTo>
                  <a:cubicBezTo>
                    <a:pt x="346984" y="240811"/>
                    <a:pt x="344444" y="256051"/>
                    <a:pt x="350159" y="268116"/>
                  </a:cubicBezTo>
                  <a:cubicBezTo>
                    <a:pt x="339999" y="283356"/>
                    <a:pt x="322854" y="278276"/>
                    <a:pt x="312059" y="285261"/>
                  </a:cubicBezTo>
                  <a:close/>
                  <a:moveTo>
                    <a:pt x="369209" y="328441"/>
                  </a:moveTo>
                  <a:cubicBezTo>
                    <a:pt x="357144" y="339871"/>
                    <a:pt x="343174" y="344316"/>
                    <a:pt x="327299" y="348126"/>
                  </a:cubicBezTo>
                  <a:cubicBezTo>
                    <a:pt x="322219" y="333521"/>
                    <a:pt x="317139" y="320186"/>
                    <a:pt x="310154" y="301771"/>
                  </a:cubicBezTo>
                  <a:cubicBezTo>
                    <a:pt x="326029" y="297326"/>
                    <a:pt x="338094" y="294151"/>
                    <a:pt x="349524" y="290976"/>
                  </a:cubicBezTo>
                  <a:cubicBezTo>
                    <a:pt x="364764" y="301136"/>
                    <a:pt x="364129" y="315741"/>
                    <a:pt x="369209" y="328441"/>
                  </a:cubicBezTo>
                  <a:close/>
                  <a:moveTo>
                    <a:pt x="308249" y="374796"/>
                  </a:moveTo>
                  <a:cubicBezTo>
                    <a:pt x="317139" y="386226"/>
                    <a:pt x="320949" y="398926"/>
                    <a:pt x="323489" y="416071"/>
                  </a:cubicBezTo>
                  <a:cubicBezTo>
                    <a:pt x="308884" y="420516"/>
                    <a:pt x="298724" y="428136"/>
                    <a:pt x="284119" y="423056"/>
                  </a:cubicBezTo>
                  <a:cubicBezTo>
                    <a:pt x="280944" y="412261"/>
                    <a:pt x="278404" y="401466"/>
                    <a:pt x="275229" y="390036"/>
                  </a:cubicBezTo>
                  <a:cubicBezTo>
                    <a:pt x="282849" y="378606"/>
                    <a:pt x="294914" y="375431"/>
                    <a:pt x="308249" y="374796"/>
                  </a:cubicBezTo>
                  <a:close/>
                  <a:moveTo>
                    <a:pt x="327934" y="435756"/>
                  </a:moveTo>
                  <a:cubicBezTo>
                    <a:pt x="338729" y="444011"/>
                    <a:pt x="340634" y="456076"/>
                    <a:pt x="343174" y="468141"/>
                  </a:cubicBezTo>
                  <a:cubicBezTo>
                    <a:pt x="334284" y="478936"/>
                    <a:pt x="322219" y="480206"/>
                    <a:pt x="310789" y="484016"/>
                  </a:cubicBezTo>
                  <a:cubicBezTo>
                    <a:pt x="298724" y="475761"/>
                    <a:pt x="292374" y="464331"/>
                    <a:pt x="291739" y="450361"/>
                  </a:cubicBezTo>
                  <a:cubicBezTo>
                    <a:pt x="308249" y="438296"/>
                    <a:pt x="308249" y="437661"/>
                    <a:pt x="327934" y="435756"/>
                  </a:cubicBezTo>
                  <a:close/>
                  <a:moveTo>
                    <a:pt x="332379" y="373526"/>
                  </a:moveTo>
                  <a:cubicBezTo>
                    <a:pt x="344444" y="361461"/>
                    <a:pt x="358414" y="357016"/>
                    <a:pt x="375559" y="353206"/>
                  </a:cubicBezTo>
                  <a:cubicBezTo>
                    <a:pt x="384449" y="366541"/>
                    <a:pt x="385084" y="377971"/>
                    <a:pt x="384449" y="390671"/>
                  </a:cubicBezTo>
                  <a:cubicBezTo>
                    <a:pt x="373654" y="401466"/>
                    <a:pt x="360319" y="405276"/>
                    <a:pt x="345714" y="406546"/>
                  </a:cubicBezTo>
                  <a:cubicBezTo>
                    <a:pt x="336189" y="397021"/>
                    <a:pt x="334919" y="385591"/>
                    <a:pt x="332379" y="373526"/>
                  </a:cubicBezTo>
                  <a:close/>
                  <a:moveTo>
                    <a:pt x="386989" y="414166"/>
                  </a:moveTo>
                  <a:cubicBezTo>
                    <a:pt x="398419" y="421786"/>
                    <a:pt x="399689" y="434486"/>
                    <a:pt x="402229" y="446551"/>
                  </a:cubicBezTo>
                  <a:cubicBezTo>
                    <a:pt x="392704" y="456076"/>
                    <a:pt x="381909" y="457981"/>
                    <a:pt x="369844" y="458616"/>
                  </a:cubicBezTo>
                  <a:cubicBezTo>
                    <a:pt x="360954" y="450361"/>
                    <a:pt x="358414" y="439566"/>
                    <a:pt x="355874" y="428771"/>
                  </a:cubicBezTo>
                  <a:cubicBezTo>
                    <a:pt x="363494" y="417341"/>
                    <a:pt x="375559" y="417976"/>
                    <a:pt x="386989" y="414166"/>
                  </a:cubicBezTo>
                  <a:close/>
                  <a:moveTo>
                    <a:pt x="404769" y="279546"/>
                  </a:moveTo>
                  <a:cubicBezTo>
                    <a:pt x="412389" y="289071"/>
                    <a:pt x="413024" y="302406"/>
                    <a:pt x="420009" y="314471"/>
                  </a:cubicBezTo>
                  <a:cubicBezTo>
                    <a:pt x="388894" y="350666"/>
                    <a:pt x="352699" y="279546"/>
                    <a:pt x="404769" y="279546"/>
                  </a:cubicBezTo>
                  <a:close/>
                  <a:moveTo>
                    <a:pt x="372384" y="263036"/>
                  </a:moveTo>
                  <a:cubicBezTo>
                    <a:pt x="363494" y="251606"/>
                    <a:pt x="361589" y="238906"/>
                    <a:pt x="363494" y="223031"/>
                  </a:cubicBezTo>
                  <a:cubicBezTo>
                    <a:pt x="370479" y="220491"/>
                    <a:pt x="376829" y="218586"/>
                    <a:pt x="382544" y="216681"/>
                  </a:cubicBezTo>
                  <a:cubicBezTo>
                    <a:pt x="400324" y="230016"/>
                    <a:pt x="413659" y="260496"/>
                    <a:pt x="372384" y="263036"/>
                  </a:cubicBezTo>
                  <a:close/>
                  <a:moveTo>
                    <a:pt x="354604" y="201441"/>
                  </a:moveTo>
                  <a:cubicBezTo>
                    <a:pt x="345714" y="193186"/>
                    <a:pt x="344444" y="181756"/>
                    <a:pt x="341904" y="168421"/>
                  </a:cubicBezTo>
                  <a:cubicBezTo>
                    <a:pt x="349524" y="165246"/>
                    <a:pt x="356509" y="161436"/>
                    <a:pt x="366669" y="156991"/>
                  </a:cubicBezTo>
                  <a:cubicBezTo>
                    <a:pt x="378099" y="179216"/>
                    <a:pt x="393339" y="203346"/>
                    <a:pt x="354604" y="201441"/>
                  </a:cubicBezTo>
                  <a:close/>
                  <a:moveTo>
                    <a:pt x="363494" y="137306"/>
                  </a:moveTo>
                  <a:cubicBezTo>
                    <a:pt x="354604" y="143656"/>
                    <a:pt x="346984" y="145561"/>
                    <a:pt x="337459" y="146831"/>
                  </a:cubicBezTo>
                  <a:cubicBezTo>
                    <a:pt x="299359" y="106826"/>
                    <a:pt x="355239" y="80791"/>
                    <a:pt x="363494" y="137306"/>
                  </a:cubicBezTo>
                  <a:close/>
                  <a:moveTo>
                    <a:pt x="328569" y="207791"/>
                  </a:moveTo>
                  <a:cubicBezTo>
                    <a:pt x="311424" y="219221"/>
                    <a:pt x="311424" y="219221"/>
                    <a:pt x="293009" y="221761"/>
                  </a:cubicBezTo>
                  <a:cubicBezTo>
                    <a:pt x="268879" y="193821"/>
                    <a:pt x="277134" y="170326"/>
                    <a:pt x="315869" y="174771"/>
                  </a:cubicBezTo>
                  <a:cubicBezTo>
                    <a:pt x="324759" y="187471"/>
                    <a:pt x="324759" y="187471"/>
                    <a:pt x="328569" y="207791"/>
                  </a:cubicBezTo>
                  <a:close/>
                  <a:moveTo>
                    <a:pt x="312694" y="154451"/>
                  </a:moveTo>
                  <a:cubicBezTo>
                    <a:pt x="299994" y="162706"/>
                    <a:pt x="289199" y="165246"/>
                    <a:pt x="276499" y="163341"/>
                  </a:cubicBezTo>
                  <a:cubicBezTo>
                    <a:pt x="267609" y="153816"/>
                    <a:pt x="265069" y="141751"/>
                    <a:pt x="261894" y="127781"/>
                  </a:cubicBezTo>
                  <a:cubicBezTo>
                    <a:pt x="290469" y="104286"/>
                    <a:pt x="308249" y="123336"/>
                    <a:pt x="312694" y="154451"/>
                  </a:cubicBezTo>
                  <a:close/>
                  <a:moveTo>
                    <a:pt x="269514" y="229381"/>
                  </a:moveTo>
                  <a:cubicBezTo>
                    <a:pt x="254909" y="238906"/>
                    <a:pt x="243479" y="242716"/>
                    <a:pt x="230144" y="238906"/>
                  </a:cubicBezTo>
                  <a:cubicBezTo>
                    <a:pt x="222524" y="226841"/>
                    <a:pt x="218714" y="214141"/>
                    <a:pt x="218714" y="200171"/>
                  </a:cubicBezTo>
                  <a:cubicBezTo>
                    <a:pt x="228239" y="191281"/>
                    <a:pt x="238399" y="188106"/>
                    <a:pt x="251734" y="189376"/>
                  </a:cubicBezTo>
                  <a:cubicBezTo>
                    <a:pt x="263799" y="198901"/>
                    <a:pt x="262529" y="214141"/>
                    <a:pt x="269514" y="229381"/>
                  </a:cubicBezTo>
                  <a:close/>
                  <a:moveTo>
                    <a:pt x="205379" y="139846"/>
                  </a:moveTo>
                  <a:cubicBezTo>
                    <a:pt x="241574" y="132861"/>
                    <a:pt x="244114" y="134131"/>
                    <a:pt x="248559" y="165881"/>
                  </a:cubicBezTo>
                  <a:cubicBezTo>
                    <a:pt x="233954" y="174771"/>
                    <a:pt x="233954" y="175406"/>
                    <a:pt x="212364" y="176041"/>
                  </a:cubicBezTo>
                  <a:cubicBezTo>
                    <a:pt x="205379" y="166516"/>
                    <a:pt x="202204" y="155086"/>
                    <a:pt x="205379" y="139846"/>
                  </a:cubicBezTo>
                  <a:close/>
                  <a:moveTo>
                    <a:pt x="146959" y="160166"/>
                  </a:moveTo>
                  <a:cubicBezTo>
                    <a:pt x="155849" y="153181"/>
                    <a:pt x="164739" y="148736"/>
                    <a:pt x="177439" y="151911"/>
                  </a:cubicBezTo>
                  <a:cubicBezTo>
                    <a:pt x="182519" y="162071"/>
                    <a:pt x="186964" y="172231"/>
                    <a:pt x="185694" y="184296"/>
                  </a:cubicBezTo>
                  <a:cubicBezTo>
                    <a:pt x="172359" y="193821"/>
                    <a:pt x="172359" y="193821"/>
                    <a:pt x="154579" y="195726"/>
                  </a:cubicBezTo>
                  <a:cubicBezTo>
                    <a:pt x="149499" y="183026"/>
                    <a:pt x="145689" y="172231"/>
                    <a:pt x="146959" y="160166"/>
                  </a:cubicBezTo>
                  <a:close/>
                  <a:moveTo>
                    <a:pt x="194584" y="209696"/>
                  </a:moveTo>
                  <a:cubicBezTo>
                    <a:pt x="204109" y="225571"/>
                    <a:pt x="203474" y="225571"/>
                    <a:pt x="204744" y="245891"/>
                  </a:cubicBezTo>
                  <a:cubicBezTo>
                    <a:pt x="199029" y="254781"/>
                    <a:pt x="189504" y="257956"/>
                    <a:pt x="176804" y="259861"/>
                  </a:cubicBezTo>
                  <a:cubicBezTo>
                    <a:pt x="160929" y="240811"/>
                    <a:pt x="160294" y="202076"/>
                    <a:pt x="194584" y="209696"/>
                  </a:cubicBezTo>
                  <a:close/>
                  <a:moveTo>
                    <a:pt x="181884" y="289071"/>
                  </a:moveTo>
                  <a:cubicBezTo>
                    <a:pt x="188869" y="277641"/>
                    <a:pt x="200299" y="273196"/>
                    <a:pt x="212999" y="271291"/>
                  </a:cubicBezTo>
                  <a:cubicBezTo>
                    <a:pt x="222524" y="281451"/>
                    <a:pt x="225699" y="292881"/>
                    <a:pt x="226334" y="305581"/>
                  </a:cubicBezTo>
                  <a:cubicBezTo>
                    <a:pt x="211729" y="316376"/>
                    <a:pt x="211729" y="316376"/>
                    <a:pt x="195219" y="317646"/>
                  </a:cubicBezTo>
                  <a:cubicBezTo>
                    <a:pt x="187599" y="310026"/>
                    <a:pt x="186964" y="299231"/>
                    <a:pt x="181884" y="289071"/>
                  </a:cubicBezTo>
                  <a:close/>
                  <a:moveTo>
                    <a:pt x="230779" y="331616"/>
                  </a:moveTo>
                  <a:cubicBezTo>
                    <a:pt x="240304" y="344316"/>
                    <a:pt x="254274" y="374161"/>
                    <a:pt x="232684" y="379876"/>
                  </a:cubicBezTo>
                  <a:cubicBezTo>
                    <a:pt x="193314" y="386226"/>
                    <a:pt x="192679" y="330981"/>
                    <a:pt x="230779" y="331616"/>
                  </a:cubicBezTo>
                  <a:close/>
                  <a:moveTo>
                    <a:pt x="217444" y="409721"/>
                  </a:moveTo>
                  <a:cubicBezTo>
                    <a:pt x="228874" y="401466"/>
                    <a:pt x="239669" y="397656"/>
                    <a:pt x="251734" y="397656"/>
                  </a:cubicBezTo>
                  <a:cubicBezTo>
                    <a:pt x="261259" y="406546"/>
                    <a:pt x="263164" y="417976"/>
                    <a:pt x="261894" y="431311"/>
                  </a:cubicBezTo>
                  <a:cubicBezTo>
                    <a:pt x="252369" y="439566"/>
                    <a:pt x="242209" y="445281"/>
                    <a:pt x="228239" y="444646"/>
                  </a:cubicBezTo>
                  <a:cubicBezTo>
                    <a:pt x="219984" y="435121"/>
                    <a:pt x="219984" y="423691"/>
                    <a:pt x="217444" y="409721"/>
                  </a:cubicBezTo>
                  <a:close/>
                  <a:moveTo>
                    <a:pt x="235224" y="469411"/>
                  </a:moveTo>
                  <a:cubicBezTo>
                    <a:pt x="244749" y="464966"/>
                    <a:pt x="253639" y="460521"/>
                    <a:pt x="262529" y="456076"/>
                  </a:cubicBezTo>
                  <a:cubicBezTo>
                    <a:pt x="276499" y="464966"/>
                    <a:pt x="280309" y="477666"/>
                    <a:pt x="280944" y="492271"/>
                  </a:cubicBezTo>
                  <a:cubicBezTo>
                    <a:pt x="271419" y="503066"/>
                    <a:pt x="259989" y="508781"/>
                    <a:pt x="244749" y="507511"/>
                  </a:cubicBezTo>
                  <a:cubicBezTo>
                    <a:pt x="237129" y="496081"/>
                    <a:pt x="235224" y="484016"/>
                    <a:pt x="235224" y="469411"/>
                  </a:cubicBezTo>
                  <a:close/>
                  <a:moveTo>
                    <a:pt x="256179" y="560851"/>
                  </a:moveTo>
                  <a:cubicBezTo>
                    <a:pt x="253639" y="550691"/>
                    <a:pt x="251734" y="542436"/>
                    <a:pt x="249194" y="534816"/>
                  </a:cubicBezTo>
                  <a:cubicBezTo>
                    <a:pt x="259354" y="524021"/>
                    <a:pt x="271419" y="520846"/>
                    <a:pt x="282849" y="517671"/>
                  </a:cubicBezTo>
                  <a:cubicBezTo>
                    <a:pt x="294279" y="524656"/>
                    <a:pt x="294914" y="535451"/>
                    <a:pt x="297454" y="546246"/>
                  </a:cubicBezTo>
                  <a:cubicBezTo>
                    <a:pt x="286659" y="556406"/>
                    <a:pt x="273959" y="558311"/>
                    <a:pt x="256179" y="560851"/>
                  </a:cubicBezTo>
                  <a:close/>
                  <a:moveTo>
                    <a:pt x="276499" y="606571"/>
                  </a:moveTo>
                  <a:cubicBezTo>
                    <a:pt x="267609" y="600221"/>
                    <a:pt x="265704" y="592601"/>
                    <a:pt x="268879" y="581171"/>
                  </a:cubicBezTo>
                  <a:cubicBezTo>
                    <a:pt x="315869" y="551961"/>
                    <a:pt x="331109" y="608476"/>
                    <a:pt x="276499" y="606571"/>
                  </a:cubicBezTo>
                  <a:close/>
                  <a:moveTo>
                    <a:pt x="348889" y="487826"/>
                  </a:moveTo>
                  <a:cubicBezTo>
                    <a:pt x="362224" y="494811"/>
                    <a:pt x="362859" y="506876"/>
                    <a:pt x="364129" y="523386"/>
                  </a:cubicBezTo>
                  <a:cubicBezTo>
                    <a:pt x="350159" y="528466"/>
                    <a:pt x="338729" y="532911"/>
                    <a:pt x="327934" y="536721"/>
                  </a:cubicBezTo>
                  <a:cubicBezTo>
                    <a:pt x="296819" y="511321"/>
                    <a:pt x="317774" y="493541"/>
                    <a:pt x="348889" y="487826"/>
                  </a:cubicBezTo>
                  <a:close/>
                  <a:moveTo>
                    <a:pt x="339364" y="593871"/>
                  </a:moveTo>
                  <a:cubicBezTo>
                    <a:pt x="329839" y="585616"/>
                    <a:pt x="333014" y="572916"/>
                    <a:pt x="329204" y="562121"/>
                  </a:cubicBezTo>
                  <a:cubicBezTo>
                    <a:pt x="338729" y="548151"/>
                    <a:pt x="353969" y="546246"/>
                    <a:pt x="366669" y="541166"/>
                  </a:cubicBezTo>
                  <a:cubicBezTo>
                    <a:pt x="378099" y="555771"/>
                    <a:pt x="378099" y="555771"/>
                    <a:pt x="380004" y="579266"/>
                  </a:cubicBezTo>
                  <a:cubicBezTo>
                    <a:pt x="362859" y="591331"/>
                    <a:pt x="362859" y="591331"/>
                    <a:pt x="339364" y="593871"/>
                  </a:cubicBezTo>
                  <a:close/>
                  <a:moveTo>
                    <a:pt x="378099" y="481476"/>
                  </a:moveTo>
                  <a:cubicBezTo>
                    <a:pt x="385719" y="471951"/>
                    <a:pt x="394609" y="468141"/>
                    <a:pt x="406674" y="468776"/>
                  </a:cubicBezTo>
                  <a:cubicBezTo>
                    <a:pt x="414294" y="477666"/>
                    <a:pt x="418739" y="487826"/>
                    <a:pt x="420009" y="499256"/>
                  </a:cubicBezTo>
                  <a:cubicBezTo>
                    <a:pt x="413024" y="509416"/>
                    <a:pt x="402864" y="512591"/>
                    <a:pt x="390164" y="515131"/>
                  </a:cubicBezTo>
                  <a:cubicBezTo>
                    <a:pt x="380639" y="504971"/>
                    <a:pt x="380639" y="492906"/>
                    <a:pt x="378099" y="481476"/>
                  </a:cubicBezTo>
                  <a:close/>
                  <a:moveTo>
                    <a:pt x="411119" y="571646"/>
                  </a:moveTo>
                  <a:cubicBezTo>
                    <a:pt x="393339" y="550056"/>
                    <a:pt x="389529" y="530371"/>
                    <a:pt x="425724" y="524021"/>
                  </a:cubicBezTo>
                  <a:cubicBezTo>
                    <a:pt x="432074" y="536721"/>
                    <a:pt x="437154" y="550056"/>
                    <a:pt x="441599" y="564026"/>
                  </a:cubicBezTo>
                  <a:cubicBezTo>
                    <a:pt x="432074" y="571011"/>
                    <a:pt x="422549" y="573551"/>
                    <a:pt x="411119" y="571646"/>
                  </a:cubicBezTo>
                  <a:close/>
                  <a:moveTo>
                    <a:pt x="435884" y="480841"/>
                  </a:moveTo>
                  <a:cubicBezTo>
                    <a:pt x="425724" y="454806"/>
                    <a:pt x="442869" y="452901"/>
                    <a:pt x="462554" y="447821"/>
                  </a:cubicBezTo>
                  <a:cubicBezTo>
                    <a:pt x="487954" y="483381"/>
                    <a:pt x="456204" y="514496"/>
                    <a:pt x="435884" y="480841"/>
                  </a:cubicBezTo>
                  <a:close/>
                  <a:moveTo>
                    <a:pt x="466364" y="555136"/>
                  </a:moveTo>
                  <a:cubicBezTo>
                    <a:pt x="458744" y="541166"/>
                    <a:pt x="447949" y="529736"/>
                    <a:pt x="451759" y="508781"/>
                  </a:cubicBezTo>
                  <a:lnTo>
                    <a:pt x="483509" y="508781"/>
                  </a:lnTo>
                  <a:cubicBezTo>
                    <a:pt x="486684" y="519576"/>
                    <a:pt x="489224" y="530371"/>
                    <a:pt x="491764" y="539261"/>
                  </a:cubicBezTo>
                  <a:cubicBezTo>
                    <a:pt x="486049" y="551961"/>
                    <a:pt x="476524" y="552596"/>
                    <a:pt x="466364" y="555136"/>
                  </a:cubicBezTo>
                  <a:close/>
                  <a:moveTo>
                    <a:pt x="551454" y="482111"/>
                  </a:moveTo>
                  <a:cubicBezTo>
                    <a:pt x="560344" y="494811"/>
                    <a:pt x="569234" y="508146"/>
                    <a:pt x="571139" y="525926"/>
                  </a:cubicBezTo>
                  <a:cubicBezTo>
                    <a:pt x="553359" y="529101"/>
                    <a:pt x="537484" y="532911"/>
                    <a:pt x="520339" y="539261"/>
                  </a:cubicBezTo>
                  <a:cubicBezTo>
                    <a:pt x="509544" y="525926"/>
                    <a:pt x="510179" y="511321"/>
                    <a:pt x="508274" y="496081"/>
                  </a:cubicBezTo>
                  <a:cubicBezTo>
                    <a:pt x="522244" y="487826"/>
                    <a:pt x="534309" y="480841"/>
                    <a:pt x="551454" y="482111"/>
                  </a:cubicBezTo>
                  <a:close/>
                  <a:moveTo>
                    <a:pt x="543199" y="456076"/>
                  </a:moveTo>
                  <a:cubicBezTo>
                    <a:pt x="529229" y="464331"/>
                    <a:pt x="516529" y="470681"/>
                    <a:pt x="501289" y="473856"/>
                  </a:cubicBezTo>
                  <a:cubicBezTo>
                    <a:pt x="492399" y="464966"/>
                    <a:pt x="489224" y="454171"/>
                    <a:pt x="487954" y="441471"/>
                  </a:cubicBezTo>
                  <a:cubicBezTo>
                    <a:pt x="500019" y="428771"/>
                    <a:pt x="515894" y="429406"/>
                    <a:pt x="531769" y="423056"/>
                  </a:cubicBezTo>
                  <a:cubicBezTo>
                    <a:pt x="536214" y="435756"/>
                    <a:pt x="539389" y="445281"/>
                    <a:pt x="543199" y="456076"/>
                  </a:cubicBezTo>
                  <a:close/>
                  <a:moveTo>
                    <a:pt x="481604" y="419246"/>
                  </a:moveTo>
                  <a:cubicBezTo>
                    <a:pt x="477794" y="409721"/>
                    <a:pt x="475254" y="403371"/>
                    <a:pt x="472714" y="396386"/>
                  </a:cubicBezTo>
                  <a:cubicBezTo>
                    <a:pt x="517799" y="362096"/>
                    <a:pt x="550184" y="405276"/>
                    <a:pt x="481604" y="419246"/>
                  </a:cubicBezTo>
                  <a:close/>
                  <a:moveTo>
                    <a:pt x="510179" y="353206"/>
                  </a:moveTo>
                  <a:cubicBezTo>
                    <a:pt x="496209" y="364636"/>
                    <a:pt x="480969" y="369081"/>
                    <a:pt x="458744" y="367811"/>
                  </a:cubicBezTo>
                  <a:cubicBezTo>
                    <a:pt x="455569" y="354476"/>
                    <a:pt x="453029" y="342411"/>
                    <a:pt x="449854" y="330346"/>
                  </a:cubicBezTo>
                  <a:cubicBezTo>
                    <a:pt x="462554" y="318916"/>
                    <a:pt x="475254" y="312566"/>
                    <a:pt x="493034" y="317011"/>
                  </a:cubicBezTo>
                  <a:cubicBezTo>
                    <a:pt x="500019" y="328441"/>
                    <a:pt x="505734" y="339871"/>
                    <a:pt x="510179" y="353206"/>
                  </a:cubicBezTo>
                  <a:close/>
                  <a:moveTo>
                    <a:pt x="484144" y="289706"/>
                  </a:moveTo>
                  <a:cubicBezTo>
                    <a:pt x="470174" y="295421"/>
                    <a:pt x="457474" y="303041"/>
                    <a:pt x="442234" y="304946"/>
                  </a:cubicBezTo>
                  <a:cubicBezTo>
                    <a:pt x="430804" y="295421"/>
                    <a:pt x="430169" y="282721"/>
                    <a:pt x="428899" y="271926"/>
                  </a:cubicBezTo>
                  <a:cubicBezTo>
                    <a:pt x="437789" y="259861"/>
                    <a:pt x="449219" y="264941"/>
                    <a:pt x="459379" y="264306"/>
                  </a:cubicBezTo>
                  <a:cubicBezTo>
                    <a:pt x="479699" y="259861"/>
                    <a:pt x="481604" y="270656"/>
                    <a:pt x="484144" y="289706"/>
                  </a:cubicBezTo>
                  <a:close/>
                  <a:moveTo>
                    <a:pt x="465729" y="238271"/>
                  </a:moveTo>
                  <a:cubicBezTo>
                    <a:pt x="451759" y="240811"/>
                    <a:pt x="439059" y="242716"/>
                    <a:pt x="424454" y="245256"/>
                  </a:cubicBezTo>
                  <a:cubicBezTo>
                    <a:pt x="416199" y="233191"/>
                    <a:pt x="410484" y="221761"/>
                    <a:pt x="413024" y="206521"/>
                  </a:cubicBezTo>
                  <a:cubicBezTo>
                    <a:pt x="423819" y="198266"/>
                    <a:pt x="437154" y="198901"/>
                    <a:pt x="451759" y="193186"/>
                  </a:cubicBezTo>
                  <a:cubicBezTo>
                    <a:pt x="460649" y="208426"/>
                    <a:pt x="465094" y="221761"/>
                    <a:pt x="465729" y="238271"/>
                  </a:cubicBezTo>
                  <a:close/>
                  <a:moveTo>
                    <a:pt x="443504" y="167786"/>
                  </a:moveTo>
                  <a:cubicBezTo>
                    <a:pt x="433979" y="181121"/>
                    <a:pt x="418739" y="181756"/>
                    <a:pt x="404769" y="183661"/>
                  </a:cubicBezTo>
                  <a:cubicBezTo>
                    <a:pt x="395244" y="175406"/>
                    <a:pt x="392069" y="165881"/>
                    <a:pt x="395244" y="152546"/>
                  </a:cubicBezTo>
                  <a:cubicBezTo>
                    <a:pt x="406039" y="149371"/>
                    <a:pt x="418104" y="145561"/>
                    <a:pt x="428899" y="142386"/>
                  </a:cubicBezTo>
                  <a:cubicBezTo>
                    <a:pt x="440964" y="147466"/>
                    <a:pt x="441599" y="157626"/>
                    <a:pt x="443504" y="16778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88" name="Google Shape;388;p7"/>
            <p:cNvSpPr/>
            <p:nvPr/>
          </p:nvSpPr>
          <p:spPr>
            <a:xfrm>
              <a:off x="8699186" y="523462"/>
              <a:ext cx="403969" cy="323646"/>
            </a:xfrm>
            <a:custGeom>
              <a:avLst/>
              <a:gdLst/>
              <a:ahLst/>
              <a:cxnLst/>
              <a:rect l="l" t="t" r="r" b="b"/>
              <a:pathLst>
                <a:path w="832925" h="667312" extrusionOk="0">
                  <a:moveTo>
                    <a:pt x="832654" y="510467"/>
                  </a:moveTo>
                  <a:cubicBezTo>
                    <a:pt x="829479" y="434902"/>
                    <a:pt x="811699" y="361242"/>
                    <a:pt x="802174" y="286312"/>
                  </a:cubicBezTo>
                  <a:cubicBezTo>
                    <a:pt x="772964" y="118672"/>
                    <a:pt x="808524" y="-22933"/>
                    <a:pt x="580559" y="3102"/>
                  </a:cubicBezTo>
                  <a:cubicBezTo>
                    <a:pt x="476419" y="-8963"/>
                    <a:pt x="405934" y="116132"/>
                    <a:pt x="355134" y="85652"/>
                  </a:cubicBezTo>
                  <a:cubicBezTo>
                    <a:pt x="259884" y="32312"/>
                    <a:pt x="139869" y="51362"/>
                    <a:pt x="38269" y="73587"/>
                  </a:cubicBezTo>
                  <a:cubicBezTo>
                    <a:pt x="-11261" y="84382"/>
                    <a:pt x="-2371" y="107242"/>
                    <a:pt x="8424" y="146612"/>
                  </a:cubicBezTo>
                  <a:cubicBezTo>
                    <a:pt x="29379" y="309172"/>
                    <a:pt x="48429" y="470462"/>
                    <a:pt x="82084" y="629847"/>
                  </a:cubicBezTo>
                  <a:cubicBezTo>
                    <a:pt x="83989" y="650802"/>
                    <a:pt x="107484" y="641277"/>
                    <a:pt x="120184" y="636197"/>
                  </a:cubicBezTo>
                  <a:cubicBezTo>
                    <a:pt x="129709" y="645722"/>
                    <a:pt x="124629" y="663502"/>
                    <a:pt x="143044" y="667312"/>
                  </a:cubicBezTo>
                  <a:cubicBezTo>
                    <a:pt x="237024" y="612067"/>
                    <a:pt x="358309" y="609527"/>
                    <a:pt x="463084" y="627942"/>
                  </a:cubicBezTo>
                  <a:cubicBezTo>
                    <a:pt x="553254" y="563807"/>
                    <a:pt x="668824" y="563172"/>
                    <a:pt x="774869" y="573967"/>
                  </a:cubicBezTo>
                  <a:cubicBezTo>
                    <a:pt x="792014" y="565712"/>
                    <a:pt x="786299" y="546027"/>
                    <a:pt x="793919" y="532692"/>
                  </a:cubicBezTo>
                  <a:cubicBezTo>
                    <a:pt x="810429" y="527612"/>
                    <a:pt x="835829" y="539677"/>
                    <a:pt x="832654" y="510467"/>
                  </a:cubicBezTo>
                  <a:close/>
                  <a:moveTo>
                    <a:pt x="377359" y="595557"/>
                  </a:moveTo>
                  <a:cubicBezTo>
                    <a:pt x="298619" y="600002"/>
                    <a:pt x="222419" y="601907"/>
                    <a:pt x="148759" y="633022"/>
                  </a:cubicBezTo>
                  <a:cubicBezTo>
                    <a:pt x="134789" y="583492"/>
                    <a:pt x="351959" y="558092"/>
                    <a:pt x="385614" y="586667"/>
                  </a:cubicBezTo>
                  <a:cubicBezTo>
                    <a:pt x="385614" y="594287"/>
                    <a:pt x="381804" y="595557"/>
                    <a:pt x="377359" y="595557"/>
                  </a:cubicBezTo>
                  <a:close/>
                  <a:moveTo>
                    <a:pt x="432604" y="585397"/>
                  </a:moveTo>
                  <a:cubicBezTo>
                    <a:pt x="332909" y="518722"/>
                    <a:pt x="209084" y="561267"/>
                    <a:pt x="107484" y="605717"/>
                  </a:cubicBezTo>
                  <a:cubicBezTo>
                    <a:pt x="60494" y="509832"/>
                    <a:pt x="77639" y="394897"/>
                    <a:pt x="47159" y="292662"/>
                  </a:cubicBezTo>
                  <a:cubicBezTo>
                    <a:pt x="51604" y="252022"/>
                    <a:pt x="2074" y="106607"/>
                    <a:pt x="45254" y="97082"/>
                  </a:cubicBezTo>
                  <a:cubicBezTo>
                    <a:pt x="143044" y="74857"/>
                    <a:pt x="338624" y="38027"/>
                    <a:pt x="385614" y="152962"/>
                  </a:cubicBezTo>
                  <a:cubicBezTo>
                    <a:pt x="410379" y="295837"/>
                    <a:pt x="436414" y="439347"/>
                    <a:pt x="432604" y="585397"/>
                  </a:cubicBezTo>
                  <a:close/>
                  <a:moveTo>
                    <a:pt x="766614" y="547297"/>
                  </a:moveTo>
                  <a:cubicBezTo>
                    <a:pt x="691049" y="546662"/>
                    <a:pt x="619294" y="547297"/>
                    <a:pt x="546269" y="561267"/>
                  </a:cubicBezTo>
                  <a:cubicBezTo>
                    <a:pt x="548809" y="521262"/>
                    <a:pt x="785664" y="490782"/>
                    <a:pt x="766614" y="547297"/>
                  </a:cubicBezTo>
                  <a:close/>
                  <a:moveTo>
                    <a:pt x="804714" y="505387"/>
                  </a:moveTo>
                  <a:cubicBezTo>
                    <a:pt x="673269" y="483162"/>
                    <a:pt x="569129" y="493322"/>
                    <a:pt x="464354" y="577777"/>
                  </a:cubicBezTo>
                  <a:cubicBezTo>
                    <a:pt x="442129" y="429187"/>
                    <a:pt x="440224" y="275517"/>
                    <a:pt x="403394" y="128197"/>
                  </a:cubicBezTo>
                  <a:cubicBezTo>
                    <a:pt x="464989" y="31677"/>
                    <a:pt x="617389" y="-10233"/>
                    <a:pt x="717084" y="45647"/>
                  </a:cubicBezTo>
                  <a:cubicBezTo>
                    <a:pt x="772964" y="92637"/>
                    <a:pt x="754549" y="188522"/>
                    <a:pt x="772329" y="255197"/>
                  </a:cubicBezTo>
                  <a:cubicBezTo>
                    <a:pt x="776774" y="340287"/>
                    <a:pt x="809159" y="420932"/>
                    <a:pt x="804714" y="505387"/>
                  </a:cubicBezTo>
                  <a:close/>
                  <a:moveTo>
                    <a:pt x="634534" y="306632"/>
                  </a:moveTo>
                  <a:cubicBezTo>
                    <a:pt x="633264" y="339652"/>
                    <a:pt x="643424" y="370132"/>
                    <a:pt x="639614" y="404422"/>
                  </a:cubicBezTo>
                  <a:cubicBezTo>
                    <a:pt x="447209" y="426012"/>
                    <a:pt x="456734" y="468557"/>
                    <a:pt x="644059" y="424107"/>
                  </a:cubicBezTo>
                  <a:cubicBezTo>
                    <a:pt x="648504" y="439347"/>
                    <a:pt x="652314" y="453317"/>
                    <a:pt x="656759" y="468557"/>
                  </a:cubicBezTo>
                  <a:cubicBezTo>
                    <a:pt x="692954" y="465382"/>
                    <a:pt x="738674" y="470462"/>
                    <a:pt x="767249" y="447602"/>
                  </a:cubicBezTo>
                  <a:cubicBezTo>
                    <a:pt x="737404" y="353622"/>
                    <a:pt x="781219" y="259007"/>
                    <a:pt x="634534" y="306632"/>
                  </a:cubicBezTo>
                  <a:close/>
                  <a:moveTo>
                    <a:pt x="675809" y="441887"/>
                  </a:moveTo>
                  <a:cubicBezTo>
                    <a:pt x="660569" y="405692"/>
                    <a:pt x="656759" y="376482"/>
                    <a:pt x="661839" y="327587"/>
                  </a:cubicBezTo>
                  <a:cubicBezTo>
                    <a:pt x="682159" y="317427"/>
                    <a:pt x="701844" y="319967"/>
                    <a:pt x="721529" y="322507"/>
                  </a:cubicBezTo>
                  <a:cubicBezTo>
                    <a:pt x="738039" y="356162"/>
                    <a:pt x="730419" y="395532"/>
                    <a:pt x="736134" y="433632"/>
                  </a:cubicBezTo>
                  <a:cubicBezTo>
                    <a:pt x="715814" y="436172"/>
                    <a:pt x="696129" y="443792"/>
                    <a:pt x="675809" y="441887"/>
                  </a:cubicBezTo>
                  <a:close/>
                  <a:moveTo>
                    <a:pt x="732959" y="166932"/>
                  </a:moveTo>
                  <a:cubicBezTo>
                    <a:pt x="737404" y="169472"/>
                    <a:pt x="744389" y="166932"/>
                    <a:pt x="745659" y="161217"/>
                  </a:cubicBezTo>
                  <a:cubicBezTo>
                    <a:pt x="744389" y="125657"/>
                    <a:pt x="672634" y="141532"/>
                    <a:pt x="657394" y="133912"/>
                  </a:cubicBezTo>
                  <a:cubicBezTo>
                    <a:pt x="623104" y="134547"/>
                    <a:pt x="419904" y="153597"/>
                    <a:pt x="476419" y="191697"/>
                  </a:cubicBezTo>
                  <a:cubicBezTo>
                    <a:pt x="556429" y="162487"/>
                    <a:pt x="649774" y="134547"/>
                    <a:pt x="732959" y="166932"/>
                  </a:cubicBezTo>
                  <a:close/>
                  <a:moveTo>
                    <a:pt x="726609" y="92002"/>
                  </a:moveTo>
                  <a:cubicBezTo>
                    <a:pt x="717719" y="29772"/>
                    <a:pt x="482134" y="92002"/>
                    <a:pt x="449114" y="126927"/>
                  </a:cubicBezTo>
                  <a:cubicBezTo>
                    <a:pt x="452924" y="132642"/>
                    <a:pt x="455464" y="137087"/>
                    <a:pt x="459274" y="143437"/>
                  </a:cubicBezTo>
                  <a:cubicBezTo>
                    <a:pt x="539284" y="94542"/>
                    <a:pt x="635169" y="79937"/>
                    <a:pt x="726609" y="92002"/>
                  </a:cubicBezTo>
                  <a:close/>
                  <a:moveTo>
                    <a:pt x="494199" y="248847"/>
                  </a:moveTo>
                  <a:cubicBezTo>
                    <a:pt x="562144" y="217097"/>
                    <a:pt x="643424" y="223447"/>
                    <a:pt x="716449" y="235512"/>
                  </a:cubicBezTo>
                  <a:cubicBezTo>
                    <a:pt x="743119" y="187887"/>
                    <a:pt x="480229" y="199317"/>
                    <a:pt x="478959" y="238687"/>
                  </a:cubicBezTo>
                  <a:cubicBezTo>
                    <a:pt x="478959" y="246942"/>
                    <a:pt x="487214" y="252657"/>
                    <a:pt x="494199" y="248847"/>
                  </a:cubicBezTo>
                  <a:close/>
                  <a:moveTo>
                    <a:pt x="528489" y="290122"/>
                  </a:moveTo>
                  <a:cubicBezTo>
                    <a:pt x="592624" y="271707"/>
                    <a:pt x="654854" y="280597"/>
                    <a:pt x="720259" y="272977"/>
                  </a:cubicBezTo>
                  <a:cubicBezTo>
                    <a:pt x="682159" y="245037"/>
                    <a:pt x="508804" y="252022"/>
                    <a:pt x="482769" y="285677"/>
                  </a:cubicBezTo>
                  <a:cubicBezTo>
                    <a:pt x="488484" y="303457"/>
                    <a:pt x="515154" y="290122"/>
                    <a:pt x="528489" y="290122"/>
                  </a:cubicBezTo>
                  <a:close/>
                  <a:moveTo>
                    <a:pt x="487214" y="344097"/>
                  </a:moveTo>
                  <a:cubicBezTo>
                    <a:pt x="524679" y="329492"/>
                    <a:pt x="568494" y="330762"/>
                    <a:pt x="602784" y="322507"/>
                  </a:cubicBezTo>
                  <a:cubicBezTo>
                    <a:pt x="610404" y="283772"/>
                    <a:pt x="438954" y="313617"/>
                    <a:pt x="487214" y="344097"/>
                  </a:cubicBezTo>
                  <a:close/>
                  <a:moveTo>
                    <a:pt x="570399" y="357432"/>
                  </a:moveTo>
                  <a:cubicBezTo>
                    <a:pt x="570399" y="356797"/>
                    <a:pt x="570399" y="356162"/>
                    <a:pt x="569764" y="355527"/>
                  </a:cubicBezTo>
                  <a:cubicBezTo>
                    <a:pt x="552619" y="361242"/>
                    <a:pt x="472609" y="361242"/>
                    <a:pt x="503089" y="389817"/>
                  </a:cubicBezTo>
                  <a:cubicBezTo>
                    <a:pt x="527219" y="389817"/>
                    <a:pt x="663744" y="368862"/>
                    <a:pt x="570399" y="357432"/>
                  </a:cubicBezTo>
                  <a:close/>
                  <a:moveTo>
                    <a:pt x="527219" y="465382"/>
                  </a:moveTo>
                  <a:cubicBezTo>
                    <a:pt x="531029" y="504752"/>
                    <a:pt x="577384" y="471097"/>
                    <a:pt x="599609" y="467287"/>
                  </a:cubicBezTo>
                  <a:cubicBezTo>
                    <a:pt x="643424" y="424742"/>
                    <a:pt x="545634" y="460937"/>
                    <a:pt x="527219" y="465382"/>
                  </a:cubicBezTo>
                  <a:close/>
                  <a:moveTo>
                    <a:pt x="80814" y="149152"/>
                  </a:moveTo>
                  <a:cubicBezTo>
                    <a:pt x="89069" y="207572"/>
                    <a:pt x="91609" y="268532"/>
                    <a:pt x="106849" y="325682"/>
                  </a:cubicBezTo>
                  <a:cubicBezTo>
                    <a:pt x="121454" y="349812"/>
                    <a:pt x="158284" y="325047"/>
                    <a:pt x="180509" y="323777"/>
                  </a:cubicBezTo>
                  <a:cubicBezTo>
                    <a:pt x="231944" y="314887"/>
                    <a:pt x="315129" y="299647"/>
                    <a:pt x="360849" y="323777"/>
                  </a:cubicBezTo>
                  <a:cubicBezTo>
                    <a:pt x="404029" y="299647"/>
                    <a:pt x="364024" y="247577"/>
                    <a:pt x="364024" y="210112"/>
                  </a:cubicBezTo>
                  <a:cubicBezTo>
                    <a:pt x="369104" y="76127"/>
                    <a:pt x="162729" y="123752"/>
                    <a:pt x="80814" y="149152"/>
                  </a:cubicBezTo>
                  <a:close/>
                  <a:moveTo>
                    <a:pt x="354499" y="290122"/>
                  </a:moveTo>
                  <a:cubicBezTo>
                    <a:pt x="277029" y="288852"/>
                    <a:pt x="202099" y="298377"/>
                    <a:pt x="125899" y="307902"/>
                  </a:cubicBezTo>
                  <a:cubicBezTo>
                    <a:pt x="118914" y="262817"/>
                    <a:pt x="111929" y="218367"/>
                    <a:pt x="104944" y="172647"/>
                  </a:cubicBezTo>
                  <a:cubicBezTo>
                    <a:pt x="172254" y="133277"/>
                    <a:pt x="262424" y="130102"/>
                    <a:pt x="332909" y="165662"/>
                  </a:cubicBezTo>
                  <a:cubicBezTo>
                    <a:pt x="350054" y="232337"/>
                    <a:pt x="357039" y="269802"/>
                    <a:pt x="354499" y="290122"/>
                  </a:cubicBezTo>
                  <a:close/>
                  <a:moveTo>
                    <a:pt x="227499" y="369497"/>
                  </a:moveTo>
                  <a:cubicBezTo>
                    <a:pt x="222419" y="351082"/>
                    <a:pt x="220514" y="348542"/>
                    <a:pt x="210989" y="347907"/>
                  </a:cubicBezTo>
                  <a:cubicBezTo>
                    <a:pt x="187494" y="351082"/>
                    <a:pt x="103039" y="349812"/>
                    <a:pt x="130344" y="388547"/>
                  </a:cubicBezTo>
                  <a:cubicBezTo>
                    <a:pt x="161459" y="381562"/>
                    <a:pt x="191304" y="365687"/>
                    <a:pt x="227499" y="369497"/>
                  </a:cubicBezTo>
                  <a:close/>
                  <a:moveTo>
                    <a:pt x="143679" y="431727"/>
                  </a:moveTo>
                  <a:cubicBezTo>
                    <a:pt x="177334" y="419662"/>
                    <a:pt x="207814" y="421567"/>
                    <a:pt x="243374" y="420297"/>
                  </a:cubicBezTo>
                  <a:cubicBezTo>
                    <a:pt x="233849" y="382832"/>
                    <a:pt x="99864" y="399342"/>
                    <a:pt x="143679" y="431727"/>
                  </a:cubicBezTo>
                  <a:close/>
                  <a:moveTo>
                    <a:pt x="288459" y="401882"/>
                  </a:moveTo>
                  <a:cubicBezTo>
                    <a:pt x="315764" y="406327"/>
                    <a:pt x="342434" y="389817"/>
                    <a:pt x="369739" y="399977"/>
                  </a:cubicBezTo>
                  <a:cubicBezTo>
                    <a:pt x="371644" y="400612"/>
                    <a:pt x="375454" y="395532"/>
                    <a:pt x="379899" y="392357"/>
                  </a:cubicBezTo>
                  <a:cubicBezTo>
                    <a:pt x="375454" y="363147"/>
                    <a:pt x="253534" y="375212"/>
                    <a:pt x="288459" y="401882"/>
                  </a:cubicBezTo>
                  <a:close/>
                  <a:moveTo>
                    <a:pt x="207179" y="439982"/>
                  </a:moveTo>
                  <a:cubicBezTo>
                    <a:pt x="207179" y="440617"/>
                    <a:pt x="207179" y="440617"/>
                    <a:pt x="207179" y="441252"/>
                  </a:cubicBezTo>
                  <a:cubicBezTo>
                    <a:pt x="190034" y="445697"/>
                    <a:pt x="151934" y="438077"/>
                    <a:pt x="148759" y="460302"/>
                  </a:cubicBezTo>
                  <a:cubicBezTo>
                    <a:pt x="155109" y="492687"/>
                    <a:pt x="295444" y="438712"/>
                    <a:pt x="207179" y="439982"/>
                  </a:cubicBezTo>
                  <a:close/>
                  <a:moveTo>
                    <a:pt x="297984" y="448237"/>
                  </a:moveTo>
                  <a:cubicBezTo>
                    <a:pt x="320844" y="443792"/>
                    <a:pt x="368469" y="461572"/>
                    <a:pt x="371009" y="427282"/>
                  </a:cubicBezTo>
                  <a:cubicBezTo>
                    <a:pt x="350054" y="426012"/>
                    <a:pt x="270044" y="410772"/>
                    <a:pt x="297984" y="448237"/>
                  </a:cubicBezTo>
                  <a:close/>
                  <a:moveTo>
                    <a:pt x="291634" y="359972"/>
                  </a:moveTo>
                  <a:cubicBezTo>
                    <a:pt x="311954" y="347907"/>
                    <a:pt x="353864" y="361242"/>
                    <a:pt x="362754" y="339652"/>
                  </a:cubicBezTo>
                  <a:cubicBezTo>
                    <a:pt x="350054" y="319332"/>
                    <a:pt x="244009" y="335207"/>
                    <a:pt x="291634" y="359972"/>
                  </a:cubicBezTo>
                  <a:close/>
                  <a:moveTo>
                    <a:pt x="177969" y="519357"/>
                  </a:moveTo>
                  <a:cubicBezTo>
                    <a:pt x="199559" y="512372"/>
                    <a:pt x="228134" y="521897"/>
                    <a:pt x="239564" y="497132"/>
                  </a:cubicBezTo>
                  <a:cubicBezTo>
                    <a:pt x="217974" y="490147"/>
                    <a:pt x="144314" y="494592"/>
                    <a:pt x="177969" y="519357"/>
                  </a:cubicBezTo>
                  <a:close/>
                  <a:moveTo>
                    <a:pt x="332274" y="485067"/>
                  </a:moveTo>
                  <a:cubicBezTo>
                    <a:pt x="311954" y="485702"/>
                    <a:pt x="265599" y="490782"/>
                    <a:pt x="301794" y="508562"/>
                  </a:cubicBezTo>
                  <a:cubicBezTo>
                    <a:pt x="326559" y="509832"/>
                    <a:pt x="396409" y="498402"/>
                    <a:pt x="332274" y="48506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89" name="Google Shape;389;p7"/>
            <p:cNvSpPr/>
            <p:nvPr/>
          </p:nvSpPr>
          <p:spPr>
            <a:xfrm>
              <a:off x="6870722" y="1009504"/>
              <a:ext cx="256151" cy="229019"/>
            </a:xfrm>
            <a:custGeom>
              <a:avLst/>
              <a:gdLst/>
              <a:ahLst/>
              <a:cxnLst/>
              <a:rect l="l" t="t" r="r" b="b"/>
              <a:pathLst>
                <a:path w="528147" h="472205" extrusionOk="0">
                  <a:moveTo>
                    <a:pt x="395469" y="177165"/>
                  </a:moveTo>
                  <a:cubicBezTo>
                    <a:pt x="443094" y="36830"/>
                    <a:pt x="381499" y="-53340"/>
                    <a:pt x="264659" y="86360"/>
                  </a:cubicBezTo>
                  <a:cubicBezTo>
                    <a:pt x="239894" y="41275"/>
                    <a:pt x="195444" y="0"/>
                    <a:pt x="143374" y="0"/>
                  </a:cubicBezTo>
                  <a:cubicBezTo>
                    <a:pt x="65269" y="15240"/>
                    <a:pt x="123054" y="139065"/>
                    <a:pt x="131944" y="187325"/>
                  </a:cubicBezTo>
                  <a:cubicBezTo>
                    <a:pt x="76064" y="179070"/>
                    <a:pt x="-40776" y="242570"/>
                    <a:pt x="14469" y="300990"/>
                  </a:cubicBezTo>
                  <a:cubicBezTo>
                    <a:pt x="41774" y="327660"/>
                    <a:pt x="81144" y="321945"/>
                    <a:pt x="109719" y="344170"/>
                  </a:cubicBezTo>
                  <a:cubicBezTo>
                    <a:pt x="102734" y="370840"/>
                    <a:pt x="109084" y="399415"/>
                    <a:pt x="92574" y="423545"/>
                  </a:cubicBezTo>
                  <a:cubicBezTo>
                    <a:pt x="86859" y="433070"/>
                    <a:pt x="90034" y="441960"/>
                    <a:pt x="95749" y="450215"/>
                  </a:cubicBezTo>
                  <a:cubicBezTo>
                    <a:pt x="112259" y="475615"/>
                    <a:pt x="147819" y="474345"/>
                    <a:pt x="159249" y="450850"/>
                  </a:cubicBezTo>
                  <a:cubicBezTo>
                    <a:pt x="175759" y="424180"/>
                    <a:pt x="207509" y="409575"/>
                    <a:pt x="235449" y="397510"/>
                  </a:cubicBezTo>
                  <a:cubicBezTo>
                    <a:pt x="289424" y="513715"/>
                    <a:pt x="403724" y="490220"/>
                    <a:pt x="379594" y="355600"/>
                  </a:cubicBezTo>
                  <a:cubicBezTo>
                    <a:pt x="470399" y="330200"/>
                    <a:pt x="493259" y="345440"/>
                    <a:pt x="525009" y="245110"/>
                  </a:cubicBezTo>
                  <a:cubicBezTo>
                    <a:pt x="549139" y="182880"/>
                    <a:pt x="427219" y="204470"/>
                    <a:pt x="395469" y="177165"/>
                  </a:cubicBezTo>
                  <a:close/>
                  <a:moveTo>
                    <a:pt x="392294" y="59055"/>
                  </a:moveTo>
                  <a:cubicBezTo>
                    <a:pt x="393564" y="106680"/>
                    <a:pt x="391659" y="133985"/>
                    <a:pt x="363719" y="175260"/>
                  </a:cubicBezTo>
                  <a:cubicBezTo>
                    <a:pt x="314824" y="185420"/>
                    <a:pt x="309744" y="137795"/>
                    <a:pt x="290059" y="103505"/>
                  </a:cubicBezTo>
                  <a:cubicBezTo>
                    <a:pt x="316094" y="73025"/>
                    <a:pt x="348479" y="12065"/>
                    <a:pt x="392294" y="59055"/>
                  </a:cubicBezTo>
                  <a:close/>
                  <a:moveTo>
                    <a:pt x="347209" y="325755"/>
                  </a:moveTo>
                  <a:cubicBezTo>
                    <a:pt x="331969" y="330835"/>
                    <a:pt x="317999" y="330200"/>
                    <a:pt x="298314" y="327025"/>
                  </a:cubicBezTo>
                  <a:cubicBezTo>
                    <a:pt x="311649" y="308610"/>
                    <a:pt x="318634" y="292100"/>
                    <a:pt x="333239" y="278130"/>
                  </a:cubicBezTo>
                  <a:cubicBezTo>
                    <a:pt x="345304" y="292735"/>
                    <a:pt x="349749" y="307975"/>
                    <a:pt x="347209" y="325755"/>
                  </a:cubicBezTo>
                  <a:close/>
                  <a:moveTo>
                    <a:pt x="271009" y="130175"/>
                  </a:moveTo>
                  <a:cubicBezTo>
                    <a:pt x="287519" y="140970"/>
                    <a:pt x="288789" y="144145"/>
                    <a:pt x="293234" y="172720"/>
                  </a:cubicBezTo>
                  <a:cubicBezTo>
                    <a:pt x="277359" y="178435"/>
                    <a:pt x="262119" y="180975"/>
                    <a:pt x="244339" y="174625"/>
                  </a:cubicBezTo>
                  <a:cubicBezTo>
                    <a:pt x="247514" y="155575"/>
                    <a:pt x="259579" y="142875"/>
                    <a:pt x="271009" y="130175"/>
                  </a:cubicBezTo>
                  <a:close/>
                  <a:moveTo>
                    <a:pt x="131309" y="77470"/>
                  </a:moveTo>
                  <a:cubicBezTo>
                    <a:pt x="173854" y="74930"/>
                    <a:pt x="176394" y="73025"/>
                    <a:pt x="187189" y="26670"/>
                  </a:cubicBezTo>
                  <a:cubicBezTo>
                    <a:pt x="208779" y="61595"/>
                    <a:pt x="240529" y="69215"/>
                    <a:pt x="250689" y="109220"/>
                  </a:cubicBezTo>
                  <a:cubicBezTo>
                    <a:pt x="229099" y="140970"/>
                    <a:pt x="209414" y="200025"/>
                    <a:pt x="161154" y="180975"/>
                  </a:cubicBezTo>
                  <a:cubicBezTo>
                    <a:pt x="144644" y="148590"/>
                    <a:pt x="124324" y="116840"/>
                    <a:pt x="131309" y="77470"/>
                  </a:cubicBezTo>
                  <a:close/>
                  <a:moveTo>
                    <a:pt x="191634" y="321310"/>
                  </a:moveTo>
                  <a:cubicBezTo>
                    <a:pt x="176394" y="325755"/>
                    <a:pt x="165599" y="326390"/>
                    <a:pt x="154169" y="320040"/>
                  </a:cubicBezTo>
                  <a:cubicBezTo>
                    <a:pt x="156074" y="305435"/>
                    <a:pt x="160519" y="293370"/>
                    <a:pt x="172584" y="283210"/>
                  </a:cubicBezTo>
                  <a:cubicBezTo>
                    <a:pt x="185284" y="292735"/>
                    <a:pt x="185919" y="306070"/>
                    <a:pt x="191634" y="321310"/>
                  </a:cubicBezTo>
                  <a:close/>
                  <a:moveTo>
                    <a:pt x="23359" y="274955"/>
                  </a:moveTo>
                  <a:cubicBezTo>
                    <a:pt x="39869" y="215265"/>
                    <a:pt x="92574" y="210185"/>
                    <a:pt x="145279" y="213995"/>
                  </a:cubicBezTo>
                  <a:cubicBezTo>
                    <a:pt x="175759" y="248285"/>
                    <a:pt x="140834" y="281305"/>
                    <a:pt x="124959" y="314960"/>
                  </a:cubicBezTo>
                  <a:cubicBezTo>
                    <a:pt x="83049" y="313690"/>
                    <a:pt x="43679" y="297815"/>
                    <a:pt x="23359" y="274955"/>
                  </a:cubicBezTo>
                  <a:close/>
                  <a:moveTo>
                    <a:pt x="163059" y="412115"/>
                  </a:moveTo>
                  <a:cubicBezTo>
                    <a:pt x="152264" y="408940"/>
                    <a:pt x="142739" y="405765"/>
                    <a:pt x="131944" y="402590"/>
                  </a:cubicBezTo>
                  <a:cubicBezTo>
                    <a:pt x="125594" y="382905"/>
                    <a:pt x="126229" y="365125"/>
                    <a:pt x="143374" y="347345"/>
                  </a:cubicBezTo>
                  <a:cubicBezTo>
                    <a:pt x="170044" y="349250"/>
                    <a:pt x="208144" y="337185"/>
                    <a:pt x="214494" y="377190"/>
                  </a:cubicBezTo>
                  <a:cubicBezTo>
                    <a:pt x="196714" y="389255"/>
                    <a:pt x="180204" y="400685"/>
                    <a:pt x="163059" y="412115"/>
                  </a:cubicBezTo>
                  <a:close/>
                  <a:moveTo>
                    <a:pt x="225289" y="327025"/>
                  </a:moveTo>
                  <a:cubicBezTo>
                    <a:pt x="170679" y="248285"/>
                    <a:pt x="196079" y="189230"/>
                    <a:pt x="295139" y="198120"/>
                  </a:cubicBezTo>
                  <a:cubicBezTo>
                    <a:pt x="326254" y="193040"/>
                    <a:pt x="331969" y="241935"/>
                    <a:pt x="314824" y="260350"/>
                  </a:cubicBezTo>
                  <a:cubicBezTo>
                    <a:pt x="285614" y="290830"/>
                    <a:pt x="279264" y="341630"/>
                    <a:pt x="225289" y="327025"/>
                  </a:cubicBezTo>
                  <a:close/>
                  <a:moveTo>
                    <a:pt x="253864" y="379095"/>
                  </a:moveTo>
                  <a:cubicBezTo>
                    <a:pt x="271644" y="343535"/>
                    <a:pt x="316729" y="349885"/>
                    <a:pt x="350384" y="355600"/>
                  </a:cubicBezTo>
                  <a:cubicBezTo>
                    <a:pt x="385309" y="470535"/>
                    <a:pt x="287519" y="482600"/>
                    <a:pt x="253864" y="379095"/>
                  </a:cubicBezTo>
                  <a:close/>
                  <a:moveTo>
                    <a:pt x="377689" y="327025"/>
                  </a:moveTo>
                  <a:cubicBezTo>
                    <a:pt x="365624" y="281305"/>
                    <a:pt x="337684" y="234950"/>
                    <a:pt x="383404" y="201295"/>
                  </a:cubicBezTo>
                  <a:cubicBezTo>
                    <a:pt x="408804" y="207645"/>
                    <a:pt x="434204" y="213360"/>
                    <a:pt x="460239" y="219710"/>
                  </a:cubicBezTo>
                  <a:cubicBezTo>
                    <a:pt x="462779" y="241300"/>
                    <a:pt x="469764" y="257175"/>
                    <a:pt x="488179" y="269875"/>
                  </a:cubicBezTo>
                  <a:cubicBezTo>
                    <a:pt x="492624" y="324485"/>
                    <a:pt x="417059" y="320675"/>
                    <a:pt x="377689" y="327025"/>
                  </a:cubicBezTo>
                  <a:close/>
                  <a:moveTo>
                    <a:pt x="257039" y="222250"/>
                  </a:moveTo>
                  <a:cubicBezTo>
                    <a:pt x="196714" y="216535"/>
                    <a:pt x="185284" y="288290"/>
                    <a:pt x="248149" y="290830"/>
                  </a:cubicBezTo>
                  <a:cubicBezTo>
                    <a:pt x="289424" y="291465"/>
                    <a:pt x="307204" y="229235"/>
                    <a:pt x="257039" y="222250"/>
                  </a:cubicBezTo>
                  <a:close/>
                  <a:moveTo>
                    <a:pt x="243069" y="266700"/>
                  </a:moveTo>
                  <a:cubicBezTo>
                    <a:pt x="215764" y="264795"/>
                    <a:pt x="229099" y="242570"/>
                    <a:pt x="248149" y="240030"/>
                  </a:cubicBezTo>
                  <a:cubicBezTo>
                    <a:pt x="272279" y="237490"/>
                    <a:pt x="262119" y="269240"/>
                    <a:pt x="243069" y="26670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90" name="Google Shape;390;p7"/>
            <p:cNvSpPr/>
            <p:nvPr/>
          </p:nvSpPr>
          <p:spPr>
            <a:xfrm rot="-2424567">
              <a:off x="1204048" y="475241"/>
              <a:ext cx="211213" cy="278694"/>
            </a:xfrm>
            <a:custGeom>
              <a:avLst/>
              <a:gdLst/>
              <a:ahLst/>
              <a:cxnLst/>
              <a:rect l="l" t="t" r="r" b="b"/>
              <a:pathLst>
                <a:path w="434661" h="573530" extrusionOk="0">
                  <a:moveTo>
                    <a:pt x="430380" y="417373"/>
                  </a:moveTo>
                  <a:cubicBezTo>
                    <a:pt x="427840" y="354508"/>
                    <a:pt x="363705" y="334823"/>
                    <a:pt x="311635" y="329743"/>
                  </a:cubicBezTo>
                  <a:cubicBezTo>
                    <a:pt x="264010" y="315138"/>
                    <a:pt x="297665" y="236398"/>
                    <a:pt x="288775" y="197028"/>
                  </a:cubicBezTo>
                  <a:cubicBezTo>
                    <a:pt x="290680" y="118923"/>
                    <a:pt x="325605" y="15418"/>
                    <a:pt x="217655" y="178"/>
                  </a:cubicBezTo>
                  <a:cubicBezTo>
                    <a:pt x="211305" y="-1092"/>
                    <a:pt x="199875" y="4623"/>
                    <a:pt x="202415" y="11608"/>
                  </a:cubicBezTo>
                  <a:cubicBezTo>
                    <a:pt x="207495" y="87808"/>
                    <a:pt x="223370" y="169088"/>
                    <a:pt x="197335" y="242748"/>
                  </a:cubicBezTo>
                  <a:cubicBezTo>
                    <a:pt x="158600" y="220523"/>
                    <a:pt x="52555" y="59868"/>
                    <a:pt x="24615" y="87173"/>
                  </a:cubicBezTo>
                  <a:cubicBezTo>
                    <a:pt x="-68095" y="172263"/>
                    <a:pt x="127485" y="297993"/>
                    <a:pt x="175745" y="366573"/>
                  </a:cubicBezTo>
                  <a:cubicBezTo>
                    <a:pt x="205590" y="403403"/>
                    <a:pt x="41760" y="420548"/>
                    <a:pt x="141455" y="548818"/>
                  </a:cubicBezTo>
                  <a:cubicBezTo>
                    <a:pt x="221465" y="630733"/>
                    <a:pt x="298935" y="488493"/>
                    <a:pt x="240515" y="419913"/>
                  </a:cubicBezTo>
                  <a:cubicBezTo>
                    <a:pt x="234165" y="409753"/>
                    <a:pt x="241150" y="384353"/>
                    <a:pt x="256390" y="395148"/>
                  </a:cubicBezTo>
                  <a:cubicBezTo>
                    <a:pt x="288775" y="436423"/>
                    <a:pt x="313540" y="498653"/>
                    <a:pt x="379580" y="489128"/>
                  </a:cubicBezTo>
                  <a:cubicBezTo>
                    <a:pt x="412600" y="482778"/>
                    <a:pt x="446890" y="451028"/>
                    <a:pt x="430380" y="417373"/>
                  </a:cubicBezTo>
                  <a:close/>
                  <a:moveTo>
                    <a:pt x="227180" y="242748"/>
                  </a:moveTo>
                  <a:cubicBezTo>
                    <a:pt x="237975" y="171628"/>
                    <a:pt x="223370" y="100508"/>
                    <a:pt x="232260" y="30023"/>
                  </a:cubicBezTo>
                  <a:cubicBezTo>
                    <a:pt x="277980" y="26213"/>
                    <a:pt x="280520" y="81458"/>
                    <a:pt x="275440" y="113843"/>
                  </a:cubicBezTo>
                  <a:cubicBezTo>
                    <a:pt x="264645" y="171628"/>
                    <a:pt x="276075" y="233858"/>
                    <a:pt x="262105" y="290373"/>
                  </a:cubicBezTo>
                  <a:cubicBezTo>
                    <a:pt x="234800" y="280848"/>
                    <a:pt x="224640" y="268148"/>
                    <a:pt x="227180" y="242748"/>
                  </a:cubicBezTo>
                  <a:close/>
                  <a:moveTo>
                    <a:pt x="152885" y="518338"/>
                  </a:moveTo>
                  <a:cubicBezTo>
                    <a:pt x="152885" y="518338"/>
                    <a:pt x="152885" y="517703"/>
                    <a:pt x="152250" y="517703"/>
                  </a:cubicBezTo>
                  <a:cubicBezTo>
                    <a:pt x="95735" y="500558"/>
                    <a:pt x="151615" y="386258"/>
                    <a:pt x="202415" y="423088"/>
                  </a:cubicBezTo>
                  <a:cubicBezTo>
                    <a:pt x="199240" y="431978"/>
                    <a:pt x="190985" y="433883"/>
                    <a:pt x="182730" y="436423"/>
                  </a:cubicBezTo>
                  <a:cubicBezTo>
                    <a:pt x="152885" y="442773"/>
                    <a:pt x="133835" y="484683"/>
                    <a:pt x="152885" y="518338"/>
                  </a:cubicBezTo>
                  <a:cubicBezTo>
                    <a:pt x="152885" y="518338"/>
                    <a:pt x="152885" y="518338"/>
                    <a:pt x="152885" y="518338"/>
                  </a:cubicBezTo>
                  <a:close/>
                  <a:moveTo>
                    <a:pt x="211305" y="402133"/>
                  </a:moveTo>
                  <a:cubicBezTo>
                    <a:pt x="200510" y="403403"/>
                    <a:pt x="196065" y="378003"/>
                    <a:pt x="209400" y="376733"/>
                  </a:cubicBezTo>
                  <a:cubicBezTo>
                    <a:pt x="225910" y="374828"/>
                    <a:pt x="228450" y="402133"/>
                    <a:pt x="211305" y="402133"/>
                  </a:cubicBezTo>
                  <a:close/>
                  <a:moveTo>
                    <a:pt x="235435" y="458648"/>
                  </a:moveTo>
                  <a:cubicBezTo>
                    <a:pt x="227180" y="451663"/>
                    <a:pt x="220830" y="444043"/>
                    <a:pt x="220195" y="433248"/>
                  </a:cubicBezTo>
                  <a:cubicBezTo>
                    <a:pt x="237340" y="439598"/>
                    <a:pt x="237340" y="439598"/>
                    <a:pt x="235435" y="458648"/>
                  </a:cubicBezTo>
                  <a:close/>
                  <a:moveTo>
                    <a:pt x="177015" y="545008"/>
                  </a:moveTo>
                  <a:cubicBezTo>
                    <a:pt x="180825" y="545008"/>
                    <a:pt x="184000" y="545643"/>
                    <a:pt x="188445" y="545643"/>
                  </a:cubicBezTo>
                  <a:cubicBezTo>
                    <a:pt x="187175" y="555168"/>
                    <a:pt x="175110" y="553263"/>
                    <a:pt x="177015" y="545008"/>
                  </a:cubicBezTo>
                  <a:close/>
                  <a:moveTo>
                    <a:pt x="164950" y="510718"/>
                  </a:moveTo>
                  <a:cubicBezTo>
                    <a:pt x="148440" y="469443"/>
                    <a:pt x="209400" y="428803"/>
                    <a:pt x="222735" y="484048"/>
                  </a:cubicBezTo>
                  <a:cubicBezTo>
                    <a:pt x="217020" y="511988"/>
                    <a:pt x="186540" y="543738"/>
                    <a:pt x="164950" y="510718"/>
                  </a:cubicBezTo>
                  <a:close/>
                  <a:moveTo>
                    <a:pt x="241150" y="477698"/>
                  </a:moveTo>
                  <a:cubicBezTo>
                    <a:pt x="247500" y="493573"/>
                    <a:pt x="240515" y="504368"/>
                    <a:pt x="241785" y="515163"/>
                  </a:cubicBezTo>
                  <a:cubicBezTo>
                    <a:pt x="240515" y="504368"/>
                    <a:pt x="236070" y="493573"/>
                    <a:pt x="241150" y="477698"/>
                  </a:cubicBezTo>
                  <a:close/>
                  <a:moveTo>
                    <a:pt x="242420" y="515163"/>
                  </a:moveTo>
                  <a:cubicBezTo>
                    <a:pt x="237975" y="520878"/>
                    <a:pt x="233530" y="526593"/>
                    <a:pt x="228450" y="532943"/>
                  </a:cubicBezTo>
                  <a:cubicBezTo>
                    <a:pt x="229085" y="513893"/>
                    <a:pt x="229085" y="513893"/>
                    <a:pt x="242420" y="515163"/>
                  </a:cubicBezTo>
                  <a:close/>
                  <a:moveTo>
                    <a:pt x="27155" y="113208"/>
                  </a:moveTo>
                  <a:cubicBezTo>
                    <a:pt x="65890" y="91618"/>
                    <a:pt x="171300" y="284658"/>
                    <a:pt x="220195" y="293548"/>
                  </a:cubicBezTo>
                  <a:lnTo>
                    <a:pt x="219560" y="300533"/>
                  </a:lnTo>
                  <a:cubicBezTo>
                    <a:pt x="140185" y="304978"/>
                    <a:pt x="221465" y="384353"/>
                    <a:pt x="237340" y="308788"/>
                  </a:cubicBezTo>
                  <a:cubicBezTo>
                    <a:pt x="257025" y="318313"/>
                    <a:pt x="270995" y="334188"/>
                    <a:pt x="287505" y="345618"/>
                  </a:cubicBezTo>
                  <a:cubicBezTo>
                    <a:pt x="250675" y="449123"/>
                    <a:pt x="-15390" y="171628"/>
                    <a:pt x="27155" y="113208"/>
                  </a:cubicBezTo>
                  <a:close/>
                  <a:moveTo>
                    <a:pt x="361165" y="474523"/>
                  </a:moveTo>
                  <a:cubicBezTo>
                    <a:pt x="306555" y="467538"/>
                    <a:pt x="248770" y="360858"/>
                    <a:pt x="328780" y="350063"/>
                  </a:cubicBezTo>
                  <a:cubicBezTo>
                    <a:pt x="400535" y="349428"/>
                    <a:pt x="460860" y="469443"/>
                    <a:pt x="361165" y="474523"/>
                  </a:cubicBezTo>
                  <a:close/>
                  <a:moveTo>
                    <a:pt x="305285" y="380543"/>
                  </a:moveTo>
                  <a:cubicBezTo>
                    <a:pt x="314810" y="401498"/>
                    <a:pt x="324970" y="421818"/>
                    <a:pt x="340845" y="439598"/>
                  </a:cubicBezTo>
                  <a:cubicBezTo>
                    <a:pt x="368785" y="464363"/>
                    <a:pt x="409425" y="441503"/>
                    <a:pt x="387835" y="405308"/>
                  </a:cubicBezTo>
                  <a:cubicBezTo>
                    <a:pt x="365610" y="382448"/>
                    <a:pt x="336400" y="346888"/>
                    <a:pt x="305285" y="380543"/>
                  </a:cubicBezTo>
                  <a:close/>
                  <a:moveTo>
                    <a:pt x="368785" y="429438"/>
                  </a:moveTo>
                  <a:cubicBezTo>
                    <a:pt x="350370" y="433248"/>
                    <a:pt x="342115" y="409118"/>
                    <a:pt x="336400" y="390068"/>
                  </a:cubicBezTo>
                  <a:cubicBezTo>
                    <a:pt x="355450" y="395148"/>
                    <a:pt x="378310" y="411658"/>
                    <a:pt x="368785" y="42943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91" name="Google Shape;391;p7"/>
            <p:cNvSpPr/>
            <p:nvPr/>
          </p:nvSpPr>
          <p:spPr>
            <a:xfrm>
              <a:off x="7556769" y="607048"/>
              <a:ext cx="402022" cy="236475"/>
            </a:xfrm>
            <a:custGeom>
              <a:avLst/>
              <a:gdLst/>
              <a:ahLst/>
              <a:cxnLst/>
              <a:rect l="l" t="t" r="r" b="b"/>
              <a:pathLst>
                <a:path w="828912" h="487578" extrusionOk="0">
                  <a:moveTo>
                    <a:pt x="827267" y="15774"/>
                  </a:moveTo>
                  <a:cubicBezTo>
                    <a:pt x="786627" y="19584"/>
                    <a:pt x="770117" y="89434"/>
                    <a:pt x="721857" y="88164"/>
                  </a:cubicBezTo>
                  <a:cubicBezTo>
                    <a:pt x="653277" y="104674"/>
                    <a:pt x="606287" y="35459"/>
                    <a:pt x="552947" y="2438"/>
                  </a:cubicBezTo>
                  <a:cubicBezTo>
                    <a:pt x="500877" y="-14706"/>
                    <a:pt x="457697" y="63399"/>
                    <a:pt x="413882" y="85624"/>
                  </a:cubicBezTo>
                  <a:cubicBezTo>
                    <a:pt x="335142" y="62764"/>
                    <a:pt x="264657" y="16409"/>
                    <a:pt x="182107" y="6884"/>
                  </a:cubicBezTo>
                  <a:cubicBezTo>
                    <a:pt x="13832" y="196114"/>
                    <a:pt x="114797" y="109119"/>
                    <a:pt x="77332" y="279934"/>
                  </a:cubicBezTo>
                  <a:cubicBezTo>
                    <a:pt x="66537" y="291999"/>
                    <a:pt x="-29983" y="332004"/>
                    <a:pt x="9387" y="343434"/>
                  </a:cubicBezTo>
                  <a:cubicBezTo>
                    <a:pt x="50662" y="334544"/>
                    <a:pt x="84952" y="279934"/>
                    <a:pt x="129402" y="297079"/>
                  </a:cubicBezTo>
                  <a:cubicBezTo>
                    <a:pt x="176392" y="312319"/>
                    <a:pt x="222747" y="330099"/>
                    <a:pt x="265292" y="356134"/>
                  </a:cubicBezTo>
                  <a:cubicBezTo>
                    <a:pt x="276087" y="364389"/>
                    <a:pt x="284977" y="365024"/>
                    <a:pt x="293867" y="356134"/>
                  </a:cubicBezTo>
                  <a:cubicBezTo>
                    <a:pt x="393562" y="278029"/>
                    <a:pt x="442457" y="290094"/>
                    <a:pt x="533897" y="372644"/>
                  </a:cubicBezTo>
                  <a:cubicBezTo>
                    <a:pt x="545962" y="407569"/>
                    <a:pt x="526277" y="473609"/>
                    <a:pt x="568187" y="487579"/>
                  </a:cubicBezTo>
                  <a:cubicBezTo>
                    <a:pt x="606922" y="460909"/>
                    <a:pt x="664707" y="478054"/>
                    <a:pt x="703442" y="453289"/>
                  </a:cubicBezTo>
                  <a:cubicBezTo>
                    <a:pt x="697092" y="439954"/>
                    <a:pt x="694552" y="438049"/>
                    <a:pt x="685662" y="441224"/>
                  </a:cubicBezTo>
                  <a:cubicBezTo>
                    <a:pt x="647562" y="453924"/>
                    <a:pt x="608192" y="451384"/>
                    <a:pt x="565647" y="457099"/>
                  </a:cubicBezTo>
                  <a:cubicBezTo>
                    <a:pt x="530722" y="351054"/>
                    <a:pt x="638037" y="335179"/>
                    <a:pt x="681852" y="264059"/>
                  </a:cubicBezTo>
                  <a:cubicBezTo>
                    <a:pt x="669152" y="215164"/>
                    <a:pt x="663437" y="157379"/>
                    <a:pt x="683122" y="109754"/>
                  </a:cubicBezTo>
                  <a:cubicBezTo>
                    <a:pt x="714237" y="105309"/>
                    <a:pt x="751067" y="116104"/>
                    <a:pt x="774562" y="91339"/>
                  </a:cubicBezTo>
                  <a:cubicBezTo>
                    <a:pt x="787262" y="69114"/>
                    <a:pt x="838698" y="42444"/>
                    <a:pt x="827267" y="15774"/>
                  </a:cubicBezTo>
                  <a:close/>
                  <a:moveTo>
                    <a:pt x="291962" y="332004"/>
                  </a:moveTo>
                  <a:cubicBezTo>
                    <a:pt x="236082" y="338354"/>
                    <a:pt x="173217" y="285649"/>
                    <a:pt x="115432" y="270409"/>
                  </a:cubicBezTo>
                  <a:cubicBezTo>
                    <a:pt x="90032" y="159284"/>
                    <a:pt x="116067" y="100229"/>
                    <a:pt x="200522" y="26569"/>
                  </a:cubicBezTo>
                  <a:cubicBezTo>
                    <a:pt x="260847" y="58319"/>
                    <a:pt x="361177" y="58954"/>
                    <a:pt x="394832" y="119914"/>
                  </a:cubicBezTo>
                  <a:cubicBezTo>
                    <a:pt x="399912" y="261519"/>
                    <a:pt x="438012" y="269774"/>
                    <a:pt x="291962" y="332004"/>
                  </a:cubicBezTo>
                  <a:close/>
                  <a:moveTo>
                    <a:pt x="550407" y="352324"/>
                  </a:moveTo>
                  <a:cubicBezTo>
                    <a:pt x="510402" y="332004"/>
                    <a:pt x="466587" y="307874"/>
                    <a:pt x="431662" y="278664"/>
                  </a:cubicBezTo>
                  <a:cubicBezTo>
                    <a:pt x="443092" y="255804"/>
                    <a:pt x="535802" y="344069"/>
                    <a:pt x="563107" y="328194"/>
                  </a:cubicBezTo>
                  <a:cubicBezTo>
                    <a:pt x="563742" y="298349"/>
                    <a:pt x="504052" y="297079"/>
                    <a:pt x="486272" y="272949"/>
                  </a:cubicBezTo>
                  <a:cubicBezTo>
                    <a:pt x="462142" y="255169"/>
                    <a:pt x="461507" y="255804"/>
                    <a:pt x="428487" y="257709"/>
                  </a:cubicBezTo>
                  <a:cubicBezTo>
                    <a:pt x="400547" y="118644"/>
                    <a:pt x="415787" y="98324"/>
                    <a:pt x="533262" y="22124"/>
                  </a:cubicBezTo>
                  <a:cubicBezTo>
                    <a:pt x="578347" y="42444"/>
                    <a:pt x="611367" y="76099"/>
                    <a:pt x="651372" y="104039"/>
                  </a:cubicBezTo>
                  <a:cubicBezTo>
                    <a:pt x="649467" y="159284"/>
                    <a:pt x="643752" y="213259"/>
                    <a:pt x="653277" y="267234"/>
                  </a:cubicBezTo>
                  <a:cubicBezTo>
                    <a:pt x="625337" y="299619"/>
                    <a:pt x="599302" y="321209"/>
                    <a:pt x="550407" y="352324"/>
                  </a:cubicBezTo>
                  <a:close/>
                  <a:moveTo>
                    <a:pt x="362447" y="111024"/>
                  </a:moveTo>
                  <a:cubicBezTo>
                    <a:pt x="361812" y="137059"/>
                    <a:pt x="340222" y="276124"/>
                    <a:pt x="384037" y="261519"/>
                  </a:cubicBezTo>
                  <a:cubicBezTo>
                    <a:pt x="370702" y="227229"/>
                    <a:pt x="410072" y="110389"/>
                    <a:pt x="362447" y="111024"/>
                  </a:cubicBezTo>
                  <a:close/>
                  <a:moveTo>
                    <a:pt x="222112" y="274854"/>
                  </a:moveTo>
                  <a:cubicBezTo>
                    <a:pt x="194807" y="267234"/>
                    <a:pt x="166867" y="234849"/>
                    <a:pt x="138292" y="246279"/>
                  </a:cubicBezTo>
                  <a:cubicBezTo>
                    <a:pt x="140832" y="274219"/>
                    <a:pt x="241797" y="302159"/>
                    <a:pt x="269737" y="317399"/>
                  </a:cubicBezTo>
                  <a:cubicBezTo>
                    <a:pt x="303392" y="300254"/>
                    <a:pt x="234812" y="284379"/>
                    <a:pt x="222112" y="274854"/>
                  </a:cubicBezTo>
                  <a:close/>
                  <a:moveTo>
                    <a:pt x="199887" y="46889"/>
                  </a:moveTo>
                  <a:cubicBezTo>
                    <a:pt x="182107" y="69749"/>
                    <a:pt x="105272" y="126264"/>
                    <a:pt x="137657" y="151664"/>
                  </a:cubicBezTo>
                  <a:cubicBezTo>
                    <a:pt x="149722" y="130074"/>
                    <a:pt x="253227" y="46889"/>
                    <a:pt x="199887" y="46889"/>
                  </a:cubicBezTo>
                  <a:close/>
                  <a:moveTo>
                    <a:pt x="446267" y="123724"/>
                  </a:moveTo>
                  <a:cubicBezTo>
                    <a:pt x="410707" y="111659"/>
                    <a:pt x="443727" y="204369"/>
                    <a:pt x="440552" y="224054"/>
                  </a:cubicBezTo>
                  <a:cubicBezTo>
                    <a:pt x="449442" y="248184"/>
                    <a:pt x="468492" y="228499"/>
                    <a:pt x="462777" y="219609"/>
                  </a:cubicBezTo>
                  <a:cubicBezTo>
                    <a:pt x="455792" y="185319"/>
                    <a:pt x="462142" y="151664"/>
                    <a:pt x="446267" y="123724"/>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392" name="Google Shape;392;p7"/>
            <p:cNvGrpSpPr/>
            <p:nvPr/>
          </p:nvGrpSpPr>
          <p:grpSpPr>
            <a:xfrm rot="890855">
              <a:off x="3181660" y="515636"/>
              <a:ext cx="370663" cy="217580"/>
              <a:chOff x="1429156" y="1387535"/>
              <a:chExt cx="657769" cy="386112"/>
            </a:xfrm>
          </p:grpSpPr>
          <p:sp>
            <p:nvSpPr>
              <p:cNvPr id="393" name="Google Shape;393;p7"/>
              <p:cNvSpPr/>
              <p:nvPr/>
            </p:nvSpPr>
            <p:spPr>
              <a:xfrm>
                <a:off x="1429156" y="1387535"/>
                <a:ext cx="657769" cy="386112"/>
              </a:xfrm>
              <a:custGeom>
                <a:avLst/>
                <a:gdLst/>
                <a:ahLst/>
                <a:cxnLst/>
                <a:rect l="l" t="t" r="r" b="b"/>
                <a:pathLst>
                  <a:path w="764848" h="448968" extrusionOk="0">
                    <a:moveTo>
                      <a:pt x="741700" y="448969"/>
                    </a:moveTo>
                    <a:cubicBezTo>
                      <a:pt x="719475" y="440079"/>
                      <a:pt x="715030" y="440714"/>
                      <a:pt x="686455" y="443889"/>
                    </a:cubicBezTo>
                    <a:cubicBezTo>
                      <a:pt x="552470" y="455319"/>
                      <a:pt x="419120" y="428649"/>
                      <a:pt x="285770" y="436269"/>
                    </a:cubicBezTo>
                    <a:cubicBezTo>
                      <a:pt x="193060" y="430554"/>
                      <a:pt x="98445" y="428649"/>
                      <a:pt x="6370" y="441349"/>
                    </a:cubicBezTo>
                    <a:cubicBezTo>
                      <a:pt x="-45700" y="400709"/>
                      <a:pt x="237510" y="281329"/>
                      <a:pt x="273070" y="259739"/>
                    </a:cubicBezTo>
                    <a:cubicBezTo>
                      <a:pt x="431820" y="183539"/>
                      <a:pt x="582950" y="91464"/>
                      <a:pt x="735985" y="3834"/>
                    </a:cubicBezTo>
                    <a:cubicBezTo>
                      <a:pt x="748685" y="-3786"/>
                      <a:pt x="759480" y="24"/>
                      <a:pt x="761385" y="14629"/>
                    </a:cubicBezTo>
                    <a:cubicBezTo>
                      <a:pt x="772180" y="114324"/>
                      <a:pt x="753765" y="215924"/>
                      <a:pt x="759480" y="316889"/>
                    </a:cubicBezTo>
                    <a:cubicBezTo>
                      <a:pt x="752495" y="359434"/>
                      <a:pt x="769640" y="414044"/>
                      <a:pt x="741700" y="448969"/>
                    </a:cubicBezTo>
                    <a:close/>
                    <a:moveTo>
                      <a:pt x="615970" y="418489"/>
                    </a:moveTo>
                    <a:cubicBezTo>
                      <a:pt x="647720" y="425474"/>
                      <a:pt x="636290" y="413409"/>
                      <a:pt x="645815" y="393724"/>
                    </a:cubicBezTo>
                    <a:cubicBezTo>
                      <a:pt x="661690" y="396264"/>
                      <a:pt x="657880" y="414044"/>
                      <a:pt x="669945" y="421029"/>
                    </a:cubicBezTo>
                    <a:cubicBezTo>
                      <a:pt x="675660" y="420394"/>
                      <a:pt x="682645" y="420394"/>
                      <a:pt x="690900" y="419759"/>
                    </a:cubicBezTo>
                    <a:cubicBezTo>
                      <a:pt x="692170" y="410234"/>
                      <a:pt x="692805" y="402614"/>
                      <a:pt x="694075" y="394994"/>
                    </a:cubicBezTo>
                    <a:cubicBezTo>
                      <a:pt x="703600" y="394994"/>
                      <a:pt x="705505" y="401979"/>
                      <a:pt x="708680" y="407059"/>
                    </a:cubicBezTo>
                    <a:cubicBezTo>
                      <a:pt x="718205" y="421664"/>
                      <a:pt x="735350" y="405154"/>
                      <a:pt x="734080" y="391819"/>
                    </a:cubicBezTo>
                    <a:cubicBezTo>
                      <a:pt x="734715" y="274344"/>
                      <a:pt x="747415" y="153059"/>
                      <a:pt x="738525" y="37489"/>
                    </a:cubicBezTo>
                    <a:cubicBezTo>
                      <a:pt x="616605" y="87019"/>
                      <a:pt x="508020" y="171474"/>
                      <a:pt x="388005" y="229259"/>
                    </a:cubicBezTo>
                    <a:cubicBezTo>
                      <a:pt x="278785" y="288314"/>
                      <a:pt x="157500" y="328954"/>
                      <a:pt x="59710" y="406424"/>
                    </a:cubicBezTo>
                    <a:cubicBezTo>
                      <a:pt x="81300" y="415949"/>
                      <a:pt x="101620" y="415949"/>
                      <a:pt x="122575" y="412139"/>
                    </a:cubicBezTo>
                    <a:cubicBezTo>
                      <a:pt x="125115" y="401344"/>
                      <a:pt x="127020" y="392454"/>
                      <a:pt x="128925" y="383564"/>
                    </a:cubicBezTo>
                    <a:cubicBezTo>
                      <a:pt x="154325" y="379119"/>
                      <a:pt x="141625" y="432459"/>
                      <a:pt x="165120" y="404519"/>
                    </a:cubicBezTo>
                    <a:cubicBezTo>
                      <a:pt x="167025" y="400074"/>
                      <a:pt x="165755" y="393724"/>
                      <a:pt x="174010" y="391819"/>
                    </a:cubicBezTo>
                    <a:cubicBezTo>
                      <a:pt x="194965" y="416584"/>
                      <a:pt x="208935" y="421664"/>
                      <a:pt x="221000" y="386104"/>
                    </a:cubicBezTo>
                    <a:cubicBezTo>
                      <a:pt x="238145" y="394994"/>
                      <a:pt x="238780" y="428649"/>
                      <a:pt x="264180" y="408964"/>
                    </a:cubicBezTo>
                    <a:cubicBezTo>
                      <a:pt x="266085" y="401344"/>
                      <a:pt x="267990" y="393724"/>
                      <a:pt x="269895" y="385469"/>
                    </a:cubicBezTo>
                    <a:cubicBezTo>
                      <a:pt x="286405" y="388644"/>
                      <a:pt x="279420" y="407059"/>
                      <a:pt x="292755" y="414044"/>
                    </a:cubicBezTo>
                    <a:cubicBezTo>
                      <a:pt x="299105" y="413409"/>
                      <a:pt x="308630" y="412774"/>
                      <a:pt x="314345" y="412139"/>
                    </a:cubicBezTo>
                    <a:cubicBezTo>
                      <a:pt x="323870" y="404519"/>
                      <a:pt x="314980" y="392454"/>
                      <a:pt x="327045" y="388644"/>
                    </a:cubicBezTo>
                    <a:cubicBezTo>
                      <a:pt x="339745" y="400709"/>
                      <a:pt x="348635" y="422934"/>
                      <a:pt x="374670" y="409599"/>
                    </a:cubicBezTo>
                    <a:cubicBezTo>
                      <a:pt x="374035" y="400709"/>
                      <a:pt x="373400" y="391819"/>
                      <a:pt x="372765" y="379119"/>
                    </a:cubicBezTo>
                    <a:cubicBezTo>
                      <a:pt x="405785" y="384199"/>
                      <a:pt x="385465" y="430554"/>
                      <a:pt x="425470" y="414679"/>
                    </a:cubicBezTo>
                    <a:cubicBezTo>
                      <a:pt x="429915" y="409599"/>
                      <a:pt x="424200" y="399439"/>
                      <a:pt x="434360" y="394994"/>
                    </a:cubicBezTo>
                    <a:cubicBezTo>
                      <a:pt x="445790" y="408329"/>
                      <a:pt x="454045" y="430554"/>
                      <a:pt x="478810" y="416584"/>
                    </a:cubicBezTo>
                    <a:cubicBezTo>
                      <a:pt x="485160" y="407694"/>
                      <a:pt x="473730" y="396264"/>
                      <a:pt x="483890" y="386739"/>
                    </a:cubicBezTo>
                    <a:cubicBezTo>
                      <a:pt x="503575" y="401344"/>
                      <a:pt x="502940" y="441984"/>
                      <a:pt x="535325" y="421029"/>
                    </a:cubicBezTo>
                    <a:cubicBezTo>
                      <a:pt x="535960" y="410234"/>
                      <a:pt x="536595" y="398804"/>
                      <a:pt x="537865" y="386739"/>
                    </a:cubicBezTo>
                    <a:cubicBezTo>
                      <a:pt x="560090" y="389914"/>
                      <a:pt x="549295" y="410869"/>
                      <a:pt x="561360" y="421029"/>
                    </a:cubicBezTo>
                    <a:cubicBezTo>
                      <a:pt x="600730" y="433094"/>
                      <a:pt x="587395" y="409599"/>
                      <a:pt x="600095" y="388009"/>
                    </a:cubicBezTo>
                    <a:cubicBezTo>
                      <a:pt x="605810" y="398169"/>
                      <a:pt x="610255" y="407059"/>
                      <a:pt x="615970" y="41848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94" name="Google Shape;394;p7"/>
              <p:cNvSpPr/>
              <p:nvPr/>
            </p:nvSpPr>
            <p:spPr>
              <a:xfrm>
                <a:off x="1703617" y="1534561"/>
                <a:ext cx="308110" cy="146566"/>
              </a:xfrm>
              <a:custGeom>
                <a:avLst/>
                <a:gdLst/>
                <a:ahLst/>
                <a:cxnLst/>
                <a:rect l="l" t="t" r="r" b="b"/>
                <a:pathLst>
                  <a:path w="358267" h="170426" extrusionOk="0">
                    <a:moveTo>
                      <a:pt x="331351" y="0"/>
                    </a:moveTo>
                    <a:cubicBezTo>
                      <a:pt x="385326" y="29845"/>
                      <a:pt x="340241" y="100330"/>
                      <a:pt x="347226" y="149860"/>
                    </a:cubicBezTo>
                    <a:cubicBezTo>
                      <a:pt x="345956" y="186690"/>
                      <a:pt x="250706" y="162560"/>
                      <a:pt x="222766" y="163830"/>
                    </a:cubicBezTo>
                    <a:cubicBezTo>
                      <a:pt x="152281" y="173990"/>
                      <a:pt x="81796" y="159385"/>
                      <a:pt x="10676" y="165735"/>
                    </a:cubicBezTo>
                    <a:cubicBezTo>
                      <a:pt x="-67429" y="148590"/>
                      <a:pt x="307856" y="15240"/>
                      <a:pt x="331351" y="0"/>
                    </a:cubicBezTo>
                    <a:close/>
                    <a:moveTo>
                      <a:pt x="331986" y="27305"/>
                    </a:moveTo>
                    <a:cubicBezTo>
                      <a:pt x="281821" y="40005"/>
                      <a:pt x="86241" y="122555"/>
                      <a:pt x="64651" y="139700"/>
                    </a:cubicBezTo>
                    <a:cubicBezTo>
                      <a:pt x="146566" y="156845"/>
                      <a:pt x="236736" y="147955"/>
                      <a:pt x="321191" y="142875"/>
                    </a:cubicBezTo>
                    <a:cubicBezTo>
                      <a:pt x="327541" y="104140"/>
                      <a:pt x="333891" y="66675"/>
                      <a:pt x="331986" y="273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395" name="Google Shape;395;p7"/>
            <p:cNvSpPr/>
            <p:nvPr/>
          </p:nvSpPr>
          <p:spPr>
            <a:xfrm rot="-2499483">
              <a:off x="4165391" y="919169"/>
              <a:ext cx="428994" cy="113072"/>
            </a:xfrm>
            <a:custGeom>
              <a:avLst/>
              <a:gdLst/>
              <a:ahLst/>
              <a:cxnLst/>
              <a:rect l="l" t="t" r="r" b="b"/>
              <a:pathLst>
                <a:path w="884171" h="233045" extrusionOk="0">
                  <a:moveTo>
                    <a:pt x="857928" y="0"/>
                  </a:moveTo>
                  <a:cubicBezTo>
                    <a:pt x="574717" y="35560"/>
                    <a:pt x="287698" y="28575"/>
                    <a:pt x="3218" y="62230"/>
                  </a:cubicBezTo>
                  <a:cubicBezTo>
                    <a:pt x="6393" y="102870"/>
                    <a:pt x="-13927" y="213360"/>
                    <a:pt x="19727" y="233045"/>
                  </a:cubicBezTo>
                  <a:cubicBezTo>
                    <a:pt x="151173" y="226695"/>
                    <a:pt x="281348" y="213995"/>
                    <a:pt x="413427" y="214630"/>
                  </a:cubicBezTo>
                  <a:cubicBezTo>
                    <a:pt x="563923" y="219075"/>
                    <a:pt x="715053" y="208280"/>
                    <a:pt x="865548" y="195580"/>
                  </a:cubicBezTo>
                  <a:cubicBezTo>
                    <a:pt x="899203" y="207010"/>
                    <a:pt x="881423" y="5080"/>
                    <a:pt x="857928" y="0"/>
                  </a:cubicBezTo>
                  <a:close/>
                  <a:moveTo>
                    <a:pt x="860467" y="169545"/>
                  </a:moveTo>
                  <a:cubicBezTo>
                    <a:pt x="825542" y="180340"/>
                    <a:pt x="790617" y="177165"/>
                    <a:pt x="756328" y="185420"/>
                  </a:cubicBezTo>
                  <a:cubicBezTo>
                    <a:pt x="748707" y="175260"/>
                    <a:pt x="742357" y="167005"/>
                    <a:pt x="735373" y="157480"/>
                  </a:cubicBezTo>
                  <a:cubicBezTo>
                    <a:pt x="723942" y="175260"/>
                    <a:pt x="730928" y="186690"/>
                    <a:pt x="703623" y="183515"/>
                  </a:cubicBezTo>
                  <a:cubicBezTo>
                    <a:pt x="699813" y="175895"/>
                    <a:pt x="695367" y="168275"/>
                    <a:pt x="690923" y="160020"/>
                  </a:cubicBezTo>
                  <a:cubicBezTo>
                    <a:pt x="677588" y="164465"/>
                    <a:pt x="685842" y="179070"/>
                    <a:pt x="676317" y="184150"/>
                  </a:cubicBezTo>
                  <a:cubicBezTo>
                    <a:pt x="662982" y="182245"/>
                    <a:pt x="673778" y="159385"/>
                    <a:pt x="654092" y="161290"/>
                  </a:cubicBezTo>
                  <a:cubicBezTo>
                    <a:pt x="652188" y="168910"/>
                    <a:pt x="649648" y="177800"/>
                    <a:pt x="647742" y="186690"/>
                  </a:cubicBezTo>
                  <a:cubicBezTo>
                    <a:pt x="598213" y="209550"/>
                    <a:pt x="632503" y="132080"/>
                    <a:pt x="597578" y="128270"/>
                  </a:cubicBezTo>
                  <a:cubicBezTo>
                    <a:pt x="574717" y="146050"/>
                    <a:pt x="625517" y="198120"/>
                    <a:pt x="575988" y="194310"/>
                  </a:cubicBezTo>
                  <a:cubicBezTo>
                    <a:pt x="571542" y="184150"/>
                    <a:pt x="566463" y="172720"/>
                    <a:pt x="561382" y="160020"/>
                  </a:cubicBezTo>
                  <a:cubicBezTo>
                    <a:pt x="548682" y="168910"/>
                    <a:pt x="555667" y="180975"/>
                    <a:pt x="551223" y="189865"/>
                  </a:cubicBezTo>
                  <a:cubicBezTo>
                    <a:pt x="527727" y="199390"/>
                    <a:pt x="528363" y="180340"/>
                    <a:pt x="515663" y="167640"/>
                  </a:cubicBezTo>
                  <a:cubicBezTo>
                    <a:pt x="506138" y="172720"/>
                    <a:pt x="510582" y="179070"/>
                    <a:pt x="509948" y="184785"/>
                  </a:cubicBezTo>
                  <a:cubicBezTo>
                    <a:pt x="503598" y="211455"/>
                    <a:pt x="478832" y="184150"/>
                    <a:pt x="477563" y="168275"/>
                  </a:cubicBezTo>
                  <a:cubicBezTo>
                    <a:pt x="475657" y="168275"/>
                    <a:pt x="473118" y="168910"/>
                    <a:pt x="471213" y="168910"/>
                  </a:cubicBezTo>
                  <a:cubicBezTo>
                    <a:pt x="468673" y="176530"/>
                    <a:pt x="468038" y="185420"/>
                    <a:pt x="468673" y="192405"/>
                  </a:cubicBezTo>
                  <a:cubicBezTo>
                    <a:pt x="419143" y="222885"/>
                    <a:pt x="449623" y="139065"/>
                    <a:pt x="420413" y="134620"/>
                  </a:cubicBezTo>
                  <a:cubicBezTo>
                    <a:pt x="403268" y="157480"/>
                    <a:pt x="441368" y="204470"/>
                    <a:pt x="384852" y="194310"/>
                  </a:cubicBezTo>
                  <a:cubicBezTo>
                    <a:pt x="379773" y="186690"/>
                    <a:pt x="374057" y="178435"/>
                    <a:pt x="367707" y="168910"/>
                  </a:cubicBezTo>
                  <a:cubicBezTo>
                    <a:pt x="355643" y="175260"/>
                    <a:pt x="365802" y="188595"/>
                    <a:pt x="356277" y="194310"/>
                  </a:cubicBezTo>
                  <a:cubicBezTo>
                    <a:pt x="341038" y="190500"/>
                    <a:pt x="348023" y="171450"/>
                    <a:pt x="337227" y="164465"/>
                  </a:cubicBezTo>
                  <a:cubicBezTo>
                    <a:pt x="323893" y="161290"/>
                    <a:pt x="327702" y="179705"/>
                    <a:pt x="325798" y="187960"/>
                  </a:cubicBezTo>
                  <a:cubicBezTo>
                    <a:pt x="311827" y="185420"/>
                    <a:pt x="316907" y="161290"/>
                    <a:pt x="299763" y="167640"/>
                  </a:cubicBezTo>
                  <a:cubicBezTo>
                    <a:pt x="299127" y="175260"/>
                    <a:pt x="298493" y="183515"/>
                    <a:pt x="297857" y="193040"/>
                  </a:cubicBezTo>
                  <a:cubicBezTo>
                    <a:pt x="284523" y="198120"/>
                    <a:pt x="270552" y="196215"/>
                    <a:pt x="255313" y="193675"/>
                  </a:cubicBezTo>
                  <a:cubicBezTo>
                    <a:pt x="253407" y="123190"/>
                    <a:pt x="226102" y="121285"/>
                    <a:pt x="228643" y="193675"/>
                  </a:cubicBezTo>
                  <a:cubicBezTo>
                    <a:pt x="208957" y="210185"/>
                    <a:pt x="200068" y="191770"/>
                    <a:pt x="189907" y="181610"/>
                  </a:cubicBezTo>
                  <a:cubicBezTo>
                    <a:pt x="187368" y="183515"/>
                    <a:pt x="184827" y="184150"/>
                    <a:pt x="184193" y="185420"/>
                  </a:cubicBezTo>
                  <a:cubicBezTo>
                    <a:pt x="179748" y="215265"/>
                    <a:pt x="160063" y="195580"/>
                    <a:pt x="153713" y="178435"/>
                  </a:cubicBezTo>
                  <a:cubicBezTo>
                    <a:pt x="136568" y="176530"/>
                    <a:pt x="152443" y="219075"/>
                    <a:pt x="127043" y="200025"/>
                  </a:cubicBezTo>
                  <a:cubicBezTo>
                    <a:pt x="124502" y="193040"/>
                    <a:pt x="122598" y="184150"/>
                    <a:pt x="116248" y="179070"/>
                  </a:cubicBezTo>
                  <a:cubicBezTo>
                    <a:pt x="104818" y="182245"/>
                    <a:pt x="108627" y="191135"/>
                    <a:pt x="106088" y="197485"/>
                  </a:cubicBezTo>
                  <a:cubicBezTo>
                    <a:pt x="76877" y="236855"/>
                    <a:pt x="86402" y="157480"/>
                    <a:pt x="76877" y="144780"/>
                  </a:cubicBezTo>
                  <a:cubicBezTo>
                    <a:pt x="43857" y="125095"/>
                    <a:pt x="66718" y="187325"/>
                    <a:pt x="62273" y="203200"/>
                  </a:cubicBezTo>
                  <a:cubicBezTo>
                    <a:pt x="52113" y="213360"/>
                    <a:pt x="41318" y="208280"/>
                    <a:pt x="29888" y="208280"/>
                  </a:cubicBezTo>
                  <a:cubicBezTo>
                    <a:pt x="26077" y="177165"/>
                    <a:pt x="5123" y="95250"/>
                    <a:pt x="35602" y="78740"/>
                  </a:cubicBezTo>
                  <a:cubicBezTo>
                    <a:pt x="133393" y="58420"/>
                    <a:pt x="233723" y="57785"/>
                    <a:pt x="333418" y="53975"/>
                  </a:cubicBezTo>
                  <a:cubicBezTo>
                    <a:pt x="505502" y="41910"/>
                    <a:pt x="680763" y="26670"/>
                    <a:pt x="852213" y="30480"/>
                  </a:cubicBezTo>
                  <a:cubicBezTo>
                    <a:pt x="863007" y="74930"/>
                    <a:pt x="864913" y="125730"/>
                    <a:pt x="860467" y="169545"/>
                  </a:cubicBezTo>
                  <a:close/>
                  <a:moveTo>
                    <a:pt x="776648" y="102235"/>
                  </a:moveTo>
                  <a:cubicBezTo>
                    <a:pt x="776648" y="144780"/>
                    <a:pt x="831892" y="132080"/>
                    <a:pt x="839513" y="100965"/>
                  </a:cubicBezTo>
                  <a:cubicBezTo>
                    <a:pt x="838878" y="50800"/>
                    <a:pt x="779188" y="59055"/>
                    <a:pt x="776648" y="102235"/>
                  </a:cubicBezTo>
                  <a:close/>
                  <a:moveTo>
                    <a:pt x="796967" y="102235"/>
                  </a:moveTo>
                  <a:cubicBezTo>
                    <a:pt x="799507" y="89535"/>
                    <a:pt x="809032" y="91440"/>
                    <a:pt x="817288" y="101600"/>
                  </a:cubicBezTo>
                  <a:cubicBezTo>
                    <a:pt x="809032" y="107315"/>
                    <a:pt x="796332" y="116205"/>
                    <a:pt x="796967" y="10223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96" name="Google Shape;396;p7"/>
            <p:cNvSpPr/>
            <p:nvPr/>
          </p:nvSpPr>
          <p:spPr>
            <a:xfrm>
              <a:off x="674582" y="523294"/>
              <a:ext cx="375105" cy="294447"/>
            </a:xfrm>
            <a:custGeom>
              <a:avLst/>
              <a:gdLst/>
              <a:ahLst/>
              <a:cxnLst/>
              <a:rect l="l" t="t" r="r" b="b"/>
              <a:pathLst>
                <a:path w="773413" h="607108" extrusionOk="0">
                  <a:moveTo>
                    <a:pt x="330200" y="266676"/>
                  </a:moveTo>
                  <a:cubicBezTo>
                    <a:pt x="311785" y="287631"/>
                    <a:pt x="356870" y="297791"/>
                    <a:pt x="365125" y="312396"/>
                  </a:cubicBezTo>
                  <a:cubicBezTo>
                    <a:pt x="452120" y="383516"/>
                    <a:pt x="374650" y="271121"/>
                    <a:pt x="330200" y="266676"/>
                  </a:cubicBezTo>
                  <a:close/>
                  <a:moveTo>
                    <a:pt x="345440" y="379706"/>
                  </a:moveTo>
                  <a:cubicBezTo>
                    <a:pt x="343535" y="361291"/>
                    <a:pt x="321945" y="360021"/>
                    <a:pt x="318770" y="343511"/>
                  </a:cubicBezTo>
                  <a:cubicBezTo>
                    <a:pt x="320675" y="320016"/>
                    <a:pt x="302260" y="323826"/>
                    <a:pt x="288925" y="317476"/>
                  </a:cubicBezTo>
                  <a:cubicBezTo>
                    <a:pt x="288290" y="309856"/>
                    <a:pt x="287655" y="302871"/>
                    <a:pt x="287020" y="295886"/>
                  </a:cubicBezTo>
                  <a:cubicBezTo>
                    <a:pt x="256540" y="302871"/>
                    <a:pt x="237490" y="313031"/>
                    <a:pt x="245745" y="340336"/>
                  </a:cubicBezTo>
                  <a:cubicBezTo>
                    <a:pt x="258445" y="358116"/>
                    <a:pt x="277495" y="337796"/>
                    <a:pt x="294005" y="347956"/>
                  </a:cubicBezTo>
                  <a:cubicBezTo>
                    <a:pt x="292100" y="368911"/>
                    <a:pt x="304800" y="377801"/>
                    <a:pt x="325120" y="377801"/>
                  </a:cubicBezTo>
                  <a:cubicBezTo>
                    <a:pt x="336550" y="404471"/>
                    <a:pt x="335915" y="405106"/>
                    <a:pt x="358775" y="416536"/>
                  </a:cubicBezTo>
                  <a:cubicBezTo>
                    <a:pt x="372110" y="422251"/>
                    <a:pt x="386715" y="457176"/>
                    <a:pt x="400050" y="436221"/>
                  </a:cubicBezTo>
                  <a:cubicBezTo>
                    <a:pt x="391795" y="396851"/>
                    <a:pt x="360680" y="405106"/>
                    <a:pt x="345440" y="379706"/>
                  </a:cubicBezTo>
                  <a:close/>
                  <a:moveTo>
                    <a:pt x="507365" y="428601"/>
                  </a:moveTo>
                  <a:cubicBezTo>
                    <a:pt x="495935" y="401296"/>
                    <a:pt x="474345" y="382881"/>
                    <a:pt x="453390" y="364466"/>
                  </a:cubicBezTo>
                  <a:cubicBezTo>
                    <a:pt x="431165" y="346051"/>
                    <a:pt x="431165" y="391136"/>
                    <a:pt x="451485" y="393676"/>
                  </a:cubicBezTo>
                  <a:cubicBezTo>
                    <a:pt x="487045" y="408916"/>
                    <a:pt x="488315" y="451461"/>
                    <a:pt x="525145" y="467336"/>
                  </a:cubicBezTo>
                  <a:cubicBezTo>
                    <a:pt x="542925" y="447651"/>
                    <a:pt x="513715" y="441301"/>
                    <a:pt x="507365" y="428601"/>
                  </a:cubicBezTo>
                  <a:close/>
                  <a:moveTo>
                    <a:pt x="504825" y="315571"/>
                  </a:moveTo>
                  <a:cubicBezTo>
                    <a:pt x="500380" y="301601"/>
                    <a:pt x="481965" y="299061"/>
                    <a:pt x="480060" y="284456"/>
                  </a:cubicBezTo>
                  <a:cubicBezTo>
                    <a:pt x="474980" y="258421"/>
                    <a:pt x="442595" y="265406"/>
                    <a:pt x="434340" y="241276"/>
                  </a:cubicBezTo>
                  <a:cubicBezTo>
                    <a:pt x="421005" y="238101"/>
                    <a:pt x="410210" y="251436"/>
                    <a:pt x="398145" y="240006"/>
                  </a:cubicBezTo>
                  <a:cubicBezTo>
                    <a:pt x="403860" y="233656"/>
                    <a:pt x="408940" y="232386"/>
                    <a:pt x="417195" y="228576"/>
                  </a:cubicBezTo>
                  <a:cubicBezTo>
                    <a:pt x="400050" y="175871"/>
                    <a:pt x="313690" y="272391"/>
                    <a:pt x="419735" y="267311"/>
                  </a:cubicBezTo>
                  <a:cubicBezTo>
                    <a:pt x="422275" y="289536"/>
                    <a:pt x="445770" y="278741"/>
                    <a:pt x="461645" y="288266"/>
                  </a:cubicBezTo>
                  <a:cubicBezTo>
                    <a:pt x="460375" y="315571"/>
                    <a:pt x="490855" y="330176"/>
                    <a:pt x="508000" y="347321"/>
                  </a:cubicBezTo>
                  <a:cubicBezTo>
                    <a:pt x="532130" y="360656"/>
                    <a:pt x="526415" y="399391"/>
                    <a:pt x="563245" y="392406"/>
                  </a:cubicBezTo>
                  <a:cubicBezTo>
                    <a:pt x="560070" y="370181"/>
                    <a:pt x="537210" y="365101"/>
                    <a:pt x="537210" y="340971"/>
                  </a:cubicBezTo>
                  <a:cubicBezTo>
                    <a:pt x="524510" y="334621"/>
                    <a:pt x="509270" y="329541"/>
                    <a:pt x="504825" y="315571"/>
                  </a:cubicBezTo>
                  <a:close/>
                  <a:moveTo>
                    <a:pt x="744220" y="156186"/>
                  </a:moveTo>
                  <a:cubicBezTo>
                    <a:pt x="658495" y="119991"/>
                    <a:pt x="573405" y="78081"/>
                    <a:pt x="509270" y="8231"/>
                  </a:cubicBezTo>
                  <a:cubicBezTo>
                    <a:pt x="478155" y="-22249"/>
                    <a:pt x="454660" y="40616"/>
                    <a:pt x="430530" y="55856"/>
                  </a:cubicBezTo>
                  <a:cubicBezTo>
                    <a:pt x="309880" y="170156"/>
                    <a:pt x="172720" y="286361"/>
                    <a:pt x="0" y="294616"/>
                  </a:cubicBezTo>
                  <a:cubicBezTo>
                    <a:pt x="14605" y="319381"/>
                    <a:pt x="14605" y="318746"/>
                    <a:pt x="29845" y="328271"/>
                  </a:cubicBezTo>
                  <a:cubicBezTo>
                    <a:pt x="91440" y="365736"/>
                    <a:pt x="144780" y="415901"/>
                    <a:pt x="205740" y="454001"/>
                  </a:cubicBezTo>
                  <a:cubicBezTo>
                    <a:pt x="279400" y="483211"/>
                    <a:pt x="368935" y="638786"/>
                    <a:pt x="440690" y="601322"/>
                  </a:cubicBezTo>
                  <a:cubicBezTo>
                    <a:pt x="623570" y="562586"/>
                    <a:pt x="855980" y="342876"/>
                    <a:pt x="744220" y="156186"/>
                  </a:cubicBezTo>
                  <a:close/>
                  <a:moveTo>
                    <a:pt x="412750" y="585447"/>
                  </a:moveTo>
                  <a:cubicBezTo>
                    <a:pt x="372110" y="579731"/>
                    <a:pt x="340995" y="535916"/>
                    <a:pt x="308610" y="511786"/>
                  </a:cubicBezTo>
                  <a:cubicBezTo>
                    <a:pt x="229235" y="438761"/>
                    <a:pt x="133985" y="389866"/>
                    <a:pt x="57150" y="314301"/>
                  </a:cubicBezTo>
                  <a:cubicBezTo>
                    <a:pt x="231140" y="271756"/>
                    <a:pt x="370840" y="152376"/>
                    <a:pt x="493395" y="26646"/>
                  </a:cubicBezTo>
                  <a:cubicBezTo>
                    <a:pt x="561975" y="90781"/>
                    <a:pt x="644525" y="126976"/>
                    <a:pt x="723265" y="173966"/>
                  </a:cubicBezTo>
                  <a:cubicBezTo>
                    <a:pt x="699135" y="203176"/>
                    <a:pt x="664210" y="216511"/>
                    <a:pt x="643255" y="243816"/>
                  </a:cubicBezTo>
                  <a:cubicBezTo>
                    <a:pt x="660400" y="283186"/>
                    <a:pt x="710565" y="292076"/>
                    <a:pt x="733425" y="327636"/>
                  </a:cubicBezTo>
                  <a:cubicBezTo>
                    <a:pt x="689610" y="466701"/>
                    <a:pt x="548005" y="554966"/>
                    <a:pt x="412750" y="585447"/>
                  </a:cubicBezTo>
                  <a:close/>
                  <a:moveTo>
                    <a:pt x="674370" y="250166"/>
                  </a:moveTo>
                  <a:cubicBezTo>
                    <a:pt x="697865" y="229211"/>
                    <a:pt x="714375" y="205716"/>
                    <a:pt x="743585" y="197461"/>
                  </a:cubicBezTo>
                  <a:cubicBezTo>
                    <a:pt x="744855" y="232386"/>
                    <a:pt x="751205" y="265406"/>
                    <a:pt x="738505" y="299061"/>
                  </a:cubicBezTo>
                  <a:cubicBezTo>
                    <a:pt x="712470" y="288266"/>
                    <a:pt x="697865" y="265406"/>
                    <a:pt x="674370" y="250166"/>
                  </a:cubicBezTo>
                  <a:close/>
                  <a:moveTo>
                    <a:pt x="641985" y="310491"/>
                  </a:moveTo>
                  <a:cubicBezTo>
                    <a:pt x="619760" y="306681"/>
                    <a:pt x="605790" y="289536"/>
                    <a:pt x="589280" y="280011"/>
                  </a:cubicBezTo>
                  <a:cubicBezTo>
                    <a:pt x="587375" y="270486"/>
                    <a:pt x="586105" y="263501"/>
                    <a:pt x="584835" y="255881"/>
                  </a:cubicBezTo>
                  <a:cubicBezTo>
                    <a:pt x="541020" y="246356"/>
                    <a:pt x="568960" y="223496"/>
                    <a:pt x="506095" y="215241"/>
                  </a:cubicBezTo>
                  <a:cubicBezTo>
                    <a:pt x="534670" y="166346"/>
                    <a:pt x="490220" y="189841"/>
                    <a:pt x="461645" y="186031"/>
                  </a:cubicBezTo>
                  <a:cubicBezTo>
                    <a:pt x="436245" y="172061"/>
                    <a:pt x="474345" y="158726"/>
                    <a:pt x="487045" y="156186"/>
                  </a:cubicBezTo>
                  <a:cubicBezTo>
                    <a:pt x="502920" y="130786"/>
                    <a:pt x="456565" y="133961"/>
                    <a:pt x="447040" y="148566"/>
                  </a:cubicBezTo>
                  <a:cubicBezTo>
                    <a:pt x="419100" y="174601"/>
                    <a:pt x="444500" y="210796"/>
                    <a:pt x="478790" y="206986"/>
                  </a:cubicBezTo>
                  <a:cubicBezTo>
                    <a:pt x="490855" y="245086"/>
                    <a:pt x="502285" y="234291"/>
                    <a:pt x="534670" y="244451"/>
                  </a:cubicBezTo>
                  <a:cubicBezTo>
                    <a:pt x="539115" y="264771"/>
                    <a:pt x="565785" y="269851"/>
                    <a:pt x="571500" y="292711"/>
                  </a:cubicBezTo>
                  <a:cubicBezTo>
                    <a:pt x="590550" y="305411"/>
                    <a:pt x="613410" y="332081"/>
                    <a:pt x="638175" y="329541"/>
                  </a:cubicBezTo>
                  <a:cubicBezTo>
                    <a:pt x="647700" y="327636"/>
                    <a:pt x="648335" y="313666"/>
                    <a:pt x="641985" y="31049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397" name="Google Shape;397;p7"/>
            <p:cNvGrpSpPr/>
            <p:nvPr/>
          </p:nvGrpSpPr>
          <p:grpSpPr>
            <a:xfrm>
              <a:off x="3707787" y="505390"/>
              <a:ext cx="212392" cy="256778"/>
              <a:chOff x="1010452" y="1144365"/>
              <a:chExt cx="376916" cy="455685"/>
            </a:xfrm>
          </p:grpSpPr>
          <p:sp>
            <p:nvSpPr>
              <p:cNvPr id="398" name="Google Shape;398;p7"/>
              <p:cNvSpPr/>
              <p:nvPr/>
            </p:nvSpPr>
            <p:spPr>
              <a:xfrm>
                <a:off x="1010452" y="1144365"/>
                <a:ext cx="376916" cy="455685"/>
              </a:xfrm>
              <a:custGeom>
                <a:avLst/>
                <a:gdLst/>
                <a:ahLst/>
                <a:cxnLst/>
                <a:rect l="l" t="t" r="r" b="b"/>
                <a:pathLst>
                  <a:path w="438274" h="529866" extrusionOk="0">
                    <a:moveTo>
                      <a:pt x="42669" y="358775"/>
                    </a:moveTo>
                    <a:cubicBezTo>
                      <a:pt x="32509" y="365760"/>
                      <a:pt x="24889" y="370840"/>
                      <a:pt x="16634" y="376555"/>
                    </a:cubicBezTo>
                    <a:cubicBezTo>
                      <a:pt x="759" y="367030"/>
                      <a:pt x="-511" y="353060"/>
                      <a:pt x="124" y="337820"/>
                    </a:cubicBezTo>
                    <a:cubicBezTo>
                      <a:pt x="25524" y="336550"/>
                      <a:pt x="44574" y="340360"/>
                      <a:pt x="69339" y="353060"/>
                    </a:cubicBezTo>
                    <a:cubicBezTo>
                      <a:pt x="81404" y="349250"/>
                      <a:pt x="94739" y="345440"/>
                      <a:pt x="107439" y="340995"/>
                    </a:cubicBezTo>
                    <a:cubicBezTo>
                      <a:pt x="139189" y="224155"/>
                      <a:pt x="129029" y="254000"/>
                      <a:pt x="172209" y="186055"/>
                    </a:cubicBezTo>
                    <a:cubicBezTo>
                      <a:pt x="136014" y="133985"/>
                      <a:pt x="101089" y="64770"/>
                      <a:pt x="130934" y="0"/>
                    </a:cubicBezTo>
                    <a:cubicBezTo>
                      <a:pt x="181099" y="8255"/>
                      <a:pt x="230629" y="101600"/>
                      <a:pt x="237614" y="151130"/>
                    </a:cubicBezTo>
                    <a:cubicBezTo>
                      <a:pt x="282699" y="160020"/>
                      <a:pt x="330324" y="148590"/>
                      <a:pt x="366519" y="186055"/>
                    </a:cubicBezTo>
                    <a:cubicBezTo>
                      <a:pt x="391284" y="211455"/>
                      <a:pt x="430654" y="226695"/>
                      <a:pt x="438274" y="264795"/>
                    </a:cubicBezTo>
                    <a:cubicBezTo>
                      <a:pt x="363344" y="320040"/>
                      <a:pt x="256029" y="259080"/>
                      <a:pt x="195704" y="205740"/>
                    </a:cubicBezTo>
                    <a:cubicBezTo>
                      <a:pt x="153794" y="228600"/>
                      <a:pt x="141094" y="292100"/>
                      <a:pt x="136649" y="332740"/>
                    </a:cubicBezTo>
                    <a:cubicBezTo>
                      <a:pt x="143634" y="339090"/>
                      <a:pt x="151889" y="345440"/>
                      <a:pt x="160779" y="353060"/>
                    </a:cubicBezTo>
                    <a:cubicBezTo>
                      <a:pt x="169669" y="349885"/>
                      <a:pt x="178559" y="346075"/>
                      <a:pt x="188084" y="342900"/>
                    </a:cubicBezTo>
                    <a:cubicBezTo>
                      <a:pt x="193799" y="347345"/>
                      <a:pt x="199514" y="351790"/>
                      <a:pt x="205864" y="357505"/>
                    </a:cubicBezTo>
                    <a:cubicBezTo>
                      <a:pt x="238249" y="346710"/>
                      <a:pt x="275079" y="366395"/>
                      <a:pt x="310004" y="365125"/>
                    </a:cubicBezTo>
                    <a:cubicBezTo>
                      <a:pt x="348104" y="407670"/>
                      <a:pt x="245869" y="379095"/>
                      <a:pt x="227454" y="375285"/>
                    </a:cubicBezTo>
                    <a:cubicBezTo>
                      <a:pt x="220469" y="379095"/>
                      <a:pt x="212849" y="384175"/>
                      <a:pt x="203959" y="388620"/>
                    </a:cubicBezTo>
                    <a:cubicBezTo>
                      <a:pt x="196974" y="386080"/>
                      <a:pt x="188719" y="381000"/>
                      <a:pt x="184274" y="375920"/>
                    </a:cubicBezTo>
                    <a:cubicBezTo>
                      <a:pt x="167129" y="374650"/>
                      <a:pt x="151889" y="373380"/>
                      <a:pt x="134744" y="372110"/>
                    </a:cubicBezTo>
                    <a:cubicBezTo>
                      <a:pt x="134744" y="381000"/>
                      <a:pt x="139189" y="389890"/>
                      <a:pt x="145539" y="395605"/>
                    </a:cubicBezTo>
                    <a:cubicBezTo>
                      <a:pt x="186179" y="433070"/>
                      <a:pt x="166494" y="499110"/>
                      <a:pt x="128394" y="528955"/>
                    </a:cubicBezTo>
                    <a:cubicBezTo>
                      <a:pt x="69974" y="541020"/>
                      <a:pt x="67434" y="429895"/>
                      <a:pt x="99819" y="396875"/>
                    </a:cubicBezTo>
                    <a:cubicBezTo>
                      <a:pt x="113154" y="386715"/>
                      <a:pt x="109979" y="361315"/>
                      <a:pt x="90294" y="370205"/>
                    </a:cubicBezTo>
                    <a:cubicBezTo>
                      <a:pt x="71244" y="380365"/>
                      <a:pt x="57909" y="368300"/>
                      <a:pt x="42669" y="358775"/>
                    </a:cubicBezTo>
                    <a:close/>
                    <a:moveTo>
                      <a:pt x="111884" y="481965"/>
                    </a:moveTo>
                    <a:cubicBezTo>
                      <a:pt x="107439" y="512445"/>
                      <a:pt x="133474" y="506095"/>
                      <a:pt x="111249" y="482600"/>
                    </a:cubicBezTo>
                    <a:cubicBezTo>
                      <a:pt x="110614" y="470535"/>
                      <a:pt x="109979" y="458470"/>
                      <a:pt x="108709" y="446405"/>
                    </a:cubicBezTo>
                    <a:cubicBezTo>
                      <a:pt x="105534" y="458470"/>
                      <a:pt x="99184" y="471805"/>
                      <a:pt x="111884" y="481965"/>
                    </a:cubicBezTo>
                    <a:close/>
                    <a:moveTo>
                      <a:pt x="200784" y="171450"/>
                    </a:moveTo>
                    <a:cubicBezTo>
                      <a:pt x="233804" y="126365"/>
                      <a:pt x="188084" y="57785"/>
                      <a:pt x="148079" y="34290"/>
                    </a:cubicBezTo>
                    <a:cubicBezTo>
                      <a:pt x="130934" y="70485"/>
                      <a:pt x="156334" y="168910"/>
                      <a:pt x="200784" y="171450"/>
                    </a:cubicBezTo>
                    <a:lnTo>
                      <a:pt x="200784" y="171450"/>
                    </a:lnTo>
                    <a:close/>
                    <a:moveTo>
                      <a:pt x="241424" y="220980"/>
                    </a:moveTo>
                    <a:lnTo>
                      <a:pt x="242059" y="219075"/>
                    </a:lnTo>
                    <a:lnTo>
                      <a:pt x="240154" y="220345"/>
                    </a:lnTo>
                    <a:cubicBezTo>
                      <a:pt x="289684" y="245110"/>
                      <a:pt x="363979" y="292100"/>
                      <a:pt x="412239" y="248920"/>
                    </a:cubicBezTo>
                    <a:cubicBezTo>
                      <a:pt x="370964" y="205740"/>
                      <a:pt x="304289" y="149860"/>
                      <a:pt x="243964" y="186690"/>
                    </a:cubicBezTo>
                    <a:cubicBezTo>
                      <a:pt x="269999" y="217170"/>
                      <a:pt x="344294" y="203835"/>
                      <a:pt x="353819" y="244475"/>
                    </a:cubicBezTo>
                    <a:cubicBezTo>
                      <a:pt x="318259" y="237490"/>
                      <a:pt x="280159" y="214630"/>
                      <a:pt x="241424" y="220980"/>
                    </a:cubicBezTo>
                    <a:close/>
                    <a:moveTo>
                      <a:pt x="139189" y="431165"/>
                    </a:moveTo>
                    <a:cubicBezTo>
                      <a:pt x="135379" y="450215"/>
                      <a:pt x="134744" y="450215"/>
                      <a:pt x="140459" y="465455"/>
                    </a:cubicBezTo>
                    <a:cubicBezTo>
                      <a:pt x="146809" y="453390"/>
                      <a:pt x="145539" y="443230"/>
                      <a:pt x="139189" y="43116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99" name="Google Shape;399;p7"/>
              <p:cNvSpPr/>
              <p:nvPr/>
            </p:nvSpPr>
            <p:spPr>
              <a:xfrm>
                <a:off x="1151008" y="1222803"/>
                <a:ext cx="35003" cy="68520"/>
              </a:xfrm>
              <a:custGeom>
                <a:avLst/>
                <a:gdLst/>
                <a:ahLst/>
                <a:cxnLst/>
                <a:rect l="l" t="t" r="r" b="b"/>
                <a:pathLst>
                  <a:path w="40701" h="79674" extrusionOk="0">
                    <a:moveTo>
                      <a:pt x="38100" y="79674"/>
                    </a:moveTo>
                    <a:cubicBezTo>
                      <a:pt x="20320" y="56179"/>
                      <a:pt x="8255" y="30144"/>
                      <a:pt x="0" y="2840"/>
                    </a:cubicBezTo>
                    <a:cubicBezTo>
                      <a:pt x="24130" y="-16210"/>
                      <a:pt x="48895" y="66340"/>
                      <a:pt x="38100" y="79674"/>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400" name="Google Shape;400;p7"/>
            <p:cNvSpPr/>
            <p:nvPr/>
          </p:nvSpPr>
          <p:spPr>
            <a:xfrm rot="-1100489">
              <a:off x="8420309" y="672386"/>
              <a:ext cx="223722" cy="226855"/>
            </a:xfrm>
            <a:custGeom>
              <a:avLst/>
              <a:gdLst/>
              <a:ahLst/>
              <a:cxnLst/>
              <a:rect l="l" t="t" r="r" b="b"/>
              <a:pathLst>
                <a:path w="461644" h="468109" extrusionOk="0">
                  <a:moveTo>
                    <a:pt x="313055" y="28998"/>
                  </a:moveTo>
                  <a:cubicBezTo>
                    <a:pt x="261620" y="-13547"/>
                    <a:pt x="187960" y="-4022"/>
                    <a:pt x="131445" y="23918"/>
                  </a:cubicBezTo>
                  <a:cubicBezTo>
                    <a:pt x="158750" y="209973"/>
                    <a:pt x="74295" y="277918"/>
                    <a:pt x="0" y="435398"/>
                  </a:cubicBezTo>
                  <a:cubicBezTo>
                    <a:pt x="26670" y="495088"/>
                    <a:pt x="107314" y="453178"/>
                    <a:pt x="158750" y="461433"/>
                  </a:cubicBezTo>
                  <a:cubicBezTo>
                    <a:pt x="257810" y="439208"/>
                    <a:pt x="367664" y="470323"/>
                    <a:pt x="461645" y="435398"/>
                  </a:cubicBezTo>
                  <a:cubicBezTo>
                    <a:pt x="369570" y="280458"/>
                    <a:pt x="297814" y="222038"/>
                    <a:pt x="313055" y="28998"/>
                  </a:cubicBezTo>
                  <a:close/>
                  <a:moveTo>
                    <a:pt x="270510" y="39158"/>
                  </a:moveTo>
                  <a:cubicBezTo>
                    <a:pt x="237489" y="54398"/>
                    <a:pt x="205105" y="51858"/>
                    <a:pt x="172085" y="38523"/>
                  </a:cubicBezTo>
                  <a:cubicBezTo>
                    <a:pt x="197485" y="14393"/>
                    <a:pt x="243205" y="16933"/>
                    <a:pt x="270510" y="39158"/>
                  </a:cubicBezTo>
                  <a:close/>
                  <a:moveTo>
                    <a:pt x="160655" y="63923"/>
                  </a:moveTo>
                  <a:cubicBezTo>
                    <a:pt x="203835" y="69638"/>
                    <a:pt x="242570" y="70273"/>
                    <a:pt x="287020" y="64558"/>
                  </a:cubicBezTo>
                  <a:cubicBezTo>
                    <a:pt x="301625" y="119803"/>
                    <a:pt x="283845" y="182033"/>
                    <a:pt x="306070" y="232833"/>
                  </a:cubicBezTo>
                  <a:cubicBezTo>
                    <a:pt x="314325" y="244898"/>
                    <a:pt x="330835" y="258868"/>
                    <a:pt x="321310" y="274743"/>
                  </a:cubicBezTo>
                  <a:cubicBezTo>
                    <a:pt x="258445" y="376978"/>
                    <a:pt x="194310" y="273473"/>
                    <a:pt x="116839" y="281728"/>
                  </a:cubicBezTo>
                  <a:cubicBezTo>
                    <a:pt x="172085" y="168063"/>
                    <a:pt x="155575" y="180763"/>
                    <a:pt x="160655" y="63923"/>
                  </a:cubicBezTo>
                  <a:close/>
                  <a:moveTo>
                    <a:pt x="350520" y="430318"/>
                  </a:moveTo>
                  <a:cubicBezTo>
                    <a:pt x="243839" y="425238"/>
                    <a:pt x="137795" y="444923"/>
                    <a:pt x="31750" y="441113"/>
                  </a:cubicBezTo>
                  <a:cubicBezTo>
                    <a:pt x="123189" y="141393"/>
                    <a:pt x="212089" y="450003"/>
                    <a:pt x="340360" y="284903"/>
                  </a:cubicBezTo>
                  <a:cubicBezTo>
                    <a:pt x="373380" y="329353"/>
                    <a:pt x="400685" y="368088"/>
                    <a:pt x="425450" y="415713"/>
                  </a:cubicBezTo>
                  <a:cubicBezTo>
                    <a:pt x="418464" y="425238"/>
                    <a:pt x="368935" y="431588"/>
                    <a:pt x="350520" y="430318"/>
                  </a:cubicBezTo>
                  <a:close/>
                  <a:moveTo>
                    <a:pt x="275589" y="413173"/>
                  </a:moveTo>
                  <a:cubicBezTo>
                    <a:pt x="280670" y="396663"/>
                    <a:pt x="275589" y="382058"/>
                    <a:pt x="274320" y="363643"/>
                  </a:cubicBezTo>
                  <a:cubicBezTo>
                    <a:pt x="203200" y="347768"/>
                    <a:pt x="209550" y="449368"/>
                    <a:pt x="275589" y="413173"/>
                  </a:cubicBezTo>
                  <a:close/>
                  <a:moveTo>
                    <a:pt x="250189" y="403648"/>
                  </a:moveTo>
                  <a:cubicBezTo>
                    <a:pt x="236855" y="403013"/>
                    <a:pt x="242570" y="390313"/>
                    <a:pt x="252095" y="387773"/>
                  </a:cubicBezTo>
                  <a:cubicBezTo>
                    <a:pt x="264160" y="389678"/>
                    <a:pt x="259714" y="403013"/>
                    <a:pt x="250189" y="403648"/>
                  </a:cubicBezTo>
                  <a:close/>
                  <a:moveTo>
                    <a:pt x="160020" y="336338"/>
                  </a:moveTo>
                  <a:cubicBezTo>
                    <a:pt x="121920" y="334433"/>
                    <a:pt x="120014" y="387138"/>
                    <a:pt x="158750" y="385233"/>
                  </a:cubicBezTo>
                  <a:cubicBezTo>
                    <a:pt x="191770" y="387773"/>
                    <a:pt x="194310" y="335703"/>
                    <a:pt x="160020" y="336338"/>
                  </a:cubicBezTo>
                  <a:close/>
                  <a:moveTo>
                    <a:pt x="153035" y="363008"/>
                  </a:moveTo>
                  <a:cubicBezTo>
                    <a:pt x="160020" y="361103"/>
                    <a:pt x="163830" y="354118"/>
                    <a:pt x="167639" y="365548"/>
                  </a:cubicBezTo>
                  <a:cubicBezTo>
                    <a:pt x="161289" y="366183"/>
                    <a:pt x="155575" y="370628"/>
                    <a:pt x="153035" y="363008"/>
                  </a:cubicBezTo>
                  <a:close/>
                  <a:moveTo>
                    <a:pt x="235585" y="262678"/>
                  </a:moveTo>
                  <a:cubicBezTo>
                    <a:pt x="268605" y="265218"/>
                    <a:pt x="281305" y="215053"/>
                    <a:pt x="240030" y="211243"/>
                  </a:cubicBezTo>
                  <a:cubicBezTo>
                    <a:pt x="203200" y="206798"/>
                    <a:pt x="203835" y="257598"/>
                    <a:pt x="235585" y="262678"/>
                  </a:cubicBezTo>
                  <a:close/>
                  <a:moveTo>
                    <a:pt x="248285" y="235373"/>
                  </a:moveTo>
                  <a:cubicBezTo>
                    <a:pt x="242570" y="240453"/>
                    <a:pt x="237489" y="246803"/>
                    <a:pt x="232410" y="238548"/>
                  </a:cubicBezTo>
                  <a:cubicBezTo>
                    <a:pt x="231139" y="228388"/>
                    <a:pt x="240664" y="230293"/>
                    <a:pt x="248285" y="235373"/>
                  </a:cubicBezTo>
                  <a:close/>
                  <a:moveTo>
                    <a:pt x="224155" y="133138"/>
                  </a:moveTo>
                  <a:cubicBezTo>
                    <a:pt x="224789" y="115993"/>
                    <a:pt x="196214" y="108373"/>
                    <a:pt x="193675" y="129328"/>
                  </a:cubicBezTo>
                  <a:cubicBezTo>
                    <a:pt x="190500" y="154093"/>
                    <a:pt x="222250" y="155998"/>
                    <a:pt x="224155" y="13313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01" name="Google Shape;401;p7"/>
            <p:cNvSpPr/>
            <p:nvPr/>
          </p:nvSpPr>
          <p:spPr>
            <a:xfrm>
              <a:off x="3572521" y="981550"/>
              <a:ext cx="255529" cy="288428"/>
            </a:xfrm>
            <a:custGeom>
              <a:avLst/>
              <a:gdLst/>
              <a:ahLst/>
              <a:cxnLst/>
              <a:rect l="l" t="t" r="r" b="b"/>
              <a:pathLst>
                <a:path w="526864" h="594697" extrusionOk="0">
                  <a:moveTo>
                    <a:pt x="476936" y="348155"/>
                  </a:moveTo>
                  <a:cubicBezTo>
                    <a:pt x="414706" y="390065"/>
                    <a:pt x="352476" y="373555"/>
                    <a:pt x="427406" y="306880"/>
                  </a:cubicBezTo>
                  <a:cubicBezTo>
                    <a:pt x="588696" y="206550"/>
                    <a:pt x="435661" y="-15065"/>
                    <a:pt x="280086" y="810"/>
                  </a:cubicBezTo>
                  <a:cubicBezTo>
                    <a:pt x="137211" y="13510"/>
                    <a:pt x="14656" y="153845"/>
                    <a:pt x="51" y="293545"/>
                  </a:cubicBezTo>
                  <a:cubicBezTo>
                    <a:pt x="-3759" y="510080"/>
                    <a:pt x="205791" y="675815"/>
                    <a:pt x="402641" y="552625"/>
                  </a:cubicBezTo>
                  <a:cubicBezTo>
                    <a:pt x="461061" y="528495"/>
                    <a:pt x="601396" y="353870"/>
                    <a:pt x="476936" y="348155"/>
                  </a:cubicBezTo>
                  <a:close/>
                  <a:moveTo>
                    <a:pt x="205156" y="568500"/>
                  </a:moveTo>
                  <a:cubicBezTo>
                    <a:pt x="39421" y="529765"/>
                    <a:pt x="-27254" y="296085"/>
                    <a:pt x="67996" y="162735"/>
                  </a:cubicBezTo>
                  <a:cubicBezTo>
                    <a:pt x="139116" y="53515"/>
                    <a:pt x="294691" y="-44275"/>
                    <a:pt x="410896" y="59865"/>
                  </a:cubicBezTo>
                  <a:cubicBezTo>
                    <a:pt x="457251" y="97965"/>
                    <a:pt x="501066" y="170990"/>
                    <a:pt x="469316" y="230045"/>
                  </a:cubicBezTo>
                  <a:cubicBezTo>
                    <a:pt x="447726" y="280845"/>
                    <a:pt x="340411" y="315135"/>
                    <a:pt x="379146" y="376095"/>
                  </a:cubicBezTo>
                  <a:cubicBezTo>
                    <a:pt x="412801" y="414830"/>
                    <a:pt x="457886" y="371650"/>
                    <a:pt x="497256" y="369745"/>
                  </a:cubicBezTo>
                  <a:cubicBezTo>
                    <a:pt x="507416" y="503095"/>
                    <a:pt x="323901" y="594535"/>
                    <a:pt x="205156" y="568500"/>
                  </a:cubicBezTo>
                  <a:close/>
                  <a:moveTo>
                    <a:pt x="132766" y="332915"/>
                  </a:moveTo>
                  <a:cubicBezTo>
                    <a:pt x="154991" y="341805"/>
                    <a:pt x="200076" y="333550"/>
                    <a:pt x="181026" y="301165"/>
                  </a:cubicBezTo>
                  <a:cubicBezTo>
                    <a:pt x="172136" y="286560"/>
                    <a:pt x="167691" y="270050"/>
                    <a:pt x="172771" y="252270"/>
                  </a:cubicBezTo>
                  <a:cubicBezTo>
                    <a:pt x="176581" y="210995"/>
                    <a:pt x="122606" y="217345"/>
                    <a:pt x="95936" y="212900"/>
                  </a:cubicBezTo>
                  <a:cubicBezTo>
                    <a:pt x="30531" y="204645"/>
                    <a:pt x="20371" y="327200"/>
                    <a:pt x="76886" y="346885"/>
                  </a:cubicBezTo>
                  <a:cubicBezTo>
                    <a:pt x="96571" y="336090"/>
                    <a:pt x="109906" y="322755"/>
                    <a:pt x="132766" y="332915"/>
                  </a:cubicBezTo>
                  <a:close/>
                  <a:moveTo>
                    <a:pt x="283261" y="118920"/>
                  </a:moveTo>
                  <a:cubicBezTo>
                    <a:pt x="299771" y="35735"/>
                    <a:pt x="146101" y="25575"/>
                    <a:pt x="179756" y="118920"/>
                  </a:cubicBezTo>
                  <a:cubicBezTo>
                    <a:pt x="116256" y="200835"/>
                    <a:pt x="250241" y="230045"/>
                    <a:pt x="283261" y="118920"/>
                  </a:cubicBezTo>
                  <a:close/>
                  <a:moveTo>
                    <a:pt x="263576" y="96695"/>
                  </a:moveTo>
                  <a:cubicBezTo>
                    <a:pt x="261671" y="99870"/>
                    <a:pt x="260401" y="101775"/>
                    <a:pt x="259766" y="103045"/>
                  </a:cubicBezTo>
                  <a:cubicBezTo>
                    <a:pt x="249606" y="96060"/>
                    <a:pt x="253416" y="87170"/>
                    <a:pt x="263576" y="96695"/>
                  </a:cubicBezTo>
                  <a:close/>
                  <a:moveTo>
                    <a:pt x="229286" y="144320"/>
                  </a:moveTo>
                  <a:cubicBezTo>
                    <a:pt x="232461" y="131620"/>
                    <a:pt x="239446" y="126540"/>
                    <a:pt x="255321" y="121460"/>
                  </a:cubicBezTo>
                  <a:cubicBezTo>
                    <a:pt x="248336" y="136065"/>
                    <a:pt x="245161" y="146225"/>
                    <a:pt x="229286" y="144320"/>
                  </a:cubicBezTo>
                  <a:close/>
                  <a:moveTo>
                    <a:pt x="201346" y="404035"/>
                  </a:moveTo>
                  <a:cubicBezTo>
                    <a:pt x="199441" y="358315"/>
                    <a:pt x="131496" y="364030"/>
                    <a:pt x="106731" y="386890"/>
                  </a:cubicBezTo>
                  <a:cubicBezTo>
                    <a:pt x="81331" y="451660"/>
                    <a:pt x="128956" y="520240"/>
                    <a:pt x="190551" y="461185"/>
                  </a:cubicBezTo>
                  <a:cubicBezTo>
                    <a:pt x="208966" y="445945"/>
                    <a:pt x="200076" y="424355"/>
                    <a:pt x="201346" y="404035"/>
                  </a:cubicBezTo>
                  <a:close/>
                  <a:moveTo>
                    <a:pt x="424866" y="139875"/>
                  </a:moveTo>
                  <a:cubicBezTo>
                    <a:pt x="413436" y="53515"/>
                    <a:pt x="334696" y="68120"/>
                    <a:pt x="334061" y="151305"/>
                  </a:cubicBezTo>
                  <a:cubicBezTo>
                    <a:pt x="334061" y="216075"/>
                    <a:pt x="445821" y="205915"/>
                    <a:pt x="424866" y="139875"/>
                  </a:cubicBezTo>
                  <a:close/>
                  <a:moveTo>
                    <a:pt x="259131" y="467535"/>
                  </a:moveTo>
                  <a:cubicBezTo>
                    <a:pt x="194361" y="477060"/>
                    <a:pt x="205156" y="565960"/>
                    <a:pt x="274371" y="560880"/>
                  </a:cubicBezTo>
                  <a:cubicBezTo>
                    <a:pt x="332791" y="531035"/>
                    <a:pt x="342316" y="461185"/>
                    <a:pt x="259131" y="467535"/>
                  </a:cubicBezTo>
                  <a:close/>
                  <a:moveTo>
                    <a:pt x="410261" y="407210"/>
                  </a:moveTo>
                  <a:cubicBezTo>
                    <a:pt x="370891" y="406575"/>
                    <a:pt x="327711" y="466265"/>
                    <a:pt x="364541" y="497380"/>
                  </a:cubicBezTo>
                  <a:cubicBezTo>
                    <a:pt x="418516" y="538655"/>
                    <a:pt x="504876" y="406575"/>
                    <a:pt x="410261" y="407210"/>
                  </a:cubicBezTo>
                  <a:close/>
                  <a:moveTo>
                    <a:pt x="390576" y="483410"/>
                  </a:moveTo>
                  <a:cubicBezTo>
                    <a:pt x="351206" y="484680"/>
                    <a:pt x="389306" y="425625"/>
                    <a:pt x="413436" y="428165"/>
                  </a:cubicBezTo>
                  <a:cubicBezTo>
                    <a:pt x="455346" y="434515"/>
                    <a:pt x="410261" y="476425"/>
                    <a:pt x="390576" y="4834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02" name="Google Shape;402;p7"/>
            <p:cNvSpPr/>
            <p:nvPr/>
          </p:nvSpPr>
          <p:spPr>
            <a:xfrm rot="1800079">
              <a:off x="8229930" y="1002016"/>
              <a:ext cx="198020" cy="248076"/>
            </a:xfrm>
            <a:custGeom>
              <a:avLst/>
              <a:gdLst/>
              <a:ahLst/>
              <a:cxnLst/>
              <a:rect l="l" t="t" r="r" b="b"/>
              <a:pathLst>
                <a:path w="408305" h="511517" extrusionOk="0">
                  <a:moveTo>
                    <a:pt x="89536" y="14843"/>
                  </a:moveTo>
                  <a:cubicBezTo>
                    <a:pt x="68580" y="20558"/>
                    <a:pt x="76200" y="45323"/>
                    <a:pt x="70486" y="61198"/>
                  </a:cubicBezTo>
                  <a:cubicBezTo>
                    <a:pt x="48261" y="207248"/>
                    <a:pt x="12700" y="352663"/>
                    <a:pt x="0" y="499348"/>
                  </a:cubicBezTo>
                  <a:cubicBezTo>
                    <a:pt x="80011" y="540623"/>
                    <a:pt x="333375" y="470138"/>
                    <a:pt x="377190" y="389493"/>
                  </a:cubicBezTo>
                  <a:cubicBezTo>
                    <a:pt x="321945" y="291068"/>
                    <a:pt x="245111" y="207248"/>
                    <a:pt x="178436" y="117078"/>
                  </a:cubicBezTo>
                  <a:cubicBezTo>
                    <a:pt x="146050" y="88503"/>
                    <a:pt x="130811" y="26273"/>
                    <a:pt x="89536" y="14843"/>
                  </a:cubicBezTo>
                  <a:close/>
                  <a:moveTo>
                    <a:pt x="344805" y="390763"/>
                  </a:moveTo>
                  <a:cubicBezTo>
                    <a:pt x="313055" y="461248"/>
                    <a:pt x="111761" y="499348"/>
                    <a:pt x="36830" y="494268"/>
                  </a:cubicBezTo>
                  <a:cubicBezTo>
                    <a:pt x="33655" y="423148"/>
                    <a:pt x="287655" y="318373"/>
                    <a:pt x="344805" y="390763"/>
                  </a:cubicBezTo>
                  <a:close/>
                  <a:moveTo>
                    <a:pt x="184150" y="362188"/>
                  </a:moveTo>
                  <a:cubicBezTo>
                    <a:pt x="176530" y="351393"/>
                    <a:pt x="170180" y="341868"/>
                    <a:pt x="161290" y="329803"/>
                  </a:cubicBezTo>
                  <a:cubicBezTo>
                    <a:pt x="150495" y="343773"/>
                    <a:pt x="154305" y="353933"/>
                    <a:pt x="156211" y="369808"/>
                  </a:cubicBezTo>
                  <a:cubicBezTo>
                    <a:pt x="114300" y="394573"/>
                    <a:pt x="70486" y="415528"/>
                    <a:pt x="33655" y="447913"/>
                  </a:cubicBezTo>
                  <a:cubicBezTo>
                    <a:pt x="18415" y="439023"/>
                    <a:pt x="32386" y="417433"/>
                    <a:pt x="31750" y="403463"/>
                  </a:cubicBezTo>
                  <a:cubicBezTo>
                    <a:pt x="55880" y="288528"/>
                    <a:pt x="65405" y="170418"/>
                    <a:pt x="95886" y="57388"/>
                  </a:cubicBezTo>
                  <a:cubicBezTo>
                    <a:pt x="111125" y="52308"/>
                    <a:pt x="112395" y="68183"/>
                    <a:pt x="118111" y="78978"/>
                  </a:cubicBezTo>
                  <a:cubicBezTo>
                    <a:pt x="111761" y="80883"/>
                    <a:pt x="104775" y="82153"/>
                    <a:pt x="97155" y="84693"/>
                  </a:cubicBezTo>
                  <a:cubicBezTo>
                    <a:pt x="99695" y="98663"/>
                    <a:pt x="100330" y="123428"/>
                    <a:pt x="120015" y="112633"/>
                  </a:cubicBezTo>
                  <a:cubicBezTo>
                    <a:pt x="121286" y="104378"/>
                    <a:pt x="123190" y="96123"/>
                    <a:pt x="124461" y="87233"/>
                  </a:cubicBezTo>
                  <a:cubicBezTo>
                    <a:pt x="189230" y="173593"/>
                    <a:pt x="263525" y="252968"/>
                    <a:pt x="317500" y="346948"/>
                  </a:cubicBezTo>
                  <a:cubicBezTo>
                    <a:pt x="271780" y="346313"/>
                    <a:pt x="229870" y="353933"/>
                    <a:pt x="184150" y="362188"/>
                  </a:cubicBezTo>
                  <a:close/>
                  <a:moveTo>
                    <a:pt x="326390" y="268208"/>
                  </a:moveTo>
                  <a:cubicBezTo>
                    <a:pt x="326390" y="285988"/>
                    <a:pt x="349250" y="302498"/>
                    <a:pt x="354330" y="321548"/>
                  </a:cubicBezTo>
                  <a:cubicBezTo>
                    <a:pt x="360680" y="330438"/>
                    <a:pt x="370205" y="339328"/>
                    <a:pt x="382270" y="330438"/>
                  </a:cubicBezTo>
                  <a:cubicBezTo>
                    <a:pt x="373380" y="307578"/>
                    <a:pt x="350520" y="297418"/>
                    <a:pt x="344805" y="272018"/>
                  </a:cubicBezTo>
                  <a:cubicBezTo>
                    <a:pt x="341630" y="264398"/>
                    <a:pt x="332740" y="265033"/>
                    <a:pt x="326390" y="268208"/>
                  </a:cubicBezTo>
                  <a:close/>
                  <a:moveTo>
                    <a:pt x="160020" y="26908"/>
                  </a:moveTo>
                  <a:cubicBezTo>
                    <a:pt x="147320" y="1508"/>
                    <a:pt x="137161" y="-8652"/>
                    <a:pt x="119380" y="8493"/>
                  </a:cubicBezTo>
                  <a:cubicBezTo>
                    <a:pt x="132715" y="18653"/>
                    <a:pt x="144145" y="46593"/>
                    <a:pt x="160020" y="26908"/>
                  </a:cubicBezTo>
                  <a:close/>
                  <a:moveTo>
                    <a:pt x="280670" y="188198"/>
                  </a:moveTo>
                  <a:cubicBezTo>
                    <a:pt x="285115" y="164068"/>
                    <a:pt x="281305" y="158353"/>
                    <a:pt x="252730" y="155813"/>
                  </a:cubicBezTo>
                  <a:cubicBezTo>
                    <a:pt x="259080" y="172323"/>
                    <a:pt x="266700" y="182483"/>
                    <a:pt x="280670" y="188198"/>
                  </a:cubicBezTo>
                  <a:close/>
                  <a:moveTo>
                    <a:pt x="245111" y="131683"/>
                  </a:moveTo>
                  <a:cubicBezTo>
                    <a:pt x="254636" y="116443"/>
                    <a:pt x="235586" y="105648"/>
                    <a:pt x="218440" y="110093"/>
                  </a:cubicBezTo>
                  <a:cubicBezTo>
                    <a:pt x="226061" y="126603"/>
                    <a:pt x="231775" y="138033"/>
                    <a:pt x="245111" y="131683"/>
                  </a:cubicBezTo>
                  <a:close/>
                  <a:moveTo>
                    <a:pt x="290830" y="209788"/>
                  </a:moveTo>
                  <a:cubicBezTo>
                    <a:pt x="284480" y="219313"/>
                    <a:pt x="295275" y="227568"/>
                    <a:pt x="300990" y="234553"/>
                  </a:cubicBezTo>
                  <a:cubicBezTo>
                    <a:pt x="328295" y="239633"/>
                    <a:pt x="310515" y="205343"/>
                    <a:pt x="290830" y="209788"/>
                  </a:cubicBezTo>
                  <a:close/>
                  <a:moveTo>
                    <a:pt x="202565" y="76438"/>
                  </a:moveTo>
                  <a:cubicBezTo>
                    <a:pt x="202565" y="63103"/>
                    <a:pt x="183515" y="56118"/>
                    <a:pt x="176530" y="65643"/>
                  </a:cubicBezTo>
                  <a:cubicBezTo>
                    <a:pt x="174625" y="77708"/>
                    <a:pt x="193040" y="87233"/>
                    <a:pt x="202565" y="76438"/>
                  </a:cubicBezTo>
                  <a:close/>
                  <a:moveTo>
                    <a:pt x="389890" y="366633"/>
                  </a:moveTo>
                  <a:cubicBezTo>
                    <a:pt x="393700" y="375523"/>
                    <a:pt x="399415" y="371078"/>
                    <a:pt x="408305" y="366633"/>
                  </a:cubicBezTo>
                  <a:cubicBezTo>
                    <a:pt x="398145" y="357743"/>
                    <a:pt x="395605" y="355838"/>
                    <a:pt x="389890" y="366633"/>
                  </a:cubicBezTo>
                  <a:close/>
                  <a:moveTo>
                    <a:pt x="119380" y="157718"/>
                  </a:moveTo>
                  <a:cubicBezTo>
                    <a:pt x="102870" y="164703"/>
                    <a:pt x="128905" y="203438"/>
                    <a:pt x="139700" y="179308"/>
                  </a:cubicBezTo>
                  <a:cubicBezTo>
                    <a:pt x="134620" y="170418"/>
                    <a:pt x="132715" y="155178"/>
                    <a:pt x="119380" y="157718"/>
                  </a:cubicBezTo>
                  <a:close/>
                  <a:moveTo>
                    <a:pt x="146686" y="244078"/>
                  </a:moveTo>
                  <a:cubicBezTo>
                    <a:pt x="157480" y="238998"/>
                    <a:pt x="151130" y="216773"/>
                    <a:pt x="139700" y="214868"/>
                  </a:cubicBezTo>
                  <a:cubicBezTo>
                    <a:pt x="126365" y="219313"/>
                    <a:pt x="131445" y="247888"/>
                    <a:pt x="146686" y="244078"/>
                  </a:cubicBezTo>
                  <a:close/>
                  <a:moveTo>
                    <a:pt x="142875" y="287258"/>
                  </a:moveTo>
                  <a:cubicBezTo>
                    <a:pt x="142875" y="305673"/>
                    <a:pt x="164465" y="305673"/>
                    <a:pt x="163195" y="289798"/>
                  </a:cubicBezTo>
                  <a:cubicBezTo>
                    <a:pt x="161290" y="275828"/>
                    <a:pt x="147320" y="277098"/>
                    <a:pt x="142875" y="287258"/>
                  </a:cubicBezTo>
                  <a:close/>
                  <a:moveTo>
                    <a:pt x="172086" y="402193"/>
                  </a:moveTo>
                  <a:cubicBezTo>
                    <a:pt x="160655" y="407908"/>
                    <a:pt x="168911" y="423783"/>
                    <a:pt x="180975" y="426323"/>
                  </a:cubicBezTo>
                  <a:cubicBezTo>
                    <a:pt x="191136" y="415528"/>
                    <a:pt x="185420" y="402193"/>
                    <a:pt x="172086" y="402193"/>
                  </a:cubicBezTo>
                  <a:close/>
                  <a:moveTo>
                    <a:pt x="187961" y="447913"/>
                  </a:moveTo>
                  <a:cubicBezTo>
                    <a:pt x="184786" y="451088"/>
                    <a:pt x="182245" y="453628"/>
                    <a:pt x="180340" y="456168"/>
                  </a:cubicBezTo>
                  <a:cubicBezTo>
                    <a:pt x="187961" y="468868"/>
                    <a:pt x="201930" y="458073"/>
                    <a:pt x="187961" y="44791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03" name="Google Shape;403;p7"/>
            <p:cNvSpPr/>
            <p:nvPr/>
          </p:nvSpPr>
          <p:spPr>
            <a:xfrm>
              <a:off x="3943429" y="927518"/>
              <a:ext cx="163399" cy="257295"/>
            </a:xfrm>
            <a:custGeom>
              <a:avLst/>
              <a:gdLst/>
              <a:ahLst/>
              <a:cxnLst/>
              <a:rect l="l" t="t" r="r" b="b"/>
              <a:pathLst>
                <a:path w="336906" h="530506" extrusionOk="0">
                  <a:moveTo>
                    <a:pt x="136525" y="96168"/>
                  </a:moveTo>
                  <a:cubicBezTo>
                    <a:pt x="113030" y="223803"/>
                    <a:pt x="24130" y="329848"/>
                    <a:pt x="0" y="458118"/>
                  </a:cubicBezTo>
                  <a:cubicBezTo>
                    <a:pt x="60960" y="713388"/>
                    <a:pt x="264795" y="217453"/>
                    <a:pt x="278765" y="141253"/>
                  </a:cubicBezTo>
                  <a:cubicBezTo>
                    <a:pt x="291465" y="75213"/>
                    <a:pt x="152400" y="18698"/>
                    <a:pt x="136525" y="96168"/>
                  </a:cubicBezTo>
                  <a:close/>
                  <a:moveTo>
                    <a:pt x="69850" y="504473"/>
                  </a:moveTo>
                  <a:cubicBezTo>
                    <a:pt x="-16510" y="531778"/>
                    <a:pt x="43815" y="378743"/>
                    <a:pt x="63500" y="342548"/>
                  </a:cubicBezTo>
                  <a:cubicBezTo>
                    <a:pt x="111760" y="336833"/>
                    <a:pt x="138430" y="339373"/>
                    <a:pt x="164465" y="352073"/>
                  </a:cubicBezTo>
                  <a:cubicBezTo>
                    <a:pt x="137795" y="404778"/>
                    <a:pt x="107315" y="458753"/>
                    <a:pt x="69850" y="504473"/>
                  </a:cubicBezTo>
                  <a:close/>
                  <a:moveTo>
                    <a:pt x="182245" y="318418"/>
                  </a:moveTo>
                  <a:cubicBezTo>
                    <a:pt x="149860" y="327308"/>
                    <a:pt x="116205" y="321593"/>
                    <a:pt x="80645" y="319053"/>
                  </a:cubicBezTo>
                  <a:cubicBezTo>
                    <a:pt x="100330" y="253013"/>
                    <a:pt x="133350" y="192053"/>
                    <a:pt x="159385" y="127918"/>
                  </a:cubicBezTo>
                  <a:cubicBezTo>
                    <a:pt x="189230" y="139348"/>
                    <a:pt x="217170" y="150143"/>
                    <a:pt x="245110" y="161573"/>
                  </a:cubicBezTo>
                  <a:cubicBezTo>
                    <a:pt x="244475" y="190148"/>
                    <a:pt x="216535" y="259998"/>
                    <a:pt x="182245" y="318418"/>
                  </a:cubicBezTo>
                  <a:close/>
                  <a:moveTo>
                    <a:pt x="248285" y="134268"/>
                  </a:moveTo>
                  <a:cubicBezTo>
                    <a:pt x="222885" y="140618"/>
                    <a:pt x="121920" y="93628"/>
                    <a:pt x="187960" y="80928"/>
                  </a:cubicBezTo>
                  <a:cubicBezTo>
                    <a:pt x="208915" y="83468"/>
                    <a:pt x="281940" y="105693"/>
                    <a:pt x="248285" y="134268"/>
                  </a:cubicBezTo>
                  <a:close/>
                  <a:moveTo>
                    <a:pt x="295275" y="283"/>
                  </a:moveTo>
                  <a:cubicBezTo>
                    <a:pt x="224155" y="-6067"/>
                    <a:pt x="259715" y="96803"/>
                    <a:pt x="311785" y="73308"/>
                  </a:cubicBezTo>
                  <a:cubicBezTo>
                    <a:pt x="353695" y="53623"/>
                    <a:pt x="339725" y="-1622"/>
                    <a:pt x="295275" y="283"/>
                  </a:cubicBezTo>
                  <a:close/>
                  <a:moveTo>
                    <a:pt x="274320" y="30763"/>
                  </a:moveTo>
                  <a:cubicBezTo>
                    <a:pt x="290830" y="26318"/>
                    <a:pt x="303530" y="14253"/>
                    <a:pt x="317500" y="26318"/>
                  </a:cubicBezTo>
                  <a:cubicBezTo>
                    <a:pt x="329565" y="56163"/>
                    <a:pt x="273685" y="75848"/>
                    <a:pt x="274320" y="30763"/>
                  </a:cubicBezTo>
                  <a:close/>
                  <a:moveTo>
                    <a:pt x="210820" y="187608"/>
                  </a:moveTo>
                  <a:cubicBezTo>
                    <a:pt x="212090" y="151413"/>
                    <a:pt x="158115" y="146333"/>
                    <a:pt x="156210" y="186338"/>
                  </a:cubicBezTo>
                  <a:cubicBezTo>
                    <a:pt x="155575" y="216183"/>
                    <a:pt x="209550" y="217453"/>
                    <a:pt x="210820" y="187608"/>
                  </a:cubicBezTo>
                  <a:close/>
                  <a:moveTo>
                    <a:pt x="187960" y="180623"/>
                  </a:moveTo>
                  <a:cubicBezTo>
                    <a:pt x="193040" y="185068"/>
                    <a:pt x="189230" y="186973"/>
                    <a:pt x="186055" y="190783"/>
                  </a:cubicBezTo>
                  <a:cubicBezTo>
                    <a:pt x="179705" y="185068"/>
                    <a:pt x="183515" y="184433"/>
                    <a:pt x="187960" y="180623"/>
                  </a:cubicBezTo>
                  <a:close/>
                  <a:moveTo>
                    <a:pt x="167005" y="229518"/>
                  </a:moveTo>
                  <a:cubicBezTo>
                    <a:pt x="139700" y="230153"/>
                    <a:pt x="128270" y="275873"/>
                    <a:pt x="164465" y="276508"/>
                  </a:cubicBezTo>
                  <a:cubicBezTo>
                    <a:pt x="196215" y="277143"/>
                    <a:pt x="193675" y="232058"/>
                    <a:pt x="167005" y="22951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04" name="Google Shape;404;p7"/>
            <p:cNvSpPr/>
            <p:nvPr/>
          </p:nvSpPr>
          <p:spPr>
            <a:xfrm>
              <a:off x="4038156" y="505004"/>
              <a:ext cx="340006" cy="361563"/>
            </a:xfrm>
            <a:custGeom>
              <a:avLst/>
              <a:gdLst/>
              <a:ahLst/>
              <a:cxnLst/>
              <a:rect l="l" t="t" r="r" b="b"/>
              <a:pathLst>
                <a:path w="701044" h="745490" extrusionOk="0">
                  <a:moveTo>
                    <a:pt x="690343" y="116840"/>
                  </a:moveTo>
                  <a:cubicBezTo>
                    <a:pt x="663037" y="55245"/>
                    <a:pt x="674468" y="90170"/>
                    <a:pt x="624302" y="72390"/>
                  </a:cubicBezTo>
                  <a:cubicBezTo>
                    <a:pt x="483968" y="55880"/>
                    <a:pt x="352522" y="0"/>
                    <a:pt x="209647" y="0"/>
                  </a:cubicBezTo>
                  <a:cubicBezTo>
                    <a:pt x="-38003" y="735330"/>
                    <a:pt x="-186592" y="579120"/>
                    <a:pt x="475712" y="745490"/>
                  </a:cubicBezTo>
                  <a:cubicBezTo>
                    <a:pt x="548102" y="622935"/>
                    <a:pt x="579218" y="475615"/>
                    <a:pt x="631922" y="342900"/>
                  </a:cubicBezTo>
                  <a:cubicBezTo>
                    <a:pt x="640812" y="299720"/>
                    <a:pt x="731618" y="134620"/>
                    <a:pt x="690343" y="116840"/>
                  </a:cubicBezTo>
                  <a:close/>
                  <a:moveTo>
                    <a:pt x="219172" y="41275"/>
                  </a:moveTo>
                  <a:cubicBezTo>
                    <a:pt x="230602" y="-11430"/>
                    <a:pt x="585568" y="92075"/>
                    <a:pt x="641447" y="107950"/>
                  </a:cubicBezTo>
                  <a:cubicBezTo>
                    <a:pt x="585568" y="295910"/>
                    <a:pt x="517622" y="479425"/>
                    <a:pt x="438247" y="658495"/>
                  </a:cubicBezTo>
                  <a:cubicBezTo>
                    <a:pt x="294102" y="639445"/>
                    <a:pt x="169643" y="583565"/>
                    <a:pt x="30577" y="553085"/>
                  </a:cubicBezTo>
                  <a:cubicBezTo>
                    <a:pt x="79472" y="377190"/>
                    <a:pt x="160118" y="213995"/>
                    <a:pt x="219172" y="41275"/>
                  </a:cubicBezTo>
                  <a:close/>
                  <a:moveTo>
                    <a:pt x="612872" y="333375"/>
                  </a:moveTo>
                  <a:cubicBezTo>
                    <a:pt x="569058" y="462280"/>
                    <a:pt x="518893" y="588010"/>
                    <a:pt x="469997" y="715645"/>
                  </a:cubicBezTo>
                  <a:cubicBezTo>
                    <a:pt x="320772" y="690245"/>
                    <a:pt x="174087" y="657860"/>
                    <a:pt x="30577" y="610235"/>
                  </a:cubicBezTo>
                  <a:cubicBezTo>
                    <a:pt x="24227" y="600710"/>
                    <a:pt x="22958" y="591820"/>
                    <a:pt x="30577" y="581660"/>
                  </a:cubicBezTo>
                  <a:cubicBezTo>
                    <a:pt x="151227" y="589915"/>
                    <a:pt x="265527" y="648335"/>
                    <a:pt x="384272" y="674370"/>
                  </a:cubicBezTo>
                  <a:cubicBezTo>
                    <a:pt x="461108" y="708025"/>
                    <a:pt x="464283" y="661035"/>
                    <a:pt x="487143" y="600710"/>
                  </a:cubicBezTo>
                  <a:cubicBezTo>
                    <a:pt x="563343" y="445770"/>
                    <a:pt x="599537" y="280035"/>
                    <a:pt x="664943" y="121920"/>
                  </a:cubicBezTo>
                  <a:cubicBezTo>
                    <a:pt x="691612" y="187960"/>
                    <a:pt x="622397" y="264795"/>
                    <a:pt x="612872" y="333375"/>
                  </a:cubicBezTo>
                  <a:close/>
                  <a:moveTo>
                    <a:pt x="533497" y="298450"/>
                  </a:moveTo>
                  <a:cubicBezTo>
                    <a:pt x="540483" y="255270"/>
                    <a:pt x="596362" y="196850"/>
                    <a:pt x="565883" y="157480"/>
                  </a:cubicBezTo>
                  <a:cubicBezTo>
                    <a:pt x="503018" y="130810"/>
                    <a:pt x="431262" y="120650"/>
                    <a:pt x="363952" y="105410"/>
                  </a:cubicBezTo>
                  <a:cubicBezTo>
                    <a:pt x="329662" y="93980"/>
                    <a:pt x="291562" y="78105"/>
                    <a:pt x="254733" y="90805"/>
                  </a:cubicBezTo>
                  <a:cubicBezTo>
                    <a:pt x="231872" y="146685"/>
                    <a:pt x="221712" y="208280"/>
                    <a:pt x="191233" y="264160"/>
                  </a:cubicBezTo>
                  <a:cubicBezTo>
                    <a:pt x="285847" y="318135"/>
                    <a:pt x="410308" y="321310"/>
                    <a:pt x="511908" y="368300"/>
                  </a:cubicBezTo>
                  <a:cubicBezTo>
                    <a:pt x="534768" y="354965"/>
                    <a:pt x="522702" y="320040"/>
                    <a:pt x="533497" y="298450"/>
                  </a:cubicBezTo>
                  <a:close/>
                  <a:moveTo>
                    <a:pt x="224252" y="257175"/>
                  </a:moveTo>
                  <a:cubicBezTo>
                    <a:pt x="268702" y="73025"/>
                    <a:pt x="257272" y="105410"/>
                    <a:pt x="427452" y="140335"/>
                  </a:cubicBezTo>
                  <a:cubicBezTo>
                    <a:pt x="619222" y="183515"/>
                    <a:pt x="536037" y="178435"/>
                    <a:pt x="504287" y="334010"/>
                  </a:cubicBezTo>
                  <a:cubicBezTo>
                    <a:pt x="408402" y="320040"/>
                    <a:pt x="312518" y="288290"/>
                    <a:pt x="224252" y="257175"/>
                  </a:cubicBezTo>
                  <a:close/>
                  <a:moveTo>
                    <a:pt x="297912" y="153670"/>
                  </a:moveTo>
                  <a:cubicBezTo>
                    <a:pt x="239493" y="175260"/>
                    <a:pt x="427452" y="197485"/>
                    <a:pt x="442693" y="207645"/>
                  </a:cubicBezTo>
                  <a:cubicBezTo>
                    <a:pt x="456662" y="171450"/>
                    <a:pt x="325218" y="168275"/>
                    <a:pt x="297912" y="153670"/>
                  </a:cubicBezTo>
                  <a:close/>
                  <a:moveTo>
                    <a:pt x="280768" y="226060"/>
                  </a:moveTo>
                  <a:cubicBezTo>
                    <a:pt x="305533" y="227965"/>
                    <a:pt x="325852" y="247650"/>
                    <a:pt x="348077" y="226695"/>
                  </a:cubicBezTo>
                  <a:cubicBezTo>
                    <a:pt x="327122" y="221615"/>
                    <a:pt x="259812" y="190500"/>
                    <a:pt x="280768" y="22606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05" name="Google Shape;405;p7"/>
            <p:cNvSpPr/>
            <p:nvPr/>
          </p:nvSpPr>
          <p:spPr>
            <a:xfrm>
              <a:off x="2854633" y="688547"/>
              <a:ext cx="416637" cy="259709"/>
            </a:xfrm>
            <a:custGeom>
              <a:avLst/>
              <a:gdLst/>
              <a:ahLst/>
              <a:cxnLst/>
              <a:rect l="l" t="t" r="r" b="b"/>
              <a:pathLst>
                <a:path w="859045" h="535482" extrusionOk="0">
                  <a:moveTo>
                    <a:pt x="588002" y="328160"/>
                  </a:moveTo>
                  <a:cubicBezTo>
                    <a:pt x="447667" y="234815"/>
                    <a:pt x="414647" y="298950"/>
                    <a:pt x="312412" y="268470"/>
                  </a:cubicBezTo>
                  <a:cubicBezTo>
                    <a:pt x="254627" y="231640"/>
                    <a:pt x="209542" y="179570"/>
                    <a:pt x="135247" y="175760"/>
                  </a:cubicBezTo>
                  <a:cubicBezTo>
                    <a:pt x="168267" y="137660"/>
                    <a:pt x="314952" y="51935"/>
                    <a:pt x="353052" y="104640"/>
                  </a:cubicBezTo>
                  <a:cubicBezTo>
                    <a:pt x="377182" y="131310"/>
                    <a:pt x="401947" y="37965"/>
                    <a:pt x="394962" y="25265"/>
                  </a:cubicBezTo>
                  <a:cubicBezTo>
                    <a:pt x="337812" y="-50935"/>
                    <a:pt x="224782" y="67175"/>
                    <a:pt x="161282" y="91940"/>
                  </a:cubicBezTo>
                  <a:cubicBezTo>
                    <a:pt x="116832" y="124325"/>
                    <a:pt x="52697" y="142105"/>
                    <a:pt x="22852" y="189730"/>
                  </a:cubicBezTo>
                  <a:cubicBezTo>
                    <a:pt x="10787" y="253230"/>
                    <a:pt x="-31758" y="349115"/>
                    <a:pt x="43807" y="387215"/>
                  </a:cubicBezTo>
                  <a:cubicBezTo>
                    <a:pt x="95877" y="407535"/>
                    <a:pt x="179697" y="445000"/>
                    <a:pt x="226052" y="402455"/>
                  </a:cubicBezTo>
                  <a:cubicBezTo>
                    <a:pt x="252087" y="370070"/>
                    <a:pt x="276852" y="313555"/>
                    <a:pt x="325747" y="344035"/>
                  </a:cubicBezTo>
                  <a:cubicBezTo>
                    <a:pt x="344162" y="391660"/>
                    <a:pt x="297807" y="450715"/>
                    <a:pt x="356227" y="485640"/>
                  </a:cubicBezTo>
                  <a:cubicBezTo>
                    <a:pt x="408932" y="513580"/>
                    <a:pt x="501642" y="562475"/>
                    <a:pt x="552442" y="516755"/>
                  </a:cubicBezTo>
                  <a:cubicBezTo>
                    <a:pt x="594352" y="462145"/>
                    <a:pt x="588002" y="377690"/>
                    <a:pt x="659122" y="346575"/>
                  </a:cubicBezTo>
                  <a:cubicBezTo>
                    <a:pt x="711827" y="330065"/>
                    <a:pt x="769612" y="267200"/>
                    <a:pt x="825492" y="298315"/>
                  </a:cubicBezTo>
                  <a:cubicBezTo>
                    <a:pt x="836922" y="307205"/>
                    <a:pt x="850892" y="301490"/>
                    <a:pt x="857242" y="288155"/>
                  </a:cubicBezTo>
                  <a:cubicBezTo>
                    <a:pt x="881372" y="103370"/>
                    <a:pt x="656582" y="314825"/>
                    <a:pt x="588002" y="328160"/>
                  </a:cubicBezTo>
                  <a:close/>
                  <a:moveTo>
                    <a:pt x="367022" y="24630"/>
                  </a:moveTo>
                  <a:cubicBezTo>
                    <a:pt x="374007" y="56380"/>
                    <a:pt x="374007" y="56380"/>
                    <a:pt x="363847" y="76065"/>
                  </a:cubicBezTo>
                  <a:cubicBezTo>
                    <a:pt x="287647" y="35425"/>
                    <a:pt x="214622" y="112260"/>
                    <a:pt x="141597" y="130040"/>
                  </a:cubicBezTo>
                  <a:cubicBezTo>
                    <a:pt x="214622" y="91305"/>
                    <a:pt x="285742" y="15740"/>
                    <a:pt x="367022" y="24630"/>
                  </a:cubicBezTo>
                  <a:close/>
                  <a:moveTo>
                    <a:pt x="114927" y="142740"/>
                  </a:moveTo>
                  <a:cubicBezTo>
                    <a:pt x="123182" y="139565"/>
                    <a:pt x="130802" y="135755"/>
                    <a:pt x="139057" y="131945"/>
                  </a:cubicBezTo>
                  <a:cubicBezTo>
                    <a:pt x="133977" y="141470"/>
                    <a:pt x="125087" y="142740"/>
                    <a:pt x="114927" y="142740"/>
                  </a:cubicBezTo>
                  <a:cubicBezTo>
                    <a:pt x="111117" y="162425"/>
                    <a:pt x="99687" y="173220"/>
                    <a:pt x="76192" y="178300"/>
                  </a:cubicBezTo>
                  <a:cubicBezTo>
                    <a:pt x="84447" y="156710"/>
                    <a:pt x="105402" y="156075"/>
                    <a:pt x="114927" y="142740"/>
                  </a:cubicBezTo>
                  <a:close/>
                  <a:moveTo>
                    <a:pt x="506087" y="512310"/>
                  </a:moveTo>
                  <a:cubicBezTo>
                    <a:pt x="448937" y="504690"/>
                    <a:pt x="340352" y="490720"/>
                    <a:pt x="348607" y="414520"/>
                  </a:cubicBezTo>
                  <a:cubicBezTo>
                    <a:pt x="352417" y="388485"/>
                    <a:pt x="363212" y="354195"/>
                    <a:pt x="344797" y="331970"/>
                  </a:cubicBezTo>
                  <a:cubicBezTo>
                    <a:pt x="315587" y="307840"/>
                    <a:pt x="266057" y="301490"/>
                    <a:pt x="245102" y="338955"/>
                  </a:cubicBezTo>
                  <a:cubicBezTo>
                    <a:pt x="208272" y="420235"/>
                    <a:pt x="116832" y="403090"/>
                    <a:pt x="50792" y="366895"/>
                  </a:cubicBezTo>
                  <a:cubicBezTo>
                    <a:pt x="5072" y="335145"/>
                    <a:pt x="26662" y="269105"/>
                    <a:pt x="39362" y="224655"/>
                  </a:cubicBezTo>
                  <a:cubicBezTo>
                    <a:pt x="88892" y="175125"/>
                    <a:pt x="194302" y="201795"/>
                    <a:pt x="245102" y="244975"/>
                  </a:cubicBezTo>
                  <a:cubicBezTo>
                    <a:pt x="356227" y="360545"/>
                    <a:pt x="455922" y="237355"/>
                    <a:pt x="593717" y="359275"/>
                  </a:cubicBezTo>
                  <a:cubicBezTo>
                    <a:pt x="570857" y="410710"/>
                    <a:pt x="568317" y="499610"/>
                    <a:pt x="506087" y="512310"/>
                  </a:cubicBezTo>
                  <a:close/>
                  <a:moveTo>
                    <a:pt x="680077" y="302760"/>
                  </a:moveTo>
                  <a:cubicBezTo>
                    <a:pt x="680077" y="302125"/>
                    <a:pt x="680077" y="302125"/>
                    <a:pt x="679442" y="301490"/>
                  </a:cubicBezTo>
                  <a:cubicBezTo>
                    <a:pt x="679442" y="301490"/>
                    <a:pt x="680077" y="301490"/>
                    <a:pt x="680077" y="300855"/>
                  </a:cubicBezTo>
                  <a:cubicBezTo>
                    <a:pt x="680077" y="302125"/>
                    <a:pt x="680077" y="302760"/>
                    <a:pt x="680077" y="302760"/>
                  </a:cubicBezTo>
                  <a:close/>
                  <a:moveTo>
                    <a:pt x="680712" y="300855"/>
                  </a:moveTo>
                  <a:cubicBezTo>
                    <a:pt x="687697" y="296410"/>
                    <a:pt x="694682" y="291965"/>
                    <a:pt x="702302" y="289425"/>
                  </a:cubicBezTo>
                  <a:cubicBezTo>
                    <a:pt x="697857" y="303395"/>
                    <a:pt x="695952" y="304665"/>
                    <a:pt x="680712" y="300855"/>
                  </a:cubicBezTo>
                  <a:close/>
                  <a:moveTo>
                    <a:pt x="704842" y="288155"/>
                  </a:moveTo>
                  <a:cubicBezTo>
                    <a:pt x="709922" y="286885"/>
                    <a:pt x="715002" y="285615"/>
                    <a:pt x="720082" y="285615"/>
                  </a:cubicBezTo>
                  <a:cubicBezTo>
                    <a:pt x="715637" y="291965"/>
                    <a:pt x="709922" y="289425"/>
                    <a:pt x="704842" y="288155"/>
                  </a:cubicBezTo>
                  <a:close/>
                  <a:moveTo>
                    <a:pt x="836922" y="272280"/>
                  </a:moveTo>
                  <a:cubicBezTo>
                    <a:pt x="797552" y="259580"/>
                    <a:pt x="761357" y="271645"/>
                    <a:pt x="722622" y="284980"/>
                  </a:cubicBezTo>
                  <a:cubicBezTo>
                    <a:pt x="744847" y="262755"/>
                    <a:pt x="803902" y="229735"/>
                    <a:pt x="835017" y="242435"/>
                  </a:cubicBezTo>
                  <a:cubicBezTo>
                    <a:pt x="842002" y="251960"/>
                    <a:pt x="836287" y="262120"/>
                    <a:pt x="836922" y="272280"/>
                  </a:cubicBezTo>
                  <a:close/>
                  <a:moveTo>
                    <a:pt x="412107" y="311015"/>
                  </a:moveTo>
                  <a:cubicBezTo>
                    <a:pt x="310507" y="396105"/>
                    <a:pt x="406392" y="528185"/>
                    <a:pt x="519422" y="475480"/>
                  </a:cubicBezTo>
                  <a:cubicBezTo>
                    <a:pt x="629277" y="409440"/>
                    <a:pt x="504817" y="293235"/>
                    <a:pt x="412107" y="311015"/>
                  </a:cubicBezTo>
                  <a:close/>
                  <a:moveTo>
                    <a:pt x="479417" y="346575"/>
                  </a:moveTo>
                  <a:cubicBezTo>
                    <a:pt x="475607" y="357370"/>
                    <a:pt x="476877" y="367530"/>
                    <a:pt x="487672" y="376420"/>
                  </a:cubicBezTo>
                  <a:cubicBezTo>
                    <a:pt x="499737" y="386580"/>
                    <a:pt x="502912" y="401185"/>
                    <a:pt x="503547" y="416425"/>
                  </a:cubicBezTo>
                  <a:cubicBezTo>
                    <a:pt x="528312" y="451985"/>
                    <a:pt x="511802" y="373245"/>
                    <a:pt x="508627" y="362450"/>
                  </a:cubicBezTo>
                  <a:cubicBezTo>
                    <a:pt x="570857" y="377055"/>
                    <a:pt x="538472" y="462780"/>
                    <a:pt x="480687" y="465320"/>
                  </a:cubicBezTo>
                  <a:cubicBezTo>
                    <a:pt x="398772" y="478020"/>
                    <a:pt x="358767" y="380865"/>
                    <a:pt x="427347" y="333875"/>
                  </a:cubicBezTo>
                  <a:cubicBezTo>
                    <a:pt x="443857" y="336415"/>
                    <a:pt x="462907" y="330065"/>
                    <a:pt x="479417" y="346575"/>
                  </a:cubicBezTo>
                  <a:close/>
                  <a:moveTo>
                    <a:pt x="45712" y="274820"/>
                  </a:moveTo>
                  <a:cubicBezTo>
                    <a:pt x="15232" y="385945"/>
                    <a:pt x="243197" y="432935"/>
                    <a:pt x="235577" y="303395"/>
                  </a:cubicBezTo>
                  <a:cubicBezTo>
                    <a:pt x="240657" y="208780"/>
                    <a:pt x="60317" y="177665"/>
                    <a:pt x="45712" y="274820"/>
                  </a:cubicBezTo>
                  <a:close/>
                  <a:moveTo>
                    <a:pt x="97147" y="342130"/>
                  </a:moveTo>
                  <a:cubicBezTo>
                    <a:pt x="50157" y="326255"/>
                    <a:pt x="55872" y="255135"/>
                    <a:pt x="99687" y="242435"/>
                  </a:cubicBezTo>
                  <a:cubicBezTo>
                    <a:pt x="121277" y="242435"/>
                    <a:pt x="143502" y="232910"/>
                    <a:pt x="166362" y="242435"/>
                  </a:cubicBezTo>
                  <a:cubicBezTo>
                    <a:pt x="167632" y="272915"/>
                    <a:pt x="187317" y="281805"/>
                    <a:pt x="186682" y="314190"/>
                  </a:cubicBezTo>
                  <a:cubicBezTo>
                    <a:pt x="215892" y="327525"/>
                    <a:pt x="198112" y="269740"/>
                    <a:pt x="187317" y="258310"/>
                  </a:cubicBezTo>
                  <a:cubicBezTo>
                    <a:pt x="256532" y="269105"/>
                    <a:pt x="208907" y="416425"/>
                    <a:pt x="97147" y="342130"/>
                  </a:cubicBezTo>
                  <a:close/>
                  <a:moveTo>
                    <a:pt x="476242" y="414520"/>
                  </a:moveTo>
                  <a:cubicBezTo>
                    <a:pt x="494657" y="408170"/>
                    <a:pt x="478782" y="377690"/>
                    <a:pt x="459732" y="378325"/>
                  </a:cubicBezTo>
                  <a:cubicBezTo>
                    <a:pt x="465447" y="395470"/>
                    <a:pt x="461637" y="409440"/>
                    <a:pt x="476242" y="414520"/>
                  </a:cubicBezTo>
                  <a:close/>
                  <a:moveTo>
                    <a:pt x="145407" y="286250"/>
                  </a:moveTo>
                  <a:cubicBezTo>
                    <a:pt x="154297" y="305300"/>
                    <a:pt x="148582" y="333240"/>
                    <a:pt x="172077" y="340860"/>
                  </a:cubicBezTo>
                  <a:cubicBezTo>
                    <a:pt x="175887" y="321810"/>
                    <a:pt x="168267" y="265930"/>
                    <a:pt x="145407" y="28625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06" name="Google Shape;406;p7"/>
            <p:cNvSpPr/>
            <p:nvPr/>
          </p:nvSpPr>
          <p:spPr>
            <a:xfrm rot="-1252057">
              <a:off x="6497159" y="534061"/>
              <a:ext cx="204722" cy="302187"/>
            </a:xfrm>
            <a:custGeom>
              <a:avLst/>
              <a:gdLst/>
              <a:ahLst/>
              <a:cxnLst/>
              <a:rect l="l" t="t" r="r" b="b"/>
              <a:pathLst>
                <a:path w="422747" h="624012" extrusionOk="0">
                  <a:moveTo>
                    <a:pt x="410845" y="259621"/>
                  </a:moveTo>
                  <a:cubicBezTo>
                    <a:pt x="398145" y="183421"/>
                    <a:pt x="422275" y="81821"/>
                    <a:pt x="377825" y="18321"/>
                  </a:cubicBezTo>
                  <a:cubicBezTo>
                    <a:pt x="294640" y="-22319"/>
                    <a:pt x="191770" y="15781"/>
                    <a:pt x="103505" y="26576"/>
                  </a:cubicBezTo>
                  <a:cubicBezTo>
                    <a:pt x="76836" y="36101"/>
                    <a:pt x="38100" y="32291"/>
                    <a:pt x="17780" y="51976"/>
                  </a:cubicBezTo>
                  <a:cubicBezTo>
                    <a:pt x="17145" y="62771"/>
                    <a:pt x="5715" y="62771"/>
                    <a:pt x="0" y="72931"/>
                  </a:cubicBezTo>
                  <a:cubicBezTo>
                    <a:pt x="19686" y="229776"/>
                    <a:pt x="7620" y="389161"/>
                    <a:pt x="13970" y="547276"/>
                  </a:cubicBezTo>
                  <a:cubicBezTo>
                    <a:pt x="-6350" y="657766"/>
                    <a:pt x="162561" y="615856"/>
                    <a:pt x="227330" y="617761"/>
                  </a:cubicBezTo>
                  <a:cubicBezTo>
                    <a:pt x="270511" y="592361"/>
                    <a:pt x="426086" y="628556"/>
                    <a:pt x="422275" y="570771"/>
                  </a:cubicBezTo>
                  <a:cubicBezTo>
                    <a:pt x="424815" y="467266"/>
                    <a:pt x="416561" y="363126"/>
                    <a:pt x="410845" y="259621"/>
                  </a:cubicBezTo>
                  <a:close/>
                  <a:moveTo>
                    <a:pt x="353061" y="579026"/>
                  </a:moveTo>
                  <a:cubicBezTo>
                    <a:pt x="288925" y="577121"/>
                    <a:pt x="60961" y="637446"/>
                    <a:pt x="38736" y="575851"/>
                  </a:cubicBezTo>
                  <a:cubicBezTo>
                    <a:pt x="143511" y="579026"/>
                    <a:pt x="248286" y="572676"/>
                    <a:pt x="353061" y="574581"/>
                  </a:cubicBezTo>
                  <a:cubicBezTo>
                    <a:pt x="353061" y="575851"/>
                    <a:pt x="353061" y="577121"/>
                    <a:pt x="353061" y="579026"/>
                  </a:cubicBezTo>
                  <a:close/>
                  <a:moveTo>
                    <a:pt x="361315" y="547911"/>
                  </a:moveTo>
                  <a:cubicBezTo>
                    <a:pt x="252095" y="555531"/>
                    <a:pt x="144145" y="561881"/>
                    <a:pt x="35561" y="551086"/>
                  </a:cubicBezTo>
                  <a:cubicBezTo>
                    <a:pt x="39370" y="392971"/>
                    <a:pt x="33020" y="236761"/>
                    <a:pt x="27305" y="79281"/>
                  </a:cubicBezTo>
                  <a:cubicBezTo>
                    <a:pt x="112395" y="27846"/>
                    <a:pt x="231775" y="25941"/>
                    <a:pt x="329565" y="25941"/>
                  </a:cubicBezTo>
                  <a:cubicBezTo>
                    <a:pt x="369570" y="197391"/>
                    <a:pt x="365761" y="373286"/>
                    <a:pt x="361315" y="547911"/>
                  </a:cubicBezTo>
                  <a:close/>
                  <a:moveTo>
                    <a:pt x="377190" y="141511"/>
                  </a:moveTo>
                  <a:cubicBezTo>
                    <a:pt x="360045" y="110396"/>
                    <a:pt x="364490" y="76106"/>
                    <a:pt x="356870" y="41816"/>
                  </a:cubicBezTo>
                  <a:cubicBezTo>
                    <a:pt x="381000" y="13241"/>
                    <a:pt x="381000" y="121826"/>
                    <a:pt x="377190" y="141511"/>
                  </a:cubicBezTo>
                  <a:close/>
                  <a:moveTo>
                    <a:pt x="397511" y="544736"/>
                  </a:moveTo>
                  <a:cubicBezTo>
                    <a:pt x="372745" y="497746"/>
                    <a:pt x="394336" y="431071"/>
                    <a:pt x="387350" y="376461"/>
                  </a:cubicBezTo>
                  <a:cubicBezTo>
                    <a:pt x="401955" y="370746"/>
                    <a:pt x="402590" y="530766"/>
                    <a:pt x="397511" y="544736"/>
                  </a:cubicBezTo>
                  <a:close/>
                  <a:moveTo>
                    <a:pt x="302895" y="182786"/>
                  </a:moveTo>
                  <a:cubicBezTo>
                    <a:pt x="313690" y="183421"/>
                    <a:pt x="331470" y="173896"/>
                    <a:pt x="320675" y="162466"/>
                  </a:cubicBezTo>
                  <a:cubicBezTo>
                    <a:pt x="297180" y="138336"/>
                    <a:pt x="309880" y="104046"/>
                    <a:pt x="300355" y="74836"/>
                  </a:cubicBezTo>
                  <a:cubicBezTo>
                    <a:pt x="307340" y="35466"/>
                    <a:pt x="90170" y="76741"/>
                    <a:pt x="59690" y="81821"/>
                  </a:cubicBezTo>
                  <a:cubicBezTo>
                    <a:pt x="48261" y="119921"/>
                    <a:pt x="77470" y="152941"/>
                    <a:pt x="62865" y="194851"/>
                  </a:cubicBezTo>
                  <a:cubicBezTo>
                    <a:pt x="148590" y="206916"/>
                    <a:pt x="211455" y="177071"/>
                    <a:pt x="302895" y="182786"/>
                  </a:cubicBezTo>
                  <a:close/>
                  <a:moveTo>
                    <a:pt x="282575" y="83091"/>
                  </a:moveTo>
                  <a:cubicBezTo>
                    <a:pt x="292100" y="105316"/>
                    <a:pt x="287655" y="127541"/>
                    <a:pt x="290830" y="149131"/>
                  </a:cubicBezTo>
                  <a:cubicBezTo>
                    <a:pt x="227965" y="172626"/>
                    <a:pt x="154940" y="172626"/>
                    <a:pt x="87630" y="174531"/>
                  </a:cubicBezTo>
                  <a:cubicBezTo>
                    <a:pt x="75565" y="151671"/>
                    <a:pt x="83820" y="128176"/>
                    <a:pt x="72390" y="104046"/>
                  </a:cubicBezTo>
                  <a:cubicBezTo>
                    <a:pt x="140970" y="86266"/>
                    <a:pt x="212725" y="81821"/>
                    <a:pt x="282575" y="83091"/>
                  </a:cubicBezTo>
                  <a:close/>
                  <a:moveTo>
                    <a:pt x="274955" y="383446"/>
                  </a:moveTo>
                  <a:cubicBezTo>
                    <a:pt x="257811" y="411386"/>
                    <a:pt x="281305" y="441866"/>
                    <a:pt x="268605" y="477426"/>
                  </a:cubicBezTo>
                  <a:cubicBezTo>
                    <a:pt x="244475" y="452026"/>
                    <a:pt x="215900" y="479331"/>
                    <a:pt x="189865" y="461551"/>
                  </a:cubicBezTo>
                  <a:cubicBezTo>
                    <a:pt x="175261" y="454566"/>
                    <a:pt x="163195" y="458376"/>
                    <a:pt x="153036" y="471076"/>
                  </a:cubicBezTo>
                  <a:cubicBezTo>
                    <a:pt x="159386" y="509176"/>
                    <a:pt x="156845" y="525686"/>
                    <a:pt x="204470" y="518066"/>
                  </a:cubicBezTo>
                  <a:cubicBezTo>
                    <a:pt x="208280" y="509811"/>
                    <a:pt x="212725" y="500921"/>
                    <a:pt x="218440" y="490761"/>
                  </a:cubicBezTo>
                  <a:cubicBezTo>
                    <a:pt x="223520" y="501556"/>
                    <a:pt x="227330" y="510446"/>
                    <a:pt x="232411" y="521241"/>
                  </a:cubicBezTo>
                  <a:cubicBezTo>
                    <a:pt x="243840" y="517431"/>
                    <a:pt x="253365" y="513621"/>
                    <a:pt x="263525" y="510446"/>
                  </a:cubicBezTo>
                  <a:cubicBezTo>
                    <a:pt x="290195" y="526321"/>
                    <a:pt x="290195" y="526321"/>
                    <a:pt x="328295" y="509811"/>
                  </a:cubicBezTo>
                  <a:cubicBezTo>
                    <a:pt x="327661" y="468536"/>
                    <a:pt x="347345" y="349791"/>
                    <a:pt x="274955" y="383446"/>
                  </a:cubicBezTo>
                  <a:close/>
                  <a:moveTo>
                    <a:pt x="193040" y="500921"/>
                  </a:moveTo>
                  <a:cubicBezTo>
                    <a:pt x="177800" y="500921"/>
                    <a:pt x="173990" y="498381"/>
                    <a:pt x="173355" y="489491"/>
                  </a:cubicBezTo>
                  <a:cubicBezTo>
                    <a:pt x="176530" y="469806"/>
                    <a:pt x="203836" y="475521"/>
                    <a:pt x="193040" y="500921"/>
                  </a:cubicBezTo>
                  <a:close/>
                  <a:moveTo>
                    <a:pt x="309245" y="497111"/>
                  </a:moveTo>
                  <a:cubicBezTo>
                    <a:pt x="302261" y="498381"/>
                    <a:pt x="296545" y="499016"/>
                    <a:pt x="290830" y="499651"/>
                  </a:cubicBezTo>
                  <a:cubicBezTo>
                    <a:pt x="267970" y="379636"/>
                    <a:pt x="323215" y="357411"/>
                    <a:pt x="309245" y="497111"/>
                  </a:cubicBezTo>
                  <a:close/>
                  <a:moveTo>
                    <a:pt x="296545" y="210091"/>
                  </a:moveTo>
                  <a:cubicBezTo>
                    <a:pt x="233680" y="208186"/>
                    <a:pt x="267970" y="301531"/>
                    <a:pt x="319405" y="275496"/>
                  </a:cubicBezTo>
                  <a:cubicBezTo>
                    <a:pt x="336550" y="264066"/>
                    <a:pt x="332740" y="203741"/>
                    <a:pt x="296545" y="210091"/>
                  </a:cubicBezTo>
                  <a:close/>
                  <a:moveTo>
                    <a:pt x="297815" y="259621"/>
                  </a:moveTo>
                  <a:cubicBezTo>
                    <a:pt x="281940" y="260891"/>
                    <a:pt x="273050" y="230411"/>
                    <a:pt x="294640" y="229141"/>
                  </a:cubicBezTo>
                  <a:cubicBezTo>
                    <a:pt x="314961" y="225331"/>
                    <a:pt x="313690" y="259621"/>
                    <a:pt x="297815" y="259621"/>
                  </a:cubicBezTo>
                  <a:close/>
                  <a:moveTo>
                    <a:pt x="244475" y="359316"/>
                  </a:moveTo>
                  <a:cubicBezTo>
                    <a:pt x="244475" y="342171"/>
                    <a:pt x="245111" y="327566"/>
                    <a:pt x="244475" y="312961"/>
                  </a:cubicBezTo>
                  <a:cubicBezTo>
                    <a:pt x="243205" y="288196"/>
                    <a:pt x="198120" y="286926"/>
                    <a:pt x="201930" y="315501"/>
                  </a:cubicBezTo>
                  <a:cubicBezTo>
                    <a:pt x="203836" y="344076"/>
                    <a:pt x="207645" y="372651"/>
                    <a:pt x="244475" y="359316"/>
                  </a:cubicBezTo>
                  <a:close/>
                  <a:moveTo>
                    <a:pt x="89536" y="305976"/>
                  </a:moveTo>
                  <a:cubicBezTo>
                    <a:pt x="83186" y="326296"/>
                    <a:pt x="95886" y="344711"/>
                    <a:pt x="95250" y="365666"/>
                  </a:cubicBezTo>
                  <a:cubicBezTo>
                    <a:pt x="164465" y="385986"/>
                    <a:pt x="142240" y="276131"/>
                    <a:pt x="89536" y="305976"/>
                  </a:cubicBezTo>
                  <a:close/>
                  <a:moveTo>
                    <a:pt x="111125" y="321851"/>
                  </a:moveTo>
                  <a:cubicBezTo>
                    <a:pt x="123190" y="324391"/>
                    <a:pt x="117475" y="335186"/>
                    <a:pt x="118745" y="345346"/>
                  </a:cubicBezTo>
                  <a:cubicBezTo>
                    <a:pt x="105411" y="341536"/>
                    <a:pt x="100965" y="326931"/>
                    <a:pt x="111125" y="321851"/>
                  </a:cubicBezTo>
                  <a:close/>
                  <a:moveTo>
                    <a:pt x="136525" y="446946"/>
                  </a:moveTo>
                  <a:cubicBezTo>
                    <a:pt x="143511" y="375191"/>
                    <a:pt x="60961" y="365031"/>
                    <a:pt x="86995" y="447581"/>
                  </a:cubicBezTo>
                  <a:cubicBezTo>
                    <a:pt x="114300" y="460916"/>
                    <a:pt x="114300" y="460916"/>
                    <a:pt x="136525" y="446946"/>
                  </a:cubicBezTo>
                  <a:close/>
                  <a:moveTo>
                    <a:pt x="100330" y="420911"/>
                  </a:moveTo>
                  <a:cubicBezTo>
                    <a:pt x="104775" y="394876"/>
                    <a:pt x="135255" y="420276"/>
                    <a:pt x="120650" y="436151"/>
                  </a:cubicBezTo>
                  <a:cubicBezTo>
                    <a:pt x="109220" y="446946"/>
                    <a:pt x="99061" y="432976"/>
                    <a:pt x="100330" y="420911"/>
                  </a:cubicBezTo>
                  <a:close/>
                  <a:moveTo>
                    <a:pt x="195580" y="443136"/>
                  </a:moveTo>
                  <a:cubicBezTo>
                    <a:pt x="203200" y="439961"/>
                    <a:pt x="205105" y="432341"/>
                    <a:pt x="201295" y="418371"/>
                  </a:cubicBezTo>
                  <a:cubicBezTo>
                    <a:pt x="196850" y="387891"/>
                    <a:pt x="176530" y="387891"/>
                    <a:pt x="149861" y="392336"/>
                  </a:cubicBezTo>
                  <a:cubicBezTo>
                    <a:pt x="140336" y="422181"/>
                    <a:pt x="160655" y="461551"/>
                    <a:pt x="195580" y="443136"/>
                  </a:cubicBezTo>
                  <a:close/>
                  <a:moveTo>
                    <a:pt x="167640" y="418371"/>
                  </a:moveTo>
                  <a:cubicBezTo>
                    <a:pt x="172086" y="406306"/>
                    <a:pt x="187961" y="408846"/>
                    <a:pt x="187961" y="424086"/>
                  </a:cubicBezTo>
                  <a:cubicBezTo>
                    <a:pt x="182245" y="432341"/>
                    <a:pt x="165736" y="429801"/>
                    <a:pt x="167640" y="418371"/>
                  </a:cubicBezTo>
                  <a:close/>
                  <a:moveTo>
                    <a:pt x="153670" y="298356"/>
                  </a:moveTo>
                  <a:cubicBezTo>
                    <a:pt x="156211" y="323756"/>
                    <a:pt x="149861" y="351696"/>
                    <a:pt x="179705" y="368206"/>
                  </a:cubicBezTo>
                  <a:cubicBezTo>
                    <a:pt x="205105" y="341536"/>
                    <a:pt x="201930" y="284386"/>
                    <a:pt x="153670" y="298356"/>
                  </a:cubicBezTo>
                  <a:close/>
                  <a:moveTo>
                    <a:pt x="281940" y="293276"/>
                  </a:moveTo>
                  <a:cubicBezTo>
                    <a:pt x="253365" y="305341"/>
                    <a:pt x="274955" y="359951"/>
                    <a:pt x="304165" y="356141"/>
                  </a:cubicBezTo>
                  <a:cubicBezTo>
                    <a:pt x="340995" y="335186"/>
                    <a:pt x="321311" y="295181"/>
                    <a:pt x="281940" y="293276"/>
                  </a:cubicBezTo>
                  <a:close/>
                  <a:moveTo>
                    <a:pt x="295911" y="331376"/>
                  </a:moveTo>
                  <a:cubicBezTo>
                    <a:pt x="282575" y="330741"/>
                    <a:pt x="287020" y="317406"/>
                    <a:pt x="297180" y="311691"/>
                  </a:cubicBezTo>
                  <a:cubicBezTo>
                    <a:pt x="304800" y="321216"/>
                    <a:pt x="306070" y="326931"/>
                    <a:pt x="295911" y="331376"/>
                  </a:cubicBezTo>
                  <a:close/>
                  <a:moveTo>
                    <a:pt x="123825" y="282481"/>
                  </a:moveTo>
                  <a:cubicBezTo>
                    <a:pt x="137795" y="226601"/>
                    <a:pt x="78740" y="200566"/>
                    <a:pt x="79375" y="252001"/>
                  </a:cubicBezTo>
                  <a:cubicBezTo>
                    <a:pt x="79375" y="279306"/>
                    <a:pt x="96520" y="290101"/>
                    <a:pt x="123825" y="282481"/>
                  </a:cubicBezTo>
                  <a:close/>
                  <a:moveTo>
                    <a:pt x="98425" y="248826"/>
                  </a:moveTo>
                  <a:cubicBezTo>
                    <a:pt x="99695" y="250096"/>
                    <a:pt x="100330" y="251366"/>
                    <a:pt x="101600" y="252636"/>
                  </a:cubicBezTo>
                  <a:cubicBezTo>
                    <a:pt x="100330" y="253906"/>
                    <a:pt x="99061" y="254541"/>
                    <a:pt x="97155" y="255811"/>
                  </a:cubicBezTo>
                  <a:cubicBezTo>
                    <a:pt x="94615" y="252636"/>
                    <a:pt x="97155" y="250731"/>
                    <a:pt x="98425" y="248826"/>
                  </a:cubicBezTo>
                  <a:close/>
                  <a:moveTo>
                    <a:pt x="92075" y="494571"/>
                  </a:moveTo>
                  <a:cubicBezTo>
                    <a:pt x="85090" y="528861"/>
                    <a:pt x="130811" y="542831"/>
                    <a:pt x="140336" y="509176"/>
                  </a:cubicBezTo>
                  <a:cubicBezTo>
                    <a:pt x="157480" y="470441"/>
                    <a:pt x="92075" y="442501"/>
                    <a:pt x="92075" y="494571"/>
                  </a:cubicBezTo>
                  <a:close/>
                  <a:moveTo>
                    <a:pt x="120650" y="509176"/>
                  </a:moveTo>
                  <a:cubicBezTo>
                    <a:pt x="103505" y="511081"/>
                    <a:pt x="111125" y="487586"/>
                    <a:pt x="123190" y="483141"/>
                  </a:cubicBezTo>
                  <a:cubicBezTo>
                    <a:pt x="133986" y="490126"/>
                    <a:pt x="130811" y="503461"/>
                    <a:pt x="120650" y="509176"/>
                  </a:cubicBezTo>
                  <a:close/>
                  <a:moveTo>
                    <a:pt x="202565" y="236126"/>
                  </a:moveTo>
                  <a:cubicBezTo>
                    <a:pt x="179070" y="285656"/>
                    <a:pt x="231140" y="297721"/>
                    <a:pt x="239395" y="257716"/>
                  </a:cubicBezTo>
                  <a:cubicBezTo>
                    <a:pt x="245111" y="238666"/>
                    <a:pt x="234315" y="207551"/>
                    <a:pt x="211455" y="216441"/>
                  </a:cubicBezTo>
                  <a:cubicBezTo>
                    <a:pt x="207011" y="231046"/>
                    <a:pt x="232411" y="231046"/>
                    <a:pt x="218440" y="250731"/>
                  </a:cubicBezTo>
                  <a:cubicBezTo>
                    <a:pt x="213995" y="245651"/>
                    <a:pt x="210186" y="242476"/>
                    <a:pt x="202565" y="236126"/>
                  </a:cubicBezTo>
                  <a:close/>
                  <a:moveTo>
                    <a:pt x="168911" y="271686"/>
                  </a:moveTo>
                  <a:cubicBezTo>
                    <a:pt x="217805" y="236126"/>
                    <a:pt x="125730" y="175801"/>
                    <a:pt x="143511" y="248826"/>
                  </a:cubicBezTo>
                  <a:cubicBezTo>
                    <a:pt x="134620" y="267241"/>
                    <a:pt x="151765" y="288831"/>
                    <a:pt x="168911" y="271686"/>
                  </a:cubicBezTo>
                  <a:close/>
                  <a:moveTo>
                    <a:pt x="161925" y="243111"/>
                  </a:moveTo>
                  <a:cubicBezTo>
                    <a:pt x="161290" y="244381"/>
                    <a:pt x="161290" y="245016"/>
                    <a:pt x="160655" y="246921"/>
                  </a:cubicBezTo>
                  <a:cubicBezTo>
                    <a:pt x="159386" y="243746"/>
                    <a:pt x="158750" y="243111"/>
                    <a:pt x="161925" y="243111"/>
                  </a:cubicBezTo>
                  <a:close/>
                  <a:moveTo>
                    <a:pt x="238125" y="450121"/>
                  </a:moveTo>
                  <a:cubicBezTo>
                    <a:pt x="280036" y="441866"/>
                    <a:pt x="257811" y="388526"/>
                    <a:pt x="221615" y="387256"/>
                  </a:cubicBezTo>
                  <a:cubicBezTo>
                    <a:pt x="212725" y="409481"/>
                    <a:pt x="210820" y="448216"/>
                    <a:pt x="238125" y="450121"/>
                  </a:cubicBezTo>
                  <a:close/>
                  <a:moveTo>
                    <a:pt x="241936" y="415831"/>
                  </a:moveTo>
                  <a:cubicBezTo>
                    <a:pt x="243840" y="417736"/>
                    <a:pt x="245745" y="419641"/>
                    <a:pt x="248920" y="422816"/>
                  </a:cubicBezTo>
                  <a:cubicBezTo>
                    <a:pt x="245111" y="425991"/>
                    <a:pt x="241936" y="427896"/>
                    <a:pt x="239395" y="429801"/>
                  </a:cubicBezTo>
                  <a:cubicBezTo>
                    <a:pt x="235586" y="424086"/>
                    <a:pt x="235586" y="420276"/>
                    <a:pt x="241936" y="415831"/>
                  </a:cubicBezTo>
                  <a:close/>
                  <a:moveTo>
                    <a:pt x="272415" y="107856"/>
                  </a:moveTo>
                  <a:cubicBezTo>
                    <a:pt x="263525" y="83091"/>
                    <a:pt x="234315" y="98966"/>
                    <a:pt x="234950" y="120556"/>
                  </a:cubicBezTo>
                  <a:cubicBezTo>
                    <a:pt x="233045" y="161196"/>
                    <a:pt x="292736" y="142781"/>
                    <a:pt x="272415" y="10785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07" name="Google Shape;407;p7"/>
            <p:cNvSpPr/>
            <p:nvPr/>
          </p:nvSpPr>
          <p:spPr>
            <a:xfrm>
              <a:off x="2537776" y="539860"/>
              <a:ext cx="230803" cy="290180"/>
            </a:xfrm>
            <a:custGeom>
              <a:avLst/>
              <a:gdLst/>
              <a:ahLst/>
              <a:cxnLst/>
              <a:rect l="l" t="t" r="r" b="b"/>
              <a:pathLst>
                <a:path w="556153" h="699230" extrusionOk="0">
                  <a:moveTo>
                    <a:pt x="410424" y="391256"/>
                  </a:moveTo>
                  <a:cubicBezTo>
                    <a:pt x="574889" y="156941"/>
                    <a:pt x="291679" y="-137064"/>
                    <a:pt x="71334" y="70581"/>
                  </a:cubicBezTo>
                  <a:cubicBezTo>
                    <a:pt x="-104561" y="236316"/>
                    <a:pt x="73239" y="511271"/>
                    <a:pt x="296759" y="455391"/>
                  </a:cubicBezTo>
                  <a:cubicBezTo>
                    <a:pt x="352639" y="534131"/>
                    <a:pt x="400899" y="617316"/>
                    <a:pt x="452969" y="699231"/>
                  </a:cubicBezTo>
                  <a:cubicBezTo>
                    <a:pt x="687919" y="695421"/>
                    <a:pt x="454239" y="483331"/>
                    <a:pt x="410424" y="391256"/>
                  </a:cubicBezTo>
                  <a:close/>
                  <a:moveTo>
                    <a:pt x="33234" y="166466"/>
                  </a:moveTo>
                  <a:cubicBezTo>
                    <a:pt x="120864" y="-48164"/>
                    <a:pt x="449794" y="-11334"/>
                    <a:pt x="437094" y="238856"/>
                  </a:cubicBezTo>
                  <a:cubicBezTo>
                    <a:pt x="427569" y="553181"/>
                    <a:pt x="-57571" y="469996"/>
                    <a:pt x="33234" y="166466"/>
                  </a:cubicBezTo>
                  <a:close/>
                  <a:moveTo>
                    <a:pt x="440904" y="631286"/>
                  </a:moveTo>
                  <a:cubicBezTo>
                    <a:pt x="404074" y="569056"/>
                    <a:pt x="351369" y="511271"/>
                    <a:pt x="325969" y="443961"/>
                  </a:cubicBezTo>
                  <a:cubicBezTo>
                    <a:pt x="345654" y="433166"/>
                    <a:pt x="365974" y="422371"/>
                    <a:pt x="389469" y="410306"/>
                  </a:cubicBezTo>
                  <a:cubicBezTo>
                    <a:pt x="429474" y="468091"/>
                    <a:pt x="590129" y="620491"/>
                    <a:pt x="440904" y="631286"/>
                  </a:cubicBezTo>
                  <a:close/>
                  <a:moveTo>
                    <a:pt x="459954" y="661131"/>
                  </a:moveTo>
                  <a:cubicBezTo>
                    <a:pt x="480909" y="647796"/>
                    <a:pt x="502499" y="634461"/>
                    <a:pt x="523454" y="620491"/>
                  </a:cubicBezTo>
                  <a:cubicBezTo>
                    <a:pt x="559649" y="647161"/>
                    <a:pt x="464399" y="711931"/>
                    <a:pt x="459954" y="661131"/>
                  </a:cubicBezTo>
                  <a:close/>
                  <a:moveTo>
                    <a:pt x="233259" y="64231"/>
                  </a:moveTo>
                  <a:cubicBezTo>
                    <a:pt x="-27726" y="91536"/>
                    <a:pt x="43394" y="449676"/>
                    <a:pt x="284694" y="393161"/>
                  </a:cubicBezTo>
                  <a:cubicBezTo>
                    <a:pt x="475194" y="323311"/>
                    <a:pt x="433284" y="80106"/>
                    <a:pt x="233259" y="64231"/>
                  </a:cubicBezTo>
                  <a:close/>
                  <a:moveTo>
                    <a:pt x="242784" y="379826"/>
                  </a:moveTo>
                  <a:cubicBezTo>
                    <a:pt x="26249" y="375381"/>
                    <a:pt x="54824" y="54071"/>
                    <a:pt x="264374" y="97251"/>
                  </a:cubicBezTo>
                  <a:cubicBezTo>
                    <a:pt x="449159" y="111221"/>
                    <a:pt x="402804" y="363316"/>
                    <a:pt x="242784" y="379826"/>
                  </a:cubicBezTo>
                  <a:close/>
                  <a:moveTo>
                    <a:pt x="225639" y="156306"/>
                  </a:moveTo>
                  <a:cubicBezTo>
                    <a:pt x="252944" y="146146"/>
                    <a:pt x="271359" y="166466"/>
                    <a:pt x="297394" y="166466"/>
                  </a:cubicBezTo>
                  <a:cubicBezTo>
                    <a:pt x="308824" y="120111"/>
                    <a:pt x="169759" y="120111"/>
                    <a:pt x="225639" y="15630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08" name="Google Shape;408;p7"/>
            <p:cNvSpPr/>
            <p:nvPr/>
          </p:nvSpPr>
          <p:spPr>
            <a:xfrm>
              <a:off x="5713194" y="743996"/>
              <a:ext cx="256984" cy="244039"/>
            </a:xfrm>
            <a:custGeom>
              <a:avLst/>
              <a:gdLst/>
              <a:ahLst/>
              <a:cxnLst/>
              <a:rect l="l" t="t" r="r" b="b"/>
              <a:pathLst>
                <a:path w="529863" h="503173" extrusionOk="0">
                  <a:moveTo>
                    <a:pt x="284791" y="7"/>
                  </a:moveTo>
                  <a:cubicBezTo>
                    <a:pt x="128581" y="-1263"/>
                    <a:pt x="-16834" y="165107"/>
                    <a:pt x="1581" y="320047"/>
                  </a:cubicBezTo>
                  <a:cubicBezTo>
                    <a:pt x="39046" y="421647"/>
                    <a:pt x="142551" y="523247"/>
                    <a:pt x="258756" y="499752"/>
                  </a:cubicBezTo>
                  <a:cubicBezTo>
                    <a:pt x="592766" y="480702"/>
                    <a:pt x="637216" y="23502"/>
                    <a:pt x="284791" y="7"/>
                  </a:cubicBezTo>
                  <a:close/>
                  <a:moveTo>
                    <a:pt x="19996" y="279407"/>
                  </a:moveTo>
                  <a:cubicBezTo>
                    <a:pt x="54921" y="-23488"/>
                    <a:pt x="481641" y="-98418"/>
                    <a:pt x="510216" y="240037"/>
                  </a:cubicBezTo>
                  <a:cubicBezTo>
                    <a:pt x="498786" y="520707"/>
                    <a:pt x="47936" y="583572"/>
                    <a:pt x="19996" y="279407"/>
                  </a:cubicBezTo>
                  <a:close/>
                  <a:moveTo>
                    <a:pt x="420681" y="98432"/>
                  </a:moveTo>
                  <a:cubicBezTo>
                    <a:pt x="381311" y="71127"/>
                    <a:pt x="348926" y="18422"/>
                    <a:pt x="295586" y="25407"/>
                  </a:cubicBezTo>
                  <a:cubicBezTo>
                    <a:pt x="53651" y="36837"/>
                    <a:pt x="-66364" y="403867"/>
                    <a:pt x="216211" y="458477"/>
                  </a:cubicBezTo>
                  <a:cubicBezTo>
                    <a:pt x="395916" y="493402"/>
                    <a:pt x="611181" y="219082"/>
                    <a:pt x="420681" y="98432"/>
                  </a:cubicBezTo>
                  <a:close/>
                  <a:moveTo>
                    <a:pt x="448621" y="292742"/>
                  </a:moveTo>
                  <a:cubicBezTo>
                    <a:pt x="448621" y="321952"/>
                    <a:pt x="428301" y="340367"/>
                    <a:pt x="413061" y="361957"/>
                  </a:cubicBezTo>
                  <a:cubicBezTo>
                    <a:pt x="404171" y="358782"/>
                    <a:pt x="396551" y="356242"/>
                    <a:pt x="385756" y="353067"/>
                  </a:cubicBezTo>
                  <a:cubicBezTo>
                    <a:pt x="387026" y="363227"/>
                    <a:pt x="387661" y="371482"/>
                    <a:pt x="388931" y="381007"/>
                  </a:cubicBezTo>
                  <a:cubicBezTo>
                    <a:pt x="376866" y="389262"/>
                    <a:pt x="363531" y="398152"/>
                    <a:pt x="354006" y="405137"/>
                  </a:cubicBezTo>
                  <a:cubicBezTo>
                    <a:pt x="338131" y="406407"/>
                    <a:pt x="337496" y="387357"/>
                    <a:pt x="321621" y="391167"/>
                  </a:cubicBezTo>
                  <a:cubicBezTo>
                    <a:pt x="324796" y="427362"/>
                    <a:pt x="291776" y="441967"/>
                    <a:pt x="249231" y="436887"/>
                  </a:cubicBezTo>
                  <a:cubicBezTo>
                    <a:pt x="251771" y="392437"/>
                    <a:pt x="220656" y="385452"/>
                    <a:pt x="220656" y="434982"/>
                  </a:cubicBezTo>
                  <a:cubicBezTo>
                    <a:pt x="184461" y="439427"/>
                    <a:pt x="133661" y="422917"/>
                    <a:pt x="131121" y="384182"/>
                  </a:cubicBezTo>
                  <a:cubicBezTo>
                    <a:pt x="123501" y="374022"/>
                    <a:pt x="104451" y="381007"/>
                    <a:pt x="100641" y="363862"/>
                  </a:cubicBezTo>
                  <a:cubicBezTo>
                    <a:pt x="126676" y="342907"/>
                    <a:pt x="106356" y="340367"/>
                    <a:pt x="84131" y="337192"/>
                  </a:cubicBezTo>
                  <a:cubicBezTo>
                    <a:pt x="71431" y="309887"/>
                    <a:pt x="63176" y="283217"/>
                    <a:pt x="75241" y="253372"/>
                  </a:cubicBezTo>
                  <a:cubicBezTo>
                    <a:pt x="119691" y="255277"/>
                    <a:pt x="140011" y="238132"/>
                    <a:pt x="83496" y="227972"/>
                  </a:cubicBezTo>
                  <a:cubicBezTo>
                    <a:pt x="84131" y="196857"/>
                    <a:pt x="95561" y="172092"/>
                    <a:pt x="115246" y="151137"/>
                  </a:cubicBezTo>
                  <a:cubicBezTo>
                    <a:pt x="136836" y="150502"/>
                    <a:pt x="150171" y="158122"/>
                    <a:pt x="136201" y="127642"/>
                  </a:cubicBezTo>
                  <a:cubicBezTo>
                    <a:pt x="174301" y="55252"/>
                    <a:pt x="207321" y="129547"/>
                    <a:pt x="205416" y="75572"/>
                  </a:cubicBezTo>
                  <a:cubicBezTo>
                    <a:pt x="230181" y="48267"/>
                    <a:pt x="263201" y="50172"/>
                    <a:pt x="297491" y="50172"/>
                  </a:cubicBezTo>
                  <a:cubicBezTo>
                    <a:pt x="295586" y="66682"/>
                    <a:pt x="308921" y="107957"/>
                    <a:pt x="323526" y="78747"/>
                  </a:cubicBezTo>
                  <a:cubicBezTo>
                    <a:pt x="319716" y="17152"/>
                    <a:pt x="382581" y="87637"/>
                    <a:pt x="399726" y="104147"/>
                  </a:cubicBezTo>
                  <a:cubicBezTo>
                    <a:pt x="394646" y="118117"/>
                    <a:pt x="385121" y="125102"/>
                    <a:pt x="399726" y="135262"/>
                  </a:cubicBezTo>
                  <a:cubicBezTo>
                    <a:pt x="409251" y="131452"/>
                    <a:pt x="417506" y="128277"/>
                    <a:pt x="427031" y="124467"/>
                  </a:cubicBezTo>
                  <a:cubicBezTo>
                    <a:pt x="440366" y="138437"/>
                    <a:pt x="451161" y="153042"/>
                    <a:pt x="461956" y="168917"/>
                  </a:cubicBezTo>
                  <a:cubicBezTo>
                    <a:pt x="451796" y="175267"/>
                    <a:pt x="444176" y="179712"/>
                    <a:pt x="436556" y="184157"/>
                  </a:cubicBezTo>
                  <a:cubicBezTo>
                    <a:pt x="444176" y="199397"/>
                    <a:pt x="459416" y="190507"/>
                    <a:pt x="470846" y="199397"/>
                  </a:cubicBezTo>
                  <a:cubicBezTo>
                    <a:pt x="475926" y="240037"/>
                    <a:pt x="467036" y="281947"/>
                    <a:pt x="416871" y="266707"/>
                  </a:cubicBezTo>
                  <a:cubicBezTo>
                    <a:pt x="388931" y="285757"/>
                    <a:pt x="434651" y="288297"/>
                    <a:pt x="448621" y="292742"/>
                  </a:cubicBezTo>
                  <a:close/>
                  <a:moveTo>
                    <a:pt x="304476" y="222892"/>
                  </a:moveTo>
                  <a:cubicBezTo>
                    <a:pt x="320351" y="55887"/>
                    <a:pt x="287966" y="104782"/>
                    <a:pt x="251771" y="225432"/>
                  </a:cubicBezTo>
                  <a:cubicBezTo>
                    <a:pt x="240341" y="251467"/>
                    <a:pt x="258121" y="281312"/>
                    <a:pt x="287966" y="270517"/>
                  </a:cubicBezTo>
                  <a:cubicBezTo>
                    <a:pt x="318446" y="260357"/>
                    <a:pt x="343846" y="239402"/>
                    <a:pt x="374961" y="232417"/>
                  </a:cubicBezTo>
                  <a:cubicBezTo>
                    <a:pt x="383216" y="231147"/>
                    <a:pt x="386391" y="223527"/>
                    <a:pt x="384486" y="215272"/>
                  </a:cubicBezTo>
                  <a:cubicBezTo>
                    <a:pt x="370516" y="186062"/>
                    <a:pt x="329241" y="220987"/>
                    <a:pt x="304476" y="222892"/>
                  </a:cubicBezTo>
                  <a:close/>
                  <a:moveTo>
                    <a:pt x="273996" y="229242"/>
                  </a:moveTo>
                  <a:cubicBezTo>
                    <a:pt x="273996" y="219717"/>
                    <a:pt x="273996" y="209557"/>
                    <a:pt x="282886" y="201937"/>
                  </a:cubicBezTo>
                  <a:cubicBezTo>
                    <a:pt x="282251" y="220352"/>
                    <a:pt x="282251" y="220987"/>
                    <a:pt x="273996" y="22924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09" name="Google Shape;409;p7"/>
            <p:cNvSpPr/>
            <p:nvPr/>
          </p:nvSpPr>
          <p:spPr>
            <a:xfrm>
              <a:off x="2507283" y="945803"/>
              <a:ext cx="99390" cy="211075"/>
            </a:xfrm>
            <a:custGeom>
              <a:avLst/>
              <a:gdLst/>
              <a:ahLst/>
              <a:cxnLst/>
              <a:rect l="l" t="t" r="r" b="b"/>
              <a:pathLst>
                <a:path w="342723" h="727844" extrusionOk="0">
                  <a:moveTo>
                    <a:pt x="45039" y="381062"/>
                  </a:moveTo>
                  <a:cubicBezTo>
                    <a:pt x="-1317" y="378522"/>
                    <a:pt x="-11476" y="360107"/>
                    <a:pt x="12653" y="325182"/>
                  </a:cubicBezTo>
                  <a:cubicBezTo>
                    <a:pt x="39958" y="272477"/>
                    <a:pt x="46308" y="211517"/>
                    <a:pt x="66628" y="156272"/>
                  </a:cubicBezTo>
                  <a:cubicBezTo>
                    <a:pt x="88853" y="99757"/>
                    <a:pt x="95203" y="15302"/>
                    <a:pt x="167594" y="3237"/>
                  </a:cubicBezTo>
                  <a:cubicBezTo>
                    <a:pt x="221569" y="-5653"/>
                    <a:pt x="288878" y="2602"/>
                    <a:pt x="328249" y="42607"/>
                  </a:cubicBezTo>
                  <a:cubicBezTo>
                    <a:pt x="373333" y="154367"/>
                    <a:pt x="300944" y="280097"/>
                    <a:pt x="276178" y="390587"/>
                  </a:cubicBezTo>
                  <a:cubicBezTo>
                    <a:pt x="243158" y="499807"/>
                    <a:pt x="232999" y="643317"/>
                    <a:pt x="145369" y="722058"/>
                  </a:cubicBezTo>
                  <a:cubicBezTo>
                    <a:pt x="-64181" y="765872"/>
                    <a:pt x="59008" y="549972"/>
                    <a:pt x="74883" y="441387"/>
                  </a:cubicBezTo>
                  <a:cubicBezTo>
                    <a:pt x="96474" y="381062"/>
                    <a:pt x="117428" y="174052"/>
                    <a:pt x="175849" y="160082"/>
                  </a:cubicBezTo>
                  <a:cubicBezTo>
                    <a:pt x="205058" y="153097"/>
                    <a:pt x="234269" y="157542"/>
                    <a:pt x="230458" y="194372"/>
                  </a:cubicBezTo>
                  <a:cubicBezTo>
                    <a:pt x="240619" y="221677"/>
                    <a:pt x="129494" y="694752"/>
                    <a:pt x="133303" y="503617"/>
                  </a:cubicBezTo>
                  <a:cubicBezTo>
                    <a:pt x="150449" y="416622"/>
                    <a:pt x="184103" y="330262"/>
                    <a:pt x="181564" y="240727"/>
                  </a:cubicBezTo>
                  <a:cubicBezTo>
                    <a:pt x="130764" y="306132"/>
                    <a:pt x="137749" y="399477"/>
                    <a:pt x="109174" y="476312"/>
                  </a:cubicBezTo>
                  <a:cubicBezTo>
                    <a:pt x="105999" y="530922"/>
                    <a:pt x="19639" y="685862"/>
                    <a:pt x="116158" y="683957"/>
                  </a:cubicBezTo>
                  <a:cubicBezTo>
                    <a:pt x="208869" y="661732"/>
                    <a:pt x="231094" y="334707"/>
                    <a:pt x="270464" y="240092"/>
                  </a:cubicBezTo>
                  <a:cubicBezTo>
                    <a:pt x="276178" y="187387"/>
                    <a:pt x="298403" y="109917"/>
                    <a:pt x="252683" y="71182"/>
                  </a:cubicBezTo>
                  <a:cubicBezTo>
                    <a:pt x="213314" y="45147"/>
                    <a:pt x="172674" y="52767"/>
                    <a:pt x="144099" y="91502"/>
                  </a:cubicBezTo>
                  <a:cubicBezTo>
                    <a:pt x="95203" y="181037"/>
                    <a:pt x="85678" y="287717"/>
                    <a:pt x="45039" y="381062"/>
                  </a:cubicBezTo>
                  <a:close/>
                  <a:moveTo>
                    <a:pt x="300944" y="198182"/>
                  </a:moveTo>
                  <a:cubicBezTo>
                    <a:pt x="321899" y="177227"/>
                    <a:pt x="309833" y="138492"/>
                    <a:pt x="314914" y="110552"/>
                  </a:cubicBezTo>
                  <a:cubicBezTo>
                    <a:pt x="319358" y="81342"/>
                    <a:pt x="322533" y="48322"/>
                    <a:pt x="288878" y="37527"/>
                  </a:cubicBezTo>
                  <a:cubicBezTo>
                    <a:pt x="246969" y="18477"/>
                    <a:pt x="137749" y="1332"/>
                    <a:pt x="133303" y="62292"/>
                  </a:cubicBezTo>
                  <a:cubicBezTo>
                    <a:pt x="243794" y="-24703"/>
                    <a:pt x="324439" y="87692"/>
                    <a:pt x="300944" y="200722"/>
                  </a:cubicBezTo>
                  <a:cubicBezTo>
                    <a:pt x="300944" y="200087"/>
                    <a:pt x="300944" y="199452"/>
                    <a:pt x="300944" y="198182"/>
                  </a:cubicBezTo>
                  <a:close/>
                  <a:moveTo>
                    <a:pt x="124414" y="705547"/>
                  </a:moveTo>
                  <a:cubicBezTo>
                    <a:pt x="92028" y="697927"/>
                    <a:pt x="73614" y="690942"/>
                    <a:pt x="47578" y="676972"/>
                  </a:cubicBezTo>
                  <a:cubicBezTo>
                    <a:pt x="39958" y="705547"/>
                    <a:pt x="97744" y="711897"/>
                    <a:pt x="124414" y="70554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10" name="Google Shape;410;p7"/>
            <p:cNvSpPr/>
            <p:nvPr/>
          </p:nvSpPr>
          <p:spPr>
            <a:xfrm>
              <a:off x="8045390" y="829868"/>
              <a:ext cx="135793" cy="114511"/>
            </a:xfrm>
            <a:custGeom>
              <a:avLst/>
              <a:gdLst/>
              <a:ahLst/>
              <a:cxnLst/>
              <a:rect l="l" t="t" r="r" b="b"/>
              <a:pathLst>
                <a:path w="279985" h="236105" extrusionOk="0">
                  <a:moveTo>
                    <a:pt x="224300" y="47511"/>
                  </a:moveTo>
                  <a:cubicBezTo>
                    <a:pt x="226204" y="79261"/>
                    <a:pt x="221125" y="105931"/>
                    <a:pt x="208425" y="131331"/>
                  </a:cubicBezTo>
                  <a:cubicBezTo>
                    <a:pt x="221759" y="154826"/>
                    <a:pt x="285895" y="220866"/>
                    <a:pt x="279545" y="236106"/>
                  </a:cubicBezTo>
                  <a:cubicBezTo>
                    <a:pt x="240175" y="235471"/>
                    <a:pt x="211600" y="195466"/>
                    <a:pt x="177309" y="177686"/>
                  </a:cubicBezTo>
                  <a:cubicBezTo>
                    <a:pt x="143654" y="201816"/>
                    <a:pt x="92220" y="247536"/>
                    <a:pt x="79520" y="180226"/>
                  </a:cubicBezTo>
                  <a:cubicBezTo>
                    <a:pt x="76979" y="116091"/>
                    <a:pt x="-26525" y="129426"/>
                    <a:pt x="6495" y="57671"/>
                  </a:cubicBezTo>
                  <a:cubicBezTo>
                    <a:pt x="60470" y="-73774"/>
                    <a:pt x="91584" y="62116"/>
                    <a:pt x="169054" y="51321"/>
                  </a:cubicBezTo>
                  <a:cubicBezTo>
                    <a:pt x="187470" y="48781"/>
                    <a:pt x="205884" y="39891"/>
                    <a:pt x="224300" y="47511"/>
                  </a:cubicBezTo>
                  <a:close/>
                  <a:moveTo>
                    <a:pt x="217950" y="187211"/>
                  </a:moveTo>
                  <a:cubicBezTo>
                    <a:pt x="218584" y="187211"/>
                    <a:pt x="218584" y="186576"/>
                    <a:pt x="219220" y="186576"/>
                  </a:cubicBezTo>
                  <a:cubicBezTo>
                    <a:pt x="218584" y="186576"/>
                    <a:pt x="217950" y="187211"/>
                    <a:pt x="217315" y="187211"/>
                  </a:cubicBezTo>
                  <a:cubicBezTo>
                    <a:pt x="224300" y="172606"/>
                    <a:pt x="211600" y="156096"/>
                    <a:pt x="196995" y="158636"/>
                  </a:cubicBezTo>
                  <a:cubicBezTo>
                    <a:pt x="196359" y="171336"/>
                    <a:pt x="210329" y="177686"/>
                    <a:pt x="217950" y="187211"/>
                  </a:cubicBezTo>
                  <a:close/>
                  <a:moveTo>
                    <a:pt x="87140" y="47511"/>
                  </a:moveTo>
                  <a:cubicBezTo>
                    <a:pt x="75075" y="65926"/>
                    <a:pt x="63009" y="84341"/>
                    <a:pt x="50945" y="103391"/>
                  </a:cubicBezTo>
                  <a:cubicBezTo>
                    <a:pt x="66820" y="119901"/>
                    <a:pt x="82059" y="135776"/>
                    <a:pt x="96665" y="151016"/>
                  </a:cubicBezTo>
                  <a:cubicBezTo>
                    <a:pt x="125875" y="135776"/>
                    <a:pt x="153815" y="112281"/>
                    <a:pt x="149370" y="78626"/>
                  </a:cubicBezTo>
                  <a:cubicBezTo>
                    <a:pt x="129684" y="69101"/>
                    <a:pt x="110634" y="59576"/>
                    <a:pt x="87140" y="47511"/>
                  </a:cubicBezTo>
                  <a:close/>
                  <a:moveTo>
                    <a:pt x="202075" y="76721"/>
                  </a:moveTo>
                  <a:cubicBezTo>
                    <a:pt x="174770" y="65291"/>
                    <a:pt x="153179" y="156096"/>
                    <a:pt x="103650" y="180861"/>
                  </a:cubicBezTo>
                  <a:cubicBezTo>
                    <a:pt x="118890" y="218961"/>
                    <a:pt x="213504" y="108471"/>
                    <a:pt x="202075" y="76721"/>
                  </a:cubicBezTo>
                  <a:close/>
                  <a:moveTo>
                    <a:pt x="22370" y="86246"/>
                  </a:moveTo>
                  <a:cubicBezTo>
                    <a:pt x="54120" y="77356"/>
                    <a:pt x="60470" y="54496"/>
                    <a:pt x="67454" y="32271"/>
                  </a:cubicBezTo>
                  <a:cubicBezTo>
                    <a:pt x="47134" y="4331"/>
                    <a:pt x="24909" y="63386"/>
                    <a:pt x="22370" y="8624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11" name="Google Shape;411;p7"/>
            <p:cNvSpPr/>
            <p:nvPr/>
          </p:nvSpPr>
          <p:spPr>
            <a:xfrm>
              <a:off x="5019180" y="1018026"/>
              <a:ext cx="99190" cy="98538"/>
            </a:xfrm>
            <a:custGeom>
              <a:avLst/>
              <a:gdLst/>
              <a:ahLst/>
              <a:cxnLst/>
              <a:rect l="l" t="t" r="r" b="b"/>
              <a:pathLst>
                <a:path w="204516" h="203172" extrusionOk="0">
                  <a:moveTo>
                    <a:pt x="139555" y="137768"/>
                  </a:moveTo>
                  <a:cubicBezTo>
                    <a:pt x="146541" y="154278"/>
                    <a:pt x="194166" y="201903"/>
                    <a:pt x="157971" y="203173"/>
                  </a:cubicBezTo>
                  <a:cubicBezTo>
                    <a:pt x="139555" y="186028"/>
                    <a:pt x="135746" y="163168"/>
                    <a:pt x="112250" y="148563"/>
                  </a:cubicBezTo>
                  <a:cubicBezTo>
                    <a:pt x="-110000" y="230478"/>
                    <a:pt x="44941" y="-27967"/>
                    <a:pt x="173210" y="2513"/>
                  </a:cubicBezTo>
                  <a:cubicBezTo>
                    <a:pt x="245600" y="34898"/>
                    <a:pt x="174480" y="104113"/>
                    <a:pt x="139555" y="137768"/>
                  </a:cubicBezTo>
                  <a:close/>
                  <a:moveTo>
                    <a:pt x="184005" y="29183"/>
                  </a:moveTo>
                  <a:cubicBezTo>
                    <a:pt x="117330" y="1243"/>
                    <a:pt x="46846" y="67283"/>
                    <a:pt x="20175" y="123163"/>
                  </a:cubicBezTo>
                  <a:cubicBezTo>
                    <a:pt x="32875" y="190473"/>
                    <a:pt x="196705" y="83158"/>
                    <a:pt x="184005" y="2918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12" name="Google Shape;412;p7"/>
            <p:cNvSpPr/>
            <p:nvPr/>
          </p:nvSpPr>
          <p:spPr>
            <a:xfrm rot="9301126">
              <a:off x="6297718" y="732778"/>
              <a:ext cx="123698" cy="266216"/>
            </a:xfrm>
            <a:custGeom>
              <a:avLst/>
              <a:gdLst/>
              <a:ahLst/>
              <a:cxnLst/>
              <a:rect l="l" t="t" r="r" b="b"/>
              <a:pathLst>
                <a:path w="254831" h="548433" extrusionOk="0">
                  <a:moveTo>
                    <a:pt x="1225" y="243944"/>
                  </a:moveTo>
                  <a:cubicBezTo>
                    <a:pt x="-2584" y="153774"/>
                    <a:pt x="42500" y="76304"/>
                    <a:pt x="97110" y="7724"/>
                  </a:cubicBezTo>
                  <a:cubicBezTo>
                    <a:pt x="171406" y="-39901"/>
                    <a:pt x="226016" y="146154"/>
                    <a:pt x="245700" y="198859"/>
                  </a:cubicBezTo>
                  <a:cubicBezTo>
                    <a:pt x="276816" y="301729"/>
                    <a:pt x="217125" y="404599"/>
                    <a:pt x="233000" y="508104"/>
                  </a:cubicBezTo>
                  <a:cubicBezTo>
                    <a:pt x="238716" y="550014"/>
                    <a:pt x="205696" y="569064"/>
                    <a:pt x="201250" y="516359"/>
                  </a:cubicBezTo>
                  <a:cubicBezTo>
                    <a:pt x="164421" y="394439"/>
                    <a:pt x="-16554" y="432539"/>
                    <a:pt x="1225" y="243944"/>
                  </a:cubicBezTo>
                  <a:close/>
                  <a:moveTo>
                    <a:pt x="114891" y="236959"/>
                  </a:moveTo>
                  <a:cubicBezTo>
                    <a:pt x="103460" y="228704"/>
                    <a:pt x="21546" y="208384"/>
                    <a:pt x="57741" y="193144"/>
                  </a:cubicBezTo>
                  <a:cubicBezTo>
                    <a:pt x="78060" y="196954"/>
                    <a:pt x="88856" y="214734"/>
                    <a:pt x="111081" y="216639"/>
                  </a:cubicBezTo>
                  <a:cubicBezTo>
                    <a:pt x="108541" y="178539"/>
                    <a:pt x="97110" y="143614"/>
                    <a:pt x="105366" y="106784"/>
                  </a:cubicBezTo>
                  <a:cubicBezTo>
                    <a:pt x="111081" y="107419"/>
                    <a:pt x="116160" y="108054"/>
                    <a:pt x="120606" y="108054"/>
                  </a:cubicBezTo>
                  <a:cubicBezTo>
                    <a:pt x="123781" y="120754"/>
                    <a:pt x="126321" y="131549"/>
                    <a:pt x="129496" y="144249"/>
                  </a:cubicBezTo>
                  <a:cubicBezTo>
                    <a:pt x="182200" y="111229"/>
                    <a:pt x="146641" y="163934"/>
                    <a:pt x="130766" y="183619"/>
                  </a:cubicBezTo>
                  <a:cubicBezTo>
                    <a:pt x="135210" y="210924"/>
                    <a:pt x="135846" y="238229"/>
                    <a:pt x="149181" y="265534"/>
                  </a:cubicBezTo>
                  <a:cubicBezTo>
                    <a:pt x="163785" y="256009"/>
                    <a:pt x="167596" y="243309"/>
                    <a:pt x="186646" y="248389"/>
                  </a:cubicBezTo>
                  <a:cubicBezTo>
                    <a:pt x="175216" y="271249"/>
                    <a:pt x="149181" y="286489"/>
                    <a:pt x="154896" y="311254"/>
                  </a:cubicBezTo>
                  <a:cubicBezTo>
                    <a:pt x="171406" y="348719"/>
                    <a:pt x="172675" y="392534"/>
                    <a:pt x="204425" y="422379"/>
                  </a:cubicBezTo>
                  <a:cubicBezTo>
                    <a:pt x="252050" y="285219"/>
                    <a:pt x="233635" y="137264"/>
                    <a:pt x="136481" y="27409"/>
                  </a:cubicBezTo>
                  <a:cubicBezTo>
                    <a:pt x="86950" y="-1166"/>
                    <a:pt x="19006" y="177269"/>
                    <a:pt x="24721" y="219814"/>
                  </a:cubicBezTo>
                  <a:cubicBezTo>
                    <a:pt x="8846" y="328399"/>
                    <a:pt x="72346" y="405869"/>
                    <a:pt x="175216" y="431269"/>
                  </a:cubicBezTo>
                  <a:cubicBezTo>
                    <a:pt x="170135" y="362689"/>
                    <a:pt x="112350" y="366499"/>
                    <a:pt x="80600" y="323954"/>
                  </a:cubicBezTo>
                  <a:cubicBezTo>
                    <a:pt x="106635" y="317604"/>
                    <a:pt x="118700" y="347449"/>
                    <a:pt x="140925" y="338559"/>
                  </a:cubicBezTo>
                  <a:cubicBezTo>
                    <a:pt x="128225" y="305539"/>
                    <a:pt x="128860" y="270614"/>
                    <a:pt x="114891" y="23695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13" name="Google Shape;413;p7"/>
            <p:cNvSpPr/>
            <p:nvPr/>
          </p:nvSpPr>
          <p:spPr>
            <a:xfrm>
              <a:off x="1756780" y="575182"/>
              <a:ext cx="134585" cy="137354"/>
            </a:xfrm>
            <a:custGeom>
              <a:avLst/>
              <a:gdLst/>
              <a:ahLst/>
              <a:cxnLst/>
              <a:rect l="l" t="t" r="r" b="b"/>
              <a:pathLst>
                <a:path w="277495" h="283204" extrusionOk="0">
                  <a:moveTo>
                    <a:pt x="208280" y="49133"/>
                  </a:moveTo>
                  <a:cubicBezTo>
                    <a:pt x="137795" y="91043"/>
                    <a:pt x="68580" y="136763"/>
                    <a:pt x="0" y="179943"/>
                  </a:cubicBezTo>
                  <a:cubicBezTo>
                    <a:pt x="8890" y="202168"/>
                    <a:pt x="26670" y="266938"/>
                    <a:pt x="57150" y="247888"/>
                  </a:cubicBezTo>
                  <a:cubicBezTo>
                    <a:pt x="130175" y="204708"/>
                    <a:pt x="208280" y="168513"/>
                    <a:pt x="277495" y="120888"/>
                  </a:cubicBezTo>
                  <a:cubicBezTo>
                    <a:pt x="258445" y="97393"/>
                    <a:pt x="247650" y="28178"/>
                    <a:pt x="208280" y="49133"/>
                  </a:cubicBezTo>
                  <a:close/>
                  <a:moveTo>
                    <a:pt x="46355" y="226933"/>
                  </a:moveTo>
                  <a:cubicBezTo>
                    <a:pt x="33655" y="218043"/>
                    <a:pt x="29210" y="206613"/>
                    <a:pt x="25400" y="192643"/>
                  </a:cubicBezTo>
                  <a:cubicBezTo>
                    <a:pt x="88265" y="150733"/>
                    <a:pt x="149225" y="105648"/>
                    <a:pt x="218440" y="71358"/>
                  </a:cubicBezTo>
                  <a:cubicBezTo>
                    <a:pt x="236220" y="75803"/>
                    <a:pt x="240030" y="91678"/>
                    <a:pt x="247015" y="107553"/>
                  </a:cubicBezTo>
                  <a:cubicBezTo>
                    <a:pt x="186055" y="158353"/>
                    <a:pt x="114300" y="189468"/>
                    <a:pt x="46355" y="226933"/>
                  </a:cubicBezTo>
                  <a:close/>
                  <a:moveTo>
                    <a:pt x="181610" y="200898"/>
                  </a:moveTo>
                  <a:cubicBezTo>
                    <a:pt x="130810" y="200898"/>
                    <a:pt x="120650" y="289798"/>
                    <a:pt x="181610" y="282813"/>
                  </a:cubicBezTo>
                  <a:cubicBezTo>
                    <a:pt x="240665" y="284083"/>
                    <a:pt x="243840" y="201533"/>
                    <a:pt x="181610" y="200898"/>
                  </a:cubicBezTo>
                  <a:close/>
                  <a:moveTo>
                    <a:pt x="163830" y="259318"/>
                  </a:moveTo>
                  <a:cubicBezTo>
                    <a:pt x="159385" y="227568"/>
                    <a:pt x="184785" y="232013"/>
                    <a:pt x="205105" y="234553"/>
                  </a:cubicBezTo>
                  <a:cubicBezTo>
                    <a:pt x="208280" y="258683"/>
                    <a:pt x="182245" y="268843"/>
                    <a:pt x="163830" y="259318"/>
                  </a:cubicBezTo>
                  <a:close/>
                  <a:moveTo>
                    <a:pt x="123190" y="32623"/>
                  </a:moveTo>
                  <a:cubicBezTo>
                    <a:pt x="104140" y="-16272"/>
                    <a:pt x="28575" y="-9922"/>
                    <a:pt x="29210" y="49768"/>
                  </a:cubicBezTo>
                  <a:cubicBezTo>
                    <a:pt x="38735" y="111998"/>
                    <a:pt x="126365" y="90408"/>
                    <a:pt x="123190" y="32623"/>
                  </a:cubicBezTo>
                  <a:close/>
                  <a:moveTo>
                    <a:pt x="81280" y="20558"/>
                  </a:moveTo>
                  <a:cubicBezTo>
                    <a:pt x="127635" y="19923"/>
                    <a:pt x="81915" y="87868"/>
                    <a:pt x="55880" y="63103"/>
                  </a:cubicBezTo>
                  <a:cubicBezTo>
                    <a:pt x="37465" y="47228"/>
                    <a:pt x="61595" y="16748"/>
                    <a:pt x="81280" y="2055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14" name="Google Shape;414;p7"/>
            <p:cNvSpPr/>
            <p:nvPr/>
          </p:nvSpPr>
          <p:spPr>
            <a:xfrm>
              <a:off x="4716478" y="737980"/>
              <a:ext cx="145419" cy="160635"/>
            </a:xfrm>
            <a:custGeom>
              <a:avLst/>
              <a:gdLst/>
              <a:ahLst/>
              <a:cxnLst/>
              <a:rect l="l" t="t" r="r" b="b"/>
              <a:pathLst>
                <a:path w="299833" h="331207" extrusionOk="0">
                  <a:moveTo>
                    <a:pt x="209405" y="209687"/>
                  </a:moveTo>
                  <a:cubicBezTo>
                    <a:pt x="197340" y="292237"/>
                    <a:pt x="224645" y="334782"/>
                    <a:pt x="116695" y="330972"/>
                  </a:cubicBezTo>
                  <a:cubicBezTo>
                    <a:pt x="76690" y="318272"/>
                    <a:pt x="105900" y="251597"/>
                    <a:pt x="82405" y="221752"/>
                  </a:cubicBezTo>
                  <a:cubicBezTo>
                    <a:pt x="-9670" y="236992"/>
                    <a:pt x="-780" y="222387"/>
                    <a:pt x="1125" y="136662"/>
                  </a:cubicBezTo>
                  <a:cubicBezTo>
                    <a:pt x="15730" y="118882"/>
                    <a:pt x="46210" y="123327"/>
                    <a:pt x="67800" y="118247"/>
                  </a:cubicBezTo>
                  <a:cubicBezTo>
                    <a:pt x="113520" y="107452"/>
                    <a:pt x="65895" y="38872"/>
                    <a:pt x="89390" y="5852"/>
                  </a:cubicBezTo>
                  <a:cubicBezTo>
                    <a:pt x="202420" y="-15103"/>
                    <a:pt x="175750" y="20457"/>
                    <a:pt x="194165" y="108722"/>
                  </a:cubicBezTo>
                  <a:cubicBezTo>
                    <a:pt x="225280" y="118247"/>
                    <a:pt x="286240" y="96022"/>
                    <a:pt x="293225" y="135392"/>
                  </a:cubicBezTo>
                  <a:cubicBezTo>
                    <a:pt x="318625" y="214767"/>
                    <a:pt x="266555" y="199527"/>
                    <a:pt x="209405" y="209687"/>
                  </a:cubicBezTo>
                  <a:close/>
                  <a:moveTo>
                    <a:pt x="27795" y="202067"/>
                  </a:moveTo>
                  <a:cubicBezTo>
                    <a:pt x="155430" y="169682"/>
                    <a:pt x="92565" y="223657"/>
                    <a:pt x="125585" y="302397"/>
                  </a:cubicBezTo>
                  <a:cubicBezTo>
                    <a:pt x="140190" y="304302"/>
                    <a:pt x="156065" y="306842"/>
                    <a:pt x="171305" y="301127"/>
                  </a:cubicBezTo>
                  <a:cubicBezTo>
                    <a:pt x="195435" y="266202"/>
                    <a:pt x="166860" y="221752"/>
                    <a:pt x="189720" y="188097"/>
                  </a:cubicBezTo>
                  <a:cubicBezTo>
                    <a:pt x="215755" y="184287"/>
                    <a:pt x="243695" y="179842"/>
                    <a:pt x="271635" y="175397"/>
                  </a:cubicBezTo>
                  <a:cubicBezTo>
                    <a:pt x="276715" y="160792"/>
                    <a:pt x="276715" y="149362"/>
                    <a:pt x="267825" y="137932"/>
                  </a:cubicBezTo>
                  <a:cubicBezTo>
                    <a:pt x="176385" y="125867"/>
                    <a:pt x="163050" y="146187"/>
                    <a:pt x="160510" y="40142"/>
                  </a:cubicBezTo>
                  <a:cubicBezTo>
                    <a:pt x="158605" y="17917"/>
                    <a:pt x="136380" y="21092"/>
                    <a:pt x="120505" y="26172"/>
                  </a:cubicBezTo>
                  <a:cubicBezTo>
                    <a:pt x="85580" y="45857"/>
                    <a:pt x="120505" y="101737"/>
                    <a:pt x="108440" y="134757"/>
                  </a:cubicBezTo>
                  <a:cubicBezTo>
                    <a:pt x="77325" y="141742"/>
                    <a:pt x="53195" y="136662"/>
                    <a:pt x="23350" y="153172"/>
                  </a:cubicBezTo>
                  <a:cubicBezTo>
                    <a:pt x="23350" y="172857"/>
                    <a:pt x="23350" y="182382"/>
                    <a:pt x="27795" y="20206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15" name="Google Shape;415;p7"/>
            <p:cNvSpPr/>
            <p:nvPr/>
          </p:nvSpPr>
          <p:spPr>
            <a:xfrm>
              <a:off x="1639378" y="819333"/>
              <a:ext cx="126045" cy="135687"/>
            </a:xfrm>
            <a:custGeom>
              <a:avLst/>
              <a:gdLst/>
              <a:ahLst/>
              <a:cxnLst/>
              <a:rect l="l" t="t" r="r" b="b"/>
              <a:pathLst>
                <a:path w="259887" h="279767" extrusionOk="0">
                  <a:moveTo>
                    <a:pt x="226736" y="166830"/>
                  </a:moveTo>
                  <a:cubicBezTo>
                    <a:pt x="228641" y="137620"/>
                    <a:pt x="231180" y="110950"/>
                    <a:pt x="233086" y="83010"/>
                  </a:cubicBezTo>
                  <a:cubicBezTo>
                    <a:pt x="187366" y="68405"/>
                    <a:pt x="153711" y="96345"/>
                    <a:pt x="111166" y="110315"/>
                  </a:cubicBezTo>
                  <a:cubicBezTo>
                    <a:pt x="97195" y="152860"/>
                    <a:pt x="133391" y="210010"/>
                    <a:pt x="90211" y="242395"/>
                  </a:cubicBezTo>
                  <a:cubicBezTo>
                    <a:pt x="-25359" y="349710"/>
                    <a:pt x="-34250" y="191595"/>
                    <a:pt x="88941" y="193500"/>
                  </a:cubicBezTo>
                  <a:cubicBezTo>
                    <a:pt x="97195" y="143970"/>
                    <a:pt x="63541" y="67135"/>
                    <a:pt x="101005" y="31575"/>
                  </a:cubicBezTo>
                  <a:cubicBezTo>
                    <a:pt x="208320" y="6175"/>
                    <a:pt x="274995" y="-51610"/>
                    <a:pt x="252770" y="105870"/>
                  </a:cubicBezTo>
                  <a:cubicBezTo>
                    <a:pt x="241975" y="140160"/>
                    <a:pt x="264200" y="170005"/>
                    <a:pt x="259120" y="201120"/>
                  </a:cubicBezTo>
                  <a:cubicBezTo>
                    <a:pt x="198161" y="328120"/>
                    <a:pt x="109261" y="242395"/>
                    <a:pt x="226736" y="166830"/>
                  </a:cubicBezTo>
                  <a:close/>
                  <a:moveTo>
                    <a:pt x="115611" y="79835"/>
                  </a:moveTo>
                  <a:cubicBezTo>
                    <a:pt x="146091" y="80470"/>
                    <a:pt x="172125" y="56975"/>
                    <a:pt x="203875" y="58245"/>
                  </a:cubicBezTo>
                  <a:cubicBezTo>
                    <a:pt x="229275" y="60150"/>
                    <a:pt x="238800" y="46180"/>
                    <a:pt x="229911" y="22050"/>
                  </a:cubicBezTo>
                  <a:cubicBezTo>
                    <a:pt x="198161" y="38560"/>
                    <a:pt x="97195" y="29035"/>
                    <a:pt x="115611" y="7983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16" name="Google Shape;416;p7"/>
            <p:cNvSpPr/>
            <p:nvPr/>
          </p:nvSpPr>
          <p:spPr>
            <a:xfrm>
              <a:off x="8172573" y="555140"/>
              <a:ext cx="115263" cy="157296"/>
            </a:xfrm>
            <a:custGeom>
              <a:avLst/>
              <a:gdLst/>
              <a:ahLst/>
              <a:cxnLst/>
              <a:rect l="l" t="t" r="r" b="b"/>
              <a:pathLst>
                <a:path w="237655" h="324321" extrusionOk="0">
                  <a:moveTo>
                    <a:pt x="103670" y="224422"/>
                  </a:moveTo>
                  <a:cubicBezTo>
                    <a:pt x="118910" y="164097"/>
                    <a:pt x="80810" y="37097"/>
                    <a:pt x="129070" y="1537"/>
                  </a:cubicBezTo>
                  <a:cubicBezTo>
                    <a:pt x="197650" y="-13703"/>
                    <a:pt x="200190" y="88532"/>
                    <a:pt x="237655" y="124092"/>
                  </a:cubicBezTo>
                  <a:cubicBezTo>
                    <a:pt x="219875" y="178702"/>
                    <a:pt x="165900" y="59957"/>
                    <a:pt x="132245" y="71387"/>
                  </a:cubicBezTo>
                  <a:cubicBezTo>
                    <a:pt x="115735" y="135522"/>
                    <a:pt x="151930" y="215532"/>
                    <a:pt x="110655" y="271412"/>
                  </a:cubicBezTo>
                  <a:cubicBezTo>
                    <a:pt x="-25235" y="413017"/>
                    <a:pt x="-45555" y="225692"/>
                    <a:pt x="103670" y="224422"/>
                  </a:cubicBezTo>
                  <a:close/>
                  <a:moveTo>
                    <a:pt x="176060" y="65672"/>
                  </a:moveTo>
                  <a:cubicBezTo>
                    <a:pt x="170980" y="47892"/>
                    <a:pt x="167170" y="29477"/>
                    <a:pt x="146850" y="25032"/>
                  </a:cubicBezTo>
                  <a:cubicBezTo>
                    <a:pt x="136690" y="33922"/>
                    <a:pt x="136690" y="33922"/>
                    <a:pt x="134785" y="44082"/>
                  </a:cubicBezTo>
                  <a:cubicBezTo>
                    <a:pt x="148755" y="51067"/>
                    <a:pt x="162090" y="58687"/>
                    <a:pt x="176060" y="6567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17" name="Google Shape;417;p7"/>
            <p:cNvSpPr/>
            <p:nvPr/>
          </p:nvSpPr>
          <p:spPr>
            <a:xfrm>
              <a:off x="4481735" y="547509"/>
              <a:ext cx="87093" cy="153839"/>
            </a:xfrm>
            <a:custGeom>
              <a:avLst/>
              <a:gdLst/>
              <a:ahLst/>
              <a:cxnLst/>
              <a:rect l="l" t="t" r="r" b="b"/>
              <a:pathLst>
                <a:path w="179573" h="317193" extrusionOk="0">
                  <a:moveTo>
                    <a:pt x="48300" y="7056"/>
                  </a:moveTo>
                  <a:cubicBezTo>
                    <a:pt x="85130" y="8961"/>
                    <a:pt x="155616" y="-21519"/>
                    <a:pt x="159425" y="31186"/>
                  </a:cubicBezTo>
                  <a:cubicBezTo>
                    <a:pt x="167680" y="121356"/>
                    <a:pt x="186096" y="212796"/>
                    <a:pt x="177205" y="302966"/>
                  </a:cubicBezTo>
                  <a:cubicBezTo>
                    <a:pt x="142280" y="316301"/>
                    <a:pt x="114975" y="320111"/>
                    <a:pt x="85766" y="315031"/>
                  </a:cubicBezTo>
                  <a:cubicBezTo>
                    <a:pt x="69255" y="264231"/>
                    <a:pt x="90211" y="208351"/>
                    <a:pt x="78780" y="154376"/>
                  </a:cubicBezTo>
                  <a:cubicBezTo>
                    <a:pt x="-62189" y="192476"/>
                    <a:pt x="24171" y="74366"/>
                    <a:pt x="48300" y="7056"/>
                  </a:cubicBezTo>
                  <a:close/>
                  <a:moveTo>
                    <a:pt x="109261" y="290901"/>
                  </a:moveTo>
                  <a:cubicBezTo>
                    <a:pt x="134025" y="291536"/>
                    <a:pt x="134025" y="291536"/>
                    <a:pt x="154346" y="278836"/>
                  </a:cubicBezTo>
                  <a:cubicBezTo>
                    <a:pt x="153075" y="219781"/>
                    <a:pt x="167680" y="54046"/>
                    <a:pt x="118786" y="24201"/>
                  </a:cubicBezTo>
                  <a:cubicBezTo>
                    <a:pt x="53380" y="10231"/>
                    <a:pt x="40046" y="82621"/>
                    <a:pt x="20996" y="128976"/>
                  </a:cubicBezTo>
                  <a:cubicBezTo>
                    <a:pt x="48936" y="149931"/>
                    <a:pt x="55921" y="133421"/>
                    <a:pt x="69891" y="115641"/>
                  </a:cubicBezTo>
                  <a:cubicBezTo>
                    <a:pt x="135296" y="72461"/>
                    <a:pt x="83861" y="261691"/>
                    <a:pt x="109261" y="29090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18" name="Google Shape;418;p7"/>
            <p:cNvSpPr/>
            <p:nvPr/>
          </p:nvSpPr>
          <p:spPr>
            <a:xfrm>
              <a:off x="2048182" y="505004"/>
              <a:ext cx="126077" cy="173483"/>
            </a:xfrm>
            <a:custGeom>
              <a:avLst/>
              <a:gdLst/>
              <a:ahLst/>
              <a:cxnLst/>
              <a:rect l="l" t="t" r="r" b="b"/>
              <a:pathLst>
                <a:path w="283319" h="389850" extrusionOk="0">
                  <a:moveTo>
                    <a:pt x="215764" y="169337"/>
                  </a:moveTo>
                  <a:cubicBezTo>
                    <a:pt x="302124" y="27097"/>
                    <a:pt x="90669" y="-68153"/>
                    <a:pt x="11294" y="60752"/>
                  </a:cubicBezTo>
                  <a:cubicBezTo>
                    <a:pt x="-7756" y="89962"/>
                    <a:pt x="-3946" y="100757"/>
                    <a:pt x="32249" y="114092"/>
                  </a:cubicBezTo>
                  <a:cubicBezTo>
                    <a:pt x="71619" y="115997"/>
                    <a:pt x="97019" y="51862"/>
                    <a:pt x="145279" y="76627"/>
                  </a:cubicBezTo>
                  <a:cubicBezTo>
                    <a:pt x="215764" y="123617"/>
                    <a:pt x="108449" y="154732"/>
                    <a:pt x="109719" y="185212"/>
                  </a:cubicBezTo>
                  <a:cubicBezTo>
                    <a:pt x="111624" y="209342"/>
                    <a:pt x="220844" y="209977"/>
                    <a:pt x="165599" y="293162"/>
                  </a:cubicBezTo>
                  <a:cubicBezTo>
                    <a:pt x="115434" y="342057"/>
                    <a:pt x="90669" y="265222"/>
                    <a:pt x="53204" y="286812"/>
                  </a:cubicBezTo>
                  <a:cubicBezTo>
                    <a:pt x="41774" y="293797"/>
                    <a:pt x="19549" y="293162"/>
                    <a:pt x="19549" y="310942"/>
                  </a:cubicBezTo>
                  <a:cubicBezTo>
                    <a:pt x="44949" y="470962"/>
                    <a:pt x="437379" y="369362"/>
                    <a:pt x="215764" y="169337"/>
                  </a:cubicBezTo>
                  <a:close/>
                  <a:moveTo>
                    <a:pt x="255769" y="311577"/>
                  </a:moveTo>
                  <a:cubicBezTo>
                    <a:pt x="230369" y="375712"/>
                    <a:pt x="58919" y="393492"/>
                    <a:pt x="43679" y="321102"/>
                  </a:cubicBezTo>
                  <a:cubicBezTo>
                    <a:pt x="53204" y="313482"/>
                    <a:pt x="60189" y="310942"/>
                    <a:pt x="70984" y="308402"/>
                  </a:cubicBezTo>
                  <a:cubicBezTo>
                    <a:pt x="145914" y="381427"/>
                    <a:pt x="251959" y="274112"/>
                    <a:pt x="178299" y="199817"/>
                  </a:cubicBezTo>
                  <a:cubicBezTo>
                    <a:pt x="157344" y="184577"/>
                    <a:pt x="144644" y="190927"/>
                    <a:pt x="171314" y="159812"/>
                  </a:cubicBezTo>
                  <a:cubicBezTo>
                    <a:pt x="239259" y="61387"/>
                    <a:pt x="99559" y="5507"/>
                    <a:pt x="35424" y="93772"/>
                  </a:cubicBezTo>
                  <a:cubicBezTo>
                    <a:pt x="-5851" y="29002"/>
                    <a:pt x="261484" y="-44023"/>
                    <a:pt x="204334" y="148382"/>
                  </a:cubicBezTo>
                  <a:cubicBezTo>
                    <a:pt x="201159" y="161082"/>
                    <a:pt x="201159" y="165527"/>
                    <a:pt x="188459" y="178227"/>
                  </a:cubicBezTo>
                  <a:cubicBezTo>
                    <a:pt x="227829" y="190292"/>
                    <a:pt x="275454" y="281097"/>
                    <a:pt x="255769" y="31157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19" name="Google Shape;419;p7"/>
            <p:cNvSpPr/>
            <p:nvPr/>
          </p:nvSpPr>
          <p:spPr>
            <a:xfrm>
              <a:off x="126658" y="1006747"/>
              <a:ext cx="126356" cy="163706"/>
            </a:xfrm>
            <a:custGeom>
              <a:avLst/>
              <a:gdLst/>
              <a:ahLst/>
              <a:cxnLst/>
              <a:rect l="l" t="t" r="r" b="b"/>
              <a:pathLst>
                <a:path w="260527" h="337538" extrusionOk="0">
                  <a:moveTo>
                    <a:pt x="70965" y="150214"/>
                  </a:moveTo>
                  <a:cubicBezTo>
                    <a:pt x="-31905" y="199744"/>
                    <a:pt x="-8410" y="53058"/>
                    <a:pt x="50010" y="19403"/>
                  </a:cubicBezTo>
                  <a:cubicBezTo>
                    <a:pt x="99540" y="-21237"/>
                    <a:pt x="175740" y="6703"/>
                    <a:pt x="204315" y="59408"/>
                  </a:cubicBezTo>
                  <a:cubicBezTo>
                    <a:pt x="234160" y="115923"/>
                    <a:pt x="183360" y="176248"/>
                    <a:pt x="162405" y="228953"/>
                  </a:cubicBezTo>
                  <a:cubicBezTo>
                    <a:pt x="222730" y="254353"/>
                    <a:pt x="280515" y="204189"/>
                    <a:pt x="253845" y="309598"/>
                  </a:cubicBezTo>
                  <a:cubicBezTo>
                    <a:pt x="202410" y="340078"/>
                    <a:pt x="118590" y="320394"/>
                    <a:pt x="56360" y="337539"/>
                  </a:cubicBezTo>
                  <a:cubicBezTo>
                    <a:pt x="-5235" y="325473"/>
                    <a:pt x="102715" y="185139"/>
                    <a:pt x="110970" y="145133"/>
                  </a:cubicBezTo>
                  <a:cubicBezTo>
                    <a:pt x="160500" y="75919"/>
                    <a:pt x="55725" y="82269"/>
                    <a:pt x="70965" y="150214"/>
                  </a:cubicBezTo>
                  <a:close/>
                  <a:moveTo>
                    <a:pt x="123670" y="254353"/>
                  </a:moveTo>
                  <a:cubicBezTo>
                    <a:pt x="140180" y="194664"/>
                    <a:pt x="211935" y="137514"/>
                    <a:pt x="182725" y="75283"/>
                  </a:cubicBezTo>
                  <a:cubicBezTo>
                    <a:pt x="171930" y="39088"/>
                    <a:pt x="127480" y="13053"/>
                    <a:pt x="92555" y="25119"/>
                  </a:cubicBezTo>
                  <a:cubicBezTo>
                    <a:pt x="36040" y="25119"/>
                    <a:pt x="-10315" y="170533"/>
                    <a:pt x="46200" y="130528"/>
                  </a:cubicBezTo>
                  <a:cubicBezTo>
                    <a:pt x="49375" y="47978"/>
                    <a:pt x="174470" y="60678"/>
                    <a:pt x="140180" y="141958"/>
                  </a:cubicBezTo>
                  <a:cubicBezTo>
                    <a:pt x="119225" y="196569"/>
                    <a:pt x="72870" y="253083"/>
                    <a:pt x="69060" y="309598"/>
                  </a:cubicBezTo>
                  <a:cubicBezTo>
                    <a:pt x="109065" y="316583"/>
                    <a:pt x="193520" y="307694"/>
                    <a:pt x="232890" y="291183"/>
                  </a:cubicBezTo>
                  <a:cubicBezTo>
                    <a:pt x="234795" y="282928"/>
                    <a:pt x="236700" y="274039"/>
                    <a:pt x="238605" y="264514"/>
                  </a:cubicBezTo>
                  <a:cubicBezTo>
                    <a:pt x="197330" y="251178"/>
                    <a:pt x="166215" y="267689"/>
                    <a:pt x="123670" y="25435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420" name="Google Shape;420;p7"/>
            <p:cNvGrpSpPr/>
            <p:nvPr/>
          </p:nvGrpSpPr>
          <p:grpSpPr>
            <a:xfrm>
              <a:off x="7836651" y="987182"/>
              <a:ext cx="121750" cy="155749"/>
              <a:chOff x="6422295" y="3351500"/>
              <a:chExt cx="252856" cy="323399"/>
            </a:xfrm>
          </p:grpSpPr>
          <p:sp>
            <p:nvSpPr>
              <p:cNvPr id="421" name="Google Shape;421;p7"/>
              <p:cNvSpPr/>
              <p:nvPr/>
            </p:nvSpPr>
            <p:spPr>
              <a:xfrm>
                <a:off x="6422295" y="3351500"/>
                <a:ext cx="252856" cy="323399"/>
              </a:xfrm>
              <a:custGeom>
                <a:avLst/>
                <a:gdLst/>
                <a:ahLst/>
                <a:cxnLst/>
                <a:rect l="l" t="t" r="r" b="b"/>
                <a:pathLst>
                  <a:path w="294019" h="376045" extrusionOk="0">
                    <a:moveTo>
                      <a:pt x="172720" y="274801"/>
                    </a:moveTo>
                    <a:cubicBezTo>
                      <a:pt x="154940" y="268451"/>
                      <a:pt x="140970" y="274801"/>
                      <a:pt x="126365" y="278611"/>
                    </a:cubicBezTo>
                    <a:cubicBezTo>
                      <a:pt x="109855" y="304011"/>
                      <a:pt x="109220" y="334491"/>
                      <a:pt x="99695" y="364336"/>
                    </a:cubicBezTo>
                    <a:cubicBezTo>
                      <a:pt x="71755" y="359256"/>
                      <a:pt x="0" y="392911"/>
                      <a:pt x="0" y="352906"/>
                    </a:cubicBezTo>
                    <a:cubicBezTo>
                      <a:pt x="38100" y="239241"/>
                      <a:pt x="70485" y="123671"/>
                      <a:pt x="102235" y="8101"/>
                    </a:cubicBezTo>
                    <a:cubicBezTo>
                      <a:pt x="248920" y="-26189"/>
                      <a:pt x="236855" y="52551"/>
                      <a:pt x="264160" y="165581"/>
                    </a:cubicBezTo>
                    <a:cubicBezTo>
                      <a:pt x="262255" y="201776"/>
                      <a:pt x="322580" y="359256"/>
                      <a:pt x="276860" y="358621"/>
                    </a:cubicBezTo>
                    <a:cubicBezTo>
                      <a:pt x="153670" y="357986"/>
                      <a:pt x="184150" y="433551"/>
                      <a:pt x="172720" y="274801"/>
                    </a:cubicBezTo>
                    <a:close/>
                    <a:moveTo>
                      <a:pt x="266700" y="331316"/>
                    </a:moveTo>
                    <a:cubicBezTo>
                      <a:pt x="262255" y="229081"/>
                      <a:pt x="236220" y="119861"/>
                      <a:pt x="201295" y="23341"/>
                    </a:cubicBezTo>
                    <a:cubicBezTo>
                      <a:pt x="175895" y="22071"/>
                      <a:pt x="129540" y="8736"/>
                      <a:pt x="120015" y="41121"/>
                    </a:cubicBezTo>
                    <a:cubicBezTo>
                      <a:pt x="86995" y="139546"/>
                      <a:pt x="53975" y="239876"/>
                      <a:pt x="33655" y="341476"/>
                    </a:cubicBezTo>
                    <a:cubicBezTo>
                      <a:pt x="90805" y="367511"/>
                      <a:pt x="90805" y="291946"/>
                      <a:pt x="106680" y="256386"/>
                    </a:cubicBezTo>
                    <a:cubicBezTo>
                      <a:pt x="290195" y="214476"/>
                      <a:pt x="113665" y="389736"/>
                      <a:pt x="266700" y="33131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22" name="Google Shape;422;p7"/>
              <p:cNvSpPr/>
              <p:nvPr/>
            </p:nvSpPr>
            <p:spPr>
              <a:xfrm>
                <a:off x="6523827" y="3405472"/>
                <a:ext cx="67661" cy="140626"/>
              </a:xfrm>
              <a:custGeom>
                <a:avLst/>
                <a:gdLst/>
                <a:ahLst/>
                <a:cxnLst/>
                <a:rect l="l" t="t" r="r" b="b"/>
                <a:pathLst>
                  <a:path w="78676" h="163519" extrusionOk="0">
                    <a:moveTo>
                      <a:pt x="47759" y="0"/>
                    </a:moveTo>
                    <a:cubicBezTo>
                      <a:pt x="77604" y="36830"/>
                      <a:pt x="59824" y="93345"/>
                      <a:pt x="76969" y="137160"/>
                    </a:cubicBezTo>
                    <a:cubicBezTo>
                      <a:pt x="82049" y="150495"/>
                      <a:pt x="75699" y="170180"/>
                      <a:pt x="59189" y="161290"/>
                    </a:cubicBezTo>
                    <a:cubicBezTo>
                      <a:pt x="38869" y="149860"/>
                      <a:pt x="-8756" y="165735"/>
                      <a:pt x="1404" y="127635"/>
                    </a:cubicBezTo>
                    <a:cubicBezTo>
                      <a:pt x="15374" y="83820"/>
                      <a:pt x="14104" y="35560"/>
                      <a:pt x="47759" y="0"/>
                    </a:cubicBezTo>
                    <a:close/>
                    <a:moveTo>
                      <a:pt x="25534" y="130810"/>
                    </a:moveTo>
                    <a:cubicBezTo>
                      <a:pt x="68714" y="151130"/>
                      <a:pt x="47124" y="101600"/>
                      <a:pt x="44584" y="77470"/>
                    </a:cubicBezTo>
                    <a:cubicBezTo>
                      <a:pt x="31249" y="97155"/>
                      <a:pt x="26804" y="113665"/>
                      <a:pt x="25534" y="1308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423" name="Google Shape;423;p7"/>
            <p:cNvSpPr/>
            <p:nvPr/>
          </p:nvSpPr>
          <p:spPr>
            <a:xfrm>
              <a:off x="1353734" y="881315"/>
              <a:ext cx="187420" cy="190001"/>
            </a:xfrm>
            <a:custGeom>
              <a:avLst/>
              <a:gdLst/>
              <a:ahLst/>
              <a:cxnLst/>
              <a:rect l="l" t="t" r="r" b="b"/>
              <a:pathLst>
                <a:path w="386433" h="391754" extrusionOk="0">
                  <a:moveTo>
                    <a:pt x="22225" y="106004"/>
                  </a:moveTo>
                  <a:cubicBezTo>
                    <a:pt x="40640" y="82509"/>
                    <a:pt x="84455" y="92670"/>
                    <a:pt x="109855" y="76795"/>
                  </a:cubicBezTo>
                  <a:cubicBezTo>
                    <a:pt x="113030" y="58379"/>
                    <a:pt x="107315" y="43139"/>
                    <a:pt x="98425" y="27264"/>
                  </a:cubicBezTo>
                  <a:cubicBezTo>
                    <a:pt x="122555" y="8850"/>
                    <a:pt x="153035" y="-7661"/>
                    <a:pt x="182880" y="3770"/>
                  </a:cubicBezTo>
                  <a:cubicBezTo>
                    <a:pt x="186690" y="19645"/>
                    <a:pt x="190500" y="36789"/>
                    <a:pt x="194945" y="55839"/>
                  </a:cubicBezTo>
                  <a:cubicBezTo>
                    <a:pt x="226695" y="60284"/>
                    <a:pt x="256540" y="42504"/>
                    <a:pt x="287020" y="52664"/>
                  </a:cubicBezTo>
                  <a:cubicBezTo>
                    <a:pt x="300355" y="119339"/>
                    <a:pt x="327660" y="186014"/>
                    <a:pt x="373380" y="237450"/>
                  </a:cubicBezTo>
                  <a:cubicBezTo>
                    <a:pt x="386080" y="250150"/>
                    <a:pt x="388620" y="262850"/>
                    <a:pt x="384810" y="280629"/>
                  </a:cubicBezTo>
                  <a:cubicBezTo>
                    <a:pt x="356870" y="380325"/>
                    <a:pt x="198755" y="356195"/>
                    <a:pt x="115570" y="391754"/>
                  </a:cubicBezTo>
                  <a:cubicBezTo>
                    <a:pt x="31115" y="324445"/>
                    <a:pt x="4445" y="213320"/>
                    <a:pt x="0" y="108545"/>
                  </a:cubicBezTo>
                  <a:cubicBezTo>
                    <a:pt x="8890" y="107275"/>
                    <a:pt x="15875" y="106004"/>
                    <a:pt x="22860" y="105370"/>
                  </a:cubicBezTo>
                  <a:cubicBezTo>
                    <a:pt x="16510" y="199984"/>
                    <a:pt x="46990" y="300314"/>
                    <a:pt x="115570" y="368259"/>
                  </a:cubicBezTo>
                  <a:cubicBezTo>
                    <a:pt x="184150" y="354925"/>
                    <a:pt x="258445" y="348575"/>
                    <a:pt x="323215" y="320634"/>
                  </a:cubicBezTo>
                  <a:cubicBezTo>
                    <a:pt x="316865" y="290789"/>
                    <a:pt x="302895" y="271104"/>
                    <a:pt x="309245" y="243164"/>
                  </a:cubicBezTo>
                  <a:cubicBezTo>
                    <a:pt x="322580" y="243164"/>
                    <a:pt x="333375" y="243164"/>
                    <a:pt x="347980" y="243164"/>
                  </a:cubicBezTo>
                  <a:cubicBezTo>
                    <a:pt x="325755" y="189825"/>
                    <a:pt x="288290" y="147279"/>
                    <a:pt x="278765" y="88225"/>
                  </a:cubicBezTo>
                  <a:cubicBezTo>
                    <a:pt x="273685" y="48220"/>
                    <a:pt x="226695" y="69809"/>
                    <a:pt x="203835" y="81875"/>
                  </a:cubicBezTo>
                  <a:cubicBezTo>
                    <a:pt x="206375" y="93304"/>
                    <a:pt x="208280" y="102829"/>
                    <a:pt x="210185" y="112354"/>
                  </a:cubicBezTo>
                  <a:cubicBezTo>
                    <a:pt x="182245" y="123784"/>
                    <a:pt x="158115" y="145375"/>
                    <a:pt x="128270" y="132675"/>
                  </a:cubicBezTo>
                  <a:cubicBezTo>
                    <a:pt x="121285" y="63459"/>
                    <a:pt x="57150" y="126325"/>
                    <a:pt x="22225" y="106004"/>
                  </a:cubicBezTo>
                  <a:close/>
                  <a:moveTo>
                    <a:pt x="165100" y="21550"/>
                  </a:moveTo>
                  <a:cubicBezTo>
                    <a:pt x="107315" y="11389"/>
                    <a:pt x="133350" y="88225"/>
                    <a:pt x="145415" y="118070"/>
                  </a:cubicBezTo>
                  <a:cubicBezTo>
                    <a:pt x="163195" y="119975"/>
                    <a:pt x="173355" y="109814"/>
                    <a:pt x="185420" y="100289"/>
                  </a:cubicBezTo>
                  <a:cubicBezTo>
                    <a:pt x="179070" y="72984"/>
                    <a:pt x="172720" y="46314"/>
                    <a:pt x="165100" y="21550"/>
                  </a:cubicBezTo>
                  <a:close/>
                  <a:moveTo>
                    <a:pt x="327660" y="266025"/>
                  </a:moveTo>
                  <a:cubicBezTo>
                    <a:pt x="328930" y="337145"/>
                    <a:pt x="368300" y="313014"/>
                    <a:pt x="357505" y="266025"/>
                  </a:cubicBezTo>
                  <a:cubicBezTo>
                    <a:pt x="349885" y="266025"/>
                    <a:pt x="340360" y="266025"/>
                    <a:pt x="327660" y="26602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24" name="Google Shape;424;p7"/>
            <p:cNvSpPr/>
            <p:nvPr/>
          </p:nvSpPr>
          <p:spPr>
            <a:xfrm>
              <a:off x="6088369" y="586056"/>
              <a:ext cx="149720" cy="115699"/>
            </a:xfrm>
            <a:custGeom>
              <a:avLst/>
              <a:gdLst/>
              <a:ahLst/>
              <a:cxnLst/>
              <a:rect l="l" t="t" r="r" b="b"/>
              <a:pathLst>
                <a:path w="308702" h="238555" extrusionOk="0">
                  <a:moveTo>
                    <a:pt x="275682" y="130540"/>
                  </a:moveTo>
                  <a:cubicBezTo>
                    <a:pt x="186782" y="134985"/>
                    <a:pt x="95977" y="143875"/>
                    <a:pt x="7712" y="150225"/>
                  </a:cubicBezTo>
                  <a:cubicBezTo>
                    <a:pt x="-8798" y="168640"/>
                    <a:pt x="1997" y="241030"/>
                    <a:pt x="32477" y="238490"/>
                  </a:cubicBezTo>
                  <a:cubicBezTo>
                    <a:pt x="126457" y="218805"/>
                    <a:pt x="214087" y="238490"/>
                    <a:pt x="308702" y="211820"/>
                  </a:cubicBezTo>
                  <a:cubicBezTo>
                    <a:pt x="278857" y="185150"/>
                    <a:pt x="322672" y="132445"/>
                    <a:pt x="275682" y="130540"/>
                  </a:cubicBezTo>
                  <a:close/>
                  <a:moveTo>
                    <a:pt x="271872" y="187690"/>
                  </a:moveTo>
                  <a:cubicBezTo>
                    <a:pt x="200752" y="219440"/>
                    <a:pt x="111217" y="202930"/>
                    <a:pt x="33112" y="211185"/>
                  </a:cubicBezTo>
                  <a:cubicBezTo>
                    <a:pt x="25492" y="195310"/>
                    <a:pt x="24857" y="195310"/>
                    <a:pt x="29302" y="175625"/>
                  </a:cubicBezTo>
                  <a:cubicBezTo>
                    <a:pt x="108677" y="166100"/>
                    <a:pt x="196307" y="146415"/>
                    <a:pt x="274412" y="159750"/>
                  </a:cubicBezTo>
                  <a:cubicBezTo>
                    <a:pt x="273777" y="169275"/>
                    <a:pt x="272507" y="179435"/>
                    <a:pt x="271872" y="187690"/>
                  </a:cubicBezTo>
                  <a:close/>
                  <a:moveTo>
                    <a:pt x="3902" y="80375"/>
                  </a:moveTo>
                  <a:cubicBezTo>
                    <a:pt x="10252" y="126095"/>
                    <a:pt x="181067" y="83550"/>
                    <a:pt x="218532" y="87995"/>
                  </a:cubicBezTo>
                  <a:cubicBezTo>
                    <a:pt x="295367" y="95615"/>
                    <a:pt x="307432" y="97520"/>
                    <a:pt x="293462" y="19415"/>
                  </a:cubicBezTo>
                  <a:cubicBezTo>
                    <a:pt x="285842" y="-17415"/>
                    <a:pt x="73117" y="11160"/>
                    <a:pt x="28032" y="2270"/>
                  </a:cubicBezTo>
                  <a:cubicBezTo>
                    <a:pt x="-10068" y="1635"/>
                    <a:pt x="6442" y="55610"/>
                    <a:pt x="3902" y="80375"/>
                  </a:cubicBezTo>
                  <a:close/>
                  <a:moveTo>
                    <a:pt x="40097" y="25130"/>
                  </a:moveTo>
                  <a:cubicBezTo>
                    <a:pt x="78197" y="25765"/>
                    <a:pt x="115027" y="14970"/>
                    <a:pt x="153762" y="23225"/>
                  </a:cubicBezTo>
                  <a:cubicBezTo>
                    <a:pt x="189957" y="39735"/>
                    <a:pt x="274412" y="-6620"/>
                    <a:pt x="276317" y="52435"/>
                  </a:cubicBezTo>
                  <a:cubicBezTo>
                    <a:pt x="287747" y="79105"/>
                    <a:pt x="54067" y="73390"/>
                    <a:pt x="26762" y="72120"/>
                  </a:cubicBezTo>
                  <a:cubicBezTo>
                    <a:pt x="27397" y="54975"/>
                    <a:pt x="15332" y="26400"/>
                    <a:pt x="40097" y="2513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425" name="Google Shape;425;p7"/>
            <p:cNvGrpSpPr/>
            <p:nvPr/>
          </p:nvGrpSpPr>
          <p:grpSpPr>
            <a:xfrm>
              <a:off x="3137402" y="1006079"/>
              <a:ext cx="129429" cy="165162"/>
              <a:chOff x="6793660" y="3322411"/>
              <a:chExt cx="268804" cy="342944"/>
            </a:xfrm>
          </p:grpSpPr>
          <p:sp>
            <p:nvSpPr>
              <p:cNvPr id="426" name="Google Shape;426;p7"/>
              <p:cNvSpPr/>
              <p:nvPr/>
            </p:nvSpPr>
            <p:spPr>
              <a:xfrm>
                <a:off x="6793660" y="3322411"/>
                <a:ext cx="268804" cy="342944"/>
              </a:xfrm>
              <a:custGeom>
                <a:avLst/>
                <a:gdLst/>
                <a:ahLst/>
                <a:cxnLst/>
                <a:rect l="l" t="t" r="r" b="b"/>
                <a:pathLst>
                  <a:path w="312563" h="398772" extrusionOk="0">
                    <a:moveTo>
                      <a:pt x="216826" y="153028"/>
                    </a:moveTo>
                    <a:cubicBezTo>
                      <a:pt x="221271" y="163188"/>
                      <a:pt x="230796" y="165093"/>
                      <a:pt x="238416" y="166997"/>
                    </a:cubicBezTo>
                    <a:cubicBezTo>
                      <a:pt x="302551" y="185413"/>
                      <a:pt x="337476" y="278758"/>
                      <a:pt x="291756" y="323843"/>
                    </a:cubicBezTo>
                    <a:cubicBezTo>
                      <a:pt x="232701" y="397503"/>
                      <a:pt x="134911" y="398772"/>
                      <a:pt x="48551" y="398772"/>
                    </a:cubicBezTo>
                    <a:cubicBezTo>
                      <a:pt x="926" y="373372"/>
                      <a:pt x="31406" y="246372"/>
                      <a:pt x="16166" y="193668"/>
                    </a:cubicBezTo>
                    <a:cubicBezTo>
                      <a:pt x="21881" y="142868"/>
                      <a:pt x="-23839" y="59047"/>
                      <a:pt x="17436" y="23488"/>
                    </a:cubicBezTo>
                    <a:cubicBezTo>
                      <a:pt x="114591" y="-33028"/>
                      <a:pt x="340016" y="13328"/>
                      <a:pt x="216826" y="153028"/>
                    </a:cubicBezTo>
                    <a:close/>
                    <a:moveTo>
                      <a:pt x="54901" y="378453"/>
                    </a:moveTo>
                    <a:cubicBezTo>
                      <a:pt x="170471" y="401313"/>
                      <a:pt x="394626" y="293997"/>
                      <a:pt x="234606" y="185413"/>
                    </a:cubicBezTo>
                    <a:cubicBezTo>
                      <a:pt x="203491" y="168903"/>
                      <a:pt x="153326" y="198747"/>
                      <a:pt x="133006" y="175253"/>
                    </a:cubicBezTo>
                    <a:cubicBezTo>
                      <a:pt x="144436" y="149218"/>
                      <a:pt x="190791" y="149218"/>
                      <a:pt x="209206" y="125088"/>
                    </a:cubicBezTo>
                    <a:cubicBezTo>
                      <a:pt x="287946" y="16503"/>
                      <a:pt x="107606" y="-642"/>
                      <a:pt x="40296" y="38093"/>
                    </a:cubicBezTo>
                    <a:cubicBezTo>
                      <a:pt x="2831" y="52697"/>
                      <a:pt x="33311" y="106672"/>
                      <a:pt x="30136" y="137153"/>
                    </a:cubicBezTo>
                    <a:cubicBezTo>
                      <a:pt x="44741" y="218433"/>
                      <a:pt x="40931" y="297808"/>
                      <a:pt x="54901" y="37845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27" name="Google Shape;427;p7"/>
              <p:cNvSpPr/>
              <p:nvPr/>
            </p:nvSpPr>
            <p:spPr>
              <a:xfrm>
                <a:off x="6856211" y="3513113"/>
                <a:ext cx="129046" cy="89953"/>
              </a:xfrm>
              <a:custGeom>
                <a:avLst/>
                <a:gdLst/>
                <a:ahLst/>
                <a:cxnLst/>
                <a:rect l="l" t="t" r="r" b="b"/>
                <a:pathLst>
                  <a:path w="150053" h="104597" extrusionOk="0">
                    <a:moveTo>
                      <a:pt x="0" y="23515"/>
                    </a:moveTo>
                    <a:cubicBezTo>
                      <a:pt x="96520" y="-43160"/>
                      <a:pt x="239395" y="48280"/>
                      <a:pt x="74930" y="95905"/>
                    </a:cubicBezTo>
                    <a:cubicBezTo>
                      <a:pt x="-23495" y="118765"/>
                      <a:pt x="19685" y="97175"/>
                      <a:pt x="0" y="23515"/>
                    </a:cubicBezTo>
                    <a:close/>
                    <a:moveTo>
                      <a:pt x="92075" y="16530"/>
                    </a:moveTo>
                    <a:cubicBezTo>
                      <a:pt x="57150" y="22880"/>
                      <a:pt x="17780" y="24150"/>
                      <a:pt x="31750" y="69235"/>
                    </a:cubicBezTo>
                    <a:cubicBezTo>
                      <a:pt x="53340" y="109875"/>
                      <a:pt x="184150" y="29230"/>
                      <a:pt x="92075" y="1653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28" name="Google Shape;428;p7"/>
              <p:cNvSpPr/>
              <p:nvPr/>
            </p:nvSpPr>
            <p:spPr>
              <a:xfrm>
                <a:off x="6843642" y="3359143"/>
                <a:ext cx="112645" cy="75760"/>
              </a:xfrm>
              <a:custGeom>
                <a:avLst/>
                <a:gdLst/>
                <a:ahLst/>
                <a:cxnLst/>
                <a:rect l="l" t="t" r="r" b="b"/>
                <a:pathLst>
                  <a:path w="130983" h="88093" extrusionOk="0">
                    <a:moveTo>
                      <a:pt x="0" y="22716"/>
                    </a:moveTo>
                    <a:cubicBezTo>
                      <a:pt x="33020" y="8111"/>
                      <a:pt x="162560" y="-29989"/>
                      <a:pt x="123825" y="44941"/>
                    </a:cubicBezTo>
                    <a:cubicBezTo>
                      <a:pt x="67945" y="81136"/>
                      <a:pt x="0" y="130031"/>
                      <a:pt x="0" y="22716"/>
                    </a:cubicBezTo>
                    <a:close/>
                    <a:moveTo>
                      <a:pt x="34289" y="67166"/>
                    </a:moveTo>
                    <a:cubicBezTo>
                      <a:pt x="60325" y="58911"/>
                      <a:pt x="96520" y="46846"/>
                      <a:pt x="102235" y="20176"/>
                    </a:cubicBezTo>
                    <a:cubicBezTo>
                      <a:pt x="74295" y="17636"/>
                      <a:pt x="50164" y="25256"/>
                      <a:pt x="27305" y="37321"/>
                    </a:cubicBezTo>
                    <a:cubicBezTo>
                      <a:pt x="24130" y="49386"/>
                      <a:pt x="24764" y="57641"/>
                      <a:pt x="34289" y="6716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429" name="Google Shape;429;p7"/>
            <p:cNvSpPr/>
            <p:nvPr/>
          </p:nvSpPr>
          <p:spPr>
            <a:xfrm>
              <a:off x="2776508" y="1006744"/>
              <a:ext cx="212021" cy="115156"/>
            </a:xfrm>
            <a:custGeom>
              <a:avLst/>
              <a:gdLst/>
              <a:ahLst/>
              <a:cxnLst/>
              <a:rect l="l" t="t" r="r" b="b"/>
              <a:pathLst>
                <a:path w="550703" h="299106" extrusionOk="0">
                  <a:moveTo>
                    <a:pt x="315400" y="163550"/>
                  </a:moveTo>
                  <a:cubicBezTo>
                    <a:pt x="376995" y="159105"/>
                    <a:pt x="479865" y="221335"/>
                    <a:pt x="505265" y="137515"/>
                  </a:cubicBezTo>
                  <a:cubicBezTo>
                    <a:pt x="521140" y="29565"/>
                    <a:pt x="410015" y="17500"/>
                    <a:pt x="347150" y="85445"/>
                  </a:cubicBezTo>
                  <a:cubicBezTo>
                    <a:pt x="271585" y="162915"/>
                    <a:pt x="215070" y="322300"/>
                    <a:pt x="82355" y="296265"/>
                  </a:cubicBezTo>
                  <a:cubicBezTo>
                    <a:pt x="-122750" y="216255"/>
                    <a:pt x="103945" y="13055"/>
                    <a:pt x="235390" y="104495"/>
                  </a:cubicBezTo>
                  <a:cubicBezTo>
                    <a:pt x="255075" y="120370"/>
                    <a:pt x="243645" y="141960"/>
                    <a:pt x="220150" y="127990"/>
                  </a:cubicBezTo>
                  <a:cubicBezTo>
                    <a:pt x="107120" y="72745"/>
                    <a:pt x="-35755" y="251180"/>
                    <a:pt x="118550" y="248640"/>
                  </a:cubicBezTo>
                  <a:cubicBezTo>
                    <a:pt x="248725" y="211810"/>
                    <a:pt x="274760" y="49885"/>
                    <a:pt x="402395" y="9245"/>
                  </a:cubicBezTo>
                  <a:cubicBezTo>
                    <a:pt x="433510" y="1625"/>
                    <a:pt x="474785" y="-10440"/>
                    <a:pt x="498280" y="17500"/>
                  </a:cubicBezTo>
                  <a:cubicBezTo>
                    <a:pt x="519235" y="48615"/>
                    <a:pt x="559240" y="75920"/>
                    <a:pt x="549080" y="117830"/>
                  </a:cubicBezTo>
                  <a:cubicBezTo>
                    <a:pt x="541460" y="223240"/>
                    <a:pt x="350325" y="257530"/>
                    <a:pt x="315400" y="163550"/>
                  </a:cubicBezTo>
                  <a:close/>
                  <a:moveTo>
                    <a:pt x="128710" y="265785"/>
                  </a:moveTo>
                  <a:cubicBezTo>
                    <a:pt x="119820" y="279120"/>
                    <a:pt x="105215" y="267055"/>
                    <a:pt x="94420" y="274040"/>
                  </a:cubicBezTo>
                  <a:cubicBezTo>
                    <a:pt x="113470" y="281660"/>
                    <a:pt x="117280" y="256260"/>
                    <a:pt x="133790" y="268960"/>
                  </a:cubicBezTo>
                  <a:cubicBezTo>
                    <a:pt x="135060" y="268960"/>
                    <a:pt x="136330" y="267690"/>
                    <a:pt x="137600" y="267055"/>
                  </a:cubicBezTo>
                  <a:cubicBezTo>
                    <a:pt x="134425" y="266420"/>
                    <a:pt x="131885" y="266420"/>
                    <a:pt x="128710" y="265785"/>
                  </a:cubicBezTo>
                  <a:close/>
                  <a:moveTo>
                    <a:pt x="39175" y="164820"/>
                  </a:moveTo>
                  <a:cubicBezTo>
                    <a:pt x="11870" y="209270"/>
                    <a:pt x="25205" y="257530"/>
                    <a:pt x="65210" y="265150"/>
                  </a:cubicBezTo>
                  <a:cubicBezTo>
                    <a:pt x="34730" y="237210"/>
                    <a:pt x="20125" y="205460"/>
                    <a:pt x="39175" y="16482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430" name="Google Shape;430;p7"/>
            <p:cNvSpPr/>
            <p:nvPr/>
          </p:nvSpPr>
          <p:spPr>
            <a:xfrm rot="1466637">
              <a:off x="5246242" y="579297"/>
              <a:ext cx="132710" cy="129208"/>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431" name="Google Shape;431;p7"/>
          <p:cNvSpPr txBox="1">
            <a:spLocks noGrp="1"/>
          </p:cNvSpPr>
          <p:nvPr>
            <p:ph type="title"/>
          </p:nvPr>
        </p:nvSpPr>
        <p:spPr>
          <a:xfrm>
            <a:off x="1371167" y="882701"/>
            <a:ext cx="9449600" cy="733600"/>
          </a:xfrm>
          <a:prstGeom prst="rect">
            <a:avLst/>
          </a:prstGeom>
        </p:spPr>
        <p:txBody>
          <a:bodyPr spcFirstLastPara="1" wrap="square" lIns="0" tIns="0" rIns="0" bIns="0"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32" name="Google Shape;432;p7"/>
          <p:cNvSpPr txBox="1">
            <a:spLocks noGrp="1"/>
          </p:cNvSpPr>
          <p:nvPr>
            <p:ph type="body" idx="1"/>
          </p:nvPr>
        </p:nvSpPr>
        <p:spPr>
          <a:xfrm>
            <a:off x="1371167" y="1908000"/>
            <a:ext cx="2934000" cy="3543200"/>
          </a:xfrm>
          <a:prstGeom prst="rect">
            <a:avLst/>
          </a:prstGeom>
        </p:spPr>
        <p:txBody>
          <a:bodyPr spcFirstLastPara="1" wrap="square" lIns="0" tIns="0" rIns="0" bIns="0" anchor="t" anchorCtr="0">
            <a:noAutofit/>
          </a:bodyPr>
          <a:lstStyle>
            <a:lvl1pPr marL="609585" lvl="0" indent="-440256" rtl="0">
              <a:spcBef>
                <a:spcPts val="800"/>
              </a:spcBef>
              <a:spcAft>
                <a:spcPts val="0"/>
              </a:spcAft>
              <a:buSzPts val="1600"/>
              <a:buChar char="✘"/>
              <a:defRPr sz="2133"/>
            </a:lvl1pPr>
            <a:lvl2pPr marL="1219170" lvl="1" indent="-440256" rtl="0">
              <a:spcBef>
                <a:spcPts val="0"/>
              </a:spcBef>
              <a:spcAft>
                <a:spcPts val="0"/>
              </a:spcAft>
              <a:buSzPts val="1600"/>
              <a:buChar char="✗"/>
              <a:defRPr sz="2133"/>
            </a:lvl2pPr>
            <a:lvl3pPr marL="1828754" lvl="2" indent="-440256" rtl="0">
              <a:spcBef>
                <a:spcPts val="0"/>
              </a:spcBef>
              <a:spcAft>
                <a:spcPts val="0"/>
              </a:spcAft>
              <a:buSzPts val="1600"/>
              <a:buChar char="✗"/>
              <a:defRPr sz="2133"/>
            </a:lvl3pPr>
            <a:lvl4pPr marL="2438339" lvl="3" indent="-440256" rtl="0">
              <a:spcBef>
                <a:spcPts val="0"/>
              </a:spcBef>
              <a:spcAft>
                <a:spcPts val="0"/>
              </a:spcAft>
              <a:buSzPts val="1600"/>
              <a:buChar char="✗"/>
              <a:defRPr sz="2133"/>
            </a:lvl4pPr>
            <a:lvl5pPr marL="3047924" lvl="4" indent="-440256" rtl="0">
              <a:spcBef>
                <a:spcPts val="0"/>
              </a:spcBef>
              <a:spcAft>
                <a:spcPts val="0"/>
              </a:spcAft>
              <a:buSzPts val="1600"/>
              <a:buChar char="✗"/>
              <a:defRPr sz="2133"/>
            </a:lvl5pPr>
            <a:lvl6pPr marL="3657509" lvl="5" indent="-440256" rtl="0">
              <a:spcBef>
                <a:spcPts val="0"/>
              </a:spcBef>
              <a:spcAft>
                <a:spcPts val="0"/>
              </a:spcAft>
              <a:buSzPts val="1600"/>
              <a:buChar char="✗"/>
              <a:defRPr sz="2133"/>
            </a:lvl6pPr>
            <a:lvl7pPr marL="4267093" lvl="6" indent="-440256" rtl="0">
              <a:spcBef>
                <a:spcPts val="0"/>
              </a:spcBef>
              <a:spcAft>
                <a:spcPts val="0"/>
              </a:spcAft>
              <a:buSzPts val="1600"/>
              <a:buChar char="✗"/>
              <a:defRPr sz="2133"/>
            </a:lvl7pPr>
            <a:lvl8pPr marL="4876678" lvl="7" indent="-440256" rtl="0">
              <a:spcBef>
                <a:spcPts val="0"/>
              </a:spcBef>
              <a:spcAft>
                <a:spcPts val="0"/>
              </a:spcAft>
              <a:buSzPts val="1600"/>
              <a:buChar char="✗"/>
              <a:defRPr sz="2133"/>
            </a:lvl8pPr>
            <a:lvl9pPr marL="5486263" lvl="8" indent="-440256" rtl="0">
              <a:spcBef>
                <a:spcPts val="0"/>
              </a:spcBef>
              <a:spcAft>
                <a:spcPts val="0"/>
              </a:spcAft>
              <a:buSzPts val="1600"/>
              <a:buChar char="✗"/>
              <a:defRPr sz="2133"/>
            </a:lvl9pPr>
          </a:lstStyle>
          <a:p>
            <a:endParaRPr/>
          </a:p>
        </p:txBody>
      </p:sp>
      <p:sp>
        <p:nvSpPr>
          <p:cNvPr id="433" name="Google Shape;433;p7"/>
          <p:cNvSpPr txBox="1">
            <a:spLocks noGrp="1"/>
          </p:cNvSpPr>
          <p:nvPr>
            <p:ph type="body" idx="2"/>
          </p:nvPr>
        </p:nvSpPr>
        <p:spPr>
          <a:xfrm>
            <a:off x="4586291" y="1908000"/>
            <a:ext cx="2934000" cy="3543200"/>
          </a:xfrm>
          <a:prstGeom prst="rect">
            <a:avLst/>
          </a:prstGeom>
        </p:spPr>
        <p:txBody>
          <a:bodyPr spcFirstLastPara="1" wrap="square" lIns="0" tIns="0" rIns="0" bIns="0" anchor="t" anchorCtr="0">
            <a:noAutofit/>
          </a:bodyPr>
          <a:lstStyle>
            <a:lvl1pPr marL="609585" lvl="0" indent="-440256" rtl="0">
              <a:spcBef>
                <a:spcPts val="800"/>
              </a:spcBef>
              <a:spcAft>
                <a:spcPts val="0"/>
              </a:spcAft>
              <a:buSzPts val="1600"/>
              <a:buChar char="✘"/>
              <a:defRPr sz="2133"/>
            </a:lvl1pPr>
            <a:lvl2pPr marL="1219170" lvl="1" indent="-440256" rtl="0">
              <a:spcBef>
                <a:spcPts val="0"/>
              </a:spcBef>
              <a:spcAft>
                <a:spcPts val="0"/>
              </a:spcAft>
              <a:buSzPts val="1600"/>
              <a:buChar char="✗"/>
              <a:defRPr sz="2133"/>
            </a:lvl2pPr>
            <a:lvl3pPr marL="1828754" lvl="2" indent="-440256" rtl="0">
              <a:spcBef>
                <a:spcPts val="0"/>
              </a:spcBef>
              <a:spcAft>
                <a:spcPts val="0"/>
              </a:spcAft>
              <a:buSzPts val="1600"/>
              <a:buChar char="✗"/>
              <a:defRPr sz="2133"/>
            </a:lvl3pPr>
            <a:lvl4pPr marL="2438339" lvl="3" indent="-440256" rtl="0">
              <a:spcBef>
                <a:spcPts val="0"/>
              </a:spcBef>
              <a:spcAft>
                <a:spcPts val="0"/>
              </a:spcAft>
              <a:buSzPts val="1600"/>
              <a:buChar char="✗"/>
              <a:defRPr sz="2133"/>
            </a:lvl4pPr>
            <a:lvl5pPr marL="3047924" lvl="4" indent="-440256" rtl="0">
              <a:spcBef>
                <a:spcPts val="0"/>
              </a:spcBef>
              <a:spcAft>
                <a:spcPts val="0"/>
              </a:spcAft>
              <a:buSzPts val="1600"/>
              <a:buChar char="✗"/>
              <a:defRPr sz="2133"/>
            </a:lvl5pPr>
            <a:lvl6pPr marL="3657509" lvl="5" indent="-440256" rtl="0">
              <a:spcBef>
                <a:spcPts val="0"/>
              </a:spcBef>
              <a:spcAft>
                <a:spcPts val="0"/>
              </a:spcAft>
              <a:buSzPts val="1600"/>
              <a:buChar char="✗"/>
              <a:defRPr sz="2133"/>
            </a:lvl6pPr>
            <a:lvl7pPr marL="4267093" lvl="6" indent="-440256" rtl="0">
              <a:spcBef>
                <a:spcPts val="0"/>
              </a:spcBef>
              <a:spcAft>
                <a:spcPts val="0"/>
              </a:spcAft>
              <a:buSzPts val="1600"/>
              <a:buChar char="✗"/>
              <a:defRPr sz="2133"/>
            </a:lvl7pPr>
            <a:lvl8pPr marL="4876678" lvl="7" indent="-440256" rtl="0">
              <a:spcBef>
                <a:spcPts val="0"/>
              </a:spcBef>
              <a:spcAft>
                <a:spcPts val="0"/>
              </a:spcAft>
              <a:buSzPts val="1600"/>
              <a:buChar char="✗"/>
              <a:defRPr sz="2133"/>
            </a:lvl8pPr>
            <a:lvl9pPr marL="5486263" lvl="8" indent="-440256" rtl="0">
              <a:spcBef>
                <a:spcPts val="0"/>
              </a:spcBef>
              <a:spcAft>
                <a:spcPts val="0"/>
              </a:spcAft>
              <a:buSzPts val="1600"/>
              <a:buChar char="✗"/>
              <a:defRPr sz="2133"/>
            </a:lvl9pPr>
          </a:lstStyle>
          <a:p>
            <a:endParaRPr/>
          </a:p>
        </p:txBody>
      </p:sp>
      <p:sp>
        <p:nvSpPr>
          <p:cNvPr id="434" name="Google Shape;434;p7"/>
          <p:cNvSpPr txBox="1">
            <a:spLocks noGrp="1"/>
          </p:cNvSpPr>
          <p:nvPr>
            <p:ph type="body" idx="3"/>
          </p:nvPr>
        </p:nvSpPr>
        <p:spPr>
          <a:xfrm>
            <a:off x="7801415" y="1908000"/>
            <a:ext cx="2934000" cy="3543200"/>
          </a:xfrm>
          <a:prstGeom prst="rect">
            <a:avLst/>
          </a:prstGeom>
        </p:spPr>
        <p:txBody>
          <a:bodyPr spcFirstLastPara="1" wrap="square" lIns="0" tIns="0" rIns="0" bIns="0" anchor="t" anchorCtr="0">
            <a:noAutofit/>
          </a:bodyPr>
          <a:lstStyle>
            <a:lvl1pPr marL="609585" lvl="0" indent="-440256" rtl="0">
              <a:spcBef>
                <a:spcPts val="800"/>
              </a:spcBef>
              <a:spcAft>
                <a:spcPts val="0"/>
              </a:spcAft>
              <a:buSzPts val="1600"/>
              <a:buChar char="✘"/>
              <a:defRPr sz="2133"/>
            </a:lvl1pPr>
            <a:lvl2pPr marL="1219170" lvl="1" indent="-440256" rtl="0">
              <a:spcBef>
                <a:spcPts val="0"/>
              </a:spcBef>
              <a:spcAft>
                <a:spcPts val="0"/>
              </a:spcAft>
              <a:buSzPts val="1600"/>
              <a:buChar char="✗"/>
              <a:defRPr sz="2133"/>
            </a:lvl2pPr>
            <a:lvl3pPr marL="1828754" lvl="2" indent="-440256" rtl="0">
              <a:spcBef>
                <a:spcPts val="0"/>
              </a:spcBef>
              <a:spcAft>
                <a:spcPts val="0"/>
              </a:spcAft>
              <a:buSzPts val="1600"/>
              <a:buChar char="✗"/>
              <a:defRPr sz="2133"/>
            </a:lvl3pPr>
            <a:lvl4pPr marL="2438339" lvl="3" indent="-440256" rtl="0">
              <a:spcBef>
                <a:spcPts val="0"/>
              </a:spcBef>
              <a:spcAft>
                <a:spcPts val="0"/>
              </a:spcAft>
              <a:buSzPts val="1600"/>
              <a:buChar char="✗"/>
              <a:defRPr sz="2133"/>
            </a:lvl4pPr>
            <a:lvl5pPr marL="3047924" lvl="4" indent="-440256" rtl="0">
              <a:spcBef>
                <a:spcPts val="0"/>
              </a:spcBef>
              <a:spcAft>
                <a:spcPts val="0"/>
              </a:spcAft>
              <a:buSzPts val="1600"/>
              <a:buChar char="✗"/>
              <a:defRPr sz="2133"/>
            </a:lvl5pPr>
            <a:lvl6pPr marL="3657509" lvl="5" indent="-440256" rtl="0">
              <a:spcBef>
                <a:spcPts val="0"/>
              </a:spcBef>
              <a:spcAft>
                <a:spcPts val="0"/>
              </a:spcAft>
              <a:buSzPts val="1600"/>
              <a:buChar char="✗"/>
              <a:defRPr sz="2133"/>
            </a:lvl6pPr>
            <a:lvl7pPr marL="4267093" lvl="6" indent="-440256" rtl="0">
              <a:spcBef>
                <a:spcPts val="0"/>
              </a:spcBef>
              <a:spcAft>
                <a:spcPts val="0"/>
              </a:spcAft>
              <a:buSzPts val="1600"/>
              <a:buChar char="✗"/>
              <a:defRPr sz="2133"/>
            </a:lvl7pPr>
            <a:lvl8pPr marL="4876678" lvl="7" indent="-440256" rtl="0">
              <a:spcBef>
                <a:spcPts val="0"/>
              </a:spcBef>
              <a:spcAft>
                <a:spcPts val="0"/>
              </a:spcAft>
              <a:buSzPts val="1600"/>
              <a:buChar char="✗"/>
              <a:defRPr sz="2133"/>
            </a:lvl8pPr>
            <a:lvl9pPr marL="5486263" lvl="8" indent="-440256" rtl="0">
              <a:spcBef>
                <a:spcPts val="0"/>
              </a:spcBef>
              <a:spcAft>
                <a:spcPts val="0"/>
              </a:spcAft>
              <a:buSzPts val="1600"/>
              <a:buChar char="✗"/>
              <a:defRPr sz="2133"/>
            </a:lvl9pPr>
          </a:lstStyle>
          <a:p>
            <a:endParaRPr/>
          </a:p>
        </p:txBody>
      </p:sp>
      <p:sp>
        <p:nvSpPr>
          <p:cNvPr id="435" name="Google Shape;435;p7"/>
          <p:cNvSpPr txBox="1">
            <a:spLocks noGrp="1"/>
          </p:cNvSpPr>
          <p:nvPr>
            <p:ph type="sldNum" idx="12"/>
          </p:nvPr>
        </p:nvSpPr>
        <p:spPr>
          <a:xfrm>
            <a:off x="5730167" y="6333133"/>
            <a:ext cx="731600" cy="3692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algn="ctr"/>
            <a:fld id="{00000000-1234-1234-1234-123412341234}" type="slidenum">
              <a:rPr lang="en" smtClean="0"/>
              <a:pPr algn="ctr"/>
              <a:t>‹#›</a:t>
            </a:fld>
            <a:endParaRPr lang="en" dirty="0"/>
          </a:p>
        </p:txBody>
      </p:sp>
    </p:spTree>
    <p:extLst>
      <p:ext uri="{BB962C8B-B14F-4D97-AF65-F5344CB8AC3E}">
        <p14:creationId xmlns:p14="http://schemas.microsoft.com/office/powerpoint/2010/main" val="33547392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241"/>
        <p:cNvGrpSpPr/>
        <p:nvPr/>
      </p:nvGrpSpPr>
      <p:grpSpPr>
        <a:xfrm>
          <a:off x="0" y="0"/>
          <a:ext cx="0" cy="0"/>
          <a:chOff x="0" y="0"/>
          <a:chExt cx="0" cy="0"/>
        </a:xfrm>
      </p:grpSpPr>
      <p:grpSp>
        <p:nvGrpSpPr>
          <p:cNvPr id="242" name="Google Shape;242;p5"/>
          <p:cNvGrpSpPr/>
          <p:nvPr/>
        </p:nvGrpSpPr>
        <p:grpSpPr>
          <a:xfrm>
            <a:off x="-60804" y="5788527"/>
            <a:ext cx="12363231" cy="1214388"/>
            <a:chOff x="-45603" y="440026"/>
            <a:chExt cx="9272423" cy="910791"/>
          </a:xfrm>
        </p:grpSpPr>
        <p:sp>
          <p:nvSpPr>
            <p:cNvPr id="243" name="Google Shape;243;p5"/>
            <p:cNvSpPr/>
            <p:nvPr/>
          </p:nvSpPr>
          <p:spPr>
            <a:xfrm>
              <a:off x="2176354" y="708034"/>
              <a:ext cx="281779" cy="397462"/>
            </a:xfrm>
            <a:custGeom>
              <a:avLst/>
              <a:gdLst/>
              <a:ahLst/>
              <a:cxnLst/>
              <a:rect l="l" t="t" r="r" b="b"/>
              <a:pathLst>
                <a:path w="580988" h="819510" extrusionOk="0">
                  <a:moveTo>
                    <a:pt x="261759" y="635000"/>
                  </a:moveTo>
                  <a:cubicBezTo>
                    <a:pt x="260489" y="670560"/>
                    <a:pt x="259854" y="707390"/>
                    <a:pt x="258584" y="743585"/>
                  </a:cubicBezTo>
                  <a:cubicBezTo>
                    <a:pt x="292874" y="774065"/>
                    <a:pt x="337324" y="753745"/>
                    <a:pt x="370344" y="778510"/>
                  </a:cubicBezTo>
                  <a:cubicBezTo>
                    <a:pt x="388124" y="796290"/>
                    <a:pt x="360184" y="805815"/>
                    <a:pt x="345579" y="806450"/>
                  </a:cubicBezTo>
                  <a:cubicBezTo>
                    <a:pt x="281444" y="810895"/>
                    <a:pt x="120154" y="844550"/>
                    <a:pt x="84594" y="782320"/>
                  </a:cubicBezTo>
                  <a:cubicBezTo>
                    <a:pt x="104914" y="743585"/>
                    <a:pt x="160159" y="739140"/>
                    <a:pt x="200164" y="733425"/>
                  </a:cubicBezTo>
                  <a:cubicBezTo>
                    <a:pt x="208419" y="702310"/>
                    <a:pt x="212229" y="670560"/>
                    <a:pt x="214769" y="636905"/>
                  </a:cubicBezTo>
                  <a:cubicBezTo>
                    <a:pt x="180479" y="630555"/>
                    <a:pt x="21729" y="575945"/>
                    <a:pt x="35064" y="537210"/>
                  </a:cubicBezTo>
                  <a:cubicBezTo>
                    <a:pt x="45859" y="514985"/>
                    <a:pt x="66179" y="514985"/>
                    <a:pt x="85864" y="524510"/>
                  </a:cubicBezTo>
                  <a:cubicBezTo>
                    <a:pt x="101739" y="527685"/>
                    <a:pt x="102374" y="527685"/>
                    <a:pt x="110629" y="506730"/>
                  </a:cubicBezTo>
                  <a:cubicBezTo>
                    <a:pt x="-130036" y="377825"/>
                    <a:pt x="62369" y="18415"/>
                    <a:pt x="303034" y="81280"/>
                  </a:cubicBezTo>
                  <a:cubicBezTo>
                    <a:pt x="336054" y="60325"/>
                    <a:pt x="301764" y="19050"/>
                    <a:pt x="337959" y="0"/>
                  </a:cubicBezTo>
                  <a:cubicBezTo>
                    <a:pt x="712609" y="106045"/>
                    <a:pt x="628154" y="591820"/>
                    <a:pt x="261759" y="635000"/>
                  </a:cubicBezTo>
                  <a:close/>
                  <a:moveTo>
                    <a:pt x="499884" y="133350"/>
                  </a:moveTo>
                  <a:cubicBezTo>
                    <a:pt x="496709" y="130810"/>
                    <a:pt x="494169" y="128905"/>
                    <a:pt x="490994" y="126365"/>
                  </a:cubicBezTo>
                  <a:cubicBezTo>
                    <a:pt x="486549" y="104775"/>
                    <a:pt x="434479" y="60960"/>
                    <a:pt x="410349" y="62865"/>
                  </a:cubicBezTo>
                  <a:cubicBezTo>
                    <a:pt x="432574" y="86360"/>
                    <a:pt x="460514" y="116205"/>
                    <a:pt x="490994" y="125730"/>
                  </a:cubicBezTo>
                  <a:cubicBezTo>
                    <a:pt x="496074" y="130810"/>
                    <a:pt x="508774" y="133350"/>
                    <a:pt x="503694" y="142240"/>
                  </a:cubicBezTo>
                  <a:cubicBezTo>
                    <a:pt x="556399" y="230505"/>
                    <a:pt x="555764" y="327025"/>
                    <a:pt x="531634" y="424815"/>
                  </a:cubicBezTo>
                  <a:cubicBezTo>
                    <a:pt x="461784" y="501650"/>
                    <a:pt x="409079" y="557530"/>
                    <a:pt x="303669" y="596265"/>
                  </a:cubicBezTo>
                  <a:cubicBezTo>
                    <a:pt x="379869" y="597535"/>
                    <a:pt x="484644" y="531495"/>
                    <a:pt x="502424" y="456565"/>
                  </a:cubicBezTo>
                  <a:cubicBezTo>
                    <a:pt x="528459" y="450850"/>
                    <a:pt x="532904" y="424180"/>
                    <a:pt x="534174" y="401955"/>
                  </a:cubicBezTo>
                  <a:cubicBezTo>
                    <a:pt x="576719" y="365760"/>
                    <a:pt x="577354" y="186055"/>
                    <a:pt x="515759" y="169545"/>
                  </a:cubicBezTo>
                  <a:cubicBezTo>
                    <a:pt x="510679" y="167005"/>
                    <a:pt x="506234" y="163830"/>
                    <a:pt x="508774" y="156845"/>
                  </a:cubicBezTo>
                  <a:cubicBezTo>
                    <a:pt x="506234" y="149225"/>
                    <a:pt x="503694" y="140970"/>
                    <a:pt x="499884" y="133350"/>
                  </a:cubicBezTo>
                  <a:close/>
                  <a:moveTo>
                    <a:pt x="436384" y="353060"/>
                  </a:moveTo>
                  <a:cubicBezTo>
                    <a:pt x="407174" y="354330"/>
                    <a:pt x="381774" y="360680"/>
                    <a:pt x="357009" y="374650"/>
                  </a:cubicBezTo>
                  <a:cubicBezTo>
                    <a:pt x="315099" y="355600"/>
                    <a:pt x="231914" y="308610"/>
                    <a:pt x="218579" y="382905"/>
                  </a:cubicBezTo>
                  <a:cubicBezTo>
                    <a:pt x="273824" y="443230"/>
                    <a:pt x="255409" y="433070"/>
                    <a:pt x="251599" y="511175"/>
                  </a:cubicBezTo>
                  <a:cubicBezTo>
                    <a:pt x="299224" y="529590"/>
                    <a:pt x="336689" y="398145"/>
                    <a:pt x="367169" y="370205"/>
                  </a:cubicBezTo>
                  <a:cubicBezTo>
                    <a:pt x="385584" y="381635"/>
                    <a:pt x="386854" y="407035"/>
                    <a:pt x="405269" y="418465"/>
                  </a:cubicBezTo>
                  <a:cubicBezTo>
                    <a:pt x="433844" y="408305"/>
                    <a:pt x="393204" y="377190"/>
                    <a:pt x="412254" y="367030"/>
                  </a:cubicBezTo>
                  <a:cubicBezTo>
                    <a:pt x="416699" y="370840"/>
                    <a:pt x="421144" y="375285"/>
                    <a:pt x="424954" y="379095"/>
                  </a:cubicBezTo>
                  <a:cubicBezTo>
                    <a:pt x="441464" y="362585"/>
                    <a:pt x="432574" y="347345"/>
                    <a:pt x="445909" y="325755"/>
                  </a:cubicBezTo>
                  <a:cubicBezTo>
                    <a:pt x="430034" y="335280"/>
                    <a:pt x="435114" y="344805"/>
                    <a:pt x="436384" y="353060"/>
                  </a:cubicBezTo>
                  <a:close/>
                  <a:moveTo>
                    <a:pt x="230009" y="513715"/>
                  </a:moveTo>
                  <a:cubicBezTo>
                    <a:pt x="255409" y="407035"/>
                    <a:pt x="231279" y="448310"/>
                    <a:pt x="205244" y="394335"/>
                  </a:cubicBezTo>
                  <a:cubicBezTo>
                    <a:pt x="189369" y="314325"/>
                    <a:pt x="283349" y="313055"/>
                    <a:pt x="332879" y="344805"/>
                  </a:cubicBezTo>
                  <a:cubicBezTo>
                    <a:pt x="358914" y="363855"/>
                    <a:pt x="376694" y="337820"/>
                    <a:pt x="403364" y="332105"/>
                  </a:cubicBezTo>
                  <a:cubicBezTo>
                    <a:pt x="402094" y="320675"/>
                    <a:pt x="411619" y="307975"/>
                    <a:pt x="402094" y="296545"/>
                  </a:cubicBezTo>
                  <a:cubicBezTo>
                    <a:pt x="353199" y="279400"/>
                    <a:pt x="317004" y="340360"/>
                    <a:pt x="268109" y="302260"/>
                  </a:cubicBezTo>
                  <a:cubicBezTo>
                    <a:pt x="269379" y="285115"/>
                    <a:pt x="264934" y="267335"/>
                    <a:pt x="270649" y="250190"/>
                  </a:cubicBezTo>
                  <a:cubicBezTo>
                    <a:pt x="300494" y="255270"/>
                    <a:pt x="300494" y="255270"/>
                    <a:pt x="325894" y="247650"/>
                  </a:cubicBezTo>
                  <a:cubicBezTo>
                    <a:pt x="323989" y="200025"/>
                    <a:pt x="376694" y="215265"/>
                    <a:pt x="358279" y="186055"/>
                  </a:cubicBezTo>
                  <a:cubicBezTo>
                    <a:pt x="304939" y="220345"/>
                    <a:pt x="315099" y="162560"/>
                    <a:pt x="344944" y="137795"/>
                  </a:cubicBezTo>
                  <a:cubicBezTo>
                    <a:pt x="302399" y="85725"/>
                    <a:pt x="217944" y="74930"/>
                    <a:pt x="165239" y="116205"/>
                  </a:cubicBezTo>
                  <a:cubicBezTo>
                    <a:pt x="174129" y="136525"/>
                    <a:pt x="202704" y="120650"/>
                    <a:pt x="210324" y="145415"/>
                  </a:cubicBezTo>
                  <a:cubicBezTo>
                    <a:pt x="183019" y="164465"/>
                    <a:pt x="149364" y="167640"/>
                    <a:pt x="120154" y="178435"/>
                  </a:cubicBezTo>
                  <a:cubicBezTo>
                    <a:pt x="119519" y="249555"/>
                    <a:pt x="77609" y="200660"/>
                    <a:pt x="53479" y="242570"/>
                  </a:cubicBezTo>
                  <a:cubicBezTo>
                    <a:pt x="52844" y="280670"/>
                    <a:pt x="111899" y="318770"/>
                    <a:pt x="89674" y="349885"/>
                  </a:cubicBezTo>
                  <a:cubicBezTo>
                    <a:pt x="61734" y="365760"/>
                    <a:pt x="50939" y="386080"/>
                    <a:pt x="61734" y="417830"/>
                  </a:cubicBezTo>
                  <a:cubicBezTo>
                    <a:pt x="66814" y="497840"/>
                    <a:pt x="167779" y="506730"/>
                    <a:pt x="230009" y="513715"/>
                  </a:cubicBezTo>
                  <a:close/>
                  <a:moveTo>
                    <a:pt x="146824" y="548005"/>
                  </a:moveTo>
                  <a:cubicBezTo>
                    <a:pt x="246519" y="612140"/>
                    <a:pt x="365264" y="559435"/>
                    <a:pt x="444639" y="488315"/>
                  </a:cubicBezTo>
                  <a:cubicBezTo>
                    <a:pt x="592594" y="370205"/>
                    <a:pt x="534809" y="123190"/>
                    <a:pt x="361454" y="66040"/>
                  </a:cubicBezTo>
                  <a:cubicBezTo>
                    <a:pt x="356374" y="76200"/>
                    <a:pt x="351929" y="86995"/>
                    <a:pt x="347484" y="97155"/>
                  </a:cubicBezTo>
                  <a:cubicBezTo>
                    <a:pt x="399554" y="145415"/>
                    <a:pt x="445274" y="203835"/>
                    <a:pt x="470039" y="269875"/>
                  </a:cubicBezTo>
                  <a:cubicBezTo>
                    <a:pt x="482739" y="398145"/>
                    <a:pt x="370979" y="535940"/>
                    <a:pt x="239534" y="533400"/>
                  </a:cubicBezTo>
                  <a:cubicBezTo>
                    <a:pt x="208419" y="534670"/>
                    <a:pt x="155714" y="500380"/>
                    <a:pt x="146824" y="548005"/>
                  </a:cubicBezTo>
                  <a:close/>
                  <a:moveTo>
                    <a:pt x="349389" y="258445"/>
                  </a:moveTo>
                  <a:cubicBezTo>
                    <a:pt x="328434" y="275590"/>
                    <a:pt x="303034" y="261620"/>
                    <a:pt x="280174" y="271145"/>
                  </a:cubicBezTo>
                  <a:cubicBezTo>
                    <a:pt x="280809" y="276225"/>
                    <a:pt x="280809" y="282575"/>
                    <a:pt x="281444" y="287655"/>
                  </a:cubicBezTo>
                  <a:cubicBezTo>
                    <a:pt x="318909" y="297815"/>
                    <a:pt x="320814" y="297815"/>
                    <a:pt x="345579" y="276225"/>
                  </a:cubicBezTo>
                  <a:cubicBezTo>
                    <a:pt x="369709" y="259080"/>
                    <a:pt x="380504" y="287655"/>
                    <a:pt x="414159" y="257175"/>
                  </a:cubicBezTo>
                  <a:cubicBezTo>
                    <a:pt x="501154" y="334010"/>
                    <a:pt x="394474" y="136525"/>
                    <a:pt x="369709" y="156845"/>
                  </a:cubicBezTo>
                  <a:cubicBezTo>
                    <a:pt x="384314" y="175895"/>
                    <a:pt x="384314" y="196850"/>
                    <a:pt x="379234" y="217805"/>
                  </a:cubicBezTo>
                  <a:cubicBezTo>
                    <a:pt x="368439" y="223520"/>
                    <a:pt x="359549" y="227965"/>
                    <a:pt x="349389" y="233045"/>
                  </a:cubicBezTo>
                  <a:cubicBezTo>
                    <a:pt x="349389" y="241935"/>
                    <a:pt x="349389" y="250190"/>
                    <a:pt x="349389" y="258445"/>
                  </a:cubicBezTo>
                  <a:close/>
                  <a:moveTo>
                    <a:pt x="311289" y="781685"/>
                  </a:moveTo>
                  <a:cubicBezTo>
                    <a:pt x="221754" y="765175"/>
                    <a:pt x="239534" y="797560"/>
                    <a:pt x="234454" y="698500"/>
                  </a:cubicBezTo>
                  <a:cubicBezTo>
                    <a:pt x="219214" y="720090"/>
                    <a:pt x="230644" y="746125"/>
                    <a:pt x="213499" y="765175"/>
                  </a:cubicBezTo>
                  <a:cubicBezTo>
                    <a:pt x="205244" y="761365"/>
                    <a:pt x="196989" y="756920"/>
                    <a:pt x="189369" y="753745"/>
                  </a:cubicBezTo>
                  <a:cubicBezTo>
                    <a:pt x="132854" y="764540"/>
                    <a:pt x="122694" y="769620"/>
                    <a:pt x="115709" y="788035"/>
                  </a:cubicBezTo>
                  <a:cubicBezTo>
                    <a:pt x="178574" y="794385"/>
                    <a:pt x="254774" y="810895"/>
                    <a:pt x="311289" y="781685"/>
                  </a:cubicBezTo>
                  <a:close/>
                  <a:moveTo>
                    <a:pt x="34429" y="252095"/>
                  </a:moveTo>
                  <a:cubicBezTo>
                    <a:pt x="6489" y="302895"/>
                    <a:pt x="9664" y="356870"/>
                    <a:pt x="39509" y="404495"/>
                  </a:cubicBezTo>
                  <a:cubicBezTo>
                    <a:pt x="31889" y="368935"/>
                    <a:pt x="53479" y="352425"/>
                    <a:pt x="78879" y="331470"/>
                  </a:cubicBezTo>
                  <a:cubicBezTo>
                    <a:pt x="64909" y="305435"/>
                    <a:pt x="50939" y="281305"/>
                    <a:pt x="34429" y="252095"/>
                  </a:cubicBezTo>
                  <a:close/>
                  <a:moveTo>
                    <a:pt x="259854" y="602615"/>
                  </a:moveTo>
                  <a:cubicBezTo>
                    <a:pt x="205879" y="591185"/>
                    <a:pt x="151269" y="582930"/>
                    <a:pt x="104279" y="551815"/>
                  </a:cubicBezTo>
                  <a:cubicBezTo>
                    <a:pt x="93484" y="545465"/>
                    <a:pt x="82689" y="538480"/>
                    <a:pt x="66179" y="544195"/>
                  </a:cubicBezTo>
                  <a:cubicBezTo>
                    <a:pt x="116979" y="590550"/>
                    <a:pt x="191909" y="628650"/>
                    <a:pt x="259854" y="602615"/>
                  </a:cubicBezTo>
                  <a:close/>
                  <a:moveTo>
                    <a:pt x="372249" y="408940"/>
                  </a:moveTo>
                  <a:cubicBezTo>
                    <a:pt x="360184" y="434975"/>
                    <a:pt x="317639" y="460375"/>
                    <a:pt x="330974" y="486410"/>
                  </a:cubicBezTo>
                  <a:cubicBezTo>
                    <a:pt x="354469" y="474345"/>
                    <a:pt x="376059" y="459105"/>
                    <a:pt x="390029" y="434975"/>
                  </a:cubicBezTo>
                  <a:cubicBezTo>
                    <a:pt x="387489" y="422910"/>
                    <a:pt x="383044" y="414020"/>
                    <a:pt x="372249" y="408940"/>
                  </a:cubicBezTo>
                  <a:close/>
                  <a:moveTo>
                    <a:pt x="172859" y="144145"/>
                  </a:moveTo>
                  <a:cubicBezTo>
                    <a:pt x="151904" y="118745"/>
                    <a:pt x="120154" y="129540"/>
                    <a:pt x="109994" y="155575"/>
                  </a:cubicBezTo>
                  <a:cubicBezTo>
                    <a:pt x="132854" y="161925"/>
                    <a:pt x="150634" y="152400"/>
                    <a:pt x="172859" y="144145"/>
                  </a:cubicBezTo>
                  <a:close/>
                  <a:moveTo>
                    <a:pt x="92214" y="161290"/>
                  </a:moveTo>
                  <a:cubicBezTo>
                    <a:pt x="76339" y="176530"/>
                    <a:pt x="62369" y="186690"/>
                    <a:pt x="59829" y="206375"/>
                  </a:cubicBezTo>
                  <a:cubicBezTo>
                    <a:pt x="106184" y="216535"/>
                    <a:pt x="99834" y="196215"/>
                    <a:pt x="92214" y="161290"/>
                  </a:cubicBezTo>
                  <a:close/>
                  <a:moveTo>
                    <a:pt x="342404" y="28575"/>
                  </a:moveTo>
                  <a:cubicBezTo>
                    <a:pt x="351294" y="37465"/>
                    <a:pt x="362089" y="39370"/>
                    <a:pt x="374154" y="41910"/>
                  </a:cubicBezTo>
                  <a:cubicBezTo>
                    <a:pt x="362089" y="22860"/>
                    <a:pt x="362089" y="22860"/>
                    <a:pt x="342404" y="2857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44" name="Google Shape;244;p5"/>
            <p:cNvSpPr/>
            <p:nvPr/>
          </p:nvSpPr>
          <p:spPr>
            <a:xfrm>
              <a:off x="552323" y="912340"/>
              <a:ext cx="339086" cy="309912"/>
            </a:xfrm>
            <a:custGeom>
              <a:avLst/>
              <a:gdLst/>
              <a:ahLst/>
              <a:cxnLst/>
              <a:rect l="l" t="t" r="r" b="b"/>
              <a:pathLst>
                <a:path w="699146" h="638994" extrusionOk="0">
                  <a:moveTo>
                    <a:pt x="334626" y="637812"/>
                  </a:moveTo>
                  <a:cubicBezTo>
                    <a:pt x="189211" y="651782"/>
                    <a:pt x="48876" y="540022"/>
                    <a:pt x="13317" y="404132"/>
                  </a:cubicBezTo>
                  <a:cubicBezTo>
                    <a:pt x="-46374" y="233317"/>
                    <a:pt x="105392" y="76472"/>
                    <a:pt x="253981" y="15512"/>
                  </a:cubicBezTo>
                  <a:cubicBezTo>
                    <a:pt x="395586" y="-39733"/>
                    <a:pt x="599422" y="61232"/>
                    <a:pt x="675622" y="181882"/>
                  </a:cubicBezTo>
                  <a:cubicBezTo>
                    <a:pt x="770236" y="397782"/>
                    <a:pt x="563861" y="655592"/>
                    <a:pt x="334626" y="637812"/>
                  </a:cubicBezTo>
                  <a:close/>
                  <a:moveTo>
                    <a:pt x="613392" y="131082"/>
                  </a:moveTo>
                  <a:lnTo>
                    <a:pt x="611486" y="131082"/>
                  </a:lnTo>
                  <a:lnTo>
                    <a:pt x="613392" y="131082"/>
                  </a:lnTo>
                  <a:cubicBezTo>
                    <a:pt x="570211" y="82187"/>
                    <a:pt x="497822" y="81552"/>
                    <a:pt x="458451" y="32657"/>
                  </a:cubicBezTo>
                  <a:cubicBezTo>
                    <a:pt x="373361" y="9162"/>
                    <a:pt x="331451" y="164102"/>
                    <a:pt x="314306" y="226967"/>
                  </a:cubicBezTo>
                  <a:cubicBezTo>
                    <a:pt x="346056" y="228872"/>
                    <a:pt x="373997" y="225697"/>
                    <a:pt x="403206" y="239667"/>
                  </a:cubicBezTo>
                  <a:cubicBezTo>
                    <a:pt x="474961" y="249192"/>
                    <a:pt x="436226" y="145052"/>
                    <a:pt x="613392" y="131082"/>
                  </a:cubicBezTo>
                  <a:close/>
                  <a:moveTo>
                    <a:pt x="497822" y="580662"/>
                  </a:moveTo>
                  <a:cubicBezTo>
                    <a:pt x="403206" y="503192"/>
                    <a:pt x="376536" y="373017"/>
                    <a:pt x="411461" y="262527"/>
                  </a:cubicBezTo>
                  <a:cubicBezTo>
                    <a:pt x="356217" y="241572"/>
                    <a:pt x="351136" y="240937"/>
                    <a:pt x="305417" y="250462"/>
                  </a:cubicBezTo>
                  <a:cubicBezTo>
                    <a:pt x="280017" y="369207"/>
                    <a:pt x="273667" y="510812"/>
                    <a:pt x="327006" y="621937"/>
                  </a:cubicBezTo>
                  <a:cubicBezTo>
                    <a:pt x="389236" y="628922"/>
                    <a:pt x="468611" y="609872"/>
                    <a:pt x="497822" y="580662"/>
                  </a:cubicBezTo>
                  <a:close/>
                  <a:moveTo>
                    <a:pt x="224136" y="244747"/>
                  </a:moveTo>
                  <a:cubicBezTo>
                    <a:pt x="207626" y="345077"/>
                    <a:pt x="129522" y="414927"/>
                    <a:pt x="60306" y="475887"/>
                  </a:cubicBezTo>
                  <a:cubicBezTo>
                    <a:pt x="118726" y="541927"/>
                    <a:pt x="194926" y="632732"/>
                    <a:pt x="292717" y="618762"/>
                  </a:cubicBezTo>
                  <a:cubicBezTo>
                    <a:pt x="262872" y="495572"/>
                    <a:pt x="258426" y="366667"/>
                    <a:pt x="280017" y="240937"/>
                  </a:cubicBezTo>
                  <a:cubicBezTo>
                    <a:pt x="259697" y="230142"/>
                    <a:pt x="242551" y="238397"/>
                    <a:pt x="224136" y="244747"/>
                  </a:cubicBezTo>
                  <a:close/>
                  <a:moveTo>
                    <a:pt x="634347" y="444137"/>
                  </a:moveTo>
                  <a:cubicBezTo>
                    <a:pt x="599422" y="357142"/>
                    <a:pt x="534017" y="297452"/>
                    <a:pt x="445117" y="264432"/>
                  </a:cubicBezTo>
                  <a:cubicBezTo>
                    <a:pt x="379711" y="353332"/>
                    <a:pt x="426067" y="494937"/>
                    <a:pt x="506076" y="560342"/>
                  </a:cubicBezTo>
                  <a:cubicBezTo>
                    <a:pt x="565767" y="583202"/>
                    <a:pt x="602597" y="482237"/>
                    <a:pt x="634347" y="444137"/>
                  </a:cubicBezTo>
                  <a:close/>
                  <a:moveTo>
                    <a:pt x="647681" y="409847"/>
                  </a:moveTo>
                  <a:cubicBezTo>
                    <a:pt x="694672" y="340632"/>
                    <a:pt x="688956" y="242207"/>
                    <a:pt x="647681" y="173627"/>
                  </a:cubicBezTo>
                  <a:cubicBezTo>
                    <a:pt x="591167" y="110762"/>
                    <a:pt x="481947" y="178072"/>
                    <a:pt x="458451" y="242842"/>
                  </a:cubicBezTo>
                  <a:cubicBezTo>
                    <a:pt x="527667" y="293642"/>
                    <a:pt x="607677" y="325392"/>
                    <a:pt x="647681" y="409847"/>
                  </a:cubicBezTo>
                  <a:close/>
                  <a:moveTo>
                    <a:pt x="290176" y="219982"/>
                  </a:moveTo>
                  <a:cubicBezTo>
                    <a:pt x="307956" y="145052"/>
                    <a:pt x="356851" y="82187"/>
                    <a:pt x="383522" y="14877"/>
                  </a:cubicBezTo>
                  <a:cubicBezTo>
                    <a:pt x="335261" y="-4808"/>
                    <a:pt x="213976" y="38372"/>
                    <a:pt x="172701" y="84092"/>
                  </a:cubicBezTo>
                  <a:cubicBezTo>
                    <a:pt x="215881" y="116477"/>
                    <a:pt x="213976" y="171087"/>
                    <a:pt x="222231" y="219982"/>
                  </a:cubicBezTo>
                  <a:cubicBezTo>
                    <a:pt x="244456" y="219982"/>
                    <a:pt x="265411" y="219982"/>
                    <a:pt x="290176" y="219982"/>
                  </a:cubicBezTo>
                  <a:close/>
                  <a:moveTo>
                    <a:pt x="194292" y="240302"/>
                  </a:moveTo>
                  <a:cubicBezTo>
                    <a:pt x="140317" y="229507"/>
                    <a:pt x="82531" y="254907"/>
                    <a:pt x="34906" y="279037"/>
                  </a:cubicBezTo>
                  <a:cubicBezTo>
                    <a:pt x="-1924" y="324122"/>
                    <a:pt x="29192" y="402227"/>
                    <a:pt x="50781" y="449217"/>
                  </a:cubicBezTo>
                  <a:cubicBezTo>
                    <a:pt x="120631" y="414927"/>
                    <a:pt x="199372" y="320947"/>
                    <a:pt x="194292" y="240302"/>
                  </a:cubicBezTo>
                  <a:close/>
                  <a:moveTo>
                    <a:pt x="147936" y="100602"/>
                  </a:moveTo>
                  <a:cubicBezTo>
                    <a:pt x="98406" y="135527"/>
                    <a:pt x="46972" y="193947"/>
                    <a:pt x="38081" y="253637"/>
                  </a:cubicBezTo>
                  <a:cubicBezTo>
                    <a:pt x="88881" y="228237"/>
                    <a:pt x="141586" y="224427"/>
                    <a:pt x="193656" y="217442"/>
                  </a:cubicBezTo>
                  <a:cubicBezTo>
                    <a:pt x="200642" y="176167"/>
                    <a:pt x="195561" y="112032"/>
                    <a:pt x="147936" y="10060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45" name="Google Shape;245;p5"/>
            <p:cNvSpPr/>
            <p:nvPr/>
          </p:nvSpPr>
          <p:spPr>
            <a:xfrm rot="-2700000">
              <a:off x="4913658" y="470447"/>
              <a:ext cx="181249" cy="400170"/>
            </a:xfrm>
            <a:custGeom>
              <a:avLst/>
              <a:gdLst/>
              <a:ahLst/>
              <a:cxnLst/>
              <a:rect l="l" t="t" r="r" b="b"/>
              <a:pathLst>
                <a:path w="374196" h="826169" extrusionOk="0">
                  <a:moveTo>
                    <a:pt x="319578" y="542496"/>
                  </a:moveTo>
                  <a:cubicBezTo>
                    <a:pt x="337993" y="538051"/>
                    <a:pt x="360853" y="525986"/>
                    <a:pt x="365933" y="549481"/>
                  </a:cubicBezTo>
                  <a:cubicBezTo>
                    <a:pt x="372283" y="584406"/>
                    <a:pt x="389428" y="625046"/>
                    <a:pt x="341803" y="634571"/>
                  </a:cubicBezTo>
                  <a:cubicBezTo>
                    <a:pt x="344978" y="696801"/>
                    <a:pt x="374823" y="756491"/>
                    <a:pt x="362758" y="819356"/>
                  </a:cubicBezTo>
                  <a:cubicBezTo>
                    <a:pt x="256078" y="683466"/>
                    <a:pt x="252268" y="452961"/>
                    <a:pt x="169718" y="289131"/>
                  </a:cubicBezTo>
                  <a:cubicBezTo>
                    <a:pt x="120823" y="395176"/>
                    <a:pt x="-22052" y="1176861"/>
                    <a:pt x="34463" y="639016"/>
                  </a:cubicBezTo>
                  <a:cubicBezTo>
                    <a:pt x="31288" y="635206"/>
                    <a:pt x="30018" y="632666"/>
                    <a:pt x="28113" y="632666"/>
                  </a:cubicBezTo>
                  <a:cubicBezTo>
                    <a:pt x="-23957" y="623141"/>
                    <a:pt x="12873" y="572341"/>
                    <a:pt x="9698" y="536146"/>
                  </a:cubicBezTo>
                  <a:cubicBezTo>
                    <a:pt x="20493" y="531066"/>
                    <a:pt x="35098" y="532336"/>
                    <a:pt x="47163" y="534241"/>
                  </a:cubicBezTo>
                  <a:cubicBezTo>
                    <a:pt x="79548" y="416131"/>
                    <a:pt x="89708" y="287226"/>
                    <a:pt x="105583" y="164036"/>
                  </a:cubicBezTo>
                  <a:cubicBezTo>
                    <a:pt x="103043" y="132286"/>
                    <a:pt x="128443" y="141811"/>
                    <a:pt x="150033" y="136731"/>
                  </a:cubicBezTo>
                  <a:cubicBezTo>
                    <a:pt x="148128" y="119586"/>
                    <a:pt x="111933" y="3381"/>
                    <a:pt x="143683" y="4016"/>
                  </a:cubicBezTo>
                  <a:cubicBezTo>
                    <a:pt x="226868" y="-22019"/>
                    <a:pt x="207183" y="85296"/>
                    <a:pt x="187498" y="131651"/>
                  </a:cubicBezTo>
                  <a:cubicBezTo>
                    <a:pt x="214168" y="144351"/>
                    <a:pt x="240838" y="139906"/>
                    <a:pt x="242743" y="179911"/>
                  </a:cubicBezTo>
                  <a:cubicBezTo>
                    <a:pt x="263063" y="301196"/>
                    <a:pt x="290368" y="422481"/>
                    <a:pt x="319578" y="542496"/>
                  </a:cubicBezTo>
                  <a:close/>
                  <a:moveTo>
                    <a:pt x="311323" y="649811"/>
                  </a:moveTo>
                  <a:cubicBezTo>
                    <a:pt x="294178" y="503126"/>
                    <a:pt x="253538" y="351996"/>
                    <a:pt x="217978" y="207851"/>
                  </a:cubicBezTo>
                  <a:cubicBezTo>
                    <a:pt x="200833" y="217376"/>
                    <a:pt x="197658" y="242776"/>
                    <a:pt x="186228" y="258651"/>
                  </a:cubicBezTo>
                  <a:cubicBezTo>
                    <a:pt x="236393" y="387556"/>
                    <a:pt x="258618" y="523446"/>
                    <a:pt x="311323" y="649811"/>
                  </a:cubicBezTo>
                  <a:close/>
                  <a:moveTo>
                    <a:pt x="77643" y="517731"/>
                  </a:moveTo>
                  <a:cubicBezTo>
                    <a:pt x="112568" y="444071"/>
                    <a:pt x="112568" y="363426"/>
                    <a:pt x="141778" y="288496"/>
                  </a:cubicBezTo>
                  <a:cubicBezTo>
                    <a:pt x="153208" y="259921"/>
                    <a:pt x="143048" y="230711"/>
                    <a:pt x="123998" y="208486"/>
                  </a:cubicBezTo>
                  <a:cubicBezTo>
                    <a:pt x="100503" y="312626"/>
                    <a:pt x="94788" y="412956"/>
                    <a:pt x="77643" y="517731"/>
                  </a:cubicBezTo>
                  <a:close/>
                  <a:moveTo>
                    <a:pt x="166543" y="240871"/>
                  </a:moveTo>
                  <a:cubicBezTo>
                    <a:pt x="183053" y="211026"/>
                    <a:pt x="205913" y="190706"/>
                    <a:pt x="204008" y="160861"/>
                  </a:cubicBezTo>
                  <a:cubicBezTo>
                    <a:pt x="175433" y="152606"/>
                    <a:pt x="167813" y="152606"/>
                    <a:pt x="141778" y="164671"/>
                  </a:cubicBezTo>
                  <a:cubicBezTo>
                    <a:pt x="145588" y="188801"/>
                    <a:pt x="154478" y="211661"/>
                    <a:pt x="166543" y="240871"/>
                  </a:cubicBezTo>
                  <a:close/>
                  <a:moveTo>
                    <a:pt x="171623" y="104346"/>
                  </a:moveTo>
                  <a:cubicBezTo>
                    <a:pt x="183053" y="73231"/>
                    <a:pt x="181783" y="45291"/>
                    <a:pt x="167813" y="21796"/>
                  </a:cubicBezTo>
                  <a:cubicBezTo>
                    <a:pt x="152573" y="37036"/>
                    <a:pt x="148128" y="94821"/>
                    <a:pt x="171623" y="10434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46" name="Google Shape;246;p5"/>
            <p:cNvSpPr/>
            <p:nvPr/>
          </p:nvSpPr>
          <p:spPr>
            <a:xfrm rot="-1967309">
              <a:off x="27613" y="549243"/>
              <a:ext cx="142154" cy="312221"/>
            </a:xfrm>
            <a:custGeom>
              <a:avLst/>
              <a:gdLst/>
              <a:ahLst/>
              <a:cxnLst/>
              <a:rect l="l" t="t" r="r" b="b"/>
              <a:pathLst>
                <a:path w="293264" h="644114" extrusionOk="0">
                  <a:moveTo>
                    <a:pt x="192317" y="238399"/>
                  </a:moveTo>
                  <a:cubicBezTo>
                    <a:pt x="164377" y="222524"/>
                    <a:pt x="132627" y="214904"/>
                    <a:pt x="98972" y="219349"/>
                  </a:cubicBezTo>
                  <a:cubicBezTo>
                    <a:pt x="129452" y="294914"/>
                    <a:pt x="237402" y="315234"/>
                    <a:pt x="251372" y="404769"/>
                  </a:cubicBezTo>
                  <a:cubicBezTo>
                    <a:pt x="252642" y="460649"/>
                    <a:pt x="311697" y="543834"/>
                    <a:pt x="261532" y="586379"/>
                  </a:cubicBezTo>
                  <a:cubicBezTo>
                    <a:pt x="224067" y="575584"/>
                    <a:pt x="258357" y="527959"/>
                    <a:pt x="234227" y="507004"/>
                  </a:cubicBezTo>
                  <a:cubicBezTo>
                    <a:pt x="194222" y="529864"/>
                    <a:pt x="63412" y="557804"/>
                    <a:pt x="62142" y="603524"/>
                  </a:cubicBezTo>
                  <a:cubicBezTo>
                    <a:pt x="62777" y="619399"/>
                    <a:pt x="64682" y="648609"/>
                    <a:pt x="41187" y="643529"/>
                  </a:cubicBezTo>
                  <a:cubicBezTo>
                    <a:pt x="-4533" y="623209"/>
                    <a:pt x="16422" y="457474"/>
                    <a:pt x="36107" y="414929"/>
                  </a:cubicBezTo>
                  <a:cubicBezTo>
                    <a:pt x="50077" y="373654"/>
                    <a:pt x="121832" y="296819"/>
                    <a:pt x="102782" y="394609"/>
                  </a:cubicBezTo>
                  <a:cubicBezTo>
                    <a:pt x="127547" y="386989"/>
                    <a:pt x="143422" y="371749"/>
                    <a:pt x="161202" y="357779"/>
                  </a:cubicBezTo>
                  <a:cubicBezTo>
                    <a:pt x="144692" y="329204"/>
                    <a:pt x="111037" y="319044"/>
                    <a:pt x="85637" y="299994"/>
                  </a:cubicBezTo>
                  <a:cubicBezTo>
                    <a:pt x="547" y="235859"/>
                    <a:pt x="-10248" y="106954"/>
                    <a:pt x="6897" y="8529"/>
                  </a:cubicBezTo>
                  <a:cubicBezTo>
                    <a:pt x="22772" y="-996"/>
                    <a:pt x="36742" y="-1631"/>
                    <a:pt x="53887" y="2179"/>
                  </a:cubicBezTo>
                  <a:cubicBezTo>
                    <a:pt x="55792" y="13609"/>
                    <a:pt x="57062" y="23769"/>
                    <a:pt x="58332" y="35834"/>
                  </a:cubicBezTo>
                  <a:cubicBezTo>
                    <a:pt x="118022" y="49169"/>
                    <a:pt x="178347" y="68219"/>
                    <a:pt x="239307" y="69489"/>
                  </a:cubicBezTo>
                  <a:cubicBezTo>
                    <a:pt x="248197" y="52344"/>
                    <a:pt x="239942" y="35199"/>
                    <a:pt x="241847" y="16784"/>
                  </a:cubicBezTo>
                  <a:cubicBezTo>
                    <a:pt x="338367" y="-44176"/>
                    <a:pt x="278042" y="223159"/>
                    <a:pt x="230417" y="240939"/>
                  </a:cubicBezTo>
                  <a:cubicBezTo>
                    <a:pt x="215812" y="249829"/>
                    <a:pt x="209462" y="267609"/>
                    <a:pt x="193587" y="273959"/>
                  </a:cubicBezTo>
                  <a:cubicBezTo>
                    <a:pt x="163107" y="281579"/>
                    <a:pt x="175807" y="250464"/>
                    <a:pt x="192317" y="238399"/>
                  </a:cubicBezTo>
                  <a:close/>
                  <a:moveTo>
                    <a:pt x="59602" y="64409"/>
                  </a:moveTo>
                  <a:cubicBezTo>
                    <a:pt x="51347" y="143149"/>
                    <a:pt x="151677" y="122829"/>
                    <a:pt x="202477" y="142514"/>
                  </a:cubicBezTo>
                  <a:cubicBezTo>
                    <a:pt x="236767" y="152039"/>
                    <a:pt x="234862" y="150769"/>
                    <a:pt x="241212" y="114574"/>
                  </a:cubicBezTo>
                  <a:cubicBezTo>
                    <a:pt x="245657" y="81554"/>
                    <a:pt x="196127" y="91079"/>
                    <a:pt x="175172" y="82189"/>
                  </a:cubicBezTo>
                  <a:cubicBezTo>
                    <a:pt x="136437" y="77744"/>
                    <a:pt x="98337" y="58059"/>
                    <a:pt x="59602" y="64409"/>
                  </a:cubicBezTo>
                  <a:close/>
                  <a:moveTo>
                    <a:pt x="217082" y="436519"/>
                  </a:moveTo>
                  <a:cubicBezTo>
                    <a:pt x="169457" y="446044"/>
                    <a:pt x="128182" y="479064"/>
                    <a:pt x="83097" y="497479"/>
                  </a:cubicBezTo>
                  <a:cubicBezTo>
                    <a:pt x="58967" y="507004"/>
                    <a:pt x="61507" y="531134"/>
                    <a:pt x="65317" y="553359"/>
                  </a:cubicBezTo>
                  <a:cubicBezTo>
                    <a:pt x="122467" y="537484"/>
                    <a:pt x="180887" y="512719"/>
                    <a:pt x="229782" y="479699"/>
                  </a:cubicBezTo>
                  <a:cubicBezTo>
                    <a:pt x="232322" y="462554"/>
                    <a:pt x="225972" y="448584"/>
                    <a:pt x="217082" y="436519"/>
                  </a:cubicBezTo>
                  <a:close/>
                  <a:moveTo>
                    <a:pt x="78017" y="185694"/>
                  </a:moveTo>
                  <a:cubicBezTo>
                    <a:pt x="120562" y="199029"/>
                    <a:pt x="173267" y="219349"/>
                    <a:pt x="214542" y="207919"/>
                  </a:cubicBezTo>
                  <a:cubicBezTo>
                    <a:pt x="232957" y="186964"/>
                    <a:pt x="227877" y="167914"/>
                    <a:pt x="201207" y="160929"/>
                  </a:cubicBezTo>
                  <a:cubicBezTo>
                    <a:pt x="158027" y="153944"/>
                    <a:pt x="114847" y="138069"/>
                    <a:pt x="71032" y="136164"/>
                  </a:cubicBezTo>
                  <a:cubicBezTo>
                    <a:pt x="69127" y="160929"/>
                    <a:pt x="69127" y="160929"/>
                    <a:pt x="78017" y="185694"/>
                  </a:cubicBezTo>
                  <a:close/>
                  <a:moveTo>
                    <a:pt x="72302" y="477159"/>
                  </a:moveTo>
                  <a:cubicBezTo>
                    <a:pt x="123102" y="460649"/>
                    <a:pt x="162472" y="436519"/>
                    <a:pt x="205652" y="414294"/>
                  </a:cubicBezTo>
                  <a:cubicBezTo>
                    <a:pt x="202477" y="377464"/>
                    <a:pt x="173902" y="366034"/>
                    <a:pt x="148502" y="391434"/>
                  </a:cubicBezTo>
                  <a:cubicBezTo>
                    <a:pt x="113577" y="415564"/>
                    <a:pt x="72937" y="425089"/>
                    <a:pt x="72302" y="477159"/>
                  </a:cubicBezTo>
                  <a:close/>
                  <a:moveTo>
                    <a:pt x="105322" y="284119"/>
                  </a:moveTo>
                  <a:cubicBezTo>
                    <a:pt x="105957" y="282849"/>
                    <a:pt x="107227" y="282214"/>
                    <a:pt x="107862" y="280944"/>
                  </a:cubicBezTo>
                  <a:cubicBezTo>
                    <a:pt x="40552" y="217444"/>
                    <a:pt x="52617" y="132989"/>
                    <a:pt x="27852" y="52979"/>
                  </a:cubicBezTo>
                  <a:cubicBezTo>
                    <a:pt x="18962" y="131719"/>
                    <a:pt x="35472" y="237129"/>
                    <a:pt x="105322" y="28411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47" name="Google Shape;247;p5"/>
            <p:cNvSpPr/>
            <p:nvPr/>
          </p:nvSpPr>
          <p:spPr>
            <a:xfrm>
              <a:off x="6508977" y="1054156"/>
              <a:ext cx="212880" cy="143991"/>
            </a:xfrm>
            <a:custGeom>
              <a:avLst/>
              <a:gdLst/>
              <a:ahLst/>
              <a:cxnLst/>
              <a:rect l="l" t="t" r="r" b="b"/>
              <a:pathLst>
                <a:path w="575352" h="389164" extrusionOk="0">
                  <a:moveTo>
                    <a:pt x="575352" y="173355"/>
                  </a:moveTo>
                  <a:cubicBezTo>
                    <a:pt x="489627" y="224155"/>
                    <a:pt x="287063" y="336550"/>
                    <a:pt x="285793" y="356235"/>
                  </a:cubicBezTo>
                  <a:cubicBezTo>
                    <a:pt x="285158" y="365760"/>
                    <a:pt x="273093" y="372745"/>
                    <a:pt x="263568" y="368935"/>
                  </a:cubicBezTo>
                  <a:cubicBezTo>
                    <a:pt x="189273" y="366395"/>
                    <a:pt x="106088" y="378460"/>
                    <a:pt x="31793" y="385445"/>
                  </a:cubicBezTo>
                  <a:cubicBezTo>
                    <a:pt x="9568" y="398145"/>
                    <a:pt x="-9482" y="375920"/>
                    <a:pt x="5123" y="354965"/>
                  </a:cubicBezTo>
                  <a:cubicBezTo>
                    <a:pt x="34333" y="295275"/>
                    <a:pt x="47033" y="213995"/>
                    <a:pt x="97198" y="170180"/>
                  </a:cubicBezTo>
                  <a:cubicBezTo>
                    <a:pt x="198163" y="112395"/>
                    <a:pt x="294683" y="47625"/>
                    <a:pt x="400727" y="0"/>
                  </a:cubicBezTo>
                  <a:cubicBezTo>
                    <a:pt x="583608" y="18415"/>
                    <a:pt x="570273" y="-16510"/>
                    <a:pt x="575352" y="173355"/>
                  </a:cubicBezTo>
                  <a:close/>
                  <a:moveTo>
                    <a:pt x="292777" y="199390"/>
                  </a:moveTo>
                  <a:cubicBezTo>
                    <a:pt x="223563" y="208915"/>
                    <a:pt x="154983" y="208280"/>
                    <a:pt x="86402" y="220980"/>
                  </a:cubicBezTo>
                  <a:cubicBezTo>
                    <a:pt x="70527" y="268605"/>
                    <a:pt x="27983" y="310515"/>
                    <a:pt x="32427" y="359410"/>
                  </a:cubicBezTo>
                  <a:cubicBezTo>
                    <a:pt x="98468" y="358775"/>
                    <a:pt x="165143" y="359410"/>
                    <a:pt x="229913" y="343535"/>
                  </a:cubicBezTo>
                  <a:cubicBezTo>
                    <a:pt x="285793" y="323215"/>
                    <a:pt x="275633" y="250190"/>
                    <a:pt x="292777" y="199390"/>
                  </a:cubicBezTo>
                  <a:close/>
                  <a:moveTo>
                    <a:pt x="398188" y="146685"/>
                  </a:moveTo>
                  <a:cubicBezTo>
                    <a:pt x="374693" y="151765"/>
                    <a:pt x="340402" y="168910"/>
                    <a:pt x="320083" y="186055"/>
                  </a:cubicBezTo>
                  <a:cubicBezTo>
                    <a:pt x="314368" y="225425"/>
                    <a:pt x="288968" y="274320"/>
                    <a:pt x="292143" y="320040"/>
                  </a:cubicBezTo>
                  <a:cubicBezTo>
                    <a:pt x="327702" y="303530"/>
                    <a:pt x="361993" y="272415"/>
                    <a:pt x="392473" y="250825"/>
                  </a:cubicBezTo>
                  <a:cubicBezTo>
                    <a:pt x="389933" y="213995"/>
                    <a:pt x="397552" y="181610"/>
                    <a:pt x="398188" y="146685"/>
                  </a:cubicBezTo>
                  <a:close/>
                  <a:moveTo>
                    <a:pt x="115613" y="186055"/>
                  </a:moveTo>
                  <a:cubicBezTo>
                    <a:pt x="167683" y="207010"/>
                    <a:pt x="302302" y="179705"/>
                    <a:pt x="346118" y="135890"/>
                  </a:cubicBezTo>
                  <a:cubicBezTo>
                    <a:pt x="266743" y="97155"/>
                    <a:pt x="180383" y="131445"/>
                    <a:pt x="115613" y="186055"/>
                  </a:cubicBezTo>
                  <a:close/>
                  <a:moveTo>
                    <a:pt x="417238" y="231775"/>
                  </a:moveTo>
                  <a:cubicBezTo>
                    <a:pt x="433748" y="227330"/>
                    <a:pt x="435018" y="226060"/>
                    <a:pt x="435018" y="215265"/>
                  </a:cubicBezTo>
                  <a:cubicBezTo>
                    <a:pt x="431843" y="191135"/>
                    <a:pt x="440733" y="163195"/>
                    <a:pt x="429302" y="140970"/>
                  </a:cubicBezTo>
                  <a:cubicBezTo>
                    <a:pt x="415333" y="166370"/>
                    <a:pt x="410252" y="204470"/>
                    <a:pt x="417238" y="231775"/>
                  </a:cubicBezTo>
                  <a:close/>
                  <a:moveTo>
                    <a:pt x="506138" y="85090"/>
                  </a:moveTo>
                  <a:cubicBezTo>
                    <a:pt x="509948" y="120650"/>
                    <a:pt x="498518" y="147955"/>
                    <a:pt x="507408" y="184785"/>
                  </a:cubicBezTo>
                  <a:cubicBezTo>
                    <a:pt x="526458" y="157480"/>
                    <a:pt x="517568" y="111125"/>
                    <a:pt x="506138" y="85090"/>
                  </a:cubicBezTo>
                  <a:close/>
                  <a:moveTo>
                    <a:pt x="482643" y="190500"/>
                  </a:moveTo>
                  <a:cubicBezTo>
                    <a:pt x="480738" y="159385"/>
                    <a:pt x="497883" y="125095"/>
                    <a:pt x="481373" y="101600"/>
                  </a:cubicBezTo>
                  <a:cubicBezTo>
                    <a:pt x="473118" y="125730"/>
                    <a:pt x="473118" y="147955"/>
                    <a:pt x="482643" y="190500"/>
                  </a:cubicBezTo>
                  <a:close/>
                  <a:moveTo>
                    <a:pt x="453433" y="168275"/>
                  </a:moveTo>
                  <a:cubicBezTo>
                    <a:pt x="445177" y="182880"/>
                    <a:pt x="440098" y="203200"/>
                    <a:pt x="457877" y="212090"/>
                  </a:cubicBezTo>
                  <a:cubicBezTo>
                    <a:pt x="462323" y="194945"/>
                    <a:pt x="461052" y="181610"/>
                    <a:pt x="453433" y="168275"/>
                  </a:cubicBezTo>
                  <a:close/>
                  <a:moveTo>
                    <a:pt x="408348" y="66675"/>
                  </a:moveTo>
                  <a:cubicBezTo>
                    <a:pt x="412158" y="80645"/>
                    <a:pt x="437558" y="79375"/>
                    <a:pt x="453433" y="74930"/>
                  </a:cubicBezTo>
                  <a:cubicBezTo>
                    <a:pt x="437558" y="62865"/>
                    <a:pt x="422952" y="67945"/>
                    <a:pt x="408348" y="66675"/>
                  </a:cubicBezTo>
                  <a:close/>
                  <a:moveTo>
                    <a:pt x="495343" y="48895"/>
                  </a:moveTo>
                  <a:cubicBezTo>
                    <a:pt x="479468" y="37465"/>
                    <a:pt x="471213" y="36195"/>
                    <a:pt x="442638" y="40640"/>
                  </a:cubicBezTo>
                  <a:cubicBezTo>
                    <a:pt x="464227" y="42545"/>
                    <a:pt x="478833" y="53340"/>
                    <a:pt x="495343" y="48895"/>
                  </a:cubicBezTo>
                  <a:close/>
                  <a:moveTo>
                    <a:pt x="335958" y="89535"/>
                  </a:moveTo>
                  <a:cubicBezTo>
                    <a:pt x="321352" y="76200"/>
                    <a:pt x="305477" y="73025"/>
                    <a:pt x="293413" y="88900"/>
                  </a:cubicBezTo>
                  <a:cubicBezTo>
                    <a:pt x="308652" y="92710"/>
                    <a:pt x="320718" y="92710"/>
                    <a:pt x="335958" y="89535"/>
                  </a:cubicBezTo>
                  <a:close/>
                  <a:moveTo>
                    <a:pt x="539793" y="65405"/>
                  </a:moveTo>
                  <a:cubicBezTo>
                    <a:pt x="527727" y="76200"/>
                    <a:pt x="528363" y="81280"/>
                    <a:pt x="540427" y="92075"/>
                  </a:cubicBezTo>
                  <a:cubicBezTo>
                    <a:pt x="543602" y="83185"/>
                    <a:pt x="544873" y="74295"/>
                    <a:pt x="539793" y="654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48" name="Google Shape;248;p5"/>
            <p:cNvSpPr/>
            <p:nvPr/>
          </p:nvSpPr>
          <p:spPr>
            <a:xfrm>
              <a:off x="4683118" y="1001445"/>
              <a:ext cx="272854" cy="185024"/>
            </a:xfrm>
            <a:custGeom>
              <a:avLst/>
              <a:gdLst/>
              <a:ahLst/>
              <a:cxnLst/>
              <a:rect l="l" t="t" r="r" b="b"/>
              <a:pathLst>
                <a:path w="620122" h="420510" extrusionOk="0">
                  <a:moveTo>
                    <a:pt x="1362" y="54610"/>
                  </a:moveTo>
                  <a:cubicBezTo>
                    <a:pt x="-31023" y="-68580"/>
                    <a:pt x="523967" y="55245"/>
                    <a:pt x="605247" y="54610"/>
                  </a:cubicBezTo>
                  <a:cubicBezTo>
                    <a:pt x="675732" y="78740"/>
                    <a:pt x="469992" y="177800"/>
                    <a:pt x="522062" y="355600"/>
                  </a:cubicBezTo>
                  <a:cubicBezTo>
                    <a:pt x="492217" y="360045"/>
                    <a:pt x="461102" y="331470"/>
                    <a:pt x="433162" y="323850"/>
                  </a:cubicBezTo>
                  <a:cubicBezTo>
                    <a:pt x="398237" y="328930"/>
                    <a:pt x="342992" y="455930"/>
                    <a:pt x="327752" y="410845"/>
                  </a:cubicBezTo>
                  <a:cubicBezTo>
                    <a:pt x="228057" y="287020"/>
                    <a:pt x="113757" y="169545"/>
                    <a:pt x="1362" y="54610"/>
                  </a:cubicBezTo>
                  <a:close/>
                  <a:moveTo>
                    <a:pt x="591277" y="78740"/>
                  </a:moveTo>
                  <a:cubicBezTo>
                    <a:pt x="418557" y="50800"/>
                    <a:pt x="245837" y="13335"/>
                    <a:pt x="69942" y="28575"/>
                  </a:cubicBezTo>
                  <a:cubicBezTo>
                    <a:pt x="217262" y="83820"/>
                    <a:pt x="363947" y="134620"/>
                    <a:pt x="513807" y="186055"/>
                  </a:cubicBezTo>
                  <a:cubicBezTo>
                    <a:pt x="542382" y="154305"/>
                    <a:pt x="569052" y="120650"/>
                    <a:pt x="591277" y="78740"/>
                  </a:cubicBezTo>
                  <a:close/>
                  <a:moveTo>
                    <a:pt x="443957" y="267335"/>
                  </a:moveTo>
                  <a:cubicBezTo>
                    <a:pt x="319497" y="199390"/>
                    <a:pt x="185512" y="113665"/>
                    <a:pt x="57242" y="74930"/>
                  </a:cubicBezTo>
                  <a:cubicBezTo>
                    <a:pt x="154397" y="174625"/>
                    <a:pt x="238852" y="289560"/>
                    <a:pt x="344897" y="379095"/>
                  </a:cubicBezTo>
                  <a:cubicBezTo>
                    <a:pt x="380457" y="344170"/>
                    <a:pt x="414747" y="311150"/>
                    <a:pt x="443957" y="267335"/>
                  </a:cubicBezTo>
                  <a:close/>
                  <a:moveTo>
                    <a:pt x="494122" y="207010"/>
                  </a:moveTo>
                  <a:cubicBezTo>
                    <a:pt x="380457" y="167640"/>
                    <a:pt x="263617" y="100330"/>
                    <a:pt x="146777" y="87630"/>
                  </a:cubicBezTo>
                  <a:cubicBezTo>
                    <a:pt x="262347" y="134620"/>
                    <a:pt x="363947" y="216535"/>
                    <a:pt x="484597" y="246380"/>
                  </a:cubicBezTo>
                  <a:cubicBezTo>
                    <a:pt x="480787" y="264795"/>
                    <a:pt x="472532" y="281305"/>
                    <a:pt x="490947" y="292735"/>
                  </a:cubicBezTo>
                  <a:cubicBezTo>
                    <a:pt x="503012" y="251460"/>
                    <a:pt x="502377" y="238125"/>
                    <a:pt x="494122" y="2070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49" name="Google Shape;249;p5"/>
            <p:cNvSpPr/>
            <p:nvPr/>
          </p:nvSpPr>
          <p:spPr>
            <a:xfrm rot="3663599">
              <a:off x="5966469" y="976075"/>
              <a:ext cx="204754" cy="377157"/>
            </a:xfrm>
            <a:custGeom>
              <a:avLst/>
              <a:gdLst/>
              <a:ahLst/>
              <a:cxnLst/>
              <a:rect l="l" t="t" r="r" b="b"/>
              <a:pathLst>
                <a:path w="421613" h="776612" extrusionOk="0">
                  <a:moveTo>
                    <a:pt x="99839" y="349282"/>
                  </a:moveTo>
                  <a:cubicBezTo>
                    <a:pt x="-9381" y="246412"/>
                    <a:pt x="19194" y="15272"/>
                    <a:pt x="189374" y="32"/>
                  </a:cubicBezTo>
                  <a:cubicBezTo>
                    <a:pt x="381144" y="-3143"/>
                    <a:pt x="497984" y="232442"/>
                    <a:pt x="363999" y="377222"/>
                  </a:cubicBezTo>
                  <a:cubicBezTo>
                    <a:pt x="448453" y="504222"/>
                    <a:pt x="402734" y="743617"/>
                    <a:pt x="235728" y="773462"/>
                  </a:cubicBezTo>
                  <a:cubicBezTo>
                    <a:pt x="125874" y="796957"/>
                    <a:pt x="24909" y="684562"/>
                    <a:pt x="4589" y="585502"/>
                  </a:cubicBezTo>
                  <a:cubicBezTo>
                    <a:pt x="-17001" y="491522"/>
                    <a:pt x="41419" y="414052"/>
                    <a:pt x="99839" y="349282"/>
                  </a:cubicBezTo>
                  <a:close/>
                  <a:moveTo>
                    <a:pt x="113174" y="363887"/>
                  </a:moveTo>
                  <a:cubicBezTo>
                    <a:pt x="60469" y="429927"/>
                    <a:pt x="-6206" y="502317"/>
                    <a:pt x="28084" y="594392"/>
                  </a:cubicBezTo>
                  <a:cubicBezTo>
                    <a:pt x="55389" y="680117"/>
                    <a:pt x="137939" y="773462"/>
                    <a:pt x="236999" y="755047"/>
                  </a:cubicBezTo>
                  <a:cubicBezTo>
                    <a:pt x="372253" y="724567"/>
                    <a:pt x="403369" y="568357"/>
                    <a:pt x="375428" y="450247"/>
                  </a:cubicBezTo>
                  <a:cubicBezTo>
                    <a:pt x="371619" y="427387"/>
                    <a:pt x="367809" y="403257"/>
                    <a:pt x="340503" y="395002"/>
                  </a:cubicBezTo>
                  <a:cubicBezTo>
                    <a:pt x="330344" y="400082"/>
                    <a:pt x="316374" y="404527"/>
                    <a:pt x="306214" y="412782"/>
                  </a:cubicBezTo>
                  <a:cubicBezTo>
                    <a:pt x="292244" y="424212"/>
                    <a:pt x="276369" y="408337"/>
                    <a:pt x="263669" y="418497"/>
                  </a:cubicBezTo>
                  <a:cubicBezTo>
                    <a:pt x="206519" y="425482"/>
                    <a:pt x="159528" y="398177"/>
                    <a:pt x="113174" y="363887"/>
                  </a:cubicBezTo>
                  <a:close/>
                  <a:moveTo>
                    <a:pt x="343678" y="364522"/>
                  </a:moveTo>
                  <a:cubicBezTo>
                    <a:pt x="427499" y="287052"/>
                    <a:pt x="415434" y="127032"/>
                    <a:pt x="317009" y="67342"/>
                  </a:cubicBezTo>
                  <a:cubicBezTo>
                    <a:pt x="218584" y="-10128"/>
                    <a:pt x="108728" y="4477"/>
                    <a:pt x="61739" y="125762"/>
                  </a:cubicBezTo>
                  <a:cubicBezTo>
                    <a:pt x="49039" y="190532"/>
                    <a:pt x="59199" y="321977"/>
                    <a:pt x="138574" y="332772"/>
                  </a:cubicBezTo>
                  <a:cubicBezTo>
                    <a:pt x="207789" y="290227"/>
                    <a:pt x="282719" y="322612"/>
                    <a:pt x="343678" y="364522"/>
                  </a:cubicBezTo>
                  <a:close/>
                  <a:moveTo>
                    <a:pt x="318914" y="379127"/>
                  </a:moveTo>
                  <a:cubicBezTo>
                    <a:pt x="306849" y="365792"/>
                    <a:pt x="294784" y="353727"/>
                    <a:pt x="273828" y="349282"/>
                  </a:cubicBezTo>
                  <a:cubicBezTo>
                    <a:pt x="280178" y="372777"/>
                    <a:pt x="291609" y="400717"/>
                    <a:pt x="318914" y="379127"/>
                  </a:cubicBezTo>
                  <a:close/>
                  <a:moveTo>
                    <a:pt x="211599" y="382302"/>
                  </a:moveTo>
                  <a:cubicBezTo>
                    <a:pt x="208424" y="357537"/>
                    <a:pt x="203344" y="315627"/>
                    <a:pt x="179849" y="340392"/>
                  </a:cubicBezTo>
                  <a:cubicBezTo>
                    <a:pt x="191278" y="353092"/>
                    <a:pt x="196994" y="369602"/>
                    <a:pt x="211599" y="382302"/>
                  </a:cubicBezTo>
                  <a:close/>
                  <a:moveTo>
                    <a:pt x="265574" y="395637"/>
                  </a:moveTo>
                  <a:cubicBezTo>
                    <a:pt x="251603" y="373412"/>
                    <a:pt x="248428" y="351822"/>
                    <a:pt x="233189" y="341027"/>
                  </a:cubicBezTo>
                  <a:cubicBezTo>
                    <a:pt x="229378" y="361982"/>
                    <a:pt x="236999" y="377222"/>
                    <a:pt x="265574" y="395637"/>
                  </a:cubicBezTo>
                  <a:close/>
                  <a:moveTo>
                    <a:pt x="167784" y="366427"/>
                  </a:moveTo>
                  <a:cubicBezTo>
                    <a:pt x="165244" y="354997"/>
                    <a:pt x="156989" y="341027"/>
                    <a:pt x="146828" y="349917"/>
                  </a:cubicBezTo>
                  <a:cubicBezTo>
                    <a:pt x="147464" y="361347"/>
                    <a:pt x="156989" y="368332"/>
                    <a:pt x="167784" y="36642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50" name="Google Shape;250;p5"/>
            <p:cNvSpPr/>
            <p:nvPr/>
          </p:nvSpPr>
          <p:spPr>
            <a:xfrm rot="-3368760">
              <a:off x="5437768" y="638636"/>
              <a:ext cx="351278" cy="93987"/>
            </a:xfrm>
            <a:custGeom>
              <a:avLst/>
              <a:gdLst/>
              <a:ahLst/>
              <a:cxnLst/>
              <a:rect l="l" t="t" r="r" b="b"/>
              <a:pathLst>
                <a:path w="724776" h="193920" extrusionOk="0">
                  <a:moveTo>
                    <a:pt x="536612" y="138058"/>
                  </a:moveTo>
                  <a:cubicBezTo>
                    <a:pt x="412787" y="137423"/>
                    <a:pt x="278168" y="171713"/>
                    <a:pt x="151168" y="192033"/>
                  </a:cubicBezTo>
                  <a:cubicBezTo>
                    <a:pt x="124497" y="199653"/>
                    <a:pt x="-29807" y="184413"/>
                    <a:pt x="5118" y="142503"/>
                  </a:cubicBezTo>
                  <a:cubicBezTo>
                    <a:pt x="118783" y="37093"/>
                    <a:pt x="265468" y="56778"/>
                    <a:pt x="408978" y="32013"/>
                  </a:cubicBezTo>
                  <a:cubicBezTo>
                    <a:pt x="490258" y="33283"/>
                    <a:pt x="579158" y="-16882"/>
                    <a:pt x="655358" y="5978"/>
                  </a:cubicBezTo>
                  <a:cubicBezTo>
                    <a:pt x="675043" y="28203"/>
                    <a:pt x="713143" y="-12437"/>
                    <a:pt x="722033" y="26933"/>
                  </a:cubicBezTo>
                  <a:cubicBezTo>
                    <a:pt x="725208" y="40268"/>
                    <a:pt x="727747" y="54238"/>
                    <a:pt x="716953" y="68208"/>
                  </a:cubicBezTo>
                  <a:cubicBezTo>
                    <a:pt x="673137" y="67573"/>
                    <a:pt x="667422" y="106943"/>
                    <a:pt x="643928" y="137423"/>
                  </a:cubicBezTo>
                  <a:cubicBezTo>
                    <a:pt x="555662" y="152663"/>
                    <a:pt x="452793" y="199653"/>
                    <a:pt x="367068" y="192033"/>
                  </a:cubicBezTo>
                  <a:cubicBezTo>
                    <a:pt x="370878" y="153933"/>
                    <a:pt x="501053" y="157108"/>
                    <a:pt x="536612" y="138058"/>
                  </a:cubicBezTo>
                  <a:close/>
                  <a:moveTo>
                    <a:pt x="388658" y="121548"/>
                  </a:moveTo>
                  <a:cubicBezTo>
                    <a:pt x="450887" y="124723"/>
                    <a:pt x="612812" y="113928"/>
                    <a:pt x="651547" y="66303"/>
                  </a:cubicBezTo>
                  <a:cubicBezTo>
                    <a:pt x="658533" y="42808"/>
                    <a:pt x="636943" y="18043"/>
                    <a:pt x="613447" y="21218"/>
                  </a:cubicBezTo>
                  <a:cubicBezTo>
                    <a:pt x="537883" y="43443"/>
                    <a:pt x="438822" y="31378"/>
                    <a:pt x="374053" y="70748"/>
                  </a:cubicBezTo>
                  <a:cubicBezTo>
                    <a:pt x="377862" y="86623"/>
                    <a:pt x="382943" y="103133"/>
                    <a:pt x="388658" y="121548"/>
                  </a:cubicBezTo>
                  <a:close/>
                  <a:moveTo>
                    <a:pt x="347383" y="65668"/>
                  </a:moveTo>
                  <a:cubicBezTo>
                    <a:pt x="275628" y="73288"/>
                    <a:pt x="201968" y="68843"/>
                    <a:pt x="133387" y="91703"/>
                  </a:cubicBezTo>
                  <a:cubicBezTo>
                    <a:pt x="131483" y="119008"/>
                    <a:pt x="132753" y="145678"/>
                    <a:pt x="144818" y="169808"/>
                  </a:cubicBezTo>
                  <a:cubicBezTo>
                    <a:pt x="207047" y="142503"/>
                    <a:pt x="415962" y="182508"/>
                    <a:pt x="347383" y="65668"/>
                  </a:cubicBezTo>
                  <a:close/>
                  <a:moveTo>
                    <a:pt x="106083" y="110118"/>
                  </a:moveTo>
                  <a:cubicBezTo>
                    <a:pt x="81318" y="115198"/>
                    <a:pt x="37503" y="132978"/>
                    <a:pt x="52743" y="161553"/>
                  </a:cubicBezTo>
                  <a:cubicBezTo>
                    <a:pt x="71158" y="167903"/>
                    <a:pt x="90208" y="171078"/>
                    <a:pt x="111797" y="169808"/>
                  </a:cubicBezTo>
                  <a:cubicBezTo>
                    <a:pt x="115608" y="148218"/>
                    <a:pt x="114972" y="129803"/>
                    <a:pt x="106083" y="110118"/>
                  </a:cubicBezTo>
                  <a:close/>
                  <a:moveTo>
                    <a:pt x="680122" y="49793"/>
                  </a:moveTo>
                  <a:cubicBezTo>
                    <a:pt x="687743" y="47253"/>
                    <a:pt x="701712" y="49158"/>
                    <a:pt x="699172" y="37728"/>
                  </a:cubicBezTo>
                  <a:cubicBezTo>
                    <a:pt x="692187" y="30743"/>
                    <a:pt x="679487" y="37093"/>
                    <a:pt x="680122" y="4979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51" name="Google Shape;251;p5"/>
            <p:cNvSpPr/>
            <p:nvPr/>
          </p:nvSpPr>
          <p:spPr>
            <a:xfrm rot="3013936">
              <a:off x="1856192" y="906044"/>
              <a:ext cx="112704" cy="289910"/>
            </a:xfrm>
            <a:custGeom>
              <a:avLst/>
              <a:gdLst/>
              <a:ahLst/>
              <a:cxnLst/>
              <a:rect l="l" t="t" r="r" b="b"/>
              <a:pathLst>
                <a:path w="232561" h="598221" extrusionOk="0">
                  <a:moveTo>
                    <a:pt x="113282" y="495986"/>
                  </a:moveTo>
                  <a:cubicBezTo>
                    <a:pt x="77722" y="519481"/>
                    <a:pt x="56132" y="585521"/>
                    <a:pt x="22477" y="598221"/>
                  </a:cubicBezTo>
                  <a:cubicBezTo>
                    <a:pt x="-37848" y="484556"/>
                    <a:pt x="39622" y="335966"/>
                    <a:pt x="64388" y="215316"/>
                  </a:cubicBezTo>
                  <a:cubicBezTo>
                    <a:pt x="82802" y="153086"/>
                    <a:pt x="100582" y="90856"/>
                    <a:pt x="115822" y="27991"/>
                  </a:cubicBezTo>
                  <a:cubicBezTo>
                    <a:pt x="125982" y="-24714"/>
                    <a:pt x="192657" y="10846"/>
                    <a:pt x="223772" y="23546"/>
                  </a:cubicBezTo>
                  <a:cubicBezTo>
                    <a:pt x="247268" y="47041"/>
                    <a:pt x="216788" y="92761"/>
                    <a:pt x="211707" y="121971"/>
                  </a:cubicBezTo>
                  <a:cubicBezTo>
                    <a:pt x="177418" y="245161"/>
                    <a:pt x="139952" y="370891"/>
                    <a:pt x="113282" y="495986"/>
                  </a:cubicBezTo>
                  <a:close/>
                  <a:moveTo>
                    <a:pt x="45338" y="459156"/>
                  </a:moveTo>
                  <a:cubicBezTo>
                    <a:pt x="74547" y="330886"/>
                    <a:pt x="116457" y="203886"/>
                    <a:pt x="145668" y="76886"/>
                  </a:cubicBezTo>
                  <a:cubicBezTo>
                    <a:pt x="109472" y="78156"/>
                    <a:pt x="92963" y="222301"/>
                    <a:pt x="77088" y="257861"/>
                  </a:cubicBezTo>
                  <a:cubicBezTo>
                    <a:pt x="76452" y="295961"/>
                    <a:pt x="252" y="454076"/>
                    <a:pt x="45972" y="458521"/>
                  </a:cubicBezTo>
                  <a:cubicBezTo>
                    <a:pt x="56768" y="469316"/>
                    <a:pt x="69468" y="475666"/>
                    <a:pt x="85977" y="474396"/>
                  </a:cubicBezTo>
                  <a:cubicBezTo>
                    <a:pt x="99313" y="448996"/>
                    <a:pt x="223772" y="55296"/>
                    <a:pt x="175513" y="85776"/>
                  </a:cubicBezTo>
                  <a:cubicBezTo>
                    <a:pt x="122807" y="140386"/>
                    <a:pt x="105027" y="464871"/>
                    <a:pt x="45338" y="459156"/>
                  </a:cubicBezTo>
                  <a:close/>
                  <a:moveTo>
                    <a:pt x="202818" y="67361"/>
                  </a:moveTo>
                  <a:cubicBezTo>
                    <a:pt x="204722" y="55296"/>
                    <a:pt x="205357" y="47676"/>
                    <a:pt x="206627" y="40691"/>
                  </a:cubicBezTo>
                  <a:cubicBezTo>
                    <a:pt x="183768" y="22276"/>
                    <a:pt x="139318" y="7671"/>
                    <a:pt x="136777" y="48311"/>
                  </a:cubicBezTo>
                  <a:cubicBezTo>
                    <a:pt x="156463" y="61011"/>
                    <a:pt x="178052" y="61646"/>
                    <a:pt x="202818" y="67361"/>
                  </a:cubicBezTo>
                  <a:close/>
                  <a:moveTo>
                    <a:pt x="28193" y="481381"/>
                  </a:moveTo>
                  <a:cubicBezTo>
                    <a:pt x="20572" y="551231"/>
                    <a:pt x="45338" y="558216"/>
                    <a:pt x="77088" y="497891"/>
                  </a:cubicBezTo>
                  <a:cubicBezTo>
                    <a:pt x="61847" y="488366"/>
                    <a:pt x="45972" y="487096"/>
                    <a:pt x="28193" y="48138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52" name="Google Shape;252;p5"/>
            <p:cNvSpPr/>
            <p:nvPr/>
          </p:nvSpPr>
          <p:spPr>
            <a:xfrm rot="2198047">
              <a:off x="3510054" y="793341"/>
              <a:ext cx="140231" cy="367055"/>
            </a:xfrm>
            <a:custGeom>
              <a:avLst/>
              <a:gdLst/>
              <a:ahLst/>
              <a:cxnLst/>
              <a:rect l="l" t="t" r="r" b="b"/>
              <a:pathLst>
                <a:path w="288538" h="755251" extrusionOk="0">
                  <a:moveTo>
                    <a:pt x="159385" y="203835"/>
                  </a:moveTo>
                  <a:cubicBezTo>
                    <a:pt x="135890" y="116840"/>
                    <a:pt x="239395" y="74295"/>
                    <a:pt x="262890" y="0"/>
                  </a:cubicBezTo>
                  <a:cubicBezTo>
                    <a:pt x="320675" y="52070"/>
                    <a:pt x="269240" y="174625"/>
                    <a:pt x="222250" y="224155"/>
                  </a:cubicBezTo>
                  <a:cubicBezTo>
                    <a:pt x="234950" y="327660"/>
                    <a:pt x="174625" y="408305"/>
                    <a:pt x="143510" y="500380"/>
                  </a:cubicBezTo>
                  <a:cubicBezTo>
                    <a:pt x="127635" y="528955"/>
                    <a:pt x="31750" y="815975"/>
                    <a:pt x="0" y="743585"/>
                  </a:cubicBezTo>
                  <a:cubicBezTo>
                    <a:pt x="43180" y="565150"/>
                    <a:pt x="33020" y="346710"/>
                    <a:pt x="159385" y="203835"/>
                  </a:cubicBezTo>
                  <a:close/>
                  <a:moveTo>
                    <a:pt x="43180" y="661035"/>
                  </a:moveTo>
                  <a:cubicBezTo>
                    <a:pt x="103505" y="576580"/>
                    <a:pt x="121920" y="466725"/>
                    <a:pt x="172085" y="375285"/>
                  </a:cubicBezTo>
                  <a:cubicBezTo>
                    <a:pt x="180340" y="353060"/>
                    <a:pt x="195580" y="327025"/>
                    <a:pt x="191135" y="303530"/>
                  </a:cubicBezTo>
                  <a:cubicBezTo>
                    <a:pt x="171450" y="297815"/>
                    <a:pt x="151765" y="292735"/>
                    <a:pt x="130810" y="287020"/>
                  </a:cubicBezTo>
                  <a:cubicBezTo>
                    <a:pt x="74295" y="403225"/>
                    <a:pt x="55880" y="534035"/>
                    <a:pt x="43180" y="661035"/>
                  </a:cubicBezTo>
                  <a:close/>
                  <a:moveTo>
                    <a:pt x="261620" y="67945"/>
                  </a:moveTo>
                  <a:cubicBezTo>
                    <a:pt x="259715" y="67310"/>
                    <a:pt x="257175" y="66040"/>
                    <a:pt x="255270" y="65405"/>
                  </a:cubicBezTo>
                  <a:cubicBezTo>
                    <a:pt x="223520" y="100965"/>
                    <a:pt x="139700" y="176530"/>
                    <a:pt x="197485" y="217805"/>
                  </a:cubicBezTo>
                  <a:cubicBezTo>
                    <a:pt x="239395" y="175260"/>
                    <a:pt x="261620" y="126365"/>
                    <a:pt x="261620" y="67945"/>
                  </a:cubicBezTo>
                  <a:close/>
                  <a:moveTo>
                    <a:pt x="194945" y="281305"/>
                  </a:moveTo>
                  <a:cubicBezTo>
                    <a:pt x="201295" y="267970"/>
                    <a:pt x="201930" y="255905"/>
                    <a:pt x="198120" y="244475"/>
                  </a:cubicBezTo>
                  <a:cubicBezTo>
                    <a:pt x="167640" y="227330"/>
                    <a:pt x="156210" y="233045"/>
                    <a:pt x="146685" y="267335"/>
                  </a:cubicBezTo>
                  <a:cubicBezTo>
                    <a:pt x="158750" y="282575"/>
                    <a:pt x="175260" y="283210"/>
                    <a:pt x="194945" y="2813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53" name="Google Shape;253;p5"/>
            <p:cNvSpPr/>
            <p:nvPr/>
          </p:nvSpPr>
          <p:spPr>
            <a:xfrm rot="9906392">
              <a:off x="7295836" y="1033664"/>
              <a:ext cx="191420" cy="182909"/>
            </a:xfrm>
            <a:custGeom>
              <a:avLst/>
              <a:gdLst/>
              <a:ahLst/>
              <a:cxnLst/>
              <a:rect l="l" t="t" r="r" b="b"/>
              <a:pathLst>
                <a:path w="393594" h="376095" extrusionOk="0">
                  <a:moveTo>
                    <a:pt x="214418" y="305042"/>
                  </a:moveTo>
                  <a:cubicBezTo>
                    <a:pt x="268393" y="256783"/>
                    <a:pt x="326179" y="286627"/>
                    <a:pt x="373168" y="327902"/>
                  </a:cubicBezTo>
                  <a:cubicBezTo>
                    <a:pt x="334433" y="348222"/>
                    <a:pt x="287443" y="358383"/>
                    <a:pt x="242358" y="352667"/>
                  </a:cubicBezTo>
                  <a:cubicBezTo>
                    <a:pt x="242358" y="360922"/>
                    <a:pt x="242358" y="367908"/>
                    <a:pt x="242358" y="374892"/>
                  </a:cubicBezTo>
                  <a:cubicBezTo>
                    <a:pt x="208704" y="387592"/>
                    <a:pt x="190289" y="296152"/>
                    <a:pt x="189654" y="269483"/>
                  </a:cubicBezTo>
                  <a:cubicBezTo>
                    <a:pt x="-846" y="341237"/>
                    <a:pt x="-74507" y="101208"/>
                    <a:pt x="94404" y="17387"/>
                  </a:cubicBezTo>
                  <a:cubicBezTo>
                    <a:pt x="178858" y="4052"/>
                    <a:pt x="289983" y="-24523"/>
                    <a:pt x="357293" y="44058"/>
                  </a:cubicBezTo>
                  <a:cubicBezTo>
                    <a:pt x="419523" y="101208"/>
                    <a:pt x="399839" y="240272"/>
                    <a:pt x="312843" y="258687"/>
                  </a:cubicBezTo>
                  <a:cubicBezTo>
                    <a:pt x="260139" y="256147"/>
                    <a:pt x="199179" y="220587"/>
                    <a:pt x="214418" y="305042"/>
                  </a:cubicBezTo>
                  <a:close/>
                  <a:moveTo>
                    <a:pt x="369993" y="131687"/>
                  </a:moveTo>
                  <a:cubicBezTo>
                    <a:pt x="377614" y="58662"/>
                    <a:pt x="298873" y="-2298"/>
                    <a:pt x="229658" y="22467"/>
                  </a:cubicBezTo>
                  <a:cubicBezTo>
                    <a:pt x="215054" y="28817"/>
                    <a:pt x="199179" y="30722"/>
                    <a:pt x="183304" y="23737"/>
                  </a:cubicBezTo>
                  <a:cubicBezTo>
                    <a:pt x="79164" y="3417"/>
                    <a:pt x="-14182" y="120258"/>
                    <a:pt x="37254" y="217412"/>
                  </a:cubicBezTo>
                  <a:cubicBezTo>
                    <a:pt x="86148" y="318377"/>
                    <a:pt x="176954" y="218047"/>
                    <a:pt x="249979" y="231383"/>
                  </a:cubicBezTo>
                  <a:cubicBezTo>
                    <a:pt x="321098" y="265037"/>
                    <a:pt x="372533" y="203442"/>
                    <a:pt x="369993" y="131687"/>
                  </a:cubicBezTo>
                  <a:close/>
                  <a:moveTo>
                    <a:pt x="329354" y="320283"/>
                  </a:moveTo>
                  <a:cubicBezTo>
                    <a:pt x="316654" y="302502"/>
                    <a:pt x="260773" y="284087"/>
                    <a:pt x="255693" y="313297"/>
                  </a:cubicBezTo>
                  <a:cubicBezTo>
                    <a:pt x="266489" y="313297"/>
                    <a:pt x="288714" y="301233"/>
                    <a:pt x="289348" y="318377"/>
                  </a:cubicBezTo>
                  <a:cubicBezTo>
                    <a:pt x="289348" y="327902"/>
                    <a:pt x="272839" y="324092"/>
                    <a:pt x="275379" y="337427"/>
                  </a:cubicBezTo>
                  <a:cubicBezTo>
                    <a:pt x="293158" y="336158"/>
                    <a:pt x="310304" y="333617"/>
                    <a:pt x="329354" y="32028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54" name="Google Shape;254;p5"/>
            <p:cNvSpPr/>
            <p:nvPr/>
          </p:nvSpPr>
          <p:spPr>
            <a:xfrm>
              <a:off x="301831" y="611168"/>
              <a:ext cx="314135" cy="349552"/>
            </a:xfrm>
            <a:custGeom>
              <a:avLst/>
              <a:gdLst/>
              <a:ahLst/>
              <a:cxnLst/>
              <a:rect l="l" t="t" r="r" b="b"/>
              <a:pathLst>
                <a:path w="647700" h="720725" extrusionOk="0">
                  <a:moveTo>
                    <a:pt x="513080" y="323850"/>
                  </a:moveTo>
                  <a:cubicBezTo>
                    <a:pt x="517525" y="130810"/>
                    <a:pt x="228600" y="72390"/>
                    <a:pt x="142240" y="236220"/>
                  </a:cubicBezTo>
                  <a:cubicBezTo>
                    <a:pt x="74930" y="348615"/>
                    <a:pt x="219075" y="481330"/>
                    <a:pt x="144145" y="591820"/>
                  </a:cubicBezTo>
                  <a:cubicBezTo>
                    <a:pt x="140970" y="600710"/>
                    <a:pt x="146685" y="608965"/>
                    <a:pt x="156210" y="609600"/>
                  </a:cubicBezTo>
                  <a:cubicBezTo>
                    <a:pt x="183515" y="603250"/>
                    <a:pt x="471170" y="659130"/>
                    <a:pt x="370205" y="597535"/>
                  </a:cubicBezTo>
                  <a:cubicBezTo>
                    <a:pt x="366395" y="480695"/>
                    <a:pt x="525780" y="439420"/>
                    <a:pt x="513080" y="323850"/>
                  </a:cubicBezTo>
                  <a:close/>
                  <a:moveTo>
                    <a:pt x="249555" y="588010"/>
                  </a:moveTo>
                  <a:cubicBezTo>
                    <a:pt x="230505" y="510540"/>
                    <a:pt x="259080" y="430530"/>
                    <a:pt x="233680" y="354965"/>
                  </a:cubicBezTo>
                  <a:cubicBezTo>
                    <a:pt x="264795" y="384175"/>
                    <a:pt x="260985" y="381635"/>
                    <a:pt x="294640" y="368300"/>
                  </a:cubicBezTo>
                  <a:cubicBezTo>
                    <a:pt x="311785" y="385445"/>
                    <a:pt x="311785" y="385445"/>
                    <a:pt x="334010" y="392430"/>
                  </a:cubicBezTo>
                  <a:cubicBezTo>
                    <a:pt x="320675" y="454660"/>
                    <a:pt x="300355" y="514985"/>
                    <a:pt x="284480" y="576580"/>
                  </a:cubicBezTo>
                  <a:cubicBezTo>
                    <a:pt x="281305" y="594995"/>
                    <a:pt x="267335" y="597535"/>
                    <a:pt x="249555" y="588010"/>
                  </a:cubicBezTo>
                  <a:close/>
                  <a:moveTo>
                    <a:pt x="340360" y="595630"/>
                  </a:moveTo>
                  <a:cubicBezTo>
                    <a:pt x="326390" y="598805"/>
                    <a:pt x="316865" y="598805"/>
                    <a:pt x="306070" y="589280"/>
                  </a:cubicBezTo>
                  <a:cubicBezTo>
                    <a:pt x="324485" y="520065"/>
                    <a:pt x="330200" y="430530"/>
                    <a:pt x="379730" y="377825"/>
                  </a:cubicBezTo>
                  <a:cubicBezTo>
                    <a:pt x="368300" y="346075"/>
                    <a:pt x="354965" y="335915"/>
                    <a:pt x="327025" y="359410"/>
                  </a:cubicBezTo>
                  <a:cubicBezTo>
                    <a:pt x="293370" y="341630"/>
                    <a:pt x="296545" y="333375"/>
                    <a:pt x="266700" y="354330"/>
                  </a:cubicBezTo>
                  <a:cubicBezTo>
                    <a:pt x="259715" y="342900"/>
                    <a:pt x="253365" y="331470"/>
                    <a:pt x="246380" y="320040"/>
                  </a:cubicBezTo>
                  <a:cubicBezTo>
                    <a:pt x="173355" y="307975"/>
                    <a:pt x="207010" y="382905"/>
                    <a:pt x="216535" y="386715"/>
                  </a:cubicBezTo>
                  <a:cubicBezTo>
                    <a:pt x="220345" y="452120"/>
                    <a:pt x="218440" y="519430"/>
                    <a:pt x="220980" y="584835"/>
                  </a:cubicBezTo>
                  <a:cubicBezTo>
                    <a:pt x="203200" y="588645"/>
                    <a:pt x="203200" y="589280"/>
                    <a:pt x="184785" y="581660"/>
                  </a:cubicBezTo>
                  <a:cubicBezTo>
                    <a:pt x="217170" y="478790"/>
                    <a:pt x="132080" y="381635"/>
                    <a:pt x="150495" y="281305"/>
                  </a:cubicBezTo>
                  <a:cubicBezTo>
                    <a:pt x="176530" y="188595"/>
                    <a:pt x="277495" y="156210"/>
                    <a:pt x="364490" y="170180"/>
                  </a:cubicBezTo>
                  <a:cubicBezTo>
                    <a:pt x="437515" y="178435"/>
                    <a:pt x="478155" y="247650"/>
                    <a:pt x="485140" y="314325"/>
                  </a:cubicBezTo>
                  <a:cubicBezTo>
                    <a:pt x="493395" y="430530"/>
                    <a:pt x="337820" y="475615"/>
                    <a:pt x="340360" y="595630"/>
                  </a:cubicBezTo>
                  <a:close/>
                  <a:moveTo>
                    <a:pt x="325755" y="644525"/>
                  </a:moveTo>
                  <a:cubicBezTo>
                    <a:pt x="270510" y="646430"/>
                    <a:pt x="215900" y="626745"/>
                    <a:pt x="161925" y="631190"/>
                  </a:cubicBezTo>
                  <a:cubicBezTo>
                    <a:pt x="137795" y="666750"/>
                    <a:pt x="304165" y="661035"/>
                    <a:pt x="325120" y="671195"/>
                  </a:cubicBezTo>
                  <a:cubicBezTo>
                    <a:pt x="360680" y="675640"/>
                    <a:pt x="353695" y="645160"/>
                    <a:pt x="325755" y="644525"/>
                  </a:cubicBezTo>
                  <a:close/>
                  <a:moveTo>
                    <a:pt x="176530" y="681990"/>
                  </a:moveTo>
                  <a:cubicBezTo>
                    <a:pt x="167005" y="729615"/>
                    <a:pt x="273050" y="708025"/>
                    <a:pt x="304165" y="720725"/>
                  </a:cubicBezTo>
                  <a:cubicBezTo>
                    <a:pt x="378460" y="691515"/>
                    <a:pt x="199390" y="686435"/>
                    <a:pt x="176530" y="681990"/>
                  </a:cubicBezTo>
                  <a:close/>
                  <a:moveTo>
                    <a:pt x="555625" y="214630"/>
                  </a:moveTo>
                  <a:cubicBezTo>
                    <a:pt x="588010" y="198755"/>
                    <a:pt x="614045" y="179705"/>
                    <a:pt x="647700" y="162560"/>
                  </a:cubicBezTo>
                  <a:cubicBezTo>
                    <a:pt x="629285" y="140335"/>
                    <a:pt x="513080" y="196850"/>
                    <a:pt x="555625" y="214630"/>
                  </a:cubicBezTo>
                  <a:close/>
                  <a:moveTo>
                    <a:pt x="0" y="465455"/>
                  </a:moveTo>
                  <a:cubicBezTo>
                    <a:pt x="14605" y="500380"/>
                    <a:pt x="64135" y="459105"/>
                    <a:pt x="78105" y="439420"/>
                  </a:cubicBezTo>
                  <a:cubicBezTo>
                    <a:pt x="49530" y="413385"/>
                    <a:pt x="29210" y="454660"/>
                    <a:pt x="0" y="465455"/>
                  </a:cubicBezTo>
                  <a:close/>
                  <a:moveTo>
                    <a:pt x="30480" y="86360"/>
                  </a:moveTo>
                  <a:cubicBezTo>
                    <a:pt x="35560" y="98425"/>
                    <a:pt x="99060" y="177800"/>
                    <a:pt x="105410" y="149860"/>
                  </a:cubicBezTo>
                  <a:cubicBezTo>
                    <a:pt x="90170" y="130175"/>
                    <a:pt x="60325" y="67945"/>
                    <a:pt x="30480" y="86360"/>
                  </a:cubicBezTo>
                  <a:close/>
                  <a:moveTo>
                    <a:pt x="351790" y="76200"/>
                  </a:moveTo>
                  <a:cubicBezTo>
                    <a:pt x="374015" y="69215"/>
                    <a:pt x="363220" y="30480"/>
                    <a:pt x="369570" y="11430"/>
                  </a:cubicBezTo>
                  <a:cubicBezTo>
                    <a:pt x="370205" y="5080"/>
                    <a:pt x="364490" y="0"/>
                    <a:pt x="357505" y="0"/>
                  </a:cubicBezTo>
                  <a:cubicBezTo>
                    <a:pt x="335915" y="635"/>
                    <a:pt x="345440" y="30480"/>
                    <a:pt x="342265" y="45085"/>
                  </a:cubicBezTo>
                  <a:cubicBezTo>
                    <a:pt x="342265" y="45085"/>
                    <a:pt x="342265" y="45085"/>
                    <a:pt x="342900" y="45085"/>
                  </a:cubicBezTo>
                  <a:cubicBezTo>
                    <a:pt x="342265" y="55245"/>
                    <a:pt x="336550" y="75565"/>
                    <a:pt x="351790" y="76200"/>
                  </a:cubicBezTo>
                  <a:close/>
                  <a:moveTo>
                    <a:pt x="519430" y="487045"/>
                  </a:moveTo>
                  <a:cubicBezTo>
                    <a:pt x="540385" y="495935"/>
                    <a:pt x="566420" y="540385"/>
                    <a:pt x="589280" y="520700"/>
                  </a:cubicBezTo>
                  <a:cubicBezTo>
                    <a:pt x="585470" y="502920"/>
                    <a:pt x="500380" y="438785"/>
                    <a:pt x="519430" y="48704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55" name="Google Shape;255;p5"/>
            <p:cNvSpPr/>
            <p:nvPr/>
          </p:nvSpPr>
          <p:spPr>
            <a:xfrm>
              <a:off x="5200465" y="821938"/>
              <a:ext cx="313748" cy="356086"/>
            </a:xfrm>
            <a:custGeom>
              <a:avLst/>
              <a:gdLst/>
              <a:ahLst/>
              <a:cxnLst/>
              <a:rect l="l" t="t" r="r" b="b"/>
              <a:pathLst>
                <a:path w="646904" h="734197" extrusionOk="0">
                  <a:moveTo>
                    <a:pt x="624840" y="487872"/>
                  </a:moveTo>
                  <a:cubicBezTo>
                    <a:pt x="596265" y="353252"/>
                    <a:pt x="540386" y="227522"/>
                    <a:pt x="497840" y="97347"/>
                  </a:cubicBezTo>
                  <a:cubicBezTo>
                    <a:pt x="482600" y="59247"/>
                    <a:pt x="474345" y="-1078"/>
                    <a:pt x="420370" y="28132"/>
                  </a:cubicBezTo>
                  <a:cubicBezTo>
                    <a:pt x="389255" y="44007"/>
                    <a:pt x="387986" y="-11238"/>
                    <a:pt x="354330" y="2097"/>
                  </a:cubicBezTo>
                  <a:cubicBezTo>
                    <a:pt x="234315" y="31307"/>
                    <a:pt x="104775" y="90362"/>
                    <a:pt x="0" y="151322"/>
                  </a:cubicBezTo>
                  <a:cubicBezTo>
                    <a:pt x="163195" y="779972"/>
                    <a:pt x="226061" y="866332"/>
                    <a:pt x="21590" y="162117"/>
                  </a:cubicBezTo>
                  <a:cubicBezTo>
                    <a:pt x="130811" y="105602"/>
                    <a:pt x="241300" y="40832"/>
                    <a:pt x="364490" y="23687"/>
                  </a:cubicBezTo>
                  <a:cubicBezTo>
                    <a:pt x="395605" y="56707"/>
                    <a:pt x="396240" y="56072"/>
                    <a:pt x="402590" y="79567"/>
                  </a:cubicBezTo>
                  <a:cubicBezTo>
                    <a:pt x="463550" y="226252"/>
                    <a:pt x="509905" y="375477"/>
                    <a:pt x="556261" y="526607"/>
                  </a:cubicBezTo>
                  <a:cubicBezTo>
                    <a:pt x="426086" y="593917"/>
                    <a:pt x="282575" y="667577"/>
                    <a:pt x="134620" y="680912"/>
                  </a:cubicBezTo>
                  <a:cubicBezTo>
                    <a:pt x="128270" y="680912"/>
                    <a:pt x="125095" y="689167"/>
                    <a:pt x="130175" y="693612"/>
                  </a:cubicBezTo>
                  <a:cubicBezTo>
                    <a:pt x="151765" y="709487"/>
                    <a:pt x="182245" y="690437"/>
                    <a:pt x="204470" y="688532"/>
                  </a:cubicBezTo>
                  <a:cubicBezTo>
                    <a:pt x="226061" y="700597"/>
                    <a:pt x="211455" y="728537"/>
                    <a:pt x="238125" y="732982"/>
                  </a:cubicBezTo>
                  <a:cubicBezTo>
                    <a:pt x="331470" y="744412"/>
                    <a:pt x="414655" y="672022"/>
                    <a:pt x="503555" y="649162"/>
                  </a:cubicBezTo>
                  <a:cubicBezTo>
                    <a:pt x="545465" y="633922"/>
                    <a:pt x="589280" y="623762"/>
                    <a:pt x="627380" y="599632"/>
                  </a:cubicBezTo>
                  <a:cubicBezTo>
                    <a:pt x="671830" y="579312"/>
                    <a:pt x="626745" y="524067"/>
                    <a:pt x="624840" y="487872"/>
                  </a:cubicBezTo>
                  <a:close/>
                  <a:moveTo>
                    <a:pt x="504825" y="628842"/>
                  </a:moveTo>
                  <a:cubicBezTo>
                    <a:pt x="418465" y="663132"/>
                    <a:pt x="337186" y="702502"/>
                    <a:pt x="245745" y="724092"/>
                  </a:cubicBezTo>
                  <a:cubicBezTo>
                    <a:pt x="241936" y="710122"/>
                    <a:pt x="238761" y="698057"/>
                    <a:pt x="234950" y="684087"/>
                  </a:cubicBezTo>
                  <a:cubicBezTo>
                    <a:pt x="339725" y="641542"/>
                    <a:pt x="449580" y="602172"/>
                    <a:pt x="553086" y="554547"/>
                  </a:cubicBezTo>
                  <a:cubicBezTo>
                    <a:pt x="556261" y="557087"/>
                    <a:pt x="591820" y="542482"/>
                    <a:pt x="588645" y="522797"/>
                  </a:cubicBezTo>
                  <a:cubicBezTo>
                    <a:pt x="537211" y="472632"/>
                    <a:pt x="544830" y="386907"/>
                    <a:pt x="516255" y="324677"/>
                  </a:cubicBezTo>
                  <a:cubicBezTo>
                    <a:pt x="488315" y="235142"/>
                    <a:pt x="447040" y="152592"/>
                    <a:pt x="418465" y="62422"/>
                  </a:cubicBezTo>
                  <a:cubicBezTo>
                    <a:pt x="469900" y="-53148"/>
                    <a:pt x="604520" y="513272"/>
                    <a:pt x="619761" y="552642"/>
                  </a:cubicBezTo>
                  <a:cubicBezTo>
                    <a:pt x="631825" y="607887"/>
                    <a:pt x="539750" y="607887"/>
                    <a:pt x="504825" y="628842"/>
                  </a:cubicBezTo>
                  <a:close/>
                  <a:moveTo>
                    <a:pt x="180975" y="522162"/>
                  </a:moveTo>
                  <a:cubicBezTo>
                    <a:pt x="182880" y="565977"/>
                    <a:pt x="377825" y="458027"/>
                    <a:pt x="415925" y="453582"/>
                  </a:cubicBezTo>
                  <a:cubicBezTo>
                    <a:pt x="636270" y="342457"/>
                    <a:pt x="215265" y="507557"/>
                    <a:pt x="180975" y="522162"/>
                  </a:cubicBezTo>
                  <a:close/>
                  <a:moveTo>
                    <a:pt x="90170" y="144972"/>
                  </a:moveTo>
                  <a:cubicBezTo>
                    <a:pt x="73661" y="159577"/>
                    <a:pt x="67945" y="299277"/>
                    <a:pt x="104140" y="277687"/>
                  </a:cubicBezTo>
                  <a:cubicBezTo>
                    <a:pt x="104775" y="271337"/>
                    <a:pt x="105411" y="264987"/>
                    <a:pt x="106045" y="258637"/>
                  </a:cubicBezTo>
                  <a:cubicBezTo>
                    <a:pt x="122555" y="253557"/>
                    <a:pt x="137795" y="248477"/>
                    <a:pt x="151765" y="244032"/>
                  </a:cubicBezTo>
                  <a:cubicBezTo>
                    <a:pt x="161290" y="252287"/>
                    <a:pt x="167640" y="270702"/>
                    <a:pt x="180975" y="258637"/>
                  </a:cubicBezTo>
                  <a:cubicBezTo>
                    <a:pt x="158115" y="219902"/>
                    <a:pt x="127000" y="169102"/>
                    <a:pt x="90170" y="144972"/>
                  </a:cubicBezTo>
                  <a:close/>
                  <a:moveTo>
                    <a:pt x="137161" y="222442"/>
                  </a:moveTo>
                  <a:cubicBezTo>
                    <a:pt x="128905" y="233872"/>
                    <a:pt x="118745" y="235777"/>
                    <a:pt x="105411" y="233872"/>
                  </a:cubicBezTo>
                  <a:cubicBezTo>
                    <a:pt x="100965" y="218632"/>
                    <a:pt x="99061" y="204662"/>
                    <a:pt x="104140" y="188152"/>
                  </a:cubicBezTo>
                  <a:cubicBezTo>
                    <a:pt x="121286" y="195137"/>
                    <a:pt x="127636" y="209742"/>
                    <a:pt x="137161" y="222442"/>
                  </a:cubicBezTo>
                  <a:close/>
                  <a:moveTo>
                    <a:pt x="400050" y="245937"/>
                  </a:moveTo>
                  <a:cubicBezTo>
                    <a:pt x="407670" y="200852"/>
                    <a:pt x="140336" y="324677"/>
                    <a:pt x="111761" y="337377"/>
                  </a:cubicBezTo>
                  <a:cubicBezTo>
                    <a:pt x="191136" y="350712"/>
                    <a:pt x="314325" y="265622"/>
                    <a:pt x="400050" y="245937"/>
                  </a:cubicBezTo>
                  <a:close/>
                  <a:moveTo>
                    <a:pt x="462915" y="478347"/>
                  </a:moveTo>
                  <a:cubicBezTo>
                    <a:pt x="382905" y="475807"/>
                    <a:pt x="304165" y="539942"/>
                    <a:pt x="224155" y="558357"/>
                  </a:cubicBezTo>
                  <a:cubicBezTo>
                    <a:pt x="88900" y="640907"/>
                    <a:pt x="455930" y="496127"/>
                    <a:pt x="462915" y="478347"/>
                  </a:cubicBezTo>
                  <a:close/>
                  <a:moveTo>
                    <a:pt x="168275" y="373572"/>
                  </a:moveTo>
                  <a:cubicBezTo>
                    <a:pt x="155575" y="376747"/>
                    <a:pt x="143511" y="387542"/>
                    <a:pt x="154940" y="399607"/>
                  </a:cubicBezTo>
                  <a:cubicBezTo>
                    <a:pt x="441325" y="299277"/>
                    <a:pt x="540386" y="220537"/>
                    <a:pt x="168275" y="373572"/>
                  </a:cubicBezTo>
                  <a:close/>
                  <a:moveTo>
                    <a:pt x="262890" y="426912"/>
                  </a:moveTo>
                  <a:cubicBezTo>
                    <a:pt x="226695" y="428817"/>
                    <a:pt x="195580" y="449772"/>
                    <a:pt x="158750" y="459297"/>
                  </a:cubicBezTo>
                  <a:cubicBezTo>
                    <a:pt x="159386" y="473902"/>
                    <a:pt x="169545" y="479617"/>
                    <a:pt x="182245" y="473902"/>
                  </a:cubicBezTo>
                  <a:cubicBezTo>
                    <a:pt x="198120" y="463742"/>
                    <a:pt x="290830" y="451042"/>
                    <a:pt x="262890" y="426912"/>
                  </a:cubicBezTo>
                  <a:close/>
                  <a:moveTo>
                    <a:pt x="179070" y="182437"/>
                  </a:moveTo>
                  <a:cubicBezTo>
                    <a:pt x="177165" y="163387"/>
                    <a:pt x="179705" y="157672"/>
                    <a:pt x="190500" y="141797"/>
                  </a:cubicBezTo>
                  <a:cubicBezTo>
                    <a:pt x="161290" y="150687"/>
                    <a:pt x="162561" y="113857"/>
                    <a:pt x="143511" y="124017"/>
                  </a:cubicBezTo>
                  <a:cubicBezTo>
                    <a:pt x="144145" y="146877"/>
                    <a:pt x="144145" y="146877"/>
                    <a:pt x="137161" y="163387"/>
                  </a:cubicBezTo>
                  <a:cubicBezTo>
                    <a:pt x="150495" y="169102"/>
                    <a:pt x="163195" y="175452"/>
                    <a:pt x="179070" y="182437"/>
                  </a:cubicBezTo>
                  <a:close/>
                  <a:moveTo>
                    <a:pt x="372111" y="153227"/>
                  </a:moveTo>
                  <a:cubicBezTo>
                    <a:pt x="307340" y="148147"/>
                    <a:pt x="240665" y="219902"/>
                    <a:pt x="346711" y="174817"/>
                  </a:cubicBezTo>
                  <a:cubicBezTo>
                    <a:pt x="358775" y="169737"/>
                    <a:pt x="368936" y="169737"/>
                    <a:pt x="372111" y="153227"/>
                  </a:cubicBezTo>
                  <a:close/>
                  <a:moveTo>
                    <a:pt x="304800" y="228792"/>
                  </a:moveTo>
                  <a:cubicBezTo>
                    <a:pt x="324486" y="222442"/>
                    <a:pt x="358775" y="224347"/>
                    <a:pt x="360045" y="197042"/>
                  </a:cubicBezTo>
                  <a:cubicBezTo>
                    <a:pt x="343536" y="202757"/>
                    <a:pt x="276861" y="207837"/>
                    <a:pt x="304800" y="22879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56" name="Google Shape;256;p5"/>
            <p:cNvSpPr/>
            <p:nvPr/>
          </p:nvSpPr>
          <p:spPr>
            <a:xfrm rot="-988374">
              <a:off x="8793699" y="981136"/>
              <a:ext cx="395858" cy="320125"/>
            </a:xfrm>
            <a:custGeom>
              <a:avLst/>
              <a:gdLst/>
              <a:ahLst/>
              <a:cxnLst/>
              <a:rect l="l" t="t" r="r" b="b"/>
              <a:pathLst>
                <a:path w="816364" h="660184" extrusionOk="0">
                  <a:moveTo>
                    <a:pt x="816263" y="506476"/>
                  </a:moveTo>
                  <a:cubicBezTo>
                    <a:pt x="711488" y="-86613"/>
                    <a:pt x="921672" y="-14858"/>
                    <a:pt x="306357" y="27051"/>
                  </a:cubicBezTo>
                  <a:cubicBezTo>
                    <a:pt x="279052" y="-13588"/>
                    <a:pt x="225077" y="19432"/>
                    <a:pt x="186342" y="20701"/>
                  </a:cubicBezTo>
                  <a:cubicBezTo>
                    <a:pt x="182532" y="28957"/>
                    <a:pt x="179357" y="35942"/>
                    <a:pt x="174912" y="45467"/>
                  </a:cubicBezTo>
                  <a:cubicBezTo>
                    <a:pt x="147607" y="9907"/>
                    <a:pt x="110142" y="29592"/>
                    <a:pt x="73312" y="35307"/>
                  </a:cubicBezTo>
                  <a:cubicBezTo>
                    <a:pt x="70137" y="42292"/>
                    <a:pt x="67597" y="48007"/>
                    <a:pt x="65057" y="54357"/>
                  </a:cubicBezTo>
                  <a:cubicBezTo>
                    <a:pt x="7272" y="56897"/>
                    <a:pt x="-8603" y="109601"/>
                    <a:pt x="4097" y="159132"/>
                  </a:cubicBezTo>
                  <a:cubicBezTo>
                    <a:pt x="10447" y="316612"/>
                    <a:pt x="42832" y="472822"/>
                    <a:pt x="51722" y="630301"/>
                  </a:cubicBezTo>
                  <a:cubicBezTo>
                    <a:pt x="86647" y="676657"/>
                    <a:pt x="126652" y="659512"/>
                    <a:pt x="171737" y="642367"/>
                  </a:cubicBezTo>
                  <a:cubicBezTo>
                    <a:pt x="243492" y="636017"/>
                    <a:pt x="313977" y="620142"/>
                    <a:pt x="385732" y="615062"/>
                  </a:cubicBezTo>
                  <a:cubicBezTo>
                    <a:pt x="477172" y="610617"/>
                    <a:pt x="567342" y="594742"/>
                    <a:pt x="657513" y="588392"/>
                  </a:cubicBezTo>
                  <a:cubicBezTo>
                    <a:pt x="715933" y="571247"/>
                    <a:pt x="820072" y="597282"/>
                    <a:pt x="816263" y="506476"/>
                  </a:cubicBezTo>
                  <a:close/>
                  <a:moveTo>
                    <a:pt x="761652" y="549022"/>
                  </a:moveTo>
                  <a:cubicBezTo>
                    <a:pt x="573692" y="583947"/>
                    <a:pt x="382557" y="591567"/>
                    <a:pt x="193962" y="618872"/>
                  </a:cubicBezTo>
                  <a:cubicBezTo>
                    <a:pt x="156497" y="613792"/>
                    <a:pt x="82202" y="665226"/>
                    <a:pt x="73312" y="606172"/>
                  </a:cubicBezTo>
                  <a:cubicBezTo>
                    <a:pt x="59977" y="492507"/>
                    <a:pt x="45372" y="378842"/>
                    <a:pt x="32037" y="265176"/>
                  </a:cubicBezTo>
                  <a:cubicBezTo>
                    <a:pt x="36482" y="210567"/>
                    <a:pt x="-8603" y="112142"/>
                    <a:pt x="52357" y="82297"/>
                  </a:cubicBezTo>
                  <a:cubicBezTo>
                    <a:pt x="189517" y="63247"/>
                    <a:pt x="327312" y="41022"/>
                    <a:pt x="466377" y="38482"/>
                  </a:cubicBezTo>
                  <a:cubicBezTo>
                    <a:pt x="769272" y="14351"/>
                    <a:pt x="740697" y="-41528"/>
                    <a:pt x="764192" y="281687"/>
                  </a:cubicBezTo>
                  <a:cubicBezTo>
                    <a:pt x="755302" y="281051"/>
                    <a:pt x="757842" y="274067"/>
                    <a:pt x="755302" y="270257"/>
                  </a:cubicBezTo>
                  <a:cubicBezTo>
                    <a:pt x="741967" y="249301"/>
                    <a:pt x="721647" y="263272"/>
                    <a:pt x="709583" y="277242"/>
                  </a:cubicBezTo>
                  <a:cubicBezTo>
                    <a:pt x="686088" y="242317"/>
                    <a:pt x="697517" y="60707"/>
                    <a:pt x="653702" y="63882"/>
                  </a:cubicBezTo>
                  <a:cubicBezTo>
                    <a:pt x="461297" y="91187"/>
                    <a:pt x="268257" y="108967"/>
                    <a:pt x="75217" y="126747"/>
                  </a:cubicBezTo>
                  <a:cubicBezTo>
                    <a:pt x="87917" y="245492"/>
                    <a:pt x="110777" y="356617"/>
                    <a:pt x="119667" y="474726"/>
                  </a:cubicBezTo>
                  <a:cubicBezTo>
                    <a:pt x="127287" y="501397"/>
                    <a:pt x="109507" y="568072"/>
                    <a:pt x="150782" y="565532"/>
                  </a:cubicBezTo>
                  <a:cubicBezTo>
                    <a:pt x="333027" y="540767"/>
                    <a:pt x="519717" y="557276"/>
                    <a:pt x="700058" y="507112"/>
                  </a:cubicBezTo>
                  <a:cubicBezTo>
                    <a:pt x="759747" y="495047"/>
                    <a:pt x="701327" y="358522"/>
                    <a:pt x="705138" y="312167"/>
                  </a:cubicBezTo>
                  <a:cubicBezTo>
                    <a:pt x="729267" y="306451"/>
                    <a:pt x="721647" y="345187"/>
                    <a:pt x="761652" y="308357"/>
                  </a:cubicBezTo>
                  <a:cubicBezTo>
                    <a:pt x="775622" y="349632"/>
                    <a:pt x="820072" y="536957"/>
                    <a:pt x="761652" y="549022"/>
                  </a:cubicBezTo>
                  <a:close/>
                  <a:moveTo>
                    <a:pt x="700692" y="478537"/>
                  </a:moveTo>
                  <a:cubicBezTo>
                    <a:pt x="522892" y="538862"/>
                    <a:pt x="337472" y="526162"/>
                    <a:pt x="152687" y="542037"/>
                  </a:cubicBezTo>
                  <a:cubicBezTo>
                    <a:pt x="130462" y="412497"/>
                    <a:pt x="112682" y="276607"/>
                    <a:pt x="102522" y="144526"/>
                  </a:cubicBezTo>
                  <a:cubicBezTo>
                    <a:pt x="282227" y="127382"/>
                    <a:pt x="467012" y="96901"/>
                    <a:pt x="647988" y="93726"/>
                  </a:cubicBezTo>
                  <a:cubicBezTo>
                    <a:pt x="682913" y="218187"/>
                    <a:pt x="694342" y="348997"/>
                    <a:pt x="700692" y="478537"/>
                  </a:cubicBezTo>
                  <a:close/>
                  <a:moveTo>
                    <a:pt x="502572" y="293751"/>
                  </a:moveTo>
                  <a:cubicBezTo>
                    <a:pt x="436532" y="277876"/>
                    <a:pt x="374937" y="230251"/>
                    <a:pt x="307627" y="228982"/>
                  </a:cubicBezTo>
                  <a:cubicBezTo>
                    <a:pt x="338107" y="506476"/>
                    <a:pt x="291752" y="420117"/>
                    <a:pt x="515907" y="325501"/>
                  </a:cubicBezTo>
                  <a:cubicBezTo>
                    <a:pt x="562263" y="307722"/>
                    <a:pt x="538132" y="292482"/>
                    <a:pt x="502572" y="293751"/>
                  </a:cubicBezTo>
                  <a:close/>
                  <a:moveTo>
                    <a:pt x="352077" y="378207"/>
                  </a:moveTo>
                  <a:cubicBezTo>
                    <a:pt x="345727" y="360426"/>
                    <a:pt x="329217" y="301372"/>
                    <a:pt x="334297" y="258192"/>
                  </a:cubicBezTo>
                  <a:cubicBezTo>
                    <a:pt x="382557" y="262637"/>
                    <a:pt x="445422" y="296292"/>
                    <a:pt x="497492" y="306451"/>
                  </a:cubicBezTo>
                  <a:cubicBezTo>
                    <a:pt x="467012" y="341376"/>
                    <a:pt x="396527" y="363601"/>
                    <a:pt x="352077" y="37820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57" name="Google Shape;257;p5"/>
            <p:cNvSpPr/>
            <p:nvPr/>
          </p:nvSpPr>
          <p:spPr>
            <a:xfrm rot="1179229">
              <a:off x="6978602" y="547675"/>
              <a:ext cx="347146" cy="378286"/>
            </a:xfrm>
            <a:custGeom>
              <a:avLst/>
              <a:gdLst/>
              <a:ahLst/>
              <a:cxnLst/>
              <a:rect l="l" t="t" r="r" b="b"/>
              <a:pathLst>
                <a:path w="718509" h="782962" extrusionOk="0">
                  <a:moveTo>
                    <a:pt x="707390" y="178442"/>
                  </a:moveTo>
                  <a:cubicBezTo>
                    <a:pt x="705485" y="163837"/>
                    <a:pt x="700405" y="154947"/>
                    <a:pt x="683895" y="153042"/>
                  </a:cubicBezTo>
                  <a:cubicBezTo>
                    <a:pt x="685800" y="135897"/>
                    <a:pt x="673100" y="127642"/>
                    <a:pt x="665480" y="114942"/>
                  </a:cubicBezTo>
                  <a:cubicBezTo>
                    <a:pt x="664845" y="85097"/>
                    <a:pt x="638810" y="88907"/>
                    <a:pt x="618490" y="95257"/>
                  </a:cubicBezTo>
                  <a:cubicBezTo>
                    <a:pt x="595630" y="74302"/>
                    <a:pt x="582295" y="68587"/>
                    <a:pt x="555625" y="88272"/>
                  </a:cubicBezTo>
                  <a:cubicBezTo>
                    <a:pt x="523875" y="100972"/>
                    <a:pt x="523240" y="30487"/>
                    <a:pt x="488315" y="60332"/>
                  </a:cubicBezTo>
                  <a:cubicBezTo>
                    <a:pt x="445135" y="96527"/>
                    <a:pt x="462915" y="-3803"/>
                    <a:pt x="385445" y="42552"/>
                  </a:cubicBezTo>
                  <a:cubicBezTo>
                    <a:pt x="359410" y="-34918"/>
                    <a:pt x="319405" y="13977"/>
                    <a:pt x="274320" y="29852"/>
                  </a:cubicBezTo>
                  <a:cubicBezTo>
                    <a:pt x="182245" y="239402"/>
                    <a:pt x="65405" y="447047"/>
                    <a:pt x="0" y="662312"/>
                  </a:cubicBezTo>
                  <a:cubicBezTo>
                    <a:pt x="161925" y="678822"/>
                    <a:pt x="313055" y="747402"/>
                    <a:pt x="471170" y="782962"/>
                  </a:cubicBezTo>
                  <a:cubicBezTo>
                    <a:pt x="532130" y="658502"/>
                    <a:pt x="575310" y="535947"/>
                    <a:pt x="636905" y="413392"/>
                  </a:cubicBezTo>
                  <a:cubicBezTo>
                    <a:pt x="664210" y="349892"/>
                    <a:pt x="688975" y="285757"/>
                    <a:pt x="714375" y="221622"/>
                  </a:cubicBezTo>
                  <a:cubicBezTo>
                    <a:pt x="718185" y="205747"/>
                    <a:pt x="723900" y="190507"/>
                    <a:pt x="707390" y="178442"/>
                  </a:cubicBezTo>
                  <a:close/>
                  <a:moveTo>
                    <a:pt x="655955" y="152407"/>
                  </a:moveTo>
                  <a:cubicBezTo>
                    <a:pt x="652780" y="161297"/>
                    <a:pt x="650240" y="170187"/>
                    <a:pt x="646430" y="180347"/>
                  </a:cubicBezTo>
                  <a:cubicBezTo>
                    <a:pt x="604520" y="162567"/>
                    <a:pt x="608330" y="116847"/>
                    <a:pt x="655955" y="152407"/>
                  </a:cubicBezTo>
                  <a:close/>
                  <a:moveTo>
                    <a:pt x="561975" y="127642"/>
                  </a:moveTo>
                  <a:cubicBezTo>
                    <a:pt x="572770" y="118117"/>
                    <a:pt x="577850" y="125737"/>
                    <a:pt x="590550" y="133992"/>
                  </a:cubicBezTo>
                  <a:cubicBezTo>
                    <a:pt x="576580" y="138437"/>
                    <a:pt x="558800" y="146057"/>
                    <a:pt x="561975" y="127642"/>
                  </a:cubicBezTo>
                  <a:close/>
                  <a:moveTo>
                    <a:pt x="353695" y="33027"/>
                  </a:moveTo>
                  <a:cubicBezTo>
                    <a:pt x="351155" y="47632"/>
                    <a:pt x="334010" y="34297"/>
                    <a:pt x="323215" y="31757"/>
                  </a:cubicBezTo>
                  <a:cubicBezTo>
                    <a:pt x="334010" y="17152"/>
                    <a:pt x="350520" y="17787"/>
                    <a:pt x="353695" y="33027"/>
                  </a:cubicBezTo>
                  <a:close/>
                  <a:moveTo>
                    <a:pt x="43180" y="618497"/>
                  </a:moveTo>
                  <a:cubicBezTo>
                    <a:pt x="46990" y="609607"/>
                    <a:pt x="54610" y="612147"/>
                    <a:pt x="59055" y="613417"/>
                  </a:cubicBezTo>
                  <a:cubicBezTo>
                    <a:pt x="99060" y="635642"/>
                    <a:pt x="160020" y="625482"/>
                    <a:pt x="189865" y="659137"/>
                  </a:cubicBezTo>
                  <a:cubicBezTo>
                    <a:pt x="140970" y="652152"/>
                    <a:pt x="87630" y="638817"/>
                    <a:pt x="43180" y="618497"/>
                  </a:cubicBezTo>
                  <a:close/>
                  <a:moveTo>
                    <a:pt x="201295" y="663582"/>
                  </a:moveTo>
                  <a:cubicBezTo>
                    <a:pt x="198755" y="662312"/>
                    <a:pt x="196215" y="661677"/>
                    <a:pt x="193675" y="660407"/>
                  </a:cubicBezTo>
                  <a:cubicBezTo>
                    <a:pt x="196215" y="660407"/>
                    <a:pt x="199390" y="659772"/>
                    <a:pt x="201930" y="659772"/>
                  </a:cubicBezTo>
                  <a:cubicBezTo>
                    <a:pt x="201295" y="661042"/>
                    <a:pt x="201295" y="662312"/>
                    <a:pt x="201295" y="663582"/>
                  </a:cubicBezTo>
                  <a:close/>
                  <a:moveTo>
                    <a:pt x="228600" y="667392"/>
                  </a:moveTo>
                  <a:cubicBezTo>
                    <a:pt x="246380" y="662312"/>
                    <a:pt x="262255" y="666122"/>
                    <a:pt x="276860" y="680727"/>
                  </a:cubicBezTo>
                  <a:cubicBezTo>
                    <a:pt x="256540" y="687077"/>
                    <a:pt x="242570" y="678822"/>
                    <a:pt x="228600" y="667392"/>
                  </a:cubicBezTo>
                  <a:close/>
                  <a:moveTo>
                    <a:pt x="434975" y="704222"/>
                  </a:moveTo>
                  <a:cubicBezTo>
                    <a:pt x="306070" y="664852"/>
                    <a:pt x="177800" y="628657"/>
                    <a:pt x="47625" y="588652"/>
                  </a:cubicBezTo>
                  <a:cubicBezTo>
                    <a:pt x="114935" y="409582"/>
                    <a:pt x="198120" y="233052"/>
                    <a:pt x="284480" y="61602"/>
                  </a:cubicBezTo>
                  <a:cubicBezTo>
                    <a:pt x="314960" y="97162"/>
                    <a:pt x="369570" y="94622"/>
                    <a:pt x="323215" y="62872"/>
                  </a:cubicBezTo>
                  <a:cubicBezTo>
                    <a:pt x="340995" y="59697"/>
                    <a:pt x="354330" y="64777"/>
                    <a:pt x="369570" y="70492"/>
                  </a:cubicBezTo>
                  <a:cubicBezTo>
                    <a:pt x="377825" y="143517"/>
                    <a:pt x="474980" y="111132"/>
                    <a:pt x="398145" y="86367"/>
                  </a:cubicBezTo>
                  <a:cubicBezTo>
                    <a:pt x="411480" y="67952"/>
                    <a:pt x="439420" y="83827"/>
                    <a:pt x="457200" y="89542"/>
                  </a:cubicBezTo>
                  <a:cubicBezTo>
                    <a:pt x="461010" y="179712"/>
                    <a:pt x="532130" y="156852"/>
                    <a:pt x="506095" y="131452"/>
                  </a:cubicBezTo>
                  <a:cubicBezTo>
                    <a:pt x="485140" y="128912"/>
                    <a:pt x="480695" y="129547"/>
                    <a:pt x="483870" y="104147"/>
                  </a:cubicBezTo>
                  <a:cubicBezTo>
                    <a:pt x="501650" y="101607"/>
                    <a:pt x="518795" y="107957"/>
                    <a:pt x="536575" y="110497"/>
                  </a:cubicBezTo>
                  <a:cubicBezTo>
                    <a:pt x="542290" y="147327"/>
                    <a:pt x="556260" y="169552"/>
                    <a:pt x="595630" y="161932"/>
                  </a:cubicBezTo>
                  <a:cubicBezTo>
                    <a:pt x="610235" y="174632"/>
                    <a:pt x="624205" y="186697"/>
                    <a:pt x="638810" y="199397"/>
                  </a:cubicBezTo>
                  <a:cubicBezTo>
                    <a:pt x="590550" y="376562"/>
                    <a:pt x="498475" y="533407"/>
                    <a:pt x="434975" y="704222"/>
                  </a:cubicBezTo>
                  <a:close/>
                  <a:moveTo>
                    <a:pt x="560705" y="508642"/>
                  </a:moveTo>
                  <a:cubicBezTo>
                    <a:pt x="560705" y="508642"/>
                    <a:pt x="560705" y="508007"/>
                    <a:pt x="560705" y="508642"/>
                  </a:cubicBezTo>
                  <a:cubicBezTo>
                    <a:pt x="561340" y="509277"/>
                    <a:pt x="561975" y="509912"/>
                    <a:pt x="562610" y="509912"/>
                  </a:cubicBezTo>
                  <a:cubicBezTo>
                    <a:pt x="561975" y="509277"/>
                    <a:pt x="561340" y="509277"/>
                    <a:pt x="560705" y="508642"/>
                  </a:cubicBezTo>
                  <a:close/>
                  <a:moveTo>
                    <a:pt x="602615" y="438792"/>
                  </a:moveTo>
                  <a:cubicBezTo>
                    <a:pt x="588010" y="457842"/>
                    <a:pt x="586740" y="504832"/>
                    <a:pt x="561340" y="508007"/>
                  </a:cubicBezTo>
                  <a:cubicBezTo>
                    <a:pt x="607695" y="405772"/>
                    <a:pt x="632460" y="297822"/>
                    <a:pt x="690245" y="201302"/>
                  </a:cubicBezTo>
                  <a:cubicBezTo>
                    <a:pt x="678180" y="284487"/>
                    <a:pt x="633730" y="360052"/>
                    <a:pt x="602615" y="438792"/>
                  </a:cubicBezTo>
                  <a:close/>
                  <a:moveTo>
                    <a:pt x="313690" y="335287"/>
                  </a:moveTo>
                  <a:cubicBezTo>
                    <a:pt x="297815" y="333382"/>
                    <a:pt x="197485" y="287027"/>
                    <a:pt x="229870" y="330842"/>
                  </a:cubicBezTo>
                  <a:cubicBezTo>
                    <a:pt x="312420" y="365767"/>
                    <a:pt x="409575" y="363862"/>
                    <a:pt x="485775" y="412757"/>
                  </a:cubicBezTo>
                  <a:cubicBezTo>
                    <a:pt x="496570" y="419107"/>
                    <a:pt x="505460" y="426092"/>
                    <a:pt x="517525" y="415297"/>
                  </a:cubicBezTo>
                  <a:cubicBezTo>
                    <a:pt x="468630" y="357512"/>
                    <a:pt x="381000" y="360052"/>
                    <a:pt x="313690" y="335287"/>
                  </a:cubicBezTo>
                  <a:close/>
                  <a:moveTo>
                    <a:pt x="247650" y="245752"/>
                  </a:moveTo>
                  <a:cubicBezTo>
                    <a:pt x="237490" y="288932"/>
                    <a:pt x="370205" y="285757"/>
                    <a:pt x="402590" y="304172"/>
                  </a:cubicBezTo>
                  <a:cubicBezTo>
                    <a:pt x="441325" y="314332"/>
                    <a:pt x="480060" y="325762"/>
                    <a:pt x="514985" y="346717"/>
                  </a:cubicBezTo>
                  <a:cubicBezTo>
                    <a:pt x="520065" y="349892"/>
                    <a:pt x="526415" y="350527"/>
                    <a:pt x="528955" y="344812"/>
                  </a:cubicBezTo>
                  <a:cubicBezTo>
                    <a:pt x="528955" y="296552"/>
                    <a:pt x="299720" y="266072"/>
                    <a:pt x="247650" y="245752"/>
                  </a:cubicBezTo>
                  <a:close/>
                  <a:moveTo>
                    <a:pt x="190500" y="440062"/>
                  </a:moveTo>
                  <a:cubicBezTo>
                    <a:pt x="114300" y="454032"/>
                    <a:pt x="260350" y="477527"/>
                    <a:pt x="276860" y="483242"/>
                  </a:cubicBezTo>
                  <a:cubicBezTo>
                    <a:pt x="335915" y="490862"/>
                    <a:pt x="387350" y="520072"/>
                    <a:pt x="443230" y="535947"/>
                  </a:cubicBezTo>
                  <a:cubicBezTo>
                    <a:pt x="503555" y="508642"/>
                    <a:pt x="214630" y="446412"/>
                    <a:pt x="190500" y="440062"/>
                  </a:cubicBezTo>
                  <a:close/>
                  <a:moveTo>
                    <a:pt x="268605" y="189237"/>
                  </a:moveTo>
                  <a:cubicBezTo>
                    <a:pt x="246380" y="228607"/>
                    <a:pt x="356870" y="221622"/>
                    <a:pt x="381000" y="234322"/>
                  </a:cubicBezTo>
                  <a:cubicBezTo>
                    <a:pt x="434340" y="241307"/>
                    <a:pt x="481330" y="267977"/>
                    <a:pt x="532130" y="281312"/>
                  </a:cubicBezTo>
                  <a:cubicBezTo>
                    <a:pt x="610870" y="260992"/>
                    <a:pt x="292735" y="193047"/>
                    <a:pt x="268605" y="189237"/>
                  </a:cubicBezTo>
                  <a:close/>
                  <a:moveTo>
                    <a:pt x="529590" y="191777"/>
                  </a:moveTo>
                  <a:cubicBezTo>
                    <a:pt x="450215" y="181617"/>
                    <a:pt x="375920" y="153042"/>
                    <a:pt x="297815" y="136532"/>
                  </a:cubicBezTo>
                  <a:cubicBezTo>
                    <a:pt x="245745" y="161932"/>
                    <a:pt x="375920" y="169552"/>
                    <a:pt x="391795" y="180982"/>
                  </a:cubicBezTo>
                  <a:cubicBezTo>
                    <a:pt x="440055" y="196222"/>
                    <a:pt x="493395" y="197492"/>
                    <a:pt x="538480" y="220352"/>
                  </a:cubicBezTo>
                  <a:cubicBezTo>
                    <a:pt x="547370" y="224797"/>
                    <a:pt x="560070" y="217177"/>
                    <a:pt x="560070" y="205747"/>
                  </a:cubicBezTo>
                  <a:cubicBezTo>
                    <a:pt x="554990" y="193682"/>
                    <a:pt x="541020" y="193682"/>
                    <a:pt x="529590" y="191777"/>
                  </a:cubicBezTo>
                  <a:close/>
                  <a:moveTo>
                    <a:pt x="210185" y="381642"/>
                  </a:moveTo>
                  <a:cubicBezTo>
                    <a:pt x="205105" y="407677"/>
                    <a:pt x="219710" y="401327"/>
                    <a:pt x="234950" y="405137"/>
                  </a:cubicBezTo>
                  <a:cubicBezTo>
                    <a:pt x="308610" y="414027"/>
                    <a:pt x="380365" y="435617"/>
                    <a:pt x="449580" y="460382"/>
                  </a:cubicBezTo>
                  <a:cubicBezTo>
                    <a:pt x="534670" y="436887"/>
                    <a:pt x="233680" y="381007"/>
                    <a:pt x="210185" y="381642"/>
                  </a:cubicBezTo>
                  <a:close/>
                  <a:moveTo>
                    <a:pt x="158115" y="502292"/>
                  </a:moveTo>
                  <a:cubicBezTo>
                    <a:pt x="135890" y="498482"/>
                    <a:pt x="132080" y="519437"/>
                    <a:pt x="150495" y="523247"/>
                  </a:cubicBezTo>
                  <a:cubicBezTo>
                    <a:pt x="202565" y="528327"/>
                    <a:pt x="250190" y="551187"/>
                    <a:pt x="300355" y="561982"/>
                  </a:cubicBezTo>
                  <a:cubicBezTo>
                    <a:pt x="330200" y="530867"/>
                    <a:pt x="177165" y="511182"/>
                    <a:pt x="158115" y="50229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58" name="Google Shape;258;p5"/>
            <p:cNvSpPr/>
            <p:nvPr/>
          </p:nvSpPr>
          <p:spPr>
            <a:xfrm>
              <a:off x="980841" y="910413"/>
              <a:ext cx="326644" cy="367792"/>
            </a:xfrm>
            <a:custGeom>
              <a:avLst/>
              <a:gdLst/>
              <a:ahLst/>
              <a:cxnLst/>
              <a:rect l="l" t="t" r="r" b="b"/>
              <a:pathLst>
                <a:path w="673492" h="758335" extrusionOk="0">
                  <a:moveTo>
                    <a:pt x="673374" y="561486"/>
                  </a:moveTo>
                  <a:cubicBezTo>
                    <a:pt x="620034" y="462426"/>
                    <a:pt x="597174" y="341776"/>
                    <a:pt x="553359" y="235731"/>
                  </a:cubicBezTo>
                  <a:cubicBezTo>
                    <a:pt x="527959" y="165881"/>
                    <a:pt x="499384" y="97301"/>
                    <a:pt x="477794" y="26181"/>
                  </a:cubicBezTo>
                  <a:cubicBezTo>
                    <a:pt x="475254" y="15386"/>
                    <a:pt x="467634" y="-1759"/>
                    <a:pt x="454934" y="146"/>
                  </a:cubicBezTo>
                  <a:cubicBezTo>
                    <a:pt x="404769" y="24276"/>
                    <a:pt x="-2266" y="86506"/>
                    <a:pt x="34564" y="136036"/>
                  </a:cubicBezTo>
                  <a:cubicBezTo>
                    <a:pt x="28849" y="139846"/>
                    <a:pt x="23769" y="143656"/>
                    <a:pt x="17419" y="147466"/>
                  </a:cubicBezTo>
                  <a:cubicBezTo>
                    <a:pt x="22499" y="196996"/>
                    <a:pt x="-33381" y="231286"/>
                    <a:pt x="32024" y="268116"/>
                  </a:cubicBezTo>
                  <a:cubicBezTo>
                    <a:pt x="31389" y="291611"/>
                    <a:pt x="36469" y="315106"/>
                    <a:pt x="54884" y="332886"/>
                  </a:cubicBezTo>
                  <a:cubicBezTo>
                    <a:pt x="36469" y="370986"/>
                    <a:pt x="33929" y="384956"/>
                    <a:pt x="68854" y="435756"/>
                  </a:cubicBezTo>
                  <a:cubicBezTo>
                    <a:pt x="61234" y="452901"/>
                    <a:pt x="66314" y="470046"/>
                    <a:pt x="79014" y="484016"/>
                  </a:cubicBezTo>
                  <a:cubicBezTo>
                    <a:pt x="104414" y="513861"/>
                    <a:pt x="66314" y="558946"/>
                    <a:pt x="104414" y="580536"/>
                  </a:cubicBezTo>
                  <a:cubicBezTo>
                    <a:pt x="115209" y="625621"/>
                    <a:pt x="115209" y="689121"/>
                    <a:pt x="167914" y="701821"/>
                  </a:cubicBezTo>
                  <a:cubicBezTo>
                    <a:pt x="198394" y="706266"/>
                    <a:pt x="186964" y="743096"/>
                    <a:pt x="210459" y="758336"/>
                  </a:cubicBezTo>
                  <a:cubicBezTo>
                    <a:pt x="250464" y="731031"/>
                    <a:pt x="296184" y="718966"/>
                    <a:pt x="342539" y="708806"/>
                  </a:cubicBezTo>
                  <a:cubicBezTo>
                    <a:pt x="399054" y="687216"/>
                    <a:pt x="456839" y="670071"/>
                    <a:pt x="515894" y="651656"/>
                  </a:cubicBezTo>
                  <a:cubicBezTo>
                    <a:pt x="555899" y="628161"/>
                    <a:pt x="620669" y="634511"/>
                    <a:pt x="648609" y="599586"/>
                  </a:cubicBezTo>
                  <a:cubicBezTo>
                    <a:pt x="653689" y="581806"/>
                    <a:pt x="675279" y="581806"/>
                    <a:pt x="673374" y="561486"/>
                  </a:cubicBezTo>
                  <a:close/>
                  <a:moveTo>
                    <a:pt x="30754" y="205886"/>
                  </a:moveTo>
                  <a:cubicBezTo>
                    <a:pt x="33929" y="217951"/>
                    <a:pt x="36469" y="225571"/>
                    <a:pt x="37739" y="233191"/>
                  </a:cubicBezTo>
                  <a:cubicBezTo>
                    <a:pt x="28849" y="257956"/>
                    <a:pt x="5354" y="221761"/>
                    <a:pt x="30754" y="205886"/>
                  </a:cubicBezTo>
                  <a:close/>
                  <a:moveTo>
                    <a:pt x="59964" y="196996"/>
                  </a:moveTo>
                  <a:cubicBezTo>
                    <a:pt x="55519" y="196996"/>
                    <a:pt x="52979" y="196996"/>
                    <a:pt x="53614" y="191916"/>
                  </a:cubicBezTo>
                  <a:cubicBezTo>
                    <a:pt x="56789" y="192551"/>
                    <a:pt x="58694" y="195091"/>
                    <a:pt x="59964" y="196996"/>
                  </a:cubicBezTo>
                  <a:cubicBezTo>
                    <a:pt x="59964" y="200171"/>
                    <a:pt x="59329" y="202711"/>
                    <a:pt x="60599" y="205251"/>
                  </a:cubicBezTo>
                  <a:cubicBezTo>
                    <a:pt x="59329" y="202711"/>
                    <a:pt x="59964" y="199536"/>
                    <a:pt x="59964" y="196996"/>
                  </a:cubicBezTo>
                  <a:close/>
                  <a:moveTo>
                    <a:pt x="80284" y="409721"/>
                  </a:moveTo>
                  <a:cubicBezTo>
                    <a:pt x="61869" y="404641"/>
                    <a:pt x="59964" y="386226"/>
                    <a:pt x="68219" y="366541"/>
                  </a:cubicBezTo>
                  <a:cubicBezTo>
                    <a:pt x="81554" y="380511"/>
                    <a:pt x="84729" y="390036"/>
                    <a:pt x="80284" y="409721"/>
                  </a:cubicBezTo>
                  <a:close/>
                  <a:moveTo>
                    <a:pt x="72664" y="259226"/>
                  </a:moveTo>
                  <a:cubicBezTo>
                    <a:pt x="75204" y="259861"/>
                    <a:pt x="74569" y="260496"/>
                    <a:pt x="73934" y="262401"/>
                  </a:cubicBezTo>
                  <a:cubicBezTo>
                    <a:pt x="71394" y="262401"/>
                    <a:pt x="72029" y="261131"/>
                    <a:pt x="72664" y="259226"/>
                  </a:cubicBezTo>
                  <a:close/>
                  <a:moveTo>
                    <a:pt x="96159" y="445281"/>
                  </a:moveTo>
                  <a:cubicBezTo>
                    <a:pt x="106319" y="456711"/>
                    <a:pt x="113304" y="466236"/>
                    <a:pt x="105684" y="482746"/>
                  </a:cubicBezTo>
                  <a:cubicBezTo>
                    <a:pt x="92349" y="471316"/>
                    <a:pt x="81554" y="462426"/>
                    <a:pt x="96159" y="445281"/>
                  </a:cubicBezTo>
                  <a:close/>
                  <a:moveTo>
                    <a:pt x="98699" y="339236"/>
                  </a:moveTo>
                  <a:cubicBezTo>
                    <a:pt x="103144" y="352571"/>
                    <a:pt x="105684" y="362096"/>
                    <a:pt x="110129" y="376066"/>
                  </a:cubicBezTo>
                  <a:cubicBezTo>
                    <a:pt x="96159" y="359556"/>
                    <a:pt x="96159" y="359556"/>
                    <a:pt x="98699" y="339236"/>
                  </a:cubicBezTo>
                  <a:close/>
                  <a:moveTo>
                    <a:pt x="122829" y="558311"/>
                  </a:moveTo>
                  <a:cubicBezTo>
                    <a:pt x="94254" y="564026"/>
                    <a:pt x="106319" y="529736"/>
                    <a:pt x="119654" y="507511"/>
                  </a:cubicBezTo>
                  <a:cubicBezTo>
                    <a:pt x="126639" y="527196"/>
                    <a:pt x="143784" y="543706"/>
                    <a:pt x="122829" y="558311"/>
                  </a:cubicBezTo>
                  <a:close/>
                  <a:moveTo>
                    <a:pt x="136164" y="584981"/>
                  </a:moveTo>
                  <a:cubicBezTo>
                    <a:pt x="148864" y="589426"/>
                    <a:pt x="148229" y="597681"/>
                    <a:pt x="145689" y="606571"/>
                  </a:cubicBezTo>
                  <a:cubicBezTo>
                    <a:pt x="129814" y="626891"/>
                    <a:pt x="125369" y="595776"/>
                    <a:pt x="136164" y="584981"/>
                  </a:cubicBezTo>
                  <a:close/>
                  <a:moveTo>
                    <a:pt x="148864" y="645941"/>
                  </a:moveTo>
                  <a:cubicBezTo>
                    <a:pt x="166644" y="642131"/>
                    <a:pt x="169819" y="663086"/>
                    <a:pt x="171089" y="675786"/>
                  </a:cubicBezTo>
                  <a:cubicBezTo>
                    <a:pt x="155849" y="687851"/>
                    <a:pt x="141879" y="664356"/>
                    <a:pt x="148864" y="645941"/>
                  </a:cubicBezTo>
                  <a:close/>
                  <a:moveTo>
                    <a:pt x="222524" y="723411"/>
                  </a:moveTo>
                  <a:cubicBezTo>
                    <a:pt x="221889" y="722141"/>
                    <a:pt x="221254" y="720871"/>
                    <a:pt x="220619" y="719601"/>
                  </a:cubicBezTo>
                  <a:cubicBezTo>
                    <a:pt x="222524" y="718331"/>
                    <a:pt x="223794" y="718966"/>
                    <a:pt x="224429" y="721506"/>
                  </a:cubicBezTo>
                  <a:cubicBezTo>
                    <a:pt x="223159" y="722141"/>
                    <a:pt x="223159" y="722776"/>
                    <a:pt x="222524" y="723411"/>
                  </a:cubicBezTo>
                  <a:close/>
                  <a:moveTo>
                    <a:pt x="248559" y="709441"/>
                  </a:moveTo>
                  <a:cubicBezTo>
                    <a:pt x="251099" y="699281"/>
                    <a:pt x="261259" y="696106"/>
                    <a:pt x="269514" y="693566"/>
                  </a:cubicBezTo>
                  <a:cubicBezTo>
                    <a:pt x="355239" y="675151"/>
                    <a:pt x="435884" y="637051"/>
                    <a:pt x="520974" y="623716"/>
                  </a:cubicBezTo>
                  <a:cubicBezTo>
                    <a:pt x="502559" y="639591"/>
                    <a:pt x="282849" y="718966"/>
                    <a:pt x="248559" y="709441"/>
                  </a:cubicBezTo>
                  <a:close/>
                  <a:moveTo>
                    <a:pt x="523514" y="623081"/>
                  </a:moveTo>
                  <a:cubicBezTo>
                    <a:pt x="524784" y="622446"/>
                    <a:pt x="525419" y="621811"/>
                    <a:pt x="526689" y="621176"/>
                  </a:cubicBezTo>
                  <a:cubicBezTo>
                    <a:pt x="526054" y="622446"/>
                    <a:pt x="524784" y="623081"/>
                    <a:pt x="523514" y="623081"/>
                  </a:cubicBezTo>
                  <a:close/>
                  <a:moveTo>
                    <a:pt x="232684" y="682771"/>
                  </a:moveTo>
                  <a:cubicBezTo>
                    <a:pt x="222524" y="671341"/>
                    <a:pt x="222524" y="658006"/>
                    <a:pt x="216809" y="642766"/>
                  </a:cubicBezTo>
                  <a:cubicBezTo>
                    <a:pt x="254274" y="607841"/>
                    <a:pt x="182519" y="602126"/>
                    <a:pt x="206649" y="563391"/>
                  </a:cubicBezTo>
                  <a:cubicBezTo>
                    <a:pt x="190139" y="545611"/>
                    <a:pt x="173629" y="525926"/>
                    <a:pt x="174264" y="497986"/>
                  </a:cubicBezTo>
                  <a:cubicBezTo>
                    <a:pt x="237129" y="492906"/>
                    <a:pt x="139974" y="468141"/>
                    <a:pt x="148229" y="412261"/>
                  </a:cubicBezTo>
                  <a:cubicBezTo>
                    <a:pt x="155849" y="415436"/>
                    <a:pt x="162834" y="418611"/>
                    <a:pt x="172359" y="421786"/>
                  </a:cubicBezTo>
                  <a:cubicBezTo>
                    <a:pt x="172994" y="394481"/>
                    <a:pt x="151404" y="390671"/>
                    <a:pt x="136164" y="381781"/>
                  </a:cubicBezTo>
                  <a:cubicBezTo>
                    <a:pt x="132354" y="370351"/>
                    <a:pt x="127274" y="360191"/>
                    <a:pt x="128544" y="347491"/>
                  </a:cubicBezTo>
                  <a:cubicBezTo>
                    <a:pt x="134894" y="346856"/>
                    <a:pt x="139974" y="346221"/>
                    <a:pt x="145054" y="346221"/>
                  </a:cubicBezTo>
                  <a:cubicBezTo>
                    <a:pt x="160294" y="320821"/>
                    <a:pt x="97429" y="315741"/>
                    <a:pt x="103779" y="266211"/>
                  </a:cubicBezTo>
                  <a:cubicBezTo>
                    <a:pt x="110129" y="264941"/>
                    <a:pt x="115209" y="264306"/>
                    <a:pt x="122194" y="263036"/>
                  </a:cubicBezTo>
                  <a:cubicBezTo>
                    <a:pt x="119654" y="230651"/>
                    <a:pt x="87269" y="233826"/>
                    <a:pt x="84094" y="197631"/>
                  </a:cubicBezTo>
                  <a:cubicBezTo>
                    <a:pt x="89809" y="194456"/>
                    <a:pt x="95524" y="191281"/>
                    <a:pt x="103144" y="186836"/>
                  </a:cubicBezTo>
                  <a:cubicBezTo>
                    <a:pt x="84094" y="166516"/>
                    <a:pt x="63139" y="158261"/>
                    <a:pt x="62504" y="125876"/>
                  </a:cubicBezTo>
                  <a:cubicBezTo>
                    <a:pt x="184424" y="76346"/>
                    <a:pt x="322219" y="50946"/>
                    <a:pt x="451759" y="25546"/>
                  </a:cubicBezTo>
                  <a:cubicBezTo>
                    <a:pt x="519069" y="198266"/>
                    <a:pt x="592094" y="374796"/>
                    <a:pt x="635909" y="555771"/>
                  </a:cubicBezTo>
                  <a:cubicBezTo>
                    <a:pt x="508274" y="616096"/>
                    <a:pt x="366669" y="643401"/>
                    <a:pt x="232684" y="682771"/>
                  </a:cubicBezTo>
                  <a:close/>
                  <a:moveTo>
                    <a:pt x="397784" y="69361"/>
                  </a:moveTo>
                  <a:cubicBezTo>
                    <a:pt x="303804" y="94126"/>
                    <a:pt x="210459" y="117621"/>
                    <a:pt x="117114" y="145561"/>
                  </a:cubicBezTo>
                  <a:cubicBezTo>
                    <a:pt x="171724" y="303041"/>
                    <a:pt x="205379" y="466236"/>
                    <a:pt x="253004" y="625621"/>
                  </a:cubicBezTo>
                  <a:cubicBezTo>
                    <a:pt x="256179" y="635146"/>
                    <a:pt x="265069" y="638956"/>
                    <a:pt x="273324" y="633876"/>
                  </a:cubicBezTo>
                  <a:cubicBezTo>
                    <a:pt x="378734" y="598951"/>
                    <a:pt x="487954" y="572916"/>
                    <a:pt x="593999" y="537356"/>
                  </a:cubicBezTo>
                  <a:cubicBezTo>
                    <a:pt x="560344" y="406546"/>
                    <a:pt x="498749" y="280816"/>
                    <a:pt x="461919" y="148736"/>
                  </a:cubicBezTo>
                  <a:cubicBezTo>
                    <a:pt x="451124" y="116351"/>
                    <a:pt x="444774" y="54756"/>
                    <a:pt x="397784" y="69361"/>
                  </a:cubicBezTo>
                  <a:close/>
                  <a:moveTo>
                    <a:pt x="415564" y="90951"/>
                  </a:moveTo>
                  <a:cubicBezTo>
                    <a:pt x="425089" y="97936"/>
                    <a:pt x="427629" y="107461"/>
                    <a:pt x="426359" y="122066"/>
                  </a:cubicBezTo>
                  <a:cubicBezTo>
                    <a:pt x="375559" y="158896"/>
                    <a:pt x="350159" y="80156"/>
                    <a:pt x="415564" y="90951"/>
                  </a:cubicBezTo>
                  <a:close/>
                  <a:moveTo>
                    <a:pt x="433344" y="378606"/>
                  </a:moveTo>
                  <a:cubicBezTo>
                    <a:pt x="425724" y="381146"/>
                    <a:pt x="418739" y="383051"/>
                    <a:pt x="413024" y="384321"/>
                  </a:cubicBezTo>
                  <a:cubicBezTo>
                    <a:pt x="395879" y="367176"/>
                    <a:pt x="387624" y="339871"/>
                    <a:pt x="425089" y="339871"/>
                  </a:cubicBezTo>
                  <a:cubicBezTo>
                    <a:pt x="430804" y="350666"/>
                    <a:pt x="434614" y="362096"/>
                    <a:pt x="433344" y="378606"/>
                  </a:cubicBezTo>
                  <a:close/>
                  <a:moveTo>
                    <a:pt x="423819" y="437661"/>
                  </a:moveTo>
                  <a:cubicBezTo>
                    <a:pt x="419374" y="426866"/>
                    <a:pt x="416834" y="420516"/>
                    <a:pt x="414294" y="409086"/>
                  </a:cubicBezTo>
                  <a:cubicBezTo>
                    <a:pt x="453664" y="375431"/>
                    <a:pt x="471444" y="442741"/>
                    <a:pt x="423819" y="437661"/>
                  </a:cubicBezTo>
                  <a:close/>
                  <a:moveTo>
                    <a:pt x="284754" y="308756"/>
                  </a:moveTo>
                  <a:cubicBezTo>
                    <a:pt x="299359" y="319551"/>
                    <a:pt x="299994" y="334156"/>
                    <a:pt x="306344" y="350666"/>
                  </a:cubicBezTo>
                  <a:cubicBezTo>
                    <a:pt x="293009" y="362096"/>
                    <a:pt x="280309" y="362096"/>
                    <a:pt x="267609" y="365271"/>
                  </a:cubicBezTo>
                  <a:cubicBezTo>
                    <a:pt x="258719" y="351936"/>
                    <a:pt x="255544" y="338601"/>
                    <a:pt x="254909" y="322091"/>
                  </a:cubicBezTo>
                  <a:cubicBezTo>
                    <a:pt x="265069" y="317646"/>
                    <a:pt x="273959" y="313201"/>
                    <a:pt x="284754" y="308756"/>
                  </a:cubicBezTo>
                  <a:close/>
                  <a:moveTo>
                    <a:pt x="249194" y="297961"/>
                  </a:moveTo>
                  <a:cubicBezTo>
                    <a:pt x="244749" y="285896"/>
                    <a:pt x="240939" y="275101"/>
                    <a:pt x="237129" y="263671"/>
                  </a:cubicBezTo>
                  <a:cubicBezTo>
                    <a:pt x="248559" y="257321"/>
                    <a:pt x="258719" y="252876"/>
                    <a:pt x="272054" y="254146"/>
                  </a:cubicBezTo>
                  <a:cubicBezTo>
                    <a:pt x="287294" y="278276"/>
                    <a:pt x="289834" y="297961"/>
                    <a:pt x="249194" y="297961"/>
                  </a:cubicBezTo>
                  <a:close/>
                  <a:moveTo>
                    <a:pt x="312059" y="285261"/>
                  </a:moveTo>
                  <a:cubicBezTo>
                    <a:pt x="297454" y="273831"/>
                    <a:pt x="299359" y="260496"/>
                    <a:pt x="297454" y="248431"/>
                  </a:cubicBezTo>
                  <a:cubicBezTo>
                    <a:pt x="307614" y="236366"/>
                    <a:pt x="320949" y="233191"/>
                    <a:pt x="334284" y="230651"/>
                  </a:cubicBezTo>
                  <a:cubicBezTo>
                    <a:pt x="346984" y="240811"/>
                    <a:pt x="344444" y="256051"/>
                    <a:pt x="350159" y="268116"/>
                  </a:cubicBezTo>
                  <a:cubicBezTo>
                    <a:pt x="339999" y="283356"/>
                    <a:pt x="322854" y="278276"/>
                    <a:pt x="312059" y="285261"/>
                  </a:cubicBezTo>
                  <a:close/>
                  <a:moveTo>
                    <a:pt x="369209" y="328441"/>
                  </a:moveTo>
                  <a:cubicBezTo>
                    <a:pt x="357144" y="339871"/>
                    <a:pt x="343174" y="344316"/>
                    <a:pt x="327299" y="348126"/>
                  </a:cubicBezTo>
                  <a:cubicBezTo>
                    <a:pt x="322219" y="333521"/>
                    <a:pt x="317139" y="320186"/>
                    <a:pt x="310154" y="301771"/>
                  </a:cubicBezTo>
                  <a:cubicBezTo>
                    <a:pt x="326029" y="297326"/>
                    <a:pt x="338094" y="294151"/>
                    <a:pt x="349524" y="290976"/>
                  </a:cubicBezTo>
                  <a:cubicBezTo>
                    <a:pt x="364764" y="301136"/>
                    <a:pt x="364129" y="315741"/>
                    <a:pt x="369209" y="328441"/>
                  </a:cubicBezTo>
                  <a:close/>
                  <a:moveTo>
                    <a:pt x="308249" y="374796"/>
                  </a:moveTo>
                  <a:cubicBezTo>
                    <a:pt x="317139" y="386226"/>
                    <a:pt x="320949" y="398926"/>
                    <a:pt x="323489" y="416071"/>
                  </a:cubicBezTo>
                  <a:cubicBezTo>
                    <a:pt x="308884" y="420516"/>
                    <a:pt x="298724" y="428136"/>
                    <a:pt x="284119" y="423056"/>
                  </a:cubicBezTo>
                  <a:cubicBezTo>
                    <a:pt x="280944" y="412261"/>
                    <a:pt x="278404" y="401466"/>
                    <a:pt x="275229" y="390036"/>
                  </a:cubicBezTo>
                  <a:cubicBezTo>
                    <a:pt x="282849" y="378606"/>
                    <a:pt x="294914" y="375431"/>
                    <a:pt x="308249" y="374796"/>
                  </a:cubicBezTo>
                  <a:close/>
                  <a:moveTo>
                    <a:pt x="327934" y="435756"/>
                  </a:moveTo>
                  <a:cubicBezTo>
                    <a:pt x="338729" y="444011"/>
                    <a:pt x="340634" y="456076"/>
                    <a:pt x="343174" y="468141"/>
                  </a:cubicBezTo>
                  <a:cubicBezTo>
                    <a:pt x="334284" y="478936"/>
                    <a:pt x="322219" y="480206"/>
                    <a:pt x="310789" y="484016"/>
                  </a:cubicBezTo>
                  <a:cubicBezTo>
                    <a:pt x="298724" y="475761"/>
                    <a:pt x="292374" y="464331"/>
                    <a:pt x="291739" y="450361"/>
                  </a:cubicBezTo>
                  <a:cubicBezTo>
                    <a:pt x="308249" y="438296"/>
                    <a:pt x="308249" y="437661"/>
                    <a:pt x="327934" y="435756"/>
                  </a:cubicBezTo>
                  <a:close/>
                  <a:moveTo>
                    <a:pt x="332379" y="373526"/>
                  </a:moveTo>
                  <a:cubicBezTo>
                    <a:pt x="344444" y="361461"/>
                    <a:pt x="358414" y="357016"/>
                    <a:pt x="375559" y="353206"/>
                  </a:cubicBezTo>
                  <a:cubicBezTo>
                    <a:pt x="384449" y="366541"/>
                    <a:pt x="385084" y="377971"/>
                    <a:pt x="384449" y="390671"/>
                  </a:cubicBezTo>
                  <a:cubicBezTo>
                    <a:pt x="373654" y="401466"/>
                    <a:pt x="360319" y="405276"/>
                    <a:pt x="345714" y="406546"/>
                  </a:cubicBezTo>
                  <a:cubicBezTo>
                    <a:pt x="336189" y="397021"/>
                    <a:pt x="334919" y="385591"/>
                    <a:pt x="332379" y="373526"/>
                  </a:cubicBezTo>
                  <a:close/>
                  <a:moveTo>
                    <a:pt x="386989" y="414166"/>
                  </a:moveTo>
                  <a:cubicBezTo>
                    <a:pt x="398419" y="421786"/>
                    <a:pt x="399689" y="434486"/>
                    <a:pt x="402229" y="446551"/>
                  </a:cubicBezTo>
                  <a:cubicBezTo>
                    <a:pt x="392704" y="456076"/>
                    <a:pt x="381909" y="457981"/>
                    <a:pt x="369844" y="458616"/>
                  </a:cubicBezTo>
                  <a:cubicBezTo>
                    <a:pt x="360954" y="450361"/>
                    <a:pt x="358414" y="439566"/>
                    <a:pt x="355874" y="428771"/>
                  </a:cubicBezTo>
                  <a:cubicBezTo>
                    <a:pt x="363494" y="417341"/>
                    <a:pt x="375559" y="417976"/>
                    <a:pt x="386989" y="414166"/>
                  </a:cubicBezTo>
                  <a:close/>
                  <a:moveTo>
                    <a:pt x="404769" y="279546"/>
                  </a:moveTo>
                  <a:cubicBezTo>
                    <a:pt x="412389" y="289071"/>
                    <a:pt x="413024" y="302406"/>
                    <a:pt x="420009" y="314471"/>
                  </a:cubicBezTo>
                  <a:cubicBezTo>
                    <a:pt x="388894" y="350666"/>
                    <a:pt x="352699" y="279546"/>
                    <a:pt x="404769" y="279546"/>
                  </a:cubicBezTo>
                  <a:close/>
                  <a:moveTo>
                    <a:pt x="372384" y="263036"/>
                  </a:moveTo>
                  <a:cubicBezTo>
                    <a:pt x="363494" y="251606"/>
                    <a:pt x="361589" y="238906"/>
                    <a:pt x="363494" y="223031"/>
                  </a:cubicBezTo>
                  <a:cubicBezTo>
                    <a:pt x="370479" y="220491"/>
                    <a:pt x="376829" y="218586"/>
                    <a:pt x="382544" y="216681"/>
                  </a:cubicBezTo>
                  <a:cubicBezTo>
                    <a:pt x="400324" y="230016"/>
                    <a:pt x="413659" y="260496"/>
                    <a:pt x="372384" y="263036"/>
                  </a:cubicBezTo>
                  <a:close/>
                  <a:moveTo>
                    <a:pt x="354604" y="201441"/>
                  </a:moveTo>
                  <a:cubicBezTo>
                    <a:pt x="345714" y="193186"/>
                    <a:pt x="344444" y="181756"/>
                    <a:pt x="341904" y="168421"/>
                  </a:cubicBezTo>
                  <a:cubicBezTo>
                    <a:pt x="349524" y="165246"/>
                    <a:pt x="356509" y="161436"/>
                    <a:pt x="366669" y="156991"/>
                  </a:cubicBezTo>
                  <a:cubicBezTo>
                    <a:pt x="378099" y="179216"/>
                    <a:pt x="393339" y="203346"/>
                    <a:pt x="354604" y="201441"/>
                  </a:cubicBezTo>
                  <a:close/>
                  <a:moveTo>
                    <a:pt x="363494" y="137306"/>
                  </a:moveTo>
                  <a:cubicBezTo>
                    <a:pt x="354604" y="143656"/>
                    <a:pt x="346984" y="145561"/>
                    <a:pt x="337459" y="146831"/>
                  </a:cubicBezTo>
                  <a:cubicBezTo>
                    <a:pt x="299359" y="106826"/>
                    <a:pt x="355239" y="80791"/>
                    <a:pt x="363494" y="137306"/>
                  </a:cubicBezTo>
                  <a:close/>
                  <a:moveTo>
                    <a:pt x="328569" y="207791"/>
                  </a:moveTo>
                  <a:cubicBezTo>
                    <a:pt x="311424" y="219221"/>
                    <a:pt x="311424" y="219221"/>
                    <a:pt x="293009" y="221761"/>
                  </a:cubicBezTo>
                  <a:cubicBezTo>
                    <a:pt x="268879" y="193821"/>
                    <a:pt x="277134" y="170326"/>
                    <a:pt x="315869" y="174771"/>
                  </a:cubicBezTo>
                  <a:cubicBezTo>
                    <a:pt x="324759" y="187471"/>
                    <a:pt x="324759" y="187471"/>
                    <a:pt x="328569" y="207791"/>
                  </a:cubicBezTo>
                  <a:close/>
                  <a:moveTo>
                    <a:pt x="312694" y="154451"/>
                  </a:moveTo>
                  <a:cubicBezTo>
                    <a:pt x="299994" y="162706"/>
                    <a:pt x="289199" y="165246"/>
                    <a:pt x="276499" y="163341"/>
                  </a:cubicBezTo>
                  <a:cubicBezTo>
                    <a:pt x="267609" y="153816"/>
                    <a:pt x="265069" y="141751"/>
                    <a:pt x="261894" y="127781"/>
                  </a:cubicBezTo>
                  <a:cubicBezTo>
                    <a:pt x="290469" y="104286"/>
                    <a:pt x="308249" y="123336"/>
                    <a:pt x="312694" y="154451"/>
                  </a:cubicBezTo>
                  <a:close/>
                  <a:moveTo>
                    <a:pt x="269514" y="229381"/>
                  </a:moveTo>
                  <a:cubicBezTo>
                    <a:pt x="254909" y="238906"/>
                    <a:pt x="243479" y="242716"/>
                    <a:pt x="230144" y="238906"/>
                  </a:cubicBezTo>
                  <a:cubicBezTo>
                    <a:pt x="222524" y="226841"/>
                    <a:pt x="218714" y="214141"/>
                    <a:pt x="218714" y="200171"/>
                  </a:cubicBezTo>
                  <a:cubicBezTo>
                    <a:pt x="228239" y="191281"/>
                    <a:pt x="238399" y="188106"/>
                    <a:pt x="251734" y="189376"/>
                  </a:cubicBezTo>
                  <a:cubicBezTo>
                    <a:pt x="263799" y="198901"/>
                    <a:pt x="262529" y="214141"/>
                    <a:pt x="269514" y="229381"/>
                  </a:cubicBezTo>
                  <a:close/>
                  <a:moveTo>
                    <a:pt x="205379" y="139846"/>
                  </a:moveTo>
                  <a:cubicBezTo>
                    <a:pt x="241574" y="132861"/>
                    <a:pt x="244114" y="134131"/>
                    <a:pt x="248559" y="165881"/>
                  </a:cubicBezTo>
                  <a:cubicBezTo>
                    <a:pt x="233954" y="174771"/>
                    <a:pt x="233954" y="175406"/>
                    <a:pt x="212364" y="176041"/>
                  </a:cubicBezTo>
                  <a:cubicBezTo>
                    <a:pt x="205379" y="166516"/>
                    <a:pt x="202204" y="155086"/>
                    <a:pt x="205379" y="139846"/>
                  </a:cubicBezTo>
                  <a:close/>
                  <a:moveTo>
                    <a:pt x="146959" y="160166"/>
                  </a:moveTo>
                  <a:cubicBezTo>
                    <a:pt x="155849" y="153181"/>
                    <a:pt x="164739" y="148736"/>
                    <a:pt x="177439" y="151911"/>
                  </a:cubicBezTo>
                  <a:cubicBezTo>
                    <a:pt x="182519" y="162071"/>
                    <a:pt x="186964" y="172231"/>
                    <a:pt x="185694" y="184296"/>
                  </a:cubicBezTo>
                  <a:cubicBezTo>
                    <a:pt x="172359" y="193821"/>
                    <a:pt x="172359" y="193821"/>
                    <a:pt x="154579" y="195726"/>
                  </a:cubicBezTo>
                  <a:cubicBezTo>
                    <a:pt x="149499" y="183026"/>
                    <a:pt x="145689" y="172231"/>
                    <a:pt x="146959" y="160166"/>
                  </a:cubicBezTo>
                  <a:close/>
                  <a:moveTo>
                    <a:pt x="194584" y="209696"/>
                  </a:moveTo>
                  <a:cubicBezTo>
                    <a:pt x="204109" y="225571"/>
                    <a:pt x="203474" y="225571"/>
                    <a:pt x="204744" y="245891"/>
                  </a:cubicBezTo>
                  <a:cubicBezTo>
                    <a:pt x="199029" y="254781"/>
                    <a:pt x="189504" y="257956"/>
                    <a:pt x="176804" y="259861"/>
                  </a:cubicBezTo>
                  <a:cubicBezTo>
                    <a:pt x="160929" y="240811"/>
                    <a:pt x="160294" y="202076"/>
                    <a:pt x="194584" y="209696"/>
                  </a:cubicBezTo>
                  <a:close/>
                  <a:moveTo>
                    <a:pt x="181884" y="289071"/>
                  </a:moveTo>
                  <a:cubicBezTo>
                    <a:pt x="188869" y="277641"/>
                    <a:pt x="200299" y="273196"/>
                    <a:pt x="212999" y="271291"/>
                  </a:cubicBezTo>
                  <a:cubicBezTo>
                    <a:pt x="222524" y="281451"/>
                    <a:pt x="225699" y="292881"/>
                    <a:pt x="226334" y="305581"/>
                  </a:cubicBezTo>
                  <a:cubicBezTo>
                    <a:pt x="211729" y="316376"/>
                    <a:pt x="211729" y="316376"/>
                    <a:pt x="195219" y="317646"/>
                  </a:cubicBezTo>
                  <a:cubicBezTo>
                    <a:pt x="187599" y="310026"/>
                    <a:pt x="186964" y="299231"/>
                    <a:pt x="181884" y="289071"/>
                  </a:cubicBezTo>
                  <a:close/>
                  <a:moveTo>
                    <a:pt x="230779" y="331616"/>
                  </a:moveTo>
                  <a:cubicBezTo>
                    <a:pt x="240304" y="344316"/>
                    <a:pt x="254274" y="374161"/>
                    <a:pt x="232684" y="379876"/>
                  </a:cubicBezTo>
                  <a:cubicBezTo>
                    <a:pt x="193314" y="386226"/>
                    <a:pt x="192679" y="330981"/>
                    <a:pt x="230779" y="331616"/>
                  </a:cubicBezTo>
                  <a:close/>
                  <a:moveTo>
                    <a:pt x="217444" y="409721"/>
                  </a:moveTo>
                  <a:cubicBezTo>
                    <a:pt x="228874" y="401466"/>
                    <a:pt x="239669" y="397656"/>
                    <a:pt x="251734" y="397656"/>
                  </a:cubicBezTo>
                  <a:cubicBezTo>
                    <a:pt x="261259" y="406546"/>
                    <a:pt x="263164" y="417976"/>
                    <a:pt x="261894" y="431311"/>
                  </a:cubicBezTo>
                  <a:cubicBezTo>
                    <a:pt x="252369" y="439566"/>
                    <a:pt x="242209" y="445281"/>
                    <a:pt x="228239" y="444646"/>
                  </a:cubicBezTo>
                  <a:cubicBezTo>
                    <a:pt x="219984" y="435121"/>
                    <a:pt x="219984" y="423691"/>
                    <a:pt x="217444" y="409721"/>
                  </a:cubicBezTo>
                  <a:close/>
                  <a:moveTo>
                    <a:pt x="235224" y="469411"/>
                  </a:moveTo>
                  <a:cubicBezTo>
                    <a:pt x="244749" y="464966"/>
                    <a:pt x="253639" y="460521"/>
                    <a:pt x="262529" y="456076"/>
                  </a:cubicBezTo>
                  <a:cubicBezTo>
                    <a:pt x="276499" y="464966"/>
                    <a:pt x="280309" y="477666"/>
                    <a:pt x="280944" y="492271"/>
                  </a:cubicBezTo>
                  <a:cubicBezTo>
                    <a:pt x="271419" y="503066"/>
                    <a:pt x="259989" y="508781"/>
                    <a:pt x="244749" y="507511"/>
                  </a:cubicBezTo>
                  <a:cubicBezTo>
                    <a:pt x="237129" y="496081"/>
                    <a:pt x="235224" y="484016"/>
                    <a:pt x="235224" y="469411"/>
                  </a:cubicBezTo>
                  <a:close/>
                  <a:moveTo>
                    <a:pt x="256179" y="560851"/>
                  </a:moveTo>
                  <a:cubicBezTo>
                    <a:pt x="253639" y="550691"/>
                    <a:pt x="251734" y="542436"/>
                    <a:pt x="249194" y="534816"/>
                  </a:cubicBezTo>
                  <a:cubicBezTo>
                    <a:pt x="259354" y="524021"/>
                    <a:pt x="271419" y="520846"/>
                    <a:pt x="282849" y="517671"/>
                  </a:cubicBezTo>
                  <a:cubicBezTo>
                    <a:pt x="294279" y="524656"/>
                    <a:pt x="294914" y="535451"/>
                    <a:pt x="297454" y="546246"/>
                  </a:cubicBezTo>
                  <a:cubicBezTo>
                    <a:pt x="286659" y="556406"/>
                    <a:pt x="273959" y="558311"/>
                    <a:pt x="256179" y="560851"/>
                  </a:cubicBezTo>
                  <a:close/>
                  <a:moveTo>
                    <a:pt x="276499" y="606571"/>
                  </a:moveTo>
                  <a:cubicBezTo>
                    <a:pt x="267609" y="600221"/>
                    <a:pt x="265704" y="592601"/>
                    <a:pt x="268879" y="581171"/>
                  </a:cubicBezTo>
                  <a:cubicBezTo>
                    <a:pt x="315869" y="551961"/>
                    <a:pt x="331109" y="608476"/>
                    <a:pt x="276499" y="606571"/>
                  </a:cubicBezTo>
                  <a:close/>
                  <a:moveTo>
                    <a:pt x="348889" y="487826"/>
                  </a:moveTo>
                  <a:cubicBezTo>
                    <a:pt x="362224" y="494811"/>
                    <a:pt x="362859" y="506876"/>
                    <a:pt x="364129" y="523386"/>
                  </a:cubicBezTo>
                  <a:cubicBezTo>
                    <a:pt x="350159" y="528466"/>
                    <a:pt x="338729" y="532911"/>
                    <a:pt x="327934" y="536721"/>
                  </a:cubicBezTo>
                  <a:cubicBezTo>
                    <a:pt x="296819" y="511321"/>
                    <a:pt x="317774" y="493541"/>
                    <a:pt x="348889" y="487826"/>
                  </a:cubicBezTo>
                  <a:close/>
                  <a:moveTo>
                    <a:pt x="339364" y="593871"/>
                  </a:moveTo>
                  <a:cubicBezTo>
                    <a:pt x="329839" y="585616"/>
                    <a:pt x="333014" y="572916"/>
                    <a:pt x="329204" y="562121"/>
                  </a:cubicBezTo>
                  <a:cubicBezTo>
                    <a:pt x="338729" y="548151"/>
                    <a:pt x="353969" y="546246"/>
                    <a:pt x="366669" y="541166"/>
                  </a:cubicBezTo>
                  <a:cubicBezTo>
                    <a:pt x="378099" y="555771"/>
                    <a:pt x="378099" y="555771"/>
                    <a:pt x="380004" y="579266"/>
                  </a:cubicBezTo>
                  <a:cubicBezTo>
                    <a:pt x="362859" y="591331"/>
                    <a:pt x="362859" y="591331"/>
                    <a:pt x="339364" y="593871"/>
                  </a:cubicBezTo>
                  <a:close/>
                  <a:moveTo>
                    <a:pt x="378099" y="481476"/>
                  </a:moveTo>
                  <a:cubicBezTo>
                    <a:pt x="385719" y="471951"/>
                    <a:pt x="394609" y="468141"/>
                    <a:pt x="406674" y="468776"/>
                  </a:cubicBezTo>
                  <a:cubicBezTo>
                    <a:pt x="414294" y="477666"/>
                    <a:pt x="418739" y="487826"/>
                    <a:pt x="420009" y="499256"/>
                  </a:cubicBezTo>
                  <a:cubicBezTo>
                    <a:pt x="413024" y="509416"/>
                    <a:pt x="402864" y="512591"/>
                    <a:pt x="390164" y="515131"/>
                  </a:cubicBezTo>
                  <a:cubicBezTo>
                    <a:pt x="380639" y="504971"/>
                    <a:pt x="380639" y="492906"/>
                    <a:pt x="378099" y="481476"/>
                  </a:cubicBezTo>
                  <a:close/>
                  <a:moveTo>
                    <a:pt x="411119" y="571646"/>
                  </a:moveTo>
                  <a:cubicBezTo>
                    <a:pt x="393339" y="550056"/>
                    <a:pt x="389529" y="530371"/>
                    <a:pt x="425724" y="524021"/>
                  </a:cubicBezTo>
                  <a:cubicBezTo>
                    <a:pt x="432074" y="536721"/>
                    <a:pt x="437154" y="550056"/>
                    <a:pt x="441599" y="564026"/>
                  </a:cubicBezTo>
                  <a:cubicBezTo>
                    <a:pt x="432074" y="571011"/>
                    <a:pt x="422549" y="573551"/>
                    <a:pt x="411119" y="571646"/>
                  </a:cubicBezTo>
                  <a:close/>
                  <a:moveTo>
                    <a:pt x="435884" y="480841"/>
                  </a:moveTo>
                  <a:cubicBezTo>
                    <a:pt x="425724" y="454806"/>
                    <a:pt x="442869" y="452901"/>
                    <a:pt x="462554" y="447821"/>
                  </a:cubicBezTo>
                  <a:cubicBezTo>
                    <a:pt x="487954" y="483381"/>
                    <a:pt x="456204" y="514496"/>
                    <a:pt x="435884" y="480841"/>
                  </a:cubicBezTo>
                  <a:close/>
                  <a:moveTo>
                    <a:pt x="466364" y="555136"/>
                  </a:moveTo>
                  <a:cubicBezTo>
                    <a:pt x="458744" y="541166"/>
                    <a:pt x="447949" y="529736"/>
                    <a:pt x="451759" y="508781"/>
                  </a:cubicBezTo>
                  <a:lnTo>
                    <a:pt x="483509" y="508781"/>
                  </a:lnTo>
                  <a:cubicBezTo>
                    <a:pt x="486684" y="519576"/>
                    <a:pt x="489224" y="530371"/>
                    <a:pt x="491764" y="539261"/>
                  </a:cubicBezTo>
                  <a:cubicBezTo>
                    <a:pt x="486049" y="551961"/>
                    <a:pt x="476524" y="552596"/>
                    <a:pt x="466364" y="555136"/>
                  </a:cubicBezTo>
                  <a:close/>
                  <a:moveTo>
                    <a:pt x="551454" y="482111"/>
                  </a:moveTo>
                  <a:cubicBezTo>
                    <a:pt x="560344" y="494811"/>
                    <a:pt x="569234" y="508146"/>
                    <a:pt x="571139" y="525926"/>
                  </a:cubicBezTo>
                  <a:cubicBezTo>
                    <a:pt x="553359" y="529101"/>
                    <a:pt x="537484" y="532911"/>
                    <a:pt x="520339" y="539261"/>
                  </a:cubicBezTo>
                  <a:cubicBezTo>
                    <a:pt x="509544" y="525926"/>
                    <a:pt x="510179" y="511321"/>
                    <a:pt x="508274" y="496081"/>
                  </a:cubicBezTo>
                  <a:cubicBezTo>
                    <a:pt x="522244" y="487826"/>
                    <a:pt x="534309" y="480841"/>
                    <a:pt x="551454" y="482111"/>
                  </a:cubicBezTo>
                  <a:close/>
                  <a:moveTo>
                    <a:pt x="543199" y="456076"/>
                  </a:moveTo>
                  <a:cubicBezTo>
                    <a:pt x="529229" y="464331"/>
                    <a:pt x="516529" y="470681"/>
                    <a:pt x="501289" y="473856"/>
                  </a:cubicBezTo>
                  <a:cubicBezTo>
                    <a:pt x="492399" y="464966"/>
                    <a:pt x="489224" y="454171"/>
                    <a:pt x="487954" y="441471"/>
                  </a:cubicBezTo>
                  <a:cubicBezTo>
                    <a:pt x="500019" y="428771"/>
                    <a:pt x="515894" y="429406"/>
                    <a:pt x="531769" y="423056"/>
                  </a:cubicBezTo>
                  <a:cubicBezTo>
                    <a:pt x="536214" y="435756"/>
                    <a:pt x="539389" y="445281"/>
                    <a:pt x="543199" y="456076"/>
                  </a:cubicBezTo>
                  <a:close/>
                  <a:moveTo>
                    <a:pt x="481604" y="419246"/>
                  </a:moveTo>
                  <a:cubicBezTo>
                    <a:pt x="477794" y="409721"/>
                    <a:pt x="475254" y="403371"/>
                    <a:pt x="472714" y="396386"/>
                  </a:cubicBezTo>
                  <a:cubicBezTo>
                    <a:pt x="517799" y="362096"/>
                    <a:pt x="550184" y="405276"/>
                    <a:pt x="481604" y="419246"/>
                  </a:cubicBezTo>
                  <a:close/>
                  <a:moveTo>
                    <a:pt x="510179" y="353206"/>
                  </a:moveTo>
                  <a:cubicBezTo>
                    <a:pt x="496209" y="364636"/>
                    <a:pt x="480969" y="369081"/>
                    <a:pt x="458744" y="367811"/>
                  </a:cubicBezTo>
                  <a:cubicBezTo>
                    <a:pt x="455569" y="354476"/>
                    <a:pt x="453029" y="342411"/>
                    <a:pt x="449854" y="330346"/>
                  </a:cubicBezTo>
                  <a:cubicBezTo>
                    <a:pt x="462554" y="318916"/>
                    <a:pt x="475254" y="312566"/>
                    <a:pt x="493034" y="317011"/>
                  </a:cubicBezTo>
                  <a:cubicBezTo>
                    <a:pt x="500019" y="328441"/>
                    <a:pt x="505734" y="339871"/>
                    <a:pt x="510179" y="353206"/>
                  </a:cubicBezTo>
                  <a:close/>
                  <a:moveTo>
                    <a:pt x="484144" y="289706"/>
                  </a:moveTo>
                  <a:cubicBezTo>
                    <a:pt x="470174" y="295421"/>
                    <a:pt x="457474" y="303041"/>
                    <a:pt x="442234" y="304946"/>
                  </a:cubicBezTo>
                  <a:cubicBezTo>
                    <a:pt x="430804" y="295421"/>
                    <a:pt x="430169" y="282721"/>
                    <a:pt x="428899" y="271926"/>
                  </a:cubicBezTo>
                  <a:cubicBezTo>
                    <a:pt x="437789" y="259861"/>
                    <a:pt x="449219" y="264941"/>
                    <a:pt x="459379" y="264306"/>
                  </a:cubicBezTo>
                  <a:cubicBezTo>
                    <a:pt x="479699" y="259861"/>
                    <a:pt x="481604" y="270656"/>
                    <a:pt x="484144" y="289706"/>
                  </a:cubicBezTo>
                  <a:close/>
                  <a:moveTo>
                    <a:pt x="465729" y="238271"/>
                  </a:moveTo>
                  <a:cubicBezTo>
                    <a:pt x="451759" y="240811"/>
                    <a:pt x="439059" y="242716"/>
                    <a:pt x="424454" y="245256"/>
                  </a:cubicBezTo>
                  <a:cubicBezTo>
                    <a:pt x="416199" y="233191"/>
                    <a:pt x="410484" y="221761"/>
                    <a:pt x="413024" y="206521"/>
                  </a:cubicBezTo>
                  <a:cubicBezTo>
                    <a:pt x="423819" y="198266"/>
                    <a:pt x="437154" y="198901"/>
                    <a:pt x="451759" y="193186"/>
                  </a:cubicBezTo>
                  <a:cubicBezTo>
                    <a:pt x="460649" y="208426"/>
                    <a:pt x="465094" y="221761"/>
                    <a:pt x="465729" y="238271"/>
                  </a:cubicBezTo>
                  <a:close/>
                  <a:moveTo>
                    <a:pt x="443504" y="167786"/>
                  </a:moveTo>
                  <a:cubicBezTo>
                    <a:pt x="433979" y="181121"/>
                    <a:pt x="418739" y="181756"/>
                    <a:pt x="404769" y="183661"/>
                  </a:cubicBezTo>
                  <a:cubicBezTo>
                    <a:pt x="395244" y="175406"/>
                    <a:pt x="392069" y="165881"/>
                    <a:pt x="395244" y="152546"/>
                  </a:cubicBezTo>
                  <a:cubicBezTo>
                    <a:pt x="406039" y="149371"/>
                    <a:pt x="418104" y="145561"/>
                    <a:pt x="428899" y="142386"/>
                  </a:cubicBezTo>
                  <a:cubicBezTo>
                    <a:pt x="440964" y="147466"/>
                    <a:pt x="441599" y="157626"/>
                    <a:pt x="443504" y="16778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59" name="Google Shape;259;p5"/>
            <p:cNvSpPr/>
            <p:nvPr/>
          </p:nvSpPr>
          <p:spPr>
            <a:xfrm>
              <a:off x="8699186" y="523462"/>
              <a:ext cx="403969" cy="323646"/>
            </a:xfrm>
            <a:custGeom>
              <a:avLst/>
              <a:gdLst/>
              <a:ahLst/>
              <a:cxnLst/>
              <a:rect l="l" t="t" r="r" b="b"/>
              <a:pathLst>
                <a:path w="832925" h="667312" extrusionOk="0">
                  <a:moveTo>
                    <a:pt x="832654" y="510467"/>
                  </a:moveTo>
                  <a:cubicBezTo>
                    <a:pt x="829479" y="434902"/>
                    <a:pt x="811699" y="361242"/>
                    <a:pt x="802174" y="286312"/>
                  </a:cubicBezTo>
                  <a:cubicBezTo>
                    <a:pt x="772964" y="118672"/>
                    <a:pt x="808524" y="-22933"/>
                    <a:pt x="580559" y="3102"/>
                  </a:cubicBezTo>
                  <a:cubicBezTo>
                    <a:pt x="476419" y="-8963"/>
                    <a:pt x="405934" y="116132"/>
                    <a:pt x="355134" y="85652"/>
                  </a:cubicBezTo>
                  <a:cubicBezTo>
                    <a:pt x="259884" y="32312"/>
                    <a:pt x="139869" y="51362"/>
                    <a:pt x="38269" y="73587"/>
                  </a:cubicBezTo>
                  <a:cubicBezTo>
                    <a:pt x="-11261" y="84382"/>
                    <a:pt x="-2371" y="107242"/>
                    <a:pt x="8424" y="146612"/>
                  </a:cubicBezTo>
                  <a:cubicBezTo>
                    <a:pt x="29379" y="309172"/>
                    <a:pt x="48429" y="470462"/>
                    <a:pt x="82084" y="629847"/>
                  </a:cubicBezTo>
                  <a:cubicBezTo>
                    <a:pt x="83989" y="650802"/>
                    <a:pt x="107484" y="641277"/>
                    <a:pt x="120184" y="636197"/>
                  </a:cubicBezTo>
                  <a:cubicBezTo>
                    <a:pt x="129709" y="645722"/>
                    <a:pt x="124629" y="663502"/>
                    <a:pt x="143044" y="667312"/>
                  </a:cubicBezTo>
                  <a:cubicBezTo>
                    <a:pt x="237024" y="612067"/>
                    <a:pt x="358309" y="609527"/>
                    <a:pt x="463084" y="627942"/>
                  </a:cubicBezTo>
                  <a:cubicBezTo>
                    <a:pt x="553254" y="563807"/>
                    <a:pt x="668824" y="563172"/>
                    <a:pt x="774869" y="573967"/>
                  </a:cubicBezTo>
                  <a:cubicBezTo>
                    <a:pt x="792014" y="565712"/>
                    <a:pt x="786299" y="546027"/>
                    <a:pt x="793919" y="532692"/>
                  </a:cubicBezTo>
                  <a:cubicBezTo>
                    <a:pt x="810429" y="527612"/>
                    <a:pt x="835829" y="539677"/>
                    <a:pt x="832654" y="510467"/>
                  </a:cubicBezTo>
                  <a:close/>
                  <a:moveTo>
                    <a:pt x="377359" y="595557"/>
                  </a:moveTo>
                  <a:cubicBezTo>
                    <a:pt x="298619" y="600002"/>
                    <a:pt x="222419" y="601907"/>
                    <a:pt x="148759" y="633022"/>
                  </a:cubicBezTo>
                  <a:cubicBezTo>
                    <a:pt x="134789" y="583492"/>
                    <a:pt x="351959" y="558092"/>
                    <a:pt x="385614" y="586667"/>
                  </a:cubicBezTo>
                  <a:cubicBezTo>
                    <a:pt x="385614" y="594287"/>
                    <a:pt x="381804" y="595557"/>
                    <a:pt x="377359" y="595557"/>
                  </a:cubicBezTo>
                  <a:close/>
                  <a:moveTo>
                    <a:pt x="432604" y="585397"/>
                  </a:moveTo>
                  <a:cubicBezTo>
                    <a:pt x="332909" y="518722"/>
                    <a:pt x="209084" y="561267"/>
                    <a:pt x="107484" y="605717"/>
                  </a:cubicBezTo>
                  <a:cubicBezTo>
                    <a:pt x="60494" y="509832"/>
                    <a:pt x="77639" y="394897"/>
                    <a:pt x="47159" y="292662"/>
                  </a:cubicBezTo>
                  <a:cubicBezTo>
                    <a:pt x="51604" y="252022"/>
                    <a:pt x="2074" y="106607"/>
                    <a:pt x="45254" y="97082"/>
                  </a:cubicBezTo>
                  <a:cubicBezTo>
                    <a:pt x="143044" y="74857"/>
                    <a:pt x="338624" y="38027"/>
                    <a:pt x="385614" y="152962"/>
                  </a:cubicBezTo>
                  <a:cubicBezTo>
                    <a:pt x="410379" y="295837"/>
                    <a:pt x="436414" y="439347"/>
                    <a:pt x="432604" y="585397"/>
                  </a:cubicBezTo>
                  <a:close/>
                  <a:moveTo>
                    <a:pt x="766614" y="547297"/>
                  </a:moveTo>
                  <a:cubicBezTo>
                    <a:pt x="691049" y="546662"/>
                    <a:pt x="619294" y="547297"/>
                    <a:pt x="546269" y="561267"/>
                  </a:cubicBezTo>
                  <a:cubicBezTo>
                    <a:pt x="548809" y="521262"/>
                    <a:pt x="785664" y="490782"/>
                    <a:pt x="766614" y="547297"/>
                  </a:cubicBezTo>
                  <a:close/>
                  <a:moveTo>
                    <a:pt x="804714" y="505387"/>
                  </a:moveTo>
                  <a:cubicBezTo>
                    <a:pt x="673269" y="483162"/>
                    <a:pt x="569129" y="493322"/>
                    <a:pt x="464354" y="577777"/>
                  </a:cubicBezTo>
                  <a:cubicBezTo>
                    <a:pt x="442129" y="429187"/>
                    <a:pt x="440224" y="275517"/>
                    <a:pt x="403394" y="128197"/>
                  </a:cubicBezTo>
                  <a:cubicBezTo>
                    <a:pt x="464989" y="31677"/>
                    <a:pt x="617389" y="-10233"/>
                    <a:pt x="717084" y="45647"/>
                  </a:cubicBezTo>
                  <a:cubicBezTo>
                    <a:pt x="772964" y="92637"/>
                    <a:pt x="754549" y="188522"/>
                    <a:pt x="772329" y="255197"/>
                  </a:cubicBezTo>
                  <a:cubicBezTo>
                    <a:pt x="776774" y="340287"/>
                    <a:pt x="809159" y="420932"/>
                    <a:pt x="804714" y="505387"/>
                  </a:cubicBezTo>
                  <a:close/>
                  <a:moveTo>
                    <a:pt x="634534" y="306632"/>
                  </a:moveTo>
                  <a:cubicBezTo>
                    <a:pt x="633264" y="339652"/>
                    <a:pt x="643424" y="370132"/>
                    <a:pt x="639614" y="404422"/>
                  </a:cubicBezTo>
                  <a:cubicBezTo>
                    <a:pt x="447209" y="426012"/>
                    <a:pt x="456734" y="468557"/>
                    <a:pt x="644059" y="424107"/>
                  </a:cubicBezTo>
                  <a:cubicBezTo>
                    <a:pt x="648504" y="439347"/>
                    <a:pt x="652314" y="453317"/>
                    <a:pt x="656759" y="468557"/>
                  </a:cubicBezTo>
                  <a:cubicBezTo>
                    <a:pt x="692954" y="465382"/>
                    <a:pt x="738674" y="470462"/>
                    <a:pt x="767249" y="447602"/>
                  </a:cubicBezTo>
                  <a:cubicBezTo>
                    <a:pt x="737404" y="353622"/>
                    <a:pt x="781219" y="259007"/>
                    <a:pt x="634534" y="306632"/>
                  </a:cubicBezTo>
                  <a:close/>
                  <a:moveTo>
                    <a:pt x="675809" y="441887"/>
                  </a:moveTo>
                  <a:cubicBezTo>
                    <a:pt x="660569" y="405692"/>
                    <a:pt x="656759" y="376482"/>
                    <a:pt x="661839" y="327587"/>
                  </a:cubicBezTo>
                  <a:cubicBezTo>
                    <a:pt x="682159" y="317427"/>
                    <a:pt x="701844" y="319967"/>
                    <a:pt x="721529" y="322507"/>
                  </a:cubicBezTo>
                  <a:cubicBezTo>
                    <a:pt x="738039" y="356162"/>
                    <a:pt x="730419" y="395532"/>
                    <a:pt x="736134" y="433632"/>
                  </a:cubicBezTo>
                  <a:cubicBezTo>
                    <a:pt x="715814" y="436172"/>
                    <a:pt x="696129" y="443792"/>
                    <a:pt x="675809" y="441887"/>
                  </a:cubicBezTo>
                  <a:close/>
                  <a:moveTo>
                    <a:pt x="732959" y="166932"/>
                  </a:moveTo>
                  <a:cubicBezTo>
                    <a:pt x="737404" y="169472"/>
                    <a:pt x="744389" y="166932"/>
                    <a:pt x="745659" y="161217"/>
                  </a:cubicBezTo>
                  <a:cubicBezTo>
                    <a:pt x="744389" y="125657"/>
                    <a:pt x="672634" y="141532"/>
                    <a:pt x="657394" y="133912"/>
                  </a:cubicBezTo>
                  <a:cubicBezTo>
                    <a:pt x="623104" y="134547"/>
                    <a:pt x="419904" y="153597"/>
                    <a:pt x="476419" y="191697"/>
                  </a:cubicBezTo>
                  <a:cubicBezTo>
                    <a:pt x="556429" y="162487"/>
                    <a:pt x="649774" y="134547"/>
                    <a:pt x="732959" y="166932"/>
                  </a:cubicBezTo>
                  <a:close/>
                  <a:moveTo>
                    <a:pt x="726609" y="92002"/>
                  </a:moveTo>
                  <a:cubicBezTo>
                    <a:pt x="717719" y="29772"/>
                    <a:pt x="482134" y="92002"/>
                    <a:pt x="449114" y="126927"/>
                  </a:cubicBezTo>
                  <a:cubicBezTo>
                    <a:pt x="452924" y="132642"/>
                    <a:pt x="455464" y="137087"/>
                    <a:pt x="459274" y="143437"/>
                  </a:cubicBezTo>
                  <a:cubicBezTo>
                    <a:pt x="539284" y="94542"/>
                    <a:pt x="635169" y="79937"/>
                    <a:pt x="726609" y="92002"/>
                  </a:cubicBezTo>
                  <a:close/>
                  <a:moveTo>
                    <a:pt x="494199" y="248847"/>
                  </a:moveTo>
                  <a:cubicBezTo>
                    <a:pt x="562144" y="217097"/>
                    <a:pt x="643424" y="223447"/>
                    <a:pt x="716449" y="235512"/>
                  </a:cubicBezTo>
                  <a:cubicBezTo>
                    <a:pt x="743119" y="187887"/>
                    <a:pt x="480229" y="199317"/>
                    <a:pt x="478959" y="238687"/>
                  </a:cubicBezTo>
                  <a:cubicBezTo>
                    <a:pt x="478959" y="246942"/>
                    <a:pt x="487214" y="252657"/>
                    <a:pt x="494199" y="248847"/>
                  </a:cubicBezTo>
                  <a:close/>
                  <a:moveTo>
                    <a:pt x="528489" y="290122"/>
                  </a:moveTo>
                  <a:cubicBezTo>
                    <a:pt x="592624" y="271707"/>
                    <a:pt x="654854" y="280597"/>
                    <a:pt x="720259" y="272977"/>
                  </a:cubicBezTo>
                  <a:cubicBezTo>
                    <a:pt x="682159" y="245037"/>
                    <a:pt x="508804" y="252022"/>
                    <a:pt x="482769" y="285677"/>
                  </a:cubicBezTo>
                  <a:cubicBezTo>
                    <a:pt x="488484" y="303457"/>
                    <a:pt x="515154" y="290122"/>
                    <a:pt x="528489" y="290122"/>
                  </a:cubicBezTo>
                  <a:close/>
                  <a:moveTo>
                    <a:pt x="487214" y="344097"/>
                  </a:moveTo>
                  <a:cubicBezTo>
                    <a:pt x="524679" y="329492"/>
                    <a:pt x="568494" y="330762"/>
                    <a:pt x="602784" y="322507"/>
                  </a:cubicBezTo>
                  <a:cubicBezTo>
                    <a:pt x="610404" y="283772"/>
                    <a:pt x="438954" y="313617"/>
                    <a:pt x="487214" y="344097"/>
                  </a:cubicBezTo>
                  <a:close/>
                  <a:moveTo>
                    <a:pt x="570399" y="357432"/>
                  </a:moveTo>
                  <a:cubicBezTo>
                    <a:pt x="570399" y="356797"/>
                    <a:pt x="570399" y="356162"/>
                    <a:pt x="569764" y="355527"/>
                  </a:cubicBezTo>
                  <a:cubicBezTo>
                    <a:pt x="552619" y="361242"/>
                    <a:pt x="472609" y="361242"/>
                    <a:pt x="503089" y="389817"/>
                  </a:cubicBezTo>
                  <a:cubicBezTo>
                    <a:pt x="527219" y="389817"/>
                    <a:pt x="663744" y="368862"/>
                    <a:pt x="570399" y="357432"/>
                  </a:cubicBezTo>
                  <a:close/>
                  <a:moveTo>
                    <a:pt x="527219" y="465382"/>
                  </a:moveTo>
                  <a:cubicBezTo>
                    <a:pt x="531029" y="504752"/>
                    <a:pt x="577384" y="471097"/>
                    <a:pt x="599609" y="467287"/>
                  </a:cubicBezTo>
                  <a:cubicBezTo>
                    <a:pt x="643424" y="424742"/>
                    <a:pt x="545634" y="460937"/>
                    <a:pt x="527219" y="465382"/>
                  </a:cubicBezTo>
                  <a:close/>
                  <a:moveTo>
                    <a:pt x="80814" y="149152"/>
                  </a:moveTo>
                  <a:cubicBezTo>
                    <a:pt x="89069" y="207572"/>
                    <a:pt x="91609" y="268532"/>
                    <a:pt x="106849" y="325682"/>
                  </a:cubicBezTo>
                  <a:cubicBezTo>
                    <a:pt x="121454" y="349812"/>
                    <a:pt x="158284" y="325047"/>
                    <a:pt x="180509" y="323777"/>
                  </a:cubicBezTo>
                  <a:cubicBezTo>
                    <a:pt x="231944" y="314887"/>
                    <a:pt x="315129" y="299647"/>
                    <a:pt x="360849" y="323777"/>
                  </a:cubicBezTo>
                  <a:cubicBezTo>
                    <a:pt x="404029" y="299647"/>
                    <a:pt x="364024" y="247577"/>
                    <a:pt x="364024" y="210112"/>
                  </a:cubicBezTo>
                  <a:cubicBezTo>
                    <a:pt x="369104" y="76127"/>
                    <a:pt x="162729" y="123752"/>
                    <a:pt x="80814" y="149152"/>
                  </a:cubicBezTo>
                  <a:close/>
                  <a:moveTo>
                    <a:pt x="354499" y="290122"/>
                  </a:moveTo>
                  <a:cubicBezTo>
                    <a:pt x="277029" y="288852"/>
                    <a:pt x="202099" y="298377"/>
                    <a:pt x="125899" y="307902"/>
                  </a:cubicBezTo>
                  <a:cubicBezTo>
                    <a:pt x="118914" y="262817"/>
                    <a:pt x="111929" y="218367"/>
                    <a:pt x="104944" y="172647"/>
                  </a:cubicBezTo>
                  <a:cubicBezTo>
                    <a:pt x="172254" y="133277"/>
                    <a:pt x="262424" y="130102"/>
                    <a:pt x="332909" y="165662"/>
                  </a:cubicBezTo>
                  <a:cubicBezTo>
                    <a:pt x="350054" y="232337"/>
                    <a:pt x="357039" y="269802"/>
                    <a:pt x="354499" y="290122"/>
                  </a:cubicBezTo>
                  <a:close/>
                  <a:moveTo>
                    <a:pt x="227499" y="369497"/>
                  </a:moveTo>
                  <a:cubicBezTo>
                    <a:pt x="222419" y="351082"/>
                    <a:pt x="220514" y="348542"/>
                    <a:pt x="210989" y="347907"/>
                  </a:cubicBezTo>
                  <a:cubicBezTo>
                    <a:pt x="187494" y="351082"/>
                    <a:pt x="103039" y="349812"/>
                    <a:pt x="130344" y="388547"/>
                  </a:cubicBezTo>
                  <a:cubicBezTo>
                    <a:pt x="161459" y="381562"/>
                    <a:pt x="191304" y="365687"/>
                    <a:pt x="227499" y="369497"/>
                  </a:cubicBezTo>
                  <a:close/>
                  <a:moveTo>
                    <a:pt x="143679" y="431727"/>
                  </a:moveTo>
                  <a:cubicBezTo>
                    <a:pt x="177334" y="419662"/>
                    <a:pt x="207814" y="421567"/>
                    <a:pt x="243374" y="420297"/>
                  </a:cubicBezTo>
                  <a:cubicBezTo>
                    <a:pt x="233849" y="382832"/>
                    <a:pt x="99864" y="399342"/>
                    <a:pt x="143679" y="431727"/>
                  </a:cubicBezTo>
                  <a:close/>
                  <a:moveTo>
                    <a:pt x="288459" y="401882"/>
                  </a:moveTo>
                  <a:cubicBezTo>
                    <a:pt x="315764" y="406327"/>
                    <a:pt x="342434" y="389817"/>
                    <a:pt x="369739" y="399977"/>
                  </a:cubicBezTo>
                  <a:cubicBezTo>
                    <a:pt x="371644" y="400612"/>
                    <a:pt x="375454" y="395532"/>
                    <a:pt x="379899" y="392357"/>
                  </a:cubicBezTo>
                  <a:cubicBezTo>
                    <a:pt x="375454" y="363147"/>
                    <a:pt x="253534" y="375212"/>
                    <a:pt x="288459" y="401882"/>
                  </a:cubicBezTo>
                  <a:close/>
                  <a:moveTo>
                    <a:pt x="207179" y="439982"/>
                  </a:moveTo>
                  <a:cubicBezTo>
                    <a:pt x="207179" y="440617"/>
                    <a:pt x="207179" y="440617"/>
                    <a:pt x="207179" y="441252"/>
                  </a:cubicBezTo>
                  <a:cubicBezTo>
                    <a:pt x="190034" y="445697"/>
                    <a:pt x="151934" y="438077"/>
                    <a:pt x="148759" y="460302"/>
                  </a:cubicBezTo>
                  <a:cubicBezTo>
                    <a:pt x="155109" y="492687"/>
                    <a:pt x="295444" y="438712"/>
                    <a:pt x="207179" y="439982"/>
                  </a:cubicBezTo>
                  <a:close/>
                  <a:moveTo>
                    <a:pt x="297984" y="448237"/>
                  </a:moveTo>
                  <a:cubicBezTo>
                    <a:pt x="320844" y="443792"/>
                    <a:pt x="368469" y="461572"/>
                    <a:pt x="371009" y="427282"/>
                  </a:cubicBezTo>
                  <a:cubicBezTo>
                    <a:pt x="350054" y="426012"/>
                    <a:pt x="270044" y="410772"/>
                    <a:pt x="297984" y="448237"/>
                  </a:cubicBezTo>
                  <a:close/>
                  <a:moveTo>
                    <a:pt x="291634" y="359972"/>
                  </a:moveTo>
                  <a:cubicBezTo>
                    <a:pt x="311954" y="347907"/>
                    <a:pt x="353864" y="361242"/>
                    <a:pt x="362754" y="339652"/>
                  </a:cubicBezTo>
                  <a:cubicBezTo>
                    <a:pt x="350054" y="319332"/>
                    <a:pt x="244009" y="335207"/>
                    <a:pt x="291634" y="359972"/>
                  </a:cubicBezTo>
                  <a:close/>
                  <a:moveTo>
                    <a:pt x="177969" y="519357"/>
                  </a:moveTo>
                  <a:cubicBezTo>
                    <a:pt x="199559" y="512372"/>
                    <a:pt x="228134" y="521897"/>
                    <a:pt x="239564" y="497132"/>
                  </a:cubicBezTo>
                  <a:cubicBezTo>
                    <a:pt x="217974" y="490147"/>
                    <a:pt x="144314" y="494592"/>
                    <a:pt x="177969" y="519357"/>
                  </a:cubicBezTo>
                  <a:close/>
                  <a:moveTo>
                    <a:pt x="332274" y="485067"/>
                  </a:moveTo>
                  <a:cubicBezTo>
                    <a:pt x="311954" y="485702"/>
                    <a:pt x="265599" y="490782"/>
                    <a:pt x="301794" y="508562"/>
                  </a:cubicBezTo>
                  <a:cubicBezTo>
                    <a:pt x="326559" y="509832"/>
                    <a:pt x="396409" y="498402"/>
                    <a:pt x="332274" y="48506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60" name="Google Shape;260;p5"/>
            <p:cNvSpPr/>
            <p:nvPr/>
          </p:nvSpPr>
          <p:spPr>
            <a:xfrm>
              <a:off x="6870722" y="1009504"/>
              <a:ext cx="256151" cy="229019"/>
            </a:xfrm>
            <a:custGeom>
              <a:avLst/>
              <a:gdLst/>
              <a:ahLst/>
              <a:cxnLst/>
              <a:rect l="l" t="t" r="r" b="b"/>
              <a:pathLst>
                <a:path w="528147" h="472205" extrusionOk="0">
                  <a:moveTo>
                    <a:pt x="395469" y="177165"/>
                  </a:moveTo>
                  <a:cubicBezTo>
                    <a:pt x="443094" y="36830"/>
                    <a:pt x="381499" y="-53340"/>
                    <a:pt x="264659" y="86360"/>
                  </a:cubicBezTo>
                  <a:cubicBezTo>
                    <a:pt x="239894" y="41275"/>
                    <a:pt x="195444" y="0"/>
                    <a:pt x="143374" y="0"/>
                  </a:cubicBezTo>
                  <a:cubicBezTo>
                    <a:pt x="65269" y="15240"/>
                    <a:pt x="123054" y="139065"/>
                    <a:pt x="131944" y="187325"/>
                  </a:cubicBezTo>
                  <a:cubicBezTo>
                    <a:pt x="76064" y="179070"/>
                    <a:pt x="-40776" y="242570"/>
                    <a:pt x="14469" y="300990"/>
                  </a:cubicBezTo>
                  <a:cubicBezTo>
                    <a:pt x="41774" y="327660"/>
                    <a:pt x="81144" y="321945"/>
                    <a:pt x="109719" y="344170"/>
                  </a:cubicBezTo>
                  <a:cubicBezTo>
                    <a:pt x="102734" y="370840"/>
                    <a:pt x="109084" y="399415"/>
                    <a:pt x="92574" y="423545"/>
                  </a:cubicBezTo>
                  <a:cubicBezTo>
                    <a:pt x="86859" y="433070"/>
                    <a:pt x="90034" y="441960"/>
                    <a:pt x="95749" y="450215"/>
                  </a:cubicBezTo>
                  <a:cubicBezTo>
                    <a:pt x="112259" y="475615"/>
                    <a:pt x="147819" y="474345"/>
                    <a:pt x="159249" y="450850"/>
                  </a:cubicBezTo>
                  <a:cubicBezTo>
                    <a:pt x="175759" y="424180"/>
                    <a:pt x="207509" y="409575"/>
                    <a:pt x="235449" y="397510"/>
                  </a:cubicBezTo>
                  <a:cubicBezTo>
                    <a:pt x="289424" y="513715"/>
                    <a:pt x="403724" y="490220"/>
                    <a:pt x="379594" y="355600"/>
                  </a:cubicBezTo>
                  <a:cubicBezTo>
                    <a:pt x="470399" y="330200"/>
                    <a:pt x="493259" y="345440"/>
                    <a:pt x="525009" y="245110"/>
                  </a:cubicBezTo>
                  <a:cubicBezTo>
                    <a:pt x="549139" y="182880"/>
                    <a:pt x="427219" y="204470"/>
                    <a:pt x="395469" y="177165"/>
                  </a:cubicBezTo>
                  <a:close/>
                  <a:moveTo>
                    <a:pt x="392294" y="59055"/>
                  </a:moveTo>
                  <a:cubicBezTo>
                    <a:pt x="393564" y="106680"/>
                    <a:pt x="391659" y="133985"/>
                    <a:pt x="363719" y="175260"/>
                  </a:cubicBezTo>
                  <a:cubicBezTo>
                    <a:pt x="314824" y="185420"/>
                    <a:pt x="309744" y="137795"/>
                    <a:pt x="290059" y="103505"/>
                  </a:cubicBezTo>
                  <a:cubicBezTo>
                    <a:pt x="316094" y="73025"/>
                    <a:pt x="348479" y="12065"/>
                    <a:pt x="392294" y="59055"/>
                  </a:cubicBezTo>
                  <a:close/>
                  <a:moveTo>
                    <a:pt x="347209" y="325755"/>
                  </a:moveTo>
                  <a:cubicBezTo>
                    <a:pt x="331969" y="330835"/>
                    <a:pt x="317999" y="330200"/>
                    <a:pt x="298314" y="327025"/>
                  </a:cubicBezTo>
                  <a:cubicBezTo>
                    <a:pt x="311649" y="308610"/>
                    <a:pt x="318634" y="292100"/>
                    <a:pt x="333239" y="278130"/>
                  </a:cubicBezTo>
                  <a:cubicBezTo>
                    <a:pt x="345304" y="292735"/>
                    <a:pt x="349749" y="307975"/>
                    <a:pt x="347209" y="325755"/>
                  </a:cubicBezTo>
                  <a:close/>
                  <a:moveTo>
                    <a:pt x="271009" y="130175"/>
                  </a:moveTo>
                  <a:cubicBezTo>
                    <a:pt x="287519" y="140970"/>
                    <a:pt x="288789" y="144145"/>
                    <a:pt x="293234" y="172720"/>
                  </a:cubicBezTo>
                  <a:cubicBezTo>
                    <a:pt x="277359" y="178435"/>
                    <a:pt x="262119" y="180975"/>
                    <a:pt x="244339" y="174625"/>
                  </a:cubicBezTo>
                  <a:cubicBezTo>
                    <a:pt x="247514" y="155575"/>
                    <a:pt x="259579" y="142875"/>
                    <a:pt x="271009" y="130175"/>
                  </a:cubicBezTo>
                  <a:close/>
                  <a:moveTo>
                    <a:pt x="131309" y="77470"/>
                  </a:moveTo>
                  <a:cubicBezTo>
                    <a:pt x="173854" y="74930"/>
                    <a:pt x="176394" y="73025"/>
                    <a:pt x="187189" y="26670"/>
                  </a:cubicBezTo>
                  <a:cubicBezTo>
                    <a:pt x="208779" y="61595"/>
                    <a:pt x="240529" y="69215"/>
                    <a:pt x="250689" y="109220"/>
                  </a:cubicBezTo>
                  <a:cubicBezTo>
                    <a:pt x="229099" y="140970"/>
                    <a:pt x="209414" y="200025"/>
                    <a:pt x="161154" y="180975"/>
                  </a:cubicBezTo>
                  <a:cubicBezTo>
                    <a:pt x="144644" y="148590"/>
                    <a:pt x="124324" y="116840"/>
                    <a:pt x="131309" y="77470"/>
                  </a:cubicBezTo>
                  <a:close/>
                  <a:moveTo>
                    <a:pt x="191634" y="321310"/>
                  </a:moveTo>
                  <a:cubicBezTo>
                    <a:pt x="176394" y="325755"/>
                    <a:pt x="165599" y="326390"/>
                    <a:pt x="154169" y="320040"/>
                  </a:cubicBezTo>
                  <a:cubicBezTo>
                    <a:pt x="156074" y="305435"/>
                    <a:pt x="160519" y="293370"/>
                    <a:pt x="172584" y="283210"/>
                  </a:cubicBezTo>
                  <a:cubicBezTo>
                    <a:pt x="185284" y="292735"/>
                    <a:pt x="185919" y="306070"/>
                    <a:pt x="191634" y="321310"/>
                  </a:cubicBezTo>
                  <a:close/>
                  <a:moveTo>
                    <a:pt x="23359" y="274955"/>
                  </a:moveTo>
                  <a:cubicBezTo>
                    <a:pt x="39869" y="215265"/>
                    <a:pt x="92574" y="210185"/>
                    <a:pt x="145279" y="213995"/>
                  </a:cubicBezTo>
                  <a:cubicBezTo>
                    <a:pt x="175759" y="248285"/>
                    <a:pt x="140834" y="281305"/>
                    <a:pt x="124959" y="314960"/>
                  </a:cubicBezTo>
                  <a:cubicBezTo>
                    <a:pt x="83049" y="313690"/>
                    <a:pt x="43679" y="297815"/>
                    <a:pt x="23359" y="274955"/>
                  </a:cubicBezTo>
                  <a:close/>
                  <a:moveTo>
                    <a:pt x="163059" y="412115"/>
                  </a:moveTo>
                  <a:cubicBezTo>
                    <a:pt x="152264" y="408940"/>
                    <a:pt x="142739" y="405765"/>
                    <a:pt x="131944" y="402590"/>
                  </a:cubicBezTo>
                  <a:cubicBezTo>
                    <a:pt x="125594" y="382905"/>
                    <a:pt x="126229" y="365125"/>
                    <a:pt x="143374" y="347345"/>
                  </a:cubicBezTo>
                  <a:cubicBezTo>
                    <a:pt x="170044" y="349250"/>
                    <a:pt x="208144" y="337185"/>
                    <a:pt x="214494" y="377190"/>
                  </a:cubicBezTo>
                  <a:cubicBezTo>
                    <a:pt x="196714" y="389255"/>
                    <a:pt x="180204" y="400685"/>
                    <a:pt x="163059" y="412115"/>
                  </a:cubicBezTo>
                  <a:close/>
                  <a:moveTo>
                    <a:pt x="225289" y="327025"/>
                  </a:moveTo>
                  <a:cubicBezTo>
                    <a:pt x="170679" y="248285"/>
                    <a:pt x="196079" y="189230"/>
                    <a:pt x="295139" y="198120"/>
                  </a:cubicBezTo>
                  <a:cubicBezTo>
                    <a:pt x="326254" y="193040"/>
                    <a:pt x="331969" y="241935"/>
                    <a:pt x="314824" y="260350"/>
                  </a:cubicBezTo>
                  <a:cubicBezTo>
                    <a:pt x="285614" y="290830"/>
                    <a:pt x="279264" y="341630"/>
                    <a:pt x="225289" y="327025"/>
                  </a:cubicBezTo>
                  <a:close/>
                  <a:moveTo>
                    <a:pt x="253864" y="379095"/>
                  </a:moveTo>
                  <a:cubicBezTo>
                    <a:pt x="271644" y="343535"/>
                    <a:pt x="316729" y="349885"/>
                    <a:pt x="350384" y="355600"/>
                  </a:cubicBezTo>
                  <a:cubicBezTo>
                    <a:pt x="385309" y="470535"/>
                    <a:pt x="287519" y="482600"/>
                    <a:pt x="253864" y="379095"/>
                  </a:cubicBezTo>
                  <a:close/>
                  <a:moveTo>
                    <a:pt x="377689" y="327025"/>
                  </a:moveTo>
                  <a:cubicBezTo>
                    <a:pt x="365624" y="281305"/>
                    <a:pt x="337684" y="234950"/>
                    <a:pt x="383404" y="201295"/>
                  </a:cubicBezTo>
                  <a:cubicBezTo>
                    <a:pt x="408804" y="207645"/>
                    <a:pt x="434204" y="213360"/>
                    <a:pt x="460239" y="219710"/>
                  </a:cubicBezTo>
                  <a:cubicBezTo>
                    <a:pt x="462779" y="241300"/>
                    <a:pt x="469764" y="257175"/>
                    <a:pt x="488179" y="269875"/>
                  </a:cubicBezTo>
                  <a:cubicBezTo>
                    <a:pt x="492624" y="324485"/>
                    <a:pt x="417059" y="320675"/>
                    <a:pt x="377689" y="327025"/>
                  </a:cubicBezTo>
                  <a:close/>
                  <a:moveTo>
                    <a:pt x="257039" y="222250"/>
                  </a:moveTo>
                  <a:cubicBezTo>
                    <a:pt x="196714" y="216535"/>
                    <a:pt x="185284" y="288290"/>
                    <a:pt x="248149" y="290830"/>
                  </a:cubicBezTo>
                  <a:cubicBezTo>
                    <a:pt x="289424" y="291465"/>
                    <a:pt x="307204" y="229235"/>
                    <a:pt x="257039" y="222250"/>
                  </a:cubicBezTo>
                  <a:close/>
                  <a:moveTo>
                    <a:pt x="243069" y="266700"/>
                  </a:moveTo>
                  <a:cubicBezTo>
                    <a:pt x="215764" y="264795"/>
                    <a:pt x="229099" y="242570"/>
                    <a:pt x="248149" y="240030"/>
                  </a:cubicBezTo>
                  <a:cubicBezTo>
                    <a:pt x="272279" y="237490"/>
                    <a:pt x="262119" y="269240"/>
                    <a:pt x="243069" y="26670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61" name="Google Shape;261;p5"/>
            <p:cNvSpPr/>
            <p:nvPr/>
          </p:nvSpPr>
          <p:spPr>
            <a:xfrm rot="-2424567">
              <a:off x="1204048" y="475241"/>
              <a:ext cx="211213" cy="278694"/>
            </a:xfrm>
            <a:custGeom>
              <a:avLst/>
              <a:gdLst/>
              <a:ahLst/>
              <a:cxnLst/>
              <a:rect l="l" t="t" r="r" b="b"/>
              <a:pathLst>
                <a:path w="434661" h="573530" extrusionOk="0">
                  <a:moveTo>
                    <a:pt x="430380" y="417373"/>
                  </a:moveTo>
                  <a:cubicBezTo>
                    <a:pt x="427840" y="354508"/>
                    <a:pt x="363705" y="334823"/>
                    <a:pt x="311635" y="329743"/>
                  </a:cubicBezTo>
                  <a:cubicBezTo>
                    <a:pt x="264010" y="315138"/>
                    <a:pt x="297665" y="236398"/>
                    <a:pt x="288775" y="197028"/>
                  </a:cubicBezTo>
                  <a:cubicBezTo>
                    <a:pt x="290680" y="118923"/>
                    <a:pt x="325605" y="15418"/>
                    <a:pt x="217655" y="178"/>
                  </a:cubicBezTo>
                  <a:cubicBezTo>
                    <a:pt x="211305" y="-1092"/>
                    <a:pt x="199875" y="4623"/>
                    <a:pt x="202415" y="11608"/>
                  </a:cubicBezTo>
                  <a:cubicBezTo>
                    <a:pt x="207495" y="87808"/>
                    <a:pt x="223370" y="169088"/>
                    <a:pt x="197335" y="242748"/>
                  </a:cubicBezTo>
                  <a:cubicBezTo>
                    <a:pt x="158600" y="220523"/>
                    <a:pt x="52555" y="59868"/>
                    <a:pt x="24615" y="87173"/>
                  </a:cubicBezTo>
                  <a:cubicBezTo>
                    <a:pt x="-68095" y="172263"/>
                    <a:pt x="127485" y="297993"/>
                    <a:pt x="175745" y="366573"/>
                  </a:cubicBezTo>
                  <a:cubicBezTo>
                    <a:pt x="205590" y="403403"/>
                    <a:pt x="41760" y="420548"/>
                    <a:pt x="141455" y="548818"/>
                  </a:cubicBezTo>
                  <a:cubicBezTo>
                    <a:pt x="221465" y="630733"/>
                    <a:pt x="298935" y="488493"/>
                    <a:pt x="240515" y="419913"/>
                  </a:cubicBezTo>
                  <a:cubicBezTo>
                    <a:pt x="234165" y="409753"/>
                    <a:pt x="241150" y="384353"/>
                    <a:pt x="256390" y="395148"/>
                  </a:cubicBezTo>
                  <a:cubicBezTo>
                    <a:pt x="288775" y="436423"/>
                    <a:pt x="313540" y="498653"/>
                    <a:pt x="379580" y="489128"/>
                  </a:cubicBezTo>
                  <a:cubicBezTo>
                    <a:pt x="412600" y="482778"/>
                    <a:pt x="446890" y="451028"/>
                    <a:pt x="430380" y="417373"/>
                  </a:cubicBezTo>
                  <a:close/>
                  <a:moveTo>
                    <a:pt x="227180" y="242748"/>
                  </a:moveTo>
                  <a:cubicBezTo>
                    <a:pt x="237975" y="171628"/>
                    <a:pt x="223370" y="100508"/>
                    <a:pt x="232260" y="30023"/>
                  </a:cubicBezTo>
                  <a:cubicBezTo>
                    <a:pt x="277980" y="26213"/>
                    <a:pt x="280520" y="81458"/>
                    <a:pt x="275440" y="113843"/>
                  </a:cubicBezTo>
                  <a:cubicBezTo>
                    <a:pt x="264645" y="171628"/>
                    <a:pt x="276075" y="233858"/>
                    <a:pt x="262105" y="290373"/>
                  </a:cubicBezTo>
                  <a:cubicBezTo>
                    <a:pt x="234800" y="280848"/>
                    <a:pt x="224640" y="268148"/>
                    <a:pt x="227180" y="242748"/>
                  </a:cubicBezTo>
                  <a:close/>
                  <a:moveTo>
                    <a:pt x="152885" y="518338"/>
                  </a:moveTo>
                  <a:cubicBezTo>
                    <a:pt x="152885" y="518338"/>
                    <a:pt x="152885" y="517703"/>
                    <a:pt x="152250" y="517703"/>
                  </a:cubicBezTo>
                  <a:cubicBezTo>
                    <a:pt x="95735" y="500558"/>
                    <a:pt x="151615" y="386258"/>
                    <a:pt x="202415" y="423088"/>
                  </a:cubicBezTo>
                  <a:cubicBezTo>
                    <a:pt x="199240" y="431978"/>
                    <a:pt x="190985" y="433883"/>
                    <a:pt x="182730" y="436423"/>
                  </a:cubicBezTo>
                  <a:cubicBezTo>
                    <a:pt x="152885" y="442773"/>
                    <a:pt x="133835" y="484683"/>
                    <a:pt x="152885" y="518338"/>
                  </a:cubicBezTo>
                  <a:cubicBezTo>
                    <a:pt x="152885" y="518338"/>
                    <a:pt x="152885" y="518338"/>
                    <a:pt x="152885" y="518338"/>
                  </a:cubicBezTo>
                  <a:close/>
                  <a:moveTo>
                    <a:pt x="211305" y="402133"/>
                  </a:moveTo>
                  <a:cubicBezTo>
                    <a:pt x="200510" y="403403"/>
                    <a:pt x="196065" y="378003"/>
                    <a:pt x="209400" y="376733"/>
                  </a:cubicBezTo>
                  <a:cubicBezTo>
                    <a:pt x="225910" y="374828"/>
                    <a:pt x="228450" y="402133"/>
                    <a:pt x="211305" y="402133"/>
                  </a:cubicBezTo>
                  <a:close/>
                  <a:moveTo>
                    <a:pt x="235435" y="458648"/>
                  </a:moveTo>
                  <a:cubicBezTo>
                    <a:pt x="227180" y="451663"/>
                    <a:pt x="220830" y="444043"/>
                    <a:pt x="220195" y="433248"/>
                  </a:cubicBezTo>
                  <a:cubicBezTo>
                    <a:pt x="237340" y="439598"/>
                    <a:pt x="237340" y="439598"/>
                    <a:pt x="235435" y="458648"/>
                  </a:cubicBezTo>
                  <a:close/>
                  <a:moveTo>
                    <a:pt x="177015" y="545008"/>
                  </a:moveTo>
                  <a:cubicBezTo>
                    <a:pt x="180825" y="545008"/>
                    <a:pt x="184000" y="545643"/>
                    <a:pt x="188445" y="545643"/>
                  </a:cubicBezTo>
                  <a:cubicBezTo>
                    <a:pt x="187175" y="555168"/>
                    <a:pt x="175110" y="553263"/>
                    <a:pt x="177015" y="545008"/>
                  </a:cubicBezTo>
                  <a:close/>
                  <a:moveTo>
                    <a:pt x="164950" y="510718"/>
                  </a:moveTo>
                  <a:cubicBezTo>
                    <a:pt x="148440" y="469443"/>
                    <a:pt x="209400" y="428803"/>
                    <a:pt x="222735" y="484048"/>
                  </a:cubicBezTo>
                  <a:cubicBezTo>
                    <a:pt x="217020" y="511988"/>
                    <a:pt x="186540" y="543738"/>
                    <a:pt x="164950" y="510718"/>
                  </a:cubicBezTo>
                  <a:close/>
                  <a:moveTo>
                    <a:pt x="241150" y="477698"/>
                  </a:moveTo>
                  <a:cubicBezTo>
                    <a:pt x="247500" y="493573"/>
                    <a:pt x="240515" y="504368"/>
                    <a:pt x="241785" y="515163"/>
                  </a:cubicBezTo>
                  <a:cubicBezTo>
                    <a:pt x="240515" y="504368"/>
                    <a:pt x="236070" y="493573"/>
                    <a:pt x="241150" y="477698"/>
                  </a:cubicBezTo>
                  <a:close/>
                  <a:moveTo>
                    <a:pt x="242420" y="515163"/>
                  </a:moveTo>
                  <a:cubicBezTo>
                    <a:pt x="237975" y="520878"/>
                    <a:pt x="233530" y="526593"/>
                    <a:pt x="228450" y="532943"/>
                  </a:cubicBezTo>
                  <a:cubicBezTo>
                    <a:pt x="229085" y="513893"/>
                    <a:pt x="229085" y="513893"/>
                    <a:pt x="242420" y="515163"/>
                  </a:cubicBezTo>
                  <a:close/>
                  <a:moveTo>
                    <a:pt x="27155" y="113208"/>
                  </a:moveTo>
                  <a:cubicBezTo>
                    <a:pt x="65890" y="91618"/>
                    <a:pt x="171300" y="284658"/>
                    <a:pt x="220195" y="293548"/>
                  </a:cubicBezTo>
                  <a:lnTo>
                    <a:pt x="219560" y="300533"/>
                  </a:lnTo>
                  <a:cubicBezTo>
                    <a:pt x="140185" y="304978"/>
                    <a:pt x="221465" y="384353"/>
                    <a:pt x="237340" y="308788"/>
                  </a:cubicBezTo>
                  <a:cubicBezTo>
                    <a:pt x="257025" y="318313"/>
                    <a:pt x="270995" y="334188"/>
                    <a:pt x="287505" y="345618"/>
                  </a:cubicBezTo>
                  <a:cubicBezTo>
                    <a:pt x="250675" y="449123"/>
                    <a:pt x="-15390" y="171628"/>
                    <a:pt x="27155" y="113208"/>
                  </a:cubicBezTo>
                  <a:close/>
                  <a:moveTo>
                    <a:pt x="361165" y="474523"/>
                  </a:moveTo>
                  <a:cubicBezTo>
                    <a:pt x="306555" y="467538"/>
                    <a:pt x="248770" y="360858"/>
                    <a:pt x="328780" y="350063"/>
                  </a:cubicBezTo>
                  <a:cubicBezTo>
                    <a:pt x="400535" y="349428"/>
                    <a:pt x="460860" y="469443"/>
                    <a:pt x="361165" y="474523"/>
                  </a:cubicBezTo>
                  <a:close/>
                  <a:moveTo>
                    <a:pt x="305285" y="380543"/>
                  </a:moveTo>
                  <a:cubicBezTo>
                    <a:pt x="314810" y="401498"/>
                    <a:pt x="324970" y="421818"/>
                    <a:pt x="340845" y="439598"/>
                  </a:cubicBezTo>
                  <a:cubicBezTo>
                    <a:pt x="368785" y="464363"/>
                    <a:pt x="409425" y="441503"/>
                    <a:pt x="387835" y="405308"/>
                  </a:cubicBezTo>
                  <a:cubicBezTo>
                    <a:pt x="365610" y="382448"/>
                    <a:pt x="336400" y="346888"/>
                    <a:pt x="305285" y="380543"/>
                  </a:cubicBezTo>
                  <a:close/>
                  <a:moveTo>
                    <a:pt x="368785" y="429438"/>
                  </a:moveTo>
                  <a:cubicBezTo>
                    <a:pt x="350370" y="433248"/>
                    <a:pt x="342115" y="409118"/>
                    <a:pt x="336400" y="390068"/>
                  </a:cubicBezTo>
                  <a:cubicBezTo>
                    <a:pt x="355450" y="395148"/>
                    <a:pt x="378310" y="411658"/>
                    <a:pt x="368785" y="42943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62" name="Google Shape;262;p5"/>
            <p:cNvSpPr/>
            <p:nvPr/>
          </p:nvSpPr>
          <p:spPr>
            <a:xfrm>
              <a:off x="7556769" y="607048"/>
              <a:ext cx="402022" cy="236475"/>
            </a:xfrm>
            <a:custGeom>
              <a:avLst/>
              <a:gdLst/>
              <a:ahLst/>
              <a:cxnLst/>
              <a:rect l="l" t="t" r="r" b="b"/>
              <a:pathLst>
                <a:path w="828912" h="487578" extrusionOk="0">
                  <a:moveTo>
                    <a:pt x="827267" y="15774"/>
                  </a:moveTo>
                  <a:cubicBezTo>
                    <a:pt x="786627" y="19584"/>
                    <a:pt x="770117" y="89434"/>
                    <a:pt x="721857" y="88164"/>
                  </a:cubicBezTo>
                  <a:cubicBezTo>
                    <a:pt x="653277" y="104674"/>
                    <a:pt x="606287" y="35459"/>
                    <a:pt x="552947" y="2438"/>
                  </a:cubicBezTo>
                  <a:cubicBezTo>
                    <a:pt x="500877" y="-14706"/>
                    <a:pt x="457697" y="63399"/>
                    <a:pt x="413882" y="85624"/>
                  </a:cubicBezTo>
                  <a:cubicBezTo>
                    <a:pt x="335142" y="62764"/>
                    <a:pt x="264657" y="16409"/>
                    <a:pt x="182107" y="6884"/>
                  </a:cubicBezTo>
                  <a:cubicBezTo>
                    <a:pt x="13832" y="196114"/>
                    <a:pt x="114797" y="109119"/>
                    <a:pt x="77332" y="279934"/>
                  </a:cubicBezTo>
                  <a:cubicBezTo>
                    <a:pt x="66537" y="291999"/>
                    <a:pt x="-29983" y="332004"/>
                    <a:pt x="9387" y="343434"/>
                  </a:cubicBezTo>
                  <a:cubicBezTo>
                    <a:pt x="50662" y="334544"/>
                    <a:pt x="84952" y="279934"/>
                    <a:pt x="129402" y="297079"/>
                  </a:cubicBezTo>
                  <a:cubicBezTo>
                    <a:pt x="176392" y="312319"/>
                    <a:pt x="222747" y="330099"/>
                    <a:pt x="265292" y="356134"/>
                  </a:cubicBezTo>
                  <a:cubicBezTo>
                    <a:pt x="276087" y="364389"/>
                    <a:pt x="284977" y="365024"/>
                    <a:pt x="293867" y="356134"/>
                  </a:cubicBezTo>
                  <a:cubicBezTo>
                    <a:pt x="393562" y="278029"/>
                    <a:pt x="442457" y="290094"/>
                    <a:pt x="533897" y="372644"/>
                  </a:cubicBezTo>
                  <a:cubicBezTo>
                    <a:pt x="545962" y="407569"/>
                    <a:pt x="526277" y="473609"/>
                    <a:pt x="568187" y="487579"/>
                  </a:cubicBezTo>
                  <a:cubicBezTo>
                    <a:pt x="606922" y="460909"/>
                    <a:pt x="664707" y="478054"/>
                    <a:pt x="703442" y="453289"/>
                  </a:cubicBezTo>
                  <a:cubicBezTo>
                    <a:pt x="697092" y="439954"/>
                    <a:pt x="694552" y="438049"/>
                    <a:pt x="685662" y="441224"/>
                  </a:cubicBezTo>
                  <a:cubicBezTo>
                    <a:pt x="647562" y="453924"/>
                    <a:pt x="608192" y="451384"/>
                    <a:pt x="565647" y="457099"/>
                  </a:cubicBezTo>
                  <a:cubicBezTo>
                    <a:pt x="530722" y="351054"/>
                    <a:pt x="638037" y="335179"/>
                    <a:pt x="681852" y="264059"/>
                  </a:cubicBezTo>
                  <a:cubicBezTo>
                    <a:pt x="669152" y="215164"/>
                    <a:pt x="663437" y="157379"/>
                    <a:pt x="683122" y="109754"/>
                  </a:cubicBezTo>
                  <a:cubicBezTo>
                    <a:pt x="714237" y="105309"/>
                    <a:pt x="751067" y="116104"/>
                    <a:pt x="774562" y="91339"/>
                  </a:cubicBezTo>
                  <a:cubicBezTo>
                    <a:pt x="787262" y="69114"/>
                    <a:pt x="838698" y="42444"/>
                    <a:pt x="827267" y="15774"/>
                  </a:cubicBezTo>
                  <a:close/>
                  <a:moveTo>
                    <a:pt x="291962" y="332004"/>
                  </a:moveTo>
                  <a:cubicBezTo>
                    <a:pt x="236082" y="338354"/>
                    <a:pt x="173217" y="285649"/>
                    <a:pt x="115432" y="270409"/>
                  </a:cubicBezTo>
                  <a:cubicBezTo>
                    <a:pt x="90032" y="159284"/>
                    <a:pt x="116067" y="100229"/>
                    <a:pt x="200522" y="26569"/>
                  </a:cubicBezTo>
                  <a:cubicBezTo>
                    <a:pt x="260847" y="58319"/>
                    <a:pt x="361177" y="58954"/>
                    <a:pt x="394832" y="119914"/>
                  </a:cubicBezTo>
                  <a:cubicBezTo>
                    <a:pt x="399912" y="261519"/>
                    <a:pt x="438012" y="269774"/>
                    <a:pt x="291962" y="332004"/>
                  </a:cubicBezTo>
                  <a:close/>
                  <a:moveTo>
                    <a:pt x="550407" y="352324"/>
                  </a:moveTo>
                  <a:cubicBezTo>
                    <a:pt x="510402" y="332004"/>
                    <a:pt x="466587" y="307874"/>
                    <a:pt x="431662" y="278664"/>
                  </a:cubicBezTo>
                  <a:cubicBezTo>
                    <a:pt x="443092" y="255804"/>
                    <a:pt x="535802" y="344069"/>
                    <a:pt x="563107" y="328194"/>
                  </a:cubicBezTo>
                  <a:cubicBezTo>
                    <a:pt x="563742" y="298349"/>
                    <a:pt x="504052" y="297079"/>
                    <a:pt x="486272" y="272949"/>
                  </a:cubicBezTo>
                  <a:cubicBezTo>
                    <a:pt x="462142" y="255169"/>
                    <a:pt x="461507" y="255804"/>
                    <a:pt x="428487" y="257709"/>
                  </a:cubicBezTo>
                  <a:cubicBezTo>
                    <a:pt x="400547" y="118644"/>
                    <a:pt x="415787" y="98324"/>
                    <a:pt x="533262" y="22124"/>
                  </a:cubicBezTo>
                  <a:cubicBezTo>
                    <a:pt x="578347" y="42444"/>
                    <a:pt x="611367" y="76099"/>
                    <a:pt x="651372" y="104039"/>
                  </a:cubicBezTo>
                  <a:cubicBezTo>
                    <a:pt x="649467" y="159284"/>
                    <a:pt x="643752" y="213259"/>
                    <a:pt x="653277" y="267234"/>
                  </a:cubicBezTo>
                  <a:cubicBezTo>
                    <a:pt x="625337" y="299619"/>
                    <a:pt x="599302" y="321209"/>
                    <a:pt x="550407" y="352324"/>
                  </a:cubicBezTo>
                  <a:close/>
                  <a:moveTo>
                    <a:pt x="362447" y="111024"/>
                  </a:moveTo>
                  <a:cubicBezTo>
                    <a:pt x="361812" y="137059"/>
                    <a:pt x="340222" y="276124"/>
                    <a:pt x="384037" y="261519"/>
                  </a:cubicBezTo>
                  <a:cubicBezTo>
                    <a:pt x="370702" y="227229"/>
                    <a:pt x="410072" y="110389"/>
                    <a:pt x="362447" y="111024"/>
                  </a:cubicBezTo>
                  <a:close/>
                  <a:moveTo>
                    <a:pt x="222112" y="274854"/>
                  </a:moveTo>
                  <a:cubicBezTo>
                    <a:pt x="194807" y="267234"/>
                    <a:pt x="166867" y="234849"/>
                    <a:pt x="138292" y="246279"/>
                  </a:cubicBezTo>
                  <a:cubicBezTo>
                    <a:pt x="140832" y="274219"/>
                    <a:pt x="241797" y="302159"/>
                    <a:pt x="269737" y="317399"/>
                  </a:cubicBezTo>
                  <a:cubicBezTo>
                    <a:pt x="303392" y="300254"/>
                    <a:pt x="234812" y="284379"/>
                    <a:pt x="222112" y="274854"/>
                  </a:cubicBezTo>
                  <a:close/>
                  <a:moveTo>
                    <a:pt x="199887" y="46889"/>
                  </a:moveTo>
                  <a:cubicBezTo>
                    <a:pt x="182107" y="69749"/>
                    <a:pt x="105272" y="126264"/>
                    <a:pt x="137657" y="151664"/>
                  </a:cubicBezTo>
                  <a:cubicBezTo>
                    <a:pt x="149722" y="130074"/>
                    <a:pt x="253227" y="46889"/>
                    <a:pt x="199887" y="46889"/>
                  </a:cubicBezTo>
                  <a:close/>
                  <a:moveTo>
                    <a:pt x="446267" y="123724"/>
                  </a:moveTo>
                  <a:cubicBezTo>
                    <a:pt x="410707" y="111659"/>
                    <a:pt x="443727" y="204369"/>
                    <a:pt x="440552" y="224054"/>
                  </a:cubicBezTo>
                  <a:cubicBezTo>
                    <a:pt x="449442" y="248184"/>
                    <a:pt x="468492" y="228499"/>
                    <a:pt x="462777" y="219609"/>
                  </a:cubicBezTo>
                  <a:cubicBezTo>
                    <a:pt x="455792" y="185319"/>
                    <a:pt x="462142" y="151664"/>
                    <a:pt x="446267" y="123724"/>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263" name="Google Shape;263;p5"/>
            <p:cNvGrpSpPr/>
            <p:nvPr/>
          </p:nvGrpSpPr>
          <p:grpSpPr>
            <a:xfrm rot="890855">
              <a:off x="3181660" y="515636"/>
              <a:ext cx="370663" cy="217580"/>
              <a:chOff x="1429156" y="1387535"/>
              <a:chExt cx="657769" cy="386112"/>
            </a:xfrm>
          </p:grpSpPr>
          <p:sp>
            <p:nvSpPr>
              <p:cNvPr id="264" name="Google Shape;264;p5"/>
              <p:cNvSpPr/>
              <p:nvPr/>
            </p:nvSpPr>
            <p:spPr>
              <a:xfrm>
                <a:off x="1429156" y="1387535"/>
                <a:ext cx="657769" cy="386112"/>
              </a:xfrm>
              <a:custGeom>
                <a:avLst/>
                <a:gdLst/>
                <a:ahLst/>
                <a:cxnLst/>
                <a:rect l="l" t="t" r="r" b="b"/>
                <a:pathLst>
                  <a:path w="764848" h="448968" extrusionOk="0">
                    <a:moveTo>
                      <a:pt x="741700" y="448969"/>
                    </a:moveTo>
                    <a:cubicBezTo>
                      <a:pt x="719475" y="440079"/>
                      <a:pt x="715030" y="440714"/>
                      <a:pt x="686455" y="443889"/>
                    </a:cubicBezTo>
                    <a:cubicBezTo>
                      <a:pt x="552470" y="455319"/>
                      <a:pt x="419120" y="428649"/>
                      <a:pt x="285770" y="436269"/>
                    </a:cubicBezTo>
                    <a:cubicBezTo>
                      <a:pt x="193060" y="430554"/>
                      <a:pt x="98445" y="428649"/>
                      <a:pt x="6370" y="441349"/>
                    </a:cubicBezTo>
                    <a:cubicBezTo>
                      <a:pt x="-45700" y="400709"/>
                      <a:pt x="237510" y="281329"/>
                      <a:pt x="273070" y="259739"/>
                    </a:cubicBezTo>
                    <a:cubicBezTo>
                      <a:pt x="431820" y="183539"/>
                      <a:pt x="582950" y="91464"/>
                      <a:pt x="735985" y="3834"/>
                    </a:cubicBezTo>
                    <a:cubicBezTo>
                      <a:pt x="748685" y="-3786"/>
                      <a:pt x="759480" y="24"/>
                      <a:pt x="761385" y="14629"/>
                    </a:cubicBezTo>
                    <a:cubicBezTo>
                      <a:pt x="772180" y="114324"/>
                      <a:pt x="753765" y="215924"/>
                      <a:pt x="759480" y="316889"/>
                    </a:cubicBezTo>
                    <a:cubicBezTo>
                      <a:pt x="752495" y="359434"/>
                      <a:pt x="769640" y="414044"/>
                      <a:pt x="741700" y="448969"/>
                    </a:cubicBezTo>
                    <a:close/>
                    <a:moveTo>
                      <a:pt x="615970" y="418489"/>
                    </a:moveTo>
                    <a:cubicBezTo>
                      <a:pt x="647720" y="425474"/>
                      <a:pt x="636290" y="413409"/>
                      <a:pt x="645815" y="393724"/>
                    </a:cubicBezTo>
                    <a:cubicBezTo>
                      <a:pt x="661690" y="396264"/>
                      <a:pt x="657880" y="414044"/>
                      <a:pt x="669945" y="421029"/>
                    </a:cubicBezTo>
                    <a:cubicBezTo>
                      <a:pt x="675660" y="420394"/>
                      <a:pt x="682645" y="420394"/>
                      <a:pt x="690900" y="419759"/>
                    </a:cubicBezTo>
                    <a:cubicBezTo>
                      <a:pt x="692170" y="410234"/>
                      <a:pt x="692805" y="402614"/>
                      <a:pt x="694075" y="394994"/>
                    </a:cubicBezTo>
                    <a:cubicBezTo>
                      <a:pt x="703600" y="394994"/>
                      <a:pt x="705505" y="401979"/>
                      <a:pt x="708680" y="407059"/>
                    </a:cubicBezTo>
                    <a:cubicBezTo>
                      <a:pt x="718205" y="421664"/>
                      <a:pt x="735350" y="405154"/>
                      <a:pt x="734080" y="391819"/>
                    </a:cubicBezTo>
                    <a:cubicBezTo>
                      <a:pt x="734715" y="274344"/>
                      <a:pt x="747415" y="153059"/>
                      <a:pt x="738525" y="37489"/>
                    </a:cubicBezTo>
                    <a:cubicBezTo>
                      <a:pt x="616605" y="87019"/>
                      <a:pt x="508020" y="171474"/>
                      <a:pt x="388005" y="229259"/>
                    </a:cubicBezTo>
                    <a:cubicBezTo>
                      <a:pt x="278785" y="288314"/>
                      <a:pt x="157500" y="328954"/>
                      <a:pt x="59710" y="406424"/>
                    </a:cubicBezTo>
                    <a:cubicBezTo>
                      <a:pt x="81300" y="415949"/>
                      <a:pt x="101620" y="415949"/>
                      <a:pt x="122575" y="412139"/>
                    </a:cubicBezTo>
                    <a:cubicBezTo>
                      <a:pt x="125115" y="401344"/>
                      <a:pt x="127020" y="392454"/>
                      <a:pt x="128925" y="383564"/>
                    </a:cubicBezTo>
                    <a:cubicBezTo>
                      <a:pt x="154325" y="379119"/>
                      <a:pt x="141625" y="432459"/>
                      <a:pt x="165120" y="404519"/>
                    </a:cubicBezTo>
                    <a:cubicBezTo>
                      <a:pt x="167025" y="400074"/>
                      <a:pt x="165755" y="393724"/>
                      <a:pt x="174010" y="391819"/>
                    </a:cubicBezTo>
                    <a:cubicBezTo>
                      <a:pt x="194965" y="416584"/>
                      <a:pt x="208935" y="421664"/>
                      <a:pt x="221000" y="386104"/>
                    </a:cubicBezTo>
                    <a:cubicBezTo>
                      <a:pt x="238145" y="394994"/>
                      <a:pt x="238780" y="428649"/>
                      <a:pt x="264180" y="408964"/>
                    </a:cubicBezTo>
                    <a:cubicBezTo>
                      <a:pt x="266085" y="401344"/>
                      <a:pt x="267990" y="393724"/>
                      <a:pt x="269895" y="385469"/>
                    </a:cubicBezTo>
                    <a:cubicBezTo>
                      <a:pt x="286405" y="388644"/>
                      <a:pt x="279420" y="407059"/>
                      <a:pt x="292755" y="414044"/>
                    </a:cubicBezTo>
                    <a:cubicBezTo>
                      <a:pt x="299105" y="413409"/>
                      <a:pt x="308630" y="412774"/>
                      <a:pt x="314345" y="412139"/>
                    </a:cubicBezTo>
                    <a:cubicBezTo>
                      <a:pt x="323870" y="404519"/>
                      <a:pt x="314980" y="392454"/>
                      <a:pt x="327045" y="388644"/>
                    </a:cubicBezTo>
                    <a:cubicBezTo>
                      <a:pt x="339745" y="400709"/>
                      <a:pt x="348635" y="422934"/>
                      <a:pt x="374670" y="409599"/>
                    </a:cubicBezTo>
                    <a:cubicBezTo>
                      <a:pt x="374035" y="400709"/>
                      <a:pt x="373400" y="391819"/>
                      <a:pt x="372765" y="379119"/>
                    </a:cubicBezTo>
                    <a:cubicBezTo>
                      <a:pt x="405785" y="384199"/>
                      <a:pt x="385465" y="430554"/>
                      <a:pt x="425470" y="414679"/>
                    </a:cubicBezTo>
                    <a:cubicBezTo>
                      <a:pt x="429915" y="409599"/>
                      <a:pt x="424200" y="399439"/>
                      <a:pt x="434360" y="394994"/>
                    </a:cubicBezTo>
                    <a:cubicBezTo>
                      <a:pt x="445790" y="408329"/>
                      <a:pt x="454045" y="430554"/>
                      <a:pt x="478810" y="416584"/>
                    </a:cubicBezTo>
                    <a:cubicBezTo>
                      <a:pt x="485160" y="407694"/>
                      <a:pt x="473730" y="396264"/>
                      <a:pt x="483890" y="386739"/>
                    </a:cubicBezTo>
                    <a:cubicBezTo>
                      <a:pt x="503575" y="401344"/>
                      <a:pt x="502940" y="441984"/>
                      <a:pt x="535325" y="421029"/>
                    </a:cubicBezTo>
                    <a:cubicBezTo>
                      <a:pt x="535960" y="410234"/>
                      <a:pt x="536595" y="398804"/>
                      <a:pt x="537865" y="386739"/>
                    </a:cubicBezTo>
                    <a:cubicBezTo>
                      <a:pt x="560090" y="389914"/>
                      <a:pt x="549295" y="410869"/>
                      <a:pt x="561360" y="421029"/>
                    </a:cubicBezTo>
                    <a:cubicBezTo>
                      <a:pt x="600730" y="433094"/>
                      <a:pt x="587395" y="409599"/>
                      <a:pt x="600095" y="388009"/>
                    </a:cubicBezTo>
                    <a:cubicBezTo>
                      <a:pt x="605810" y="398169"/>
                      <a:pt x="610255" y="407059"/>
                      <a:pt x="615970" y="41848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65" name="Google Shape;265;p5"/>
              <p:cNvSpPr/>
              <p:nvPr/>
            </p:nvSpPr>
            <p:spPr>
              <a:xfrm>
                <a:off x="1703617" y="1534561"/>
                <a:ext cx="308110" cy="146566"/>
              </a:xfrm>
              <a:custGeom>
                <a:avLst/>
                <a:gdLst/>
                <a:ahLst/>
                <a:cxnLst/>
                <a:rect l="l" t="t" r="r" b="b"/>
                <a:pathLst>
                  <a:path w="358267" h="170426" extrusionOk="0">
                    <a:moveTo>
                      <a:pt x="331351" y="0"/>
                    </a:moveTo>
                    <a:cubicBezTo>
                      <a:pt x="385326" y="29845"/>
                      <a:pt x="340241" y="100330"/>
                      <a:pt x="347226" y="149860"/>
                    </a:cubicBezTo>
                    <a:cubicBezTo>
                      <a:pt x="345956" y="186690"/>
                      <a:pt x="250706" y="162560"/>
                      <a:pt x="222766" y="163830"/>
                    </a:cubicBezTo>
                    <a:cubicBezTo>
                      <a:pt x="152281" y="173990"/>
                      <a:pt x="81796" y="159385"/>
                      <a:pt x="10676" y="165735"/>
                    </a:cubicBezTo>
                    <a:cubicBezTo>
                      <a:pt x="-67429" y="148590"/>
                      <a:pt x="307856" y="15240"/>
                      <a:pt x="331351" y="0"/>
                    </a:cubicBezTo>
                    <a:close/>
                    <a:moveTo>
                      <a:pt x="331986" y="27305"/>
                    </a:moveTo>
                    <a:cubicBezTo>
                      <a:pt x="281821" y="40005"/>
                      <a:pt x="86241" y="122555"/>
                      <a:pt x="64651" y="139700"/>
                    </a:cubicBezTo>
                    <a:cubicBezTo>
                      <a:pt x="146566" y="156845"/>
                      <a:pt x="236736" y="147955"/>
                      <a:pt x="321191" y="142875"/>
                    </a:cubicBezTo>
                    <a:cubicBezTo>
                      <a:pt x="327541" y="104140"/>
                      <a:pt x="333891" y="66675"/>
                      <a:pt x="331986" y="2730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266" name="Google Shape;266;p5"/>
            <p:cNvSpPr/>
            <p:nvPr/>
          </p:nvSpPr>
          <p:spPr>
            <a:xfrm rot="-2499483">
              <a:off x="4165391" y="919169"/>
              <a:ext cx="428994" cy="113072"/>
            </a:xfrm>
            <a:custGeom>
              <a:avLst/>
              <a:gdLst/>
              <a:ahLst/>
              <a:cxnLst/>
              <a:rect l="l" t="t" r="r" b="b"/>
              <a:pathLst>
                <a:path w="884171" h="233045" extrusionOk="0">
                  <a:moveTo>
                    <a:pt x="857928" y="0"/>
                  </a:moveTo>
                  <a:cubicBezTo>
                    <a:pt x="574717" y="35560"/>
                    <a:pt x="287698" y="28575"/>
                    <a:pt x="3218" y="62230"/>
                  </a:cubicBezTo>
                  <a:cubicBezTo>
                    <a:pt x="6393" y="102870"/>
                    <a:pt x="-13927" y="213360"/>
                    <a:pt x="19727" y="233045"/>
                  </a:cubicBezTo>
                  <a:cubicBezTo>
                    <a:pt x="151173" y="226695"/>
                    <a:pt x="281348" y="213995"/>
                    <a:pt x="413427" y="214630"/>
                  </a:cubicBezTo>
                  <a:cubicBezTo>
                    <a:pt x="563923" y="219075"/>
                    <a:pt x="715053" y="208280"/>
                    <a:pt x="865548" y="195580"/>
                  </a:cubicBezTo>
                  <a:cubicBezTo>
                    <a:pt x="899203" y="207010"/>
                    <a:pt x="881423" y="5080"/>
                    <a:pt x="857928" y="0"/>
                  </a:cubicBezTo>
                  <a:close/>
                  <a:moveTo>
                    <a:pt x="860467" y="169545"/>
                  </a:moveTo>
                  <a:cubicBezTo>
                    <a:pt x="825542" y="180340"/>
                    <a:pt x="790617" y="177165"/>
                    <a:pt x="756328" y="185420"/>
                  </a:cubicBezTo>
                  <a:cubicBezTo>
                    <a:pt x="748707" y="175260"/>
                    <a:pt x="742357" y="167005"/>
                    <a:pt x="735373" y="157480"/>
                  </a:cubicBezTo>
                  <a:cubicBezTo>
                    <a:pt x="723942" y="175260"/>
                    <a:pt x="730928" y="186690"/>
                    <a:pt x="703623" y="183515"/>
                  </a:cubicBezTo>
                  <a:cubicBezTo>
                    <a:pt x="699813" y="175895"/>
                    <a:pt x="695367" y="168275"/>
                    <a:pt x="690923" y="160020"/>
                  </a:cubicBezTo>
                  <a:cubicBezTo>
                    <a:pt x="677588" y="164465"/>
                    <a:pt x="685842" y="179070"/>
                    <a:pt x="676317" y="184150"/>
                  </a:cubicBezTo>
                  <a:cubicBezTo>
                    <a:pt x="662982" y="182245"/>
                    <a:pt x="673778" y="159385"/>
                    <a:pt x="654092" y="161290"/>
                  </a:cubicBezTo>
                  <a:cubicBezTo>
                    <a:pt x="652188" y="168910"/>
                    <a:pt x="649648" y="177800"/>
                    <a:pt x="647742" y="186690"/>
                  </a:cubicBezTo>
                  <a:cubicBezTo>
                    <a:pt x="598213" y="209550"/>
                    <a:pt x="632503" y="132080"/>
                    <a:pt x="597578" y="128270"/>
                  </a:cubicBezTo>
                  <a:cubicBezTo>
                    <a:pt x="574717" y="146050"/>
                    <a:pt x="625517" y="198120"/>
                    <a:pt x="575988" y="194310"/>
                  </a:cubicBezTo>
                  <a:cubicBezTo>
                    <a:pt x="571542" y="184150"/>
                    <a:pt x="566463" y="172720"/>
                    <a:pt x="561382" y="160020"/>
                  </a:cubicBezTo>
                  <a:cubicBezTo>
                    <a:pt x="548682" y="168910"/>
                    <a:pt x="555667" y="180975"/>
                    <a:pt x="551223" y="189865"/>
                  </a:cubicBezTo>
                  <a:cubicBezTo>
                    <a:pt x="527727" y="199390"/>
                    <a:pt x="528363" y="180340"/>
                    <a:pt x="515663" y="167640"/>
                  </a:cubicBezTo>
                  <a:cubicBezTo>
                    <a:pt x="506138" y="172720"/>
                    <a:pt x="510582" y="179070"/>
                    <a:pt x="509948" y="184785"/>
                  </a:cubicBezTo>
                  <a:cubicBezTo>
                    <a:pt x="503598" y="211455"/>
                    <a:pt x="478832" y="184150"/>
                    <a:pt x="477563" y="168275"/>
                  </a:cubicBezTo>
                  <a:cubicBezTo>
                    <a:pt x="475657" y="168275"/>
                    <a:pt x="473118" y="168910"/>
                    <a:pt x="471213" y="168910"/>
                  </a:cubicBezTo>
                  <a:cubicBezTo>
                    <a:pt x="468673" y="176530"/>
                    <a:pt x="468038" y="185420"/>
                    <a:pt x="468673" y="192405"/>
                  </a:cubicBezTo>
                  <a:cubicBezTo>
                    <a:pt x="419143" y="222885"/>
                    <a:pt x="449623" y="139065"/>
                    <a:pt x="420413" y="134620"/>
                  </a:cubicBezTo>
                  <a:cubicBezTo>
                    <a:pt x="403268" y="157480"/>
                    <a:pt x="441368" y="204470"/>
                    <a:pt x="384852" y="194310"/>
                  </a:cubicBezTo>
                  <a:cubicBezTo>
                    <a:pt x="379773" y="186690"/>
                    <a:pt x="374057" y="178435"/>
                    <a:pt x="367707" y="168910"/>
                  </a:cubicBezTo>
                  <a:cubicBezTo>
                    <a:pt x="355643" y="175260"/>
                    <a:pt x="365802" y="188595"/>
                    <a:pt x="356277" y="194310"/>
                  </a:cubicBezTo>
                  <a:cubicBezTo>
                    <a:pt x="341038" y="190500"/>
                    <a:pt x="348023" y="171450"/>
                    <a:pt x="337227" y="164465"/>
                  </a:cubicBezTo>
                  <a:cubicBezTo>
                    <a:pt x="323893" y="161290"/>
                    <a:pt x="327702" y="179705"/>
                    <a:pt x="325798" y="187960"/>
                  </a:cubicBezTo>
                  <a:cubicBezTo>
                    <a:pt x="311827" y="185420"/>
                    <a:pt x="316907" y="161290"/>
                    <a:pt x="299763" y="167640"/>
                  </a:cubicBezTo>
                  <a:cubicBezTo>
                    <a:pt x="299127" y="175260"/>
                    <a:pt x="298493" y="183515"/>
                    <a:pt x="297857" y="193040"/>
                  </a:cubicBezTo>
                  <a:cubicBezTo>
                    <a:pt x="284523" y="198120"/>
                    <a:pt x="270552" y="196215"/>
                    <a:pt x="255313" y="193675"/>
                  </a:cubicBezTo>
                  <a:cubicBezTo>
                    <a:pt x="253407" y="123190"/>
                    <a:pt x="226102" y="121285"/>
                    <a:pt x="228643" y="193675"/>
                  </a:cubicBezTo>
                  <a:cubicBezTo>
                    <a:pt x="208957" y="210185"/>
                    <a:pt x="200068" y="191770"/>
                    <a:pt x="189907" y="181610"/>
                  </a:cubicBezTo>
                  <a:cubicBezTo>
                    <a:pt x="187368" y="183515"/>
                    <a:pt x="184827" y="184150"/>
                    <a:pt x="184193" y="185420"/>
                  </a:cubicBezTo>
                  <a:cubicBezTo>
                    <a:pt x="179748" y="215265"/>
                    <a:pt x="160063" y="195580"/>
                    <a:pt x="153713" y="178435"/>
                  </a:cubicBezTo>
                  <a:cubicBezTo>
                    <a:pt x="136568" y="176530"/>
                    <a:pt x="152443" y="219075"/>
                    <a:pt x="127043" y="200025"/>
                  </a:cubicBezTo>
                  <a:cubicBezTo>
                    <a:pt x="124502" y="193040"/>
                    <a:pt x="122598" y="184150"/>
                    <a:pt x="116248" y="179070"/>
                  </a:cubicBezTo>
                  <a:cubicBezTo>
                    <a:pt x="104818" y="182245"/>
                    <a:pt x="108627" y="191135"/>
                    <a:pt x="106088" y="197485"/>
                  </a:cubicBezTo>
                  <a:cubicBezTo>
                    <a:pt x="76877" y="236855"/>
                    <a:pt x="86402" y="157480"/>
                    <a:pt x="76877" y="144780"/>
                  </a:cubicBezTo>
                  <a:cubicBezTo>
                    <a:pt x="43857" y="125095"/>
                    <a:pt x="66718" y="187325"/>
                    <a:pt x="62273" y="203200"/>
                  </a:cubicBezTo>
                  <a:cubicBezTo>
                    <a:pt x="52113" y="213360"/>
                    <a:pt x="41318" y="208280"/>
                    <a:pt x="29888" y="208280"/>
                  </a:cubicBezTo>
                  <a:cubicBezTo>
                    <a:pt x="26077" y="177165"/>
                    <a:pt x="5123" y="95250"/>
                    <a:pt x="35602" y="78740"/>
                  </a:cubicBezTo>
                  <a:cubicBezTo>
                    <a:pt x="133393" y="58420"/>
                    <a:pt x="233723" y="57785"/>
                    <a:pt x="333418" y="53975"/>
                  </a:cubicBezTo>
                  <a:cubicBezTo>
                    <a:pt x="505502" y="41910"/>
                    <a:pt x="680763" y="26670"/>
                    <a:pt x="852213" y="30480"/>
                  </a:cubicBezTo>
                  <a:cubicBezTo>
                    <a:pt x="863007" y="74930"/>
                    <a:pt x="864913" y="125730"/>
                    <a:pt x="860467" y="169545"/>
                  </a:cubicBezTo>
                  <a:close/>
                  <a:moveTo>
                    <a:pt x="776648" y="102235"/>
                  </a:moveTo>
                  <a:cubicBezTo>
                    <a:pt x="776648" y="144780"/>
                    <a:pt x="831892" y="132080"/>
                    <a:pt x="839513" y="100965"/>
                  </a:cubicBezTo>
                  <a:cubicBezTo>
                    <a:pt x="838878" y="50800"/>
                    <a:pt x="779188" y="59055"/>
                    <a:pt x="776648" y="102235"/>
                  </a:cubicBezTo>
                  <a:close/>
                  <a:moveTo>
                    <a:pt x="796967" y="102235"/>
                  </a:moveTo>
                  <a:cubicBezTo>
                    <a:pt x="799507" y="89535"/>
                    <a:pt x="809032" y="91440"/>
                    <a:pt x="817288" y="101600"/>
                  </a:cubicBezTo>
                  <a:cubicBezTo>
                    <a:pt x="809032" y="107315"/>
                    <a:pt x="796332" y="116205"/>
                    <a:pt x="796967" y="10223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67" name="Google Shape;267;p5"/>
            <p:cNvSpPr/>
            <p:nvPr/>
          </p:nvSpPr>
          <p:spPr>
            <a:xfrm>
              <a:off x="674582" y="523294"/>
              <a:ext cx="375105" cy="294447"/>
            </a:xfrm>
            <a:custGeom>
              <a:avLst/>
              <a:gdLst/>
              <a:ahLst/>
              <a:cxnLst/>
              <a:rect l="l" t="t" r="r" b="b"/>
              <a:pathLst>
                <a:path w="773413" h="607108" extrusionOk="0">
                  <a:moveTo>
                    <a:pt x="330200" y="266676"/>
                  </a:moveTo>
                  <a:cubicBezTo>
                    <a:pt x="311785" y="287631"/>
                    <a:pt x="356870" y="297791"/>
                    <a:pt x="365125" y="312396"/>
                  </a:cubicBezTo>
                  <a:cubicBezTo>
                    <a:pt x="452120" y="383516"/>
                    <a:pt x="374650" y="271121"/>
                    <a:pt x="330200" y="266676"/>
                  </a:cubicBezTo>
                  <a:close/>
                  <a:moveTo>
                    <a:pt x="345440" y="379706"/>
                  </a:moveTo>
                  <a:cubicBezTo>
                    <a:pt x="343535" y="361291"/>
                    <a:pt x="321945" y="360021"/>
                    <a:pt x="318770" y="343511"/>
                  </a:cubicBezTo>
                  <a:cubicBezTo>
                    <a:pt x="320675" y="320016"/>
                    <a:pt x="302260" y="323826"/>
                    <a:pt x="288925" y="317476"/>
                  </a:cubicBezTo>
                  <a:cubicBezTo>
                    <a:pt x="288290" y="309856"/>
                    <a:pt x="287655" y="302871"/>
                    <a:pt x="287020" y="295886"/>
                  </a:cubicBezTo>
                  <a:cubicBezTo>
                    <a:pt x="256540" y="302871"/>
                    <a:pt x="237490" y="313031"/>
                    <a:pt x="245745" y="340336"/>
                  </a:cubicBezTo>
                  <a:cubicBezTo>
                    <a:pt x="258445" y="358116"/>
                    <a:pt x="277495" y="337796"/>
                    <a:pt x="294005" y="347956"/>
                  </a:cubicBezTo>
                  <a:cubicBezTo>
                    <a:pt x="292100" y="368911"/>
                    <a:pt x="304800" y="377801"/>
                    <a:pt x="325120" y="377801"/>
                  </a:cubicBezTo>
                  <a:cubicBezTo>
                    <a:pt x="336550" y="404471"/>
                    <a:pt x="335915" y="405106"/>
                    <a:pt x="358775" y="416536"/>
                  </a:cubicBezTo>
                  <a:cubicBezTo>
                    <a:pt x="372110" y="422251"/>
                    <a:pt x="386715" y="457176"/>
                    <a:pt x="400050" y="436221"/>
                  </a:cubicBezTo>
                  <a:cubicBezTo>
                    <a:pt x="391795" y="396851"/>
                    <a:pt x="360680" y="405106"/>
                    <a:pt x="345440" y="379706"/>
                  </a:cubicBezTo>
                  <a:close/>
                  <a:moveTo>
                    <a:pt x="507365" y="428601"/>
                  </a:moveTo>
                  <a:cubicBezTo>
                    <a:pt x="495935" y="401296"/>
                    <a:pt x="474345" y="382881"/>
                    <a:pt x="453390" y="364466"/>
                  </a:cubicBezTo>
                  <a:cubicBezTo>
                    <a:pt x="431165" y="346051"/>
                    <a:pt x="431165" y="391136"/>
                    <a:pt x="451485" y="393676"/>
                  </a:cubicBezTo>
                  <a:cubicBezTo>
                    <a:pt x="487045" y="408916"/>
                    <a:pt x="488315" y="451461"/>
                    <a:pt x="525145" y="467336"/>
                  </a:cubicBezTo>
                  <a:cubicBezTo>
                    <a:pt x="542925" y="447651"/>
                    <a:pt x="513715" y="441301"/>
                    <a:pt x="507365" y="428601"/>
                  </a:cubicBezTo>
                  <a:close/>
                  <a:moveTo>
                    <a:pt x="504825" y="315571"/>
                  </a:moveTo>
                  <a:cubicBezTo>
                    <a:pt x="500380" y="301601"/>
                    <a:pt x="481965" y="299061"/>
                    <a:pt x="480060" y="284456"/>
                  </a:cubicBezTo>
                  <a:cubicBezTo>
                    <a:pt x="474980" y="258421"/>
                    <a:pt x="442595" y="265406"/>
                    <a:pt x="434340" y="241276"/>
                  </a:cubicBezTo>
                  <a:cubicBezTo>
                    <a:pt x="421005" y="238101"/>
                    <a:pt x="410210" y="251436"/>
                    <a:pt x="398145" y="240006"/>
                  </a:cubicBezTo>
                  <a:cubicBezTo>
                    <a:pt x="403860" y="233656"/>
                    <a:pt x="408940" y="232386"/>
                    <a:pt x="417195" y="228576"/>
                  </a:cubicBezTo>
                  <a:cubicBezTo>
                    <a:pt x="400050" y="175871"/>
                    <a:pt x="313690" y="272391"/>
                    <a:pt x="419735" y="267311"/>
                  </a:cubicBezTo>
                  <a:cubicBezTo>
                    <a:pt x="422275" y="289536"/>
                    <a:pt x="445770" y="278741"/>
                    <a:pt x="461645" y="288266"/>
                  </a:cubicBezTo>
                  <a:cubicBezTo>
                    <a:pt x="460375" y="315571"/>
                    <a:pt x="490855" y="330176"/>
                    <a:pt x="508000" y="347321"/>
                  </a:cubicBezTo>
                  <a:cubicBezTo>
                    <a:pt x="532130" y="360656"/>
                    <a:pt x="526415" y="399391"/>
                    <a:pt x="563245" y="392406"/>
                  </a:cubicBezTo>
                  <a:cubicBezTo>
                    <a:pt x="560070" y="370181"/>
                    <a:pt x="537210" y="365101"/>
                    <a:pt x="537210" y="340971"/>
                  </a:cubicBezTo>
                  <a:cubicBezTo>
                    <a:pt x="524510" y="334621"/>
                    <a:pt x="509270" y="329541"/>
                    <a:pt x="504825" y="315571"/>
                  </a:cubicBezTo>
                  <a:close/>
                  <a:moveTo>
                    <a:pt x="744220" y="156186"/>
                  </a:moveTo>
                  <a:cubicBezTo>
                    <a:pt x="658495" y="119991"/>
                    <a:pt x="573405" y="78081"/>
                    <a:pt x="509270" y="8231"/>
                  </a:cubicBezTo>
                  <a:cubicBezTo>
                    <a:pt x="478155" y="-22249"/>
                    <a:pt x="454660" y="40616"/>
                    <a:pt x="430530" y="55856"/>
                  </a:cubicBezTo>
                  <a:cubicBezTo>
                    <a:pt x="309880" y="170156"/>
                    <a:pt x="172720" y="286361"/>
                    <a:pt x="0" y="294616"/>
                  </a:cubicBezTo>
                  <a:cubicBezTo>
                    <a:pt x="14605" y="319381"/>
                    <a:pt x="14605" y="318746"/>
                    <a:pt x="29845" y="328271"/>
                  </a:cubicBezTo>
                  <a:cubicBezTo>
                    <a:pt x="91440" y="365736"/>
                    <a:pt x="144780" y="415901"/>
                    <a:pt x="205740" y="454001"/>
                  </a:cubicBezTo>
                  <a:cubicBezTo>
                    <a:pt x="279400" y="483211"/>
                    <a:pt x="368935" y="638786"/>
                    <a:pt x="440690" y="601322"/>
                  </a:cubicBezTo>
                  <a:cubicBezTo>
                    <a:pt x="623570" y="562586"/>
                    <a:pt x="855980" y="342876"/>
                    <a:pt x="744220" y="156186"/>
                  </a:cubicBezTo>
                  <a:close/>
                  <a:moveTo>
                    <a:pt x="412750" y="585447"/>
                  </a:moveTo>
                  <a:cubicBezTo>
                    <a:pt x="372110" y="579731"/>
                    <a:pt x="340995" y="535916"/>
                    <a:pt x="308610" y="511786"/>
                  </a:cubicBezTo>
                  <a:cubicBezTo>
                    <a:pt x="229235" y="438761"/>
                    <a:pt x="133985" y="389866"/>
                    <a:pt x="57150" y="314301"/>
                  </a:cubicBezTo>
                  <a:cubicBezTo>
                    <a:pt x="231140" y="271756"/>
                    <a:pt x="370840" y="152376"/>
                    <a:pt x="493395" y="26646"/>
                  </a:cubicBezTo>
                  <a:cubicBezTo>
                    <a:pt x="561975" y="90781"/>
                    <a:pt x="644525" y="126976"/>
                    <a:pt x="723265" y="173966"/>
                  </a:cubicBezTo>
                  <a:cubicBezTo>
                    <a:pt x="699135" y="203176"/>
                    <a:pt x="664210" y="216511"/>
                    <a:pt x="643255" y="243816"/>
                  </a:cubicBezTo>
                  <a:cubicBezTo>
                    <a:pt x="660400" y="283186"/>
                    <a:pt x="710565" y="292076"/>
                    <a:pt x="733425" y="327636"/>
                  </a:cubicBezTo>
                  <a:cubicBezTo>
                    <a:pt x="689610" y="466701"/>
                    <a:pt x="548005" y="554966"/>
                    <a:pt x="412750" y="585447"/>
                  </a:cubicBezTo>
                  <a:close/>
                  <a:moveTo>
                    <a:pt x="674370" y="250166"/>
                  </a:moveTo>
                  <a:cubicBezTo>
                    <a:pt x="697865" y="229211"/>
                    <a:pt x="714375" y="205716"/>
                    <a:pt x="743585" y="197461"/>
                  </a:cubicBezTo>
                  <a:cubicBezTo>
                    <a:pt x="744855" y="232386"/>
                    <a:pt x="751205" y="265406"/>
                    <a:pt x="738505" y="299061"/>
                  </a:cubicBezTo>
                  <a:cubicBezTo>
                    <a:pt x="712470" y="288266"/>
                    <a:pt x="697865" y="265406"/>
                    <a:pt x="674370" y="250166"/>
                  </a:cubicBezTo>
                  <a:close/>
                  <a:moveTo>
                    <a:pt x="641985" y="310491"/>
                  </a:moveTo>
                  <a:cubicBezTo>
                    <a:pt x="619760" y="306681"/>
                    <a:pt x="605790" y="289536"/>
                    <a:pt x="589280" y="280011"/>
                  </a:cubicBezTo>
                  <a:cubicBezTo>
                    <a:pt x="587375" y="270486"/>
                    <a:pt x="586105" y="263501"/>
                    <a:pt x="584835" y="255881"/>
                  </a:cubicBezTo>
                  <a:cubicBezTo>
                    <a:pt x="541020" y="246356"/>
                    <a:pt x="568960" y="223496"/>
                    <a:pt x="506095" y="215241"/>
                  </a:cubicBezTo>
                  <a:cubicBezTo>
                    <a:pt x="534670" y="166346"/>
                    <a:pt x="490220" y="189841"/>
                    <a:pt x="461645" y="186031"/>
                  </a:cubicBezTo>
                  <a:cubicBezTo>
                    <a:pt x="436245" y="172061"/>
                    <a:pt x="474345" y="158726"/>
                    <a:pt x="487045" y="156186"/>
                  </a:cubicBezTo>
                  <a:cubicBezTo>
                    <a:pt x="502920" y="130786"/>
                    <a:pt x="456565" y="133961"/>
                    <a:pt x="447040" y="148566"/>
                  </a:cubicBezTo>
                  <a:cubicBezTo>
                    <a:pt x="419100" y="174601"/>
                    <a:pt x="444500" y="210796"/>
                    <a:pt x="478790" y="206986"/>
                  </a:cubicBezTo>
                  <a:cubicBezTo>
                    <a:pt x="490855" y="245086"/>
                    <a:pt x="502285" y="234291"/>
                    <a:pt x="534670" y="244451"/>
                  </a:cubicBezTo>
                  <a:cubicBezTo>
                    <a:pt x="539115" y="264771"/>
                    <a:pt x="565785" y="269851"/>
                    <a:pt x="571500" y="292711"/>
                  </a:cubicBezTo>
                  <a:cubicBezTo>
                    <a:pt x="590550" y="305411"/>
                    <a:pt x="613410" y="332081"/>
                    <a:pt x="638175" y="329541"/>
                  </a:cubicBezTo>
                  <a:cubicBezTo>
                    <a:pt x="647700" y="327636"/>
                    <a:pt x="648335" y="313666"/>
                    <a:pt x="641985" y="31049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268" name="Google Shape;268;p5"/>
            <p:cNvGrpSpPr/>
            <p:nvPr/>
          </p:nvGrpSpPr>
          <p:grpSpPr>
            <a:xfrm>
              <a:off x="3707787" y="505390"/>
              <a:ext cx="212392" cy="256778"/>
              <a:chOff x="1010452" y="1144365"/>
              <a:chExt cx="376916" cy="455685"/>
            </a:xfrm>
          </p:grpSpPr>
          <p:sp>
            <p:nvSpPr>
              <p:cNvPr id="269" name="Google Shape;269;p5"/>
              <p:cNvSpPr/>
              <p:nvPr/>
            </p:nvSpPr>
            <p:spPr>
              <a:xfrm>
                <a:off x="1010452" y="1144365"/>
                <a:ext cx="376916" cy="455685"/>
              </a:xfrm>
              <a:custGeom>
                <a:avLst/>
                <a:gdLst/>
                <a:ahLst/>
                <a:cxnLst/>
                <a:rect l="l" t="t" r="r" b="b"/>
                <a:pathLst>
                  <a:path w="438274" h="529866" extrusionOk="0">
                    <a:moveTo>
                      <a:pt x="42669" y="358775"/>
                    </a:moveTo>
                    <a:cubicBezTo>
                      <a:pt x="32509" y="365760"/>
                      <a:pt x="24889" y="370840"/>
                      <a:pt x="16634" y="376555"/>
                    </a:cubicBezTo>
                    <a:cubicBezTo>
                      <a:pt x="759" y="367030"/>
                      <a:pt x="-511" y="353060"/>
                      <a:pt x="124" y="337820"/>
                    </a:cubicBezTo>
                    <a:cubicBezTo>
                      <a:pt x="25524" y="336550"/>
                      <a:pt x="44574" y="340360"/>
                      <a:pt x="69339" y="353060"/>
                    </a:cubicBezTo>
                    <a:cubicBezTo>
                      <a:pt x="81404" y="349250"/>
                      <a:pt x="94739" y="345440"/>
                      <a:pt x="107439" y="340995"/>
                    </a:cubicBezTo>
                    <a:cubicBezTo>
                      <a:pt x="139189" y="224155"/>
                      <a:pt x="129029" y="254000"/>
                      <a:pt x="172209" y="186055"/>
                    </a:cubicBezTo>
                    <a:cubicBezTo>
                      <a:pt x="136014" y="133985"/>
                      <a:pt x="101089" y="64770"/>
                      <a:pt x="130934" y="0"/>
                    </a:cubicBezTo>
                    <a:cubicBezTo>
                      <a:pt x="181099" y="8255"/>
                      <a:pt x="230629" y="101600"/>
                      <a:pt x="237614" y="151130"/>
                    </a:cubicBezTo>
                    <a:cubicBezTo>
                      <a:pt x="282699" y="160020"/>
                      <a:pt x="330324" y="148590"/>
                      <a:pt x="366519" y="186055"/>
                    </a:cubicBezTo>
                    <a:cubicBezTo>
                      <a:pt x="391284" y="211455"/>
                      <a:pt x="430654" y="226695"/>
                      <a:pt x="438274" y="264795"/>
                    </a:cubicBezTo>
                    <a:cubicBezTo>
                      <a:pt x="363344" y="320040"/>
                      <a:pt x="256029" y="259080"/>
                      <a:pt x="195704" y="205740"/>
                    </a:cubicBezTo>
                    <a:cubicBezTo>
                      <a:pt x="153794" y="228600"/>
                      <a:pt x="141094" y="292100"/>
                      <a:pt x="136649" y="332740"/>
                    </a:cubicBezTo>
                    <a:cubicBezTo>
                      <a:pt x="143634" y="339090"/>
                      <a:pt x="151889" y="345440"/>
                      <a:pt x="160779" y="353060"/>
                    </a:cubicBezTo>
                    <a:cubicBezTo>
                      <a:pt x="169669" y="349885"/>
                      <a:pt x="178559" y="346075"/>
                      <a:pt x="188084" y="342900"/>
                    </a:cubicBezTo>
                    <a:cubicBezTo>
                      <a:pt x="193799" y="347345"/>
                      <a:pt x="199514" y="351790"/>
                      <a:pt x="205864" y="357505"/>
                    </a:cubicBezTo>
                    <a:cubicBezTo>
                      <a:pt x="238249" y="346710"/>
                      <a:pt x="275079" y="366395"/>
                      <a:pt x="310004" y="365125"/>
                    </a:cubicBezTo>
                    <a:cubicBezTo>
                      <a:pt x="348104" y="407670"/>
                      <a:pt x="245869" y="379095"/>
                      <a:pt x="227454" y="375285"/>
                    </a:cubicBezTo>
                    <a:cubicBezTo>
                      <a:pt x="220469" y="379095"/>
                      <a:pt x="212849" y="384175"/>
                      <a:pt x="203959" y="388620"/>
                    </a:cubicBezTo>
                    <a:cubicBezTo>
                      <a:pt x="196974" y="386080"/>
                      <a:pt x="188719" y="381000"/>
                      <a:pt x="184274" y="375920"/>
                    </a:cubicBezTo>
                    <a:cubicBezTo>
                      <a:pt x="167129" y="374650"/>
                      <a:pt x="151889" y="373380"/>
                      <a:pt x="134744" y="372110"/>
                    </a:cubicBezTo>
                    <a:cubicBezTo>
                      <a:pt x="134744" y="381000"/>
                      <a:pt x="139189" y="389890"/>
                      <a:pt x="145539" y="395605"/>
                    </a:cubicBezTo>
                    <a:cubicBezTo>
                      <a:pt x="186179" y="433070"/>
                      <a:pt x="166494" y="499110"/>
                      <a:pt x="128394" y="528955"/>
                    </a:cubicBezTo>
                    <a:cubicBezTo>
                      <a:pt x="69974" y="541020"/>
                      <a:pt x="67434" y="429895"/>
                      <a:pt x="99819" y="396875"/>
                    </a:cubicBezTo>
                    <a:cubicBezTo>
                      <a:pt x="113154" y="386715"/>
                      <a:pt x="109979" y="361315"/>
                      <a:pt x="90294" y="370205"/>
                    </a:cubicBezTo>
                    <a:cubicBezTo>
                      <a:pt x="71244" y="380365"/>
                      <a:pt x="57909" y="368300"/>
                      <a:pt x="42669" y="358775"/>
                    </a:cubicBezTo>
                    <a:close/>
                    <a:moveTo>
                      <a:pt x="111884" y="481965"/>
                    </a:moveTo>
                    <a:cubicBezTo>
                      <a:pt x="107439" y="512445"/>
                      <a:pt x="133474" y="506095"/>
                      <a:pt x="111249" y="482600"/>
                    </a:cubicBezTo>
                    <a:cubicBezTo>
                      <a:pt x="110614" y="470535"/>
                      <a:pt x="109979" y="458470"/>
                      <a:pt x="108709" y="446405"/>
                    </a:cubicBezTo>
                    <a:cubicBezTo>
                      <a:pt x="105534" y="458470"/>
                      <a:pt x="99184" y="471805"/>
                      <a:pt x="111884" y="481965"/>
                    </a:cubicBezTo>
                    <a:close/>
                    <a:moveTo>
                      <a:pt x="200784" y="171450"/>
                    </a:moveTo>
                    <a:cubicBezTo>
                      <a:pt x="233804" y="126365"/>
                      <a:pt x="188084" y="57785"/>
                      <a:pt x="148079" y="34290"/>
                    </a:cubicBezTo>
                    <a:cubicBezTo>
                      <a:pt x="130934" y="70485"/>
                      <a:pt x="156334" y="168910"/>
                      <a:pt x="200784" y="171450"/>
                    </a:cubicBezTo>
                    <a:lnTo>
                      <a:pt x="200784" y="171450"/>
                    </a:lnTo>
                    <a:close/>
                    <a:moveTo>
                      <a:pt x="241424" y="220980"/>
                    </a:moveTo>
                    <a:lnTo>
                      <a:pt x="242059" y="219075"/>
                    </a:lnTo>
                    <a:lnTo>
                      <a:pt x="240154" y="220345"/>
                    </a:lnTo>
                    <a:cubicBezTo>
                      <a:pt x="289684" y="245110"/>
                      <a:pt x="363979" y="292100"/>
                      <a:pt x="412239" y="248920"/>
                    </a:cubicBezTo>
                    <a:cubicBezTo>
                      <a:pt x="370964" y="205740"/>
                      <a:pt x="304289" y="149860"/>
                      <a:pt x="243964" y="186690"/>
                    </a:cubicBezTo>
                    <a:cubicBezTo>
                      <a:pt x="269999" y="217170"/>
                      <a:pt x="344294" y="203835"/>
                      <a:pt x="353819" y="244475"/>
                    </a:cubicBezTo>
                    <a:cubicBezTo>
                      <a:pt x="318259" y="237490"/>
                      <a:pt x="280159" y="214630"/>
                      <a:pt x="241424" y="220980"/>
                    </a:cubicBezTo>
                    <a:close/>
                    <a:moveTo>
                      <a:pt x="139189" y="431165"/>
                    </a:moveTo>
                    <a:cubicBezTo>
                      <a:pt x="135379" y="450215"/>
                      <a:pt x="134744" y="450215"/>
                      <a:pt x="140459" y="465455"/>
                    </a:cubicBezTo>
                    <a:cubicBezTo>
                      <a:pt x="146809" y="453390"/>
                      <a:pt x="145539" y="443230"/>
                      <a:pt x="139189" y="43116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70" name="Google Shape;270;p5"/>
              <p:cNvSpPr/>
              <p:nvPr/>
            </p:nvSpPr>
            <p:spPr>
              <a:xfrm>
                <a:off x="1151008" y="1222803"/>
                <a:ext cx="35003" cy="68520"/>
              </a:xfrm>
              <a:custGeom>
                <a:avLst/>
                <a:gdLst/>
                <a:ahLst/>
                <a:cxnLst/>
                <a:rect l="l" t="t" r="r" b="b"/>
                <a:pathLst>
                  <a:path w="40701" h="79674" extrusionOk="0">
                    <a:moveTo>
                      <a:pt x="38100" y="79674"/>
                    </a:moveTo>
                    <a:cubicBezTo>
                      <a:pt x="20320" y="56179"/>
                      <a:pt x="8255" y="30144"/>
                      <a:pt x="0" y="2840"/>
                    </a:cubicBezTo>
                    <a:cubicBezTo>
                      <a:pt x="24130" y="-16210"/>
                      <a:pt x="48895" y="66340"/>
                      <a:pt x="38100" y="79674"/>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271" name="Google Shape;271;p5"/>
            <p:cNvSpPr/>
            <p:nvPr/>
          </p:nvSpPr>
          <p:spPr>
            <a:xfrm rot="-1100489">
              <a:off x="8420309" y="672386"/>
              <a:ext cx="223722" cy="226855"/>
            </a:xfrm>
            <a:custGeom>
              <a:avLst/>
              <a:gdLst/>
              <a:ahLst/>
              <a:cxnLst/>
              <a:rect l="l" t="t" r="r" b="b"/>
              <a:pathLst>
                <a:path w="461644" h="468109" extrusionOk="0">
                  <a:moveTo>
                    <a:pt x="313055" y="28998"/>
                  </a:moveTo>
                  <a:cubicBezTo>
                    <a:pt x="261620" y="-13547"/>
                    <a:pt x="187960" y="-4022"/>
                    <a:pt x="131445" y="23918"/>
                  </a:cubicBezTo>
                  <a:cubicBezTo>
                    <a:pt x="158750" y="209973"/>
                    <a:pt x="74295" y="277918"/>
                    <a:pt x="0" y="435398"/>
                  </a:cubicBezTo>
                  <a:cubicBezTo>
                    <a:pt x="26670" y="495088"/>
                    <a:pt x="107314" y="453178"/>
                    <a:pt x="158750" y="461433"/>
                  </a:cubicBezTo>
                  <a:cubicBezTo>
                    <a:pt x="257810" y="439208"/>
                    <a:pt x="367664" y="470323"/>
                    <a:pt x="461645" y="435398"/>
                  </a:cubicBezTo>
                  <a:cubicBezTo>
                    <a:pt x="369570" y="280458"/>
                    <a:pt x="297814" y="222038"/>
                    <a:pt x="313055" y="28998"/>
                  </a:cubicBezTo>
                  <a:close/>
                  <a:moveTo>
                    <a:pt x="270510" y="39158"/>
                  </a:moveTo>
                  <a:cubicBezTo>
                    <a:pt x="237489" y="54398"/>
                    <a:pt x="205105" y="51858"/>
                    <a:pt x="172085" y="38523"/>
                  </a:cubicBezTo>
                  <a:cubicBezTo>
                    <a:pt x="197485" y="14393"/>
                    <a:pt x="243205" y="16933"/>
                    <a:pt x="270510" y="39158"/>
                  </a:cubicBezTo>
                  <a:close/>
                  <a:moveTo>
                    <a:pt x="160655" y="63923"/>
                  </a:moveTo>
                  <a:cubicBezTo>
                    <a:pt x="203835" y="69638"/>
                    <a:pt x="242570" y="70273"/>
                    <a:pt x="287020" y="64558"/>
                  </a:cubicBezTo>
                  <a:cubicBezTo>
                    <a:pt x="301625" y="119803"/>
                    <a:pt x="283845" y="182033"/>
                    <a:pt x="306070" y="232833"/>
                  </a:cubicBezTo>
                  <a:cubicBezTo>
                    <a:pt x="314325" y="244898"/>
                    <a:pt x="330835" y="258868"/>
                    <a:pt x="321310" y="274743"/>
                  </a:cubicBezTo>
                  <a:cubicBezTo>
                    <a:pt x="258445" y="376978"/>
                    <a:pt x="194310" y="273473"/>
                    <a:pt x="116839" y="281728"/>
                  </a:cubicBezTo>
                  <a:cubicBezTo>
                    <a:pt x="172085" y="168063"/>
                    <a:pt x="155575" y="180763"/>
                    <a:pt x="160655" y="63923"/>
                  </a:cubicBezTo>
                  <a:close/>
                  <a:moveTo>
                    <a:pt x="350520" y="430318"/>
                  </a:moveTo>
                  <a:cubicBezTo>
                    <a:pt x="243839" y="425238"/>
                    <a:pt x="137795" y="444923"/>
                    <a:pt x="31750" y="441113"/>
                  </a:cubicBezTo>
                  <a:cubicBezTo>
                    <a:pt x="123189" y="141393"/>
                    <a:pt x="212089" y="450003"/>
                    <a:pt x="340360" y="284903"/>
                  </a:cubicBezTo>
                  <a:cubicBezTo>
                    <a:pt x="373380" y="329353"/>
                    <a:pt x="400685" y="368088"/>
                    <a:pt x="425450" y="415713"/>
                  </a:cubicBezTo>
                  <a:cubicBezTo>
                    <a:pt x="418464" y="425238"/>
                    <a:pt x="368935" y="431588"/>
                    <a:pt x="350520" y="430318"/>
                  </a:cubicBezTo>
                  <a:close/>
                  <a:moveTo>
                    <a:pt x="275589" y="413173"/>
                  </a:moveTo>
                  <a:cubicBezTo>
                    <a:pt x="280670" y="396663"/>
                    <a:pt x="275589" y="382058"/>
                    <a:pt x="274320" y="363643"/>
                  </a:cubicBezTo>
                  <a:cubicBezTo>
                    <a:pt x="203200" y="347768"/>
                    <a:pt x="209550" y="449368"/>
                    <a:pt x="275589" y="413173"/>
                  </a:cubicBezTo>
                  <a:close/>
                  <a:moveTo>
                    <a:pt x="250189" y="403648"/>
                  </a:moveTo>
                  <a:cubicBezTo>
                    <a:pt x="236855" y="403013"/>
                    <a:pt x="242570" y="390313"/>
                    <a:pt x="252095" y="387773"/>
                  </a:cubicBezTo>
                  <a:cubicBezTo>
                    <a:pt x="264160" y="389678"/>
                    <a:pt x="259714" y="403013"/>
                    <a:pt x="250189" y="403648"/>
                  </a:cubicBezTo>
                  <a:close/>
                  <a:moveTo>
                    <a:pt x="160020" y="336338"/>
                  </a:moveTo>
                  <a:cubicBezTo>
                    <a:pt x="121920" y="334433"/>
                    <a:pt x="120014" y="387138"/>
                    <a:pt x="158750" y="385233"/>
                  </a:cubicBezTo>
                  <a:cubicBezTo>
                    <a:pt x="191770" y="387773"/>
                    <a:pt x="194310" y="335703"/>
                    <a:pt x="160020" y="336338"/>
                  </a:cubicBezTo>
                  <a:close/>
                  <a:moveTo>
                    <a:pt x="153035" y="363008"/>
                  </a:moveTo>
                  <a:cubicBezTo>
                    <a:pt x="160020" y="361103"/>
                    <a:pt x="163830" y="354118"/>
                    <a:pt x="167639" y="365548"/>
                  </a:cubicBezTo>
                  <a:cubicBezTo>
                    <a:pt x="161289" y="366183"/>
                    <a:pt x="155575" y="370628"/>
                    <a:pt x="153035" y="363008"/>
                  </a:cubicBezTo>
                  <a:close/>
                  <a:moveTo>
                    <a:pt x="235585" y="262678"/>
                  </a:moveTo>
                  <a:cubicBezTo>
                    <a:pt x="268605" y="265218"/>
                    <a:pt x="281305" y="215053"/>
                    <a:pt x="240030" y="211243"/>
                  </a:cubicBezTo>
                  <a:cubicBezTo>
                    <a:pt x="203200" y="206798"/>
                    <a:pt x="203835" y="257598"/>
                    <a:pt x="235585" y="262678"/>
                  </a:cubicBezTo>
                  <a:close/>
                  <a:moveTo>
                    <a:pt x="248285" y="235373"/>
                  </a:moveTo>
                  <a:cubicBezTo>
                    <a:pt x="242570" y="240453"/>
                    <a:pt x="237489" y="246803"/>
                    <a:pt x="232410" y="238548"/>
                  </a:cubicBezTo>
                  <a:cubicBezTo>
                    <a:pt x="231139" y="228388"/>
                    <a:pt x="240664" y="230293"/>
                    <a:pt x="248285" y="235373"/>
                  </a:cubicBezTo>
                  <a:close/>
                  <a:moveTo>
                    <a:pt x="224155" y="133138"/>
                  </a:moveTo>
                  <a:cubicBezTo>
                    <a:pt x="224789" y="115993"/>
                    <a:pt x="196214" y="108373"/>
                    <a:pt x="193675" y="129328"/>
                  </a:cubicBezTo>
                  <a:cubicBezTo>
                    <a:pt x="190500" y="154093"/>
                    <a:pt x="222250" y="155998"/>
                    <a:pt x="224155" y="13313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72" name="Google Shape;272;p5"/>
            <p:cNvSpPr/>
            <p:nvPr/>
          </p:nvSpPr>
          <p:spPr>
            <a:xfrm>
              <a:off x="3572521" y="981550"/>
              <a:ext cx="255529" cy="288428"/>
            </a:xfrm>
            <a:custGeom>
              <a:avLst/>
              <a:gdLst/>
              <a:ahLst/>
              <a:cxnLst/>
              <a:rect l="l" t="t" r="r" b="b"/>
              <a:pathLst>
                <a:path w="526864" h="594697" extrusionOk="0">
                  <a:moveTo>
                    <a:pt x="476936" y="348155"/>
                  </a:moveTo>
                  <a:cubicBezTo>
                    <a:pt x="414706" y="390065"/>
                    <a:pt x="352476" y="373555"/>
                    <a:pt x="427406" y="306880"/>
                  </a:cubicBezTo>
                  <a:cubicBezTo>
                    <a:pt x="588696" y="206550"/>
                    <a:pt x="435661" y="-15065"/>
                    <a:pt x="280086" y="810"/>
                  </a:cubicBezTo>
                  <a:cubicBezTo>
                    <a:pt x="137211" y="13510"/>
                    <a:pt x="14656" y="153845"/>
                    <a:pt x="51" y="293545"/>
                  </a:cubicBezTo>
                  <a:cubicBezTo>
                    <a:pt x="-3759" y="510080"/>
                    <a:pt x="205791" y="675815"/>
                    <a:pt x="402641" y="552625"/>
                  </a:cubicBezTo>
                  <a:cubicBezTo>
                    <a:pt x="461061" y="528495"/>
                    <a:pt x="601396" y="353870"/>
                    <a:pt x="476936" y="348155"/>
                  </a:cubicBezTo>
                  <a:close/>
                  <a:moveTo>
                    <a:pt x="205156" y="568500"/>
                  </a:moveTo>
                  <a:cubicBezTo>
                    <a:pt x="39421" y="529765"/>
                    <a:pt x="-27254" y="296085"/>
                    <a:pt x="67996" y="162735"/>
                  </a:cubicBezTo>
                  <a:cubicBezTo>
                    <a:pt x="139116" y="53515"/>
                    <a:pt x="294691" y="-44275"/>
                    <a:pt x="410896" y="59865"/>
                  </a:cubicBezTo>
                  <a:cubicBezTo>
                    <a:pt x="457251" y="97965"/>
                    <a:pt x="501066" y="170990"/>
                    <a:pt x="469316" y="230045"/>
                  </a:cubicBezTo>
                  <a:cubicBezTo>
                    <a:pt x="447726" y="280845"/>
                    <a:pt x="340411" y="315135"/>
                    <a:pt x="379146" y="376095"/>
                  </a:cubicBezTo>
                  <a:cubicBezTo>
                    <a:pt x="412801" y="414830"/>
                    <a:pt x="457886" y="371650"/>
                    <a:pt x="497256" y="369745"/>
                  </a:cubicBezTo>
                  <a:cubicBezTo>
                    <a:pt x="507416" y="503095"/>
                    <a:pt x="323901" y="594535"/>
                    <a:pt x="205156" y="568500"/>
                  </a:cubicBezTo>
                  <a:close/>
                  <a:moveTo>
                    <a:pt x="132766" y="332915"/>
                  </a:moveTo>
                  <a:cubicBezTo>
                    <a:pt x="154991" y="341805"/>
                    <a:pt x="200076" y="333550"/>
                    <a:pt x="181026" y="301165"/>
                  </a:cubicBezTo>
                  <a:cubicBezTo>
                    <a:pt x="172136" y="286560"/>
                    <a:pt x="167691" y="270050"/>
                    <a:pt x="172771" y="252270"/>
                  </a:cubicBezTo>
                  <a:cubicBezTo>
                    <a:pt x="176581" y="210995"/>
                    <a:pt x="122606" y="217345"/>
                    <a:pt x="95936" y="212900"/>
                  </a:cubicBezTo>
                  <a:cubicBezTo>
                    <a:pt x="30531" y="204645"/>
                    <a:pt x="20371" y="327200"/>
                    <a:pt x="76886" y="346885"/>
                  </a:cubicBezTo>
                  <a:cubicBezTo>
                    <a:pt x="96571" y="336090"/>
                    <a:pt x="109906" y="322755"/>
                    <a:pt x="132766" y="332915"/>
                  </a:cubicBezTo>
                  <a:close/>
                  <a:moveTo>
                    <a:pt x="283261" y="118920"/>
                  </a:moveTo>
                  <a:cubicBezTo>
                    <a:pt x="299771" y="35735"/>
                    <a:pt x="146101" y="25575"/>
                    <a:pt x="179756" y="118920"/>
                  </a:cubicBezTo>
                  <a:cubicBezTo>
                    <a:pt x="116256" y="200835"/>
                    <a:pt x="250241" y="230045"/>
                    <a:pt x="283261" y="118920"/>
                  </a:cubicBezTo>
                  <a:close/>
                  <a:moveTo>
                    <a:pt x="263576" y="96695"/>
                  </a:moveTo>
                  <a:cubicBezTo>
                    <a:pt x="261671" y="99870"/>
                    <a:pt x="260401" y="101775"/>
                    <a:pt x="259766" y="103045"/>
                  </a:cubicBezTo>
                  <a:cubicBezTo>
                    <a:pt x="249606" y="96060"/>
                    <a:pt x="253416" y="87170"/>
                    <a:pt x="263576" y="96695"/>
                  </a:cubicBezTo>
                  <a:close/>
                  <a:moveTo>
                    <a:pt x="229286" y="144320"/>
                  </a:moveTo>
                  <a:cubicBezTo>
                    <a:pt x="232461" y="131620"/>
                    <a:pt x="239446" y="126540"/>
                    <a:pt x="255321" y="121460"/>
                  </a:cubicBezTo>
                  <a:cubicBezTo>
                    <a:pt x="248336" y="136065"/>
                    <a:pt x="245161" y="146225"/>
                    <a:pt x="229286" y="144320"/>
                  </a:cubicBezTo>
                  <a:close/>
                  <a:moveTo>
                    <a:pt x="201346" y="404035"/>
                  </a:moveTo>
                  <a:cubicBezTo>
                    <a:pt x="199441" y="358315"/>
                    <a:pt x="131496" y="364030"/>
                    <a:pt x="106731" y="386890"/>
                  </a:cubicBezTo>
                  <a:cubicBezTo>
                    <a:pt x="81331" y="451660"/>
                    <a:pt x="128956" y="520240"/>
                    <a:pt x="190551" y="461185"/>
                  </a:cubicBezTo>
                  <a:cubicBezTo>
                    <a:pt x="208966" y="445945"/>
                    <a:pt x="200076" y="424355"/>
                    <a:pt x="201346" y="404035"/>
                  </a:cubicBezTo>
                  <a:close/>
                  <a:moveTo>
                    <a:pt x="424866" y="139875"/>
                  </a:moveTo>
                  <a:cubicBezTo>
                    <a:pt x="413436" y="53515"/>
                    <a:pt x="334696" y="68120"/>
                    <a:pt x="334061" y="151305"/>
                  </a:cubicBezTo>
                  <a:cubicBezTo>
                    <a:pt x="334061" y="216075"/>
                    <a:pt x="445821" y="205915"/>
                    <a:pt x="424866" y="139875"/>
                  </a:cubicBezTo>
                  <a:close/>
                  <a:moveTo>
                    <a:pt x="259131" y="467535"/>
                  </a:moveTo>
                  <a:cubicBezTo>
                    <a:pt x="194361" y="477060"/>
                    <a:pt x="205156" y="565960"/>
                    <a:pt x="274371" y="560880"/>
                  </a:cubicBezTo>
                  <a:cubicBezTo>
                    <a:pt x="332791" y="531035"/>
                    <a:pt x="342316" y="461185"/>
                    <a:pt x="259131" y="467535"/>
                  </a:cubicBezTo>
                  <a:close/>
                  <a:moveTo>
                    <a:pt x="410261" y="407210"/>
                  </a:moveTo>
                  <a:cubicBezTo>
                    <a:pt x="370891" y="406575"/>
                    <a:pt x="327711" y="466265"/>
                    <a:pt x="364541" y="497380"/>
                  </a:cubicBezTo>
                  <a:cubicBezTo>
                    <a:pt x="418516" y="538655"/>
                    <a:pt x="504876" y="406575"/>
                    <a:pt x="410261" y="407210"/>
                  </a:cubicBezTo>
                  <a:close/>
                  <a:moveTo>
                    <a:pt x="390576" y="483410"/>
                  </a:moveTo>
                  <a:cubicBezTo>
                    <a:pt x="351206" y="484680"/>
                    <a:pt x="389306" y="425625"/>
                    <a:pt x="413436" y="428165"/>
                  </a:cubicBezTo>
                  <a:cubicBezTo>
                    <a:pt x="455346" y="434515"/>
                    <a:pt x="410261" y="476425"/>
                    <a:pt x="390576" y="4834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73" name="Google Shape;273;p5"/>
            <p:cNvSpPr/>
            <p:nvPr/>
          </p:nvSpPr>
          <p:spPr>
            <a:xfrm rot="1800079">
              <a:off x="8229930" y="1002016"/>
              <a:ext cx="198020" cy="248076"/>
            </a:xfrm>
            <a:custGeom>
              <a:avLst/>
              <a:gdLst/>
              <a:ahLst/>
              <a:cxnLst/>
              <a:rect l="l" t="t" r="r" b="b"/>
              <a:pathLst>
                <a:path w="408305" h="511517" extrusionOk="0">
                  <a:moveTo>
                    <a:pt x="89536" y="14843"/>
                  </a:moveTo>
                  <a:cubicBezTo>
                    <a:pt x="68580" y="20558"/>
                    <a:pt x="76200" y="45323"/>
                    <a:pt x="70486" y="61198"/>
                  </a:cubicBezTo>
                  <a:cubicBezTo>
                    <a:pt x="48261" y="207248"/>
                    <a:pt x="12700" y="352663"/>
                    <a:pt x="0" y="499348"/>
                  </a:cubicBezTo>
                  <a:cubicBezTo>
                    <a:pt x="80011" y="540623"/>
                    <a:pt x="333375" y="470138"/>
                    <a:pt x="377190" y="389493"/>
                  </a:cubicBezTo>
                  <a:cubicBezTo>
                    <a:pt x="321945" y="291068"/>
                    <a:pt x="245111" y="207248"/>
                    <a:pt x="178436" y="117078"/>
                  </a:cubicBezTo>
                  <a:cubicBezTo>
                    <a:pt x="146050" y="88503"/>
                    <a:pt x="130811" y="26273"/>
                    <a:pt x="89536" y="14843"/>
                  </a:cubicBezTo>
                  <a:close/>
                  <a:moveTo>
                    <a:pt x="344805" y="390763"/>
                  </a:moveTo>
                  <a:cubicBezTo>
                    <a:pt x="313055" y="461248"/>
                    <a:pt x="111761" y="499348"/>
                    <a:pt x="36830" y="494268"/>
                  </a:cubicBezTo>
                  <a:cubicBezTo>
                    <a:pt x="33655" y="423148"/>
                    <a:pt x="287655" y="318373"/>
                    <a:pt x="344805" y="390763"/>
                  </a:cubicBezTo>
                  <a:close/>
                  <a:moveTo>
                    <a:pt x="184150" y="362188"/>
                  </a:moveTo>
                  <a:cubicBezTo>
                    <a:pt x="176530" y="351393"/>
                    <a:pt x="170180" y="341868"/>
                    <a:pt x="161290" y="329803"/>
                  </a:cubicBezTo>
                  <a:cubicBezTo>
                    <a:pt x="150495" y="343773"/>
                    <a:pt x="154305" y="353933"/>
                    <a:pt x="156211" y="369808"/>
                  </a:cubicBezTo>
                  <a:cubicBezTo>
                    <a:pt x="114300" y="394573"/>
                    <a:pt x="70486" y="415528"/>
                    <a:pt x="33655" y="447913"/>
                  </a:cubicBezTo>
                  <a:cubicBezTo>
                    <a:pt x="18415" y="439023"/>
                    <a:pt x="32386" y="417433"/>
                    <a:pt x="31750" y="403463"/>
                  </a:cubicBezTo>
                  <a:cubicBezTo>
                    <a:pt x="55880" y="288528"/>
                    <a:pt x="65405" y="170418"/>
                    <a:pt x="95886" y="57388"/>
                  </a:cubicBezTo>
                  <a:cubicBezTo>
                    <a:pt x="111125" y="52308"/>
                    <a:pt x="112395" y="68183"/>
                    <a:pt x="118111" y="78978"/>
                  </a:cubicBezTo>
                  <a:cubicBezTo>
                    <a:pt x="111761" y="80883"/>
                    <a:pt x="104775" y="82153"/>
                    <a:pt x="97155" y="84693"/>
                  </a:cubicBezTo>
                  <a:cubicBezTo>
                    <a:pt x="99695" y="98663"/>
                    <a:pt x="100330" y="123428"/>
                    <a:pt x="120015" y="112633"/>
                  </a:cubicBezTo>
                  <a:cubicBezTo>
                    <a:pt x="121286" y="104378"/>
                    <a:pt x="123190" y="96123"/>
                    <a:pt x="124461" y="87233"/>
                  </a:cubicBezTo>
                  <a:cubicBezTo>
                    <a:pt x="189230" y="173593"/>
                    <a:pt x="263525" y="252968"/>
                    <a:pt x="317500" y="346948"/>
                  </a:cubicBezTo>
                  <a:cubicBezTo>
                    <a:pt x="271780" y="346313"/>
                    <a:pt x="229870" y="353933"/>
                    <a:pt x="184150" y="362188"/>
                  </a:cubicBezTo>
                  <a:close/>
                  <a:moveTo>
                    <a:pt x="326390" y="268208"/>
                  </a:moveTo>
                  <a:cubicBezTo>
                    <a:pt x="326390" y="285988"/>
                    <a:pt x="349250" y="302498"/>
                    <a:pt x="354330" y="321548"/>
                  </a:cubicBezTo>
                  <a:cubicBezTo>
                    <a:pt x="360680" y="330438"/>
                    <a:pt x="370205" y="339328"/>
                    <a:pt x="382270" y="330438"/>
                  </a:cubicBezTo>
                  <a:cubicBezTo>
                    <a:pt x="373380" y="307578"/>
                    <a:pt x="350520" y="297418"/>
                    <a:pt x="344805" y="272018"/>
                  </a:cubicBezTo>
                  <a:cubicBezTo>
                    <a:pt x="341630" y="264398"/>
                    <a:pt x="332740" y="265033"/>
                    <a:pt x="326390" y="268208"/>
                  </a:cubicBezTo>
                  <a:close/>
                  <a:moveTo>
                    <a:pt x="160020" y="26908"/>
                  </a:moveTo>
                  <a:cubicBezTo>
                    <a:pt x="147320" y="1508"/>
                    <a:pt x="137161" y="-8652"/>
                    <a:pt x="119380" y="8493"/>
                  </a:cubicBezTo>
                  <a:cubicBezTo>
                    <a:pt x="132715" y="18653"/>
                    <a:pt x="144145" y="46593"/>
                    <a:pt x="160020" y="26908"/>
                  </a:cubicBezTo>
                  <a:close/>
                  <a:moveTo>
                    <a:pt x="280670" y="188198"/>
                  </a:moveTo>
                  <a:cubicBezTo>
                    <a:pt x="285115" y="164068"/>
                    <a:pt x="281305" y="158353"/>
                    <a:pt x="252730" y="155813"/>
                  </a:cubicBezTo>
                  <a:cubicBezTo>
                    <a:pt x="259080" y="172323"/>
                    <a:pt x="266700" y="182483"/>
                    <a:pt x="280670" y="188198"/>
                  </a:cubicBezTo>
                  <a:close/>
                  <a:moveTo>
                    <a:pt x="245111" y="131683"/>
                  </a:moveTo>
                  <a:cubicBezTo>
                    <a:pt x="254636" y="116443"/>
                    <a:pt x="235586" y="105648"/>
                    <a:pt x="218440" y="110093"/>
                  </a:cubicBezTo>
                  <a:cubicBezTo>
                    <a:pt x="226061" y="126603"/>
                    <a:pt x="231775" y="138033"/>
                    <a:pt x="245111" y="131683"/>
                  </a:cubicBezTo>
                  <a:close/>
                  <a:moveTo>
                    <a:pt x="290830" y="209788"/>
                  </a:moveTo>
                  <a:cubicBezTo>
                    <a:pt x="284480" y="219313"/>
                    <a:pt x="295275" y="227568"/>
                    <a:pt x="300990" y="234553"/>
                  </a:cubicBezTo>
                  <a:cubicBezTo>
                    <a:pt x="328295" y="239633"/>
                    <a:pt x="310515" y="205343"/>
                    <a:pt x="290830" y="209788"/>
                  </a:cubicBezTo>
                  <a:close/>
                  <a:moveTo>
                    <a:pt x="202565" y="76438"/>
                  </a:moveTo>
                  <a:cubicBezTo>
                    <a:pt x="202565" y="63103"/>
                    <a:pt x="183515" y="56118"/>
                    <a:pt x="176530" y="65643"/>
                  </a:cubicBezTo>
                  <a:cubicBezTo>
                    <a:pt x="174625" y="77708"/>
                    <a:pt x="193040" y="87233"/>
                    <a:pt x="202565" y="76438"/>
                  </a:cubicBezTo>
                  <a:close/>
                  <a:moveTo>
                    <a:pt x="389890" y="366633"/>
                  </a:moveTo>
                  <a:cubicBezTo>
                    <a:pt x="393700" y="375523"/>
                    <a:pt x="399415" y="371078"/>
                    <a:pt x="408305" y="366633"/>
                  </a:cubicBezTo>
                  <a:cubicBezTo>
                    <a:pt x="398145" y="357743"/>
                    <a:pt x="395605" y="355838"/>
                    <a:pt x="389890" y="366633"/>
                  </a:cubicBezTo>
                  <a:close/>
                  <a:moveTo>
                    <a:pt x="119380" y="157718"/>
                  </a:moveTo>
                  <a:cubicBezTo>
                    <a:pt x="102870" y="164703"/>
                    <a:pt x="128905" y="203438"/>
                    <a:pt x="139700" y="179308"/>
                  </a:cubicBezTo>
                  <a:cubicBezTo>
                    <a:pt x="134620" y="170418"/>
                    <a:pt x="132715" y="155178"/>
                    <a:pt x="119380" y="157718"/>
                  </a:cubicBezTo>
                  <a:close/>
                  <a:moveTo>
                    <a:pt x="146686" y="244078"/>
                  </a:moveTo>
                  <a:cubicBezTo>
                    <a:pt x="157480" y="238998"/>
                    <a:pt x="151130" y="216773"/>
                    <a:pt x="139700" y="214868"/>
                  </a:cubicBezTo>
                  <a:cubicBezTo>
                    <a:pt x="126365" y="219313"/>
                    <a:pt x="131445" y="247888"/>
                    <a:pt x="146686" y="244078"/>
                  </a:cubicBezTo>
                  <a:close/>
                  <a:moveTo>
                    <a:pt x="142875" y="287258"/>
                  </a:moveTo>
                  <a:cubicBezTo>
                    <a:pt x="142875" y="305673"/>
                    <a:pt x="164465" y="305673"/>
                    <a:pt x="163195" y="289798"/>
                  </a:cubicBezTo>
                  <a:cubicBezTo>
                    <a:pt x="161290" y="275828"/>
                    <a:pt x="147320" y="277098"/>
                    <a:pt x="142875" y="287258"/>
                  </a:cubicBezTo>
                  <a:close/>
                  <a:moveTo>
                    <a:pt x="172086" y="402193"/>
                  </a:moveTo>
                  <a:cubicBezTo>
                    <a:pt x="160655" y="407908"/>
                    <a:pt x="168911" y="423783"/>
                    <a:pt x="180975" y="426323"/>
                  </a:cubicBezTo>
                  <a:cubicBezTo>
                    <a:pt x="191136" y="415528"/>
                    <a:pt x="185420" y="402193"/>
                    <a:pt x="172086" y="402193"/>
                  </a:cubicBezTo>
                  <a:close/>
                  <a:moveTo>
                    <a:pt x="187961" y="447913"/>
                  </a:moveTo>
                  <a:cubicBezTo>
                    <a:pt x="184786" y="451088"/>
                    <a:pt x="182245" y="453628"/>
                    <a:pt x="180340" y="456168"/>
                  </a:cubicBezTo>
                  <a:cubicBezTo>
                    <a:pt x="187961" y="468868"/>
                    <a:pt x="201930" y="458073"/>
                    <a:pt x="187961" y="44791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74" name="Google Shape;274;p5"/>
            <p:cNvSpPr/>
            <p:nvPr/>
          </p:nvSpPr>
          <p:spPr>
            <a:xfrm>
              <a:off x="3943429" y="927518"/>
              <a:ext cx="163399" cy="257295"/>
            </a:xfrm>
            <a:custGeom>
              <a:avLst/>
              <a:gdLst/>
              <a:ahLst/>
              <a:cxnLst/>
              <a:rect l="l" t="t" r="r" b="b"/>
              <a:pathLst>
                <a:path w="336906" h="530506" extrusionOk="0">
                  <a:moveTo>
                    <a:pt x="136525" y="96168"/>
                  </a:moveTo>
                  <a:cubicBezTo>
                    <a:pt x="113030" y="223803"/>
                    <a:pt x="24130" y="329848"/>
                    <a:pt x="0" y="458118"/>
                  </a:cubicBezTo>
                  <a:cubicBezTo>
                    <a:pt x="60960" y="713388"/>
                    <a:pt x="264795" y="217453"/>
                    <a:pt x="278765" y="141253"/>
                  </a:cubicBezTo>
                  <a:cubicBezTo>
                    <a:pt x="291465" y="75213"/>
                    <a:pt x="152400" y="18698"/>
                    <a:pt x="136525" y="96168"/>
                  </a:cubicBezTo>
                  <a:close/>
                  <a:moveTo>
                    <a:pt x="69850" y="504473"/>
                  </a:moveTo>
                  <a:cubicBezTo>
                    <a:pt x="-16510" y="531778"/>
                    <a:pt x="43815" y="378743"/>
                    <a:pt x="63500" y="342548"/>
                  </a:cubicBezTo>
                  <a:cubicBezTo>
                    <a:pt x="111760" y="336833"/>
                    <a:pt x="138430" y="339373"/>
                    <a:pt x="164465" y="352073"/>
                  </a:cubicBezTo>
                  <a:cubicBezTo>
                    <a:pt x="137795" y="404778"/>
                    <a:pt x="107315" y="458753"/>
                    <a:pt x="69850" y="504473"/>
                  </a:cubicBezTo>
                  <a:close/>
                  <a:moveTo>
                    <a:pt x="182245" y="318418"/>
                  </a:moveTo>
                  <a:cubicBezTo>
                    <a:pt x="149860" y="327308"/>
                    <a:pt x="116205" y="321593"/>
                    <a:pt x="80645" y="319053"/>
                  </a:cubicBezTo>
                  <a:cubicBezTo>
                    <a:pt x="100330" y="253013"/>
                    <a:pt x="133350" y="192053"/>
                    <a:pt x="159385" y="127918"/>
                  </a:cubicBezTo>
                  <a:cubicBezTo>
                    <a:pt x="189230" y="139348"/>
                    <a:pt x="217170" y="150143"/>
                    <a:pt x="245110" y="161573"/>
                  </a:cubicBezTo>
                  <a:cubicBezTo>
                    <a:pt x="244475" y="190148"/>
                    <a:pt x="216535" y="259998"/>
                    <a:pt x="182245" y="318418"/>
                  </a:cubicBezTo>
                  <a:close/>
                  <a:moveTo>
                    <a:pt x="248285" y="134268"/>
                  </a:moveTo>
                  <a:cubicBezTo>
                    <a:pt x="222885" y="140618"/>
                    <a:pt x="121920" y="93628"/>
                    <a:pt x="187960" y="80928"/>
                  </a:cubicBezTo>
                  <a:cubicBezTo>
                    <a:pt x="208915" y="83468"/>
                    <a:pt x="281940" y="105693"/>
                    <a:pt x="248285" y="134268"/>
                  </a:cubicBezTo>
                  <a:close/>
                  <a:moveTo>
                    <a:pt x="295275" y="283"/>
                  </a:moveTo>
                  <a:cubicBezTo>
                    <a:pt x="224155" y="-6067"/>
                    <a:pt x="259715" y="96803"/>
                    <a:pt x="311785" y="73308"/>
                  </a:cubicBezTo>
                  <a:cubicBezTo>
                    <a:pt x="353695" y="53623"/>
                    <a:pt x="339725" y="-1622"/>
                    <a:pt x="295275" y="283"/>
                  </a:cubicBezTo>
                  <a:close/>
                  <a:moveTo>
                    <a:pt x="274320" y="30763"/>
                  </a:moveTo>
                  <a:cubicBezTo>
                    <a:pt x="290830" y="26318"/>
                    <a:pt x="303530" y="14253"/>
                    <a:pt x="317500" y="26318"/>
                  </a:cubicBezTo>
                  <a:cubicBezTo>
                    <a:pt x="329565" y="56163"/>
                    <a:pt x="273685" y="75848"/>
                    <a:pt x="274320" y="30763"/>
                  </a:cubicBezTo>
                  <a:close/>
                  <a:moveTo>
                    <a:pt x="210820" y="187608"/>
                  </a:moveTo>
                  <a:cubicBezTo>
                    <a:pt x="212090" y="151413"/>
                    <a:pt x="158115" y="146333"/>
                    <a:pt x="156210" y="186338"/>
                  </a:cubicBezTo>
                  <a:cubicBezTo>
                    <a:pt x="155575" y="216183"/>
                    <a:pt x="209550" y="217453"/>
                    <a:pt x="210820" y="187608"/>
                  </a:cubicBezTo>
                  <a:close/>
                  <a:moveTo>
                    <a:pt x="187960" y="180623"/>
                  </a:moveTo>
                  <a:cubicBezTo>
                    <a:pt x="193040" y="185068"/>
                    <a:pt x="189230" y="186973"/>
                    <a:pt x="186055" y="190783"/>
                  </a:cubicBezTo>
                  <a:cubicBezTo>
                    <a:pt x="179705" y="185068"/>
                    <a:pt x="183515" y="184433"/>
                    <a:pt x="187960" y="180623"/>
                  </a:cubicBezTo>
                  <a:close/>
                  <a:moveTo>
                    <a:pt x="167005" y="229518"/>
                  </a:moveTo>
                  <a:cubicBezTo>
                    <a:pt x="139700" y="230153"/>
                    <a:pt x="128270" y="275873"/>
                    <a:pt x="164465" y="276508"/>
                  </a:cubicBezTo>
                  <a:cubicBezTo>
                    <a:pt x="196215" y="277143"/>
                    <a:pt x="193675" y="232058"/>
                    <a:pt x="167005" y="22951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75" name="Google Shape;275;p5"/>
            <p:cNvSpPr/>
            <p:nvPr/>
          </p:nvSpPr>
          <p:spPr>
            <a:xfrm>
              <a:off x="4038156" y="505004"/>
              <a:ext cx="340006" cy="361563"/>
            </a:xfrm>
            <a:custGeom>
              <a:avLst/>
              <a:gdLst/>
              <a:ahLst/>
              <a:cxnLst/>
              <a:rect l="l" t="t" r="r" b="b"/>
              <a:pathLst>
                <a:path w="701044" h="745490" extrusionOk="0">
                  <a:moveTo>
                    <a:pt x="690343" y="116840"/>
                  </a:moveTo>
                  <a:cubicBezTo>
                    <a:pt x="663037" y="55245"/>
                    <a:pt x="674468" y="90170"/>
                    <a:pt x="624302" y="72390"/>
                  </a:cubicBezTo>
                  <a:cubicBezTo>
                    <a:pt x="483968" y="55880"/>
                    <a:pt x="352522" y="0"/>
                    <a:pt x="209647" y="0"/>
                  </a:cubicBezTo>
                  <a:cubicBezTo>
                    <a:pt x="-38003" y="735330"/>
                    <a:pt x="-186592" y="579120"/>
                    <a:pt x="475712" y="745490"/>
                  </a:cubicBezTo>
                  <a:cubicBezTo>
                    <a:pt x="548102" y="622935"/>
                    <a:pt x="579218" y="475615"/>
                    <a:pt x="631922" y="342900"/>
                  </a:cubicBezTo>
                  <a:cubicBezTo>
                    <a:pt x="640812" y="299720"/>
                    <a:pt x="731618" y="134620"/>
                    <a:pt x="690343" y="116840"/>
                  </a:cubicBezTo>
                  <a:close/>
                  <a:moveTo>
                    <a:pt x="219172" y="41275"/>
                  </a:moveTo>
                  <a:cubicBezTo>
                    <a:pt x="230602" y="-11430"/>
                    <a:pt x="585568" y="92075"/>
                    <a:pt x="641447" y="107950"/>
                  </a:cubicBezTo>
                  <a:cubicBezTo>
                    <a:pt x="585568" y="295910"/>
                    <a:pt x="517622" y="479425"/>
                    <a:pt x="438247" y="658495"/>
                  </a:cubicBezTo>
                  <a:cubicBezTo>
                    <a:pt x="294102" y="639445"/>
                    <a:pt x="169643" y="583565"/>
                    <a:pt x="30577" y="553085"/>
                  </a:cubicBezTo>
                  <a:cubicBezTo>
                    <a:pt x="79472" y="377190"/>
                    <a:pt x="160118" y="213995"/>
                    <a:pt x="219172" y="41275"/>
                  </a:cubicBezTo>
                  <a:close/>
                  <a:moveTo>
                    <a:pt x="612872" y="333375"/>
                  </a:moveTo>
                  <a:cubicBezTo>
                    <a:pt x="569058" y="462280"/>
                    <a:pt x="518893" y="588010"/>
                    <a:pt x="469997" y="715645"/>
                  </a:cubicBezTo>
                  <a:cubicBezTo>
                    <a:pt x="320772" y="690245"/>
                    <a:pt x="174087" y="657860"/>
                    <a:pt x="30577" y="610235"/>
                  </a:cubicBezTo>
                  <a:cubicBezTo>
                    <a:pt x="24227" y="600710"/>
                    <a:pt x="22958" y="591820"/>
                    <a:pt x="30577" y="581660"/>
                  </a:cubicBezTo>
                  <a:cubicBezTo>
                    <a:pt x="151227" y="589915"/>
                    <a:pt x="265527" y="648335"/>
                    <a:pt x="384272" y="674370"/>
                  </a:cubicBezTo>
                  <a:cubicBezTo>
                    <a:pt x="461108" y="708025"/>
                    <a:pt x="464283" y="661035"/>
                    <a:pt x="487143" y="600710"/>
                  </a:cubicBezTo>
                  <a:cubicBezTo>
                    <a:pt x="563343" y="445770"/>
                    <a:pt x="599537" y="280035"/>
                    <a:pt x="664943" y="121920"/>
                  </a:cubicBezTo>
                  <a:cubicBezTo>
                    <a:pt x="691612" y="187960"/>
                    <a:pt x="622397" y="264795"/>
                    <a:pt x="612872" y="333375"/>
                  </a:cubicBezTo>
                  <a:close/>
                  <a:moveTo>
                    <a:pt x="533497" y="298450"/>
                  </a:moveTo>
                  <a:cubicBezTo>
                    <a:pt x="540483" y="255270"/>
                    <a:pt x="596362" y="196850"/>
                    <a:pt x="565883" y="157480"/>
                  </a:cubicBezTo>
                  <a:cubicBezTo>
                    <a:pt x="503018" y="130810"/>
                    <a:pt x="431262" y="120650"/>
                    <a:pt x="363952" y="105410"/>
                  </a:cubicBezTo>
                  <a:cubicBezTo>
                    <a:pt x="329662" y="93980"/>
                    <a:pt x="291562" y="78105"/>
                    <a:pt x="254733" y="90805"/>
                  </a:cubicBezTo>
                  <a:cubicBezTo>
                    <a:pt x="231872" y="146685"/>
                    <a:pt x="221712" y="208280"/>
                    <a:pt x="191233" y="264160"/>
                  </a:cubicBezTo>
                  <a:cubicBezTo>
                    <a:pt x="285847" y="318135"/>
                    <a:pt x="410308" y="321310"/>
                    <a:pt x="511908" y="368300"/>
                  </a:cubicBezTo>
                  <a:cubicBezTo>
                    <a:pt x="534768" y="354965"/>
                    <a:pt x="522702" y="320040"/>
                    <a:pt x="533497" y="298450"/>
                  </a:cubicBezTo>
                  <a:close/>
                  <a:moveTo>
                    <a:pt x="224252" y="257175"/>
                  </a:moveTo>
                  <a:cubicBezTo>
                    <a:pt x="268702" y="73025"/>
                    <a:pt x="257272" y="105410"/>
                    <a:pt x="427452" y="140335"/>
                  </a:cubicBezTo>
                  <a:cubicBezTo>
                    <a:pt x="619222" y="183515"/>
                    <a:pt x="536037" y="178435"/>
                    <a:pt x="504287" y="334010"/>
                  </a:cubicBezTo>
                  <a:cubicBezTo>
                    <a:pt x="408402" y="320040"/>
                    <a:pt x="312518" y="288290"/>
                    <a:pt x="224252" y="257175"/>
                  </a:cubicBezTo>
                  <a:close/>
                  <a:moveTo>
                    <a:pt x="297912" y="153670"/>
                  </a:moveTo>
                  <a:cubicBezTo>
                    <a:pt x="239493" y="175260"/>
                    <a:pt x="427452" y="197485"/>
                    <a:pt x="442693" y="207645"/>
                  </a:cubicBezTo>
                  <a:cubicBezTo>
                    <a:pt x="456662" y="171450"/>
                    <a:pt x="325218" y="168275"/>
                    <a:pt x="297912" y="153670"/>
                  </a:cubicBezTo>
                  <a:close/>
                  <a:moveTo>
                    <a:pt x="280768" y="226060"/>
                  </a:moveTo>
                  <a:cubicBezTo>
                    <a:pt x="305533" y="227965"/>
                    <a:pt x="325852" y="247650"/>
                    <a:pt x="348077" y="226695"/>
                  </a:cubicBezTo>
                  <a:cubicBezTo>
                    <a:pt x="327122" y="221615"/>
                    <a:pt x="259812" y="190500"/>
                    <a:pt x="280768" y="22606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76" name="Google Shape;276;p5"/>
            <p:cNvSpPr/>
            <p:nvPr/>
          </p:nvSpPr>
          <p:spPr>
            <a:xfrm>
              <a:off x="2854633" y="688547"/>
              <a:ext cx="416637" cy="259709"/>
            </a:xfrm>
            <a:custGeom>
              <a:avLst/>
              <a:gdLst/>
              <a:ahLst/>
              <a:cxnLst/>
              <a:rect l="l" t="t" r="r" b="b"/>
              <a:pathLst>
                <a:path w="859045" h="535482" extrusionOk="0">
                  <a:moveTo>
                    <a:pt x="588002" y="328160"/>
                  </a:moveTo>
                  <a:cubicBezTo>
                    <a:pt x="447667" y="234815"/>
                    <a:pt x="414647" y="298950"/>
                    <a:pt x="312412" y="268470"/>
                  </a:cubicBezTo>
                  <a:cubicBezTo>
                    <a:pt x="254627" y="231640"/>
                    <a:pt x="209542" y="179570"/>
                    <a:pt x="135247" y="175760"/>
                  </a:cubicBezTo>
                  <a:cubicBezTo>
                    <a:pt x="168267" y="137660"/>
                    <a:pt x="314952" y="51935"/>
                    <a:pt x="353052" y="104640"/>
                  </a:cubicBezTo>
                  <a:cubicBezTo>
                    <a:pt x="377182" y="131310"/>
                    <a:pt x="401947" y="37965"/>
                    <a:pt x="394962" y="25265"/>
                  </a:cubicBezTo>
                  <a:cubicBezTo>
                    <a:pt x="337812" y="-50935"/>
                    <a:pt x="224782" y="67175"/>
                    <a:pt x="161282" y="91940"/>
                  </a:cubicBezTo>
                  <a:cubicBezTo>
                    <a:pt x="116832" y="124325"/>
                    <a:pt x="52697" y="142105"/>
                    <a:pt x="22852" y="189730"/>
                  </a:cubicBezTo>
                  <a:cubicBezTo>
                    <a:pt x="10787" y="253230"/>
                    <a:pt x="-31758" y="349115"/>
                    <a:pt x="43807" y="387215"/>
                  </a:cubicBezTo>
                  <a:cubicBezTo>
                    <a:pt x="95877" y="407535"/>
                    <a:pt x="179697" y="445000"/>
                    <a:pt x="226052" y="402455"/>
                  </a:cubicBezTo>
                  <a:cubicBezTo>
                    <a:pt x="252087" y="370070"/>
                    <a:pt x="276852" y="313555"/>
                    <a:pt x="325747" y="344035"/>
                  </a:cubicBezTo>
                  <a:cubicBezTo>
                    <a:pt x="344162" y="391660"/>
                    <a:pt x="297807" y="450715"/>
                    <a:pt x="356227" y="485640"/>
                  </a:cubicBezTo>
                  <a:cubicBezTo>
                    <a:pt x="408932" y="513580"/>
                    <a:pt x="501642" y="562475"/>
                    <a:pt x="552442" y="516755"/>
                  </a:cubicBezTo>
                  <a:cubicBezTo>
                    <a:pt x="594352" y="462145"/>
                    <a:pt x="588002" y="377690"/>
                    <a:pt x="659122" y="346575"/>
                  </a:cubicBezTo>
                  <a:cubicBezTo>
                    <a:pt x="711827" y="330065"/>
                    <a:pt x="769612" y="267200"/>
                    <a:pt x="825492" y="298315"/>
                  </a:cubicBezTo>
                  <a:cubicBezTo>
                    <a:pt x="836922" y="307205"/>
                    <a:pt x="850892" y="301490"/>
                    <a:pt x="857242" y="288155"/>
                  </a:cubicBezTo>
                  <a:cubicBezTo>
                    <a:pt x="881372" y="103370"/>
                    <a:pt x="656582" y="314825"/>
                    <a:pt x="588002" y="328160"/>
                  </a:cubicBezTo>
                  <a:close/>
                  <a:moveTo>
                    <a:pt x="367022" y="24630"/>
                  </a:moveTo>
                  <a:cubicBezTo>
                    <a:pt x="374007" y="56380"/>
                    <a:pt x="374007" y="56380"/>
                    <a:pt x="363847" y="76065"/>
                  </a:cubicBezTo>
                  <a:cubicBezTo>
                    <a:pt x="287647" y="35425"/>
                    <a:pt x="214622" y="112260"/>
                    <a:pt x="141597" y="130040"/>
                  </a:cubicBezTo>
                  <a:cubicBezTo>
                    <a:pt x="214622" y="91305"/>
                    <a:pt x="285742" y="15740"/>
                    <a:pt x="367022" y="24630"/>
                  </a:cubicBezTo>
                  <a:close/>
                  <a:moveTo>
                    <a:pt x="114927" y="142740"/>
                  </a:moveTo>
                  <a:cubicBezTo>
                    <a:pt x="123182" y="139565"/>
                    <a:pt x="130802" y="135755"/>
                    <a:pt x="139057" y="131945"/>
                  </a:cubicBezTo>
                  <a:cubicBezTo>
                    <a:pt x="133977" y="141470"/>
                    <a:pt x="125087" y="142740"/>
                    <a:pt x="114927" y="142740"/>
                  </a:cubicBezTo>
                  <a:cubicBezTo>
                    <a:pt x="111117" y="162425"/>
                    <a:pt x="99687" y="173220"/>
                    <a:pt x="76192" y="178300"/>
                  </a:cubicBezTo>
                  <a:cubicBezTo>
                    <a:pt x="84447" y="156710"/>
                    <a:pt x="105402" y="156075"/>
                    <a:pt x="114927" y="142740"/>
                  </a:cubicBezTo>
                  <a:close/>
                  <a:moveTo>
                    <a:pt x="506087" y="512310"/>
                  </a:moveTo>
                  <a:cubicBezTo>
                    <a:pt x="448937" y="504690"/>
                    <a:pt x="340352" y="490720"/>
                    <a:pt x="348607" y="414520"/>
                  </a:cubicBezTo>
                  <a:cubicBezTo>
                    <a:pt x="352417" y="388485"/>
                    <a:pt x="363212" y="354195"/>
                    <a:pt x="344797" y="331970"/>
                  </a:cubicBezTo>
                  <a:cubicBezTo>
                    <a:pt x="315587" y="307840"/>
                    <a:pt x="266057" y="301490"/>
                    <a:pt x="245102" y="338955"/>
                  </a:cubicBezTo>
                  <a:cubicBezTo>
                    <a:pt x="208272" y="420235"/>
                    <a:pt x="116832" y="403090"/>
                    <a:pt x="50792" y="366895"/>
                  </a:cubicBezTo>
                  <a:cubicBezTo>
                    <a:pt x="5072" y="335145"/>
                    <a:pt x="26662" y="269105"/>
                    <a:pt x="39362" y="224655"/>
                  </a:cubicBezTo>
                  <a:cubicBezTo>
                    <a:pt x="88892" y="175125"/>
                    <a:pt x="194302" y="201795"/>
                    <a:pt x="245102" y="244975"/>
                  </a:cubicBezTo>
                  <a:cubicBezTo>
                    <a:pt x="356227" y="360545"/>
                    <a:pt x="455922" y="237355"/>
                    <a:pt x="593717" y="359275"/>
                  </a:cubicBezTo>
                  <a:cubicBezTo>
                    <a:pt x="570857" y="410710"/>
                    <a:pt x="568317" y="499610"/>
                    <a:pt x="506087" y="512310"/>
                  </a:cubicBezTo>
                  <a:close/>
                  <a:moveTo>
                    <a:pt x="680077" y="302760"/>
                  </a:moveTo>
                  <a:cubicBezTo>
                    <a:pt x="680077" y="302125"/>
                    <a:pt x="680077" y="302125"/>
                    <a:pt x="679442" y="301490"/>
                  </a:cubicBezTo>
                  <a:cubicBezTo>
                    <a:pt x="679442" y="301490"/>
                    <a:pt x="680077" y="301490"/>
                    <a:pt x="680077" y="300855"/>
                  </a:cubicBezTo>
                  <a:cubicBezTo>
                    <a:pt x="680077" y="302125"/>
                    <a:pt x="680077" y="302760"/>
                    <a:pt x="680077" y="302760"/>
                  </a:cubicBezTo>
                  <a:close/>
                  <a:moveTo>
                    <a:pt x="680712" y="300855"/>
                  </a:moveTo>
                  <a:cubicBezTo>
                    <a:pt x="687697" y="296410"/>
                    <a:pt x="694682" y="291965"/>
                    <a:pt x="702302" y="289425"/>
                  </a:cubicBezTo>
                  <a:cubicBezTo>
                    <a:pt x="697857" y="303395"/>
                    <a:pt x="695952" y="304665"/>
                    <a:pt x="680712" y="300855"/>
                  </a:cubicBezTo>
                  <a:close/>
                  <a:moveTo>
                    <a:pt x="704842" y="288155"/>
                  </a:moveTo>
                  <a:cubicBezTo>
                    <a:pt x="709922" y="286885"/>
                    <a:pt x="715002" y="285615"/>
                    <a:pt x="720082" y="285615"/>
                  </a:cubicBezTo>
                  <a:cubicBezTo>
                    <a:pt x="715637" y="291965"/>
                    <a:pt x="709922" y="289425"/>
                    <a:pt x="704842" y="288155"/>
                  </a:cubicBezTo>
                  <a:close/>
                  <a:moveTo>
                    <a:pt x="836922" y="272280"/>
                  </a:moveTo>
                  <a:cubicBezTo>
                    <a:pt x="797552" y="259580"/>
                    <a:pt x="761357" y="271645"/>
                    <a:pt x="722622" y="284980"/>
                  </a:cubicBezTo>
                  <a:cubicBezTo>
                    <a:pt x="744847" y="262755"/>
                    <a:pt x="803902" y="229735"/>
                    <a:pt x="835017" y="242435"/>
                  </a:cubicBezTo>
                  <a:cubicBezTo>
                    <a:pt x="842002" y="251960"/>
                    <a:pt x="836287" y="262120"/>
                    <a:pt x="836922" y="272280"/>
                  </a:cubicBezTo>
                  <a:close/>
                  <a:moveTo>
                    <a:pt x="412107" y="311015"/>
                  </a:moveTo>
                  <a:cubicBezTo>
                    <a:pt x="310507" y="396105"/>
                    <a:pt x="406392" y="528185"/>
                    <a:pt x="519422" y="475480"/>
                  </a:cubicBezTo>
                  <a:cubicBezTo>
                    <a:pt x="629277" y="409440"/>
                    <a:pt x="504817" y="293235"/>
                    <a:pt x="412107" y="311015"/>
                  </a:cubicBezTo>
                  <a:close/>
                  <a:moveTo>
                    <a:pt x="479417" y="346575"/>
                  </a:moveTo>
                  <a:cubicBezTo>
                    <a:pt x="475607" y="357370"/>
                    <a:pt x="476877" y="367530"/>
                    <a:pt x="487672" y="376420"/>
                  </a:cubicBezTo>
                  <a:cubicBezTo>
                    <a:pt x="499737" y="386580"/>
                    <a:pt x="502912" y="401185"/>
                    <a:pt x="503547" y="416425"/>
                  </a:cubicBezTo>
                  <a:cubicBezTo>
                    <a:pt x="528312" y="451985"/>
                    <a:pt x="511802" y="373245"/>
                    <a:pt x="508627" y="362450"/>
                  </a:cubicBezTo>
                  <a:cubicBezTo>
                    <a:pt x="570857" y="377055"/>
                    <a:pt x="538472" y="462780"/>
                    <a:pt x="480687" y="465320"/>
                  </a:cubicBezTo>
                  <a:cubicBezTo>
                    <a:pt x="398772" y="478020"/>
                    <a:pt x="358767" y="380865"/>
                    <a:pt x="427347" y="333875"/>
                  </a:cubicBezTo>
                  <a:cubicBezTo>
                    <a:pt x="443857" y="336415"/>
                    <a:pt x="462907" y="330065"/>
                    <a:pt x="479417" y="346575"/>
                  </a:cubicBezTo>
                  <a:close/>
                  <a:moveTo>
                    <a:pt x="45712" y="274820"/>
                  </a:moveTo>
                  <a:cubicBezTo>
                    <a:pt x="15232" y="385945"/>
                    <a:pt x="243197" y="432935"/>
                    <a:pt x="235577" y="303395"/>
                  </a:cubicBezTo>
                  <a:cubicBezTo>
                    <a:pt x="240657" y="208780"/>
                    <a:pt x="60317" y="177665"/>
                    <a:pt x="45712" y="274820"/>
                  </a:cubicBezTo>
                  <a:close/>
                  <a:moveTo>
                    <a:pt x="97147" y="342130"/>
                  </a:moveTo>
                  <a:cubicBezTo>
                    <a:pt x="50157" y="326255"/>
                    <a:pt x="55872" y="255135"/>
                    <a:pt x="99687" y="242435"/>
                  </a:cubicBezTo>
                  <a:cubicBezTo>
                    <a:pt x="121277" y="242435"/>
                    <a:pt x="143502" y="232910"/>
                    <a:pt x="166362" y="242435"/>
                  </a:cubicBezTo>
                  <a:cubicBezTo>
                    <a:pt x="167632" y="272915"/>
                    <a:pt x="187317" y="281805"/>
                    <a:pt x="186682" y="314190"/>
                  </a:cubicBezTo>
                  <a:cubicBezTo>
                    <a:pt x="215892" y="327525"/>
                    <a:pt x="198112" y="269740"/>
                    <a:pt x="187317" y="258310"/>
                  </a:cubicBezTo>
                  <a:cubicBezTo>
                    <a:pt x="256532" y="269105"/>
                    <a:pt x="208907" y="416425"/>
                    <a:pt x="97147" y="342130"/>
                  </a:cubicBezTo>
                  <a:close/>
                  <a:moveTo>
                    <a:pt x="476242" y="414520"/>
                  </a:moveTo>
                  <a:cubicBezTo>
                    <a:pt x="494657" y="408170"/>
                    <a:pt x="478782" y="377690"/>
                    <a:pt x="459732" y="378325"/>
                  </a:cubicBezTo>
                  <a:cubicBezTo>
                    <a:pt x="465447" y="395470"/>
                    <a:pt x="461637" y="409440"/>
                    <a:pt x="476242" y="414520"/>
                  </a:cubicBezTo>
                  <a:close/>
                  <a:moveTo>
                    <a:pt x="145407" y="286250"/>
                  </a:moveTo>
                  <a:cubicBezTo>
                    <a:pt x="154297" y="305300"/>
                    <a:pt x="148582" y="333240"/>
                    <a:pt x="172077" y="340860"/>
                  </a:cubicBezTo>
                  <a:cubicBezTo>
                    <a:pt x="175887" y="321810"/>
                    <a:pt x="168267" y="265930"/>
                    <a:pt x="145407" y="28625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77" name="Google Shape;277;p5"/>
            <p:cNvSpPr/>
            <p:nvPr/>
          </p:nvSpPr>
          <p:spPr>
            <a:xfrm rot="-1252057">
              <a:off x="6497159" y="534061"/>
              <a:ext cx="204722" cy="302187"/>
            </a:xfrm>
            <a:custGeom>
              <a:avLst/>
              <a:gdLst/>
              <a:ahLst/>
              <a:cxnLst/>
              <a:rect l="l" t="t" r="r" b="b"/>
              <a:pathLst>
                <a:path w="422747" h="624012" extrusionOk="0">
                  <a:moveTo>
                    <a:pt x="410845" y="259621"/>
                  </a:moveTo>
                  <a:cubicBezTo>
                    <a:pt x="398145" y="183421"/>
                    <a:pt x="422275" y="81821"/>
                    <a:pt x="377825" y="18321"/>
                  </a:cubicBezTo>
                  <a:cubicBezTo>
                    <a:pt x="294640" y="-22319"/>
                    <a:pt x="191770" y="15781"/>
                    <a:pt x="103505" y="26576"/>
                  </a:cubicBezTo>
                  <a:cubicBezTo>
                    <a:pt x="76836" y="36101"/>
                    <a:pt x="38100" y="32291"/>
                    <a:pt x="17780" y="51976"/>
                  </a:cubicBezTo>
                  <a:cubicBezTo>
                    <a:pt x="17145" y="62771"/>
                    <a:pt x="5715" y="62771"/>
                    <a:pt x="0" y="72931"/>
                  </a:cubicBezTo>
                  <a:cubicBezTo>
                    <a:pt x="19686" y="229776"/>
                    <a:pt x="7620" y="389161"/>
                    <a:pt x="13970" y="547276"/>
                  </a:cubicBezTo>
                  <a:cubicBezTo>
                    <a:pt x="-6350" y="657766"/>
                    <a:pt x="162561" y="615856"/>
                    <a:pt x="227330" y="617761"/>
                  </a:cubicBezTo>
                  <a:cubicBezTo>
                    <a:pt x="270511" y="592361"/>
                    <a:pt x="426086" y="628556"/>
                    <a:pt x="422275" y="570771"/>
                  </a:cubicBezTo>
                  <a:cubicBezTo>
                    <a:pt x="424815" y="467266"/>
                    <a:pt x="416561" y="363126"/>
                    <a:pt x="410845" y="259621"/>
                  </a:cubicBezTo>
                  <a:close/>
                  <a:moveTo>
                    <a:pt x="353061" y="579026"/>
                  </a:moveTo>
                  <a:cubicBezTo>
                    <a:pt x="288925" y="577121"/>
                    <a:pt x="60961" y="637446"/>
                    <a:pt x="38736" y="575851"/>
                  </a:cubicBezTo>
                  <a:cubicBezTo>
                    <a:pt x="143511" y="579026"/>
                    <a:pt x="248286" y="572676"/>
                    <a:pt x="353061" y="574581"/>
                  </a:cubicBezTo>
                  <a:cubicBezTo>
                    <a:pt x="353061" y="575851"/>
                    <a:pt x="353061" y="577121"/>
                    <a:pt x="353061" y="579026"/>
                  </a:cubicBezTo>
                  <a:close/>
                  <a:moveTo>
                    <a:pt x="361315" y="547911"/>
                  </a:moveTo>
                  <a:cubicBezTo>
                    <a:pt x="252095" y="555531"/>
                    <a:pt x="144145" y="561881"/>
                    <a:pt x="35561" y="551086"/>
                  </a:cubicBezTo>
                  <a:cubicBezTo>
                    <a:pt x="39370" y="392971"/>
                    <a:pt x="33020" y="236761"/>
                    <a:pt x="27305" y="79281"/>
                  </a:cubicBezTo>
                  <a:cubicBezTo>
                    <a:pt x="112395" y="27846"/>
                    <a:pt x="231775" y="25941"/>
                    <a:pt x="329565" y="25941"/>
                  </a:cubicBezTo>
                  <a:cubicBezTo>
                    <a:pt x="369570" y="197391"/>
                    <a:pt x="365761" y="373286"/>
                    <a:pt x="361315" y="547911"/>
                  </a:cubicBezTo>
                  <a:close/>
                  <a:moveTo>
                    <a:pt x="377190" y="141511"/>
                  </a:moveTo>
                  <a:cubicBezTo>
                    <a:pt x="360045" y="110396"/>
                    <a:pt x="364490" y="76106"/>
                    <a:pt x="356870" y="41816"/>
                  </a:cubicBezTo>
                  <a:cubicBezTo>
                    <a:pt x="381000" y="13241"/>
                    <a:pt x="381000" y="121826"/>
                    <a:pt x="377190" y="141511"/>
                  </a:cubicBezTo>
                  <a:close/>
                  <a:moveTo>
                    <a:pt x="397511" y="544736"/>
                  </a:moveTo>
                  <a:cubicBezTo>
                    <a:pt x="372745" y="497746"/>
                    <a:pt x="394336" y="431071"/>
                    <a:pt x="387350" y="376461"/>
                  </a:cubicBezTo>
                  <a:cubicBezTo>
                    <a:pt x="401955" y="370746"/>
                    <a:pt x="402590" y="530766"/>
                    <a:pt x="397511" y="544736"/>
                  </a:cubicBezTo>
                  <a:close/>
                  <a:moveTo>
                    <a:pt x="302895" y="182786"/>
                  </a:moveTo>
                  <a:cubicBezTo>
                    <a:pt x="313690" y="183421"/>
                    <a:pt x="331470" y="173896"/>
                    <a:pt x="320675" y="162466"/>
                  </a:cubicBezTo>
                  <a:cubicBezTo>
                    <a:pt x="297180" y="138336"/>
                    <a:pt x="309880" y="104046"/>
                    <a:pt x="300355" y="74836"/>
                  </a:cubicBezTo>
                  <a:cubicBezTo>
                    <a:pt x="307340" y="35466"/>
                    <a:pt x="90170" y="76741"/>
                    <a:pt x="59690" y="81821"/>
                  </a:cubicBezTo>
                  <a:cubicBezTo>
                    <a:pt x="48261" y="119921"/>
                    <a:pt x="77470" y="152941"/>
                    <a:pt x="62865" y="194851"/>
                  </a:cubicBezTo>
                  <a:cubicBezTo>
                    <a:pt x="148590" y="206916"/>
                    <a:pt x="211455" y="177071"/>
                    <a:pt x="302895" y="182786"/>
                  </a:cubicBezTo>
                  <a:close/>
                  <a:moveTo>
                    <a:pt x="282575" y="83091"/>
                  </a:moveTo>
                  <a:cubicBezTo>
                    <a:pt x="292100" y="105316"/>
                    <a:pt x="287655" y="127541"/>
                    <a:pt x="290830" y="149131"/>
                  </a:cubicBezTo>
                  <a:cubicBezTo>
                    <a:pt x="227965" y="172626"/>
                    <a:pt x="154940" y="172626"/>
                    <a:pt x="87630" y="174531"/>
                  </a:cubicBezTo>
                  <a:cubicBezTo>
                    <a:pt x="75565" y="151671"/>
                    <a:pt x="83820" y="128176"/>
                    <a:pt x="72390" y="104046"/>
                  </a:cubicBezTo>
                  <a:cubicBezTo>
                    <a:pt x="140970" y="86266"/>
                    <a:pt x="212725" y="81821"/>
                    <a:pt x="282575" y="83091"/>
                  </a:cubicBezTo>
                  <a:close/>
                  <a:moveTo>
                    <a:pt x="274955" y="383446"/>
                  </a:moveTo>
                  <a:cubicBezTo>
                    <a:pt x="257811" y="411386"/>
                    <a:pt x="281305" y="441866"/>
                    <a:pt x="268605" y="477426"/>
                  </a:cubicBezTo>
                  <a:cubicBezTo>
                    <a:pt x="244475" y="452026"/>
                    <a:pt x="215900" y="479331"/>
                    <a:pt x="189865" y="461551"/>
                  </a:cubicBezTo>
                  <a:cubicBezTo>
                    <a:pt x="175261" y="454566"/>
                    <a:pt x="163195" y="458376"/>
                    <a:pt x="153036" y="471076"/>
                  </a:cubicBezTo>
                  <a:cubicBezTo>
                    <a:pt x="159386" y="509176"/>
                    <a:pt x="156845" y="525686"/>
                    <a:pt x="204470" y="518066"/>
                  </a:cubicBezTo>
                  <a:cubicBezTo>
                    <a:pt x="208280" y="509811"/>
                    <a:pt x="212725" y="500921"/>
                    <a:pt x="218440" y="490761"/>
                  </a:cubicBezTo>
                  <a:cubicBezTo>
                    <a:pt x="223520" y="501556"/>
                    <a:pt x="227330" y="510446"/>
                    <a:pt x="232411" y="521241"/>
                  </a:cubicBezTo>
                  <a:cubicBezTo>
                    <a:pt x="243840" y="517431"/>
                    <a:pt x="253365" y="513621"/>
                    <a:pt x="263525" y="510446"/>
                  </a:cubicBezTo>
                  <a:cubicBezTo>
                    <a:pt x="290195" y="526321"/>
                    <a:pt x="290195" y="526321"/>
                    <a:pt x="328295" y="509811"/>
                  </a:cubicBezTo>
                  <a:cubicBezTo>
                    <a:pt x="327661" y="468536"/>
                    <a:pt x="347345" y="349791"/>
                    <a:pt x="274955" y="383446"/>
                  </a:cubicBezTo>
                  <a:close/>
                  <a:moveTo>
                    <a:pt x="193040" y="500921"/>
                  </a:moveTo>
                  <a:cubicBezTo>
                    <a:pt x="177800" y="500921"/>
                    <a:pt x="173990" y="498381"/>
                    <a:pt x="173355" y="489491"/>
                  </a:cubicBezTo>
                  <a:cubicBezTo>
                    <a:pt x="176530" y="469806"/>
                    <a:pt x="203836" y="475521"/>
                    <a:pt x="193040" y="500921"/>
                  </a:cubicBezTo>
                  <a:close/>
                  <a:moveTo>
                    <a:pt x="309245" y="497111"/>
                  </a:moveTo>
                  <a:cubicBezTo>
                    <a:pt x="302261" y="498381"/>
                    <a:pt x="296545" y="499016"/>
                    <a:pt x="290830" y="499651"/>
                  </a:cubicBezTo>
                  <a:cubicBezTo>
                    <a:pt x="267970" y="379636"/>
                    <a:pt x="323215" y="357411"/>
                    <a:pt x="309245" y="497111"/>
                  </a:cubicBezTo>
                  <a:close/>
                  <a:moveTo>
                    <a:pt x="296545" y="210091"/>
                  </a:moveTo>
                  <a:cubicBezTo>
                    <a:pt x="233680" y="208186"/>
                    <a:pt x="267970" y="301531"/>
                    <a:pt x="319405" y="275496"/>
                  </a:cubicBezTo>
                  <a:cubicBezTo>
                    <a:pt x="336550" y="264066"/>
                    <a:pt x="332740" y="203741"/>
                    <a:pt x="296545" y="210091"/>
                  </a:cubicBezTo>
                  <a:close/>
                  <a:moveTo>
                    <a:pt x="297815" y="259621"/>
                  </a:moveTo>
                  <a:cubicBezTo>
                    <a:pt x="281940" y="260891"/>
                    <a:pt x="273050" y="230411"/>
                    <a:pt x="294640" y="229141"/>
                  </a:cubicBezTo>
                  <a:cubicBezTo>
                    <a:pt x="314961" y="225331"/>
                    <a:pt x="313690" y="259621"/>
                    <a:pt x="297815" y="259621"/>
                  </a:cubicBezTo>
                  <a:close/>
                  <a:moveTo>
                    <a:pt x="244475" y="359316"/>
                  </a:moveTo>
                  <a:cubicBezTo>
                    <a:pt x="244475" y="342171"/>
                    <a:pt x="245111" y="327566"/>
                    <a:pt x="244475" y="312961"/>
                  </a:cubicBezTo>
                  <a:cubicBezTo>
                    <a:pt x="243205" y="288196"/>
                    <a:pt x="198120" y="286926"/>
                    <a:pt x="201930" y="315501"/>
                  </a:cubicBezTo>
                  <a:cubicBezTo>
                    <a:pt x="203836" y="344076"/>
                    <a:pt x="207645" y="372651"/>
                    <a:pt x="244475" y="359316"/>
                  </a:cubicBezTo>
                  <a:close/>
                  <a:moveTo>
                    <a:pt x="89536" y="305976"/>
                  </a:moveTo>
                  <a:cubicBezTo>
                    <a:pt x="83186" y="326296"/>
                    <a:pt x="95886" y="344711"/>
                    <a:pt x="95250" y="365666"/>
                  </a:cubicBezTo>
                  <a:cubicBezTo>
                    <a:pt x="164465" y="385986"/>
                    <a:pt x="142240" y="276131"/>
                    <a:pt x="89536" y="305976"/>
                  </a:cubicBezTo>
                  <a:close/>
                  <a:moveTo>
                    <a:pt x="111125" y="321851"/>
                  </a:moveTo>
                  <a:cubicBezTo>
                    <a:pt x="123190" y="324391"/>
                    <a:pt x="117475" y="335186"/>
                    <a:pt x="118745" y="345346"/>
                  </a:cubicBezTo>
                  <a:cubicBezTo>
                    <a:pt x="105411" y="341536"/>
                    <a:pt x="100965" y="326931"/>
                    <a:pt x="111125" y="321851"/>
                  </a:cubicBezTo>
                  <a:close/>
                  <a:moveTo>
                    <a:pt x="136525" y="446946"/>
                  </a:moveTo>
                  <a:cubicBezTo>
                    <a:pt x="143511" y="375191"/>
                    <a:pt x="60961" y="365031"/>
                    <a:pt x="86995" y="447581"/>
                  </a:cubicBezTo>
                  <a:cubicBezTo>
                    <a:pt x="114300" y="460916"/>
                    <a:pt x="114300" y="460916"/>
                    <a:pt x="136525" y="446946"/>
                  </a:cubicBezTo>
                  <a:close/>
                  <a:moveTo>
                    <a:pt x="100330" y="420911"/>
                  </a:moveTo>
                  <a:cubicBezTo>
                    <a:pt x="104775" y="394876"/>
                    <a:pt x="135255" y="420276"/>
                    <a:pt x="120650" y="436151"/>
                  </a:cubicBezTo>
                  <a:cubicBezTo>
                    <a:pt x="109220" y="446946"/>
                    <a:pt x="99061" y="432976"/>
                    <a:pt x="100330" y="420911"/>
                  </a:cubicBezTo>
                  <a:close/>
                  <a:moveTo>
                    <a:pt x="195580" y="443136"/>
                  </a:moveTo>
                  <a:cubicBezTo>
                    <a:pt x="203200" y="439961"/>
                    <a:pt x="205105" y="432341"/>
                    <a:pt x="201295" y="418371"/>
                  </a:cubicBezTo>
                  <a:cubicBezTo>
                    <a:pt x="196850" y="387891"/>
                    <a:pt x="176530" y="387891"/>
                    <a:pt x="149861" y="392336"/>
                  </a:cubicBezTo>
                  <a:cubicBezTo>
                    <a:pt x="140336" y="422181"/>
                    <a:pt x="160655" y="461551"/>
                    <a:pt x="195580" y="443136"/>
                  </a:cubicBezTo>
                  <a:close/>
                  <a:moveTo>
                    <a:pt x="167640" y="418371"/>
                  </a:moveTo>
                  <a:cubicBezTo>
                    <a:pt x="172086" y="406306"/>
                    <a:pt x="187961" y="408846"/>
                    <a:pt x="187961" y="424086"/>
                  </a:cubicBezTo>
                  <a:cubicBezTo>
                    <a:pt x="182245" y="432341"/>
                    <a:pt x="165736" y="429801"/>
                    <a:pt x="167640" y="418371"/>
                  </a:cubicBezTo>
                  <a:close/>
                  <a:moveTo>
                    <a:pt x="153670" y="298356"/>
                  </a:moveTo>
                  <a:cubicBezTo>
                    <a:pt x="156211" y="323756"/>
                    <a:pt x="149861" y="351696"/>
                    <a:pt x="179705" y="368206"/>
                  </a:cubicBezTo>
                  <a:cubicBezTo>
                    <a:pt x="205105" y="341536"/>
                    <a:pt x="201930" y="284386"/>
                    <a:pt x="153670" y="298356"/>
                  </a:cubicBezTo>
                  <a:close/>
                  <a:moveTo>
                    <a:pt x="281940" y="293276"/>
                  </a:moveTo>
                  <a:cubicBezTo>
                    <a:pt x="253365" y="305341"/>
                    <a:pt x="274955" y="359951"/>
                    <a:pt x="304165" y="356141"/>
                  </a:cubicBezTo>
                  <a:cubicBezTo>
                    <a:pt x="340995" y="335186"/>
                    <a:pt x="321311" y="295181"/>
                    <a:pt x="281940" y="293276"/>
                  </a:cubicBezTo>
                  <a:close/>
                  <a:moveTo>
                    <a:pt x="295911" y="331376"/>
                  </a:moveTo>
                  <a:cubicBezTo>
                    <a:pt x="282575" y="330741"/>
                    <a:pt x="287020" y="317406"/>
                    <a:pt x="297180" y="311691"/>
                  </a:cubicBezTo>
                  <a:cubicBezTo>
                    <a:pt x="304800" y="321216"/>
                    <a:pt x="306070" y="326931"/>
                    <a:pt x="295911" y="331376"/>
                  </a:cubicBezTo>
                  <a:close/>
                  <a:moveTo>
                    <a:pt x="123825" y="282481"/>
                  </a:moveTo>
                  <a:cubicBezTo>
                    <a:pt x="137795" y="226601"/>
                    <a:pt x="78740" y="200566"/>
                    <a:pt x="79375" y="252001"/>
                  </a:cubicBezTo>
                  <a:cubicBezTo>
                    <a:pt x="79375" y="279306"/>
                    <a:pt x="96520" y="290101"/>
                    <a:pt x="123825" y="282481"/>
                  </a:cubicBezTo>
                  <a:close/>
                  <a:moveTo>
                    <a:pt x="98425" y="248826"/>
                  </a:moveTo>
                  <a:cubicBezTo>
                    <a:pt x="99695" y="250096"/>
                    <a:pt x="100330" y="251366"/>
                    <a:pt x="101600" y="252636"/>
                  </a:cubicBezTo>
                  <a:cubicBezTo>
                    <a:pt x="100330" y="253906"/>
                    <a:pt x="99061" y="254541"/>
                    <a:pt x="97155" y="255811"/>
                  </a:cubicBezTo>
                  <a:cubicBezTo>
                    <a:pt x="94615" y="252636"/>
                    <a:pt x="97155" y="250731"/>
                    <a:pt x="98425" y="248826"/>
                  </a:cubicBezTo>
                  <a:close/>
                  <a:moveTo>
                    <a:pt x="92075" y="494571"/>
                  </a:moveTo>
                  <a:cubicBezTo>
                    <a:pt x="85090" y="528861"/>
                    <a:pt x="130811" y="542831"/>
                    <a:pt x="140336" y="509176"/>
                  </a:cubicBezTo>
                  <a:cubicBezTo>
                    <a:pt x="157480" y="470441"/>
                    <a:pt x="92075" y="442501"/>
                    <a:pt x="92075" y="494571"/>
                  </a:cubicBezTo>
                  <a:close/>
                  <a:moveTo>
                    <a:pt x="120650" y="509176"/>
                  </a:moveTo>
                  <a:cubicBezTo>
                    <a:pt x="103505" y="511081"/>
                    <a:pt x="111125" y="487586"/>
                    <a:pt x="123190" y="483141"/>
                  </a:cubicBezTo>
                  <a:cubicBezTo>
                    <a:pt x="133986" y="490126"/>
                    <a:pt x="130811" y="503461"/>
                    <a:pt x="120650" y="509176"/>
                  </a:cubicBezTo>
                  <a:close/>
                  <a:moveTo>
                    <a:pt x="202565" y="236126"/>
                  </a:moveTo>
                  <a:cubicBezTo>
                    <a:pt x="179070" y="285656"/>
                    <a:pt x="231140" y="297721"/>
                    <a:pt x="239395" y="257716"/>
                  </a:cubicBezTo>
                  <a:cubicBezTo>
                    <a:pt x="245111" y="238666"/>
                    <a:pt x="234315" y="207551"/>
                    <a:pt x="211455" y="216441"/>
                  </a:cubicBezTo>
                  <a:cubicBezTo>
                    <a:pt x="207011" y="231046"/>
                    <a:pt x="232411" y="231046"/>
                    <a:pt x="218440" y="250731"/>
                  </a:cubicBezTo>
                  <a:cubicBezTo>
                    <a:pt x="213995" y="245651"/>
                    <a:pt x="210186" y="242476"/>
                    <a:pt x="202565" y="236126"/>
                  </a:cubicBezTo>
                  <a:close/>
                  <a:moveTo>
                    <a:pt x="168911" y="271686"/>
                  </a:moveTo>
                  <a:cubicBezTo>
                    <a:pt x="217805" y="236126"/>
                    <a:pt x="125730" y="175801"/>
                    <a:pt x="143511" y="248826"/>
                  </a:cubicBezTo>
                  <a:cubicBezTo>
                    <a:pt x="134620" y="267241"/>
                    <a:pt x="151765" y="288831"/>
                    <a:pt x="168911" y="271686"/>
                  </a:cubicBezTo>
                  <a:close/>
                  <a:moveTo>
                    <a:pt x="161925" y="243111"/>
                  </a:moveTo>
                  <a:cubicBezTo>
                    <a:pt x="161290" y="244381"/>
                    <a:pt x="161290" y="245016"/>
                    <a:pt x="160655" y="246921"/>
                  </a:cubicBezTo>
                  <a:cubicBezTo>
                    <a:pt x="159386" y="243746"/>
                    <a:pt x="158750" y="243111"/>
                    <a:pt x="161925" y="243111"/>
                  </a:cubicBezTo>
                  <a:close/>
                  <a:moveTo>
                    <a:pt x="238125" y="450121"/>
                  </a:moveTo>
                  <a:cubicBezTo>
                    <a:pt x="280036" y="441866"/>
                    <a:pt x="257811" y="388526"/>
                    <a:pt x="221615" y="387256"/>
                  </a:cubicBezTo>
                  <a:cubicBezTo>
                    <a:pt x="212725" y="409481"/>
                    <a:pt x="210820" y="448216"/>
                    <a:pt x="238125" y="450121"/>
                  </a:cubicBezTo>
                  <a:close/>
                  <a:moveTo>
                    <a:pt x="241936" y="415831"/>
                  </a:moveTo>
                  <a:cubicBezTo>
                    <a:pt x="243840" y="417736"/>
                    <a:pt x="245745" y="419641"/>
                    <a:pt x="248920" y="422816"/>
                  </a:cubicBezTo>
                  <a:cubicBezTo>
                    <a:pt x="245111" y="425991"/>
                    <a:pt x="241936" y="427896"/>
                    <a:pt x="239395" y="429801"/>
                  </a:cubicBezTo>
                  <a:cubicBezTo>
                    <a:pt x="235586" y="424086"/>
                    <a:pt x="235586" y="420276"/>
                    <a:pt x="241936" y="415831"/>
                  </a:cubicBezTo>
                  <a:close/>
                  <a:moveTo>
                    <a:pt x="272415" y="107856"/>
                  </a:moveTo>
                  <a:cubicBezTo>
                    <a:pt x="263525" y="83091"/>
                    <a:pt x="234315" y="98966"/>
                    <a:pt x="234950" y="120556"/>
                  </a:cubicBezTo>
                  <a:cubicBezTo>
                    <a:pt x="233045" y="161196"/>
                    <a:pt x="292736" y="142781"/>
                    <a:pt x="272415" y="10785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78" name="Google Shape;278;p5"/>
            <p:cNvSpPr/>
            <p:nvPr/>
          </p:nvSpPr>
          <p:spPr>
            <a:xfrm>
              <a:off x="2537776" y="539860"/>
              <a:ext cx="230803" cy="290180"/>
            </a:xfrm>
            <a:custGeom>
              <a:avLst/>
              <a:gdLst/>
              <a:ahLst/>
              <a:cxnLst/>
              <a:rect l="l" t="t" r="r" b="b"/>
              <a:pathLst>
                <a:path w="556153" h="699230" extrusionOk="0">
                  <a:moveTo>
                    <a:pt x="410424" y="391256"/>
                  </a:moveTo>
                  <a:cubicBezTo>
                    <a:pt x="574889" y="156941"/>
                    <a:pt x="291679" y="-137064"/>
                    <a:pt x="71334" y="70581"/>
                  </a:cubicBezTo>
                  <a:cubicBezTo>
                    <a:pt x="-104561" y="236316"/>
                    <a:pt x="73239" y="511271"/>
                    <a:pt x="296759" y="455391"/>
                  </a:cubicBezTo>
                  <a:cubicBezTo>
                    <a:pt x="352639" y="534131"/>
                    <a:pt x="400899" y="617316"/>
                    <a:pt x="452969" y="699231"/>
                  </a:cubicBezTo>
                  <a:cubicBezTo>
                    <a:pt x="687919" y="695421"/>
                    <a:pt x="454239" y="483331"/>
                    <a:pt x="410424" y="391256"/>
                  </a:cubicBezTo>
                  <a:close/>
                  <a:moveTo>
                    <a:pt x="33234" y="166466"/>
                  </a:moveTo>
                  <a:cubicBezTo>
                    <a:pt x="120864" y="-48164"/>
                    <a:pt x="449794" y="-11334"/>
                    <a:pt x="437094" y="238856"/>
                  </a:cubicBezTo>
                  <a:cubicBezTo>
                    <a:pt x="427569" y="553181"/>
                    <a:pt x="-57571" y="469996"/>
                    <a:pt x="33234" y="166466"/>
                  </a:cubicBezTo>
                  <a:close/>
                  <a:moveTo>
                    <a:pt x="440904" y="631286"/>
                  </a:moveTo>
                  <a:cubicBezTo>
                    <a:pt x="404074" y="569056"/>
                    <a:pt x="351369" y="511271"/>
                    <a:pt x="325969" y="443961"/>
                  </a:cubicBezTo>
                  <a:cubicBezTo>
                    <a:pt x="345654" y="433166"/>
                    <a:pt x="365974" y="422371"/>
                    <a:pt x="389469" y="410306"/>
                  </a:cubicBezTo>
                  <a:cubicBezTo>
                    <a:pt x="429474" y="468091"/>
                    <a:pt x="590129" y="620491"/>
                    <a:pt x="440904" y="631286"/>
                  </a:cubicBezTo>
                  <a:close/>
                  <a:moveTo>
                    <a:pt x="459954" y="661131"/>
                  </a:moveTo>
                  <a:cubicBezTo>
                    <a:pt x="480909" y="647796"/>
                    <a:pt x="502499" y="634461"/>
                    <a:pt x="523454" y="620491"/>
                  </a:cubicBezTo>
                  <a:cubicBezTo>
                    <a:pt x="559649" y="647161"/>
                    <a:pt x="464399" y="711931"/>
                    <a:pt x="459954" y="661131"/>
                  </a:cubicBezTo>
                  <a:close/>
                  <a:moveTo>
                    <a:pt x="233259" y="64231"/>
                  </a:moveTo>
                  <a:cubicBezTo>
                    <a:pt x="-27726" y="91536"/>
                    <a:pt x="43394" y="449676"/>
                    <a:pt x="284694" y="393161"/>
                  </a:cubicBezTo>
                  <a:cubicBezTo>
                    <a:pt x="475194" y="323311"/>
                    <a:pt x="433284" y="80106"/>
                    <a:pt x="233259" y="64231"/>
                  </a:cubicBezTo>
                  <a:close/>
                  <a:moveTo>
                    <a:pt x="242784" y="379826"/>
                  </a:moveTo>
                  <a:cubicBezTo>
                    <a:pt x="26249" y="375381"/>
                    <a:pt x="54824" y="54071"/>
                    <a:pt x="264374" y="97251"/>
                  </a:cubicBezTo>
                  <a:cubicBezTo>
                    <a:pt x="449159" y="111221"/>
                    <a:pt x="402804" y="363316"/>
                    <a:pt x="242784" y="379826"/>
                  </a:cubicBezTo>
                  <a:close/>
                  <a:moveTo>
                    <a:pt x="225639" y="156306"/>
                  </a:moveTo>
                  <a:cubicBezTo>
                    <a:pt x="252944" y="146146"/>
                    <a:pt x="271359" y="166466"/>
                    <a:pt x="297394" y="166466"/>
                  </a:cubicBezTo>
                  <a:cubicBezTo>
                    <a:pt x="308824" y="120111"/>
                    <a:pt x="169759" y="120111"/>
                    <a:pt x="225639" y="15630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79" name="Google Shape;279;p5"/>
            <p:cNvSpPr/>
            <p:nvPr/>
          </p:nvSpPr>
          <p:spPr>
            <a:xfrm>
              <a:off x="5713194" y="743996"/>
              <a:ext cx="256984" cy="244039"/>
            </a:xfrm>
            <a:custGeom>
              <a:avLst/>
              <a:gdLst/>
              <a:ahLst/>
              <a:cxnLst/>
              <a:rect l="l" t="t" r="r" b="b"/>
              <a:pathLst>
                <a:path w="529863" h="503173" extrusionOk="0">
                  <a:moveTo>
                    <a:pt x="284791" y="7"/>
                  </a:moveTo>
                  <a:cubicBezTo>
                    <a:pt x="128581" y="-1263"/>
                    <a:pt x="-16834" y="165107"/>
                    <a:pt x="1581" y="320047"/>
                  </a:cubicBezTo>
                  <a:cubicBezTo>
                    <a:pt x="39046" y="421647"/>
                    <a:pt x="142551" y="523247"/>
                    <a:pt x="258756" y="499752"/>
                  </a:cubicBezTo>
                  <a:cubicBezTo>
                    <a:pt x="592766" y="480702"/>
                    <a:pt x="637216" y="23502"/>
                    <a:pt x="284791" y="7"/>
                  </a:cubicBezTo>
                  <a:close/>
                  <a:moveTo>
                    <a:pt x="19996" y="279407"/>
                  </a:moveTo>
                  <a:cubicBezTo>
                    <a:pt x="54921" y="-23488"/>
                    <a:pt x="481641" y="-98418"/>
                    <a:pt x="510216" y="240037"/>
                  </a:cubicBezTo>
                  <a:cubicBezTo>
                    <a:pt x="498786" y="520707"/>
                    <a:pt x="47936" y="583572"/>
                    <a:pt x="19996" y="279407"/>
                  </a:cubicBezTo>
                  <a:close/>
                  <a:moveTo>
                    <a:pt x="420681" y="98432"/>
                  </a:moveTo>
                  <a:cubicBezTo>
                    <a:pt x="381311" y="71127"/>
                    <a:pt x="348926" y="18422"/>
                    <a:pt x="295586" y="25407"/>
                  </a:cubicBezTo>
                  <a:cubicBezTo>
                    <a:pt x="53651" y="36837"/>
                    <a:pt x="-66364" y="403867"/>
                    <a:pt x="216211" y="458477"/>
                  </a:cubicBezTo>
                  <a:cubicBezTo>
                    <a:pt x="395916" y="493402"/>
                    <a:pt x="611181" y="219082"/>
                    <a:pt x="420681" y="98432"/>
                  </a:cubicBezTo>
                  <a:close/>
                  <a:moveTo>
                    <a:pt x="448621" y="292742"/>
                  </a:moveTo>
                  <a:cubicBezTo>
                    <a:pt x="448621" y="321952"/>
                    <a:pt x="428301" y="340367"/>
                    <a:pt x="413061" y="361957"/>
                  </a:cubicBezTo>
                  <a:cubicBezTo>
                    <a:pt x="404171" y="358782"/>
                    <a:pt x="396551" y="356242"/>
                    <a:pt x="385756" y="353067"/>
                  </a:cubicBezTo>
                  <a:cubicBezTo>
                    <a:pt x="387026" y="363227"/>
                    <a:pt x="387661" y="371482"/>
                    <a:pt x="388931" y="381007"/>
                  </a:cubicBezTo>
                  <a:cubicBezTo>
                    <a:pt x="376866" y="389262"/>
                    <a:pt x="363531" y="398152"/>
                    <a:pt x="354006" y="405137"/>
                  </a:cubicBezTo>
                  <a:cubicBezTo>
                    <a:pt x="338131" y="406407"/>
                    <a:pt x="337496" y="387357"/>
                    <a:pt x="321621" y="391167"/>
                  </a:cubicBezTo>
                  <a:cubicBezTo>
                    <a:pt x="324796" y="427362"/>
                    <a:pt x="291776" y="441967"/>
                    <a:pt x="249231" y="436887"/>
                  </a:cubicBezTo>
                  <a:cubicBezTo>
                    <a:pt x="251771" y="392437"/>
                    <a:pt x="220656" y="385452"/>
                    <a:pt x="220656" y="434982"/>
                  </a:cubicBezTo>
                  <a:cubicBezTo>
                    <a:pt x="184461" y="439427"/>
                    <a:pt x="133661" y="422917"/>
                    <a:pt x="131121" y="384182"/>
                  </a:cubicBezTo>
                  <a:cubicBezTo>
                    <a:pt x="123501" y="374022"/>
                    <a:pt x="104451" y="381007"/>
                    <a:pt x="100641" y="363862"/>
                  </a:cubicBezTo>
                  <a:cubicBezTo>
                    <a:pt x="126676" y="342907"/>
                    <a:pt x="106356" y="340367"/>
                    <a:pt x="84131" y="337192"/>
                  </a:cubicBezTo>
                  <a:cubicBezTo>
                    <a:pt x="71431" y="309887"/>
                    <a:pt x="63176" y="283217"/>
                    <a:pt x="75241" y="253372"/>
                  </a:cubicBezTo>
                  <a:cubicBezTo>
                    <a:pt x="119691" y="255277"/>
                    <a:pt x="140011" y="238132"/>
                    <a:pt x="83496" y="227972"/>
                  </a:cubicBezTo>
                  <a:cubicBezTo>
                    <a:pt x="84131" y="196857"/>
                    <a:pt x="95561" y="172092"/>
                    <a:pt x="115246" y="151137"/>
                  </a:cubicBezTo>
                  <a:cubicBezTo>
                    <a:pt x="136836" y="150502"/>
                    <a:pt x="150171" y="158122"/>
                    <a:pt x="136201" y="127642"/>
                  </a:cubicBezTo>
                  <a:cubicBezTo>
                    <a:pt x="174301" y="55252"/>
                    <a:pt x="207321" y="129547"/>
                    <a:pt x="205416" y="75572"/>
                  </a:cubicBezTo>
                  <a:cubicBezTo>
                    <a:pt x="230181" y="48267"/>
                    <a:pt x="263201" y="50172"/>
                    <a:pt x="297491" y="50172"/>
                  </a:cubicBezTo>
                  <a:cubicBezTo>
                    <a:pt x="295586" y="66682"/>
                    <a:pt x="308921" y="107957"/>
                    <a:pt x="323526" y="78747"/>
                  </a:cubicBezTo>
                  <a:cubicBezTo>
                    <a:pt x="319716" y="17152"/>
                    <a:pt x="382581" y="87637"/>
                    <a:pt x="399726" y="104147"/>
                  </a:cubicBezTo>
                  <a:cubicBezTo>
                    <a:pt x="394646" y="118117"/>
                    <a:pt x="385121" y="125102"/>
                    <a:pt x="399726" y="135262"/>
                  </a:cubicBezTo>
                  <a:cubicBezTo>
                    <a:pt x="409251" y="131452"/>
                    <a:pt x="417506" y="128277"/>
                    <a:pt x="427031" y="124467"/>
                  </a:cubicBezTo>
                  <a:cubicBezTo>
                    <a:pt x="440366" y="138437"/>
                    <a:pt x="451161" y="153042"/>
                    <a:pt x="461956" y="168917"/>
                  </a:cubicBezTo>
                  <a:cubicBezTo>
                    <a:pt x="451796" y="175267"/>
                    <a:pt x="444176" y="179712"/>
                    <a:pt x="436556" y="184157"/>
                  </a:cubicBezTo>
                  <a:cubicBezTo>
                    <a:pt x="444176" y="199397"/>
                    <a:pt x="459416" y="190507"/>
                    <a:pt x="470846" y="199397"/>
                  </a:cubicBezTo>
                  <a:cubicBezTo>
                    <a:pt x="475926" y="240037"/>
                    <a:pt x="467036" y="281947"/>
                    <a:pt x="416871" y="266707"/>
                  </a:cubicBezTo>
                  <a:cubicBezTo>
                    <a:pt x="388931" y="285757"/>
                    <a:pt x="434651" y="288297"/>
                    <a:pt x="448621" y="292742"/>
                  </a:cubicBezTo>
                  <a:close/>
                  <a:moveTo>
                    <a:pt x="304476" y="222892"/>
                  </a:moveTo>
                  <a:cubicBezTo>
                    <a:pt x="320351" y="55887"/>
                    <a:pt x="287966" y="104782"/>
                    <a:pt x="251771" y="225432"/>
                  </a:cubicBezTo>
                  <a:cubicBezTo>
                    <a:pt x="240341" y="251467"/>
                    <a:pt x="258121" y="281312"/>
                    <a:pt x="287966" y="270517"/>
                  </a:cubicBezTo>
                  <a:cubicBezTo>
                    <a:pt x="318446" y="260357"/>
                    <a:pt x="343846" y="239402"/>
                    <a:pt x="374961" y="232417"/>
                  </a:cubicBezTo>
                  <a:cubicBezTo>
                    <a:pt x="383216" y="231147"/>
                    <a:pt x="386391" y="223527"/>
                    <a:pt x="384486" y="215272"/>
                  </a:cubicBezTo>
                  <a:cubicBezTo>
                    <a:pt x="370516" y="186062"/>
                    <a:pt x="329241" y="220987"/>
                    <a:pt x="304476" y="222892"/>
                  </a:cubicBezTo>
                  <a:close/>
                  <a:moveTo>
                    <a:pt x="273996" y="229242"/>
                  </a:moveTo>
                  <a:cubicBezTo>
                    <a:pt x="273996" y="219717"/>
                    <a:pt x="273996" y="209557"/>
                    <a:pt x="282886" y="201937"/>
                  </a:cubicBezTo>
                  <a:cubicBezTo>
                    <a:pt x="282251" y="220352"/>
                    <a:pt x="282251" y="220987"/>
                    <a:pt x="273996" y="22924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80" name="Google Shape;280;p5"/>
            <p:cNvSpPr/>
            <p:nvPr/>
          </p:nvSpPr>
          <p:spPr>
            <a:xfrm>
              <a:off x="2507283" y="945803"/>
              <a:ext cx="99390" cy="211075"/>
            </a:xfrm>
            <a:custGeom>
              <a:avLst/>
              <a:gdLst/>
              <a:ahLst/>
              <a:cxnLst/>
              <a:rect l="l" t="t" r="r" b="b"/>
              <a:pathLst>
                <a:path w="342723" h="727844" extrusionOk="0">
                  <a:moveTo>
                    <a:pt x="45039" y="381062"/>
                  </a:moveTo>
                  <a:cubicBezTo>
                    <a:pt x="-1317" y="378522"/>
                    <a:pt x="-11476" y="360107"/>
                    <a:pt x="12653" y="325182"/>
                  </a:cubicBezTo>
                  <a:cubicBezTo>
                    <a:pt x="39958" y="272477"/>
                    <a:pt x="46308" y="211517"/>
                    <a:pt x="66628" y="156272"/>
                  </a:cubicBezTo>
                  <a:cubicBezTo>
                    <a:pt x="88853" y="99757"/>
                    <a:pt x="95203" y="15302"/>
                    <a:pt x="167594" y="3237"/>
                  </a:cubicBezTo>
                  <a:cubicBezTo>
                    <a:pt x="221569" y="-5653"/>
                    <a:pt x="288878" y="2602"/>
                    <a:pt x="328249" y="42607"/>
                  </a:cubicBezTo>
                  <a:cubicBezTo>
                    <a:pt x="373333" y="154367"/>
                    <a:pt x="300944" y="280097"/>
                    <a:pt x="276178" y="390587"/>
                  </a:cubicBezTo>
                  <a:cubicBezTo>
                    <a:pt x="243158" y="499807"/>
                    <a:pt x="232999" y="643317"/>
                    <a:pt x="145369" y="722058"/>
                  </a:cubicBezTo>
                  <a:cubicBezTo>
                    <a:pt x="-64181" y="765872"/>
                    <a:pt x="59008" y="549972"/>
                    <a:pt x="74883" y="441387"/>
                  </a:cubicBezTo>
                  <a:cubicBezTo>
                    <a:pt x="96474" y="381062"/>
                    <a:pt x="117428" y="174052"/>
                    <a:pt x="175849" y="160082"/>
                  </a:cubicBezTo>
                  <a:cubicBezTo>
                    <a:pt x="205058" y="153097"/>
                    <a:pt x="234269" y="157542"/>
                    <a:pt x="230458" y="194372"/>
                  </a:cubicBezTo>
                  <a:cubicBezTo>
                    <a:pt x="240619" y="221677"/>
                    <a:pt x="129494" y="694752"/>
                    <a:pt x="133303" y="503617"/>
                  </a:cubicBezTo>
                  <a:cubicBezTo>
                    <a:pt x="150449" y="416622"/>
                    <a:pt x="184103" y="330262"/>
                    <a:pt x="181564" y="240727"/>
                  </a:cubicBezTo>
                  <a:cubicBezTo>
                    <a:pt x="130764" y="306132"/>
                    <a:pt x="137749" y="399477"/>
                    <a:pt x="109174" y="476312"/>
                  </a:cubicBezTo>
                  <a:cubicBezTo>
                    <a:pt x="105999" y="530922"/>
                    <a:pt x="19639" y="685862"/>
                    <a:pt x="116158" y="683957"/>
                  </a:cubicBezTo>
                  <a:cubicBezTo>
                    <a:pt x="208869" y="661732"/>
                    <a:pt x="231094" y="334707"/>
                    <a:pt x="270464" y="240092"/>
                  </a:cubicBezTo>
                  <a:cubicBezTo>
                    <a:pt x="276178" y="187387"/>
                    <a:pt x="298403" y="109917"/>
                    <a:pt x="252683" y="71182"/>
                  </a:cubicBezTo>
                  <a:cubicBezTo>
                    <a:pt x="213314" y="45147"/>
                    <a:pt x="172674" y="52767"/>
                    <a:pt x="144099" y="91502"/>
                  </a:cubicBezTo>
                  <a:cubicBezTo>
                    <a:pt x="95203" y="181037"/>
                    <a:pt x="85678" y="287717"/>
                    <a:pt x="45039" y="381062"/>
                  </a:cubicBezTo>
                  <a:close/>
                  <a:moveTo>
                    <a:pt x="300944" y="198182"/>
                  </a:moveTo>
                  <a:cubicBezTo>
                    <a:pt x="321899" y="177227"/>
                    <a:pt x="309833" y="138492"/>
                    <a:pt x="314914" y="110552"/>
                  </a:cubicBezTo>
                  <a:cubicBezTo>
                    <a:pt x="319358" y="81342"/>
                    <a:pt x="322533" y="48322"/>
                    <a:pt x="288878" y="37527"/>
                  </a:cubicBezTo>
                  <a:cubicBezTo>
                    <a:pt x="246969" y="18477"/>
                    <a:pt x="137749" y="1332"/>
                    <a:pt x="133303" y="62292"/>
                  </a:cubicBezTo>
                  <a:cubicBezTo>
                    <a:pt x="243794" y="-24703"/>
                    <a:pt x="324439" y="87692"/>
                    <a:pt x="300944" y="200722"/>
                  </a:cubicBezTo>
                  <a:cubicBezTo>
                    <a:pt x="300944" y="200087"/>
                    <a:pt x="300944" y="199452"/>
                    <a:pt x="300944" y="198182"/>
                  </a:cubicBezTo>
                  <a:close/>
                  <a:moveTo>
                    <a:pt x="124414" y="705547"/>
                  </a:moveTo>
                  <a:cubicBezTo>
                    <a:pt x="92028" y="697927"/>
                    <a:pt x="73614" y="690942"/>
                    <a:pt x="47578" y="676972"/>
                  </a:cubicBezTo>
                  <a:cubicBezTo>
                    <a:pt x="39958" y="705547"/>
                    <a:pt x="97744" y="711897"/>
                    <a:pt x="124414" y="70554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81" name="Google Shape;281;p5"/>
            <p:cNvSpPr/>
            <p:nvPr/>
          </p:nvSpPr>
          <p:spPr>
            <a:xfrm>
              <a:off x="8045390" y="829868"/>
              <a:ext cx="135793" cy="114511"/>
            </a:xfrm>
            <a:custGeom>
              <a:avLst/>
              <a:gdLst/>
              <a:ahLst/>
              <a:cxnLst/>
              <a:rect l="l" t="t" r="r" b="b"/>
              <a:pathLst>
                <a:path w="279985" h="236105" extrusionOk="0">
                  <a:moveTo>
                    <a:pt x="224300" y="47511"/>
                  </a:moveTo>
                  <a:cubicBezTo>
                    <a:pt x="226204" y="79261"/>
                    <a:pt x="221125" y="105931"/>
                    <a:pt x="208425" y="131331"/>
                  </a:cubicBezTo>
                  <a:cubicBezTo>
                    <a:pt x="221759" y="154826"/>
                    <a:pt x="285895" y="220866"/>
                    <a:pt x="279545" y="236106"/>
                  </a:cubicBezTo>
                  <a:cubicBezTo>
                    <a:pt x="240175" y="235471"/>
                    <a:pt x="211600" y="195466"/>
                    <a:pt x="177309" y="177686"/>
                  </a:cubicBezTo>
                  <a:cubicBezTo>
                    <a:pt x="143654" y="201816"/>
                    <a:pt x="92220" y="247536"/>
                    <a:pt x="79520" y="180226"/>
                  </a:cubicBezTo>
                  <a:cubicBezTo>
                    <a:pt x="76979" y="116091"/>
                    <a:pt x="-26525" y="129426"/>
                    <a:pt x="6495" y="57671"/>
                  </a:cubicBezTo>
                  <a:cubicBezTo>
                    <a:pt x="60470" y="-73774"/>
                    <a:pt x="91584" y="62116"/>
                    <a:pt x="169054" y="51321"/>
                  </a:cubicBezTo>
                  <a:cubicBezTo>
                    <a:pt x="187470" y="48781"/>
                    <a:pt x="205884" y="39891"/>
                    <a:pt x="224300" y="47511"/>
                  </a:cubicBezTo>
                  <a:close/>
                  <a:moveTo>
                    <a:pt x="217950" y="187211"/>
                  </a:moveTo>
                  <a:cubicBezTo>
                    <a:pt x="218584" y="187211"/>
                    <a:pt x="218584" y="186576"/>
                    <a:pt x="219220" y="186576"/>
                  </a:cubicBezTo>
                  <a:cubicBezTo>
                    <a:pt x="218584" y="186576"/>
                    <a:pt x="217950" y="187211"/>
                    <a:pt x="217315" y="187211"/>
                  </a:cubicBezTo>
                  <a:cubicBezTo>
                    <a:pt x="224300" y="172606"/>
                    <a:pt x="211600" y="156096"/>
                    <a:pt x="196995" y="158636"/>
                  </a:cubicBezTo>
                  <a:cubicBezTo>
                    <a:pt x="196359" y="171336"/>
                    <a:pt x="210329" y="177686"/>
                    <a:pt x="217950" y="187211"/>
                  </a:cubicBezTo>
                  <a:close/>
                  <a:moveTo>
                    <a:pt x="87140" y="47511"/>
                  </a:moveTo>
                  <a:cubicBezTo>
                    <a:pt x="75075" y="65926"/>
                    <a:pt x="63009" y="84341"/>
                    <a:pt x="50945" y="103391"/>
                  </a:cubicBezTo>
                  <a:cubicBezTo>
                    <a:pt x="66820" y="119901"/>
                    <a:pt x="82059" y="135776"/>
                    <a:pt x="96665" y="151016"/>
                  </a:cubicBezTo>
                  <a:cubicBezTo>
                    <a:pt x="125875" y="135776"/>
                    <a:pt x="153815" y="112281"/>
                    <a:pt x="149370" y="78626"/>
                  </a:cubicBezTo>
                  <a:cubicBezTo>
                    <a:pt x="129684" y="69101"/>
                    <a:pt x="110634" y="59576"/>
                    <a:pt x="87140" y="47511"/>
                  </a:cubicBezTo>
                  <a:close/>
                  <a:moveTo>
                    <a:pt x="202075" y="76721"/>
                  </a:moveTo>
                  <a:cubicBezTo>
                    <a:pt x="174770" y="65291"/>
                    <a:pt x="153179" y="156096"/>
                    <a:pt x="103650" y="180861"/>
                  </a:cubicBezTo>
                  <a:cubicBezTo>
                    <a:pt x="118890" y="218961"/>
                    <a:pt x="213504" y="108471"/>
                    <a:pt x="202075" y="76721"/>
                  </a:cubicBezTo>
                  <a:close/>
                  <a:moveTo>
                    <a:pt x="22370" y="86246"/>
                  </a:moveTo>
                  <a:cubicBezTo>
                    <a:pt x="54120" y="77356"/>
                    <a:pt x="60470" y="54496"/>
                    <a:pt x="67454" y="32271"/>
                  </a:cubicBezTo>
                  <a:cubicBezTo>
                    <a:pt x="47134" y="4331"/>
                    <a:pt x="24909" y="63386"/>
                    <a:pt x="22370" y="8624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82" name="Google Shape;282;p5"/>
            <p:cNvSpPr/>
            <p:nvPr/>
          </p:nvSpPr>
          <p:spPr>
            <a:xfrm>
              <a:off x="5019180" y="1018026"/>
              <a:ext cx="99190" cy="98538"/>
            </a:xfrm>
            <a:custGeom>
              <a:avLst/>
              <a:gdLst/>
              <a:ahLst/>
              <a:cxnLst/>
              <a:rect l="l" t="t" r="r" b="b"/>
              <a:pathLst>
                <a:path w="204516" h="203172" extrusionOk="0">
                  <a:moveTo>
                    <a:pt x="139555" y="137768"/>
                  </a:moveTo>
                  <a:cubicBezTo>
                    <a:pt x="146541" y="154278"/>
                    <a:pt x="194166" y="201903"/>
                    <a:pt x="157971" y="203173"/>
                  </a:cubicBezTo>
                  <a:cubicBezTo>
                    <a:pt x="139555" y="186028"/>
                    <a:pt x="135746" y="163168"/>
                    <a:pt x="112250" y="148563"/>
                  </a:cubicBezTo>
                  <a:cubicBezTo>
                    <a:pt x="-110000" y="230478"/>
                    <a:pt x="44941" y="-27967"/>
                    <a:pt x="173210" y="2513"/>
                  </a:cubicBezTo>
                  <a:cubicBezTo>
                    <a:pt x="245600" y="34898"/>
                    <a:pt x="174480" y="104113"/>
                    <a:pt x="139555" y="137768"/>
                  </a:cubicBezTo>
                  <a:close/>
                  <a:moveTo>
                    <a:pt x="184005" y="29183"/>
                  </a:moveTo>
                  <a:cubicBezTo>
                    <a:pt x="117330" y="1243"/>
                    <a:pt x="46846" y="67283"/>
                    <a:pt x="20175" y="123163"/>
                  </a:cubicBezTo>
                  <a:cubicBezTo>
                    <a:pt x="32875" y="190473"/>
                    <a:pt x="196705" y="83158"/>
                    <a:pt x="184005" y="2918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83" name="Google Shape;283;p5"/>
            <p:cNvSpPr/>
            <p:nvPr/>
          </p:nvSpPr>
          <p:spPr>
            <a:xfrm rot="9301126">
              <a:off x="6297718" y="732778"/>
              <a:ext cx="123698" cy="266216"/>
            </a:xfrm>
            <a:custGeom>
              <a:avLst/>
              <a:gdLst/>
              <a:ahLst/>
              <a:cxnLst/>
              <a:rect l="l" t="t" r="r" b="b"/>
              <a:pathLst>
                <a:path w="254831" h="548433" extrusionOk="0">
                  <a:moveTo>
                    <a:pt x="1225" y="243944"/>
                  </a:moveTo>
                  <a:cubicBezTo>
                    <a:pt x="-2584" y="153774"/>
                    <a:pt x="42500" y="76304"/>
                    <a:pt x="97110" y="7724"/>
                  </a:cubicBezTo>
                  <a:cubicBezTo>
                    <a:pt x="171406" y="-39901"/>
                    <a:pt x="226016" y="146154"/>
                    <a:pt x="245700" y="198859"/>
                  </a:cubicBezTo>
                  <a:cubicBezTo>
                    <a:pt x="276816" y="301729"/>
                    <a:pt x="217125" y="404599"/>
                    <a:pt x="233000" y="508104"/>
                  </a:cubicBezTo>
                  <a:cubicBezTo>
                    <a:pt x="238716" y="550014"/>
                    <a:pt x="205696" y="569064"/>
                    <a:pt x="201250" y="516359"/>
                  </a:cubicBezTo>
                  <a:cubicBezTo>
                    <a:pt x="164421" y="394439"/>
                    <a:pt x="-16554" y="432539"/>
                    <a:pt x="1225" y="243944"/>
                  </a:cubicBezTo>
                  <a:close/>
                  <a:moveTo>
                    <a:pt x="114891" y="236959"/>
                  </a:moveTo>
                  <a:cubicBezTo>
                    <a:pt x="103460" y="228704"/>
                    <a:pt x="21546" y="208384"/>
                    <a:pt x="57741" y="193144"/>
                  </a:cubicBezTo>
                  <a:cubicBezTo>
                    <a:pt x="78060" y="196954"/>
                    <a:pt x="88856" y="214734"/>
                    <a:pt x="111081" y="216639"/>
                  </a:cubicBezTo>
                  <a:cubicBezTo>
                    <a:pt x="108541" y="178539"/>
                    <a:pt x="97110" y="143614"/>
                    <a:pt x="105366" y="106784"/>
                  </a:cubicBezTo>
                  <a:cubicBezTo>
                    <a:pt x="111081" y="107419"/>
                    <a:pt x="116160" y="108054"/>
                    <a:pt x="120606" y="108054"/>
                  </a:cubicBezTo>
                  <a:cubicBezTo>
                    <a:pt x="123781" y="120754"/>
                    <a:pt x="126321" y="131549"/>
                    <a:pt x="129496" y="144249"/>
                  </a:cubicBezTo>
                  <a:cubicBezTo>
                    <a:pt x="182200" y="111229"/>
                    <a:pt x="146641" y="163934"/>
                    <a:pt x="130766" y="183619"/>
                  </a:cubicBezTo>
                  <a:cubicBezTo>
                    <a:pt x="135210" y="210924"/>
                    <a:pt x="135846" y="238229"/>
                    <a:pt x="149181" y="265534"/>
                  </a:cubicBezTo>
                  <a:cubicBezTo>
                    <a:pt x="163785" y="256009"/>
                    <a:pt x="167596" y="243309"/>
                    <a:pt x="186646" y="248389"/>
                  </a:cubicBezTo>
                  <a:cubicBezTo>
                    <a:pt x="175216" y="271249"/>
                    <a:pt x="149181" y="286489"/>
                    <a:pt x="154896" y="311254"/>
                  </a:cubicBezTo>
                  <a:cubicBezTo>
                    <a:pt x="171406" y="348719"/>
                    <a:pt x="172675" y="392534"/>
                    <a:pt x="204425" y="422379"/>
                  </a:cubicBezTo>
                  <a:cubicBezTo>
                    <a:pt x="252050" y="285219"/>
                    <a:pt x="233635" y="137264"/>
                    <a:pt x="136481" y="27409"/>
                  </a:cubicBezTo>
                  <a:cubicBezTo>
                    <a:pt x="86950" y="-1166"/>
                    <a:pt x="19006" y="177269"/>
                    <a:pt x="24721" y="219814"/>
                  </a:cubicBezTo>
                  <a:cubicBezTo>
                    <a:pt x="8846" y="328399"/>
                    <a:pt x="72346" y="405869"/>
                    <a:pt x="175216" y="431269"/>
                  </a:cubicBezTo>
                  <a:cubicBezTo>
                    <a:pt x="170135" y="362689"/>
                    <a:pt x="112350" y="366499"/>
                    <a:pt x="80600" y="323954"/>
                  </a:cubicBezTo>
                  <a:cubicBezTo>
                    <a:pt x="106635" y="317604"/>
                    <a:pt x="118700" y="347449"/>
                    <a:pt x="140925" y="338559"/>
                  </a:cubicBezTo>
                  <a:cubicBezTo>
                    <a:pt x="128225" y="305539"/>
                    <a:pt x="128860" y="270614"/>
                    <a:pt x="114891" y="236959"/>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84" name="Google Shape;284;p5"/>
            <p:cNvSpPr/>
            <p:nvPr/>
          </p:nvSpPr>
          <p:spPr>
            <a:xfrm>
              <a:off x="1756780" y="575182"/>
              <a:ext cx="134585" cy="137354"/>
            </a:xfrm>
            <a:custGeom>
              <a:avLst/>
              <a:gdLst/>
              <a:ahLst/>
              <a:cxnLst/>
              <a:rect l="l" t="t" r="r" b="b"/>
              <a:pathLst>
                <a:path w="277495" h="283204" extrusionOk="0">
                  <a:moveTo>
                    <a:pt x="208280" y="49133"/>
                  </a:moveTo>
                  <a:cubicBezTo>
                    <a:pt x="137795" y="91043"/>
                    <a:pt x="68580" y="136763"/>
                    <a:pt x="0" y="179943"/>
                  </a:cubicBezTo>
                  <a:cubicBezTo>
                    <a:pt x="8890" y="202168"/>
                    <a:pt x="26670" y="266938"/>
                    <a:pt x="57150" y="247888"/>
                  </a:cubicBezTo>
                  <a:cubicBezTo>
                    <a:pt x="130175" y="204708"/>
                    <a:pt x="208280" y="168513"/>
                    <a:pt x="277495" y="120888"/>
                  </a:cubicBezTo>
                  <a:cubicBezTo>
                    <a:pt x="258445" y="97393"/>
                    <a:pt x="247650" y="28178"/>
                    <a:pt x="208280" y="49133"/>
                  </a:cubicBezTo>
                  <a:close/>
                  <a:moveTo>
                    <a:pt x="46355" y="226933"/>
                  </a:moveTo>
                  <a:cubicBezTo>
                    <a:pt x="33655" y="218043"/>
                    <a:pt x="29210" y="206613"/>
                    <a:pt x="25400" y="192643"/>
                  </a:cubicBezTo>
                  <a:cubicBezTo>
                    <a:pt x="88265" y="150733"/>
                    <a:pt x="149225" y="105648"/>
                    <a:pt x="218440" y="71358"/>
                  </a:cubicBezTo>
                  <a:cubicBezTo>
                    <a:pt x="236220" y="75803"/>
                    <a:pt x="240030" y="91678"/>
                    <a:pt x="247015" y="107553"/>
                  </a:cubicBezTo>
                  <a:cubicBezTo>
                    <a:pt x="186055" y="158353"/>
                    <a:pt x="114300" y="189468"/>
                    <a:pt x="46355" y="226933"/>
                  </a:cubicBezTo>
                  <a:close/>
                  <a:moveTo>
                    <a:pt x="181610" y="200898"/>
                  </a:moveTo>
                  <a:cubicBezTo>
                    <a:pt x="130810" y="200898"/>
                    <a:pt x="120650" y="289798"/>
                    <a:pt x="181610" y="282813"/>
                  </a:cubicBezTo>
                  <a:cubicBezTo>
                    <a:pt x="240665" y="284083"/>
                    <a:pt x="243840" y="201533"/>
                    <a:pt x="181610" y="200898"/>
                  </a:cubicBezTo>
                  <a:close/>
                  <a:moveTo>
                    <a:pt x="163830" y="259318"/>
                  </a:moveTo>
                  <a:cubicBezTo>
                    <a:pt x="159385" y="227568"/>
                    <a:pt x="184785" y="232013"/>
                    <a:pt x="205105" y="234553"/>
                  </a:cubicBezTo>
                  <a:cubicBezTo>
                    <a:pt x="208280" y="258683"/>
                    <a:pt x="182245" y="268843"/>
                    <a:pt x="163830" y="259318"/>
                  </a:cubicBezTo>
                  <a:close/>
                  <a:moveTo>
                    <a:pt x="123190" y="32623"/>
                  </a:moveTo>
                  <a:cubicBezTo>
                    <a:pt x="104140" y="-16272"/>
                    <a:pt x="28575" y="-9922"/>
                    <a:pt x="29210" y="49768"/>
                  </a:cubicBezTo>
                  <a:cubicBezTo>
                    <a:pt x="38735" y="111998"/>
                    <a:pt x="126365" y="90408"/>
                    <a:pt x="123190" y="32623"/>
                  </a:cubicBezTo>
                  <a:close/>
                  <a:moveTo>
                    <a:pt x="81280" y="20558"/>
                  </a:moveTo>
                  <a:cubicBezTo>
                    <a:pt x="127635" y="19923"/>
                    <a:pt x="81915" y="87868"/>
                    <a:pt x="55880" y="63103"/>
                  </a:cubicBezTo>
                  <a:cubicBezTo>
                    <a:pt x="37465" y="47228"/>
                    <a:pt x="61595" y="16748"/>
                    <a:pt x="81280" y="20558"/>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85" name="Google Shape;285;p5"/>
            <p:cNvSpPr/>
            <p:nvPr/>
          </p:nvSpPr>
          <p:spPr>
            <a:xfrm>
              <a:off x="4716478" y="737980"/>
              <a:ext cx="145419" cy="160635"/>
            </a:xfrm>
            <a:custGeom>
              <a:avLst/>
              <a:gdLst/>
              <a:ahLst/>
              <a:cxnLst/>
              <a:rect l="l" t="t" r="r" b="b"/>
              <a:pathLst>
                <a:path w="299833" h="331207" extrusionOk="0">
                  <a:moveTo>
                    <a:pt x="209405" y="209687"/>
                  </a:moveTo>
                  <a:cubicBezTo>
                    <a:pt x="197340" y="292237"/>
                    <a:pt x="224645" y="334782"/>
                    <a:pt x="116695" y="330972"/>
                  </a:cubicBezTo>
                  <a:cubicBezTo>
                    <a:pt x="76690" y="318272"/>
                    <a:pt x="105900" y="251597"/>
                    <a:pt x="82405" y="221752"/>
                  </a:cubicBezTo>
                  <a:cubicBezTo>
                    <a:pt x="-9670" y="236992"/>
                    <a:pt x="-780" y="222387"/>
                    <a:pt x="1125" y="136662"/>
                  </a:cubicBezTo>
                  <a:cubicBezTo>
                    <a:pt x="15730" y="118882"/>
                    <a:pt x="46210" y="123327"/>
                    <a:pt x="67800" y="118247"/>
                  </a:cubicBezTo>
                  <a:cubicBezTo>
                    <a:pt x="113520" y="107452"/>
                    <a:pt x="65895" y="38872"/>
                    <a:pt x="89390" y="5852"/>
                  </a:cubicBezTo>
                  <a:cubicBezTo>
                    <a:pt x="202420" y="-15103"/>
                    <a:pt x="175750" y="20457"/>
                    <a:pt x="194165" y="108722"/>
                  </a:cubicBezTo>
                  <a:cubicBezTo>
                    <a:pt x="225280" y="118247"/>
                    <a:pt x="286240" y="96022"/>
                    <a:pt x="293225" y="135392"/>
                  </a:cubicBezTo>
                  <a:cubicBezTo>
                    <a:pt x="318625" y="214767"/>
                    <a:pt x="266555" y="199527"/>
                    <a:pt x="209405" y="209687"/>
                  </a:cubicBezTo>
                  <a:close/>
                  <a:moveTo>
                    <a:pt x="27795" y="202067"/>
                  </a:moveTo>
                  <a:cubicBezTo>
                    <a:pt x="155430" y="169682"/>
                    <a:pt x="92565" y="223657"/>
                    <a:pt x="125585" y="302397"/>
                  </a:cubicBezTo>
                  <a:cubicBezTo>
                    <a:pt x="140190" y="304302"/>
                    <a:pt x="156065" y="306842"/>
                    <a:pt x="171305" y="301127"/>
                  </a:cubicBezTo>
                  <a:cubicBezTo>
                    <a:pt x="195435" y="266202"/>
                    <a:pt x="166860" y="221752"/>
                    <a:pt x="189720" y="188097"/>
                  </a:cubicBezTo>
                  <a:cubicBezTo>
                    <a:pt x="215755" y="184287"/>
                    <a:pt x="243695" y="179842"/>
                    <a:pt x="271635" y="175397"/>
                  </a:cubicBezTo>
                  <a:cubicBezTo>
                    <a:pt x="276715" y="160792"/>
                    <a:pt x="276715" y="149362"/>
                    <a:pt x="267825" y="137932"/>
                  </a:cubicBezTo>
                  <a:cubicBezTo>
                    <a:pt x="176385" y="125867"/>
                    <a:pt x="163050" y="146187"/>
                    <a:pt x="160510" y="40142"/>
                  </a:cubicBezTo>
                  <a:cubicBezTo>
                    <a:pt x="158605" y="17917"/>
                    <a:pt x="136380" y="21092"/>
                    <a:pt x="120505" y="26172"/>
                  </a:cubicBezTo>
                  <a:cubicBezTo>
                    <a:pt x="85580" y="45857"/>
                    <a:pt x="120505" y="101737"/>
                    <a:pt x="108440" y="134757"/>
                  </a:cubicBezTo>
                  <a:cubicBezTo>
                    <a:pt x="77325" y="141742"/>
                    <a:pt x="53195" y="136662"/>
                    <a:pt x="23350" y="153172"/>
                  </a:cubicBezTo>
                  <a:cubicBezTo>
                    <a:pt x="23350" y="172857"/>
                    <a:pt x="23350" y="182382"/>
                    <a:pt x="27795" y="20206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86" name="Google Shape;286;p5"/>
            <p:cNvSpPr/>
            <p:nvPr/>
          </p:nvSpPr>
          <p:spPr>
            <a:xfrm>
              <a:off x="1639378" y="819333"/>
              <a:ext cx="126045" cy="135687"/>
            </a:xfrm>
            <a:custGeom>
              <a:avLst/>
              <a:gdLst/>
              <a:ahLst/>
              <a:cxnLst/>
              <a:rect l="l" t="t" r="r" b="b"/>
              <a:pathLst>
                <a:path w="259887" h="279767" extrusionOk="0">
                  <a:moveTo>
                    <a:pt x="226736" y="166830"/>
                  </a:moveTo>
                  <a:cubicBezTo>
                    <a:pt x="228641" y="137620"/>
                    <a:pt x="231180" y="110950"/>
                    <a:pt x="233086" y="83010"/>
                  </a:cubicBezTo>
                  <a:cubicBezTo>
                    <a:pt x="187366" y="68405"/>
                    <a:pt x="153711" y="96345"/>
                    <a:pt x="111166" y="110315"/>
                  </a:cubicBezTo>
                  <a:cubicBezTo>
                    <a:pt x="97195" y="152860"/>
                    <a:pt x="133391" y="210010"/>
                    <a:pt x="90211" y="242395"/>
                  </a:cubicBezTo>
                  <a:cubicBezTo>
                    <a:pt x="-25359" y="349710"/>
                    <a:pt x="-34250" y="191595"/>
                    <a:pt x="88941" y="193500"/>
                  </a:cubicBezTo>
                  <a:cubicBezTo>
                    <a:pt x="97195" y="143970"/>
                    <a:pt x="63541" y="67135"/>
                    <a:pt x="101005" y="31575"/>
                  </a:cubicBezTo>
                  <a:cubicBezTo>
                    <a:pt x="208320" y="6175"/>
                    <a:pt x="274995" y="-51610"/>
                    <a:pt x="252770" y="105870"/>
                  </a:cubicBezTo>
                  <a:cubicBezTo>
                    <a:pt x="241975" y="140160"/>
                    <a:pt x="264200" y="170005"/>
                    <a:pt x="259120" y="201120"/>
                  </a:cubicBezTo>
                  <a:cubicBezTo>
                    <a:pt x="198161" y="328120"/>
                    <a:pt x="109261" y="242395"/>
                    <a:pt x="226736" y="166830"/>
                  </a:cubicBezTo>
                  <a:close/>
                  <a:moveTo>
                    <a:pt x="115611" y="79835"/>
                  </a:moveTo>
                  <a:cubicBezTo>
                    <a:pt x="146091" y="80470"/>
                    <a:pt x="172125" y="56975"/>
                    <a:pt x="203875" y="58245"/>
                  </a:cubicBezTo>
                  <a:cubicBezTo>
                    <a:pt x="229275" y="60150"/>
                    <a:pt x="238800" y="46180"/>
                    <a:pt x="229911" y="22050"/>
                  </a:cubicBezTo>
                  <a:cubicBezTo>
                    <a:pt x="198161" y="38560"/>
                    <a:pt x="97195" y="29035"/>
                    <a:pt x="115611" y="7983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87" name="Google Shape;287;p5"/>
            <p:cNvSpPr/>
            <p:nvPr/>
          </p:nvSpPr>
          <p:spPr>
            <a:xfrm>
              <a:off x="8172573" y="555140"/>
              <a:ext cx="115263" cy="157296"/>
            </a:xfrm>
            <a:custGeom>
              <a:avLst/>
              <a:gdLst/>
              <a:ahLst/>
              <a:cxnLst/>
              <a:rect l="l" t="t" r="r" b="b"/>
              <a:pathLst>
                <a:path w="237655" h="324321" extrusionOk="0">
                  <a:moveTo>
                    <a:pt x="103670" y="224422"/>
                  </a:moveTo>
                  <a:cubicBezTo>
                    <a:pt x="118910" y="164097"/>
                    <a:pt x="80810" y="37097"/>
                    <a:pt x="129070" y="1537"/>
                  </a:cubicBezTo>
                  <a:cubicBezTo>
                    <a:pt x="197650" y="-13703"/>
                    <a:pt x="200190" y="88532"/>
                    <a:pt x="237655" y="124092"/>
                  </a:cubicBezTo>
                  <a:cubicBezTo>
                    <a:pt x="219875" y="178702"/>
                    <a:pt x="165900" y="59957"/>
                    <a:pt x="132245" y="71387"/>
                  </a:cubicBezTo>
                  <a:cubicBezTo>
                    <a:pt x="115735" y="135522"/>
                    <a:pt x="151930" y="215532"/>
                    <a:pt x="110655" y="271412"/>
                  </a:cubicBezTo>
                  <a:cubicBezTo>
                    <a:pt x="-25235" y="413017"/>
                    <a:pt x="-45555" y="225692"/>
                    <a:pt x="103670" y="224422"/>
                  </a:cubicBezTo>
                  <a:close/>
                  <a:moveTo>
                    <a:pt x="176060" y="65672"/>
                  </a:moveTo>
                  <a:cubicBezTo>
                    <a:pt x="170980" y="47892"/>
                    <a:pt x="167170" y="29477"/>
                    <a:pt x="146850" y="25032"/>
                  </a:cubicBezTo>
                  <a:cubicBezTo>
                    <a:pt x="136690" y="33922"/>
                    <a:pt x="136690" y="33922"/>
                    <a:pt x="134785" y="44082"/>
                  </a:cubicBezTo>
                  <a:cubicBezTo>
                    <a:pt x="148755" y="51067"/>
                    <a:pt x="162090" y="58687"/>
                    <a:pt x="176060" y="65672"/>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88" name="Google Shape;288;p5"/>
            <p:cNvSpPr/>
            <p:nvPr/>
          </p:nvSpPr>
          <p:spPr>
            <a:xfrm>
              <a:off x="4481735" y="547509"/>
              <a:ext cx="87093" cy="153839"/>
            </a:xfrm>
            <a:custGeom>
              <a:avLst/>
              <a:gdLst/>
              <a:ahLst/>
              <a:cxnLst/>
              <a:rect l="l" t="t" r="r" b="b"/>
              <a:pathLst>
                <a:path w="179573" h="317193" extrusionOk="0">
                  <a:moveTo>
                    <a:pt x="48300" y="7056"/>
                  </a:moveTo>
                  <a:cubicBezTo>
                    <a:pt x="85130" y="8961"/>
                    <a:pt x="155616" y="-21519"/>
                    <a:pt x="159425" y="31186"/>
                  </a:cubicBezTo>
                  <a:cubicBezTo>
                    <a:pt x="167680" y="121356"/>
                    <a:pt x="186096" y="212796"/>
                    <a:pt x="177205" y="302966"/>
                  </a:cubicBezTo>
                  <a:cubicBezTo>
                    <a:pt x="142280" y="316301"/>
                    <a:pt x="114975" y="320111"/>
                    <a:pt x="85766" y="315031"/>
                  </a:cubicBezTo>
                  <a:cubicBezTo>
                    <a:pt x="69255" y="264231"/>
                    <a:pt x="90211" y="208351"/>
                    <a:pt x="78780" y="154376"/>
                  </a:cubicBezTo>
                  <a:cubicBezTo>
                    <a:pt x="-62189" y="192476"/>
                    <a:pt x="24171" y="74366"/>
                    <a:pt x="48300" y="7056"/>
                  </a:cubicBezTo>
                  <a:close/>
                  <a:moveTo>
                    <a:pt x="109261" y="290901"/>
                  </a:moveTo>
                  <a:cubicBezTo>
                    <a:pt x="134025" y="291536"/>
                    <a:pt x="134025" y="291536"/>
                    <a:pt x="154346" y="278836"/>
                  </a:cubicBezTo>
                  <a:cubicBezTo>
                    <a:pt x="153075" y="219781"/>
                    <a:pt x="167680" y="54046"/>
                    <a:pt x="118786" y="24201"/>
                  </a:cubicBezTo>
                  <a:cubicBezTo>
                    <a:pt x="53380" y="10231"/>
                    <a:pt x="40046" y="82621"/>
                    <a:pt x="20996" y="128976"/>
                  </a:cubicBezTo>
                  <a:cubicBezTo>
                    <a:pt x="48936" y="149931"/>
                    <a:pt x="55921" y="133421"/>
                    <a:pt x="69891" y="115641"/>
                  </a:cubicBezTo>
                  <a:cubicBezTo>
                    <a:pt x="135296" y="72461"/>
                    <a:pt x="83861" y="261691"/>
                    <a:pt x="109261" y="290901"/>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89" name="Google Shape;289;p5"/>
            <p:cNvSpPr/>
            <p:nvPr/>
          </p:nvSpPr>
          <p:spPr>
            <a:xfrm>
              <a:off x="2048182" y="505004"/>
              <a:ext cx="126077" cy="173483"/>
            </a:xfrm>
            <a:custGeom>
              <a:avLst/>
              <a:gdLst/>
              <a:ahLst/>
              <a:cxnLst/>
              <a:rect l="l" t="t" r="r" b="b"/>
              <a:pathLst>
                <a:path w="283319" h="389850" extrusionOk="0">
                  <a:moveTo>
                    <a:pt x="215764" y="169337"/>
                  </a:moveTo>
                  <a:cubicBezTo>
                    <a:pt x="302124" y="27097"/>
                    <a:pt x="90669" y="-68153"/>
                    <a:pt x="11294" y="60752"/>
                  </a:cubicBezTo>
                  <a:cubicBezTo>
                    <a:pt x="-7756" y="89962"/>
                    <a:pt x="-3946" y="100757"/>
                    <a:pt x="32249" y="114092"/>
                  </a:cubicBezTo>
                  <a:cubicBezTo>
                    <a:pt x="71619" y="115997"/>
                    <a:pt x="97019" y="51862"/>
                    <a:pt x="145279" y="76627"/>
                  </a:cubicBezTo>
                  <a:cubicBezTo>
                    <a:pt x="215764" y="123617"/>
                    <a:pt x="108449" y="154732"/>
                    <a:pt x="109719" y="185212"/>
                  </a:cubicBezTo>
                  <a:cubicBezTo>
                    <a:pt x="111624" y="209342"/>
                    <a:pt x="220844" y="209977"/>
                    <a:pt x="165599" y="293162"/>
                  </a:cubicBezTo>
                  <a:cubicBezTo>
                    <a:pt x="115434" y="342057"/>
                    <a:pt x="90669" y="265222"/>
                    <a:pt x="53204" y="286812"/>
                  </a:cubicBezTo>
                  <a:cubicBezTo>
                    <a:pt x="41774" y="293797"/>
                    <a:pt x="19549" y="293162"/>
                    <a:pt x="19549" y="310942"/>
                  </a:cubicBezTo>
                  <a:cubicBezTo>
                    <a:pt x="44949" y="470962"/>
                    <a:pt x="437379" y="369362"/>
                    <a:pt x="215764" y="169337"/>
                  </a:cubicBezTo>
                  <a:close/>
                  <a:moveTo>
                    <a:pt x="255769" y="311577"/>
                  </a:moveTo>
                  <a:cubicBezTo>
                    <a:pt x="230369" y="375712"/>
                    <a:pt x="58919" y="393492"/>
                    <a:pt x="43679" y="321102"/>
                  </a:cubicBezTo>
                  <a:cubicBezTo>
                    <a:pt x="53204" y="313482"/>
                    <a:pt x="60189" y="310942"/>
                    <a:pt x="70984" y="308402"/>
                  </a:cubicBezTo>
                  <a:cubicBezTo>
                    <a:pt x="145914" y="381427"/>
                    <a:pt x="251959" y="274112"/>
                    <a:pt x="178299" y="199817"/>
                  </a:cubicBezTo>
                  <a:cubicBezTo>
                    <a:pt x="157344" y="184577"/>
                    <a:pt x="144644" y="190927"/>
                    <a:pt x="171314" y="159812"/>
                  </a:cubicBezTo>
                  <a:cubicBezTo>
                    <a:pt x="239259" y="61387"/>
                    <a:pt x="99559" y="5507"/>
                    <a:pt x="35424" y="93772"/>
                  </a:cubicBezTo>
                  <a:cubicBezTo>
                    <a:pt x="-5851" y="29002"/>
                    <a:pt x="261484" y="-44023"/>
                    <a:pt x="204334" y="148382"/>
                  </a:cubicBezTo>
                  <a:cubicBezTo>
                    <a:pt x="201159" y="161082"/>
                    <a:pt x="201159" y="165527"/>
                    <a:pt x="188459" y="178227"/>
                  </a:cubicBezTo>
                  <a:cubicBezTo>
                    <a:pt x="227829" y="190292"/>
                    <a:pt x="275454" y="281097"/>
                    <a:pt x="255769" y="311577"/>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90" name="Google Shape;290;p5"/>
            <p:cNvSpPr/>
            <p:nvPr/>
          </p:nvSpPr>
          <p:spPr>
            <a:xfrm>
              <a:off x="126658" y="1006747"/>
              <a:ext cx="126356" cy="163706"/>
            </a:xfrm>
            <a:custGeom>
              <a:avLst/>
              <a:gdLst/>
              <a:ahLst/>
              <a:cxnLst/>
              <a:rect l="l" t="t" r="r" b="b"/>
              <a:pathLst>
                <a:path w="260527" h="337538" extrusionOk="0">
                  <a:moveTo>
                    <a:pt x="70965" y="150214"/>
                  </a:moveTo>
                  <a:cubicBezTo>
                    <a:pt x="-31905" y="199744"/>
                    <a:pt x="-8410" y="53058"/>
                    <a:pt x="50010" y="19403"/>
                  </a:cubicBezTo>
                  <a:cubicBezTo>
                    <a:pt x="99540" y="-21237"/>
                    <a:pt x="175740" y="6703"/>
                    <a:pt x="204315" y="59408"/>
                  </a:cubicBezTo>
                  <a:cubicBezTo>
                    <a:pt x="234160" y="115923"/>
                    <a:pt x="183360" y="176248"/>
                    <a:pt x="162405" y="228953"/>
                  </a:cubicBezTo>
                  <a:cubicBezTo>
                    <a:pt x="222730" y="254353"/>
                    <a:pt x="280515" y="204189"/>
                    <a:pt x="253845" y="309598"/>
                  </a:cubicBezTo>
                  <a:cubicBezTo>
                    <a:pt x="202410" y="340078"/>
                    <a:pt x="118590" y="320394"/>
                    <a:pt x="56360" y="337539"/>
                  </a:cubicBezTo>
                  <a:cubicBezTo>
                    <a:pt x="-5235" y="325473"/>
                    <a:pt x="102715" y="185139"/>
                    <a:pt x="110970" y="145133"/>
                  </a:cubicBezTo>
                  <a:cubicBezTo>
                    <a:pt x="160500" y="75919"/>
                    <a:pt x="55725" y="82269"/>
                    <a:pt x="70965" y="150214"/>
                  </a:cubicBezTo>
                  <a:close/>
                  <a:moveTo>
                    <a:pt x="123670" y="254353"/>
                  </a:moveTo>
                  <a:cubicBezTo>
                    <a:pt x="140180" y="194664"/>
                    <a:pt x="211935" y="137514"/>
                    <a:pt x="182725" y="75283"/>
                  </a:cubicBezTo>
                  <a:cubicBezTo>
                    <a:pt x="171930" y="39088"/>
                    <a:pt x="127480" y="13053"/>
                    <a:pt x="92555" y="25119"/>
                  </a:cubicBezTo>
                  <a:cubicBezTo>
                    <a:pt x="36040" y="25119"/>
                    <a:pt x="-10315" y="170533"/>
                    <a:pt x="46200" y="130528"/>
                  </a:cubicBezTo>
                  <a:cubicBezTo>
                    <a:pt x="49375" y="47978"/>
                    <a:pt x="174470" y="60678"/>
                    <a:pt x="140180" y="141958"/>
                  </a:cubicBezTo>
                  <a:cubicBezTo>
                    <a:pt x="119225" y="196569"/>
                    <a:pt x="72870" y="253083"/>
                    <a:pt x="69060" y="309598"/>
                  </a:cubicBezTo>
                  <a:cubicBezTo>
                    <a:pt x="109065" y="316583"/>
                    <a:pt x="193520" y="307694"/>
                    <a:pt x="232890" y="291183"/>
                  </a:cubicBezTo>
                  <a:cubicBezTo>
                    <a:pt x="234795" y="282928"/>
                    <a:pt x="236700" y="274039"/>
                    <a:pt x="238605" y="264514"/>
                  </a:cubicBezTo>
                  <a:cubicBezTo>
                    <a:pt x="197330" y="251178"/>
                    <a:pt x="166215" y="267689"/>
                    <a:pt x="123670" y="25435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291" name="Google Shape;291;p5"/>
            <p:cNvGrpSpPr/>
            <p:nvPr/>
          </p:nvGrpSpPr>
          <p:grpSpPr>
            <a:xfrm>
              <a:off x="7836651" y="987182"/>
              <a:ext cx="121750" cy="155749"/>
              <a:chOff x="6422295" y="3351500"/>
              <a:chExt cx="252856" cy="323399"/>
            </a:xfrm>
          </p:grpSpPr>
          <p:sp>
            <p:nvSpPr>
              <p:cNvPr id="292" name="Google Shape;292;p5"/>
              <p:cNvSpPr/>
              <p:nvPr/>
            </p:nvSpPr>
            <p:spPr>
              <a:xfrm>
                <a:off x="6422295" y="3351500"/>
                <a:ext cx="252856" cy="323399"/>
              </a:xfrm>
              <a:custGeom>
                <a:avLst/>
                <a:gdLst/>
                <a:ahLst/>
                <a:cxnLst/>
                <a:rect l="l" t="t" r="r" b="b"/>
                <a:pathLst>
                  <a:path w="294019" h="376045" extrusionOk="0">
                    <a:moveTo>
                      <a:pt x="172720" y="274801"/>
                    </a:moveTo>
                    <a:cubicBezTo>
                      <a:pt x="154940" y="268451"/>
                      <a:pt x="140970" y="274801"/>
                      <a:pt x="126365" y="278611"/>
                    </a:cubicBezTo>
                    <a:cubicBezTo>
                      <a:pt x="109855" y="304011"/>
                      <a:pt x="109220" y="334491"/>
                      <a:pt x="99695" y="364336"/>
                    </a:cubicBezTo>
                    <a:cubicBezTo>
                      <a:pt x="71755" y="359256"/>
                      <a:pt x="0" y="392911"/>
                      <a:pt x="0" y="352906"/>
                    </a:cubicBezTo>
                    <a:cubicBezTo>
                      <a:pt x="38100" y="239241"/>
                      <a:pt x="70485" y="123671"/>
                      <a:pt x="102235" y="8101"/>
                    </a:cubicBezTo>
                    <a:cubicBezTo>
                      <a:pt x="248920" y="-26189"/>
                      <a:pt x="236855" y="52551"/>
                      <a:pt x="264160" y="165581"/>
                    </a:cubicBezTo>
                    <a:cubicBezTo>
                      <a:pt x="262255" y="201776"/>
                      <a:pt x="322580" y="359256"/>
                      <a:pt x="276860" y="358621"/>
                    </a:cubicBezTo>
                    <a:cubicBezTo>
                      <a:pt x="153670" y="357986"/>
                      <a:pt x="184150" y="433551"/>
                      <a:pt x="172720" y="274801"/>
                    </a:cubicBezTo>
                    <a:close/>
                    <a:moveTo>
                      <a:pt x="266700" y="331316"/>
                    </a:moveTo>
                    <a:cubicBezTo>
                      <a:pt x="262255" y="229081"/>
                      <a:pt x="236220" y="119861"/>
                      <a:pt x="201295" y="23341"/>
                    </a:cubicBezTo>
                    <a:cubicBezTo>
                      <a:pt x="175895" y="22071"/>
                      <a:pt x="129540" y="8736"/>
                      <a:pt x="120015" y="41121"/>
                    </a:cubicBezTo>
                    <a:cubicBezTo>
                      <a:pt x="86995" y="139546"/>
                      <a:pt x="53975" y="239876"/>
                      <a:pt x="33655" y="341476"/>
                    </a:cubicBezTo>
                    <a:cubicBezTo>
                      <a:pt x="90805" y="367511"/>
                      <a:pt x="90805" y="291946"/>
                      <a:pt x="106680" y="256386"/>
                    </a:cubicBezTo>
                    <a:cubicBezTo>
                      <a:pt x="290195" y="214476"/>
                      <a:pt x="113665" y="389736"/>
                      <a:pt x="266700" y="33131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93" name="Google Shape;293;p5"/>
              <p:cNvSpPr/>
              <p:nvPr/>
            </p:nvSpPr>
            <p:spPr>
              <a:xfrm>
                <a:off x="6523827" y="3405472"/>
                <a:ext cx="67661" cy="140626"/>
              </a:xfrm>
              <a:custGeom>
                <a:avLst/>
                <a:gdLst/>
                <a:ahLst/>
                <a:cxnLst/>
                <a:rect l="l" t="t" r="r" b="b"/>
                <a:pathLst>
                  <a:path w="78676" h="163519" extrusionOk="0">
                    <a:moveTo>
                      <a:pt x="47759" y="0"/>
                    </a:moveTo>
                    <a:cubicBezTo>
                      <a:pt x="77604" y="36830"/>
                      <a:pt x="59824" y="93345"/>
                      <a:pt x="76969" y="137160"/>
                    </a:cubicBezTo>
                    <a:cubicBezTo>
                      <a:pt x="82049" y="150495"/>
                      <a:pt x="75699" y="170180"/>
                      <a:pt x="59189" y="161290"/>
                    </a:cubicBezTo>
                    <a:cubicBezTo>
                      <a:pt x="38869" y="149860"/>
                      <a:pt x="-8756" y="165735"/>
                      <a:pt x="1404" y="127635"/>
                    </a:cubicBezTo>
                    <a:cubicBezTo>
                      <a:pt x="15374" y="83820"/>
                      <a:pt x="14104" y="35560"/>
                      <a:pt x="47759" y="0"/>
                    </a:cubicBezTo>
                    <a:close/>
                    <a:moveTo>
                      <a:pt x="25534" y="130810"/>
                    </a:moveTo>
                    <a:cubicBezTo>
                      <a:pt x="68714" y="151130"/>
                      <a:pt x="47124" y="101600"/>
                      <a:pt x="44584" y="77470"/>
                    </a:cubicBezTo>
                    <a:cubicBezTo>
                      <a:pt x="31249" y="97155"/>
                      <a:pt x="26804" y="113665"/>
                      <a:pt x="25534" y="13081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294" name="Google Shape;294;p5"/>
            <p:cNvSpPr/>
            <p:nvPr/>
          </p:nvSpPr>
          <p:spPr>
            <a:xfrm>
              <a:off x="1353734" y="881315"/>
              <a:ext cx="187420" cy="190001"/>
            </a:xfrm>
            <a:custGeom>
              <a:avLst/>
              <a:gdLst/>
              <a:ahLst/>
              <a:cxnLst/>
              <a:rect l="l" t="t" r="r" b="b"/>
              <a:pathLst>
                <a:path w="386433" h="391754" extrusionOk="0">
                  <a:moveTo>
                    <a:pt x="22225" y="106004"/>
                  </a:moveTo>
                  <a:cubicBezTo>
                    <a:pt x="40640" y="82509"/>
                    <a:pt x="84455" y="92670"/>
                    <a:pt x="109855" y="76795"/>
                  </a:cubicBezTo>
                  <a:cubicBezTo>
                    <a:pt x="113030" y="58379"/>
                    <a:pt x="107315" y="43139"/>
                    <a:pt x="98425" y="27264"/>
                  </a:cubicBezTo>
                  <a:cubicBezTo>
                    <a:pt x="122555" y="8850"/>
                    <a:pt x="153035" y="-7661"/>
                    <a:pt x="182880" y="3770"/>
                  </a:cubicBezTo>
                  <a:cubicBezTo>
                    <a:pt x="186690" y="19645"/>
                    <a:pt x="190500" y="36789"/>
                    <a:pt x="194945" y="55839"/>
                  </a:cubicBezTo>
                  <a:cubicBezTo>
                    <a:pt x="226695" y="60284"/>
                    <a:pt x="256540" y="42504"/>
                    <a:pt x="287020" y="52664"/>
                  </a:cubicBezTo>
                  <a:cubicBezTo>
                    <a:pt x="300355" y="119339"/>
                    <a:pt x="327660" y="186014"/>
                    <a:pt x="373380" y="237450"/>
                  </a:cubicBezTo>
                  <a:cubicBezTo>
                    <a:pt x="386080" y="250150"/>
                    <a:pt x="388620" y="262850"/>
                    <a:pt x="384810" y="280629"/>
                  </a:cubicBezTo>
                  <a:cubicBezTo>
                    <a:pt x="356870" y="380325"/>
                    <a:pt x="198755" y="356195"/>
                    <a:pt x="115570" y="391754"/>
                  </a:cubicBezTo>
                  <a:cubicBezTo>
                    <a:pt x="31115" y="324445"/>
                    <a:pt x="4445" y="213320"/>
                    <a:pt x="0" y="108545"/>
                  </a:cubicBezTo>
                  <a:cubicBezTo>
                    <a:pt x="8890" y="107275"/>
                    <a:pt x="15875" y="106004"/>
                    <a:pt x="22860" y="105370"/>
                  </a:cubicBezTo>
                  <a:cubicBezTo>
                    <a:pt x="16510" y="199984"/>
                    <a:pt x="46990" y="300314"/>
                    <a:pt x="115570" y="368259"/>
                  </a:cubicBezTo>
                  <a:cubicBezTo>
                    <a:pt x="184150" y="354925"/>
                    <a:pt x="258445" y="348575"/>
                    <a:pt x="323215" y="320634"/>
                  </a:cubicBezTo>
                  <a:cubicBezTo>
                    <a:pt x="316865" y="290789"/>
                    <a:pt x="302895" y="271104"/>
                    <a:pt x="309245" y="243164"/>
                  </a:cubicBezTo>
                  <a:cubicBezTo>
                    <a:pt x="322580" y="243164"/>
                    <a:pt x="333375" y="243164"/>
                    <a:pt x="347980" y="243164"/>
                  </a:cubicBezTo>
                  <a:cubicBezTo>
                    <a:pt x="325755" y="189825"/>
                    <a:pt x="288290" y="147279"/>
                    <a:pt x="278765" y="88225"/>
                  </a:cubicBezTo>
                  <a:cubicBezTo>
                    <a:pt x="273685" y="48220"/>
                    <a:pt x="226695" y="69809"/>
                    <a:pt x="203835" y="81875"/>
                  </a:cubicBezTo>
                  <a:cubicBezTo>
                    <a:pt x="206375" y="93304"/>
                    <a:pt x="208280" y="102829"/>
                    <a:pt x="210185" y="112354"/>
                  </a:cubicBezTo>
                  <a:cubicBezTo>
                    <a:pt x="182245" y="123784"/>
                    <a:pt x="158115" y="145375"/>
                    <a:pt x="128270" y="132675"/>
                  </a:cubicBezTo>
                  <a:cubicBezTo>
                    <a:pt x="121285" y="63459"/>
                    <a:pt x="57150" y="126325"/>
                    <a:pt x="22225" y="106004"/>
                  </a:cubicBezTo>
                  <a:close/>
                  <a:moveTo>
                    <a:pt x="165100" y="21550"/>
                  </a:moveTo>
                  <a:cubicBezTo>
                    <a:pt x="107315" y="11389"/>
                    <a:pt x="133350" y="88225"/>
                    <a:pt x="145415" y="118070"/>
                  </a:cubicBezTo>
                  <a:cubicBezTo>
                    <a:pt x="163195" y="119975"/>
                    <a:pt x="173355" y="109814"/>
                    <a:pt x="185420" y="100289"/>
                  </a:cubicBezTo>
                  <a:cubicBezTo>
                    <a:pt x="179070" y="72984"/>
                    <a:pt x="172720" y="46314"/>
                    <a:pt x="165100" y="21550"/>
                  </a:cubicBezTo>
                  <a:close/>
                  <a:moveTo>
                    <a:pt x="327660" y="266025"/>
                  </a:moveTo>
                  <a:cubicBezTo>
                    <a:pt x="328930" y="337145"/>
                    <a:pt x="368300" y="313014"/>
                    <a:pt x="357505" y="266025"/>
                  </a:cubicBezTo>
                  <a:cubicBezTo>
                    <a:pt x="349885" y="266025"/>
                    <a:pt x="340360" y="266025"/>
                    <a:pt x="327660" y="266025"/>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95" name="Google Shape;295;p5"/>
            <p:cNvSpPr/>
            <p:nvPr/>
          </p:nvSpPr>
          <p:spPr>
            <a:xfrm>
              <a:off x="6088369" y="586056"/>
              <a:ext cx="149720" cy="115699"/>
            </a:xfrm>
            <a:custGeom>
              <a:avLst/>
              <a:gdLst/>
              <a:ahLst/>
              <a:cxnLst/>
              <a:rect l="l" t="t" r="r" b="b"/>
              <a:pathLst>
                <a:path w="308702" h="238555" extrusionOk="0">
                  <a:moveTo>
                    <a:pt x="275682" y="130540"/>
                  </a:moveTo>
                  <a:cubicBezTo>
                    <a:pt x="186782" y="134985"/>
                    <a:pt x="95977" y="143875"/>
                    <a:pt x="7712" y="150225"/>
                  </a:cubicBezTo>
                  <a:cubicBezTo>
                    <a:pt x="-8798" y="168640"/>
                    <a:pt x="1997" y="241030"/>
                    <a:pt x="32477" y="238490"/>
                  </a:cubicBezTo>
                  <a:cubicBezTo>
                    <a:pt x="126457" y="218805"/>
                    <a:pt x="214087" y="238490"/>
                    <a:pt x="308702" y="211820"/>
                  </a:cubicBezTo>
                  <a:cubicBezTo>
                    <a:pt x="278857" y="185150"/>
                    <a:pt x="322672" y="132445"/>
                    <a:pt x="275682" y="130540"/>
                  </a:cubicBezTo>
                  <a:close/>
                  <a:moveTo>
                    <a:pt x="271872" y="187690"/>
                  </a:moveTo>
                  <a:cubicBezTo>
                    <a:pt x="200752" y="219440"/>
                    <a:pt x="111217" y="202930"/>
                    <a:pt x="33112" y="211185"/>
                  </a:cubicBezTo>
                  <a:cubicBezTo>
                    <a:pt x="25492" y="195310"/>
                    <a:pt x="24857" y="195310"/>
                    <a:pt x="29302" y="175625"/>
                  </a:cubicBezTo>
                  <a:cubicBezTo>
                    <a:pt x="108677" y="166100"/>
                    <a:pt x="196307" y="146415"/>
                    <a:pt x="274412" y="159750"/>
                  </a:cubicBezTo>
                  <a:cubicBezTo>
                    <a:pt x="273777" y="169275"/>
                    <a:pt x="272507" y="179435"/>
                    <a:pt x="271872" y="187690"/>
                  </a:cubicBezTo>
                  <a:close/>
                  <a:moveTo>
                    <a:pt x="3902" y="80375"/>
                  </a:moveTo>
                  <a:cubicBezTo>
                    <a:pt x="10252" y="126095"/>
                    <a:pt x="181067" y="83550"/>
                    <a:pt x="218532" y="87995"/>
                  </a:cubicBezTo>
                  <a:cubicBezTo>
                    <a:pt x="295367" y="95615"/>
                    <a:pt x="307432" y="97520"/>
                    <a:pt x="293462" y="19415"/>
                  </a:cubicBezTo>
                  <a:cubicBezTo>
                    <a:pt x="285842" y="-17415"/>
                    <a:pt x="73117" y="11160"/>
                    <a:pt x="28032" y="2270"/>
                  </a:cubicBezTo>
                  <a:cubicBezTo>
                    <a:pt x="-10068" y="1635"/>
                    <a:pt x="6442" y="55610"/>
                    <a:pt x="3902" y="80375"/>
                  </a:cubicBezTo>
                  <a:close/>
                  <a:moveTo>
                    <a:pt x="40097" y="25130"/>
                  </a:moveTo>
                  <a:cubicBezTo>
                    <a:pt x="78197" y="25765"/>
                    <a:pt x="115027" y="14970"/>
                    <a:pt x="153762" y="23225"/>
                  </a:cubicBezTo>
                  <a:cubicBezTo>
                    <a:pt x="189957" y="39735"/>
                    <a:pt x="274412" y="-6620"/>
                    <a:pt x="276317" y="52435"/>
                  </a:cubicBezTo>
                  <a:cubicBezTo>
                    <a:pt x="287747" y="79105"/>
                    <a:pt x="54067" y="73390"/>
                    <a:pt x="26762" y="72120"/>
                  </a:cubicBezTo>
                  <a:cubicBezTo>
                    <a:pt x="27397" y="54975"/>
                    <a:pt x="15332" y="26400"/>
                    <a:pt x="40097" y="2513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nvGrpSpPr>
            <p:cNvPr id="296" name="Google Shape;296;p5"/>
            <p:cNvGrpSpPr/>
            <p:nvPr/>
          </p:nvGrpSpPr>
          <p:grpSpPr>
            <a:xfrm>
              <a:off x="3137402" y="1006079"/>
              <a:ext cx="129429" cy="165162"/>
              <a:chOff x="6793660" y="3322411"/>
              <a:chExt cx="268804" cy="342944"/>
            </a:xfrm>
          </p:grpSpPr>
          <p:sp>
            <p:nvSpPr>
              <p:cNvPr id="297" name="Google Shape;297;p5"/>
              <p:cNvSpPr/>
              <p:nvPr/>
            </p:nvSpPr>
            <p:spPr>
              <a:xfrm>
                <a:off x="6793660" y="3322411"/>
                <a:ext cx="268804" cy="342944"/>
              </a:xfrm>
              <a:custGeom>
                <a:avLst/>
                <a:gdLst/>
                <a:ahLst/>
                <a:cxnLst/>
                <a:rect l="l" t="t" r="r" b="b"/>
                <a:pathLst>
                  <a:path w="312563" h="398772" extrusionOk="0">
                    <a:moveTo>
                      <a:pt x="216826" y="153028"/>
                    </a:moveTo>
                    <a:cubicBezTo>
                      <a:pt x="221271" y="163188"/>
                      <a:pt x="230796" y="165093"/>
                      <a:pt x="238416" y="166997"/>
                    </a:cubicBezTo>
                    <a:cubicBezTo>
                      <a:pt x="302551" y="185413"/>
                      <a:pt x="337476" y="278758"/>
                      <a:pt x="291756" y="323843"/>
                    </a:cubicBezTo>
                    <a:cubicBezTo>
                      <a:pt x="232701" y="397503"/>
                      <a:pt x="134911" y="398772"/>
                      <a:pt x="48551" y="398772"/>
                    </a:cubicBezTo>
                    <a:cubicBezTo>
                      <a:pt x="926" y="373372"/>
                      <a:pt x="31406" y="246372"/>
                      <a:pt x="16166" y="193668"/>
                    </a:cubicBezTo>
                    <a:cubicBezTo>
                      <a:pt x="21881" y="142868"/>
                      <a:pt x="-23839" y="59047"/>
                      <a:pt x="17436" y="23488"/>
                    </a:cubicBezTo>
                    <a:cubicBezTo>
                      <a:pt x="114591" y="-33028"/>
                      <a:pt x="340016" y="13328"/>
                      <a:pt x="216826" y="153028"/>
                    </a:cubicBezTo>
                    <a:close/>
                    <a:moveTo>
                      <a:pt x="54901" y="378453"/>
                    </a:moveTo>
                    <a:cubicBezTo>
                      <a:pt x="170471" y="401313"/>
                      <a:pt x="394626" y="293997"/>
                      <a:pt x="234606" y="185413"/>
                    </a:cubicBezTo>
                    <a:cubicBezTo>
                      <a:pt x="203491" y="168903"/>
                      <a:pt x="153326" y="198747"/>
                      <a:pt x="133006" y="175253"/>
                    </a:cubicBezTo>
                    <a:cubicBezTo>
                      <a:pt x="144436" y="149218"/>
                      <a:pt x="190791" y="149218"/>
                      <a:pt x="209206" y="125088"/>
                    </a:cubicBezTo>
                    <a:cubicBezTo>
                      <a:pt x="287946" y="16503"/>
                      <a:pt x="107606" y="-642"/>
                      <a:pt x="40296" y="38093"/>
                    </a:cubicBezTo>
                    <a:cubicBezTo>
                      <a:pt x="2831" y="52697"/>
                      <a:pt x="33311" y="106672"/>
                      <a:pt x="30136" y="137153"/>
                    </a:cubicBezTo>
                    <a:cubicBezTo>
                      <a:pt x="44741" y="218433"/>
                      <a:pt x="40931" y="297808"/>
                      <a:pt x="54901" y="378453"/>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98" name="Google Shape;298;p5"/>
              <p:cNvSpPr/>
              <p:nvPr/>
            </p:nvSpPr>
            <p:spPr>
              <a:xfrm>
                <a:off x="6856211" y="3513113"/>
                <a:ext cx="129046" cy="89953"/>
              </a:xfrm>
              <a:custGeom>
                <a:avLst/>
                <a:gdLst/>
                <a:ahLst/>
                <a:cxnLst/>
                <a:rect l="l" t="t" r="r" b="b"/>
                <a:pathLst>
                  <a:path w="150053" h="104597" extrusionOk="0">
                    <a:moveTo>
                      <a:pt x="0" y="23515"/>
                    </a:moveTo>
                    <a:cubicBezTo>
                      <a:pt x="96520" y="-43160"/>
                      <a:pt x="239395" y="48280"/>
                      <a:pt x="74930" y="95905"/>
                    </a:cubicBezTo>
                    <a:cubicBezTo>
                      <a:pt x="-23495" y="118765"/>
                      <a:pt x="19685" y="97175"/>
                      <a:pt x="0" y="23515"/>
                    </a:cubicBezTo>
                    <a:close/>
                    <a:moveTo>
                      <a:pt x="92075" y="16530"/>
                    </a:moveTo>
                    <a:cubicBezTo>
                      <a:pt x="57150" y="22880"/>
                      <a:pt x="17780" y="24150"/>
                      <a:pt x="31750" y="69235"/>
                    </a:cubicBezTo>
                    <a:cubicBezTo>
                      <a:pt x="53340" y="109875"/>
                      <a:pt x="184150" y="29230"/>
                      <a:pt x="92075" y="1653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299" name="Google Shape;299;p5"/>
              <p:cNvSpPr/>
              <p:nvPr/>
            </p:nvSpPr>
            <p:spPr>
              <a:xfrm>
                <a:off x="6843642" y="3359143"/>
                <a:ext cx="112645" cy="75760"/>
              </a:xfrm>
              <a:custGeom>
                <a:avLst/>
                <a:gdLst/>
                <a:ahLst/>
                <a:cxnLst/>
                <a:rect l="l" t="t" r="r" b="b"/>
                <a:pathLst>
                  <a:path w="130983" h="88093" extrusionOk="0">
                    <a:moveTo>
                      <a:pt x="0" y="22716"/>
                    </a:moveTo>
                    <a:cubicBezTo>
                      <a:pt x="33020" y="8111"/>
                      <a:pt x="162560" y="-29989"/>
                      <a:pt x="123825" y="44941"/>
                    </a:cubicBezTo>
                    <a:cubicBezTo>
                      <a:pt x="67945" y="81136"/>
                      <a:pt x="0" y="130031"/>
                      <a:pt x="0" y="22716"/>
                    </a:cubicBezTo>
                    <a:close/>
                    <a:moveTo>
                      <a:pt x="34289" y="67166"/>
                    </a:moveTo>
                    <a:cubicBezTo>
                      <a:pt x="60325" y="58911"/>
                      <a:pt x="96520" y="46846"/>
                      <a:pt x="102235" y="20176"/>
                    </a:cubicBezTo>
                    <a:cubicBezTo>
                      <a:pt x="74295" y="17636"/>
                      <a:pt x="50164" y="25256"/>
                      <a:pt x="27305" y="37321"/>
                    </a:cubicBezTo>
                    <a:cubicBezTo>
                      <a:pt x="24130" y="49386"/>
                      <a:pt x="24764" y="57641"/>
                      <a:pt x="34289" y="67166"/>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300" name="Google Shape;300;p5"/>
            <p:cNvSpPr/>
            <p:nvPr/>
          </p:nvSpPr>
          <p:spPr>
            <a:xfrm>
              <a:off x="2776508" y="1006744"/>
              <a:ext cx="212021" cy="115156"/>
            </a:xfrm>
            <a:custGeom>
              <a:avLst/>
              <a:gdLst/>
              <a:ahLst/>
              <a:cxnLst/>
              <a:rect l="l" t="t" r="r" b="b"/>
              <a:pathLst>
                <a:path w="550703" h="299106" extrusionOk="0">
                  <a:moveTo>
                    <a:pt x="315400" y="163550"/>
                  </a:moveTo>
                  <a:cubicBezTo>
                    <a:pt x="376995" y="159105"/>
                    <a:pt x="479865" y="221335"/>
                    <a:pt x="505265" y="137515"/>
                  </a:cubicBezTo>
                  <a:cubicBezTo>
                    <a:pt x="521140" y="29565"/>
                    <a:pt x="410015" y="17500"/>
                    <a:pt x="347150" y="85445"/>
                  </a:cubicBezTo>
                  <a:cubicBezTo>
                    <a:pt x="271585" y="162915"/>
                    <a:pt x="215070" y="322300"/>
                    <a:pt x="82355" y="296265"/>
                  </a:cubicBezTo>
                  <a:cubicBezTo>
                    <a:pt x="-122750" y="216255"/>
                    <a:pt x="103945" y="13055"/>
                    <a:pt x="235390" y="104495"/>
                  </a:cubicBezTo>
                  <a:cubicBezTo>
                    <a:pt x="255075" y="120370"/>
                    <a:pt x="243645" y="141960"/>
                    <a:pt x="220150" y="127990"/>
                  </a:cubicBezTo>
                  <a:cubicBezTo>
                    <a:pt x="107120" y="72745"/>
                    <a:pt x="-35755" y="251180"/>
                    <a:pt x="118550" y="248640"/>
                  </a:cubicBezTo>
                  <a:cubicBezTo>
                    <a:pt x="248725" y="211810"/>
                    <a:pt x="274760" y="49885"/>
                    <a:pt x="402395" y="9245"/>
                  </a:cubicBezTo>
                  <a:cubicBezTo>
                    <a:pt x="433510" y="1625"/>
                    <a:pt x="474785" y="-10440"/>
                    <a:pt x="498280" y="17500"/>
                  </a:cubicBezTo>
                  <a:cubicBezTo>
                    <a:pt x="519235" y="48615"/>
                    <a:pt x="559240" y="75920"/>
                    <a:pt x="549080" y="117830"/>
                  </a:cubicBezTo>
                  <a:cubicBezTo>
                    <a:pt x="541460" y="223240"/>
                    <a:pt x="350325" y="257530"/>
                    <a:pt x="315400" y="163550"/>
                  </a:cubicBezTo>
                  <a:close/>
                  <a:moveTo>
                    <a:pt x="128710" y="265785"/>
                  </a:moveTo>
                  <a:cubicBezTo>
                    <a:pt x="119820" y="279120"/>
                    <a:pt x="105215" y="267055"/>
                    <a:pt x="94420" y="274040"/>
                  </a:cubicBezTo>
                  <a:cubicBezTo>
                    <a:pt x="113470" y="281660"/>
                    <a:pt x="117280" y="256260"/>
                    <a:pt x="133790" y="268960"/>
                  </a:cubicBezTo>
                  <a:cubicBezTo>
                    <a:pt x="135060" y="268960"/>
                    <a:pt x="136330" y="267690"/>
                    <a:pt x="137600" y="267055"/>
                  </a:cubicBezTo>
                  <a:cubicBezTo>
                    <a:pt x="134425" y="266420"/>
                    <a:pt x="131885" y="266420"/>
                    <a:pt x="128710" y="265785"/>
                  </a:cubicBezTo>
                  <a:close/>
                  <a:moveTo>
                    <a:pt x="39175" y="164820"/>
                  </a:moveTo>
                  <a:cubicBezTo>
                    <a:pt x="11870" y="209270"/>
                    <a:pt x="25205" y="257530"/>
                    <a:pt x="65210" y="265150"/>
                  </a:cubicBezTo>
                  <a:cubicBezTo>
                    <a:pt x="34730" y="237210"/>
                    <a:pt x="20125" y="205460"/>
                    <a:pt x="39175" y="16482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sp>
          <p:nvSpPr>
            <p:cNvPr id="301" name="Google Shape;301;p5"/>
            <p:cNvSpPr/>
            <p:nvPr/>
          </p:nvSpPr>
          <p:spPr>
            <a:xfrm rot="1466637">
              <a:off x="5246242" y="579297"/>
              <a:ext cx="132710" cy="129208"/>
            </a:xfrm>
            <a:custGeom>
              <a:avLst/>
              <a:gdLst/>
              <a:ahLst/>
              <a:cxnLst/>
              <a:rect l="l" t="t" r="r" b="b"/>
              <a:pathLst>
                <a:path w="274579" h="267334" extrusionOk="0">
                  <a:moveTo>
                    <a:pt x="222259" y="167640"/>
                  </a:moveTo>
                  <a:cubicBezTo>
                    <a:pt x="200669" y="206375"/>
                    <a:pt x="227974" y="238760"/>
                    <a:pt x="193049" y="267335"/>
                  </a:cubicBezTo>
                  <a:cubicBezTo>
                    <a:pt x="166379" y="251460"/>
                    <a:pt x="158124" y="217805"/>
                    <a:pt x="132724" y="198755"/>
                  </a:cubicBezTo>
                  <a:cubicBezTo>
                    <a:pt x="50809" y="235585"/>
                    <a:pt x="-626" y="271780"/>
                    <a:pt x="51444" y="151130"/>
                  </a:cubicBezTo>
                  <a:cubicBezTo>
                    <a:pt x="27949" y="105410"/>
                    <a:pt x="-53966" y="71120"/>
                    <a:pt x="55889" y="73660"/>
                  </a:cubicBezTo>
                  <a:cubicBezTo>
                    <a:pt x="107959" y="83820"/>
                    <a:pt x="113674" y="19685"/>
                    <a:pt x="156854" y="0"/>
                  </a:cubicBezTo>
                  <a:cubicBezTo>
                    <a:pt x="186064" y="11430"/>
                    <a:pt x="174634" y="57785"/>
                    <a:pt x="184794" y="83185"/>
                  </a:cubicBezTo>
                  <a:cubicBezTo>
                    <a:pt x="215274" y="124460"/>
                    <a:pt x="346084" y="109220"/>
                    <a:pt x="222259" y="167640"/>
                  </a:cubicBezTo>
                  <a:close/>
                  <a:moveTo>
                    <a:pt x="151774" y="35560"/>
                  </a:moveTo>
                  <a:cubicBezTo>
                    <a:pt x="100339" y="85725"/>
                    <a:pt x="120659" y="93980"/>
                    <a:pt x="39379" y="97790"/>
                  </a:cubicBezTo>
                  <a:cubicBezTo>
                    <a:pt x="53349" y="115570"/>
                    <a:pt x="65414" y="131445"/>
                    <a:pt x="76844" y="146685"/>
                  </a:cubicBezTo>
                  <a:cubicBezTo>
                    <a:pt x="74304" y="165735"/>
                    <a:pt x="60969" y="180340"/>
                    <a:pt x="63509" y="201295"/>
                  </a:cubicBezTo>
                  <a:cubicBezTo>
                    <a:pt x="123199" y="180975"/>
                    <a:pt x="142884" y="154940"/>
                    <a:pt x="178444" y="226695"/>
                  </a:cubicBezTo>
                  <a:cubicBezTo>
                    <a:pt x="181619" y="231140"/>
                    <a:pt x="184794" y="234950"/>
                    <a:pt x="191779" y="231140"/>
                  </a:cubicBezTo>
                  <a:cubicBezTo>
                    <a:pt x="200034" y="175260"/>
                    <a:pt x="182889" y="165735"/>
                    <a:pt x="231784" y="129540"/>
                  </a:cubicBezTo>
                  <a:cubicBezTo>
                    <a:pt x="152409" y="103505"/>
                    <a:pt x="167014" y="113030"/>
                    <a:pt x="151774" y="35560"/>
                  </a:cubicBezTo>
                  <a:close/>
                </a:path>
              </a:pathLst>
            </a:custGeom>
            <a:solidFill>
              <a:srgbClr val="30485C">
                <a:alpha val="201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dirty="0">
                <a:solidFill>
                  <a:srgbClr val="000000"/>
                </a:solidFill>
                <a:latin typeface="Short Stack"/>
                <a:ea typeface="Short Stack"/>
                <a:cs typeface="Short Stack"/>
                <a:sym typeface="Short Stack"/>
              </a:endParaRPr>
            </a:p>
          </p:txBody>
        </p:sp>
      </p:grpSp>
      <p:sp>
        <p:nvSpPr>
          <p:cNvPr id="302" name="Google Shape;302;p5"/>
          <p:cNvSpPr txBox="1">
            <a:spLocks noGrp="1"/>
          </p:cNvSpPr>
          <p:nvPr>
            <p:ph type="title"/>
          </p:nvPr>
        </p:nvSpPr>
        <p:spPr>
          <a:xfrm>
            <a:off x="1371167" y="882701"/>
            <a:ext cx="9449600" cy="733600"/>
          </a:xfrm>
          <a:prstGeom prst="rect">
            <a:avLst/>
          </a:prstGeom>
        </p:spPr>
        <p:txBody>
          <a:bodyPr spcFirstLastPara="1" wrap="square" lIns="0" tIns="0" rIns="0" bIns="0"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03" name="Google Shape;303;p5"/>
          <p:cNvSpPr txBox="1">
            <a:spLocks noGrp="1"/>
          </p:cNvSpPr>
          <p:nvPr>
            <p:ph type="body" idx="1"/>
          </p:nvPr>
        </p:nvSpPr>
        <p:spPr>
          <a:xfrm>
            <a:off x="1371167" y="1770603"/>
            <a:ext cx="9449600" cy="3577600"/>
          </a:xfrm>
          <a:prstGeom prst="rect">
            <a:avLst/>
          </a:prstGeom>
        </p:spPr>
        <p:txBody>
          <a:bodyPr spcFirstLastPara="1" wrap="square" lIns="0" tIns="0" rIns="0" bIns="0" anchor="t" anchorCtr="0">
            <a:noAutofit/>
          </a:bodyPr>
          <a:lstStyle>
            <a:lvl1pPr marL="609585" lvl="0" indent="-457189" rtl="0">
              <a:spcBef>
                <a:spcPts val="800"/>
              </a:spcBef>
              <a:spcAft>
                <a:spcPts val="0"/>
              </a:spcAft>
              <a:buSzPts val="1800"/>
              <a:buChar char="✘"/>
              <a:defRPr/>
            </a:lvl1pPr>
            <a:lvl2pPr marL="1219170" lvl="1" indent="-457189" rtl="0">
              <a:spcBef>
                <a:spcPts val="0"/>
              </a:spcBef>
              <a:spcAft>
                <a:spcPts val="0"/>
              </a:spcAft>
              <a:buSzPts val="1800"/>
              <a:buChar char="✗"/>
              <a:defRPr/>
            </a:lvl2pPr>
            <a:lvl3pPr marL="1828754" lvl="2" indent="-457189" rtl="0">
              <a:spcBef>
                <a:spcPts val="0"/>
              </a:spcBef>
              <a:spcAft>
                <a:spcPts val="0"/>
              </a:spcAft>
              <a:buSzPts val="1800"/>
              <a:buChar char="✗"/>
              <a:defRPr/>
            </a:lvl3pPr>
            <a:lvl4pPr marL="2438339" lvl="3" indent="-457189" rtl="0">
              <a:spcBef>
                <a:spcPts val="0"/>
              </a:spcBef>
              <a:spcAft>
                <a:spcPts val="0"/>
              </a:spcAft>
              <a:buSzPts val="1800"/>
              <a:buChar char="✗"/>
              <a:defRPr/>
            </a:lvl4pPr>
            <a:lvl5pPr marL="3047924" lvl="4" indent="-507987" rtl="0">
              <a:spcBef>
                <a:spcPts val="0"/>
              </a:spcBef>
              <a:spcAft>
                <a:spcPts val="0"/>
              </a:spcAft>
              <a:buSzPts val="2400"/>
              <a:buChar char="✗"/>
              <a:defRPr/>
            </a:lvl5pPr>
            <a:lvl6pPr marL="3657509" lvl="5" indent="-507987" rtl="0">
              <a:spcBef>
                <a:spcPts val="0"/>
              </a:spcBef>
              <a:spcAft>
                <a:spcPts val="0"/>
              </a:spcAft>
              <a:buSzPts val="2400"/>
              <a:buChar char="✗"/>
              <a:defRPr/>
            </a:lvl6pPr>
            <a:lvl7pPr marL="4267093" lvl="6" indent="-507987" rtl="0">
              <a:spcBef>
                <a:spcPts val="0"/>
              </a:spcBef>
              <a:spcAft>
                <a:spcPts val="0"/>
              </a:spcAft>
              <a:buSzPts val="2400"/>
              <a:buChar char="✗"/>
              <a:defRPr/>
            </a:lvl7pPr>
            <a:lvl8pPr marL="4876678" lvl="7" indent="-507987" rtl="0">
              <a:spcBef>
                <a:spcPts val="0"/>
              </a:spcBef>
              <a:spcAft>
                <a:spcPts val="0"/>
              </a:spcAft>
              <a:buSzPts val="2400"/>
              <a:buChar char="✗"/>
              <a:defRPr/>
            </a:lvl8pPr>
            <a:lvl9pPr marL="5486263" lvl="8" indent="-507987" rtl="0">
              <a:spcBef>
                <a:spcPts val="0"/>
              </a:spcBef>
              <a:spcAft>
                <a:spcPts val="0"/>
              </a:spcAft>
              <a:buSzPts val="2400"/>
              <a:buChar char="✗"/>
              <a:defRPr/>
            </a:lvl9pPr>
          </a:lstStyle>
          <a:p>
            <a:endParaRPr/>
          </a:p>
        </p:txBody>
      </p:sp>
      <p:sp>
        <p:nvSpPr>
          <p:cNvPr id="304" name="Google Shape;304;p5"/>
          <p:cNvSpPr txBox="1">
            <a:spLocks noGrp="1"/>
          </p:cNvSpPr>
          <p:nvPr>
            <p:ph type="sldNum" idx="12"/>
          </p:nvPr>
        </p:nvSpPr>
        <p:spPr>
          <a:xfrm>
            <a:off x="5730167" y="6333133"/>
            <a:ext cx="731600" cy="3692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algn="ctr"/>
            <a:fld id="{00000000-1234-1234-1234-123412341234}" type="slidenum">
              <a:rPr lang="en" smtClean="0"/>
              <a:pPr algn="ctr"/>
              <a:t>‹#›</a:t>
            </a:fld>
            <a:endParaRPr lang="en" dirty="0"/>
          </a:p>
        </p:txBody>
      </p:sp>
    </p:spTree>
    <p:extLst>
      <p:ext uri="{BB962C8B-B14F-4D97-AF65-F5344CB8AC3E}">
        <p14:creationId xmlns:p14="http://schemas.microsoft.com/office/powerpoint/2010/main" val="6910995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9612567" y="669600"/>
            <a:ext cx="274800" cy="274800"/>
          </a:xfrm>
          <a:prstGeom prst="ellipse">
            <a:avLst/>
          </a:prstGeom>
          <a:solidFill>
            <a:srgbClr val="00D1C6">
              <a:alpha val="8692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1" name="Google Shape;11;p2"/>
          <p:cNvSpPr/>
          <p:nvPr/>
        </p:nvSpPr>
        <p:spPr>
          <a:xfrm>
            <a:off x="1596633" y="-1070367"/>
            <a:ext cx="8998800" cy="8998800"/>
          </a:xfrm>
          <a:prstGeom prst="ellipse">
            <a:avLst/>
          </a:prstGeom>
          <a:noFill/>
          <a:ln w="9525" cap="flat" cmpd="sng">
            <a:solidFill>
              <a:srgbClr val="A1BECC"/>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2" name="Google Shape;12;p2"/>
          <p:cNvSpPr txBox="1">
            <a:spLocks noGrp="1"/>
          </p:cNvSpPr>
          <p:nvPr>
            <p:ph type="ctrTitle"/>
          </p:nvPr>
        </p:nvSpPr>
        <p:spPr>
          <a:xfrm>
            <a:off x="3007233" y="2655767"/>
            <a:ext cx="6177600" cy="15464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6400"/>
            </a:lvl1pPr>
            <a:lvl2pPr lvl="1" algn="ctr">
              <a:spcBef>
                <a:spcPts val="0"/>
              </a:spcBef>
              <a:spcAft>
                <a:spcPts val="0"/>
              </a:spcAft>
              <a:buSzPts val="6000"/>
              <a:buNone/>
              <a:defRPr sz="8000"/>
            </a:lvl2pPr>
            <a:lvl3pPr lvl="2" algn="ctr">
              <a:spcBef>
                <a:spcPts val="0"/>
              </a:spcBef>
              <a:spcAft>
                <a:spcPts val="0"/>
              </a:spcAft>
              <a:buSzPts val="6000"/>
              <a:buNone/>
              <a:defRPr sz="8000"/>
            </a:lvl3pPr>
            <a:lvl4pPr lvl="3" algn="ctr">
              <a:spcBef>
                <a:spcPts val="0"/>
              </a:spcBef>
              <a:spcAft>
                <a:spcPts val="0"/>
              </a:spcAft>
              <a:buSzPts val="6000"/>
              <a:buNone/>
              <a:defRPr sz="8000"/>
            </a:lvl4pPr>
            <a:lvl5pPr lvl="4" algn="ctr">
              <a:spcBef>
                <a:spcPts val="0"/>
              </a:spcBef>
              <a:spcAft>
                <a:spcPts val="0"/>
              </a:spcAft>
              <a:buSzPts val="6000"/>
              <a:buNone/>
              <a:defRPr sz="8000"/>
            </a:lvl5pPr>
            <a:lvl6pPr lvl="5" algn="ctr">
              <a:spcBef>
                <a:spcPts val="0"/>
              </a:spcBef>
              <a:spcAft>
                <a:spcPts val="0"/>
              </a:spcAft>
              <a:buSzPts val="6000"/>
              <a:buNone/>
              <a:defRPr sz="8000"/>
            </a:lvl6pPr>
            <a:lvl7pPr lvl="6" algn="ctr">
              <a:spcBef>
                <a:spcPts val="0"/>
              </a:spcBef>
              <a:spcAft>
                <a:spcPts val="0"/>
              </a:spcAft>
              <a:buSzPts val="6000"/>
              <a:buNone/>
              <a:defRPr sz="8000"/>
            </a:lvl7pPr>
            <a:lvl8pPr lvl="7" algn="ctr">
              <a:spcBef>
                <a:spcPts val="0"/>
              </a:spcBef>
              <a:spcAft>
                <a:spcPts val="0"/>
              </a:spcAft>
              <a:buSzPts val="6000"/>
              <a:buNone/>
              <a:defRPr sz="8000"/>
            </a:lvl8pPr>
            <a:lvl9pPr lvl="8" algn="ctr">
              <a:spcBef>
                <a:spcPts val="0"/>
              </a:spcBef>
              <a:spcAft>
                <a:spcPts val="0"/>
              </a:spcAft>
              <a:buSzPts val="6000"/>
              <a:buNone/>
              <a:defRPr sz="8000"/>
            </a:lvl9pPr>
          </a:lstStyle>
          <a:p>
            <a:endParaRPr/>
          </a:p>
        </p:txBody>
      </p:sp>
      <p:sp>
        <p:nvSpPr>
          <p:cNvPr id="13" name="Google Shape;13;p2"/>
          <p:cNvSpPr/>
          <p:nvPr/>
        </p:nvSpPr>
        <p:spPr>
          <a:xfrm>
            <a:off x="356733" y="-1182333"/>
            <a:ext cx="3129600" cy="3129600"/>
          </a:xfrm>
          <a:prstGeom prst="donut">
            <a:avLst>
              <a:gd name="adj" fmla="val 29778"/>
            </a:avLst>
          </a:prstGeom>
          <a:solidFill>
            <a:srgbClr val="00D1C6">
              <a:alpha val="8692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4" name="Google Shape;14;p2"/>
          <p:cNvSpPr/>
          <p:nvPr/>
        </p:nvSpPr>
        <p:spPr>
          <a:xfrm>
            <a:off x="11131833" y="3843167"/>
            <a:ext cx="1304800" cy="1304800"/>
          </a:xfrm>
          <a:prstGeom prst="ellipse">
            <a:avLst/>
          </a:prstGeom>
          <a:solidFill>
            <a:srgbClr val="ED4A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5" name="Google Shape;15;p2"/>
          <p:cNvSpPr/>
          <p:nvPr/>
        </p:nvSpPr>
        <p:spPr>
          <a:xfrm>
            <a:off x="3007233" y="722400"/>
            <a:ext cx="876800" cy="876800"/>
          </a:xfrm>
          <a:prstGeom prst="ellipse">
            <a:avLst/>
          </a:prstGeom>
          <a:solidFill>
            <a:srgbClr val="00ACC3">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6" name="Google Shape;16;p2"/>
          <p:cNvSpPr/>
          <p:nvPr/>
        </p:nvSpPr>
        <p:spPr>
          <a:xfrm>
            <a:off x="9003667" y="4620133"/>
            <a:ext cx="3045600" cy="3045600"/>
          </a:xfrm>
          <a:prstGeom prst="donut">
            <a:avLst>
              <a:gd name="adj" fmla="val 11909"/>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7" name="Google Shape;17;p2"/>
          <p:cNvSpPr/>
          <p:nvPr/>
        </p:nvSpPr>
        <p:spPr>
          <a:xfrm>
            <a:off x="183700" y="4257600"/>
            <a:ext cx="876800" cy="876800"/>
          </a:xfrm>
          <a:prstGeom prst="ellipse">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8" name="Google Shape;18;p2"/>
          <p:cNvSpPr/>
          <p:nvPr/>
        </p:nvSpPr>
        <p:spPr>
          <a:xfrm>
            <a:off x="502067" y="5623033"/>
            <a:ext cx="1610400" cy="1610400"/>
          </a:xfrm>
          <a:prstGeom prst="donut">
            <a:avLst>
              <a:gd name="adj" fmla="val 42915"/>
            </a:avLst>
          </a:prstGeom>
          <a:solidFill>
            <a:srgbClr val="65BB48">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9" name="Google Shape;19;p2"/>
          <p:cNvSpPr/>
          <p:nvPr/>
        </p:nvSpPr>
        <p:spPr>
          <a:xfrm>
            <a:off x="10992833" y="3389267"/>
            <a:ext cx="406400" cy="406400"/>
          </a:xfrm>
          <a:prstGeom prst="ellipse">
            <a:avLst/>
          </a:prstGeom>
          <a:solidFill>
            <a:srgbClr val="E8004C">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20" name="Google Shape;20;p2"/>
          <p:cNvSpPr/>
          <p:nvPr/>
        </p:nvSpPr>
        <p:spPr>
          <a:xfrm>
            <a:off x="10131700" y="-400333"/>
            <a:ext cx="1827600" cy="1827600"/>
          </a:xfrm>
          <a:prstGeom prst="ellipse">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21" name="Google Shape;21;p2"/>
          <p:cNvSpPr/>
          <p:nvPr/>
        </p:nvSpPr>
        <p:spPr>
          <a:xfrm>
            <a:off x="10992833" y="1070467"/>
            <a:ext cx="876800" cy="876800"/>
          </a:xfrm>
          <a:prstGeom prst="ellipse">
            <a:avLst/>
          </a:prstGeom>
          <a:solidFill>
            <a:srgbClr val="65BB48">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22" name="Google Shape;22;p2"/>
          <p:cNvSpPr/>
          <p:nvPr/>
        </p:nvSpPr>
        <p:spPr>
          <a:xfrm>
            <a:off x="285300" y="927867"/>
            <a:ext cx="1162000" cy="1162000"/>
          </a:xfrm>
          <a:prstGeom prst="ellipse">
            <a:avLst/>
          </a:prstGeom>
          <a:noFill/>
          <a:ln w="9525" cap="flat" cmpd="sng">
            <a:solidFill>
              <a:srgbClr val="00ACC3"/>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23" name="Google Shape;23;p2"/>
          <p:cNvSpPr/>
          <p:nvPr/>
        </p:nvSpPr>
        <p:spPr>
          <a:xfrm>
            <a:off x="-162900" y="3911000"/>
            <a:ext cx="1570000" cy="1570000"/>
          </a:xfrm>
          <a:prstGeom prst="ellipse">
            <a:avLst/>
          </a:prstGeom>
          <a:noFill/>
          <a:ln w="9525" cap="flat" cmpd="sng">
            <a:solidFill>
              <a:srgbClr val="BBCD00"/>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24" name="Google Shape;24;p2"/>
          <p:cNvSpPr/>
          <p:nvPr/>
        </p:nvSpPr>
        <p:spPr>
          <a:xfrm>
            <a:off x="10866767" y="944400"/>
            <a:ext cx="1128800" cy="1128800"/>
          </a:xfrm>
          <a:prstGeom prst="ellipse">
            <a:avLst/>
          </a:prstGeom>
          <a:noFill/>
          <a:ln w="9525" cap="flat" cmpd="sng">
            <a:solidFill>
              <a:srgbClr val="65BB48"/>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25" name="Google Shape;25;p2"/>
          <p:cNvSpPr/>
          <p:nvPr/>
        </p:nvSpPr>
        <p:spPr>
          <a:xfrm>
            <a:off x="1407100" y="5206100"/>
            <a:ext cx="274800" cy="274800"/>
          </a:xfrm>
          <a:prstGeom prst="ellipse">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Tree>
    <p:extLst>
      <p:ext uri="{BB962C8B-B14F-4D97-AF65-F5344CB8AC3E}">
        <p14:creationId xmlns:p14="http://schemas.microsoft.com/office/powerpoint/2010/main" val="188388588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Subtitle">
  <p:cSld name="Subtitle">
    <p:spTree>
      <p:nvGrpSpPr>
        <p:cNvPr id="1" name="Shape 26"/>
        <p:cNvGrpSpPr/>
        <p:nvPr/>
      </p:nvGrpSpPr>
      <p:grpSpPr>
        <a:xfrm>
          <a:off x="0" y="0"/>
          <a:ext cx="0" cy="0"/>
          <a:chOff x="0" y="0"/>
          <a:chExt cx="0" cy="0"/>
        </a:xfrm>
      </p:grpSpPr>
      <p:sp>
        <p:nvSpPr>
          <p:cNvPr id="27" name="Google Shape;27;p3"/>
          <p:cNvSpPr/>
          <p:nvPr/>
        </p:nvSpPr>
        <p:spPr>
          <a:xfrm>
            <a:off x="4077600" y="-393933"/>
            <a:ext cx="4036800" cy="4037200"/>
          </a:xfrm>
          <a:prstGeom prst="ellipse">
            <a:avLst/>
          </a:prstGeom>
          <a:noFill/>
          <a:ln w="9525" cap="flat" cmpd="sng">
            <a:solidFill>
              <a:srgbClr val="A1BECC"/>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28" name="Google Shape;28;p3"/>
          <p:cNvSpPr txBox="1">
            <a:spLocks noGrp="1"/>
          </p:cNvSpPr>
          <p:nvPr>
            <p:ph type="ctrTitle"/>
          </p:nvPr>
        </p:nvSpPr>
        <p:spPr>
          <a:xfrm>
            <a:off x="2365000" y="3228733"/>
            <a:ext cx="7462000" cy="1546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600"/>
              <a:buNone/>
              <a:defRPr sz="4800"/>
            </a:lvl1pPr>
            <a:lvl2pPr lvl="1" algn="ctr" rtl="0">
              <a:spcBef>
                <a:spcPts val="0"/>
              </a:spcBef>
              <a:spcAft>
                <a:spcPts val="0"/>
              </a:spcAft>
              <a:buSzPts val="4800"/>
              <a:buNone/>
              <a:defRPr sz="6400"/>
            </a:lvl2pPr>
            <a:lvl3pPr lvl="2" algn="ctr" rtl="0">
              <a:spcBef>
                <a:spcPts val="0"/>
              </a:spcBef>
              <a:spcAft>
                <a:spcPts val="0"/>
              </a:spcAft>
              <a:buSzPts val="4800"/>
              <a:buNone/>
              <a:defRPr sz="6400"/>
            </a:lvl3pPr>
            <a:lvl4pPr lvl="3" algn="ctr" rtl="0">
              <a:spcBef>
                <a:spcPts val="0"/>
              </a:spcBef>
              <a:spcAft>
                <a:spcPts val="0"/>
              </a:spcAft>
              <a:buSzPts val="4800"/>
              <a:buNone/>
              <a:defRPr sz="6400"/>
            </a:lvl4pPr>
            <a:lvl5pPr lvl="4" algn="ctr" rtl="0">
              <a:spcBef>
                <a:spcPts val="0"/>
              </a:spcBef>
              <a:spcAft>
                <a:spcPts val="0"/>
              </a:spcAft>
              <a:buSzPts val="4800"/>
              <a:buNone/>
              <a:defRPr sz="6400"/>
            </a:lvl5pPr>
            <a:lvl6pPr lvl="5" algn="ctr" rtl="0">
              <a:spcBef>
                <a:spcPts val="0"/>
              </a:spcBef>
              <a:spcAft>
                <a:spcPts val="0"/>
              </a:spcAft>
              <a:buSzPts val="4800"/>
              <a:buNone/>
              <a:defRPr sz="6400"/>
            </a:lvl6pPr>
            <a:lvl7pPr lvl="6" algn="ctr" rtl="0">
              <a:spcBef>
                <a:spcPts val="0"/>
              </a:spcBef>
              <a:spcAft>
                <a:spcPts val="0"/>
              </a:spcAft>
              <a:buSzPts val="4800"/>
              <a:buNone/>
              <a:defRPr sz="6400"/>
            </a:lvl7pPr>
            <a:lvl8pPr lvl="7" algn="ctr" rtl="0">
              <a:spcBef>
                <a:spcPts val="0"/>
              </a:spcBef>
              <a:spcAft>
                <a:spcPts val="0"/>
              </a:spcAft>
              <a:buSzPts val="4800"/>
              <a:buNone/>
              <a:defRPr sz="6400"/>
            </a:lvl8pPr>
            <a:lvl9pPr lvl="8" algn="ctr" rtl="0">
              <a:spcBef>
                <a:spcPts val="0"/>
              </a:spcBef>
              <a:spcAft>
                <a:spcPts val="0"/>
              </a:spcAft>
              <a:buSzPts val="4800"/>
              <a:buNone/>
              <a:defRPr sz="6400"/>
            </a:lvl9pPr>
          </a:lstStyle>
          <a:p>
            <a:endParaRPr/>
          </a:p>
        </p:txBody>
      </p:sp>
      <p:sp>
        <p:nvSpPr>
          <p:cNvPr id="29" name="Google Shape;29;p3"/>
          <p:cNvSpPr txBox="1">
            <a:spLocks noGrp="1"/>
          </p:cNvSpPr>
          <p:nvPr>
            <p:ph type="subTitle" idx="1"/>
          </p:nvPr>
        </p:nvSpPr>
        <p:spPr>
          <a:xfrm>
            <a:off x="2365000" y="4599539"/>
            <a:ext cx="7462000" cy="10464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A1BECC"/>
              </a:buClr>
              <a:buSzPts val="2400"/>
              <a:buNone/>
              <a:defRPr b="1">
                <a:solidFill>
                  <a:srgbClr val="A1BECC"/>
                </a:solidFill>
              </a:defRPr>
            </a:lvl1pPr>
            <a:lvl2pPr lvl="1" algn="ctr" rtl="0">
              <a:spcBef>
                <a:spcPts val="0"/>
              </a:spcBef>
              <a:spcAft>
                <a:spcPts val="0"/>
              </a:spcAft>
              <a:buClr>
                <a:srgbClr val="A1BECC"/>
              </a:buClr>
              <a:buSzPts val="3000"/>
              <a:buNone/>
              <a:defRPr sz="4000" b="1">
                <a:solidFill>
                  <a:srgbClr val="A1BECC"/>
                </a:solidFill>
              </a:defRPr>
            </a:lvl2pPr>
            <a:lvl3pPr lvl="2" algn="ctr" rtl="0">
              <a:spcBef>
                <a:spcPts val="0"/>
              </a:spcBef>
              <a:spcAft>
                <a:spcPts val="0"/>
              </a:spcAft>
              <a:buClr>
                <a:srgbClr val="A1BECC"/>
              </a:buClr>
              <a:buSzPts val="3000"/>
              <a:buNone/>
              <a:defRPr sz="4000" b="1">
                <a:solidFill>
                  <a:srgbClr val="A1BECC"/>
                </a:solidFill>
              </a:defRPr>
            </a:lvl3pPr>
            <a:lvl4pPr lvl="3" algn="ctr" rtl="0">
              <a:spcBef>
                <a:spcPts val="0"/>
              </a:spcBef>
              <a:spcAft>
                <a:spcPts val="0"/>
              </a:spcAft>
              <a:buClr>
                <a:srgbClr val="A1BECC"/>
              </a:buClr>
              <a:buSzPts val="3000"/>
              <a:buNone/>
              <a:defRPr sz="4000" b="1">
                <a:solidFill>
                  <a:srgbClr val="A1BECC"/>
                </a:solidFill>
              </a:defRPr>
            </a:lvl4pPr>
            <a:lvl5pPr lvl="4" algn="ctr" rtl="0">
              <a:spcBef>
                <a:spcPts val="0"/>
              </a:spcBef>
              <a:spcAft>
                <a:spcPts val="0"/>
              </a:spcAft>
              <a:buClr>
                <a:srgbClr val="A1BECC"/>
              </a:buClr>
              <a:buSzPts val="3000"/>
              <a:buNone/>
              <a:defRPr sz="4000" b="1">
                <a:solidFill>
                  <a:srgbClr val="A1BECC"/>
                </a:solidFill>
              </a:defRPr>
            </a:lvl5pPr>
            <a:lvl6pPr lvl="5" algn="ctr" rtl="0">
              <a:spcBef>
                <a:spcPts val="0"/>
              </a:spcBef>
              <a:spcAft>
                <a:spcPts val="0"/>
              </a:spcAft>
              <a:buClr>
                <a:srgbClr val="A1BECC"/>
              </a:buClr>
              <a:buSzPts val="3000"/>
              <a:buNone/>
              <a:defRPr sz="4000" b="1">
                <a:solidFill>
                  <a:srgbClr val="A1BECC"/>
                </a:solidFill>
              </a:defRPr>
            </a:lvl6pPr>
            <a:lvl7pPr lvl="6" algn="ctr" rtl="0">
              <a:spcBef>
                <a:spcPts val="0"/>
              </a:spcBef>
              <a:spcAft>
                <a:spcPts val="0"/>
              </a:spcAft>
              <a:buClr>
                <a:srgbClr val="A1BECC"/>
              </a:buClr>
              <a:buSzPts val="3000"/>
              <a:buNone/>
              <a:defRPr sz="4000" b="1">
                <a:solidFill>
                  <a:srgbClr val="A1BECC"/>
                </a:solidFill>
              </a:defRPr>
            </a:lvl7pPr>
            <a:lvl8pPr lvl="7" algn="ctr" rtl="0">
              <a:spcBef>
                <a:spcPts val="0"/>
              </a:spcBef>
              <a:spcAft>
                <a:spcPts val="0"/>
              </a:spcAft>
              <a:buClr>
                <a:srgbClr val="A1BECC"/>
              </a:buClr>
              <a:buSzPts val="3000"/>
              <a:buNone/>
              <a:defRPr sz="4000" b="1">
                <a:solidFill>
                  <a:srgbClr val="A1BECC"/>
                </a:solidFill>
              </a:defRPr>
            </a:lvl8pPr>
            <a:lvl9pPr lvl="8" algn="ctr" rtl="0">
              <a:spcBef>
                <a:spcPts val="0"/>
              </a:spcBef>
              <a:spcAft>
                <a:spcPts val="0"/>
              </a:spcAft>
              <a:buClr>
                <a:srgbClr val="A1BECC"/>
              </a:buClr>
              <a:buSzPts val="3000"/>
              <a:buNone/>
              <a:defRPr sz="4000" b="1">
                <a:solidFill>
                  <a:srgbClr val="A1BECC"/>
                </a:solidFill>
              </a:defRPr>
            </a:lvl9pPr>
          </a:lstStyle>
          <a:p>
            <a:endParaRPr/>
          </a:p>
        </p:txBody>
      </p:sp>
      <p:sp>
        <p:nvSpPr>
          <p:cNvPr id="30" name="Google Shape;30;p3"/>
          <p:cNvSpPr/>
          <p:nvPr/>
        </p:nvSpPr>
        <p:spPr>
          <a:xfrm>
            <a:off x="1886051" y="5317633"/>
            <a:ext cx="274800" cy="274800"/>
          </a:xfrm>
          <a:prstGeom prst="ellipse">
            <a:avLst/>
          </a:prstGeom>
          <a:solidFill>
            <a:srgbClr val="00D1C6">
              <a:alpha val="8692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31" name="Google Shape;31;p3"/>
          <p:cNvSpPr/>
          <p:nvPr/>
        </p:nvSpPr>
        <p:spPr>
          <a:xfrm>
            <a:off x="10173533" y="3292833"/>
            <a:ext cx="3129600" cy="3129600"/>
          </a:xfrm>
          <a:prstGeom prst="donut">
            <a:avLst>
              <a:gd name="adj" fmla="val 29778"/>
            </a:avLst>
          </a:prstGeom>
          <a:solidFill>
            <a:srgbClr val="00ACC3">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32" name="Google Shape;32;p3"/>
          <p:cNvSpPr/>
          <p:nvPr/>
        </p:nvSpPr>
        <p:spPr>
          <a:xfrm>
            <a:off x="502067" y="1518933"/>
            <a:ext cx="1304800" cy="1304800"/>
          </a:xfrm>
          <a:prstGeom prst="ellipse">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33" name="Google Shape;33;p3"/>
          <p:cNvSpPr/>
          <p:nvPr/>
        </p:nvSpPr>
        <p:spPr>
          <a:xfrm>
            <a:off x="9653700" y="6216933"/>
            <a:ext cx="876800" cy="876800"/>
          </a:xfrm>
          <a:prstGeom prst="ellipse">
            <a:avLst/>
          </a:prstGeom>
          <a:solidFill>
            <a:srgbClr val="00D1C6">
              <a:alpha val="8692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34" name="Google Shape;34;p3"/>
          <p:cNvSpPr/>
          <p:nvPr/>
        </p:nvSpPr>
        <p:spPr>
          <a:xfrm>
            <a:off x="308233" y="-762267"/>
            <a:ext cx="3045600" cy="3045600"/>
          </a:xfrm>
          <a:prstGeom prst="donut">
            <a:avLst>
              <a:gd name="adj" fmla="val 11909"/>
            </a:avLst>
          </a:prstGeom>
          <a:solidFill>
            <a:srgbClr val="ED4A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35" name="Google Shape;35;p3"/>
          <p:cNvSpPr/>
          <p:nvPr/>
        </p:nvSpPr>
        <p:spPr>
          <a:xfrm>
            <a:off x="10010167" y="1223300"/>
            <a:ext cx="876800" cy="876800"/>
          </a:xfrm>
          <a:prstGeom prst="ellipse">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36" name="Google Shape;36;p3"/>
          <p:cNvSpPr/>
          <p:nvPr/>
        </p:nvSpPr>
        <p:spPr>
          <a:xfrm>
            <a:off x="10754567" y="-393933"/>
            <a:ext cx="1610400" cy="1610400"/>
          </a:xfrm>
          <a:prstGeom prst="donut">
            <a:avLst>
              <a:gd name="adj" fmla="val 42915"/>
            </a:avLst>
          </a:prstGeom>
          <a:solidFill>
            <a:srgbClr val="65BB48">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37" name="Google Shape;37;p3"/>
          <p:cNvSpPr/>
          <p:nvPr/>
        </p:nvSpPr>
        <p:spPr>
          <a:xfrm>
            <a:off x="1889600" y="2736867"/>
            <a:ext cx="406400" cy="406400"/>
          </a:xfrm>
          <a:prstGeom prst="ellipse">
            <a:avLst/>
          </a:prstGeom>
          <a:solidFill>
            <a:srgbClr val="E8004C">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38" name="Google Shape;38;p3"/>
          <p:cNvSpPr/>
          <p:nvPr/>
        </p:nvSpPr>
        <p:spPr>
          <a:xfrm>
            <a:off x="240667" y="5364333"/>
            <a:ext cx="1827600" cy="1827600"/>
          </a:xfrm>
          <a:prstGeom prst="ellipse">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39" name="Google Shape;39;p3"/>
          <p:cNvSpPr/>
          <p:nvPr/>
        </p:nvSpPr>
        <p:spPr>
          <a:xfrm>
            <a:off x="328061" y="4487395"/>
            <a:ext cx="608000" cy="608000"/>
          </a:xfrm>
          <a:prstGeom prst="ellipse">
            <a:avLst/>
          </a:prstGeom>
          <a:solidFill>
            <a:srgbClr val="65BB48">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40" name="Google Shape;40;p3"/>
          <p:cNvSpPr/>
          <p:nvPr/>
        </p:nvSpPr>
        <p:spPr>
          <a:xfrm>
            <a:off x="9429767" y="5992967"/>
            <a:ext cx="1324800" cy="1324400"/>
          </a:xfrm>
          <a:prstGeom prst="ellipse">
            <a:avLst/>
          </a:prstGeom>
          <a:noFill/>
          <a:ln w="9525" cap="flat" cmpd="sng">
            <a:solidFill>
              <a:srgbClr val="00ACC3"/>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41" name="Google Shape;41;p3"/>
          <p:cNvSpPr/>
          <p:nvPr/>
        </p:nvSpPr>
        <p:spPr>
          <a:xfrm>
            <a:off x="9827000" y="1040133"/>
            <a:ext cx="1243200" cy="1243200"/>
          </a:xfrm>
          <a:prstGeom prst="ellipse">
            <a:avLst/>
          </a:prstGeom>
          <a:noFill/>
          <a:ln w="9525" cap="flat" cmpd="sng">
            <a:solidFill>
              <a:srgbClr val="BBCD00"/>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42" name="Google Shape;42;p3"/>
          <p:cNvSpPr/>
          <p:nvPr/>
        </p:nvSpPr>
        <p:spPr>
          <a:xfrm>
            <a:off x="240667" y="4400000"/>
            <a:ext cx="782400" cy="782400"/>
          </a:xfrm>
          <a:prstGeom prst="ellipse">
            <a:avLst/>
          </a:prstGeom>
          <a:noFill/>
          <a:ln w="9525" cap="flat" cmpd="sng">
            <a:solidFill>
              <a:srgbClr val="65BB48"/>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43" name="Google Shape;43;p3"/>
          <p:cNvSpPr/>
          <p:nvPr/>
        </p:nvSpPr>
        <p:spPr>
          <a:xfrm>
            <a:off x="10311167" y="623067"/>
            <a:ext cx="274800" cy="274800"/>
          </a:xfrm>
          <a:prstGeom prst="ellipse">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44" name="Google Shape;44;p3"/>
          <p:cNvSpPr/>
          <p:nvPr/>
        </p:nvSpPr>
        <p:spPr>
          <a:xfrm>
            <a:off x="797567" y="-272933"/>
            <a:ext cx="2066800" cy="2066800"/>
          </a:xfrm>
          <a:prstGeom prst="ellipse">
            <a:avLst/>
          </a:prstGeom>
          <a:noFill/>
          <a:ln w="9525" cap="flat" cmpd="sng">
            <a:solidFill>
              <a:srgbClr val="E8004C"/>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45" name="Google Shape;45;p3"/>
          <p:cNvSpPr txBox="1">
            <a:spLocks noGrp="1"/>
          </p:cNvSpPr>
          <p:nvPr>
            <p:ph type="sldNum" idx="12"/>
          </p:nvPr>
        </p:nvSpPr>
        <p:spPr>
          <a:xfrm>
            <a:off x="5782800" y="6335500"/>
            <a:ext cx="626400" cy="522000"/>
          </a:xfrm>
          <a:prstGeom prst="rect">
            <a:avLst/>
          </a:prstGeom>
        </p:spPr>
        <p:txBody>
          <a:bodyPr spcFirstLastPara="1" wrap="square" lIns="91425" tIns="91425" rIns="91425" bIns="91425" anchor="t" anchorCtr="0">
            <a:noAutofit/>
          </a:bodyPr>
          <a:lstStyle>
            <a:lvl1pPr lvl="0" algn="ctr">
              <a:buNone/>
              <a:defRPr/>
            </a:lvl1pPr>
            <a:lvl2pPr lvl="1" algn="ctr">
              <a:buNone/>
              <a:defRPr/>
            </a:lvl2pPr>
            <a:lvl3pPr lvl="2" algn="ctr">
              <a:buNone/>
              <a:defRPr/>
            </a:lvl3pPr>
            <a:lvl4pPr lvl="3" algn="ctr">
              <a:buNone/>
              <a:defRPr/>
            </a:lvl4pPr>
            <a:lvl5pPr lvl="4" algn="ctr">
              <a:buNone/>
              <a:defRPr/>
            </a:lvl5pPr>
            <a:lvl6pPr lvl="5" algn="ctr">
              <a:buNone/>
              <a:defRPr/>
            </a:lvl6pPr>
            <a:lvl7pPr lvl="6" algn="ctr">
              <a:buNone/>
              <a:defRPr/>
            </a:lvl7pPr>
            <a:lvl8pPr lvl="7" algn="ctr">
              <a:buNone/>
              <a:defRPr/>
            </a:lvl8pPr>
            <a:lvl9pPr lvl="8" algn="ctr">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3568958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46"/>
        <p:cNvGrpSpPr/>
        <p:nvPr/>
      </p:nvGrpSpPr>
      <p:grpSpPr>
        <a:xfrm>
          <a:off x="0" y="0"/>
          <a:ext cx="0" cy="0"/>
          <a:chOff x="0" y="0"/>
          <a:chExt cx="0" cy="0"/>
        </a:xfrm>
      </p:grpSpPr>
      <p:sp>
        <p:nvSpPr>
          <p:cNvPr id="47" name="Google Shape;47;p4"/>
          <p:cNvSpPr/>
          <p:nvPr/>
        </p:nvSpPr>
        <p:spPr>
          <a:xfrm>
            <a:off x="1596633" y="-1070367"/>
            <a:ext cx="8998800" cy="8998800"/>
          </a:xfrm>
          <a:prstGeom prst="ellipse">
            <a:avLst/>
          </a:prstGeom>
          <a:noFill/>
          <a:ln w="9525" cap="flat" cmpd="sng">
            <a:solidFill>
              <a:srgbClr val="A1BECC"/>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48" name="Google Shape;48;p4"/>
          <p:cNvSpPr/>
          <p:nvPr/>
        </p:nvSpPr>
        <p:spPr>
          <a:xfrm>
            <a:off x="11112600" y="5519500"/>
            <a:ext cx="566400" cy="566400"/>
          </a:xfrm>
          <a:prstGeom prst="ellipse">
            <a:avLst/>
          </a:prstGeom>
          <a:solidFill>
            <a:srgbClr val="00D1C6">
              <a:alpha val="8692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49" name="Google Shape;49;p4"/>
          <p:cNvSpPr/>
          <p:nvPr/>
        </p:nvSpPr>
        <p:spPr>
          <a:xfrm>
            <a:off x="5744384" y="-1438200"/>
            <a:ext cx="3129600" cy="3129600"/>
          </a:xfrm>
          <a:prstGeom prst="donut">
            <a:avLst>
              <a:gd name="adj" fmla="val 17100"/>
            </a:avLst>
          </a:prstGeom>
          <a:solidFill>
            <a:srgbClr val="00D1C6">
              <a:alpha val="8692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50" name="Google Shape;50;p4"/>
          <p:cNvSpPr/>
          <p:nvPr/>
        </p:nvSpPr>
        <p:spPr>
          <a:xfrm>
            <a:off x="5397000" y="1073500"/>
            <a:ext cx="1398000" cy="1398000"/>
          </a:xfrm>
          <a:prstGeom prst="ellipse">
            <a:avLst/>
          </a:prstGeom>
          <a:solidFill>
            <a:srgbClr val="00ACC3">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51" name="Google Shape;51;p4"/>
          <p:cNvSpPr txBox="1">
            <a:spLocks noGrp="1"/>
          </p:cNvSpPr>
          <p:nvPr>
            <p:ph type="body" idx="1"/>
          </p:nvPr>
        </p:nvSpPr>
        <p:spPr>
          <a:xfrm>
            <a:off x="2507800" y="2560400"/>
            <a:ext cx="7176400" cy="2772800"/>
          </a:xfrm>
          <a:prstGeom prst="rect">
            <a:avLst/>
          </a:prstGeom>
        </p:spPr>
        <p:txBody>
          <a:bodyPr spcFirstLastPara="1" wrap="square" lIns="91425" tIns="91425" rIns="91425" bIns="91425" anchor="t" anchorCtr="0">
            <a:noAutofit/>
          </a:bodyPr>
          <a:lstStyle>
            <a:lvl1pPr marL="609585" lvl="0" indent="-507987" algn="ctr" rtl="0">
              <a:spcBef>
                <a:spcPts val="800"/>
              </a:spcBef>
              <a:spcAft>
                <a:spcPts val="0"/>
              </a:spcAft>
              <a:buSzPts val="2400"/>
              <a:buChar char="◎"/>
              <a:defRPr/>
            </a:lvl1pPr>
            <a:lvl2pPr marL="1219170" lvl="1" indent="-507987" algn="ctr" rtl="0">
              <a:spcBef>
                <a:spcPts val="0"/>
              </a:spcBef>
              <a:spcAft>
                <a:spcPts val="0"/>
              </a:spcAft>
              <a:buSzPts val="2400"/>
              <a:buChar char="◉"/>
              <a:defRPr/>
            </a:lvl2pPr>
            <a:lvl3pPr marL="1828754" lvl="2" indent="-507987" algn="ctr" rtl="0">
              <a:spcBef>
                <a:spcPts val="0"/>
              </a:spcBef>
              <a:spcAft>
                <a:spcPts val="0"/>
              </a:spcAft>
              <a:buSzPts val="2400"/>
              <a:buChar char="￮"/>
              <a:defRPr/>
            </a:lvl3pPr>
            <a:lvl4pPr marL="2438339" lvl="3" indent="-507987" algn="ctr" rtl="0">
              <a:spcBef>
                <a:spcPts val="0"/>
              </a:spcBef>
              <a:spcAft>
                <a:spcPts val="0"/>
              </a:spcAft>
              <a:buSzPts val="2400"/>
              <a:buChar char="●"/>
              <a:defRPr/>
            </a:lvl4pPr>
            <a:lvl5pPr marL="3047924" lvl="4" indent="-507987" algn="ctr" rtl="0">
              <a:spcBef>
                <a:spcPts val="0"/>
              </a:spcBef>
              <a:spcAft>
                <a:spcPts val="0"/>
              </a:spcAft>
              <a:buSzPts val="2400"/>
              <a:buChar char="○"/>
              <a:defRPr/>
            </a:lvl5pPr>
            <a:lvl6pPr marL="3657509" lvl="5" indent="-507987" algn="ctr" rtl="0">
              <a:spcBef>
                <a:spcPts val="0"/>
              </a:spcBef>
              <a:spcAft>
                <a:spcPts val="0"/>
              </a:spcAft>
              <a:buSzPts val="2400"/>
              <a:buChar char="■"/>
              <a:defRPr/>
            </a:lvl6pPr>
            <a:lvl7pPr marL="4267093" lvl="6" indent="-507987" algn="ctr" rtl="0">
              <a:spcBef>
                <a:spcPts val="0"/>
              </a:spcBef>
              <a:spcAft>
                <a:spcPts val="0"/>
              </a:spcAft>
              <a:buSzPts val="2400"/>
              <a:buChar char="●"/>
              <a:defRPr/>
            </a:lvl7pPr>
            <a:lvl8pPr marL="4876678" lvl="7" indent="-507987" algn="ctr" rtl="0">
              <a:spcBef>
                <a:spcPts val="0"/>
              </a:spcBef>
              <a:spcAft>
                <a:spcPts val="0"/>
              </a:spcAft>
              <a:buSzPts val="2400"/>
              <a:buChar char="○"/>
              <a:defRPr/>
            </a:lvl8pPr>
            <a:lvl9pPr marL="5486263" lvl="8" indent="-507987" algn="ctr">
              <a:spcBef>
                <a:spcPts val="0"/>
              </a:spcBef>
              <a:spcAft>
                <a:spcPts val="0"/>
              </a:spcAft>
              <a:buSzPts val="2400"/>
              <a:buChar char="■"/>
              <a:defRPr/>
            </a:lvl9pPr>
          </a:lstStyle>
          <a:p>
            <a:endParaRPr/>
          </a:p>
        </p:txBody>
      </p:sp>
      <p:sp>
        <p:nvSpPr>
          <p:cNvPr id="52" name="Google Shape;52;p4"/>
          <p:cNvSpPr txBox="1"/>
          <p:nvPr/>
        </p:nvSpPr>
        <p:spPr>
          <a:xfrm>
            <a:off x="4791200" y="1041825"/>
            <a:ext cx="2609600" cy="871600"/>
          </a:xfrm>
          <a:prstGeom prst="rect">
            <a:avLst/>
          </a:prstGeom>
          <a:noFill/>
          <a:ln>
            <a:noFill/>
          </a:ln>
        </p:spPr>
        <p:txBody>
          <a:bodyPr spcFirstLastPara="1" wrap="square" lIns="121900" tIns="121900" rIns="121900" bIns="121900" anchor="t" anchorCtr="0">
            <a:noAutofit/>
          </a:bodyPr>
          <a:lstStyle/>
          <a:p>
            <a:pPr marL="0" lvl="0" indent="0" algn="ctr" rtl="0">
              <a:spcBef>
                <a:spcPts val="0"/>
              </a:spcBef>
              <a:spcAft>
                <a:spcPts val="0"/>
              </a:spcAft>
              <a:buNone/>
            </a:pPr>
            <a:r>
              <a:rPr lang="en" sz="12800">
                <a:solidFill>
                  <a:srgbClr val="FFFFFF"/>
                </a:solidFill>
                <a:latin typeface="Nixie One"/>
                <a:ea typeface="Nixie One"/>
                <a:cs typeface="Nixie One"/>
                <a:sym typeface="Nixie One"/>
              </a:rPr>
              <a:t>“</a:t>
            </a:r>
            <a:endParaRPr sz="12800" dirty="0">
              <a:solidFill>
                <a:srgbClr val="FFFFFF"/>
              </a:solidFill>
              <a:latin typeface="Nixie One"/>
              <a:ea typeface="Nixie One"/>
              <a:cs typeface="Nixie One"/>
              <a:sym typeface="Nixie One"/>
            </a:endParaRPr>
          </a:p>
        </p:txBody>
      </p:sp>
      <p:sp>
        <p:nvSpPr>
          <p:cNvPr id="53" name="Google Shape;53;p4"/>
          <p:cNvSpPr/>
          <p:nvPr/>
        </p:nvSpPr>
        <p:spPr>
          <a:xfrm>
            <a:off x="305633" y="3984467"/>
            <a:ext cx="1070400" cy="1070800"/>
          </a:xfrm>
          <a:prstGeom prst="ellipse">
            <a:avLst/>
          </a:prstGeom>
          <a:solidFill>
            <a:srgbClr val="ED4A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54" name="Google Shape;54;p4"/>
          <p:cNvSpPr/>
          <p:nvPr/>
        </p:nvSpPr>
        <p:spPr>
          <a:xfrm>
            <a:off x="-589633" y="5333200"/>
            <a:ext cx="2261200" cy="2261200"/>
          </a:xfrm>
          <a:prstGeom prst="donut">
            <a:avLst>
              <a:gd name="adj" fmla="val 10084"/>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55" name="Google Shape;55;p4"/>
          <p:cNvSpPr/>
          <p:nvPr/>
        </p:nvSpPr>
        <p:spPr>
          <a:xfrm>
            <a:off x="1778700" y="-308967"/>
            <a:ext cx="2222400" cy="2222400"/>
          </a:xfrm>
          <a:prstGeom prst="ellipse">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56" name="Google Shape;56;p4"/>
          <p:cNvSpPr/>
          <p:nvPr/>
        </p:nvSpPr>
        <p:spPr>
          <a:xfrm>
            <a:off x="734033" y="947067"/>
            <a:ext cx="642000" cy="642400"/>
          </a:xfrm>
          <a:prstGeom prst="donut">
            <a:avLst>
              <a:gd name="adj" fmla="val 37274"/>
            </a:avLst>
          </a:prstGeom>
          <a:solidFill>
            <a:srgbClr val="65BB48">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57" name="Google Shape;57;p4"/>
          <p:cNvSpPr/>
          <p:nvPr/>
        </p:nvSpPr>
        <p:spPr>
          <a:xfrm>
            <a:off x="1376033" y="5055267"/>
            <a:ext cx="406400" cy="406400"/>
          </a:xfrm>
          <a:prstGeom prst="ellipse">
            <a:avLst/>
          </a:prstGeom>
          <a:solidFill>
            <a:srgbClr val="E8004C">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58" name="Google Shape;58;p4"/>
          <p:cNvSpPr/>
          <p:nvPr/>
        </p:nvSpPr>
        <p:spPr>
          <a:xfrm>
            <a:off x="1622733" y="1748433"/>
            <a:ext cx="406400" cy="406400"/>
          </a:xfrm>
          <a:prstGeom prst="ellipse">
            <a:avLst/>
          </a:prstGeom>
          <a:solidFill>
            <a:srgbClr val="00ACC3">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59" name="Google Shape;59;p4"/>
          <p:cNvSpPr/>
          <p:nvPr/>
        </p:nvSpPr>
        <p:spPr>
          <a:xfrm>
            <a:off x="10325967" y="1964400"/>
            <a:ext cx="1398000" cy="1398000"/>
          </a:xfrm>
          <a:prstGeom prst="ellipse">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60" name="Google Shape;60;p4"/>
          <p:cNvSpPr/>
          <p:nvPr/>
        </p:nvSpPr>
        <p:spPr>
          <a:xfrm>
            <a:off x="10734233" y="2722900"/>
            <a:ext cx="2026800" cy="2026800"/>
          </a:xfrm>
          <a:prstGeom prst="donut">
            <a:avLst>
              <a:gd name="adj" fmla="val 5022"/>
            </a:avLst>
          </a:prstGeom>
          <a:solidFill>
            <a:srgbClr val="ED4A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61" name="Google Shape;61;p4"/>
          <p:cNvSpPr/>
          <p:nvPr/>
        </p:nvSpPr>
        <p:spPr>
          <a:xfrm>
            <a:off x="10626367" y="4951800"/>
            <a:ext cx="797200" cy="797600"/>
          </a:xfrm>
          <a:prstGeom prst="donut">
            <a:avLst>
              <a:gd name="adj" fmla="val 43984"/>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62" name="Google Shape;62;p4"/>
          <p:cNvSpPr/>
          <p:nvPr/>
        </p:nvSpPr>
        <p:spPr>
          <a:xfrm>
            <a:off x="11478367" y="1589467"/>
            <a:ext cx="245600" cy="245600"/>
          </a:xfrm>
          <a:prstGeom prst="ellipse">
            <a:avLst/>
          </a:prstGeom>
          <a:solidFill>
            <a:srgbClr val="E8004C">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63" name="Google Shape;63;p4"/>
          <p:cNvSpPr txBox="1">
            <a:spLocks noGrp="1"/>
          </p:cNvSpPr>
          <p:nvPr>
            <p:ph type="sldNum" idx="12"/>
          </p:nvPr>
        </p:nvSpPr>
        <p:spPr>
          <a:xfrm>
            <a:off x="5782800" y="6335500"/>
            <a:ext cx="626400" cy="522000"/>
          </a:xfrm>
          <a:prstGeom prst="rect">
            <a:avLst/>
          </a:prstGeom>
        </p:spPr>
        <p:txBody>
          <a:bodyPr spcFirstLastPara="1" wrap="square" lIns="91425" tIns="91425" rIns="91425" bIns="91425" anchor="t" anchorCtr="0">
            <a:noAutofit/>
          </a:bodyPr>
          <a:lstStyle>
            <a:lvl1pPr lvl="0" algn="ctr" rtl="0">
              <a:buNone/>
              <a:defRPr/>
            </a:lvl1pPr>
            <a:lvl2pPr lvl="1" algn="ctr" rtl="0">
              <a:buNone/>
              <a:defRPr/>
            </a:lvl2pPr>
            <a:lvl3pPr lvl="2" algn="ctr" rtl="0">
              <a:buNone/>
              <a:defRPr/>
            </a:lvl3pPr>
            <a:lvl4pPr lvl="3" algn="ctr" rtl="0">
              <a:buNone/>
              <a:defRPr/>
            </a:lvl4pPr>
            <a:lvl5pPr lvl="4" algn="ctr" rtl="0">
              <a:buNone/>
              <a:defRPr/>
            </a:lvl5pPr>
            <a:lvl6pPr lvl="5" algn="ctr" rtl="0">
              <a:buNone/>
              <a:defRPr/>
            </a:lvl6pPr>
            <a:lvl7pPr lvl="6" algn="ctr" rtl="0">
              <a:buNone/>
              <a:defRPr/>
            </a:lvl7pPr>
            <a:lvl8pPr lvl="7" algn="ctr" rtl="0">
              <a:buNone/>
              <a:defRPr/>
            </a:lvl8pPr>
            <a:lvl9pPr lvl="8" algn="ctr" rtl="0">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19197813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64"/>
        <p:cNvGrpSpPr/>
        <p:nvPr/>
      </p:nvGrpSpPr>
      <p:grpSpPr>
        <a:xfrm>
          <a:off x="0" y="0"/>
          <a:ext cx="0" cy="0"/>
          <a:chOff x="0" y="0"/>
          <a:chExt cx="0" cy="0"/>
        </a:xfrm>
      </p:grpSpPr>
      <p:sp>
        <p:nvSpPr>
          <p:cNvPr id="65" name="Google Shape;65;p5"/>
          <p:cNvSpPr/>
          <p:nvPr/>
        </p:nvSpPr>
        <p:spPr>
          <a:xfrm>
            <a:off x="1525600" y="3598100"/>
            <a:ext cx="1191600" cy="1191600"/>
          </a:xfrm>
          <a:prstGeom prst="ellipse">
            <a:avLst/>
          </a:prstGeom>
          <a:noFill/>
          <a:ln w="9525" cap="flat" cmpd="sng">
            <a:solidFill>
              <a:srgbClr val="BBCD00"/>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66" name="Google Shape;66;p5"/>
          <p:cNvSpPr txBox="1">
            <a:spLocks noGrp="1"/>
          </p:cNvSpPr>
          <p:nvPr>
            <p:ph type="title"/>
          </p:nvPr>
        </p:nvSpPr>
        <p:spPr>
          <a:xfrm>
            <a:off x="3914500" y="1212067"/>
            <a:ext cx="7034000" cy="8548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67" name="Google Shape;67;p5"/>
          <p:cNvSpPr txBox="1">
            <a:spLocks noGrp="1"/>
          </p:cNvSpPr>
          <p:nvPr>
            <p:ph type="body" idx="1"/>
          </p:nvPr>
        </p:nvSpPr>
        <p:spPr>
          <a:xfrm>
            <a:off x="3914500" y="2034344"/>
            <a:ext cx="7034000" cy="3714800"/>
          </a:xfrm>
          <a:prstGeom prst="rect">
            <a:avLst/>
          </a:prstGeom>
        </p:spPr>
        <p:txBody>
          <a:bodyPr spcFirstLastPara="1" wrap="square" lIns="91425" tIns="91425" rIns="91425" bIns="91425" anchor="t" anchorCtr="0">
            <a:noAutofit/>
          </a:bodyPr>
          <a:lstStyle>
            <a:lvl1pPr marL="609585" lvl="0" indent="-507987">
              <a:spcBef>
                <a:spcPts val="800"/>
              </a:spcBef>
              <a:spcAft>
                <a:spcPts val="0"/>
              </a:spcAft>
              <a:buSzPts val="2400"/>
              <a:buChar char="◎"/>
              <a:defRPr sz="3200"/>
            </a:lvl1pPr>
            <a:lvl2pPr marL="1219170" lvl="1" indent="-507987">
              <a:spcBef>
                <a:spcPts val="0"/>
              </a:spcBef>
              <a:spcAft>
                <a:spcPts val="0"/>
              </a:spcAft>
              <a:buSzPts val="2400"/>
              <a:buChar char="◉"/>
              <a:defRPr/>
            </a:lvl2pPr>
            <a:lvl3pPr marL="1828754" lvl="2" indent="-507987">
              <a:spcBef>
                <a:spcPts val="0"/>
              </a:spcBef>
              <a:spcAft>
                <a:spcPts val="0"/>
              </a:spcAft>
              <a:buSzPts val="2400"/>
              <a:buChar char="￮"/>
              <a:defRPr/>
            </a:lvl3pPr>
            <a:lvl4pPr marL="2438339" lvl="3" indent="-507987">
              <a:spcBef>
                <a:spcPts val="0"/>
              </a:spcBef>
              <a:spcAft>
                <a:spcPts val="0"/>
              </a:spcAft>
              <a:buSzPts val="2400"/>
              <a:buChar char="●"/>
              <a:defRPr sz="3200"/>
            </a:lvl4pPr>
            <a:lvl5pPr marL="3047924" lvl="4" indent="-507987">
              <a:spcBef>
                <a:spcPts val="0"/>
              </a:spcBef>
              <a:spcAft>
                <a:spcPts val="0"/>
              </a:spcAft>
              <a:buSzPts val="2400"/>
              <a:buChar char="○"/>
              <a:defRPr sz="3200"/>
            </a:lvl5pPr>
            <a:lvl6pPr marL="3657509" lvl="5" indent="-507987">
              <a:spcBef>
                <a:spcPts val="0"/>
              </a:spcBef>
              <a:spcAft>
                <a:spcPts val="0"/>
              </a:spcAft>
              <a:buSzPts val="2400"/>
              <a:buChar char="■"/>
              <a:defRPr sz="3200"/>
            </a:lvl6pPr>
            <a:lvl7pPr marL="4267093" lvl="6" indent="-507987">
              <a:spcBef>
                <a:spcPts val="0"/>
              </a:spcBef>
              <a:spcAft>
                <a:spcPts val="0"/>
              </a:spcAft>
              <a:buSzPts val="2400"/>
              <a:buChar char="●"/>
              <a:defRPr sz="3200"/>
            </a:lvl7pPr>
            <a:lvl8pPr marL="4876678" lvl="7" indent="-507987">
              <a:spcBef>
                <a:spcPts val="0"/>
              </a:spcBef>
              <a:spcAft>
                <a:spcPts val="0"/>
              </a:spcAft>
              <a:buSzPts val="2400"/>
              <a:buChar char="○"/>
              <a:defRPr sz="3200"/>
            </a:lvl8pPr>
            <a:lvl9pPr marL="5486263" lvl="8" indent="-507987">
              <a:spcBef>
                <a:spcPts val="0"/>
              </a:spcBef>
              <a:spcAft>
                <a:spcPts val="0"/>
              </a:spcAft>
              <a:buSzPts val="2400"/>
              <a:buChar char="■"/>
              <a:defRPr sz="3200"/>
            </a:lvl9pPr>
          </a:lstStyle>
          <a:p>
            <a:endParaRPr/>
          </a:p>
        </p:txBody>
      </p:sp>
      <p:sp>
        <p:nvSpPr>
          <p:cNvPr id="68" name="Google Shape;68;p5"/>
          <p:cNvSpPr/>
          <p:nvPr/>
        </p:nvSpPr>
        <p:spPr>
          <a:xfrm>
            <a:off x="346567" y="-275067"/>
            <a:ext cx="3129600" cy="3129600"/>
          </a:xfrm>
          <a:prstGeom prst="donut">
            <a:avLst>
              <a:gd name="adj" fmla="val 29778"/>
            </a:avLst>
          </a:prstGeom>
          <a:solidFill>
            <a:srgbClr val="00D1C6">
              <a:alpha val="8692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69" name="Google Shape;69;p5"/>
          <p:cNvSpPr/>
          <p:nvPr/>
        </p:nvSpPr>
        <p:spPr>
          <a:xfrm>
            <a:off x="-203900" y="1813400"/>
            <a:ext cx="1304800" cy="1304800"/>
          </a:xfrm>
          <a:prstGeom prst="ellipse">
            <a:avLst/>
          </a:prstGeom>
          <a:solidFill>
            <a:srgbClr val="ED4A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70" name="Google Shape;70;p5"/>
          <p:cNvSpPr/>
          <p:nvPr/>
        </p:nvSpPr>
        <p:spPr>
          <a:xfrm>
            <a:off x="3119467" y="324833"/>
            <a:ext cx="876800" cy="876800"/>
          </a:xfrm>
          <a:prstGeom prst="ellipse">
            <a:avLst/>
          </a:prstGeom>
          <a:solidFill>
            <a:srgbClr val="00ACC3">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71" name="Google Shape;71;p5"/>
          <p:cNvSpPr/>
          <p:nvPr/>
        </p:nvSpPr>
        <p:spPr>
          <a:xfrm>
            <a:off x="1051633" y="3118200"/>
            <a:ext cx="1081600" cy="1081600"/>
          </a:xfrm>
          <a:prstGeom prst="donut">
            <a:avLst>
              <a:gd name="adj" fmla="val 22275"/>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72" name="Google Shape;72;p5"/>
          <p:cNvSpPr/>
          <p:nvPr/>
        </p:nvSpPr>
        <p:spPr>
          <a:xfrm>
            <a:off x="204900" y="5533267"/>
            <a:ext cx="1610400" cy="1610400"/>
          </a:xfrm>
          <a:prstGeom prst="ellipse">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73" name="Google Shape;73;p5"/>
          <p:cNvSpPr/>
          <p:nvPr/>
        </p:nvSpPr>
        <p:spPr>
          <a:xfrm>
            <a:off x="1754400" y="5147967"/>
            <a:ext cx="734000" cy="734000"/>
          </a:xfrm>
          <a:prstGeom prst="donut">
            <a:avLst>
              <a:gd name="adj" fmla="val 42915"/>
            </a:avLst>
          </a:prstGeom>
          <a:solidFill>
            <a:srgbClr val="65BB48">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74" name="Google Shape;74;p5"/>
          <p:cNvSpPr/>
          <p:nvPr/>
        </p:nvSpPr>
        <p:spPr>
          <a:xfrm>
            <a:off x="584767" y="3990700"/>
            <a:ext cx="406400" cy="406400"/>
          </a:xfrm>
          <a:prstGeom prst="ellipse">
            <a:avLst/>
          </a:prstGeom>
          <a:solidFill>
            <a:srgbClr val="E8004C">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75" name="Google Shape;75;p5"/>
          <p:cNvSpPr/>
          <p:nvPr/>
        </p:nvSpPr>
        <p:spPr>
          <a:xfrm>
            <a:off x="10326467" y="560633"/>
            <a:ext cx="734000" cy="734000"/>
          </a:xfrm>
          <a:prstGeom prst="ellipse">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76" name="Google Shape;76;p5"/>
          <p:cNvSpPr/>
          <p:nvPr/>
        </p:nvSpPr>
        <p:spPr>
          <a:xfrm>
            <a:off x="11786000" y="1359700"/>
            <a:ext cx="530000" cy="530000"/>
          </a:xfrm>
          <a:prstGeom prst="ellipse">
            <a:avLst/>
          </a:prstGeom>
          <a:solidFill>
            <a:srgbClr val="00D1C6">
              <a:alpha val="8692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77" name="Google Shape;77;p5"/>
          <p:cNvSpPr/>
          <p:nvPr/>
        </p:nvSpPr>
        <p:spPr>
          <a:xfrm>
            <a:off x="11060467" y="-428167"/>
            <a:ext cx="988800" cy="988800"/>
          </a:xfrm>
          <a:prstGeom prst="donut">
            <a:avLst>
              <a:gd name="adj" fmla="val 31897"/>
            </a:avLst>
          </a:prstGeom>
          <a:solidFill>
            <a:srgbClr val="00ACC3">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78" name="Google Shape;78;p5"/>
          <p:cNvSpPr/>
          <p:nvPr/>
        </p:nvSpPr>
        <p:spPr>
          <a:xfrm>
            <a:off x="11535333" y="2155100"/>
            <a:ext cx="250800" cy="250800"/>
          </a:xfrm>
          <a:prstGeom prst="ellipse">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79" name="Google Shape;79;p5"/>
          <p:cNvSpPr/>
          <p:nvPr/>
        </p:nvSpPr>
        <p:spPr>
          <a:xfrm>
            <a:off x="2905467" y="110833"/>
            <a:ext cx="1304800" cy="1304800"/>
          </a:xfrm>
          <a:prstGeom prst="ellipse">
            <a:avLst/>
          </a:prstGeom>
          <a:noFill/>
          <a:ln w="9525" cap="flat" cmpd="sng">
            <a:solidFill>
              <a:srgbClr val="00ACC3"/>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80" name="Google Shape;80;p5"/>
          <p:cNvSpPr/>
          <p:nvPr/>
        </p:nvSpPr>
        <p:spPr>
          <a:xfrm>
            <a:off x="10750433" y="918500"/>
            <a:ext cx="599600" cy="599600"/>
          </a:xfrm>
          <a:prstGeom prst="ellipse">
            <a:avLst/>
          </a:prstGeom>
          <a:noFill/>
          <a:ln w="9525" cap="flat" cmpd="sng">
            <a:solidFill>
              <a:srgbClr val="ED4A00"/>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81" name="Google Shape;81;p5"/>
          <p:cNvSpPr txBox="1">
            <a:spLocks noGrp="1"/>
          </p:cNvSpPr>
          <p:nvPr>
            <p:ph type="sldNum" idx="12"/>
          </p:nvPr>
        </p:nvSpPr>
        <p:spPr>
          <a:xfrm>
            <a:off x="11514167" y="6335500"/>
            <a:ext cx="626400" cy="5220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371678820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1 column + image">
  <p:cSld name="1 column + image">
    <p:spTree>
      <p:nvGrpSpPr>
        <p:cNvPr id="1" name="Shape 82"/>
        <p:cNvGrpSpPr/>
        <p:nvPr/>
      </p:nvGrpSpPr>
      <p:grpSpPr>
        <a:xfrm>
          <a:off x="0" y="0"/>
          <a:ext cx="0" cy="0"/>
          <a:chOff x="0" y="0"/>
          <a:chExt cx="0" cy="0"/>
        </a:xfrm>
      </p:grpSpPr>
      <p:sp>
        <p:nvSpPr>
          <p:cNvPr id="83" name="Google Shape;83;p6"/>
          <p:cNvSpPr txBox="1">
            <a:spLocks noGrp="1"/>
          </p:cNvSpPr>
          <p:nvPr>
            <p:ph type="title"/>
          </p:nvPr>
        </p:nvSpPr>
        <p:spPr>
          <a:xfrm>
            <a:off x="6096000" y="1212067"/>
            <a:ext cx="4852800" cy="8548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None/>
              <a:defRPr/>
            </a:lvl1pPr>
            <a:lvl2pPr lvl="1" rtl="0">
              <a:spcBef>
                <a:spcPts val="0"/>
              </a:spcBef>
              <a:spcAft>
                <a:spcPts val="0"/>
              </a:spcAft>
              <a:buSzPts val="1800"/>
              <a:buNone/>
              <a:defRPr/>
            </a:lvl2pPr>
            <a:lvl3pPr lvl="2" rtl="0">
              <a:spcBef>
                <a:spcPts val="0"/>
              </a:spcBef>
              <a:spcAft>
                <a:spcPts val="0"/>
              </a:spcAft>
              <a:buSzPts val="1800"/>
              <a:buNone/>
              <a:defRPr/>
            </a:lvl3pPr>
            <a:lvl4pPr lvl="3" rtl="0">
              <a:spcBef>
                <a:spcPts val="0"/>
              </a:spcBef>
              <a:spcAft>
                <a:spcPts val="0"/>
              </a:spcAft>
              <a:buSzPts val="1800"/>
              <a:buNone/>
              <a:defRPr/>
            </a:lvl4pPr>
            <a:lvl5pPr lvl="4" rtl="0">
              <a:spcBef>
                <a:spcPts val="0"/>
              </a:spcBef>
              <a:spcAft>
                <a:spcPts val="0"/>
              </a:spcAft>
              <a:buSzPts val="1800"/>
              <a:buNone/>
              <a:defRPr/>
            </a:lvl5pPr>
            <a:lvl6pPr lvl="5" rtl="0">
              <a:spcBef>
                <a:spcPts val="0"/>
              </a:spcBef>
              <a:spcAft>
                <a:spcPts val="0"/>
              </a:spcAft>
              <a:buSzPts val="1800"/>
              <a:buNone/>
              <a:defRPr/>
            </a:lvl6pPr>
            <a:lvl7pPr lvl="6" rtl="0">
              <a:spcBef>
                <a:spcPts val="0"/>
              </a:spcBef>
              <a:spcAft>
                <a:spcPts val="0"/>
              </a:spcAft>
              <a:buSzPts val="1800"/>
              <a:buNone/>
              <a:defRPr/>
            </a:lvl7pPr>
            <a:lvl8pPr lvl="7" rtl="0">
              <a:spcBef>
                <a:spcPts val="0"/>
              </a:spcBef>
              <a:spcAft>
                <a:spcPts val="0"/>
              </a:spcAft>
              <a:buSzPts val="1800"/>
              <a:buNone/>
              <a:defRPr/>
            </a:lvl8pPr>
            <a:lvl9pPr lvl="8" rtl="0">
              <a:spcBef>
                <a:spcPts val="0"/>
              </a:spcBef>
              <a:spcAft>
                <a:spcPts val="0"/>
              </a:spcAft>
              <a:buSzPts val="1800"/>
              <a:buNone/>
              <a:defRPr/>
            </a:lvl9pPr>
          </a:lstStyle>
          <a:p>
            <a:endParaRPr/>
          </a:p>
        </p:txBody>
      </p:sp>
      <p:sp>
        <p:nvSpPr>
          <p:cNvPr id="84" name="Google Shape;84;p6"/>
          <p:cNvSpPr txBox="1">
            <a:spLocks noGrp="1"/>
          </p:cNvSpPr>
          <p:nvPr>
            <p:ph type="body" idx="1"/>
          </p:nvPr>
        </p:nvSpPr>
        <p:spPr>
          <a:xfrm>
            <a:off x="6096000" y="2034339"/>
            <a:ext cx="4852800" cy="3714800"/>
          </a:xfrm>
          <a:prstGeom prst="rect">
            <a:avLst/>
          </a:prstGeom>
        </p:spPr>
        <p:txBody>
          <a:bodyPr spcFirstLastPara="1" wrap="square" lIns="91425" tIns="91425" rIns="91425" bIns="91425" anchor="t" anchorCtr="0">
            <a:noAutofit/>
          </a:bodyPr>
          <a:lstStyle>
            <a:lvl1pPr marL="609585" lvl="0" indent="-474121" rtl="0">
              <a:spcBef>
                <a:spcPts val="800"/>
              </a:spcBef>
              <a:spcAft>
                <a:spcPts val="0"/>
              </a:spcAft>
              <a:buSzPts val="2000"/>
              <a:buChar char="◎"/>
              <a:defRPr sz="2667"/>
            </a:lvl1pPr>
            <a:lvl2pPr marL="1219170" lvl="1" indent="-474121" rtl="0">
              <a:spcBef>
                <a:spcPts val="0"/>
              </a:spcBef>
              <a:spcAft>
                <a:spcPts val="0"/>
              </a:spcAft>
              <a:buSzPts val="2000"/>
              <a:buChar char="◉"/>
              <a:defRPr sz="2667"/>
            </a:lvl2pPr>
            <a:lvl3pPr marL="1828754" lvl="2" indent="-474121" rtl="0">
              <a:spcBef>
                <a:spcPts val="0"/>
              </a:spcBef>
              <a:spcAft>
                <a:spcPts val="0"/>
              </a:spcAft>
              <a:buSzPts val="2000"/>
              <a:buChar char="￮"/>
              <a:defRPr sz="2667"/>
            </a:lvl3pPr>
            <a:lvl4pPr marL="2438339" lvl="3" indent="-474121" rtl="0">
              <a:spcBef>
                <a:spcPts val="0"/>
              </a:spcBef>
              <a:spcAft>
                <a:spcPts val="0"/>
              </a:spcAft>
              <a:buSzPts val="2000"/>
              <a:buChar char="●"/>
              <a:defRPr sz="2667"/>
            </a:lvl4pPr>
            <a:lvl5pPr marL="3047924" lvl="4" indent="-474121" rtl="0">
              <a:spcBef>
                <a:spcPts val="0"/>
              </a:spcBef>
              <a:spcAft>
                <a:spcPts val="0"/>
              </a:spcAft>
              <a:buSzPts val="2000"/>
              <a:buChar char="○"/>
              <a:defRPr sz="2667"/>
            </a:lvl5pPr>
            <a:lvl6pPr marL="3657509" lvl="5" indent="-474121" rtl="0">
              <a:spcBef>
                <a:spcPts val="0"/>
              </a:spcBef>
              <a:spcAft>
                <a:spcPts val="0"/>
              </a:spcAft>
              <a:buSzPts val="2000"/>
              <a:buChar char="■"/>
              <a:defRPr sz="2667"/>
            </a:lvl6pPr>
            <a:lvl7pPr marL="4267093" lvl="6" indent="-474121" rtl="0">
              <a:spcBef>
                <a:spcPts val="0"/>
              </a:spcBef>
              <a:spcAft>
                <a:spcPts val="0"/>
              </a:spcAft>
              <a:buSzPts val="2000"/>
              <a:buChar char="●"/>
              <a:defRPr sz="2667"/>
            </a:lvl7pPr>
            <a:lvl8pPr marL="4876678" lvl="7" indent="-474121" rtl="0">
              <a:spcBef>
                <a:spcPts val="0"/>
              </a:spcBef>
              <a:spcAft>
                <a:spcPts val="0"/>
              </a:spcAft>
              <a:buSzPts val="2000"/>
              <a:buChar char="○"/>
              <a:defRPr sz="2667"/>
            </a:lvl8pPr>
            <a:lvl9pPr marL="5486263" lvl="8" indent="-474121" rtl="0">
              <a:spcBef>
                <a:spcPts val="0"/>
              </a:spcBef>
              <a:spcAft>
                <a:spcPts val="0"/>
              </a:spcAft>
              <a:buSzPts val="2000"/>
              <a:buChar char="■"/>
              <a:defRPr sz="2667"/>
            </a:lvl9pPr>
          </a:lstStyle>
          <a:p>
            <a:endParaRPr/>
          </a:p>
        </p:txBody>
      </p:sp>
      <p:sp>
        <p:nvSpPr>
          <p:cNvPr id="85" name="Google Shape;85;p6"/>
          <p:cNvSpPr/>
          <p:nvPr/>
        </p:nvSpPr>
        <p:spPr>
          <a:xfrm>
            <a:off x="773700" y="1002600"/>
            <a:ext cx="4852800" cy="4852800"/>
          </a:xfrm>
          <a:prstGeom prst="ellipse">
            <a:avLst/>
          </a:prstGeom>
          <a:solidFill>
            <a:srgbClr val="ED4A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86" name="Google Shape;86;p6"/>
          <p:cNvSpPr/>
          <p:nvPr/>
        </p:nvSpPr>
        <p:spPr>
          <a:xfrm>
            <a:off x="-394200" y="-475267"/>
            <a:ext cx="1410400" cy="1410400"/>
          </a:xfrm>
          <a:prstGeom prst="ellipse">
            <a:avLst/>
          </a:prstGeom>
          <a:solidFill>
            <a:srgbClr val="00ACC3">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87" name="Google Shape;87;p6"/>
          <p:cNvSpPr/>
          <p:nvPr/>
        </p:nvSpPr>
        <p:spPr>
          <a:xfrm>
            <a:off x="3782133" y="239767"/>
            <a:ext cx="1304800" cy="1304800"/>
          </a:xfrm>
          <a:prstGeom prst="donut">
            <a:avLst>
              <a:gd name="adj" fmla="val 39527"/>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88" name="Google Shape;88;p6"/>
          <p:cNvSpPr/>
          <p:nvPr/>
        </p:nvSpPr>
        <p:spPr>
          <a:xfrm>
            <a:off x="621300" y="4923667"/>
            <a:ext cx="1359200" cy="1359200"/>
          </a:xfrm>
          <a:prstGeom prst="ellipse">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89" name="Google Shape;89;p6"/>
          <p:cNvSpPr/>
          <p:nvPr/>
        </p:nvSpPr>
        <p:spPr>
          <a:xfrm>
            <a:off x="1980500" y="6079667"/>
            <a:ext cx="482000" cy="482000"/>
          </a:xfrm>
          <a:prstGeom prst="donut">
            <a:avLst>
              <a:gd name="adj" fmla="val 29951"/>
            </a:avLst>
          </a:prstGeom>
          <a:solidFill>
            <a:srgbClr val="65BB48">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90" name="Google Shape;90;p6"/>
          <p:cNvSpPr/>
          <p:nvPr/>
        </p:nvSpPr>
        <p:spPr>
          <a:xfrm>
            <a:off x="3153067" y="462600"/>
            <a:ext cx="365600" cy="365200"/>
          </a:xfrm>
          <a:prstGeom prst="ellipse">
            <a:avLst/>
          </a:prstGeom>
          <a:solidFill>
            <a:srgbClr val="E8004C">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91" name="Google Shape;91;p6"/>
          <p:cNvSpPr/>
          <p:nvPr/>
        </p:nvSpPr>
        <p:spPr>
          <a:xfrm>
            <a:off x="-630133" y="-711200"/>
            <a:ext cx="1882400" cy="1882400"/>
          </a:xfrm>
          <a:prstGeom prst="ellipse">
            <a:avLst/>
          </a:prstGeom>
          <a:noFill/>
          <a:ln w="9525" cap="flat" cmpd="sng">
            <a:solidFill>
              <a:srgbClr val="00ACC3"/>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92" name="Google Shape;92;p6"/>
          <p:cNvSpPr/>
          <p:nvPr/>
        </p:nvSpPr>
        <p:spPr>
          <a:xfrm>
            <a:off x="3865333" y="322967"/>
            <a:ext cx="1138400" cy="1138400"/>
          </a:xfrm>
          <a:prstGeom prst="ellipse">
            <a:avLst/>
          </a:prstGeom>
          <a:noFill/>
          <a:ln w="9525" cap="flat" cmpd="sng">
            <a:solidFill>
              <a:srgbClr val="ED4A00"/>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93" name="Google Shape;93;p6"/>
          <p:cNvSpPr/>
          <p:nvPr/>
        </p:nvSpPr>
        <p:spPr>
          <a:xfrm>
            <a:off x="1414867" y="190600"/>
            <a:ext cx="718000" cy="717600"/>
          </a:xfrm>
          <a:prstGeom prst="ellipse">
            <a:avLst/>
          </a:prstGeom>
          <a:solidFill>
            <a:srgbClr val="00D1C6">
              <a:alpha val="8692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94" name="Google Shape;94;p6"/>
          <p:cNvSpPr txBox="1">
            <a:spLocks noGrp="1"/>
          </p:cNvSpPr>
          <p:nvPr>
            <p:ph type="sldNum" idx="12"/>
          </p:nvPr>
        </p:nvSpPr>
        <p:spPr>
          <a:xfrm>
            <a:off x="11514167" y="6335500"/>
            <a:ext cx="626400" cy="5220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41194305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95"/>
        <p:cNvGrpSpPr/>
        <p:nvPr/>
      </p:nvGrpSpPr>
      <p:grpSpPr>
        <a:xfrm>
          <a:off x="0" y="0"/>
          <a:ext cx="0" cy="0"/>
          <a:chOff x="0" y="0"/>
          <a:chExt cx="0" cy="0"/>
        </a:xfrm>
      </p:grpSpPr>
      <p:sp>
        <p:nvSpPr>
          <p:cNvPr id="96" name="Google Shape;96;p7"/>
          <p:cNvSpPr txBox="1">
            <a:spLocks noGrp="1"/>
          </p:cNvSpPr>
          <p:nvPr>
            <p:ph type="title"/>
          </p:nvPr>
        </p:nvSpPr>
        <p:spPr>
          <a:xfrm>
            <a:off x="3914500" y="1212067"/>
            <a:ext cx="7034000" cy="8548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97" name="Google Shape;97;p7"/>
          <p:cNvSpPr txBox="1">
            <a:spLocks noGrp="1"/>
          </p:cNvSpPr>
          <p:nvPr>
            <p:ph type="body" idx="1"/>
          </p:nvPr>
        </p:nvSpPr>
        <p:spPr>
          <a:xfrm>
            <a:off x="3914500" y="2066867"/>
            <a:ext cx="3414000" cy="4501200"/>
          </a:xfrm>
          <a:prstGeom prst="rect">
            <a:avLst/>
          </a:prstGeom>
        </p:spPr>
        <p:txBody>
          <a:bodyPr spcFirstLastPara="1" wrap="square" lIns="91425" tIns="91425" rIns="91425" bIns="91425" anchor="t" anchorCtr="0">
            <a:noAutofit/>
          </a:bodyPr>
          <a:lstStyle>
            <a:lvl1pPr marL="609585" lvl="0" indent="-457189">
              <a:spcBef>
                <a:spcPts val="800"/>
              </a:spcBef>
              <a:spcAft>
                <a:spcPts val="0"/>
              </a:spcAft>
              <a:buSzPts val="1800"/>
              <a:buChar char="◎"/>
              <a:defRPr sz="2400"/>
            </a:lvl1pPr>
            <a:lvl2pPr marL="1219170" lvl="1" indent="-457189">
              <a:spcBef>
                <a:spcPts val="0"/>
              </a:spcBef>
              <a:spcAft>
                <a:spcPts val="0"/>
              </a:spcAft>
              <a:buSzPts val="1800"/>
              <a:buChar char="◉"/>
              <a:defRPr sz="2400"/>
            </a:lvl2pPr>
            <a:lvl3pPr marL="1828754" lvl="2" indent="-457189">
              <a:spcBef>
                <a:spcPts val="0"/>
              </a:spcBef>
              <a:spcAft>
                <a:spcPts val="0"/>
              </a:spcAft>
              <a:buSzPts val="1800"/>
              <a:buChar char="￮"/>
              <a:defRPr sz="2400"/>
            </a:lvl3pPr>
            <a:lvl4pPr marL="2438339" lvl="3" indent="-457189">
              <a:spcBef>
                <a:spcPts val="0"/>
              </a:spcBef>
              <a:spcAft>
                <a:spcPts val="0"/>
              </a:spcAft>
              <a:buSzPts val="1800"/>
              <a:buChar char="●"/>
              <a:defRPr sz="2400"/>
            </a:lvl4pPr>
            <a:lvl5pPr marL="3047924" lvl="4" indent="-457189">
              <a:spcBef>
                <a:spcPts val="0"/>
              </a:spcBef>
              <a:spcAft>
                <a:spcPts val="0"/>
              </a:spcAft>
              <a:buSzPts val="1800"/>
              <a:buChar char="○"/>
              <a:defRPr sz="2400"/>
            </a:lvl5pPr>
            <a:lvl6pPr marL="3657509" lvl="5" indent="-457189">
              <a:spcBef>
                <a:spcPts val="0"/>
              </a:spcBef>
              <a:spcAft>
                <a:spcPts val="0"/>
              </a:spcAft>
              <a:buSzPts val="1800"/>
              <a:buChar char="■"/>
              <a:defRPr sz="2400"/>
            </a:lvl6pPr>
            <a:lvl7pPr marL="4267093" lvl="6" indent="-457189">
              <a:spcBef>
                <a:spcPts val="0"/>
              </a:spcBef>
              <a:spcAft>
                <a:spcPts val="0"/>
              </a:spcAft>
              <a:buSzPts val="1800"/>
              <a:buChar char="●"/>
              <a:defRPr sz="2400"/>
            </a:lvl7pPr>
            <a:lvl8pPr marL="4876678" lvl="7" indent="-457189">
              <a:spcBef>
                <a:spcPts val="0"/>
              </a:spcBef>
              <a:spcAft>
                <a:spcPts val="0"/>
              </a:spcAft>
              <a:buSzPts val="1800"/>
              <a:buChar char="○"/>
              <a:defRPr sz="2400"/>
            </a:lvl8pPr>
            <a:lvl9pPr marL="5486263" lvl="8" indent="-457189">
              <a:spcBef>
                <a:spcPts val="0"/>
              </a:spcBef>
              <a:spcAft>
                <a:spcPts val="0"/>
              </a:spcAft>
              <a:buSzPts val="1800"/>
              <a:buChar char="■"/>
              <a:defRPr sz="2400"/>
            </a:lvl9pPr>
          </a:lstStyle>
          <a:p>
            <a:endParaRPr/>
          </a:p>
        </p:txBody>
      </p:sp>
      <p:sp>
        <p:nvSpPr>
          <p:cNvPr id="98" name="Google Shape;98;p7"/>
          <p:cNvSpPr txBox="1">
            <a:spLocks noGrp="1"/>
          </p:cNvSpPr>
          <p:nvPr>
            <p:ph type="body" idx="2"/>
          </p:nvPr>
        </p:nvSpPr>
        <p:spPr>
          <a:xfrm>
            <a:off x="7534465" y="2066867"/>
            <a:ext cx="3414000" cy="4501200"/>
          </a:xfrm>
          <a:prstGeom prst="rect">
            <a:avLst/>
          </a:prstGeom>
        </p:spPr>
        <p:txBody>
          <a:bodyPr spcFirstLastPara="1" wrap="square" lIns="91425" tIns="91425" rIns="91425" bIns="91425" anchor="t" anchorCtr="0">
            <a:noAutofit/>
          </a:bodyPr>
          <a:lstStyle>
            <a:lvl1pPr marL="609585" lvl="0" indent="-457189">
              <a:spcBef>
                <a:spcPts val="800"/>
              </a:spcBef>
              <a:spcAft>
                <a:spcPts val="0"/>
              </a:spcAft>
              <a:buSzPts val="1800"/>
              <a:buChar char="◎"/>
              <a:defRPr sz="2400"/>
            </a:lvl1pPr>
            <a:lvl2pPr marL="1219170" lvl="1" indent="-457189">
              <a:spcBef>
                <a:spcPts val="0"/>
              </a:spcBef>
              <a:spcAft>
                <a:spcPts val="0"/>
              </a:spcAft>
              <a:buSzPts val="1800"/>
              <a:buChar char="◉"/>
              <a:defRPr sz="2400"/>
            </a:lvl2pPr>
            <a:lvl3pPr marL="1828754" lvl="2" indent="-457189">
              <a:spcBef>
                <a:spcPts val="0"/>
              </a:spcBef>
              <a:spcAft>
                <a:spcPts val="0"/>
              </a:spcAft>
              <a:buSzPts val="1800"/>
              <a:buChar char="￮"/>
              <a:defRPr sz="2400"/>
            </a:lvl3pPr>
            <a:lvl4pPr marL="2438339" lvl="3" indent="-457189">
              <a:spcBef>
                <a:spcPts val="0"/>
              </a:spcBef>
              <a:spcAft>
                <a:spcPts val="0"/>
              </a:spcAft>
              <a:buSzPts val="1800"/>
              <a:buChar char="●"/>
              <a:defRPr sz="2400"/>
            </a:lvl4pPr>
            <a:lvl5pPr marL="3047924" lvl="4" indent="-457189">
              <a:spcBef>
                <a:spcPts val="0"/>
              </a:spcBef>
              <a:spcAft>
                <a:spcPts val="0"/>
              </a:spcAft>
              <a:buSzPts val="1800"/>
              <a:buChar char="○"/>
              <a:defRPr sz="2400"/>
            </a:lvl5pPr>
            <a:lvl6pPr marL="3657509" lvl="5" indent="-457189">
              <a:spcBef>
                <a:spcPts val="0"/>
              </a:spcBef>
              <a:spcAft>
                <a:spcPts val="0"/>
              </a:spcAft>
              <a:buSzPts val="1800"/>
              <a:buChar char="■"/>
              <a:defRPr sz="2400"/>
            </a:lvl6pPr>
            <a:lvl7pPr marL="4267093" lvl="6" indent="-457189">
              <a:spcBef>
                <a:spcPts val="0"/>
              </a:spcBef>
              <a:spcAft>
                <a:spcPts val="0"/>
              </a:spcAft>
              <a:buSzPts val="1800"/>
              <a:buChar char="●"/>
              <a:defRPr sz="2400"/>
            </a:lvl7pPr>
            <a:lvl8pPr marL="4876678" lvl="7" indent="-457189">
              <a:spcBef>
                <a:spcPts val="0"/>
              </a:spcBef>
              <a:spcAft>
                <a:spcPts val="0"/>
              </a:spcAft>
              <a:buSzPts val="1800"/>
              <a:buChar char="○"/>
              <a:defRPr sz="2400"/>
            </a:lvl8pPr>
            <a:lvl9pPr marL="5486263" lvl="8" indent="-457189">
              <a:spcBef>
                <a:spcPts val="0"/>
              </a:spcBef>
              <a:spcAft>
                <a:spcPts val="0"/>
              </a:spcAft>
              <a:buSzPts val="1800"/>
              <a:buChar char="■"/>
              <a:defRPr sz="2400"/>
            </a:lvl9pPr>
          </a:lstStyle>
          <a:p>
            <a:endParaRPr/>
          </a:p>
        </p:txBody>
      </p:sp>
      <p:sp>
        <p:nvSpPr>
          <p:cNvPr id="99" name="Google Shape;99;p7"/>
          <p:cNvSpPr/>
          <p:nvPr/>
        </p:nvSpPr>
        <p:spPr>
          <a:xfrm>
            <a:off x="-478600" y="2925867"/>
            <a:ext cx="3129600" cy="3129600"/>
          </a:xfrm>
          <a:prstGeom prst="donut">
            <a:avLst>
              <a:gd name="adj" fmla="val 36789"/>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00" name="Google Shape;100;p7"/>
          <p:cNvSpPr/>
          <p:nvPr/>
        </p:nvSpPr>
        <p:spPr>
          <a:xfrm>
            <a:off x="264600" y="-428167"/>
            <a:ext cx="1304800" cy="1304800"/>
          </a:xfrm>
          <a:prstGeom prst="ellipse">
            <a:avLst/>
          </a:prstGeom>
          <a:noFill/>
          <a:ln w="9525" cap="flat" cmpd="sng">
            <a:solidFill>
              <a:srgbClr val="E8004C"/>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01" name="Google Shape;101;p7"/>
          <p:cNvSpPr/>
          <p:nvPr/>
        </p:nvSpPr>
        <p:spPr>
          <a:xfrm>
            <a:off x="264600" y="560633"/>
            <a:ext cx="876800" cy="876800"/>
          </a:xfrm>
          <a:prstGeom prst="ellipse">
            <a:avLst/>
          </a:prstGeom>
          <a:solidFill>
            <a:srgbClr val="ED4A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02" name="Google Shape;102;p7"/>
          <p:cNvSpPr/>
          <p:nvPr/>
        </p:nvSpPr>
        <p:spPr>
          <a:xfrm>
            <a:off x="1569401" y="876633"/>
            <a:ext cx="1129200" cy="1129200"/>
          </a:xfrm>
          <a:prstGeom prst="donut">
            <a:avLst>
              <a:gd name="adj" fmla="val 22275"/>
            </a:avLst>
          </a:prstGeom>
          <a:solidFill>
            <a:srgbClr val="00ACC3">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03" name="Google Shape;103;p7"/>
          <p:cNvSpPr/>
          <p:nvPr/>
        </p:nvSpPr>
        <p:spPr>
          <a:xfrm>
            <a:off x="1183533" y="5523067"/>
            <a:ext cx="1610400" cy="1610400"/>
          </a:xfrm>
          <a:prstGeom prst="ellipse">
            <a:avLst/>
          </a:prstGeom>
          <a:solidFill>
            <a:srgbClr val="65BB48">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04" name="Google Shape;104;p7"/>
          <p:cNvSpPr/>
          <p:nvPr/>
        </p:nvSpPr>
        <p:spPr>
          <a:xfrm>
            <a:off x="204900" y="6399467"/>
            <a:ext cx="734000" cy="734000"/>
          </a:xfrm>
          <a:prstGeom prst="donut">
            <a:avLst>
              <a:gd name="adj" fmla="val 18606"/>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05" name="Google Shape;105;p7"/>
          <p:cNvSpPr/>
          <p:nvPr/>
        </p:nvSpPr>
        <p:spPr>
          <a:xfrm>
            <a:off x="1563367" y="2262600"/>
            <a:ext cx="406400" cy="406400"/>
          </a:xfrm>
          <a:prstGeom prst="ellipse">
            <a:avLst/>
          </a:prstGeom>
          <a:solidFill>
            <a:srgbClr val="00D1C6">
              <a:alpha val="8692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06" name="Google Shape;106;p7"/>
          <p:cNvSpPr/>
          <p:nvPr/>
        </p:nvSpPr>
        <p:spPr>
          <a:xfrm>
            <a:off x="10459000" y="825700"/>
            <a:ext cx="734000" cy="734000"/>
          </a:xfrm>
          <a:prstGeom prst="ellipse">
            <a:avLst/>
          </a:prstGeom>
          <a:solidFill>
            <a:srgbClr val="00D1C6">
              <a:alpha val="8692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07" name="Google Shape;107;p7"/>
          <p:cNvSpPr/>
          <p:nvPr/>
        </p:nvSpPr>
        <p:spPr>
          <a:xfrm>
            <a:off x="10020667" y="-96667"/>
            <a:ext cx="530000" cy="530000"/>
          </a:xfrm>
          <a:prstGeom prst="donut">
            <a:avLst>
              <a:gd name="adj" fmla="val 30568"/>
            </a:avLst>
          </a:prstGeom>
          <a:solidFill>
            <a:srgbClr val="65BB48">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08" name="Google Shape;108;p7"/>
          <p:cNvSpPr/>
          <p:nvPr/>
        </p:nvSpPr>
        <p:spPr>
          <a:xfrm>
            <a:off x="11535333" y="1374467"/>
            <a:ext cx="406400" cy="406400"/>
          </a:xfrm>
          <a:prstGeom prst="ellipse">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09" name="Google Shape;109;p7"/>
          <p:cNvSpPr/>
          <p:nvPr/>
        </p:nvSpPr>
        <p:spPr>
          <a:xfrm>
            <a:off x="10797200" y="223267"/>
            <a:ext cx="988800" cy="988800"/>
          </a:xfrm>
          <a:prstGeom prst="donut">
            <a:avLst>
              <a:gd name="adj" fmla="val 8064"/>
            </a:avLst>
          </a:prstGeom>
          <a:solidFill>
            <a:srgbClr val="00ACC3">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10" name="Google Shape;110;p7"/>
          <p:cNvSpPr/>
          <p:nvPr/>
        </p:nvSpPr>
        <p:spPr>
          <a:xfrm>
            <a:off x="11193000" y="2005833"/>
            <a:ext cx="250800" cy="250800"/>
          </a:xfrm>
          <a:prstGeom prst="ellipse">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11" name="Google Shape;111;p7"/>
          <p:cNvSpPr/>
          <p:nvPr/>
        </p:nvSpPr>
        <p:spPr>
          <a:xfrm>
            <a:off x="-274167" y="3130300"/>
            <a:ext cx="2720800" cy="2720800"/>
          </a:xfrm>
          <a:prstGeom prst="ellipse">
            <a:avLst/>
          </a:prstGeom>
          <a:noFill/>
          <a:ln w="9525" cap="flat" cmpd="sng">
            <a:solidFill>
              <a:srgbClr val="65BB48"/>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12" name="Google Shape;112;p7"/>
          <p:cNvSpPr/>
          <p:nvPr/>
        </p:nvSpPr>
        <p:spPr>
          <a:xfrm>
            <a:off x="406833" y="-285933"/>
            <a:ext cx="1020400" cy="1020400"/>
          </a:xfrm>
          <a:prstGeom prst="ellipse">
            <a:avLst/>
          </a:prstGeom>
          <a:solidFill>
            <a:srgbClr val="E8004C">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13" name="Google Shape;113;p7"/>
          <p:cNvSpPr/>
          <p:nvPr/>
        </p:nvSpPr>
        <p:spPr>
          <a:xfrm>
            <a:off x="11376800" y="1215933"/>
            <a:ext cx="723600" cy="723600"/>
          </a:xfrm>
          <a:prstGeom prst="ellipse">
            <a:avLst/>
          </a:prstGeom>
          <a:noFill/>
          <a:ln w="9525" cap="flat" cmpd="sng">
            <a:solidFill>
              <a:srgbClr val="F8BB00"/>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14" name="Google Shape;114;p7"/>
          <p:cNvSpPr txBox="1">
            <a:spLocks noGrp="1"/>
          </p:cNvSpPr>
          <p:nvPr>
            <p:ph type="sldNum" idx="12"/>
          </p:nvPr>
        </p:nvSpPr>
        <p:spPr>
          <a:xfrm>
            <a:off x="11514167" y="6335500"/>
            <a:ext cx="626400" cy="5220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316229220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 3 columns">
  <p:cSld name="Title + 3 columns">
    <p:spTree>
      <p:nvGrpSpPr>
        <p:cNvPr id="1" name="Shape 115"/>
        <p:cNvGrpSpPr/>
        <p:nvPr/>
      </p:nvGrpSpPr>
      <p:grpSpPr>
        <a:xfrm>
          <a:off x="0" y="0"/>
          <a:ext cx="0" cy="0"/>
          <a:chOff x="0" y="0"/>
          <a:chExt cx="0" cy="0"/>
        </a:xfrm>
      </p:grpSpPr>
      <p:sp>
        <p:nvSpPr>
          <p:cNvPr id="116" name="Google Shape;116;p8"/>
          <p:cNvSpPr/>
          <p:nvPr/>
        </p:nvSpPr>
        <p:spPr>
          <a:xfrm>
            <a:off x="11518033" y="1963467"/>
            <a:ext cx="1304800" cy="1304800"/>
          </a:xfrm>
          <a:prstGeom prst="ellipse">
            <a:avLst/>
          </a:prstGeom>
          <a:noFill/>
          <a:ln w="9525" cap="flat" cmpd="sng">
            <a:solidFill>
              <a:srgbClr val="ED4A00"/>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17" name="Google Shape;117;p8"/>
          <p:cNvSpPr txBox="1">
            <a:spLocks noGrp="1"/>
          </p:cNvSpPr>
          <p:nvPr>
            <p:ph type="title"/>
          </p:nvPr>
        </p:nvSpPr>
        <p:spPr>
          <a:xfrm>
            <a:off x="3914500" y="1212067"/>
            <a:ext cx="7034000" cy="8548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None/>
              <a:defRPr/>
            </a:lvl1pPr>
            <a:lvl2pPr lvl="1" rtl="0">
              <a:spcBef>
                <a:spcPts val="0"/>
              </a:spcBef>
              <a:spcAft>
                <a:spcPts val="0"/>
              </a:spcAft>
              <a:buSzPts val="1800"/>
              <a:buNone/>
              <a:defRPr/>
            </a:lvl2pPr>
            <a:lvl3pPr lvl="2" rtl="0">
              <a:spcBef>
                <a:spcPts val="0"/>
              </a:spcBef>
              <a:spcAft>
                <a:spcPts val="0"/>
              </a:spcAft>
              <a:buSzPts val="1800"/>
              <a:buNone/>
              <a:defRPr/>
            </a:lvl3pPr>
            <a:lvl4pPr lvl="3" rtl="0">
              <a:spcBef>
                <a:spcPts val="0"/>
              </a:spcBef>
              <a:spcAft>
                <a:spcPts val="0"/>
              </a:spcAft>
              <a:buSzPts val="1800"/>
              <a:buNone/>
              <a:defRPr/>
            </a:lvl4pPr>
            <a:lvl5pPr lvl="4" rtl="0">
              <a:spcBef>
                <a:spcPts val="0"/>
              </a:spcBef>
              <a:spcAft>
                <a:spcPts val="0"/>
              </a:spcAft>
              <a:buSzPts val="1800"/>
              <a:buNone/>
              <a:defRPr/>
            </a:lvl5pPr>
            <a:lvl6pPr lvl="5" rtl="0">
              <a:spcBef>
                <a:spcPts val="0"/>
              </a:spcBef>
              <a:spcAft>
                <a:spcPts val="0"/>
              </a:spcAft>
              <a:buSzPts val="1800"/>
              <a:buNone/>
              <a:defRPr/>
            </a:lvl6pPr>
            <a:lvl7pPr lvl="6" rtl="0">
              <a:spcBef>
                <a:spcPts val="0"/>
              </a:spcBef>
              <a:spcAft>
                <a:spcPts val="0"/>
              </a:spcAft>
              <a:buSzPts val="1800"/>
              <a:buNone/>
              <a:defRPr/>
            </a:lvl7pPr>
            <a:lvl8pPr lvl="7" rtl="0">
              <a:spcBef>
                <a:spcPts val="0"/>
              </a:spcBef>
              <a:spcAft>
                <a:spcPts val="0"/>
              </a:spcAft>
              <a:buSzPts val="1800"/>
              <a:buNone/>
              <a:defRPr/>
            </a:lvl8pPr>
            <a:lvl9pPr lvl="8" rtl="0">
              <a:spcBef>
                <a:spcPts val="0"/>
              </a:spcBef>
              <a:spcAft>
                <a:spcPts val="0"/>
              </a:spcAft>
              <a:buSzPts val="1800"/>
              <a:buNone/>
              <a:defRPr/>
            </a:lvl9pPr>
          </a:lstStyle>
          <a:p>
            <a:endParaRPr/>
          </a:p>
        </p:txBody>
      </p:sp>
      <p:sp>
        <p:nvSpPr>
          <p:cNvPr id="118" name="Google Shape;118;p8"/>
          <p:cNvSpPr txBox="1">
            <a:spLocks noGrp="1"/>
          </p:cNvSpPr>
          <p:nvPr>
            <p:ph type="body" idx="1"/>
          </p:nvPr>
        </p:nvSpPr>
        <p:spPr>
          <a:xfrm>
            <a:off x="3914500" y="2066867"/>
            <a:ext cx="2267200" cy="4500800"/>
          </a:xfrm>
          <a:prstGeom prst="rect">
            <a:avLst/>
          </a:prstGeom>
        </p:spPr>
        <p:txBody>
          <a:bodyPr spcFirstLastPara="1" wrap="square" lIns="91425" tIns="91425" rIns="91425" bIns="91425" anchor="t" anchorCtr="0">
            <a:noAutofit/>
          </a:bodyPr>
          <a:lstStyle>
            <a:lvl1pPr marL="609585" lvl="0" indent="-423323" rtl="0">
              <a:spcBef>
                <a:spcPts val="800"/>
              </a:spcBef>
              <a:spcAft>
                <a:spcPts val="0"/>
              </a:spcAft>
              <a:buSzPts val="1400"/>
              <a:buChar char="◎"/>
              <a:defRPr sz="1867"/>
            </a:lvl1pPr>
            <a:lvl2pPr marL="1219170" lvl="1" indent="-423323" rtl="0">
              <a:spcBef>
                <a:spcPts val="0"/>
              </a:spcBef>
              <a:spcAft>
                <a:spcPts val="0"/>
              </a:spcAft>
              <a:buSzPts val="1400"/>
              <a:buChar char="◉"/>
              <a:defRPr sz="1867"/>
            </a:lvl2pPr>
            <a:lvl3pPr marL="1828754" lvl="2" indent="-423323" rtl="0">
              <a:spcBef>
                <a:spcPts val="0"/>
              </a:spcBef>
              <a:spcAft>
                <a:spcPts val="0"/>
              </a:spcAft>
              <a:buSzPts val="1400"/>
              <a:buChar char="￮"/>
              <a:defRPr sz="1867"/>
            </a:lvl3pPr>
            <a:lvl4pPr marL="2438339" lvl="3" indent="-423323" rtl="0">
              <a:spcBef>
                <a:spcPts val="0"/>
              </a:spcBef>
              <a:spcAft>
                <a:spcPts val="0"/>
              </a:spcAft>
              <a:buSzPts val="1400"/>
              <a:buChar char="●"/>
              <a:defRPr sz="1867"/>
            </a:lvl4pPr>
            <a:lvl5pPr marL="3047924" lvl="4" indent="-423323" rtl="0">
              <a:spcBef>
                <a:spcPts val="0"/>
              </a:spcBef>
              <a:spcAft>
                <a:spcPts val="0"/>
              </a:spcAft>
              <a:buSzPts val="1400"/>
              <a:buChar char="○"/>
              <a:defRPr sz="1867"/>
            </a:lvl5pPr>
            <a:lvl6pPr marL="3657509" lvl="5" indent="-423323" rtl="0">
              <a:spcBef>
                <a:spcPts val="0"/>
              </a:spcBef>
              <a:spcAft>
                <a:spcPts val="0"/>
              </a:spcAft>
              <a:buSzPts val="1400"/>
              <a:buChar char="■"/>
              <a:defRPr sz="1867"/>
            </a:lvl6pPr>
            <a:lvl7pPr marL="4267093" lvl="6" indent="-423323" rtl="0">
              <a:spcBef>
                <a:spcPts val="0"/>
              </a:spcBef>
              <a:spcAft>
                <a:spcPts val="0"/>
              </a:spcAft>
              <a:buSzPts val="1400"/>
              <a:buChar char="●"/>
              <a:defRPr sz="1867"/>
            </a:lvl7pPr>
            <a:lvl8pPr marL="4876678" lvl="7" indent="-423323" rtl="0">
              <a:spcBef>
                <a:spcPts val="0"/>
              </a:spcBef>
              <a:spcAft>
                <a:spcPts val="0"/>
              </a:spcAft>
              <a:buSzPts val="1400"/>
              <a:buChar char="○"/>
              <a:defRPr sz="1867"/>
            </a:lvl8pPr>
            <a:lvl9pPr marL="5486263" lvl="8" indent="-423323" rtl="0">
              <a:spcBef>
                <a:spcPts val="0"/>
              </a:spcBef>
              <a:spcAft>
                <a:spcPts val="0"/>
              </a:spcAft>
              <a:buSzPts val="1400"/>
              <a:buChar char="■"/>
              <a:defRPr sz="1867"/>
            </a:lvl9pPr>
          </a:lstStyle>
          <a:p>
            <a:endParaRPr/>
          </a:p>
        </p:txBody>
      </p:sp>
      <p:sp>
        <p:nvSpPr>
          <p:cNvPr id="119" name="Google Shape;119;p8"/>
          <p:cNvSpPr txBox="1">
            <a:spLocks noGrp="1"/>
          </p:cNvSpPr>
          <p:nvPr>
            <p:ph type="body" idx="2"/>
          </p:nvPr>
        </p:nvSpPr>
        <p:spPr>
          <a:xfrm>
            <a:off x="6297831" y="2066867"/>
            <a:ext cx="2267200" cy="4500800"/>
          </a:xfrm>
          <a:prstGeom prst="rect">
            <a:avLst/>
          </a:prstGeom>
        </p:spPr>
        <p:txBody>
          <a:bodyPr spcFirstLastPara="1" wrap="square" lIns="91425" tIns="91425" rIns="91425" bIns="91425" anchor="t" anchorCtr="0">
            <a:noAutofit/>
          </a:bodyPr>
          <a:lstStyle>
            <a:lvl1pPr marL="609585" lvl="0" indent="-423323" rtl="0">
              <a:spcBef>
                <a:spcPts val="800"/>
              </a:spcBef>
              <a:spcAft>
                <a:spcPts val="0"/>
              </a:spcAft>
              <a:buSzPts val="1400"/>
              <a:buChar char="◎"/>
              <a:defRPr sz="1867"/>
            </a:lvl1pPr>
            <a:lvl2pPr marL="1219170" lvl="1" indent="-423323" rtl="0">
              <a:spcBef>
                <a:spcPts val="0"/>
              </a:spcBef>
              <a:spcAft>
                <a:spcPts val="0"/>
              </a:spcAft>
              <a:buSzPts val="1400"/>
              <a:buChar char="◉"/>
              <a:defRPr sz="1867"/>
            </a:lvl2pPr>
            <a:lvl3pPr marL="1828754" lvl="2" indent="-423323" rtl="0">
              <a:spcBef>
                <a:spcPts val="0"/>
              </a:spcBef>
              <a:spcAft>
                <a:spcPts val="0"/>
              </a:spcAft>
              <a:buSzPts val="1400"/>
              <a:buChar char="￮"/>
              <a:defRPr sz="1867"/>
            </a:lvl3pPr>
            <a:lvl4pPr marL="2438339" lvl="3" indent="-423323" rtl="0">
              <a:spcBef>
                <a:spcPts val="0"/>
              </a:spcBef>
              <a:spcAft>
                <a:spcPts val="0"/>
              </a:spcAft>
              <a:buSzPts val="1400"/>
              <a:buChar char="●"/>
              <a:defRPr sz="1867"/>
            </a:lvl4pPr>
            <a:lvl5pPr marL="3047924" lvl="4" indent="-423323" rtl="0">
              <a:spcBef>
                <a:spcPts val="0"/>
              </a:spcBef>
              <a:spcAft>
                <a:spcPts val="0"/>
              </a:spcAft>
              <a:buSzPts val="1400"/>
              <a:buChar char="○"/>
              <a:defRPr sz="1867"/>
            </a:lvl5pPr>
            <a:lvl6pPr marL="3657509" lvl="5" indent="-423323" rtl="0">
              <a:spcBef>
                <a:spcPts val="0"/>
              </a:spcBef>
              <a:spcAft>
                <a:spcPts val="0"/>
              </a:spcAft>
              <a:buSzPts val="1400"/>
              <a:buChar char="■"/>
              <a:defRPr sz="1867"/>
            </a:lvl6pPr>
            <a:lvl7pPr marL="4267093" lvl="6" indent="-423323" rtl="0">
              <a:spcBef>
                <a:spcPts val="0"/>
              </a:spcBef>
              <a:spcAft>
                <a:spcPts val="0"/>
              </a:spcAft>
              <a:buSzPts val="1400"/>
              <a:buChar char="●"/>
              <a:defRPr sz="1867"/>
            </a:lvl7pPr>
            <a:lvl8pPr marL="4876678" lvl="7" indent="-423323" rtl="0">
              <a:spcBef>
                <a:spcPts val="0"/>
              </a:spcBef>
              <a:spcAft>
                <a:spcPts val="0"/>
              </a:spcAft>
              <a:buSzPts val="1400"/>
              <a:buChar char="○"/>
              <a:defRPr sz="1867"/>
            </a:lvl8pPr>
            <a:lvl9pPr marL="5486263" lvl="8" indent="-423323" rtl="0">
              <a:spcBef>
                <a:spcPts val="0"/>
              </a:spcBef>
              <a:spcAft>
                <a:spcPts val="0"/>
              </a:spcAft>
              <a:buSzPts val="1400"/>
              <a:buChar char="■"/>
              <a:defRPr sz="1867"/>
            </a:lvl9pPr>
          </a:lstStyle>
          <a:p>
            <a:endParaRPr/>
          </a:p>
        </p:txBody>
      </p:sp>
      <p:sp>
        <p:nvSpPr>
          <p:cNvPr id="120" name="Google Shape;120;p8"/>
          <p:cNvSpPr txBox="1">
            <a:spLocks noGrp="1"/>
          </p:cNvSpPr>
          <p:nvPr>
            <p:ph type="body" idx="3"/>
          </p:nvPr>
        </p:nvSpPr>
        <p:spPr>
          <a:xfrm>
            <a:off x="8681161" y="2066867"/>
            <a:ext cx="2267200" cy="4500800"/>
          </a:xfrm>
          <a:prstGeom prst="rect">
            <a:avLst/>
          </a:prstGeom>
        </p:spPr>
        <p:txBody>
          <a:bodyPr spcFirstLastPara="1" wrap="square" lIns="91425" tIns="91425" rIns="91425" bIns="91425" anchor="t" anchorCtr="0">
            <a:noAutofit/>
          </a:bodyPr>
          <a:lstStyle>
            <a:lvl1pPr marL="609585" lvl="0" indent="-423323" rtl="0">
              <a:spcBef>
                <a:spcPts val="800"/>
              </a:spcBef>
              <a:spcAft>
                <a:spcPts val="0"/>
              </a:spcAft>
              <a:buSzPts val="1400"/>
              <a:buChar char="◎"/>
              <a:defRPr sz="1867"/>
            </a:lvl1pPr>
            <a:lvl2pPr marL="1219170" lvl="1" indent="-423323" rtl="0">
              <a:spcBef>
                <a:spcPts val="0"/>
              </a:spcBef>
              <a:spcAft>
                <a:spcPts val="0"/>
              </a:spcAft>
              <a:buSzPts val="1400"/>
              <a:buChar char="◉"/>
              <a:defRPr sz="1867"/>
            </a:lvl2pPr>
            <a:lvl3pPr marL="1828754" lvl="2" indent="-423323" rtl="0">
              <a:spcBef>
                <a:spcPts val="0"/>
              </a:spcBef>
              <a:spcAft>
                <a:spcPts val="0"/>
              </a:spcAft>
              <a:buSzPts val="1400"/>
              <a:buChar char="￮"/>
              <a:defRPr sz="1867"/>
            </a:lvl3pPr>
            <a:lvl4pPr marL="2438339" lvl="3" indent="-423323" rtl="0">
              <a:spcBef>
                <a:spcPts val="0"/>
              </a:spcBef>
              <a:spcAft>
                <a:spcPts val="0"/>
              </a:spcAft>
              <a:buSzPts val="1400"/>
              <a:buChar char="●"/>
              <a:defRPr sz="1867"/>
            </a:lvl4pPr>
            <a:lvl5pPr marL="3047924" lvl="4" indent="-423323" rtl="0">
              <a:spcBef>
                <a:spcPts val="0"/>
              </a:spcBef>
              <a:spcAft>
                <a:spcPts val="0"/>
              </a:spcAft>
              <a:buSzPts val="1400"/>
              <a:buChar char="○"/>
              <a:defRPr sz="1867"/>
            </a:lvl5pPr>
            <a:lvl6pPr marL="3657509" lvl="5" indent="-423323" rtl="0">
              <a:spcBef>
                <a:spcPts val="0"/>
              </a:spcBef>
              <a:spcAft>
                <a:spcPts val="0"/>
              </a:spcAft>
              <a:buSzPts val="1400"/>
              <a:buChar char="■"/>
              <a:defRPr sz="1867"/>
            </a:lvl6pPr>
            <a:lvl7pPr marL="4267093" lvl="6" indent="-423323" rtl="0">
              <a:spcBef>
                <a:spcPts val="0"/>
              </a:spcBef>
              <a:spcAft>
                <a:spcPts val="0"/>
              </a:spcAft>
              <a:buSzPts val="1400"/>
              <a:buChar char="●"/>
              <a:defRPr sz="1867"/>
            </a:lvl7pPr>
            <a:lvl8pPr marL="4876678" lvl="7" indent="-423323" rtl="0">
              <a:spcBef>
                <a:spcPts val="0"/>
              </a:spcBef>
              <a:spcAft>
                <a:spcPts val="0"/>
              </a:spcAft>
              <a:buSzPts val="1400"/>
              <a:buChar char="○"/>
              <a:defRPr sz="1867"/>
            </a:lvl8pPr>
            <a:lvl9pPr marL="5486263" lvl="8" indent="-423323" rtl="0">
              <a:spcBef>
                <a:spcPts val="0"/>
              </a:spcBef>
              <a:spcAft>
                <a:spcPts val="0"/>
              </a:spcAft>
              <a:buSzPts val="1400"/>
              <a:buChar char="■"/>
              <a:defRPr sz="1867"/>
            </a:lvl9pPr>
          </a:lstStyle>
          <a:p>
            <a:endParaRPr/>
          </a:p>
        </p:txBody>
      </p:sp>
      <p:sp>
        <p:nvSpPr>
          <p:cNvPr id="121" name="Google Shape;121;p8"/>
          <p:cNvSpPr/>
          <p:nvPr/>
        </p:nvSpPr>
        <p:spPr>
          <a:xfrm>
            <a:off x="1355300" y="3975467"/>
            <a:ext cx="587200" cy="587200"/>
          </a:xfrm>
          <a:prstGeom prst="ellipse">
            <a:avLst/>
          </a:prstGeom>
          <a:solidFill>
            <a:srgbClr val="65BB48">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22" name="Google Shape;122;p8"/>
          <p:cNvSpPr/>
          <p:nvPr/>
        </p:nvSpPr>
        <p:spPr>
          <a:xfrm>
            <a:off x="-91633" y="4461533"/>
            <a:ext cx="1092800" cy="1092800"/>
          </a:xfrm>
          <a:prstGeom prst="ellipse">
            <a:avLst/>
          </a:prstGeom>
          <a:noFill/>
          <a:ln w="9525" cap="flat" cmpd="sng">
            <a:solidFill>
              <a:srgbClr val="00D1C6"/>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23" name="Google Shape;123;p8"/>
          <p:cNvSpPr/>
          <p:nvPr/>
        </p:nvSpPr>
        <p:spPr>
          <a:xfrm>
            <a:off x="1815300" y="187633"/>
            <a:ext cx="1150400" cy="1151200"/>
          </a:xfrm>
          <a:prstGeom prst="donut">
            <a:avLst>
              <a:gd name="adj" fmla="val 43200"/>
            </a:avLst>
          </a:prstGeom>
          <a:solidFill>
            <a:srgbClr val="E8004C">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24" name="Google Shape;124;p8"/>
          <p:cNvSpPr/>
          <p:nvPr/>
        </p:nvSpPr>
        <p:spPr>
          <a:xfrm>
            <a:off x="1917500" y="4562667"/>
            <a:ext cx="1416000" cy="1416000"/>
          </a:xfrm>
          <a:prstGeom prst="donut">
            <a:avLst>
              <a:gd name="adj" fmla="val 9905"/>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25" name="Google Shape;125;p8"/>
          <p:cNvSpPr/>
          <p:nvPr/>
        </p:nvSpPr>
        <p:spPr>
          <a:xfrm>
            <a:off x="2745900" y="1483300"/>
            <a:ext cx="406400" cy="406400"/>
          </a:xfrm>
          <a:prstGeom prst="ellipse">
            <a:avLst/>
          </a:prstGeom>
          <a:solidFill>
            <a:srgbClr val="ED4A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26" name="Google Shape;126;p8"/>
          <p:cNvSpPr/>
          <p:nvPr/>
        </p:nvSpPr>
        <p:spPr>
          <a:xfrm>
            <a:off x="11631333" y="360300"/>
            <a:ext cx="734000" cy="734000"/>
          </a:xfrm>
          <a:prstGeom prst="ellipse">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27" name="Google Shape;127;p8"/>
          <p:cNvSpPr/>
          <p:nvPr/>
        </p:nvSpPr>
        <p:spPr>
          <a:xfrm>
            <a:off x="11395733" y="811500"/>
            <a:ext cx="530000" cy="530000"/>
          </a:xfrm>
          <a:prstGeom prst="donut">
            <a:avLst>
              <a:gd name="adj" fmla="val 8754"/>
            </a:avLst>
          </a:prstGeom>
          <a:solidFill>
            <a:srgbClr val="65BB48">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28" name="Google Shape;128;p8"/>
          <p:cNvSpPr/>
          <p:nvPr/>
        </p:nvSpPr>
        <p:spPr>
          <a:xfrm>
            <a:off x="10948367" y="1536867"/>
            <a:ext cx="530000" cy="530000"/>
          </a:xfrm>
          <a:prstGeom prst="ellipse">
            <a:avLst/>
          </a:prstGeom>
          <a:solidFill>
            <a:srgbClr val="ED4A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29" name="Google Shape;129;p8"/>
          <p:cNvSpPr/>
          <p:nvPr/>
        </p:nvSpPr>
        <p:spPr>
          <a:xfrm>
            <a:off x="10132800" y="-367000"/>
            <a:ext cx="988800" cy="988800"/>
          </a:xfrm>
          <a:prstGeom prst="donut">
            <a:avLst>
              <a:gd name="adj" fmla="val 39163"/>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30" name="Google Shape;130;p8"/>
          <p:cNvSpPr/>
          <p:nvPr/>
        </p:nvSpPr>
        <p:spPr>
          <a:xfrm>
            <a:off x="12045033" y="2490467"/>
            <a:ext cx="250800" cy="250800"/>
          </a:xfrm>
          <a:prstGeom prst="ellipse">
            <a:avLst/>
          </a:prstGeom>
          <a:solidFill>
            <a:srgbClr val="E8004C">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31" name="Google Shape;131;p8"/>
          <p:cNvSpPr/>
          <p:nvPr/>
        </p:nvSpPr>
        <p:spPr>
          <a:xfrm>
            <a:off x="-640300" y="324833"/>
            <a:ext cx="3129600" cy="3129600"/>
          </a:xfrm>
          <a:prstGeom prst="donut">
            <a:avLst>
              <a:gd name="adj" fmla="val 21094"/>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32" name="Google Shape;132;p8"/>
          <p:cNvSpPr/>
          <p:nvPr/>
        </p:nvSpPr>
        <p:spPr>
          <a:xfrm>
            <a:off x="1355300" y="5455600"/>
            <a:ext cx="1610400" cy="1610400"/>
          </a:xfrm>
          <a:prstGeom prst="ellipse">
            <a:avLst/>
          </a:prstGeom>
          <a:solidFill>
            <a:srgbClr val="00ACC3">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33" name="Google Shape;133;p8"/>
          <p:cNvSpPr/>
          <p:nvPr/>
        </p:nvSpPr>
        <p:spPr>
          <a:xfrm>
            <a:off x="272100" y="1237233"/>
            <a:ext cx="1304800" cy="1304800"/>
          </a:xfrm>
          <a:prstGeom prst="ellipse">
            <a:avLst/>
          </a:prstGeom>
          <a:noFill/>
          <a:ln w="9525" cap="flat" cmpd="sng">
            <a:solidFill>
              <a:srgbClr val="BBCD00"/>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34" name="Google Shape;134;p8"/>
          <p:cNvSpPr txBox="1">
            <a:spLocks noGrp="1"/>
          </p:cNvSpPr>
          <p:nvPr>
            <p:ph type="sldNum" idx="12"/>
          </p:nvPr>
        </p:nvSpPr>
        <p:spPr>
          <a:xfrm>
            <a:off x="11514167" y="6335500"/>
            <a:ext cx="626400" cy="5220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191549713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135"/>
        <p:cNvGrpSpPr/>
        <p:nvPr/>
      </p:nvGrpSpPr>
      <p:grpSpPr>
        <a:xfrm>
          <a:off x="0" y="0"/>
          <a:ext cx="0" cy="0"/>
          <a:chOff x="0" y="0"/>
          <a:chExt cx="0" cy="0"/>
        </a:xfrm>
      </p:grpSpPr>
      <p:sp>
        <p:nvSpPr>
          <p:cNvPr id="136" name="Google Shape;136;p9"/>
          <p:cNvSpPr txBox="1">
            <a:spLocks noGrp="1"/>
          </p:cNvSpPr>
          <p:nvPr>
            <p:ph type="title"/>
          </p:nvPr>
        </p:nvSpPr>
        <p:spPr>
          <a:xfrm>
            <a:off x="3914500" y="1212067"/>
            <a:ext cx="7034000" cy="8548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137" name="Google Shape;137;p9"/>
          <p:cNvSpPr/>
          <p:nvPr/>
        </p:nvSpPr>
        <p:spPr>
          <a:xfrm>
            <a:off x="1707584" y="4892200"/>
            <a:ext cx="274800" cy="274800"/>
          </a:xfrm>
          <a:prstGeom prst="ellipse">
            <a:avLst/>
          </a:prstGeom>
          <a:solidFill>
            <a:srgbClr val="00D1C6">
              <a:alpha val="8692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38" name="Google Shape;138;p9"/>
          <p:cNvSpPr/>
          <p:nvPr/>
        </p:nvSpPr>
        <p:spPr>
          <a:xfrm>
            <a:off x="240667" y="5364333"/>
            <a:ext cx="1827600" cy="1827600"/>
          </a:xfrm>
          <a:prstGeom prst="ellipse">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39" name="Google Shape;139;p9"/>
          <p:cNvSpPr/>
          <p:nvPr/>
        </p:nvSpPr>
        <p:spPr>
          <a:xfrm>
            <a:off x="328061" y="4284195"/>
            <a:ext cx="608000" cy="608000"/>
          </a:xfrm>
          <a:prstGeom prst="ellipse">
            <a:avLst/>
          </a:prstGeom>
          <a:solidFill>
            <a:srgbClr val="65BB48">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40" name="Google Shape;140;p9"/>
          <p:cNvSpPr/>
          <p:nvPr/>
        </p:nvSpPr>
        <p:spPr>
          <a:xfrm>
            <a:off x="95333" y="4051467"/>
            <a:ext cx="1073200" cy="1073200"/>
          </a:xfrm>
          <a:prstGeom prst="ellipse">
            <a:avLst/>
          </a:prstGeom>
          <a:noFill/>
          <a:ln w="9525" cap="flat" cmpd="sng">
            <a:solidFill>
              <a:srgbClr val="65BB48"/>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41" name="Google Shape;141;p9"/>
          <p:cNvSpPr/>
          <p:nvPr/>
        </p:nvSpPr>
        <p:spPr>
          <a:xfrm>
            <a:off x="1707600" y="2144633"/>
            <a:ext cx="1391200" cy="1392000"/>
          </a:xfrm>
          <a:prstGeom prst="donut">
            <a:avLst>
              <a:gd name="adj" fmla="val 43200"/>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42" name="Google Shape;142;p9"/>
          <p:cNvSpPr/>
          <p:nvPr/>
        </p:nvSpPr>
        <p:spPr>
          <a:xfrm>
            <a:off x="2187300" y="-269167"/>
            <a:ext cx="1000400" cy="1000400"/>
          </a:xfrm>
          <a:prstGeom prst="ellipse">
            <a:avLst/>
          </a:prstGeom>
          <a:solidFill>
            <a:srgbClr val="ED4A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43" name="Google Shape;143;p9"/>
          <p:cNvSpPr/>
          <p:nvPr/>
        </p:nvSpPr>
        <p:spPr>
          <a:xfrm>
            <a:off x="-640300" y="324833"/>
            <a:ext cx="3129600" cy="3129600"/>
          </a:xfrm>
          <a:prstGeom prst="donut">
            <a:avLst>
              <a:gd name="adj" fmla="val 6129"/>
            </a:avLst>
          </a:prstGeom>
          <a:solidFill>
            <a:srgbClr val="E8004C">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44" name="Google Shape;144;p9"/>
          <p:cNvSpPr/>
          <p:nvPr/>
        </p:nvSpPr>
        <p:spPr>
          <a:xfrm>
            <a:off x="-297300" y="667833"/>
            <a:ext cx="2443600" cy="2443600"/>
          </a:xfrm>
          <a:prstGeom prst="ellipse">
            <a:avLst/>
          </a:prstGeom>
          <a:noFill/>
          <a:ln w="9525" cap="flat" cmpd="sng">
            <a:solidFill>
              <a:srgbClr val="ED4A00"/>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45" name="Google Shape;145;p9"/>
          <p:cNvSpPr/>
          <p:nvPr/>
        </p:nvSpPr>
        <p:spPr>
          <a:xfrm>
            <a:off x="1707600" y="5266833"/>
            <a:ext cx="1000400" cy="1000400"/>
          </a:xfrm>
          <a:prstGeom prst="ellipse">
            <a:avLst/>
          </a:prstGeom>
          <a:solidFill>
            <a:srgbClr val="00ACC3">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46" name="Google Shape;146;p9"/>
          <p:cNvSpPr/>
          <p:nvPr/>
        </p:nvSpPr>
        <p:spPr>
          <a:xfrm>
            <a:off x="10550667" y="800300"/>
            <a:ext cx="734000" cy="734000"/>
          </a:xfrm>
          <a:prstGeom prst="ellipse">
            <a:avLst/>
          </a:prstGeom>
          <a:solidFill>
            <a:srgbClr val="00D1C6">
              <a:alpha val="8692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47" name="Google Shape;147;p9"/>
          <p:cNvSpPr/>
          <p:nvPr/>
        </p:nvSpPr>
        <p:spPr>
          <a:xfrm>
            <a:off x="11604533" y="2144633"/>
            <a:ext cx="382800" cy="382800"/>
          </a:xfrm>
          <a:prstGeom prst="donut">
            <a:avLst>
              <a:gd name="adj" fmla="val 18608"/>
            </a:avLst>
          </a:prstGeom>
          <a:solidFill>
            <a:srgbClr val="ED4A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48" name="Google Shape;148;p9"/>
          <p:cNvSpPr/>
          <p:nvPr/>
        </p:nvSpPr>
        <p:spPr>
          <a:xfrm>
            <a:off x="11745836" y="1181919"/>
            <a:ext cx="555200" cy="555200"/>
          </a:xfrm>
          <a:prstGeom prst="ellipse">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49" name="Google Shape;149;p9"/>
          <p:cNvSpPr/>
          <p:nvPr/>
        </p:nvSpPr>
        <p:spPr>
          <a:xfrm>
            <a:off x="10824000" y="-326067"/>
            <a:ext cx="988800" cy="988800"/>
          </a:xfrm>
          <a:prstGeom prst="donut">
            <a:avLst>
              <a:gd name="adj" fmla="val 37879"/>
            </a:avLst>
          </a:prstGeom>
          <a:solidFill>
            <a:srgbClr val="00ACC3">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50" name="Google Shape;150;p9"/>
          <p:cNvSpPr/>
          <p:nvPr/>
        </p:nvSpPr>
        <p:spPr>
          <a:xfrm>
            <a:off x="10418300" y="417033"/>
            <a:ext cx="250800" cy="250800"/>
          </a:xfrm>
          <a:prstGeom prst="ellipse">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51" name="Google Shape;151;p9"/>
          <p:cNvSpPr/>
          <p:nvPr/>
        </p:nvSpPr>
        <p:spPr>
          <a:xfrm>
            <a:off x="11529200" y="965284"/>
            <a:ext cx="988800" cy="988800"/>
          </a:xfrm>
          <a:prstGeom prst="ellipse">
            <a:avLst/>
          </a:prstGeom>
          <a:noFill/>
          <a:ln w="9525" cap="flat" cmpd="sng">
            <a:solidFill>
              <a:srgbClr val="F8BB00"/>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52" name="Google Shape;152;p9"/>
          <p:cNvSpPr txBox="1">
            <a:spLocks noGrp="1"/>
          </p:cNvSpPr>
          <p:nvPr>
            <p:ph type="sldNum" idx="12"/>
          </p:nvPr>
        </p:nvSpPr>
        <p:spPr>
          <a:xfrm>
            <a:off x="11514167" y="6335500"/>
            <a:ext cx="626400" cy="5220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3387939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53"/>
        <p:cNvGrpSpPr/>
        <p:nvPr/>
      </p:nvGrpSpPr>
      <p:grpSpPr>
        <a:xfrm>
          <a:off x="0" y="0"/>
          <a:ext cx="0" cy="0"/>
          <a:chOff x="0" y="0"/>
          <a:chExt cx="0" cy="0"/>
        </a:xfrm>
      </p:grpSpPr>
      <p:sp>
        <p:nvSpPr>
          <p:cNvPr id="154" name="Google Shape;154;p10"/>
          <p:cNvSpPr/>
          <p:nvPr/>
        </p:nvSpPr>
        <p:spPr>
          <a:xfrm>
            <a:off x="1596633" y="-1070367"/>
            <a:ext cx="8998800" cy="8998800"/>
          </a:xfrm>
          <a:prstGeom prst="ellipse">
            <a:avLst/>
          </a:prstGeom>
          <a:noFill/>
          <a:ln w="9525" cap="flat" cmpd="sng">
            <a:solidFill>
              <a:srgbClr val="A1BECC"/>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55" name="Google Shape;155;p10"/>
          <p:cNvSpPr txBox="1">
            <a:spLocks noGrp="1"/>
          </p:cNvSpPr>
          <p:nvPr>
            <p:ph type="body" idx="1"/>
          </p:nvPr>
        </p:nvSpPr>
        <p:spPr>
          <a:xfrm>
            <a:off x="1661633" y="5570267"/>
            <a:ext cx="8868800" cy="692800"/>
          </a:xfrm>
          <a:prstGeom prst="rect">
            <a:avLst/>
          </a:prstGeom>
        </p:spPr>
        <p:txBody>
          <a:bodyPr spcFirstLastPara="1" wrap="square" lIns="91425" tIns="91425" rIns="91425" bIns="91425" anchor="t" anchorCtr="0">
            <a:noAutofit/>
          </a:bodyPr>
          <a:lstStyle>
            <a:lvl1pPr marL="609585" lvl="0" indent="-304792" algn="ctr">
              <a:spcBef>
                <a:spcPts val="480"/>
              </a:spcBef>
              <a:spcAft>
                <a:spcPts val="0"/>
              </a:spcAft>
              <a:buSzPts val="1600"/>
              <a:buNone/>
              <a:defRPr sz="2133"/>
            </a:lvl1pPr>
          </a:lstStyle>
          <a:p>
            <a:endParaRPr/>
          </a:p>
        </p:txBody>
      </p:sp>
      <p:sp>
        <p:nvSpPr>
          <p:cNvPr id="156" name="Google Shape;156;p10"/>
          <p:cNvSpPr/>
          <p:nvPr/>
        </p:nvSpPr>
        <p:spPr>
          <a:xfrm rot="10800000">
            <a:off x="11607933" y="5036351"/>
            <a:ext cx="823200" cy="823200"/>
          </a:xfrm>
          <a:prstGeom prst="ellipse">
            <a:avLst/>
          </a:prstGeom>
          <a:solidFill>
            <a:srgbClr val="00D1C6">
              <a:alpha val="8692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57" name="Google Shape;157;p10"/>
          <p:cNvSpPr/>
          <p:nvPr/>
        </p:nvSpPr>
        <p:spPr>
          <a:xfrm rot="10800000">
            <a:off x="811667" y="1121815"/>
            <a:ext cx="687200" cy="687200"/>
          </a:xfrm>
          <a:prstGeom prst="donut">
            <a:avLst>
              <a:gd name="adj" fmla="val 18608"/>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58" name="Google Shape;158;p10"/>
          <p:cNvSpPr/>
          <p:nvPr/>
        </p:nvSpPr>
        <p:spPr>
          <a:xfrm rot="10800000">
            <a:off x="10926695" y="6071067"/>
            <a:ext cx="1108800" cy="1108800"/>
          </a:xfrm>
          <a:prstGeom prst="donut">
            <a:avLst>
              <a:gd name="adj" fmla="val 37879"/>
            </a:avLst>
          </a:prstGeom>
          <a:solidFill>
            <a:srgbClr val="00ACC3">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59" name="Google Shape;159;p10"/>
          <p:cNvSpPr/>
          <p:nvPr/>
        </p:nvSpPr>
        <p:spPr>
          <a:xfrm rot="10800000">
            <a:off x="11277845" y="5578351"/>
            <a:ext cx="281200" cy="281200"/>
          </a:xfrm>
          <a:prstGeom prst="ellipse">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60" name="Google Shape;160;p10"/>
          <p:cNvSpPr/>
          <p:nvPr/>
        </p:nvSpPr>
        <p:spPr>
          <a:xfrm rot="10800000">
            <a:off x="-204196" y="-592729"/>
            <a:ext cx="1504400" cy="1504400"/>
          </a:xfrm>
          <a:prstGeom prst="ellipse">
            <a:avLst/>
          </a:prstGeom>
          <a:noFill/>
          <a:ln w="9525" cap="flat" cmpd="sng">
            <a:solidFill>
              <a:srgbClr val="ED4A00"/>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61" name="Google Shape;161;p10"/>
          <p:cNvSpPr/>
          <p:nvPr/>
        </p:nvSpPr>
        <p:spPr>
          <a:xfrm rot="10800000">
            <a:off x="10682688" y="177855"/>
            <a:ext cx="579600" cy="579600"/>
          </a:xfrm>
          <a:prstGeom prst="donut">
            <a:avLst>
              <a:gd name="adj" fmla="val 8754"/>
            </a:avLst>
          </a:prstGeom>
          <a:solidFill>
            <a:srgbClr val="65BB48">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62" name="Google Shape;162;p10"/>
          <p:cNvSpPr/>
          <p:nvPr/>
        </p:nvSpPr>
        <p:spPr>
          <a:xfrm rot="10800000">
            <a:off x="-98103" y="1122000"/>
            <a:ext cx="441200" cy="441200"/>
          </a:xfrm>
          <a:prstGeom prst="ellipse">
            <a:avLst/>
          </a:prstGeom>
          <a:solidFill>
            <a:srgbClr val="ED4A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63" name="Google Shape;163;p10"/>
          <p:cNvSpPr/>
          <p:nvPr/>
        </p:nvSpPr>
        <p:spPr>
          <a:xfrm rot="10800000">
            <a:off x="11349533" y="177872"/>
            <a:ext cx="1081600" cy="1081600"/>
          </a:xfrm>
          <a:prstGeom prst="donut">
            <a:avLst>
              <a:gd name="adj" fmla="val 39163"/>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64" name="Google Shape;164;p10"/>
          <p:cNvSpPr/>
          <p:nvPr/>
        </p:nvSpPr>
        <p:spPr>
          <a:xfrm rot="10800000">
            <a:off x="157331" y="-231203"/>
            <a:ext cx="781600" cy="781600"/>
          </a:xfrm>
          <a:prstGeom prst="ellipse">
            <a:avLst/>
          </a:prstGeom>
          <a:solidFill>
            <a:srgbClr val="E8004C">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65" name="Google Shape;165;p10"/>
          <p:cNvSpPr/>
          <p:nvPr/>
        </p:nvSpPr>
        <p:spPr>
          <a:xfrm rot="10800000">
            <a:off x="998433" y="6260067"/>
            <a:ext cx="460000" cy="460000"/>
          </a:xfrm>
          <a:prstGeom prst="donut">
            <a:avLst>
              <a:gd name="adj" fmla="val 30568"/>
            </a:avLst>
          </a:prstGeom>
          <a:solidFill>
            <a:srgbClr val="65BB48">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66" name="Google Shape;166;p10"/>
          <p:cNvSpPr/>
          <p:nvPr/>
        </p:nvSpPr>
        <p:spPr>
          <a:xfrm rot="10800000">
            <a:off x="-143715" y="5678711"/>
            <a:ext cx="884000" cy="884000"/>
          </a:xfrm>
          <a:prstGeom prst="ellipse">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67" name="Google Shape;167;p10"/>
          <p:cNvSpPr/>
          <p:nvPr/>
        </p:nvSpPr>
        <p:spPr>
          <a:xfrm rot="10800000">
            <a:off x="-422216" y="4591379"/>
            <a:ext cx="674800" cy="674800"/>
          </a:xfrm>
          <a:prstGeom prst="ellipse">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68" name="Google Shape;168;p10"/>
          <p:cNvSpPr/>
          <p:nvPr/>
        </p:nvSpPr>
        <p:spPr>
          <a:xfrm rot="10800000">
            <a:off x="-301560" y="5520867"/>
            <a:ext cx="1199200" cy="1199200"/>
          </a:xfrm>
          <a:prstGeom prst="ellipse">
            <a:avLst/>
          </a:prstGeom>
          <a:noFill/>
          <a:ln w="9525" cap="flat" cmpd="sng">
            <a:solidFill>
              <a:srgbClr val="F8BB00"/>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69" name="Google Shape;169;p10"/>
          <p:cNvSpPr/>
          <p:nvPr/>
        </p:nvSpPr>
        <p:spPr>
          <a:xfrm rot="10800000">
            <a:off x="11600855" y="1467000"/>
            <a:ext cx="444400" cy="444400"/>
          </a:xfrm>
          <a:prstGeom prst="ellipse">
            <a:avLst/>
          </a:prstGeom>
          <a:solidFill>
            <a:srgbClr val="00D1C6">
              <a:alpha val="8692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70" name="Google Shape;170;p10"/>
          <p:cNvSpPr txBox="1">
            <a:spLocks noGrp="1"/>
          </p:cNvSpPr>
          <p:nvPr>
            <p:ph type="sldNum" idx="12"/>
          </p:nvPr>
        </p:nvSpPr>
        <p:spPr>
          <a:xfrm>
            <a:off x="5782800" y="6335500"/>
            <a:ext cx="626400" cy="522000"/>
          </a:xfrm>
          <a:prstGeom prst="rect">
            <a:avLst/>
          </a:prstGeom>
        </p:spPr>
        <p:txBody>
          <a:bodyPr spcFirstLastPara="1" wrap="square" lIns="91425" tIns="91425" rIns="91425" bIns="91425" anchor="t" anchorCtr="0">
            <a:noAutofit/>
          </a:bodyPr>
          <a:lstStyle>
            <a:lvl1pPr lvl="0" algn="ctr" rtl="0">
              <a:buNone/>
              <a:defRPr/>
            </a:lvl1pPr>
            <a:lvl2pPr lvl="1" algn="ctr" rtl="0">
              <a:buNone/>
              <a:defRPr/>
            </a:lvl2pPr>
            <a:lvl3pPr lvl="2" algn="ctr" rtl="0">
              <a:buNone/>
              <a:defRPr/>
            </a:lvl3pPr>
            <a:lvl4pPr lvl="3" algn="ctr" rtl="0">
              <a:buNone/>
              <a:defRPr/>
            </a:lvl4pPr>
            <a:lvl5pPr lvl="4" algn="ctr" rtl="0">
              <a:buNone/>
              <a:defRPr/>
            </a:lvl5pPr>
            <a:lvl6pPr lvl="5" algn="ctr" rtl="0">
              <a:buNone/>
              <a:defRPr/>
            </a:lvl6pPr>
            <a:lvl7pPr lvl="6" algn="ctr" rtl="0">
              <a:buNone/>
              <a:defRPr/>
            </a:lvl7pPr>
            <a:lvl8pPr lvl="7" algn="ctr" rtl="0">
              <a:buNone/>
              <a:defRPr/>
            </a:lvl8pPr>
            <a:lvl9pPr lvl="8" algn="ctr" rtl="0">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321490075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71"/>
        <p:cNvGrpSpPr/>
        <p:nvPr/>
      </p:nvGrpSpPr>
      <p:grpSpPr>
        <a:xfrm>
          <a:off x="0" y="0"/>
          <a:ext cx="0" cy="0"/>
          <a:chOff x="0" y="0"/>
          <a:chExt cx="0" cy="0"/>
        </a:xfrm>
      </p:grpSpPr>
      <p:sp>
        <p:nvSpPr>
          <p:cNvPr id="172" name="Google Shape;172;p11"/>
          <p:cNvSpPr/>
          <p:nvPr/>
        </p:nvSpPr>
        <p:spPr>
          <a:xfrm>
            <a:off x="558800" y="-2108200"/>
            <a:ext cx="11074400" cy="11074400"/>
          </a:xfrm>
          <a:prstGeom prst="ellipse">
            <a:avLst/>
          </a:prstGeom>
          <a:noFill/>
          <a:ln w="9525" cap="flat" cmpd="sng">
            <a:solidFill>
              <a:srgbClr val="A1BECC"/>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73" name="Google Shape;173;p11"/>
          <p:cNvSpPr/>
          <p:nvPr/>
        </p:nvSpPr>
        <p:spPr>
          <a:xfrm>
            <a:off x="-218933" y="914900"/>
            <a:ext cx="734000" cy="734000"/>
          </a:xfrm>
          <a:prstGeom prst="ellipse">
            <a:avLst/>
          </a:prstGeom>
          <a:solidFill>
            <a:srgbClr val="00D1C6">
              <a:alpha val="8692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74" name="Google Shape;174;p11"/>
          <p:cNvSpPr/>
          <p:nvPr/>
        </p:nvSpPr>
        <p:spPr>
          <a:xfrm>
            <a:off x="10939333" y="5198400"/>
            <a:ext cx="596000" cy="596000"/>
          </a:xfrm>
          <a:prstGeom prst="donut">
            <a:avLst>
              <a:gd name="adj" fmla="val 18608"/>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75" name="Google Shape;175;p11"/>
          <p:cNvSpPr/>
          <p:nvPr/>
        </p:nvSpPr>
        <p:spPr>
          <a:xfrm>
            <a:off x="133900" y="-262567"/>
            <a:ext cx="988800" cy="988800"/>
          </a:xfrm>
          <a:prstGeom prst="donut">
            <a:avLst>
              <a:gd name="adj" fmla="val 37879"/>
            </a:avLst>
          </a:prstGeom>
          <a:solidFill>
            <a:srgbClr val="00ACC3">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76" name="Google Shape;176;p11"/>
          <p:cNvSpPr/>
          <p:nvPr/>
        </p:nvSpPr>
        <p:spPr>
          <a:xfrm>
            <a:off x="558800" y="914900"/>
            <a:ext cx="250800" cy="250800"/>
          </a:xfrm>
          <a:prstGeom prst="ellipse">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77" name="Google Shape;177;p11"/>
          <p:cNvSpPr/>
          <p:nvPr/>
        </p:nvSpPr>
        <p:spPr>
          <a:xfrm>
            <a:off x="11111633" y="5976667"/>
            <a:ext cx="1304800" cy="1304800"/>
          </a:xfrm>
          <a:prstGeom prst="ellipse">
            <a:avLst/>
          </a:prstGeom>
          <a:noFill/>
          <a:ln w="9525" cap="flat" cmpd="sng">
            <a:solidFill>
              <a:srgbClr val="ED4A00"/>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78" name="Google Shape;178;p11"/>
          <p:cNvSpPr/>
          <p:nvPr/>
        </p:nvSpPr>
        <p:spPr>
          <a:xfrm>
            <a:off x="989000" y="5933000"/>
            <a:ext cx="530000" cy="530000"/>
          </a:xfrm>
          <a:prstGeom prst="donut">
            <a:avLst>
              <a:gd name="adj" fmla="val 8754"/>
            </a:avLst>
          </a:prstGeom>
          <a:solidFill>
            <a:srgbClr val="65BB48">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79" name="Google Shape;179;p11"/>
          <p:cNvSpPr/>
          <p:nvPr/>
        </p:nvSpPr>
        <p:spPr>
          <a:xfrm>
            <a:off x="11941733" y="5411595"/>
            <a:ext cx="382800" cy="382800"/>
          </a:xfrm>
          <a:prstGeom prst="ellipse">
            <a:avLst/>
          </a:prstGeom>
          <a:solidFill>
            <a:srgbClr val="ED4A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80" name="Google Shape;180;p11"/>
          <p:cNvSpPr/>
          <p:nvPr/>
        </p:nvSpPr>
        <p:spPr>
          <a:xfrm>
            <a:off x="-218933" y="5703600"/>
            <a:ext cx="988800" cy="988800"/>
          </a:xfrm>
          <a:prstGeom prst="donut">
            <a:avLst>
              <a:gd name="adj" fmla="val 39163"/>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81" name="Google Shape;181;p11"/>
          <p:cNvSpPr/>
          <p:nvPr/>
        </p:nvSpPr>
        <p:spPr>
          <a:xfrm>
            <a:off x="11424967" y="6290000"/>
            <a:ext cx="678000" cy="678000"/>
          </a:xfrm>
          <a:prstGeom prst="ellipse">
            <a:avLst/>
          </a:prstGeom>
          <a:solidFill>
            <a:srgbClr val="E8004C">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82" name="Google Shape;182;p11"/>
          <p:cNvSpPr/>
          <p:nvPr/>
        </p:nvSpPr>
        <p:spPr>
          <a:xfrm>
            <a:off x="10769967" y="298833"/>
            <a:ext cx="406400" cy="406400"/>
          </a:xfrm>
          <a:prstGeom prst="donut">
            <a:avLst>
              <a:gd name="adj" fmla="val 30568"/>
            </a:avLst>
          </a:prstGeom>
          <a:solidFill>
            <a:srgbClr val="65BB48">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83" name="Google Shape;183;p11"/>
          <p:cNvSpPr/>
          <p:nvPr/>
        </p:nvSpPr>
        <p:spPr>
          <a:xfrm>
            <a:off x="11404331" y="437831"/>
            <a:ext cx="780800" cy="780800"/>
          </a:xfrm>
          <a:prstGeom prst="ellipse">
            <a:avLst/>
          </a:prstGeom>
          <a:solidFill>
            <a:srgbClr val="F8BB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84" name="Google Shape;184;p11"/>
          <p:cNvSpPr/>
          <p:nvPr/>
        </p:nvSpPr>
        <p:spPr>
          <a:xfrm>
            <a:off x="11835133" y="1583100"/>
            <a:ext cx="596000" cy="596000"/>
          </a:xfrm>
          <a:prstGeom prst="ellipse">
            <a:avLst/>
          </a:prstGeom>
          <a:solidFill>
            <a:srgbClr val="BBCD00">
              <a:alpha val="8667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85" name="Google Shape;185;p11"/>
          <p:cNvSpPr/>
          <p:nvPr/>
        </p:nvSpPr>
        <p:spPr>
          <a:xfrm>
            <a:off x="11265333" y="298833"/>
            <a:ext cx="1059200" cy="1059200"/>
          </a:xfrm>
          <a:prstGeom prst="ellipse">
            <a:avLst/>
          </a:prstGeom>
          <a:noFill/>
          <a:ln w="9525" cap="flat" cmpd="sng">
            <a:solidFill>
              <a:srgbClr val="F8BB00"/>
            </a:solidFill>
            <a:prstDash val="dash"/>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86" name="Google Shape;186;p11"/>
          <p:cNvSpPr/>
          <p:nvPr/>
        </p:nvSpPr>
        <p:spPr>
          <a:xfrm>
            <a:off x="133900" y="5107500"/>
            <a:ext cx="406400" cy="406400"/>
          </a:xfrm>
          <a:prstGeom prst="ellipse">
            <a:avLst/>
          </a:prstGeom>
          <a:solidFill>
            <a:srgbClr val="00D1C6">
              <a:alpha val="8692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87" name="Google Shape;187;p11"/>
          <p:cNvSpPr txBox="1">
            <a:spLocks noGrp="1"/>
          </p:cNvSpPr>
          <p:nvPr>
            <p:ph type="sldNum" idx="12"/>
          </p:nvPr>
        </p:nvSpPr>
        <p:spPr>
          <a:xfrm>
            <a:off x="5782800" y="6335500"/>
            <a:ext cx="626400" cy="522000"/>
          </a:xfrm>
          <a:prstGeom prst="rect">
            <a:avLst/>
          </a:prstGeom>
        </p:spPr>
        <p:txBody>
          <a:bodyPr spcFirstLastPara="1" wrap="square" lIns="91425" tIns="91425" rIns="91425" bIns="91425" anchor="t" anchorCtr="0">
            <a:noAutofit/>
          </a:bodyPr>
          <a:lstStyle>
            <a:lvl1pPr lvl="0" algn="ctr" rtl="0">
              <a:buNone/>
              <a:defRPr/>
            </a:lvl1pPr>
            <a:lvl2pPr lvl="1" algn="ctr" rtl="0">
              <a:buNone/>
              <a:defRPr/>
            </a:lvl2pPr>
            <a:lvl3pPr lvl="2" algn="ctr" rtl="0">
              <a:buNone/>
              <a:defRPr/>
            </a:lvl3pPr>
            <a:lvl4pPr lvl="3" algn="ctr" rtl="0">
              <a:buNone/>
              <a:defRPr/>
            </a:lvl4pPr>
            <a:lvl5pPr lvl="4" algn="ctr" rtl="0">
              <a:buNone/>
              <a:defRPr/>
            </a:lvl5pPr>
            <a:lvl6pPr lvl="5" algn="ctr" rtl="0">
              <a:buNone/>
              <a:defRPr/>
            </a:lvl6pPr>
            <a:lvl7pPr lvl="6" algn="ctr" rtl="0">
              <a:buNone/>
              <a:defRPr/>
            </a:lvl7pPr>
            <a:lvl8pPr lvl="7" algn="ctr" rtl="0">
              <a:buNone/>
              <a:defRPr/>
            </a:lvl8pPr>
            <a:lvl9pPr lvl="8" algn="ctr" rtl="0">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26600088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D695B-D4CB-4DDF-8ADA-9D2DF522A2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63C8121-2C54-17A8-3B59-6CB62964FB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F624D1-3352-3364-4253-278C22DC60AA}"/>
              </a:ext>
            </a:extLst>
          </p:cNvPr>
          <p:cNvSpPr>
            <a:spLocks noGrp="1"/>
          </p:cNvSpPr>
          <p:nvPr>
            <p:ph type="dt" sz="half" idx="10"/>
          </p:nvPr>
        </p:nvSpPr>
        <p:spPr/>
        <p:txBody>
          <a:bodyPr/>
          <a:lstStyle/>
          <a:p>
            <a:fld id="{4A1B7DF8-2ABC-409D-B338-78F7B82673AA}" type="datetimeFigureOut">
              <a:rPr lang="en-GB" smtClean="0"/>
              <a:t>03/10/2025</a:t>
            </a:fld>
            <a:endParaRPr lang="en-GB"/>
          </a:p>
        </p:txBody>
      </p:sp>
      <p:sp>
        <p:nvSpPr>
          <p:cNvPr id="5" name="Footer Placeholder 4">
            <a:extLst>
              <a:ext uri="{FF2B5EF4-FFF2-40B4-BE49-F238E27FC236}">
                <a16:creationId xmlns:a16="http://schemas.microsoft.com/office/drawing/2014/main" id="{8488F594-F7F9-AC45-85A1-4524045E23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EF74EF-D9E5-DDEE-3371-7B0F22108711}"/>
              </a:ext>
            </a:extLst>
          </p:cNvPr>
          <p:cNvSpPr>
            <a:spLocks noGrp="1"/>
          </p:cNvSpPr>
          <p:nvPr>
            <p:ph type="sldNum" sz="quarter" idx="12"/>
          </p:nvPr>
        </p:nvSpPr>
        <p:spPr/>
        <p:txBody>
          <a:bodyPr/>
          <a:lstStyle/>
          <a:p>
            <a:fld id="{56122BAB-5FD5-4154-917E-306E54E18080}" type="slidenum">
              <a:rPr lang="en-GB" smtClean="0"/>
              <a:t>‹#›</a:t>
            </a:fld>
            <a:endParaRPr lang="en-GB"/>
          </a:p>
        </p:txBody>
      </p:sp>
    </p:spTree>
    <p:extLst>
      <p:ext uri="{BB962C8B-B14F-4D97-AF65-F5344CB8AC3E}">
        <p14:creationId xmlns:p14="http://schemas.microsoft.com/office/powerpoint/2010/main" val="403319471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B9DBD-1CCA-8A9A-1BFD-9615A9B703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BD59D0-8C5F-8352-D18C-FC7C9EF984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867944-C23A-B7D8-5A6C-00AFE57A6FA6}"/>
              </a:ext>
            </a:extLst>
          </p:cNvPr>
          <p:cNvSpPr>
            <a:spLocks noGrp="1"/>
          </p:cNvSpPr>
          <p:nvPr>
            <p:ph type="dt" sz="half" idx="10"/>
          </p:nvPr>
        </p:nvSpPr>
        <p:spPr/>
        <p:txBody>
          <a:bodyPr/>
          <a:lstStyle/>
          <a:p>
            <a:fld id="{4A1B7DF8-2ABC-409D-B338-78F7B82673AA}" type="datetimeFigureOut">
              <a:rPr lang="en-GB" smtClean="0"/>
              <a:t>03/10/2025</a:t>
            </a:fld>
            <a:endParaRPr lang="en-GB"/>
          </a:p>
        </p:txBody>
      </p:sp>
      <p:sp>
        <p:nvSpPr>
          <p:cNvPr id="5" name="Footer Placeholder 4">
            <a:extLst>
              <a:ext uri="{FF2B5EF4-FFF2-40B4-BE49-F238E27FC236}">
                <a16:creationId xmlns:a16="http://schemas.microsoft.com/office/drawing/2014/main" id="{9B213391-99E8-0C4A-7BD9-A42167CCDC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EF4E66-CF69-69C3-F535-3D4D828A8320}"/>
              </a:ext>
            </a:extLst>
          </p:cNvPr>
          <p:cNvSpPr>
            <a:spLocks noGrp="1"/>
          </p:cNvSpPr>
          <p:nvPr>
            <p:ph type="sldNum" sz="quarter" idx="12"/>
          </p:nvPr>
        </p:nvSpPr>
        <p:spPr/>
        <p:txBody>
          <a:bodyPr/>
          <a:lstStyle/>
          <a:p>
            <a:fld id="{56122BAB-5FD5-4154-917E-306E54E18080}" type="slidenum">
              <a:rPr lang="en-GB" smtClean="0"/>
              <a:t>‹#›</a:t>
            </a:fld>
            <a:endParaRPr lang="en-GB"/>
          </a:p>
        </p:txBody>
      </p:sp>
    </p:spTree>
    <p:extLst>
      <p:ext uri="{BB962C8B-B14F-4D97-AF65-F5344CB8AC3E}">
        <p14:creationId xmlns:p14="http://schemas.microsoft.com/office/powerpoint/2010/main" val="2831189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B8395-B215-65CC-466F-DE5047DF5D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955A293-EADC-63B4-75C7-A413EA03B17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A2E8E7-B3DB-D3A8-90AB-C169517AA461}"/>
              </a:ext>
            </a:extLst>
          </p:cNvPr>
          <p:cNvSpPr>
            <a:spLocks noGrp="1"/>
          </p:cNvSpPr>
          <p:nvPr>
            <p:ph type="dt" sz="half" idx="10"/>
          </p:nvPr>
        </p:nvSpPr>
        <p:spPr/>
        <p:txBody>
          <a:bodyPr/>
          <a:lstStyle/>
          <a:p>
            <a:fld id="{4A1B7DF8-2ABC-409D-B338-78F7B82673AA}" type="datetimeFigureOut">
              <a:rPr lang="en-GB" smtClean="0"/>
              <a:t>03/10/2025</a:t>
            </a:fld>
            <a:endParaRPr lang="en-GB"/>
          </a:p>
        </p:txBody>
      </p:sp>
      <p:sp>
        <p:nvSpPr>
          <p:cNvPr id="5" name="Footer Placeholder 4">
            <a:extLst>
              <a:ext uri="{FF2B5EF4-FFF2-40B4-BE49-F238E27FC236}">
                <a16:creationId xmlns:a16="http://schemas.microsoft.com/office/drawing/2014/main" id="{C3939786-5D88-7A93-797D-66EA2D6125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7BCFF7-0370-2B7A-09EB-3ECC8C3E581F}"/>
              </a:ext>
            </a:extLst>
          </p:cNvPr>
          <p:cNvSpPr>
            <a:spLocks noGrp="1"/>
          </p:cNvSpPr>
          <p:nvPr>
            <p:ph type="sldNum" sz="quarter" idx="12"/>
          </p:nvPr>
        </p:nvSpPr>
        <p:spPr/>
        <p:txBody>
          <a:bodyPr/>
          <a:lstStyle/>
          <a:p>
            <a:fld id="{56122BAB-5FD5-4154-917E-306E54E18080}" type="slidenum">
              <a:rPr lang="en-GB" smtClean="0"/>
              <a:t>‹#›</a:t>
            </a:fld>
            <a:endParaRPr lang="en-GB"/>
          </a:p>
        </p:txBody>
      </p:sp>
    </p:spTree>
    <p:extLst>
      <p:ext uri="{BB962C8B-B14F-4D97-AF65-F5344CB8AC3E}">
        <p14:creationId xmlns:p14="http://schemas.microsoft.com/office/powerpoint/2010/main" val="298947916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3C38C-A0BA-46D7-5B02-620F7CA4AB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FA7FE6-39BC-026F-9C93-9394A8084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20145D6-B1AD-0566-07ED-58F187755A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E321B5-D3F2-F4B9-F095-570A666F29E1}"/>
              </a:ext>
            </a:extLst>
          </p:cNvPr>
          <p:cNvSpPr>
            <a:spLocks noGrp="1"/>
          </p:cNvSpPr>
          <p:nvPr>
            <p:ph type="dt" sz="half" idx="10"/>
          </p:nvPr>
        </p:nvSpPr>
        <p:spPr/>
        <p:txBody>
          <a:bodyPr/>
          <a:lstStyle/>
          <a:p>
            <a:fld id="{4A1B7DF8-2ABC-409D-B338-78F7B82673AA}" type="datetimeFigureOut">
              <a:rPr lang="en-GB" smtClean="0"/>
              <a:t>03/10/2025</a:t>
            </a:fld>
            <a:endParaRPr lang="en-GB"/>
          </a:p>
        </p:txBody>
      </p:sp>
      <p:sp>
        <p:nvSpPr>
          <p:cNvPr id="6" name="Footer Placeholder 5">
            <a:extLst>
              <a:ext uri="{FF2B5EF4-FFF2-40B4-BE49-F238E27FC236}">
                <a16:creationId xmlns:a16="http://schemas.microsoft.com/office/drawing/2014/main" id="{7A754661-DC6E-AD1E-D83E-5F9818A768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B63A67-211A-297C-59F0-273EF69F7105}"/>
              </a:ext>
            </a:extLst>
          </p:cNvPr>
          <p:cNvSpPr>
            <a:spLocks noGrp="1"/>
          </p:cNvSpPr>
          <p:nvPr>
            <p:ph type="sldNum" sz="quarter" idx="12"/>
          </p:nvPr>
        </p:nvSpPr>
        <p:spPr/>
        <p:txBody>
          <a:bodyPr/>
          <a:lstStyle/>
          <a:p>
            <a:fld id="{56122BAB-5FD5-4154-917E-306E54E18080}" type="slidenum">
              <a:rPr lang="en-GB" smtClean="0"/>
              <a:t>‹#›</a:t>
            </a:fld>
            <a:endParaRPr lang="en-GB"/>
          </a:p>
        </p:txBody>
      </p:sp>
    </p:spTree>
    <p:extLst>
      <p:ext uri="{BB962C8B-B14F-4D97-AF65-F5344CB8AC3E}">
        <p14:creationId xmlns:p14="http://schemas.microsoft.com/office/powerpoint/2010/main" val="341321338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FDF97-CA3B-D368-E98B-779F9991EB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413D1C-BE7F-7485-4326-793AE3A21A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5B6C4C-D448-4984-9749-ED9D539DC5B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9FEEFF-E77F-EDC8-F7F6-4A619F8908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1871FB-951B-19B9-620C-C1FAF909672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EE1CBF7-BB2E-2EAE-61CE-93AF1C5442A9}"/>
              </a:ext>
            </a:extLst>
          </p:cNvPr>
          <p:cNvSpPr>
            <a:spLocks noGrp="1"/>
          </p:cNvSpPr>
          <p:nvPr>
            <p:ph type="dt" sz="half" idx="10"/>
          </p:nvPr>
        </p:nvSpPr>
        <p:spPr/>
        <p:txBody>
          <a:bodyPr/>
          <a:lstStyle/>
          <a:p>
            <a:fld id="{4A1B7DF8-2ABC-409D-B338-78F7B82673AA}" type="datetimeFigureOut">
              <a:rPr lang="en-GB" smtClean="0"/>
              <a:t>03/10/2025</a:t>
            </a:fld>
            <a:endParaRPr lang="en-GB"/>
          </a:p>
        </p:txBody>
      </p:sp>
      <p:sp>
        <p:nvSpPr>
          <p:cNvPr id="8" name="Footer Placeholder 7">
            <a:extLst>
              <a:ext uri="{FF2B5EF4-FFF2-40B4-BE49-F238E27FC236}">
                <a16:creationId xmlns:a16="http://schemas.microsoft.com/office/drawing/2014/main" id="{5C8C60E1-EEC0-5582-D801-3DF3CB7C81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7969F7-C487-6831-ADF9-C928E1881595}"/>
              </a:ext>
            </a:extLst>
          </p:cNvPr>
          <p:cNvSpPr>
            <a:spLocks noGrp="1"/>
          </p:cNvSpPr>
          <p:nvPr>
            <p:ph type="sldNum" sz="quarter" idx="12"/>
          </p:nvPr>
        </p:nvSpPr>
        <p:spPr/>
        <p:txBody>
          <a:bodyPr/>
          <a:lstStyle/>
          <a:p>
            <a:fld id="{56122BAB-5FD5-4154-917E-306E54E18080}" type="slidenum">
              <a:rPr lang="en-GB" smtClean="0"/>
              <a:t>‹#›</a:t>
            </a:fld>
            <a:endParaRPr lang="en-GB"/>
          </a:p>
        </p:txBody>
      </p:sp>
    </p:spTree>
    <p:extLst>
      <p:ext uri="{BB962C8B-B14F-4D97-AF65-F5344CB8AC3E}">
        <p14:creationId xmlns:p14="http://schemas.microsoft.com/office/powerpoint/2010/main" val="1642956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56668-76E2-F4E7-5D9E-7EA0A1E72F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96A76E-E774-0AAB-71E7-B592DD34AFB8}"/>
              </a:ext>
            </a:extLst>
          </p:cNvPr>
          <p:cNvSpPr>
            <a:spLocks noGrp="1"/>
          </p:cNvSpPr>
          <p:nvPr>
            <p:ph type="dt" sz="half" idx="10"/>
          </p:nvPr>
        </p:nvSpPr>
        <p:spPr/>
        <p:txBody>
          <a:bodyPr/>
          <a:lstStyle/>
          <a:p>
            <a:fld id="{4A1B7DF8-2ABC-409D-B338-78F7B82673AA}" type="datetimeFigureOut">
              <a:rPr lang="en-GB" smtClean="0"/>
              <a:t>03/10/2025</a:t>
            </a:fld>
            <a:endParaRPr lang="en-GB"/>
          </a:p>
        </p:txBody>
      </p:sp>
      <p:sp>
        <p:nvSpPr>
          <p:cNvPr id="4" name="Footer Placeholder 3">
            <a:extLst>
              <a:ext uri="{FF2B5EF4-FFF2-40B4-BE49-F238E27FC236}">
                <a16:creationId xmlns:a16="http://schemas.microsoft.com/office/drawing/2014/main" id="{06683229-6174-7FBD-A36F-C87164BCD3D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C199432-3AF2-FE66-0D0E-9F6A43A94D56}"/>
              </a:ext>
            </a:extLst>
          </p:cNvPr>
          <p:cNvSpPr>
            <a:spLocks noGrp="1"/>
          </p:cNvSpPr>
          <p:nvPr>
            <p:ph type="sldNum" sz="quarter" idx="12"/>
          </p:nvPr>
        </p:nvSpPr>
        <p:spPr/>
        <p:txBody>
          <a:bodyPr/>
          <a:lstStyle/>
          <a:p>
            <a:fld id="{56122BAB-5FD5-4154-917E-306E54E18080}" type="slidenum">
              <a:rPr lang="en-GB" smtClean="0"/>
              <a:t>‹#›</a:t>
            </a:fld>
            <a:endParaRPr lang="en-GB"/>
          </a:p>
        </p:txBody>
      </p:sp>
    </p:spTree>
    <p:extLst>
      <p:ext uri="{BB962C8B-B14F-4D97-AF65-F5344CB8AC3E}">
        <p14:creationId xmlns:p14="http://schemas.microsoft.com/office/powerpoint/2010/main" val="26974930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B346E6-E208-00D1-C2F5-EC4B9EF17E1F}"/>
              </a:ext>
            </a:extLst>
          </p:cNvPr>
          <p:cNvSpPr>
            <a:spLocks noGrp="1"/>
          </p:cNvSpPr>
          <p:nvPr>
            <p:ph type="dt" sz="half" idx="10"/>
          </p:nvPr>
        </p:nvSpPr>
        <p:spPr/>
        <p:txBody>
          <a:bodyPr/>
          <a:lstStyle/>
          <a:p>
            <a:fld id="{4A1B7DF8-2ABC-409D-B338-78F7B82673AA}" type="datetimeFigureOut">
              <a:rPr lang="en-GB" smtClean="0"/>
              <a:t>03/10/2025</a:t>
            </a:fld>
            <a:endParaRPr lang="en-GB"/>
          </a:p>
        </p:txBody>
      </p:sp>
      <p:sp>
        <p:nvSpPr>
          <p:cNvPr id="3" name="Footer Placeholder 2">
            <a:extLst>
              <a:ext uri="{FF2B5EF4-FFF2-40B4-BE49-F238E27FC236}">
                <a16:creationId xmlns:a16="http://schemas.microsoft.com/office/drawing/2014/main" id="{ECCB5114-F9E7-0579-CCDE-CE2210A2A6B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F8B38B-FBD8-E9B9-C1A1-BE152D4F2EF2}"/>
              </a:ext>
            </a:extLst>
          </p:cNvPr>
          <p:cNvSpPr>
            <a:spLocks noGrp="1"/>
          </p:cNvSpPr>
          <p:nvPr>
            <p:ph type="sldNum" sz="quarter" idx="12"/>
          </p:nvPr>
        </p:nvSpPr>
        <p:spPr/>
        <p:txBody>
          <a:bodyPr/>
          <a:lstStyle/>
          <a:p>
            <a:fld id="{56122BAB-5FD5-4154-917E-306E54E18080}" type="slidenum">
              <a:rPr lang="en-GB" smtClean="0"/>
              <a:t>‹#›</a:t>
            </a:fld>
            <a:endParaRPr lang="en-GB"/>
          </a:p>
        </p:txBody>
      </p:sp>
    </p:spTree>
    <p:extLst>
      <p:ext uri="{BB962C8B-B14F-4D97-AF65-F5344CB8AC3E}">
        <p14:creationId xmlns:p14="http://schemas.microsoft.com/office/powerpoint/2010/main" val="23797789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63894-C3EA-8B25-88A2-67314AEF09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80C19F-9BC0-62DC-D185-ABEEED290A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C83057-262D-13A7-47C8-02B934F927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E37F8A-BCE7-7A8C-582F-1E198CB79FA6}"/>
              </a:ext>
            </a:extLst>
          </p:cNvPr>
          <p:cNvSpPr>
            <a:spLocks noGrp="1"/>
          </p:cNvSpPr>
          <p:nvPr>
            <p:ph type="dt" sz="half" idx="10"/>
          </p:nvPr>
        </p:nvSpPr>
        <p:spPr/>
        <p:txBody>
          <a:bodyPr/>
          <a:lstStyle/>
          <a:p>
            <a:fld id="{4A1B7DF8-2ABC-409D-B338-78F7B82673AA}" type="datetimeFigureOut">
              <a:rPr lang="en-GB" smtClean="0"/>
              <a:t>03/10/2025</a:t>
            </a:fld>
            <a:endParaRPr lang="en-GB"/>
          </a:p>
        </p:txBody>
      </p:sp>
      <p:sp>
        <p:nvSpPr>
          <p:cNvPr id="6" name="Footer Placeholder 5">
            <a:extLst>
              <a:ext uri="{FF2B5EF4-FFF2-40B4-BE49-F238E27FC236}">
                <a16:creationId xmlns:a16="http://schemas.microsoft.com/office/drawing/2014/main" id="{22372960-BA91-7D06-1488-B888923AC0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18D1A1-6843-CD71-9E1C-BED605223119}"/>
              </a:ext>
            </a:extLst>
          </p:cNvPr>
          <p:cNvSpPr>
            <a:spLocks noGrp="1"/>
          </p:cNvSpPr>
          <p:nvPr>
            <p:ph type="sldNum" sz="quarter" idx="12"/>
          </p:nvPr>
        </p:nvSpPr>
        <p:spPr/>
        <p:txBody>
          <a:bodyPr/>
          <a:lstStyle/>
          <a:p>
            <a:fld id="{56122BAB-5FD5-4154-917E-306E54E18080}" type="slidenum">
              <a:rPr lang="en-GB" smtClean="0"/>
              <a:t>‹#›</a:t>
            </a:fld>
            <a:endParaRPr lang="en-GB"/>
          </a:p>
        </p:txBody>
      </p:sp>
    </p:spTree>
    <p:extLst>
      <p:ext uri="{BB962C8B-B14F-4D97-AF65-F5344CB8AC3E}">
        <p14:creationId xmlns:p14="http://schemas.microsoft.com/office/powerpoint/2010/main" val="416036168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D7883-ACE1-92B7-F793-63790679AA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1DBB7B-0D7A-9780-C6A2-2B6538685F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7D0A215-1F6C-975A-582B-A51301D6F0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269458-190D-FF67-1316-669A0A75402A}"/>
              </a:ext>
            </a:extLst>
          </p:cNvPr>
          <p:cNvSpPr>
            <a:spLocks noGrp="1"/>
          </p:cNvSpPr>
          <p:nvPr>
            <p:ph type="dt" sz="half" idx="10"/>
          </p:nvPr>
        </p:nvSpPr>
        <p:spPr/>
        <p:txBody>
          <a:bodyPr/>
          <a:lstStyle/>
          <a:p>
            <a:fld id="{4A1B7DF8-2ABC-409D-B338-78F7B82673AA}" type="datetimeFigureOut">
              <a:rPr lang="en-GB" smtClean="0"/>
              <a:t>03/10/2025</a:t>
            </a:fld>
            <a:endParaRPr lang="en-GB"/>
          </a:p>
        </p:txBody>
      </p:sp>
      <p:sp>
        <p:nvSpPr>
          <p:cNvPr id="6" name="Footer Placeholder 5">
            <a:extLst>
              <a:ext uri="{FF2B5EF4-FFF2-40B4-BE49-F238E27FC236}">
                <a16:creationId xmlns:a16="http://schemas.microsoft.com/office/drawing/2014/main" id="{73F5076E-8B76-069B-883C-1FBC881661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0C92EE-4292-C4A1-0F71-5F423D8C866F}"/>
              </a:ext>
            </a:extLst>
          </p:cNvPr>
          <p:cNvSpPr>
            <a:spLocks noGrp="1"/>
          </p:cNvSpPr>
          <p:nvPr>
            <p:ph type="sldNum" sz="quarter" idx="12"/>
          </p:nvPr>
        </p:nvSpPr>
        <p:spPr/>
        <p:txBody>
          <a:bodyPr/>
          <a:lstStyle/>
          <a:p>
            <a:fld id="{56122BAB-5FD5-4154-917E-306E54E18080}" type="slidenum">
              <a:rPr lang="en-GB" smtClean="0"/>
              <a:t>‹#›</a:t>
            </a:fld>
            <a:endParaRPr lang="en-GB"/>
          </a:p>
        </p:txBody>
      </p:sp>
    </p:spTree>
    <p:extLst>
      <p:ext uri="{BB962C8B-B14F-4D97-AF65-F5344CB8AC3E}">
        <p14:creationId xmlns:p14="http://schemas.microsoft.com/office/powerpoint/2010/main" val="77540580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9298F-A2F4-8351-0C17-3DE3D0F068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366D01-25A5-340B-F550-C336EAEAD3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4A10B3-A48A-E575-2CE5-3BA0905CCF7B}"/>
              </a:ext>
            </a:extLst>
          </p:cNvPr>
          <p:cNvSpPr>
            <a:spLocks noGrp="1"/>
          </p:cNvSpPr>
          <p:nvPr>
            <p:ph type="dt" sz="half" idx="10"/>
          </p:nvPr>
        </p:nvSpPr>
        <p:spPr/>
        <p:txBody>
          <a:bodyPr/>
          <a:lstStyle/>
          <a:p>
            <a:fld id="{4A1B7DF8-2ABC-409D-B338-78F7B82673AA}" type="datetimeFigureOut">
              <a:rPr lang="en-GB" smtClean="0"/>
              <a:t>03/10/2025</a:t>
            </a:fld>
            <a:endParaRPr lang="en-GB"/>
          </a:p>
        </p:txBody>
      </p:sp>
      <p:sp>
        <p:nvSpPr>
          <p:cNvPr id="5" name="Footer Placeholder 4">
            <a:extLst>
              <a:ext uri="{FF2B5EF4-FFF2-40B4-BE49-F238E27FC236}">
                <a16:creationId xmlns:a16="http://schemas.microsoft.com/office/drawing/2014/main" id="{121CE13C-F30C-F07C-B181-52318D7F86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294FF1-A754-BE27-E043-14FC2DB66F06}"/>
              </a:ext>
            </a:extLst>
          </p:cNvPr>
          <p:cNvSpPr>
            <a:spLocks noGrp="1"/>
          </p:cNvSpPr>
          <p:nvPr>
            <p:ph type="sldNum" sz="quarter" idx="12"/>
          </p:nvPr>
        </p:nvSpPr>
        <p:spPr/>
        <p:txBody>
          <a:bodyPr/>
          <a:lstStyle/>
          <a:p>
            <a:fld id="{56122BAB-5FD5-4154-917E-306E54E18080}" type="slidenum">
              <a:rPr lang="en-GB" smtClean="0"/>
              <a:t>‹#›</a:t>
            </a:fld>
            <a:endParaRPr lang="en-GB"/>
          </a:p>
        </p:txBody>
      </p:sp>
    </p:spTree>
    <p:extLst>
      <p:ext uri="{BB962C8B-B14F-4D97-AF65-F5344CB8AC3E}">
        <p14:creationId xmlns:p14="http://schemas.microsoft.com/office/powerpoint/2010/main" val="299718653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895099-D300-EF5D-9676-9EF2DDFBBB3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07A0F6-505B-6BAB-1214-B8F292780AC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B2349A-E284-5D83-7195-E5778C86DE3E}"/>
              </a:ext>
            </a:extLst>
          </p:cNvPr>
          <p:cNvSpPr>
            <a:spLocks noGrp="1"/>
          </p:cNvSpPr>
          <p:nvPr>
            <p:ph type="dt" sz="half" idx="10"/>
          </p:nvPr>
        </p:nvSpPr>
        <p:spPr/>
        <p:txBody>
          <a:bodyPr/>
          <a:lstStyle/>
          <a:p>
            <a:fld id="{4A1B7DF8-2ABC-409D-B338-78F7B82673AA}" type="datetimeFigureOut">
              <a:rPr lang="en-GB" smtClean="0"/>
              <a:t>03/10/2025</a:t>
            </a:fld>
            <a:endParaRPr lang="en-GB"/>
          </a:p>
        </p:txBody>
      </p:sp>
      <p:sp>
        <p:nvSpPr>
          <p:cNvPr id="5" name="Footer Placeholder 4">
            <a:extLst>
              <a:ext uri="{FF2B5EF4-FFF2-40B4-BE49-F238E27FC236}">
                <a16:creationId xmlns:a16="http://schemas.microsoft.com/office/drawing/2014/main" id="{2A3F3E77-6BE8-BC78-9A5A-DA351108BF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258249-F442-F93C-2A15-A5932D82DCF3}"/>
              </a:ext>
            </a:extLst>
          </p:cNvPr>
          <p:cNvSpPr>
            <a:spLocks noGrp="1"/>
          </p:cNvSpPr>
          <p:nvPr>
            <p:ph type="sldNum" sz="quarter" idx="12"/>
          </p:nvPr>
        </p:nvSpPr>
        <p:spPr/>
        <p:txBody>
          <a:bodyPr/>
          <a:lstStyle/>
          <a:p>
            <a:fld id="{56122BAB-5FD5-4154-917E-306E54E18080}" type="slidenum">
              <a:rPr lang="en-GB" smtClean="0"/>
              <a:t>‹#›</a:t>
            </a:fld>
            <a:endParaRPr lang="en-GB"/>
          </a:p>
        </p:txBody>
      </p:sp>
    </p:spTree>
    <p:extLst>
      <p:ext uri="{BB962C8B-B14F-4D97-AF65-F5344CB8AC3E}">
        <p14:creationId xmlns:p14="http://schemas.microsoft.com/office/powerpoint/2010/main" val="755012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theme" Target="../theme/theme3.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a:p>
            <a:pPr lvl="5" rtl="0"/>
            <a:r>
              <a:rPr lang="en-GB" noProof="0"/>
              <a:t>Sixth level</a:t>
            </a:r>
          </a:p>
          <a:p>
            <a:pPr lvl="6" rtl="0"/>
            <a:r>
              <a:rPr lang="en-GB" noProof="0"/>
              <a:t>Seventh level</a:t>
            </a:r>
          </a:p>
          <a:p>
            <a:pPr lvl="7" rtl="0"/>
            <a:r>
              <a:rPr lang="en-GB" noProof="0"/>
              <a:t>Eighth level</a:t>
            </a:r>
          </a:p>
          <a:p>
            <a:pPr lvl="8" rtl="0"/>
            <a:r>
              <a:rPr lang="en-GB" noProof="0"/>
              <a:t>Ninth level</a:t>
            </a: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pPr rtl="0"/>
            <a:fld id="{6BC1B948-4E86-4900-BCE2-2386EC9BC47E}" type="datetime1">
              <a:rPr lang="en-GB" noProof="0" smtClean="0"/>
              <a:t>03/10/2025</a:t>
            </a:fld>
            <a:endParaRPr lang="en-GB" noProof="0"/>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pPr rtl="0"/>
            <a:endParaRPr lang="en-GB" noProof="0"/>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pPr rtl="0"/>
            <a:fld id="{0FF54DE5-C571-48E8-A5BC-B369434E2F44}" type="slidenum">
              <a:rPr lang="en-GB" noProof="0" smtClean="0"/>
              <a:pPr/>
              <a:t>‹#›</a:t>
            </a:fld>
            <a:endParaRPr lang="en-GB" noProof="0"/>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10/3/2025</a:t>
            </a:fld>
            <a:endParaRPr lang="en-US" dirty="0"/>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dirty="0"/>
          </a:p>
        </p:txBody>
      </p:sp>
    </p:spTree>
    <p:extLst>
      <p:ext uri="{BB962C8B-B14F-4D97-AF65-F5344CB8AC3E}">
        <p14:creationId xmlns:p14="http://schemas.microsoft.com/office/powerpoint/2010/main" val="13091320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914500" y="1212067"/>
            <a:ext cx="7034000" cy="8548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1pPr>
            <a:lvl2pPr lvl="1">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2pPr>
            <a:lvl3pPr lvl="2">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3pPr>
            <a:lvl4pPr lvl="3">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4pPr>
            <a:lvl5pPr lvl="4">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5pPr>
            <a:lvl6pPr lvl="5">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6pPr>
            <a:lvl7pPr lvl="6">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7pPr>
            <a:lvl8pPr lvl="7">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8pPr>
            <a:lvl9pPr lvl="8">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9pPr>
          </a:lstStyle>
          <a:p>
            <a:endParaRPr/>
          </a:p>
        </p:txBody>
      </p:sp>
      <p:sp>
        <p:nvSpPr>
          <p:cNvPr id="7" name="Google Shape;7;p1"/>
          <p:cNvSpPr txBox="1">
            <a:spLocks noGrp="1"/>
          </p:cNvSpPr>
          <p:nvPr>
            <p:ph type="body" idx="1"/>
          </p:nvPr>
        </p:nvSpPr>
        <p:spPr>
          <a:xfrm>
            <a:off x="3914500" y="2034344"/>
            <a:ext cx="7034000" cy="3714800"/>
          </a:xfrm>
          <a:prstGeom prst="rect">
            <a:avLst/>
          </a:prstGeom>
          <a:noFill/>
          <a:ln>
            <a:noFill/>
          </a:ln>
        </p:spPr>
        <p:txBody>
          <a:bodyPr spcFirstLastPara="1" wrap="square" lIns="91425" tIns="91425" rIns="91425" bIns="91425" anchor="t" anchorCtr="0">
            <a:noAutofit/>
          </a:bodyPr>
          <a:lstStyle>
            <a:lvl1pPr marL="457200" lvl="0" indent="-381000">
              <a:spcBef>
                <a:spcPts val="60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1pPr>
            <a:lvl2pPr marL="914400" lvl="1"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2pPr>
            <a:lvl3pPr marL="1371600" lvl="2"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3pPr>
            <a:lvl4pPr marL="1828800" lvl="3"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4pPr>
            <a:lvl5pPr marL="2286000" lvl="4"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5pPr>
            <a:lvl6pPr marL="2743200" lvl="5"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6pPr>
            <a:lvl7pPr marL="3200400" lvl="6"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7pPr>
            <a:lvl8pPr marL="3657600" lvl="7"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8pPr>
            <a:lvl9pPr marL="4114800" lvl="8"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9pPr>
          </a:lstStyle>
          <a:p>
            <a:endParaRPr/>
          </a:p>
        </p:txBody>
      </p:sp>
      <p:sp>
        <p:nvSpPr>
          <p:cNvPr id="8" name="Google Shape;8;p1"/>
          <p:cNvSpPr txBox="1">
            <a:spLocks noGrp="1"/>
          </p:cNvSpPr>
          <p:nvPr>
            <p:ph type="sldNum" idx="12"/>
          </p:nvPr>
        </p:nvSpPr>
        <p:spPr>
          <a:xfrm>
            <a:off x="11514167" y="6335500"/>
            <a:ext cx="626400" cy="522000"/>
          </a:xfrm>
          <a:prstGeom prst="rect">
            <a:avLst/>
          </a:prstGeom>
          <a:noFill/>
          <a:ln>
            <a:noFill/>
          </a:ln>
        </p:spPr>
        <p:txBody>
          <a:bodyPr spcFirstLastPara="1" wrap="square" lIns="91425" tIns="91425" rIns="91425" bIns="91425" anchor="t" anchorCtr="0">
            <a:noAutofit/>
          </a:bodyPr>
          <a:lstStyle>
            <a:lvl1pPr lvl="0" algn="r">
              <a:buNone/>
              <a:defRPr sz="1600">
                <a:solidFill>
                  <a:srgbClr val="A1BECC"/>
                </a:solidFill>
                <a:latin typeface="Nixie One"/>
                <a:ea typeface="Nixie One"/>
                <a:cs typeface="Nixie One"/>
                <a:sym typeface="Nixie One"/>
              </a:defRPr>
            </a:lvl1pPr>
            <a:lvl2pPr lvl="1" algn="r">
              <a:buNone/>
              <a:defRPr sz="1600">
                <a:solidFill>
                  <a:srgbClr val="A1BECC"/>
                </a:solidFill>
                <a:latin typeface="Nixie One"/>
                <a:ea typeface="Nixie One"/>
                <a:cs typeface="Nixie One"/>
                <a:sym typeface="Nixie One"/>
              </a:defRPr>
            </a:lvl2pPr>
            <a:lvl3pPr lvl="2" algn="r">
              <a:buNone/>
              <a:defRPr sz="1600">
                <a:solidFill>
                  <a:srgbClr val="A1BECC"/>
                </a:solidFill>
                <a:latin typeface="Nixie One"/>
                <a:ea typeface="Nixie One"/>
                <a:cs typeface="Nixie One"/>
                <a:sym typeface="Nixie One"/>
              </a:defRPr>
            </a:lvl3pPr>
            <a:lvl4pPr lvl="3" algn="r">
              <a:buNone/>
              <a:defRPr sz="1600">
                <a:solidFill>
                  <a:srgbClr val="A1BECC"/>
                </a:solidFill>
                <a:latin typeface="Nixie One"/>
                <a:ea typeface="Nixie One"/>
                <a:cs typeface="Nixie One"/>
                <a:sym typeface="Nixie One"/>
              </a:defRPr>
            </a:lvl4pPr>
            <a:lvl5pPr lvl="4" algn="r">
              <a:buNone/>
              <a:defRPr sz="1600">
                <a:solidFill>
                  <a:srgbClr val="A1BECC"/>
                </a:solidFill>
                <a:latin typeface="Nixie One"/>
                <a:ea typeface="Nixie One"/>
                <a:cs typeface="Nixie One"/>
                <a:sym typeface="Nixie One"/>
              </a:defRPr>
            </a:lvl5pPr>
            <a:lvl6pPr lvl="5" algn="r">
              <a:buNone/>
              <a:defRPr sz="1600">
                <a:solidFill>
                  <a:srgbClr val="A1BECC"/>
                </a:solidFill>
                <a:latin typeface="Nixie One"/>
                <a:ea typeface="Nixie One"/>
                <a:cs typeface="Nixie One"/>
                <a:sym typeface="Nixie One"/>
              </a:defRPr>
            </a:lvl6pPr>
            <a:lvl7pPr lvl="6" algn="r">
              <a:buNone/>
              <a:defRPr sz="1600">
                <a:solidFill>
                  <a:srgbClr val="A1BECC"/>
                </a:solidFill>
                <a:latin typeface="Nixie One"/>
                <a:ea typeface="Nixie One"/>
                <a:cs typeface="Nixie One"/>
                <a:sym typeface="Nixie One"/>
              </a:defRPr>
            </a:lvl7pPr>
            <a:lvl8pPr lvl="7" algn="r">
              <a:buNone/>
              <a:defRPr sz="1600">
                <a:solidFill>
                  <a:srgbClr val="A1BECC"/>
                </a:solidFill>
                <a:latin typeface="Nixie One"/>
                <a:ea typeface="Nixie One"/>
                <a:cs typeface="Nixie One"/>
                <a:sym typeface="Nixie One"/>
              </a:defRPr>
            </a:lvl8pPr>
            <a:lvl9pPr lvl="8" algn="r">
              <a:buNone/>
              <a:defRPr sz="1600">
                <a:solidFill>
                  <a:srgbClr val="A1BECC"/>
                </a:solidFill>
                <a:latin typeface="Nixie One"/>
                <a:ea typeface="Nixie One"/>
                <a:cs typeface="Nixie One"/>
                <a:sym typeface="Nixie 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2614044516"/>
      </p:ext>
    </p:extLst>
  </p:cSld>
  <p:clrMap bg1="lt1" tx1="dk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5BF849-EBF9-0ADD-70F5-27CB0174D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A158D0-639D-8E7C-F0A9-35BB8B6149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CD34B0-D07A-040B-A9EB-1BCF6E1581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A1B7DF8-2ABC-409D-B338-78F7B82673AA}" type="datetimeFigureOut">
              <a:rPr lang="en-GB" smtClean="0"/>
              <a:t>03/10/2025</a:t>
            </a:fld>
            <a:endParaRPr lang="en-GB"/>
          </a:p>
        </p:txBody>
      </p:sp>
      <p:sp>
        <p:nvSpPr>
          <p:cNvPr id="5" name="Footer Placeholder 4">
            <a:extLst>
              <a:ext uri="{FF2B5EF4-FFF2-40B4-BE49-F238E27FC236}">
                <a16:creationId xmlns:a16="http://schemas.microsoft.com/office/drawing/2014/main" id="{90200D0D-08D0-2C40-7E76-F524FBCDFC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A8AE976-728F-CA41-5923-64AE601E82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6122BAB-5FD5-4154-917E-306E54E18080}" type="slidenum">
              <a:rPr lang="en-GB" smtClean="0"/>
              <a:t>‹#›</a:t>
            </a:fld>
            <a:endParaRPr lang="en-GB"/>
          </a:p>
        </p:txBody>
      </p:sp>
    </p:spTree>
    <p:extLst>
      <p:ext uri="{BB962C8B-B14F-4D97-AF65-F5344CB8AC3E}">
        <p14:creationId xmlns:p14="http://schemas.microsoft.com/office/powerpoint/2010/main" val="1906042541"/>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39.xml"/><Relationship Id="rId5" Type="http://schemas.openxmlformats.org/officeDocument/2006/relationships/image" Target="../media/image21.png"/><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9.xml"/><Relationship Id="rId1" Type="http://schemas.openxmlformats.org/officeDocument/2006/relationships/video" Target="https://www.youtube.com/embed/6keepo3Kqcs?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3.xml"/><Relationship Id="rId1" Type="http://schemas.openxmlformats.org/officeDocument/2006/relationships/slideLayout" Target="../slideLayouts/slideLayout8.xml"/><Relationship Id="rId5" Type="http://schemas.openxmlformats.org/officeDocument/2006/relationships/image" Target="../media/image32.png"/><Relationship Id="rId4" Type="http://schemas.openxmlformats.org/officeDocument/2006/relationships/image" Target="../media/image31.png"/></Relationships>
</file>

<file path=ppt/slides/_rels/slide5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3" Type="http://schemas.openxmlformats.org/officeDocument/2006/relationships/image" Target="../media/image36.tmp"/><Relationship Id="rId2" Type="http://schemas.openxmlformats.org/officeDocument/2006/relationships/notesSlide" Target="../notesSlides/notesSlide38.xml"/><Relationship Id="rId1" Type="http://schemas.openxmlformats.org/officeDocument/2006/relationships/slideLayout" Target="../slideLayouts/slideLayout8.xml"/><Relationship Id="rId4" Type="http://schemas.openxmlformats.org/officeDocument/2006/relationships/image" Target="../media/image37.png"/></Relationships>
</file>

<file path=ppt/slides/_rels/slide5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1.xml"/><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2.xml"/><Relationship Id="rId1" Type="http://schemas.openxmlformats.org/officeDocument/2006/relationships/slideLayout" Target="../slideLayouts/slideLayout8.xml"/></Relationships>
</file>

<file path=ppt/slides/_rels/slide6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3.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579120" y="2292094"/>
            <a:ext cx="6259830" cy="2219691"/>
          </a:xfrm>
        </p:spPr>
        <p:txBody>
          <a:bodyPr rtlCol="0" anchor="ctr">
            <a:normAutofit/>
          </a:bodyPr>
          <a:lstStyle/>
          <a:p>
            <a:pPr rtl="0"/>
            <a:r>
              <a:rPr lang="en-GB" sz="6000" dirty="0"/>
              <a:t>Literature </a:t>
            </a:r>
            <a:br>
              <a:rPr lang="en-GB" sz="6000" dirty="0"/>
            </a:br>
            <a:r>
              <a:rPr lang="en-GB" sz="6000" dirty="0"/>
              <a:t>Review	</a:t>
            </a:r>
          </a:p>
        </p:txBody>
      </p:sp>
      <p:sp>
        <p:nvSpPr>
          <p:cNvPr id="7" name="Subtitle 6"/>
          <p:cNvSpPr>
            <a:spLocks noGrp="1"/>
          </p:cNvSpPr>
          <p:nvPr>
            <p:ph type="subTitle" idx="1"/>
          </p:nvPr>
        </p:nvSpPr>
        <p:spPr>
          <a:xfrm>
            <a:off x="2648608" y="4451191"/>
            <a:ext cx="4032910" cy="1068069"/>
          </a:xfrm>
        </p:spPr>
        <p:txBody>
          <a:bodyPr rtlCol="0">
            <a:normAutofit/>
          </a:bodyPr>
          <a:lstStyle/>
          <a:p>
            <a:pPr algn="r" rtl="0"/>
            <a:r>
              <a:rPr lang="en-GB" sz="2800" b="1" dirty="0" err="1"/>
              <a:t>Dr.</a:t>
            </a:r>
            <a:r>
              <a:rPr lang="en-GB" sz="2800" b="1" dirty="0"/>
              <a:t> Huw Griffiths</a:t>
            </a:r>
          </a:p>
          <a:p>
            <a:pPr rtl="0"/>
            <a:endParaRPr lang="en-GB" sz="1700" dirty="0"/>
          </a:p>
          <a:p>
            <a:pPr algn="r"/>
            <a:endParaRPr lang="en-GB" sz="1400" dirty="0"/>
          </a:p>
          <a:p>
            <a:pPr rtl="0"/>
            <a:endParaRPr lang="en-GB"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EE36AD-7C8E-747B-E0C8-0444C5564125}"/>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A2A5CACC-6F37-FB09-E4D2-F55B2E0270B5}"/>
              </a:ext>
            </a:extLst>
          </p:cNvPr>
          <p:cNvPicPr>
            <a:picLocks noChangeAspect="1"/>
          </p:cNvPicPr>
          <p:nvPr/>
        </p:nvPicPr>
        <p:blipFill>
          <a:blip r:embed="rId3"/>
          <a:stretch>
            <a:fillRect/>
          </a:stretch>
        </p:blipFill>
        <p:spPr>
          <a:xfrm>
            <a:off x="0" y="-1386"/>
            <a:ext cx="12192000" cy="6860771"/>
          </a:xfrm>
          <a:prstGeom prst="rect">
            <a:avLst/>
          </a:prstGeom>
        </p:spPr>
      </p:pic>
    </p:spTree>
    <p:extLst>
      <p:ext uri="{BB962C8B-B14F-4D97-AF65-F5344CB8AC3E}">
        <p14:creationId xmlns:p14="http://schemas.microsoft.com/office/powerpoint/2010/main" val="3558129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254F74A-517C-DA81-5D29-E8F27B6E4A22}"/>
              </a:ext>
            </a:extLst>
          </p:cNvPr>
          <p:cNvPicPr>
            <a:picLocks noChangeAspect="1"/>
          </p:cNvPicPr>
          <p:nvPr/>
        </p:nvPicPr>
        <p:blipFill>
          <a:blip r:embed="rId3"/>
          <a:stretch>
            <a:fillRect/>
          </a:stretch>
        </p:blipFill>
        <p:spPr>
          <a:xfrm>
            <a:off x="7499724" y="447146"/>
            <a:ext cx="4209676" cy="5963708"/>
          </a:xfrm>
          <a:prstGeom prst="rect">
            <a:avLst/>
          </a:prstGeom>
        </p:spPr>
      </p:pic>
      <p:sp>
        <p:nvSpPr>
          <p:cNvPr id="5" name="TextBox 4">
            <a:extLst>
              <a:ext uri="{FF2B5EF4-FFF2-40B4-BE49-F238E27FC236}">
                <a16:creationId xmlns:a16="http://schemas.microsoft.com/office/drawing/2014/main" id="{64C9404B-D8DF-27E9-13C9-01C53221F762}"/>
              </a:ext>
            </a:extLst>
          </p:cNvPr>
          <p:cNvSpPr txBox="1"/>
          <p:nvPr/>
        </p:nvSpPr>
        <p:spPr>
          <a:xfrm>
            <a:off x="951442" y="2605672"/>
            <a:ext cx="5405120" cy="2554545"/>
          </a:xfrm>
          <a:prstGeom prst="rect">
            <a:avLst/>
          </a:prstGeom>
          <a:noFill/>
        </p:spPr>
        <p:txBody>
          <a:bodyPr wrap="square" rtlCol="0">
            <a:spAutoFit/>
          </a:bodyPr>
          <a:lstStyle/>
          <a:p>
            <a:pPr algn="ctr"/>
            <a:r>
              <a:rPr lang="cy-GB" sz="4400" b="1" dirty="0"/>
              <a:t>Dr. Huw Griffiths</a:t>
            </a:r>
          </a:p>
          <a:p>
            <a:endParaRPr lang="cy-GB" sz="4400" b="1" dirty="0"/>
          </a:p>
          <a:p>
            <a:pPr algn="ctr"/>
            <a:endParaRPr lang="en-GB" sz="7200" b="1" dirty="0"/>
          </a:p>
        </p:txBody>
      </p:sp>
    </p:spTree>
    <p:extLst>
      <p:ext uri="{BB962C8B-B14F-4D97-AF65-F5344CB8AC3E}">
        <p14:creationId xmlns:p14="http://schemas.microsoft.com/office/powerpoint/2010/main" val="1550119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FE56EF5-EC1F-3CED-5F8C-340FAE782BFB}"/>
              </a:ext>
            </a:extLst>
          </p:cNvPr>
          <p:cNvPicPr>
            <a:picLocks noChangeAspect="1"/>
          </p:cNvPicPr>
          <p:nvPr/>
        </p:nvPicPr>
        <p:blipFill>
          <a:blip r:embed="rId2"/>
          <a:stretch>
            <a:fillRect/>
          </a:stretch>
        </p:blipFill>
        <p:spPr>
          <a:xfrm>
            <a:off x="7659803" y="471948"/>
            <a:ext cx="4214312" cy="5958349"/>
          </a:xfrm>
          <a:prstGeom prst="rect">
            <a:avLst/>
          </a:prstGeom>
        </p:spPr>
      </p:pic>
      <p:sp>
        <p:nvSpPr>
          <p:cNvPr id="5" name="TextBox 4">
            <a:extLst>
              <a:ext uri="{FF2B5EF4-FFF2-40B4-BE49-F238E27FC236}">
                <a16:creationId xmlns:a16="http://schemas.microsoft.com/office/drawing/2014/main" id="{0ACD7EC1-B99B-B745-6CDC-6CF489595C3D}"/>
              </a:ext>
            </a:extLst>
          </p:cNvPr>
          <p:cNvSpPr txBox="1"/>
          <p:nvPr/>
        </p:nvSpPr>
        <p:spPr>
          <a:xfrm>
            <a:off x="1012723" y="481781"/>
            <a:ext cx="5653548" cy="46474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sng" strike="noStrike" kern="1200" cap="none" spc="0" normalizeH="0" baseline="0" noProof="0" dirty="0">
                <a:ln>
                  <a:noFill/>
                </a:ln>
                <a:solidFill>
                  <a:prstClr val="black"/>
                </a:solidFill>
                <a:effectLst/>
                <a:uLnTx/>
                <a:uFillTx/>
                <a:latin typeface="Calibri" panose="020F0502020204030204"/>
                <a:ea typeface="+mn-ea"/>
                <a:cs typeface="+mn-cs"/>
              </a:rPr>
              <a:t>Dr. Huw Griffiths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 am 53 years old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Married to Catherine, 2 children Elin and Hywel and a dog named Gwen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English is my second language and Welsh is my first language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PhD in Welsh American History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Teacher for 25 years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For the last 5 years I’ve been teaching pedagogy to teachers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783F5499-DDE7-286D-4790-C416F67C9F3F}"/>
              </a:ext>
            </a:extLst>
          </p:cNvPr>
          <p:cNvSpPr/>
          <p:nvPr/>
        </p:nvSpPr>
        <p:spPr>
          <a:xfrm>
            <a:off x="1353432" y="4809487"/>
            <a:ext cx="4972130" cy="175432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Calibri" panose="020F0502020204030204"/>
                <a:ea typeface="+mn-ea"/>
                <a:cs typeface="+mn-cs"/>
              </a:rPr>
              <a:t>Do you have any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Calibri" panose="020F0502020204030204"/>
                <a:ea typeface="+mn-ea"/>
                <a:cs typeface="+mn-cs"/>
              </a:rPr>
              <a:t>questions?</a:t>
            </a:r>
          </a:p>
        </p:txBody>
      </p:sp>
    </p:spTree>
    <p:extLst>
      <p:ext uri="{BB962C8B-B14F-4D97-AF65-F5344CB8AC3E}">
        <p14:creationId xmlns:p14="http://schemas.microsoft.com/office/powerpoint/2010/main" val="2746014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anim calcmode="lin" valueType="num">
                                      <p:cBhvr additive="base">
                                        <p:cTn id="35"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6EB4CFD-F31D-43CD-B6B3-C7B9EA3A1E46}"/>
              </a:ext>
            </a:extLst>
          </p:cNvPr>
          <p:cNvSpPr>
            <a:spLocks noGrp="1"/>
          </p:cNvSpPr>
          <p:nvPr>
            <p:ph type="sldNum" idx="12"/>
          </p:nvPr>
        </p:nvSpPr>
        <p:spPr/>
        <p:txBody>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fld id="{00000000-1234-1234-1234-123412341234}" type="slidenum">
              <a:rPr kumimoji="0" lang="en" sz="1600" b="0" i="0" u="none" strike="noStrike" kern="0" cap="none" spc="0" normalizeH="0" baseline="0" noProof="0">
                <a:ln>
                  <a:noFill/>
                </a:ln>
                <a:solidFill>
                  <a:srgbClr val="A1BECC"/>
                </a:solidFill>
                <a:effectLst/>
                <a:uLnTx/>
                <a:uFillTx/>
                <a:latin typeface="Nixie One"/>
                <a:sym typeface="Nixie One"/>
              </a:rPr>
              <a:pPr marL="0" marR="0" lvl="0" indent="0" algn="ctr" defTabSz="1219170" rtl="0" eaLnBrk="1" fontAlgn="auto" latinLnBrk="0" hangingPunct="1">
                <a:lnSpc>
                  <a:spcPct val="100000"/>
                </a:lnSpc>
                <a:spcBef>
                  <a:spcPts val="0"/>
                </a:spcBef>
                <a:spcAft>
                  <a:spcPts val="0"/>
                </a:spcAft>
                <a:buClr>
                  <a:srgbClr val="000000"/>
                </a:buClr>
                <a:buSzTx/>
                <a:buFontTx/>
                <a:buNone/>
                <a:tabLst/>
                <a:defRPr/>
              </a:pPr>
              <a:t>5</a:t>
            </a:fld>
            <a:endParaRPr kumimoji="0" lang="en" sz="1600" b="0" i="0" u="none" strike="noStrike" kern="0" cap="none" spc="0" normalizeH="0" baseline="0" noProof="0">
              <a:ln>
                <a:noFill/>
              </a:ln>
              <a:solidFill>
                <a:srgbClr val="A1BECC"/>
              </a:solidFill>
              <a:effectLst/>
              <a:uLnTx/>
              <a:uFillTx/>
              <a:latin typeface="Nixie One"/>
              <a:sym typeface="Nixie One"/>
            </a:endParaRPr>
          </a:p>
        </p:txBody>
      </p:sp>
      <p:pic>
        <p:nvPicPr>
          <p:cNvPr id="3" name="Time Square Flash Mob">
            <a:hlinkClick r:id="" action="ppaction://media"/>
            <a:extLst>
              <a:ext uri="{FF2B5EF4-FFF2-40B4-BE49-F238E27FC236}">
                <a16:creationId xmlns:a16="http://schemas.microsoft.com/office/drawing/2014/main" id="{532BF4EC-A972-4664-8B82-D3934F7431F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17460" y="174173"/>
            <a:ext cx="11646689" cy="6405679"/>
          </a:xfrm>
          <a:prstGeom prst="rect">
            <a:avLst/>
          </a:prstGeom>
        </p:spPr>
      </p:pic>
    </p:spTree>
    <p:extLst>
      <p:ext uri="{BB962C8B-B14F-4D97-AF65-F5344CB8AC3E}">
        <p14:creationId xmlns:p14="http://schemas.microsoft.com/office/powerpoint/2010/main" val="2394276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4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4D504B-0CC0-2C7B-3C6E-FED6439191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04F552-2CA0-8040-72FE-00DD411A4A3B}"/>
              </a:ext>
            </a:extLst>
          </p:cNvPr>
          <p:cNvSpPr>
            <a:spLocks noGrp="1"/>
          </p:cNvSpPr>
          <p:nvPr>
            <p:ph type="title"/>
          </p:nvPr>
        </p:nvSpPr>
        <p:spPr>
          <a:xfrm>
            <a:off x="838200" y="365125"/>
            <a:ext cx="10515600" cy="1325563"/>
          </a:xfrm>
        </p:spPr>
        <p:txBody>
          <a:bodyPr anchor="ctr">
            <a:normAutofit/>
          </a:bodyPr>
          <a:lstStyle/>
          <a:p>
            <a:r>
              <a:rPr lang="cy-GB" sz="8000" b="1" dirty="0">
                <a:latin typeface="Abadi" panose="020B0604020104020204" pitchFamily="34" charset="0"/>
              </a:rPr>
              <a:t>M</a:t>
            </a:r>
            <a:r>
              <a:rPr lang="cy-GB" sz="8000" dirty="0">
                <a:latin typeface="Abadi" panose="020B0604020104020204" pitchFamily="34" charset="0"/>
              </a:rPr>
              <a:t>aster </a:t>
            </a:r>
            <a:r>
              <a:rPr lang="cy-GB" sz="8000" dirty="0" err="1">
                <a:latin typeface="Abadi" panose="020B0604020104020204" pitchFamily="34" charset="0"/>
              </a:rPr>
              <a:t>in</a:t>
            </a:r>
            <a:r>
              <a:rPr lang="cy-GB" sz="8000" dirty="0">
                <a:latin typeface="Abadi" panose="020B0604020104020204" pitchFamily="34" charset="0"/>
              </a:rPr>
              <a:t> </a:t>
            </a:r>
            <a:r>
              <a:rPr lang="cy-GB" sz="8000" b="1" dirty="0" err="1">
                <a:latin typeface="Abadi" panose="020B0604020104020204" pitchFamily="34" charset="0"/>
              </a:rPr>
              <a:t>A</a:t>
            </a:r>
            <a:r>
              <a:rPr lang="cy-GB" sz="8000" dirty="0" err="1">
                <a:latin typeface="Abadi" panose="020B0604020104020204" pitchFamily="34" charset="0"/>
              </a:rPr>
              <a:t>rts</a:t>
            </a:r>
            <a:endParaRPr lang="en-GB" sz="8000" dirty="0">
              <a:latin typeface="Abadi" panose="020B0604020104020204" pitchFamily="34" charset="0"/>
            </a:endParaRPr>
          </a:p>
        </p:txBody>
      </p:sp>
      <p:sp>
        <p:nvSpPr>
          <p:cNvPr id="3" name="Content Placeholder 2">
            <a:extLst>
              <a:ext uri="{FF2B5EF4-FFF2-40B4-BE49-F238E27FC236}">
                <a16:creationId xmlns:a16="http://schemas.microsoft.com/office/drawing/2014/main" id="{D6738D7C-5779-4488-0A31-D4551883C7A7}"/>
              </a:ext>
            </a:extLst>
          </p:cNvPr>
          <p:cNvSpPr>
            <a:spLocks noGrp="1"/>
          </p:cNvSpPr>
          <p:nvPr>
            <p:ph sz="half" idx="2"/>
          </p:nvPr>
        </p:nvSpPr>
        <p:spPr>
          <a:xfrm>
            <a:off x="6182711" y="2750535"/>
            <a:ext cx="5715000" cy="4351338"/>
          </a:xfrm>
        </p:spPr>
        <p:txBody>
          <a:bodyPr>
            <a:normAutofit fontScale="85000" lnSpcReduction="10000"/>
          </a:bodyPr>
          <a:lstStyle/>
          <a:p>
            <a:pPr marL="0" indent="0">
              <a:buNone/>
            </a:pPr>
            <a:endParaRPr lang="en-US" dirty="0"/>
          </a:p>
          <a:p>
            <a:pPr marL="0" indent="0">
              <a:buNone/>
            </a:pPr>
            <a:r>
              <a:rPr lang="en-US" sz="20000" b="1" dirty="0"/>
              <a:t>WHY?</a:t>
            </a:r>
            <a:endParaRPr lang="en-GB" sz="20000" b="1" dirty="0"/>
          </a:p>
        </p:txBody>
      </p:sp>
      <p:pic>
        <p:nvPicPr>
          <p:cNvPr id="5" name="Picture 4">
            <a:extLst>
              <a:ext uri="{FF2B5EF4-FFF2-40B4-BE49-F238E27FC236}">
                <a16:creationId xmlns:a16="http://schemas.microsoft.com/office/drawing/2014/main" id="{8E255676-186B-7ED9-A709-3E7510350608}"/>
              </a:ext>
            </a:extLst>
          </p:cNvPr>
          <p:cNvPicPr>
            <a:picLocks noChangeAspect="1"/>
          </p:cNvPicPr>
          <p:nvPr/>
        </p:nvPicPr>
        <p:blipFill>
          <a:blip r:embed="rId2"/>
          <a:stretch>
            <a:fillRect/>
          </a:stretch>
        </p:blipFill>
        <p:spPr>
          <a:xfrm>
            <a:off x="714704" y="1825625"/>
            <a:ext cx="4813738" cy="4813738"/>
          </a:xfrm>
          <a:prstGeom prst="rect">
            <a:avLst/>
          </a:prstGeom>
        </p:spPr>
      </p:pic>
    </p:spTree>
    <p:extLst>
      <p:ext uri="{BB962C8B-B14F-4D97-AF65-F5344CB8AC3E}">
        <p14:creationId xmlns:p14="http://schemas.microsoft.com/office/powerpoint/2010/main" val="368619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64B1F-5276-06C1-5EF7-861E958494FC}"/>
              </a:ext>
            </a:extLst>
          </p:cNvPr>
          <p:cNvSpPr>
            <a:spLocks noGrp="1"/>
          </p:cNvSpPr>
          <p:nvPr>
            <p:ph type="title"/>
          </p:nvPr>
        </p:nvSpPr>
        <p:spPr>
          <a:xfrm>
            <a:off x="838200" y="365125"/>
            <a:ext cx="10515600" cy="1325563"/>
          </a:xfrm>
        </p:spPr>
        <p:txBody>
          <a:bodyPr anchor="ctr">
            <a:normAutofit/>
          </a:bodyPr>
          <a:lstStyle/>
          <a:p>
            <a:r>
              <a:rPr lang="cy-GB" sz="8000" b="1" dirty="0">
                <a:latin typeface="Abadi" panose="020B0604020104020204" pitchFamily="34" charset="0"/>
              </a:rPr>
              <a:t>M</a:t>
            </a:r>
            <a:r>
              <a:rPr lang="cy-GB" sz="8000" dirty="0">
                <a:latin typeface="Abadi" panose="020B0604020104020204" pitchFamily="34" charset="0"/>
              </a:rPr>
              <a:t>aster </a:t>
            </a:r>
            <a:r>
              <a:rPr lang="cy-GB" sz="8000" dirty="0" err="1">
                <a:latin typeface="Abadi" panose="020B0604020104020204" pitchFamily="34" charset="0"/>
              </a:rPr>
              <a:t>in</a:t>
            </a:r>
            <a:r>
              <a:rPr lang="cy-GB" sz="8000" dirty="0">
                <a:latin typeface="Abadi" panose="020B0604020104020204" pitchFamily="34" charset="0"/>
              </a:rPr>
              <a:t> </a:t>
            </a:r>
            <a:r>
              <a:rPr lang="cy-GB" sz="8000" b="1" dirty="0" err="1">
                <a:latin typeface="Abadi" panose="020B0604020104020204" pitchFamily="34" charset="0"/>
              </a:rPr>
              <a:t>A</a:t>
            </a:r>
            <a:r>
              <a:rPr lang="cy-GB" sz="8000" dirty="0" err="1">
                <a:latin typeface="Abadi" panose="020B0604020104020204" pitchFamily="34" charset="0"/>
              </a:rPr>
              <a:t>rts</a:t>
            </a:r>
            <a:endParaRPr lang="en-GB" sz="8000" dirty="0">
              <a:latin typeface="Abadi" panose="020B0604020104020204" pitchFamily="34" charset="0"/>
            </a:endParaRPr>
          </a:p>
        </p:txBody>
      </p:sp>
      <p:pic>
        <p:nvPicPr>
          <p:cNvPr id="4" name="Picture 3">
            <a:extLst>
              <a:ext uri="{FF2B5EF4-FFF2-40B4-BE49-F238E27FC236}">
                <a16:creationId xmlns:a16="http://schemas.microsoft.com/office/drawing/2014/main" id="{6D2BDD2D-EFA7-83A1-B3B7-FB8E081C7C6E}"/>
              </a:ext>
            </a:extLst>
          </p:cNvPr>
          <p:cNvPicPr>
            <a:picLocks noChangeAspect="1"/>
          </p:cNvPicPr>
          <p:nvPr/>
        </p:nvPicPr>
        <p:blipFill>
          <a:blip r:embed="rId2"/>
          <a:srcRect t="9174" b="6849"/>
          <a:stretch>
            <a:fillRect/>
          </a:stretch>
        </p:blipFill>
        <p:spPr>
          <a:xfrm>
            <a:off x="838200" y="1825625"/>
            <a:ext cx="5181600" cy="4351338"/>
          </a:xfrm>
          <a:prstGeom prst="rect">
            <a:avLst/>
          </a:prstGeom>
          <a:noFill/>
        </p:spPr>
      </p:pic>
      <p:sp>
        <p:nvSpPr>
          <p:cNvPr id="3" name="Content Placeholder 2">
            <a:extLst>
              <a:ext uri="{FF2B5EF4-FFF2-40B4-BE49-F238E27FC236}">
                <a16:creationId xmlns:a16="http://schemas.microsoft.com/office/drawing/2014/main" id="{25C72B79-E693-2FAE-0DFF-8ADA48C812C0}"/>
              </a:ext>
            </a:extLst>
          </p:cNvPr>
          <p:cNvSpPr>
            <a:spLocks noGrp="1"/>
          </p:cNvSpPr>
          <p:nvPr>
            <p:ph sz="half" idx="2"/>
          </p:nvPr>
        </p:nvSpPr>
        <p:spPr>
          <a:xfrm>
            <a:off x="6172200" y="1825625"/>
            <a:ext cx="5181600" cy="4351338"/>
          </a:xfrm>
        </p:spPr>
        <p:txBody>
          <a:bodyPr>
            <a:normAutofit/>
          </a:bodyPr>
          <a:lstStyle/>
          <a:p>
            <a:pPr marL="0" indent="0">
              <a:buNone/>
            </a:pPr>
            <a:endParaRPr lang="en-US" dirty="0"/>
          </a:p>
          <a:p>
            <a:pPr marL="0" indent="0">
              <a:buNone/>
            </a:pPr>
            <a:r>
              <a:rPr lang="en-US" sz="3600" b="1" dirty="0"/>
              <a:t>Prepares students for further research (like a PhD) or for careers where strong analytical, research, and communication skills are valuable.</a:t>
            </a:r>
            <a:endParaRPr lang="en-GB" sz="3600" b="1" dirty="0"/>
          </a:p>
        </p:txBody>
      </p:sp>
    </p:spTree>
    <p:extLst>
      <p:ext uri="{BB962C8B-B14F-4D97-AF65-F5344CB8AC3E}">
        <p14:creationId xmlns:p14="http://schemas.microsoft.com/office/powerpoint/2010/main" val="3751976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D35662-AA9C-3B87-B093-C5A9EF47D8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57BB99-BAC4-204D-968C-DCDCEA26652E}"/>
              </a:ext>
            </a:extLst>
          </p:cNvPr>
          <p:cNvSpPr>
            <a:spLocks noGrp="1"/>
          </p:cNvSpPr>
          <p:nvPr>
            <p:ph type="title"/>
          </p:nvPr>
        </p:nvSpPr>
        <p:spPr>
          <a:xfrm>
            <a:off x="838200" y="365125"/>
            <a:ext cx="10515600" cy="1325563"/>
          </a:xfrm>
        </p:spPr>
        <p:txBody>
          <a:bodyPr anchor="ctr">
            <a:normAutofit/>
          </a:bodyPr>
          <a:lstStyle/>
          <a:p>
            <a:r>
              <a:rPr lang="cy-GB" sz="8000" b="1" dirty="0">
                <a:latin typeface="Abadi" panose="020B0604020104020204" pitchFamily="34" charset="0"/>
              </a:rPr>
              <a:t>M</a:t>
            </a:r>
            <a:r>
              <a:rPr lang="cy-GB" sz="8000" dirty="0">
                <a:latin typeface="Abadi" panose="020B0604020104020204" pitchFamily="34" charset="0"/>
              </a:rPr>
              <a:t>aster </a:t>
            </a:r>
            <a:r>
              <a:rPr lang="cy-GB" sz="8000" dirty="0" err="1">
                <a:latin typeface="Abadi" panose="020B0604020104020204" pitchFamily="34" charset="0"/>
              </a:rPr>
              <a:t>in</a:t>
            </a:r>
            <a:r>
              <a:rPr lang="cy-GB" sz="8000" dirty="0">
                <a:latin typeface="Abadi" panose="020B0604020104020204" pitchFamily="34" charset="0"/>
              </a:rPr>
              <a:t> </a:t>
            </a:r>
            <a:r>
              <a:rPr lang="cy-GB" sz="8000" b="1" dirty="0" err="1">
                <a:latin typeface="Abadi" panose="020B0604020104020204" pitchFamily="34" charset="0"/>
              </a:rPr>
              <a:t>A</a:t>
            </a:r>
            <a:r>
              <a:rPr lang="cy-GB" sz="8000" dirty="0" err="1">
                <a:latin typeface="Abadi" panose="020B0604020104020204" pitchFamily="34" charset="0"/>
              </a:rPr>
              <a:t>rts</a:t>
            </a:r>
            <a:endParaRPr lang="en-GB" sz="8000" dirty="0">
              <a:latin typeface="Abadi" panose="020B0604020104020204" pitchFamily="34" charset="0"/>
            </a:endParaRPr>
          </a:p>
        </p:txBody>
      </p:sp>
      <p:pic>
        <p:nvPicPr>
          <p:cNvPr id="4" name="Picture 3">
            <a:extLst>
              <a:ext uri="{FF2B5EF4-FFF2-40B4-BE49-F238E27FC236}">
                <a16:creationId xmlns:a16="http://schemas.microsoft.com/office/drawing/2014/main" id="{61587037-54EF-E77D-BC4F-C61CCCDD4C49}"/>
              </a:ext>
            </a:extLst>
          </p:cNvPr>
          <p:cNvPicPr>
            <a:picLocks noChangeAspect="1"/>
          </p:cNvPicPr>
          <p:nvPr/>
        </p:nvPicPr>
        <p:blipFill>
          <a:blip r:embed="rId2"/>
          <a:srcRect t="9174" b="6849"/>
          <a:stretch>
            <a:fillRect/>
          </a:stretch>
        </p:blipFill>
        <p:spPr>
          <a:xfrm>
            <a:off x="838200" y="1825625"/>
            <a:ext cx="5181600" cy="4351338"/>
          </a:xfrm>
          <a:prstGeom prst="rect">
            <a:avLst/>
          </a:prstGeom>
          <a:noFill/>
        </p:spPr>
      </p:pic>
      <p:sp>
        <p:nvSpPr>
          <p:cNvPr id="3" name="Content Placeholder 2">
            <a:extLst>
              <a:ext uri="{FF2B5EF4-FFF2-40B4-BE49-F238E27FC236}">
                <a16:creationId xmlns:a16="http://schemas.microsoft.com/office/drawing/2014/main" id="{C56434E2-38F6-CC42-AB92-B2F1ED4B2FFD}"/>
              </a:ext>
            </a:extLst>
          </p:cNvPr>
          <p:cNvSpPr>
            <a:spLocks noGrp="1"/>
          </p:cNvSpPr>
          <p:nvPr>
            <p:ph sz="half" idx="2"/>
          </p:nvPr>
        </p:nvSpPr>
        <p:spPr>
          <a:xfrm>
            <a:off x="6172200" y="1825625"/>
            <a:ext cx="5181600" cy="4351338"/>
          </a:xfrm>
        </p:spPr>
        <p:txBody>
          <a:bodyPr>
            <a:normAutofit/>
          </a:bodyPr>
          <a:lstStyle/>
          <a:p>
            <a:pPr marL="0" indent="0">
              <a:buNone/>
            </a:pPr>
            <a:endParaRPr lang="en-US" dirty="0"/>
          </a:p>
          <a:p>
            <a:pPr marL="0" indent="0">
              <a:buNone/>
            </a:pPr>
            <a:r>
              <a:rPr lang="en-US" sz="3600" b="1" dirty="0"/>
              <a:t>An MA (Master of Arts) is considered an academic degree, focused on deepening knowledge in the humanities, social sciences, or arts.</a:t>
            </a:r>
            <a:endParaRPr lang="en-GB" sz="3600" b="1" dirty="0"/>
          </a:p>
        </p:txBody>
      </p:sp>
    </p:spTree>
    <p:extLst>
      <p:ext uri="{BB962C8B-B14F-4D97-AF65-F5344CB8AC3E}">
        <p14:creationId xmlns:p14="http://schemas.microsoft.com/office/powerpoint/2010/main" val="2971332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F645BB2-9807-01F9-6583-2038FEC6983D}"/>
              </a:ext>
            </a:extLst>
          </p:cNvPr>
          <p:cNvPicPr>
            <a:picLocks noChangeAspect="1"/>
          </p:cNvPicPr>
          <p:nvPr/>
        </p:nvPicPr>
        <p:blipFill>
          <a:blip r:embed="rId2"/>
          <a:srcRect t="4255"/>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3093612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B0A549-3B3D-D4E1-BACE-41CFDE6D675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542C3A1-FEB9-FB78-9C25-22B9DAA0B4FE}"/>
              </a:ext>
            </a:extLst>
          </p:cNvPr>
          <p:cNvSpPr txBox="1"/>
          <p:nvPr/>
        </p:nvSpPr>
        <p:spPr>
          <a:xfrm>
            <a:off x="873015" y="2709360"/>
            <a:ext cx="10445969" cy="2308324"/>
          </a:xfrm>
          <a:prstGeom prst="rect">
            <a:avLst/>
          </a:prstGeom>
          <a:solidFill>
            <a:schemeClr val="accent1"/>
          </a:solidFill>
        </p:spPr>
        <p:txBody>
          <a:bodyPr wrap="square" rtlCol="0">
            <a:spAutoFit/>
          </a:bodyPr>
          <a:lstStyle/>
          <a:p>
            <a:pPr algn="ctr"/>
            <a:r>
              <a:rPr lang="en-US" sz="7200" b="1" dirty="0">
                <a:solidFill>
                  <a:schemeClr val="bg1"/>
                </a:solidFill>
              </a:rPr>
              <a:t>What are you interested in researching?</a:t>
            </a:r>
            <a:endParaRPr lang="en-GB" sz="7200" b="1" dirty="0">
              <a:solidFill>
                <a:schemeClr val="bg1"/>
              </a:solidFill>
            </a:endParaRPr>
          </a:p>
        </p:txBody>
      </p:sp>
      <p:sp>
        <p:nvSpPr>
          <p:cNvPr id="5" name="TextBox 4">
            <a:extLst>
              <a:ext uri="{FF2B5EF4-FFF2-40B4-BE49-F238E27FC236}">
                <a16:creationId xmlns:a16="http://schemas.microsoft.com/office/drawing/2014/main" id="{DC071F67-B136-CEF8-84EB-6924F6BEC57B}"/>
              </a:ext>
            </a:extLst>
          </p:cNvPr>
          <p:cNvSpPr txBox="1"/>
          <p:nvPr/>
        </p:nvSpPr>
        <p:spPr>
          <a:xfrm>
            <a:off x="1104900" y="249832"/>
            <a:ext cx="3704019" cy="923330"/>
          </a:xfrm>
          <a:prstGeom prst="rect">
            <a:avLst/>
          </a:prstGeom>
          <a:solidFill>
            <a:schemeClr val="accent1"/>
          </a:solidFill>
        </p:spPr>
        <p:txBody>
          <a:bodyPr wrap="square" rtlCol="0">
            <a:spAutoFit/>
          </a:bodyPr>
          <a:lstStyle/>
          <a:p>
            <a:r>
              <a:rPr lang="en-GB" sz="5400" b="1" dirty="0">
                <a:solidFill>
                  <a:schemeClr val="bg1"/>
                </a:solidFill>
              </a:rPr>
              <a:t>Discussion</a:t>
            </a:r>
          </a:p>
        </p:txBody>
      </p:sp>
    </p:spTree>
    <p:extLst>
      <p:ext uri="{BB962C8B-B14F-4D97-AF65-F5344CB8AC3E}">
        <p14:creationId xmlns:p14="http://schemas.microsoft.com/office/powerpoint/2010/main" val="2313956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15650-26C9-7F97-9AF2-367F0E7F216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F1760AC-BFAD-1B1C-6E97-3A84768E6145}"/>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11D9DB8-2E20-66F7-58CF-2AC7B0A14720}"/>
              </a:ext>
            </a:extLst>
          </p:cNvPr>
          <p:cNvPicPr>
            <a:picLocks noChangeAspect="1"/>
          </p:cNvPicPr>
          <p:nvPr/>
        </p:nvPicPr>
        <p:blipFill>
          <a:blip r:embed="rId2"/>
          <a:stretch>
            <a:fillRect/>
          </a:stretch>
        </p:blipFill>
        <p:spPr>
          <a:xfrm>
            <a:off x="66676" y="0"/>
            <a:ext cx="12049124" cy="6858000"/>
          </a:xfrm>
          <a:prstGeom prst="rect">
            <a:avLst/>
          </a:prstGeom>
        </p:spPr>
      </p:pic>
    </p:spTree>
    <p:extLst>
      <p:ext uri="{BB962C8B-B14F-4D97-AF65-F5344CB8AC3E}">
        <p14:creationId xmlns:p14="http://schemas.microsoft.com/office/powerpoint/2010/main" val="705961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67DC2-8D11-CBE1-E7FA-96EC283AEAF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0DA6E88-6CAE-128F-23FC-3BB04FD69A59}"/>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78F6F496-99DE-2CDC-E7FF-26F1A03F0E77}"/>
              </a:ext>
            </a:extLst>
          </p:cNvPr>
          <p:cNvPicPr>
            <a:picLocks noChangeAspect="1"/>
          </p:cNvPicPr>
          <p:nvPr/>
        </p:nvPicPr>
        <p:blipFill>
          <a:blip r:embed="rId3"/>
          <a:stretch>
            <a:fillRect/>
          </a:stretch>
        </p:blipFill>
        <p:spPr>
          <a:xfrm>
            <a:off x="0" y="0"/>
            <a:ext cx="12191999" cy="6908777"/>
          </a:xfrm>
          <a:prstGeom prst="rect">
            <a:avLst/>
          </a:prstGeom>
        </p:spPr>
      </p:pic>
    </p:spTree>
    <p:extLst>
      <p:ext uri="{BB962C8B-B14F-4D97-AF65-F5344CB8AC3E}">
        <p14:creationId xmlns:p14="http://schemas.microsoft.com/office/powerpoint/2010/main" val="1479016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66DF170-94FD-62D7-F3E2-5C580491EE4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3944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E7007A3-579E-A33D-0D55-97B66695B102}"/>
              </a:ext>
            </a:extLst>
          </p:cNvPr>
          <p:cNvPicPr>
            <a:picLocks noChangeAspect="1"/>
          </p:cNvPicPr>
          <p:nvPr/>
        </p:nvPicPr>
        <p:blipFill>
          <a:blip r:embed="rId2"/>
          <a:stretch>
            <a:fillRect/>
          </a:stretch>
        </p:blipFill>
        <p:spPr>
          <a:xfrm>
            <a:off x="0" y="127000"/>
            <a:ext cx="12192000" cy="6629400"/>
          </a:xfrm>
          <a:prstGeom prst="rect">
            <a:avLst/>
          </a:prstGeom>
        </p:spPr>
      </p:pic>
    </p:spTree>
    <p:extLst>
      <p:ext uri="{BB962C8B-B14F-4D97-AF65-F5344CB8AC3E}">
        <p14:creationId xmlns:p14="http://schemas.microsoft.com/office/powerpoint/2010/main" val="1921198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CF9EC6-955B-169F-D47A-6BC36C90B01D}"/>
              </a:ext>
            </a:extLst>
          </p:cNvPr>
          <p:cNvPicPr>
            <a:picLocks noChangeAspect="1"/>
          </p:cNvPicPr>
          <p:nvPr/>
        </p:nvPicPr>
        <p:blipFill>
          <a:blip r:embed="rId2"/>
          <a:stretch>
            <a:fillRect/>
          </a:stretch>
        </p:blipFill>
        <p:spPr>
          <a:xfrm>
            <a:off x="588327" y="123363"/>
            <a:ext cx="4553585" cy="6611273"/>
          </a:xfrm>
          <a:prstGeom prst="rect">
            <a:avLst/>
          </a:prstGeom>
        </p:spPr>
      </p:pic>
      <p:pic>
        <p:nvPicPr>
          <p:cNvPr id="5" name="Picture 4">
            <a:extLst>
              <a:ext uri="{FF2B5EF4-FFF2-40B4-BE49-F238E27FC236}">
                <a16:creationId xmlns:a16="http://schemas.microsoft.com/office/drawing/2014/main" id="{CBCAC20A-1DCD-CA0C-50C0-5D937DA538CF}"/>
              </a:ext>
            </a:extLst>
          </p:cNvPr>
          <p:cNvPicPr>
            <a:picLocks noChangeAspect="1"/>
          </p:cNvPicPr>
          <p:nvPr/>
        </p:nvPicPr>
        <p:blipFill>
          <a:blip r:embed="rId3"/>
          <a:stretch>
            <a:fillRect/>
          </a:stretch>
        </p:blipFill>
        <p:spPr>
          <a:xfrm>
            <a:off x="6656224" y="0"/>
            <a:ext cx="3666336" cy="6689191"/>
          </a:xfrm>
          <a:prstGeom prst="rect">
            <a:avLst/>
          </a:prstGeom>
        </p:spPr>
      </p:pic>
    </p:spTree>
    <p:extLst>
      <p:ext uri="{BB962C8B-B14F-4D97-AF65-F5344CB8AC3E}">
        <p14:creationId xmlns:p14="http://schemas.microsoft.com/office/powerpoint/2010/main" val="2827461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B46CD2E-22FB-E7AB-17C7-FDD3232BA2F4}"/>
              </a:ext>
            </a:extLst>
          </p:cNvPr>
          <p:cNvPicPr>
            <a:picLocks noChangeAspect="1"/>
          </p:cNvPicPr>
          <p:nvPr/>
        </p:nvPicPr>
        <p:blipFill>
          <a:blip r:embed="rId3"/>
          <a:stretch>
            <a:fillRect/>
          </a:stretch>
        </p:blipFill>
        <p:spPr>
          <a:xfrm>
            <a:off x="0" y="0"/>
            <a:ext cx="9080938" cy="6858000"/>
          </a:xfrm>
          <a:prstGeom prst="rect">
            <a:avLst/>
          </a:prstGeom>
        </p:spPr>
      </p:pic>
      <p:pic>
        <p:nvPicPr>
          <p:cNvPr id="4" name="Picture 3">
            <a:extLst>
              <a:ext uri="{FF2B5EF4-FFF2-40B4-BE49-F238E27FC236}">
                <a16:creationId xmlns:a16="http://schemas.microsoft.com/office/drawing/2014/main" id="{D4937A60-72CC-8BEF-5C82-EB987AEF73B6}"/>
              </a:ext>
            </a:extLst>
          </p:cNvPr>
          <p:cNvPicPr>
            <a:picLocks noChangeAspect="1"/>
          </p:cNvPicPr>
          <p:nvPr/>
        </p:nvPicPr>
        <p:blipFill>
          <a:blip r:embed="rId4"/>
          <a:stretch>
            <a:fillRect/>
          </a:stretch>
        </p:blipFill>
        <p:spPr>
          <a:xfrm>
            <a:off x="8410047" y="0"/>
            <a:ext cx="3781953" cy="6858000"/>
          </a:xfrm>
          <a:prstGeom prst="rect">
            <a:avLst/>
          </a:prstGeom>
        </p:spPr>
      </p:pic>
    </p:spTree>
    <p:extLst>
      <p:ext uri="{BB962C8B-B14F-4D97-AF65-F5344CB8AC3E}">
        <p14:creationId xmlns:p14="http://schemas.microsoft.com/office/powerpoint/2010/main" val="1784768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7C2A9C-FB8E-55EA-E0BE-ED5986B9E481}"/>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16486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1" name="Rectangle 70">
            <a:extLst>
              <a:ext uri="{FF2B5EF4-FFF2-40B4-BE49-F238E27FC236}">
                <a16:creationId xmlns:a16="http://schemas.microsoft.com/office/drawing/2014/main" id="{5428AC11-BFDF-42EF-80FF-717BBF909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72" name="Rectangle 71">
            <a:extLst>
              <a:ext uri="{FF2B5EF4-FFF2-40B4-BE49-F238E27FC236}">
                <a16:creationId xmlns:a16="http://schemas.microsoft.com/office/drawing/2014/main" id="{2CC56AF6-38E4-490B-8E2B-1A1037B4E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6" name="Picture 5">
            <a:extLst>
              <a:ext uri="{FF2B5EF4-FFF2-40B4-BE49-F238E27FC236}">
                <a16:creationId xmlns:a16="http://schemas.microsoft.com/office/drawing/2014/main" id="{C22208BC-ED99-7AB2-B0A2-F203FCE4D215}"/>
              </a:ext>
            </a:extLst>
          </p:cNvPr>
          <p:cNvPicPr>
            <a:picLocks noChangeAspect="1"/>
          </p:cNvPicPr>
          <p:nvPr/>
        </p:nvPicPr>
        <p:blipFill rotWithShape="1">
          <a:blip r:embed="rId3"/>
          <a:srcRect l="20143" r="21107" b="3"/>
          <a:stretch/>
        </p:blipFill>
        <p:spPr>
          <a:xfrm>
            <a:off x="4038610" y="7"/>
            <a:ext cx="4132495" cy="6875812"/>
          </a:xfrm>
          <a:prstGeom prst="rect">
            <a:avLst/>
          </a:prstGeom>
        </p:spPr>
      </p:pic>
      <p:sp>
        <p:nvSpPr>
          <p:cNvPr id="73" name="Freeform: Shape 72">
            <a:extLst>
              <a:ext uri="{FF2B5EF4-FFF2-40B4-BE49-F238E27FC236}">
                <a16:creationId xmlns:a16="http://schemas.microsoft.com/office/drawing/2014/main" id="{32FD26B0-16CE-4AD4-9CE4-A63EBF330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6AAAC3B8-D78E-6A01-64A6-A1075F58B0B0}"/>
              </a:ext>
            </a:extLst>
          </p:cNvPr>
          <p:cNvSpPr>
            <a:spLocks noGrp="1"/>
          </p:cNvSpPr>
          <p:nvPr>
            <p:ph type="ctrTitle"/>
          </p:nvPr>
        </p:nvSpPr>
        <p:spPr>
          <a:xfrm>
            <a:off x="17722" y="2179577"/>
            <a:ext cx="3917790" cy="4355593"/>
          </a:xfrm>
        </p:spPr>
        <p:txBody>
          <a:bodyPr anchor="t">
            <a:normAutofit/>
          </a:bodyPr>
          <a:lstStyle/>
          <a:p>
            <a:br>
              <a:rPr lang="en-GB" sz="3700" b="1" dirty="0">
                <a:solidFill>
                  <a:srgbClr val="FFFFFF"/>
                </a:solidFill>
              </a:rPr>
            </a:br>
            <a:r>
              <a:rPr lang="en-GB" sz="4800" b="1" dirty="0">
                <a:solidFill>
                  <a:srgbClr val="FFFFFF"/>
                </a:solidFill>
              </a:rPr>
              <a:t>PISA Literacy</a:t>
            </a:r>
            <a:br>
              <a:rPr lang="en-GB" sz="3700" b="1" dirty="0">
                <a:solidFill>
                  <a:srgbClr val="FFFFFF"/>
                </a:solidFill>
              </a:rPr>
            </a:br>
            <a:br>
              <a:rPr lang="en-GB" sz="3700" b="1" dirty="0">
                <a:solidFill>
                  <a:srgbClr val="FFFFFF"/>
                </a:solidFill>
              </a:rPr>
            </a:br>
            <a:r>
              <a:rPr lang="en-GB" sz="3700" b="1" dirty="0">
                <a:solidFill>
                  <a:srgbClr val="FFFFFF"/>
                </a:solidFill>
              </a:rPr>
              <a:t>Wales and Ireland</a:t>
            </a:r>
            <a:br>
              <a:rPr lang="en-GB" sz="3700" b="1" dirty="0">
                <a:solidFill>
                  <a:srgbClr val="FFFFFF"/>
                </a:solidFill>
              </a:rPr>
            </a:br>
            <a:br>
              <a:rPr lang="en-GB" sz="3700" b="1" dirty="0">
                <a:solidFill>
                  <a:srgbClr val="FFFFFF"/>
                </a:solidFill>
              </a:rPr>
            </a:br>
            <a:br>
              <a:rPr lang="en-GB" sz="3700" b="1" dirty="0">
                <a:solidFill>
                  <a:srgbClr val="FFFFFF"/>
                </a:solidFill>
              </a:rPr>
            </a:br>
            <a:br>
              <a:rPr lang="en-GB" sz="3700" b="1" dirty="0">
                <a:solidFill>
                  <a:srgbClr val="FFFFFF"/>
                </a:solidFill>
              </a:rPr>
            </a:br>
            <a:r>
              <a:rPr lang="en-GB" sz="2800" b="1" dirty="0" err="1">
                <a:solidFill>
                  <a:srgbClr val="FFFFFF"/>
                </a:solidFill>
              </a:rPr>
              <a:t>Dr.</a:t>
            </a:r>
            <a:r>
              <a:rPr lang="en-GB" sz="2800" b="1" dirty="0">
                <a:solidFill>
                  <a:srgbClr val="FFFFFF"/>
                </a:solidFill>
              </a:rPr>
              <a:t> Huw Griffiths</a:t>
            </a:r>
            <a:endParaRPr lang="en-GB" sz="3700" b="1" dirty="0">
              <a:solidFill>
                <a:srgbClr val="FFFFFF"/>
              </a:solidFill>
            </a:endParaRPr>
          </a:p>
        </p:txBody>
      </p:sp>
      <p:pic>
        <p:nvPicPr>
          <p:cNvPr id="4" name="Picture 3">
            <a:extLst>
              <a:ext uri="{FF2B5EF4-FFF2-40B4-BE49-F238E27FC236}">
                <a16:creationId xmlns:a16="http://schemas.microsoft.com/office/drawing/2014/main" id="{4EBADB27-AF94-A9D5-856B-70172DF84750}"/>
              </a:ext>
            </a:extLst>
          </p:cNvPr>
          <p:cNvPicPr>
            <a:picLocks noChangeAspect="1"/>
          </p:cNvPicPr>
          <p:nvPr/>
        </p:nvPicPr>
        <p:blipFill rotWithShape="1">
          <a:blip r:embed="rId4"/>
          <a:srcRect l="24509" r="19713" b="-1"/>
          <a:stretch/>
        </p:blipFill>
        <p:spPr>
          <a:xfrm>
            <a:off x="8171105" y="-7"/>
            <a:ext cx="4020888" cy="6876146"/>
          </a:xfrm>
          <a:prstGeom prst="rect">
            <a:avLst/>
          </a:prstGeom>
        </p:spPr>
      </p:pic>
      <p:pic>
        <p:nvPicPr>
          <p:cNvPr id="8" name="Picture 7">
            <a:extLst>
              <a:ext uri="{FF2B5EF4-FFF2-40B4-BE49-F238E27FC236}">
                <a16:creationId xmlns:a16="http://schemas.microsoft.com/office/drawing/2014/main" id="{405915EB-2C74-F640-254D-DC36D089EEFC}"/>
              </a:ext>
            </a:extLst>
          </p:cNvPr>
          <p:cNvPicPr>
            <a:picLocks noChangeAspect="1"/>
          </p:cNvPicPr>
          <p:nvPr/>
        </p:nvPicPr>
        <p:blipFill>
          <a:blip r:embed="rId5"/>
          <a:stretch>
            <a:fillRect/>
          </a:stretch>
        </p:blipFill>
        <p:spPr>
          <a:xfrm>
            <a:off x="155439" y="317033"/>
            <a:ext cx="3780073" cy="1321704"/>
          </a:xfrm>
          <a:prstGeom prst="rect">
            <a:avLst/>
          </a:prstGeom>
        </p:spPr>
      </p:pic>
    </p:spTree>
    <p:extLst>
      <p:ext uri="{BB962C8B-B14F-4D97-AF65-F5344CB8AC3E}">
        <p14:creationId xmlns:p14="http://schemas.microsoft.com/office/powerpoint/2010/main" val="33321660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39768E-E9AF-626D-EAE4-8C2733A07F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128563-CC52-BF7A-9B66-C79CDC04C104}"/>
              </a:ext>
            </a:extLst>
          </p:cNvPr>
          <p:cNvSpPr>
            <a:spLocks noGrp="1"/>
          </p:cNvSpPr>
          <p:nvPr>
            <p:ph type="ctrTitle"/>
          </p:nvPr>
        </p:nvSpPr>
        <p:spPr>
          <a:xfrm>
            <a:off x="447040" y="2292094"/>
            <a:ext cx="5120640" cy="2716786"/>
          </a:xfrm>
        </p:spPr>
        <p:txBody>
          <a:bodyPr rtlCol="0"/>
          <a:lstStyle/>
          <a:p>
            <a:pPr rtl="0"/>
            <a:r>
              <a:rPr lang="en-GB" dirty="0"/>
              <a:t>Literature Review</a:t>
            </a:r>
          </a:p>
        </p:txBody>
      </p:sp>
      <p:sp>
        <p:nvSpPr>
          <p:cNvPr id="3" name="Subtitle 2">
            <a:extLst>
              <a:ext uri="{FF2B5EF4-FFF2-40B4-BE49-F238E27FC236}">
                <a16:creationId xmlns:a16="http://schemas.microsoft.com/office/drawing/2014/main" id="{08E2543F-60F6-716C-0D74-C144F5726E8A}"/>
              </a:ext>
            </a:extLst>
          </p:cNvPr>
          <p:cNvSpPr>
            <a:spLocks noGrp="1"/>
          </p:cNvSpPr>
          <p:nvPr>
            <p:ph type="subTitle" idx="1"/>
          </p:nvPr>
        </p:nvSpPr>
        <p:spPr>
          <a:xfrm>
            <a:off x="5201920" y="1516887"/>
            <a:ext cx="6756400" cy="4267200"/>
          </a:xfrm>
        </p:spPr>
        <p:txBody>
          <a:bodyPr rtlCol="0">
            <a:normAutofit/>
          </a:bodyPr>
          <a:lstStyle/>
          <a:p>
            <a:pPr marL="342900" indent="-342900" rtl="0">
              <a:buFont typeface="+mj-lt"/>
              <a:buAutoNum type="arabicPeriod"/>
            </a:pPr>
            <a:r>
              <a:rPr lang="en-GB" sz="3600" b="1" dirty="0"/>
              <a:t>What is a Literature Review?</a:t>
            </a:r>
          </a:p>
          <a:p>
            <a:pPr marL="342900" indent="-342900" rtl="0">
              <a:buFont typeface="+mj-lt"/>
              <a:buAutoNum type="arabicPeriod"/>
            </a:pPr>
            <a:endParaRPr lang="en-GB" sz="2400" dirty="0"/>
          </a:p>
          <a:p>
            <a:pPr marL="342900" indent="-342900" rtl="0">
              <a:buFont typeface="+mj-lt"/>
              <a:buAutoNum type="arabicPeriod"/>
            </a:pPr>
            <a:r>
              <a:rPr lang="en-GB" sz="2400" dirty="0"/>
              <a:t>Purpose of a Literature Review</a:t>
            </a:r>
          </a:p>
          <a:p>
            <a:pPr marL="342900" indent="-342900" rtl="0">
              <a:buFont typeface="+mj-lt"/>
              <a:buAutoNum type="arabicPeriod"/>
            </a:pPr>
            <a:endParaRPr lang="en-GB" sz="2400" dirty="0"/>
          </a:p>
          <a:p>
            <a:pPr marL="342900" indent="-342900" rtl="0">
              <a:buFont typeface="+mj-lt"/>
              <a:buAutoNum type="arabicPeriod"/>
            </a:pPr>
            <a:r>
              <a:rPr lang="en-GB" sz="2400" dirty="0"/>
              <a:t>Structure of a Literature Review</a:t>
            </a:r>
          </a:p>
          <a:p>
            <a:pPr marL="342900" indent="-342900" rtl="0">
              <a:buFont typeface="+mj-lt"/>
              <a:buAutoNum type="arabicPeriod"/>
            </a:pPr>
            <a:endParaRPr lang="en-GB" sz="2400" dirty="0"/>
          </a:p>
          <a:p>
            <a:pPr marL="342900" indent="-342900" rtl="0">
              <a:buFont typeface="+mj-lt"/>
              <a:buAutoNum type="arabicPeriod"/>
            </a:pPr>
            <a:r>
              <a:rPr lang="en-GB" sz="2400" dirty="0"/>
              <a:t>Methodology of a Literature Review</a:t>
            </a:r>
          </a:p>
          <a:p>
            <a:pPr marL="342900" indent="-342900" rtl="0">
              <a:buFont typeface="+mj-lt"/>
              <a:buAutoNum type="arabicPeriod"/>
            </a:pPr>
            <a:endParaRPr lang="en-GB" sz="2400" dirty="0"/>
          </a:p>
          <a:p>
            <a:pPr marL="342900" indent="-342900">
              <a:buFont typeface="+mj-lt"/>
              <a:buAutoNum type="arabicPeriod"/>
            </a:pPr>
            <a:r>
              <a:rPr lang="en-GB" sz="2400" dirty="0"/>
              <a:t>Things to avoid</a:t>
            </a:r>
          </a:p>
          <a:p>
            <a:pPr marL="342900" indent="-342900">
              <a:buFont typeface="+mj-lt"/>
              <a:buAutoNum type="arabicPeriod"/>
            </a:pPr>
            <a:endParaRPr lang="en-GB" sz="2400" dirty="0"/>
          </a:p>
          <a:p>
            <a:pPr marL="342900" indent="-342900">
              <a:buFont typeface="+mj-lt"/>
              <a:buAutoNum type="arabicPeriod"/>
            </a:pPr>
            <a:r>
              <a:rPr lang="en-GB" sz="2400" dirty="0"/>
              <a:t>Academic writing/reading</a:t>
            </a:r>
          </a:p>
          <a:p>
            <a:pPr marL="342900" indent="-342900" rtl="0">
              <a:buFont typeface="+mj-lt"/>
              <a:buAutoNum type="arabicPeriod"/>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rtl="0"/>
            <a:endParaRPr lang="en-GB" dirty="0"/>
          </a:p>
          <a:p>
            <a:pPr rtl="0"/>
            <a:endParaRPr lang="en-GB" dirty="0"/>
          </a:p>
          <a:p>
            <a:pPr rtl="0"/>
            <a:endParaRPr lang="en-GB" dirty="0"/>
          </a:p>
          <a:p>
            <a:pPr marL="285750" indent="-285750" rtl="0">
              <a:buFont typeface="Arial" panose="020B0604020202020204" pitchFamily="34" charset="0"/>
              <a:buChar char="•"/>
            </a:pPr>
            <a:endParaRPr lang="en-GB" dirty="0"/>
          </a:p>
        </p:txBody>
      </p:sp>
    </p:spTree>
    <p:extLst>
      <p:ext uri="{BB962C8B-B14F-4D97-AF65-F5344CB8AC3E}">
        <p14:creationId xmlns:p14="http://schemas.microsoft.com/office/powerpoint/2010/main" val="2135957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B0A549-3B3D-D4E1-BACE-41CFDE6D675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542C3A1-FEB9-FB78-9C25-22B9DAA0B4FE}"/>
              </a:ext>
            </a:extLst>
          </p:cNvPr>
          <p:cNvSpPr txBox="1"/>
          <p:nvPr/>
        </p:nvSpPr>
        <p:spPr>
          <a:xfrm>
            <a:off x="767080" y="2412414"/>
            <a:ext cx="10657840" cy="2800767"/>
          </a:xfrm>
          <a:prstGeom prst="rect">
            <a:avLst/>
          </a:prstGeom>
          <a:solidFill>
            <a:schemeClr val="accent1"/>
          </a:solidFill>
        </p:spPr>
        <p:txBody>
          <a:bodyPr wrap="square" rtlCol="0">
            <a:spAutoFit/>
          </a:bodyPr>
          <a:lstStyle/>
          <a:p>
            <a:pPr algn="ctr"/>
            <a:r>
              <a:rPr lang="en-US" sz="8800" b="1" dirty="0">
                <a:solidFill>
                  <a:schemeClr val="bg1"/>
                </a:solidFill>
              </a:rPr>
              <a:t>What is a literature review?</a:t>
            </a:r>
            <a:endParaRPr lang="en-GB" sz="8800" b="1" dirty="0">
              <a:solidFill>
                <a:schemeClr val="bg1"/>
              </a:solidFill>
            </a:endParaRPr>
          </a:p>
        </p:txBody>
      </p:sp>
      <p:sp>
        <p:nvSpPr>
          <p:cNvPr id="5" name="TextBox 4">
            <a:extLst>
              <a:ext uri="{FF2B5EF4-FFF2-40B4-BE49-F238E27FC236}">
                <a16:creationId xmlns:a16="http://schemas.microsoft.com/office/drawing/2014/main" id="{DC071F67-B136-CEF8-84EB-6924F6BEC57B}"/>
              </a:ext>
            </a:extLst>
          </p:cNvPr>
          <p:cNvSpPr txBox="1"/>
          <p:nvPr/>
        </p:nvSpPr>
        <p:spPr>
          <a:xfrm>
            <a:off x="1104900" y="249832"/>
            <a:ext cx="3704019" cy="923330"/>
          </a:xfrm>
          <a:prstGeom prst="rect">
            <a:avLst/>
          </a:prstGeom>
          <a:solidFill>
            <a:schemeClr val="accent1"/>
          </a:solidFill>
        </p:spPr>
        <p:txBody>
          <a:bodyPr wrap="square" rtlCol="0">
            <a:spAutoFit/>
          </a:bodyPr>
          <a:lstStyle/>
          <a:p>
            <a:r>
              <a:rPr lang="en-GB" sz="5400" b="1" dirty="0">
                <a:solidFill>
                  <a:schemeClr val="bg1"/>
                </a:solidFill>
              </a:rPr>
              <a:t>Discussion</a:t>
            </a:r>
          </a:p>
        </p:txBody>
      </p:sp>
    </p:spTree>
    <p:extLst>
      <p:ext uri="{BB962C8B-B14F-4D97-AF65-F5344CB8AC3E}">
        <p14:creationId xmlns:p14="http://schemas.microsoft.com/office/powerpoint/2010/main" val="3201675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37110-0952-125C-4AC4-3C32BB6945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496D4DC-B183-DBE2-89A8-785524386A6C}"/>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66930606-F278-D51A-53BE-79955310BB7D}"/>
              </a:ext>
            </a:extLst>
          </p:cNvPr>
          <p:cNvPicPr>
            <a:picLocks noChangeAspect="1"/>
          </p:cNvPicPr>
          <p:nvPr/>
        </p:nvPicPr>
        <p:blipFill>
          <a:blip r:embed="rId2"/>
          <a:stretch>
            <a:fillRect/>
          </a:stretch>
        </p:blipFill>
        <p:spPr>
          <a:xfrm>
            <a:off x="1015818" y="76200"/>
            <a:ext cx="10655661" cy="6705600"/>
          </a:xfrm>
          <a:prstGeom prst="rect">
            <a:avLst/>
          </a:prstGeom>
        </p:spPr>
      </p:pic>
      <p:sp>
        <p:nvSpPr>
          <p:cNvPr id="4" name="Title 1">
            <a:extLst>
              <a:ext uri="{FF2B5EF4-FFF2-40B4-BE49-F238E27FC236}">
                <a16:creationId xmlns:a16="http://schemas.microsoft.com/office/drawing/2014/main" id="{7CE37B50-6609-8C28-EFB1-EB9921E31B4E}"/>
              </a:ext>
            </a:extLst>
          </p:cNvPr>
          <p:cNvSpPr txBox="1">
            <a:spLocks/>
          </p:cNvSpPr>
          <p:nvPr/>
        </p:nvSpPr>
        <p:spPr>
          <a:xfrm>
            <a:off x="652836" y="417156"/>
            <a:ext cx="1915703" cy="756006"/>
          </a:xfrm>
          <a:prstGeom prst="rect">
            <a:avLst/>
          </a:prstGeom>
          <a:solidFill>
            <a:schemeClr val="bg1"/>
          </a:solidFill>
        </p:spPr>
        <p:txBody>
          <a:bodyPr rtlCol="0">
            <a:normAutofit lnSpcReduction="10000"/>
          </a:bodyPr>
          <a:lstStyle>
            <a:lvl1pPr algn="l" defTabSz="914400" rtl="0" eaLnBrk="1" latinLnBrk="0" hangingPunct="1">
              <a:lnSpc>
                <a:spcPct val="90000"/>
              </a:lnSpc>
              <a:spcBef>
                <a:spcPct val="0"/>
              </a:spcBef>
              <a:buNone/>
              <a:defRPr sz="2800" kern="1200">
                <a:solidFill>
                  <a:schemeClr val="tx1"/>
                </a:solidFill>
                <a:latin typeface="+mj-lt"/>
                <a:ea typeface="+mj-ea"/>
                <a:cs typeface="+mj-cs"/>
              </a:defRPr>
            </a:lvl1pPr>
          </a:lstStyle>
          <a:p>
            <a:r>
              <a:rPr lang="cy-GB" sz="4800" b="1" dirty="0"/>
              <a:t>T</a:t>
            </a:r>
            <a:r>
              <a:rPr lang="en-GB" sz="4800" b="1" dirty="0"/>
              <a:t>ASK</a:t>
            </a:r>
          </a:p>
        </p:txBody>
      </p:sp>
    </p:spTree>
    <p:extLst>
      <p:ext uri="{BB962C8B-B14F-4D97-AF65-F5344CB8AC3E}">
        <p14:creationId xmlns:p14="http://schemas.microsoft.com/office/powerpoint/2010/main" val="2307138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rtlCol="0">
            <a:normAutofit/>
          </a:bodyPr>
          <a:lstStyle/>
          <a:p>
            <a:pPr rtl="0"/>
            <a:r>
              <a:rPr lang="en-GB" sz="4000" b="1" dirty="0"/>
              <a:t>1) What is a Literature Review?</a:t>
            </a:r>
          </a:p>
        </p:txBody>
      </p:sp>
      <p:sp>
        <p:nvSpPr>
          <p:cNvPr id="2" name="TextBox 1">
            <a:extLst>
              <a:ext uri="{FF2B5EF4-FFF2-40B4-BE49-F238E27FC236}">
                <a16:creationId xmlns:a16="http://schemas.microsoft.com/office/drawing/2014/main" id="{87C223C6-21DA-9888-DC3B-7F96D2D4B25E}"/>
              </a:ext>
            </a:extLst>
          </p:cNvPr>
          <p:cNvSpPr txBox="1"/>
          <p:nvPr/>
        </p:nvSpPr>
        <p:spPr>
          <a:xfrm>
            <a:off x="792480" y="1778000"/>
            <a:ext cx="10657840" cy="4216539"/>
          </a:xfrm>
          <a:prstGeom prst="rect">
            <a:avLst/>
          </a:prstGeom>
          <a:solidFill>
            <a:schemeClr val="accent1"/>
          </a:solidFill>
        </p:spPr>
        <p:txBody>
          <a:bodyPr wrap="square" rtlCol="0">
            <a:spAutoFit/>
          </a:bodyPr>
          <a:lstStyle/>
          <a:p>
            <a:r>
              <a:rPr lang="en-US" sz="3600" b="1" dirty="0">
                <a:solidFill>
                  <a:schemeClr val="bg1"/>
                </a:solidFill>
              </a:rPr>
              <a:t>Definition:</a:t>
            </a:r>
          </a:p>
          <a:p>
            <a:r>
              <a:rPr lang="en-US" sz="2800" dirty="0">
                <a:solidFill>
                  <a:schemeClr val="bg1"/>
                </a:solidFill>
              </a:rPr>
              <a:t>The literature review is a written overview of major writings and other sources on a selected topic. Sources covered in the review may include scholarly journal articles, books, government reports, Web sites, etc. The literature review provides a description, summary and evaluation of each source. It is usually presented as a distinct section of a graduate thesis or dissertation.</a:t>
            </a:r>
          </a:p>
          <a:p>
            <a:endParaRPr lang="en-GB" sz="3600" b="1" dirty="0">
              <a:solidFill>
                <a:schemeClr val="bg1"/>
              </a:solidFill>
            </a:endParaRPr>
          </a:p>
        </p:txBody>
      </p:sp>
    </p:spTree>
    <p:extLst>
      <p:ext uri="{BB962C8B-B14F-4D97-AF65-F5344CB8AC3E}">
        <p14:creationId xmlns:p14="http://schemas.microsoft.com/office/powerpoint/2010/main" val="165425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5FB97-B633-6836-0939-D30528E26EBE}"/>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4F07603C-6785-5D43-004A-A0266694005F}"/>
              </a:ext>
            </a:extLst>
          </p:cNvPr>
          <p:cNvSpPr>
            <a:spLocks noGrp="1"/>
          </p:cNvSpPr>
          <p:nvPr>
            <p:ph type="title"/>
          </p:nvPr>
        </p:nvSpPr>
        <p:spPr/>
        <p:txBody>
          <a:bodyPr rtlCol="0">
            <a:normAutofit/>
          </a:bodyPr>
          <a:lstStyle/>
          <a:p>
            <a:pPr rtl="0"/>
            <a:r>
              <a:rPr lang="en-GB" sz="4000" b="1" dirty="0"/>
              <a:t>1) What is a Literature Review?</a:t>
            </a:r>
          </a:p>
        </p:txBody>
      </p:sp>
      <p:sp>
        <p:nvSpPr>
          <p:cNvPr id="2" name="TextBox 1">
            <a:extLst>
              <a:ext uri="{FF2B5EF4-FFF2-40B4-BE49-F238E27FC236}">
                <a16:creationId xmlns:a16="http://schemas.microsoft.com/office/drawing/2014/main" id="{1BBAD478-20E5-AC35-F8A4-954D598529D1}"/>
              </a:ext>
            </a:extLst>
          </p:cNvPr>
          <p:cNvSpPr txBox="1"/>
          <p:nvPr/>
        </p:nvSpPr>
        <p:spPr>
          <a:xfrm>
            <a:off x="766321" y="1859280"/>
            <a:ext cx="10657840" cy="4154984"/>
          </a:xfrm>
          <a:prstGeom prst="rect">
            <a:avLst/>
          </a:prstGeom>
          <a:solidFill>
            <a:schemeClr val="accent1"/>
          </a:solidFill>
        </p:spPr>
        <p:txBody>
          <a:bodyPr wrap="square" rtlCol="0">
            <a:spAutoFit/>
          </a:bodyPr>
          <a:lstStyle/>
          <a:p>
            <a:r>
              <a:rPr lang="en-US" sz="2800" b="1" dirty="0">
                <a:solidFill>
                  <a:schemeClr val="bg1"/>
                </a:solidFill>
              </a:rPr>
              <a:t>Objective: A literature review has four main objectives</a:t>
            </a:r>
          </a:p>
          <a:p>
            <a:endParaRPr lang="en-US" sz="1200" b="1" dirty="0">
              <a:solidFill>
                <a:schemeClr val="bg1"/>
              </a:solidFill>
            </a:endParaRPr>
          </a:p>
          <a:p>
            <a:pPr marL="457200" indent="-457200">
              <a:buFont typeface="Arial" panose="020B0604020202020204" pitchFamily="34" charset="0"/>
              <a:buChar char="•"/>
            </a:pPr>
            <a:r>
              <a:rPr lang="en-US" sz="2800" b="1" dirty="0">
                <a:solidFill>
                  <a:schemeClr val="bg1"/>
                </a:solidFill>
              </a:rPr>
              <a:t>It </a:t>
            </a:r>
            <a:r>
              <a:rPr lang="en-US" sz="2800" b="1" dirty="0">
                <a:solidFill>
                  <a:schemeClr val="bg2">
                    <a:lumMod val="75000"/>
                  </a:schemeClr>
                </a:solidFill>
              </a:rPr>
              <a:t>surveys </a:t>
            </a:r>
            <a:r>
              <a:rPr lang="en-US" sz="2800" b="1" dirty="0">
                <a:solidFill>
                  <a:schemeClr val="bg1"/>
                </a:solidFill>
              </a:rPr>
              <a:t>the literature in your chosen area of study</a:t>
            </a:r>
          </a:p>
          <a:p>
            <a:pPr marL="457200" indent="-457200">
              <a:buFont typeface="Arial" panose="020B0604020202020204" pitchFamily="34" charset="0"/>
              <a:buChar char="•"/>
            </a:pPr>
            <a:r>
              <a:rPr lang="en-US" sz="2800" b="1" dirty="0">
                <a:solidFill>
                  <a:schemeClr val="bg1"/>
                </a:solidFill>
              </a:rPr>
              <a:t>It </a:t>
            </a:r>
            <a:r>
              <a:rPr lang="en-US" sz="2800" b="1" dirty="0">
                <a:solidFill>
                  <a:schemeClr val="bg2">
                    <a:lumMod val="75000"/>
                  </a:schemeClr>
                </a:solidFill>
              </a:rPr>
              <a:t>synthesizes </a:t>
            </a:r>
            <a:r>
              <a:rPr lang="en-US" sz="2800" b="1" dirty="0">
                <a:solidFill>
                  <a:schemeClr val="bg1"/>
                </a:solidFill>
              </a:rPr>
              <a:t>the information in that literature into a summary</a:t>
            </a:r>
          </a:p>
          <a:p>
            <a:pPr marL="457200" indent="-457200">
              <a:buFont typeface="Arial" panose="020B0604020202020204" pitchFamily="34" charset="0"/>
              <a:buChar char="•"/>
            </a:pPr>
            <a:r>
              <a:rPr lang="en-US" sz="2800" b="1" dirty="0">
                <a:solidFill>
                  <a:schemeClr val="bg1"/>
                </a:solidFill>
              </a:rPr>
              <a:t>It </a:t>
            </a:r>
            <a:r>
              <a:rPr lang="en-US" sz="2800" b="1" dirty="0">
                <a:solidFill>
                  <a:schemeClr val="bg2">
                    <a:lumMod val="75000"/>
                  </a:schemeClr>
                </a:solidFill>
              </a:rPr>
              <a:t>critically analyses </a:t>
            </a:r>
            <a:r>
              <a:rPr lang="en-US" sz="2800" b="1" dirty="0">
                <a:solidFill>
                  <a:schemeClr val="bg1"/>
                </a:solidFill>
              </a:rPr>
              <a:t>the information gathered by identifying gaps in current knowledge; by showing limitations of theories and points of view; and by formulating areas for further research and reviewing areas of controversy</a:t>
            </a:r>
          </a:p>
          <a:p>
            <a:pPr marL="457200" indent="-457200">
              <a:buFont typeface="Arial" panose="020B0604020202020204" pitchFamily="34" charset="0"/>
              <a:buChar char="•"/>
            </a:pPr>
            <a:r>
              <a:rPr lang="en-US" sz="2800" b="1" dirty="0">
                <a:solidFill>
                  <a:schemeClr val="bg1"/>
                </a:solidFill>
              </a:rPr>
              <a:t>It presents the literature in an </a:t>
            </a:r>
            <a:r>
              <a:rPr lang="en-US" sz="2800" b="1" dirty="0" err="1">
                <a:solidFill>
                  <a:schemeClr val="bg2">
                    <a:lumMod val="75000"/>
                  </a:schemeClr>
                </a:solidFill>
              </a:rPr>
              <a:t>organised</a:t>
            </a:r>
            <a:r>
              <a:rPr lang="en-US" sz="2800" b="1" dirty="0">
                <a:solidFill>
                  <a:schemeClr val="bg2">
                    <a:lumMod val="75000"/>
                  </a:schemeClr>
                </a:solidFill>
              </a:rPr>
              <a:t> </a:t>
            </a:r>
            <a:r>
              <a:rPr lang="en-US" sz="2800" b="1" dirty="0">
                <a:solidFill>
                  <a:schemeClr val="bg1"/>
                </a:solidFill>
              </a:rPr>
              <a:t>way</a:t>
            </a:r>
          </a:p>
        </p:txBody>
      </p:sp>
    </p:spTree>
    <p:extLst>
      <p:ext uri="{BB962C8B-B14F-4D97-AF65-F5344CB8AC3E}">
        <p14:creationId xmlns:p14="http://schemas.microsoft.com/office/powerpoint/2010/main" val="4176237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What is a literature review?">
            <a:hlinkClick r:id="" action="ppaction://media"/>
            <a:extLst>
              <a:ext uri="{FF2B5EF4-FFF2-40B4-BE49-F238E27FC236}">
                <a16:creationId xmlns:a16="http://schemas.microsoft.com/office/drawing/2014/main" id="{3F692566-3806-8469-1F61-23FCBADDD587}"/>
              </a:ext>
            </a:extLst>
          </p:cNvPr>
          <p:cNvPicPr>
            <a:picLocks noRot="1" noChangeAspect="1"/>
          </p:cNvPicPr>
          <p:nvPr>
            <a:videoFile r:link="rId1"/>
          </p:nvPr>
        </p:nvPicPr>
        <p:blipFill>
          <a:blip r:embed="rId3"/>
          <a:stretch>
            <a:fillRect/>
          </a:stretch>
        </p:blipFill>
        <p:spPr>
          <a:xfrm>
            <a:off x="26988" y="0"/>
            <a:ext cx="12138025" cy="6858000"/>
          </a:xfrm>
          <a:prstGeom prst="rect">
            <a:avLst/>
          </a:prstGeom>
        </p:spPr>
      </p:pic>
    </p:spTree>
    <p:extLst>
      <p:ext uri="{BB962C8B-B14F-4D97-AF65-F5344CB8AC3E}">
        <p14:creationId xmlns:p14="http://schemas.microsoft.com/office/powerpoint/2010/main" val="3899281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A9DE65-859B-DFCC-3FC6-0E83E60AFC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8F571A-1B8F-E10A-FEDF-D9341D5F6A21}"/>
              </a:ext>
            </a:extLst>
          </p:cNvPr>
          <p:cNvSpPr>
            <a:spLocks noGrp="1"/>
          </p:cNvSpPr>
          <p:nvPr>
            <p:ph type="ctrTitle"/>
          </p:nvPr>
        </p:nvSpPr>
        <p:spPr>
          <a:xfrm>
            <a:off x="447040" y="2292094"/>
            <a:ext cx="5120640" cy="2716786"/>
          </a:xfrm>
        </p:spPr>
        <p:txBody>
          <a:bodyPr rtlCol="0"/>
          <a:lstStyle/>
          <a:p>
            <a:pPr rtl="0"/>
            <a:r>
              <a:rPr lang="en-GB" dirty="0"/>
              <a:t>Literature Review</a:t>
            </a:r>
          </a:p>
        </p:txBody>
      </p:sp>
      <p:sp>
        <p:nvSpPr>
          <p:cNvPr id="3" name="Subtitle 2">
            <a:extLst>
              <a:ext uri="{FF2B5EF4-FFF2-40B4-BE49-F238E27FC236}">
                <a16:creationId xmlns:a16="http://schemas.microsoft.com/office/drawing/2014/main" id="{9B884CDE-ED4D-2AE3-01FA-A3D3804E0889}"/>
              </a:ext>
            </a:extLst>
          </p:cNvPr>
          <p:cNvSpPr>
            <a:spLocks noGrp="1"/>
          </p:cNvSpPr>
          <p:nvPr>
            <p:ph type="subTitle" idx="1"/>
          </p:nvPr>
        </p:nvSpPr>
        <p:spPr>
          <a:xfrm>
            <a:off x="5130800" y="1516887"/>
            <a:ext cx="6827520" cy="4267200"/>
          </a:xfrm>
        </p:spPr>
        <p:txBody>
          <a:bodyPr rtlCol="0">
            <a:normAutofit/>
          </a:bodyPr>
          <a:lstStyle/>
          <a:p>
            <a:pPr marL="342900" indent="-342900" rtl="0">
              <a:buFont typeface="+mj-lt"/>
              <a:buAutoNum type="arabicPeriod"/>
            </a:pPr>
            <a:r>
              <a:rPr lang="en-GB" sz="2400" dirty="0"/>
              <a:t>What is a Literature Review?</a:t>
            </a:r>
          </a:p>
          <a:p>
            <a:pPr marL="342900" indent="-342900" rtl="0">
              <a:buFont typeface="+mj-lt"/>
              <a:buAutoNum type="arabicPeriod"/>
            </a:pPr>
            <a:endParaRPr lang="en-GB" sz="2400" dirty="0"/>
          </a:p>
          <a:p>
            <a:pPr marL="342900" indent="-342900" rtl="0">
              <a:buFont typeface="+mj-lt"/>
              <a:buAutoNum type="arabicPeriod"/>
            </a:pPr>
            <a:r>
              <a:rPr lang="en-GB" sz="3600" b="1" dirty="0"/>
              <a:t>Purpose of a Literature Review</a:t>
            </a:r>
          </a:p>
          <a:p>
            <a:pPr marL="342900" indent="-342900" rtl="0">
              <a:buFont typeface="+mj-lt"/>
              <a:buAutoNum type="arabicPeriod"/>
            </a:pPr>
            <a:endParaRPr lang="en-GB" sz="2400" dirty="0"/>
          </a:p>
          <a:p>
            <a:pPr marL="342900" indent="-342900" rtl="0">
              <a:buFont typeface="+mj-lt"/>
              <a:buAutoNum type="arabicPeriod"/>
            </a:pPr>
            <a:r>
              <a:rPr lang="en-GB" sz="2400" dirty="0"/>
              <a:t>Structure of a Literature Review</a:t>
            </a:r>
          </a:p>
          <a:p>
            <a:pPr marL="342900" indent="-342900" rtl="0">
              <a:buFont typeface="+mj-lt"/>
              <a:buAutoNum type="arabicPeriod"/>
            </a:pPr>
            <a:endParaRPr lang="en-GB" sz="2400" dirty="0"/>
          </a:p>
          <a:p>
            <a:pPr marL="342900" indent="-342900" rtl="0">
              <a:buFont typeface="+mj-lt"/>
              <a:buAutoNum type="arabicPeriod"/>
            </a:pPr>
            <a:r>
              <a:rPr lang="en-GB" sz="2400" dirty="0"/>
              <a:t>Methodology of a Literature Review</a:t>
            </a:r>
          </a:p>
          <a:p>
            <a:pPr marL="342900" indent="-342900" rtl="0">
              <a:buFont typeface="+mj-lt"/>
              <a:buAutoNum type="arabicPeriod"/>
            </a:pPr>
            <a:endParaRPr lang="en-GB" sz="2400" dirty="0"/>
          </a:p>
          <a:p>
            <a:pPr marL="342900" indent="-342900">
              <a:buFont typeface="+mj-lt"/>
              <a:buAutoNum type="arabicPeriod"/>
            </a:pPr>
            <a:r>
              <a:rPr lang="en-GB" sz="2400" dirty="0"/>
              <a:t>Things to avoid</a:t>
            </a:r>
          </a:p>
          <a:p>
            <a:pPr marL="342900" indent="-342900">
              <a:buFont typeface="+mj-lt"/>
              <a:buAutoNum type="arabicPeriod"/>
            </a:pPr>
            <a:endParaRPr lang="en-GB" sz="2400" dirty="0"/>
          </a:p>
          <a:p>
            <a:pPr marL="342900" indent="-342900">
              <a:buFont typeface="+mj-lt"/>
              <a:buAutoNum type="arabicPeriod"/>
            </a:pPr>
            <a:r>
              <a:rPr lang="en-GB" sz="2400" dirty="0"/>
              <a:t>Academic writing/reading</a:t>
            </a:r>
          </a:p>
          <a:p>
            <a:pPr marL="342900" indent="-342900" rtl="0">
              <a:buFont typeface="+mj-lt"/>
              <a:buAutoNum type="arabicPeriod"/>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rtl="0"/>
            <a:endParaRPr lang="en-GB" dirty="0"/>
          </a:p>
          <a:p>
            <a:pPr rtl="0"/>
            <a:endParaRPr lang="en-GB" dirty="0"/>
          </a:p>
          <a:p>
            <a:pPr rtl="0"/>
            <a:endParaRPr lang="en-GB" dirty="0"/>
          </a:p>
          <a:p>
            <a:pPr marL="285750" indent="-285750" rtl="0">
              <a:buFont typeface="Arial" panose="020B0604020202020204" pitchFamily="34" charset="0"/>
              <a:buChar char="•"/>
            </a:pPr>
            <a:endParaRPr lang="en-GB" dirty="0"/>
          </a:p>
        </p:txBody>
      </p:sp>
    </p:spTree>
    <p:extLst>
      <p:ext uri="{BB962C8B-B14F-4D97-AF65-F5344CB8AC3E}">
        <p14:creationId xmlns:p14="http://schemas.microsoft.com/office/powerpoint/2010/main" val="264917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B0A549-3B3D-D4E1-BACE-41CFDE6D675F}"/>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2E796417-301C-B7F0-2AF1-FC5F88146E7D}"/>
              </a:ext>
            </a:extLst>
          </p:cNvPr>
          <p:cNvSpPr>
            <a:spLocks noGrp="1"/>
          </p:cNvSpPr>
          <p:nvPr>
            <p:ph type="title"/>
          </p:nvPr>
        </p:nvSpPr>
        <p:spPr/>
        <p:txBody>
          <a:bodyPr rtlCol="0">
            <a:normAutofit fontScale="90000"/>
          </a:bodyPr>
          <a:lstStyle/>
          <a:p>
            <a:pPr rtl="0"/>
            <a:r>
              <a:rPr lang="en-GB" sz="4000" b="1" dirty="0"/>
              <a:t>2) What is the purpose of a Literature Review?</a:t>
            </a:r>
          </a:p>
        </p:txBody>
      </p:sp>
      <p:sp>
        <p:nvSpPr>
          <p:cNvPr id="2" name="TextBox 1">
            <a:extLst>
              <a:ext uri="{FF2B5EF4-FFF2-40B4-BE49-F238E27FC236}">
                <a16:creationId xmlns:a16="http://schemas.microsoft.com/office/drawing/2014/main" id="{D542C3A1-FEB9-FB78-9C25-22B9DAA0B4FE}"/>
              </a:ext>
            </a:extLst>
          </p:cNvPr>
          <p:cNvSpPr txBox="1"/>
          <p:nvPr/>
        </p:nvSpPr>
        <p:spPr>
          <a:xfrm>
            <a:off x="700201" y="2955025"/>
            <a:ext cx="10657840" cy="1200329"/>
          </a:xfrm>
          <a:prstGeom prst="rect">
            <a:avLst/>
          </a:prstGeom>
          <a:solidFill>
            <a:schemeClr val="accent1"/>
          </a:solidFill>
        </p:spPr>
        <p:txBody>
          <a:bodyPr wrap="square" rtlCol="0">
            <a:spAutoFit/>
          </a:bodyPr>
          <a:lstStyle/>
          <a:p>
            <a:r>
              <a:rPr lang="en-US" sz="3600" b="1" dirty="0">
                <a:solidFill>
                  <a:schemeClr val="bg1"/>
                </a:solidFill>
              </a:rPr>
              <a:t>When considering what a literature review is, we must also consider its purpose</a:t>
            </a:r>
            <a:r>
              <a:rPr lang="en-GB" sz="3600" b="1" dirty="0">
                <a:solidFill>
                  <a:schemeClr val="bg1"/>
                </a:solidFill>
              </a:rPr>
              <a:t> </a:t>
            </a:r>
          </a:p>
        </p:txBody>
      </p:sp>
      <p:sp>
        <p:nvSpPr>
          <p:cNvPr id="3" name="TextBox 2">
            <a:extLst>
              <a:ext uri="{FF2B5EF4-FFF2-40B4-BE49-F238E27FC236}">
                <a16:creationId xmlns:a16="http://schemas.microsoft.com/office/drawing/2014/main" id="{310BFADB-E101-ACCD-49F0-E16E276B47E2}"/>
              </a:ext>
            </a:extLst>
          </p:cNvPr>
          <p:cNvSpPr txBox="1"/>
          <p:nvPr/>
        </p:nvSpPr>
        <p:spPr>
          <a:xfrm>
            <a:off x="700201" y="4628393"/>
            <a:ext cx="10657840" cy="646331"/>
          </a:xfrm>
          <a:prstGeom prst="rect">
            <a:avLst/>
          </a:prstGeom>
          <a:solidFill>
            <a:schemeClr val="accent1"/>
          </a:solidFill>
        </p:spPr>
        <p:txBody>
          <a:bodyPr wrap="square" rtlCol="0">
            <a:spAutoFit/>
          </a:bodyPr>
          <a:lstStyle/>
          <a:p>
            <a:r>
              <a:rPr lang="en-US" sz="3600" b="1" dirty="0">
                <a:solidFill>
                  <a:schemeClr val="bg1"/>
                </a:solidFill>
              </a:rPr>
              <a:t>What is the purpose of a literature review?</a:t>
            </a:r>
          </a:p>
        </p:txBody>
      </p:sp>
      <p:sp>
        <p:nvSpPr>
          <p:cNvPr id="4" name="TextBox 3">
            <a:extLst>
              <a:ext uri="{FF2B5EF4-FFF2-40B4-BE49-F238E27FC236}">
                <a16:creationId xmlns:a16="http://schemas.microsoft.com/office/drawing/2014/main" id="{AC2795BB-A7E3-FEBA-D0E6-99BA562C43ED}"/>
              </a:ext>
            </a:extLst>
          </p:cNvPr>
          <p:cNvSpPr txBox="1"/>
          <p:nvPr/>
        </p:nvSpPr>
        <p:spPr>
          <a:xfrm>
            <a:off x="700201" y="5747764"/>
            <a:ext cx="10657840" cy="646331"/>
          </a:xfrm>
          <a:prstGeom prst="rect">
            <a:avLst/>
          </a:prstGeom>
          <a:solidFill>
            <a:schemeClr val="accent1"/>
          </a:solidFill>
        </p:spPr>
        <p:txBody>
          <a:bodyPr wrap="square" rtlCol="0">
            <a:spAutoFit/>
          </a:bodyPr>
          <a:lstStyle/>
          <a:p>
            <a:r>
              <a:rPr lang="en-GB" sz="3600" b="1" dirty="0">
                <a:solidFill>
                  <a:schemeClr val="bg1"/>
                </a:solidFill>
              </a:rPr>
              <a:t>Any thoughts….? (8 ideas!!)</a:t>
            </a:r>
          </a:p>
        </p:txBody>
      </p:sp>
      <p:sp>
        <p:nvSpPr>
          <p:cNvPr id="5" name="TextBox 4">
            <a:extLst>
              <a:ext uri="{FF2B5EF4-FFF2-40B4-BE49-F238E27FC236}">
                <a16:creationId xmlns:a16="http://schemas.microsoft.com/office/drawing/2014/main" id="{DC071F67-B136-CEF8-84EB-6924F6BEC57B}"/>
              </a:ext>
            </a:extLst>
          </p:cNvPr>
          <p:cNvSpPr txBox="1"/>
          <p:nvPr/>
        </p:nvSpPr>
        <p:spPr>
          <a:xfrm>
            <a:off x="700200" y="1710150"/>
            <a:ext cx="3704019" cy="923330"/>
          </a:xfrm>
          <a:prstGeom prst="rect">
            <a:avLst/>
          </a:prstGeom>
          <a:solidFill>
            <a:schemeClr val="accent1"/>
          </a:solidFill>
        </p:spPr>
        <p:txBody>
          <a:bodyPr wrap="square" rtlCol="0">
            <a:spAutoFit/>
          </a:bodyPr>
          <a:lstStyle/>
          <a:p>
            <a:r>
              <a:rPr lang="en-GB" sz="5400" b="1" dirty="0">
                <a:solidFill>
                  <a:schemeClr val="bg1"/>
                </a:solidFill>
              </a:rPr>
              <a:t>Discussion</a:t>
            </a:r>
          </a:p>
        </p:txBody>
      </p:sp>
    </p:spTree>
    <p:extLst>
      <p:ext uri="{BB962C8B-B14F-4D97-AF65-F5344CB8AC3E}">
        <p14:creationId xmlns:p14="http://schemas.microsoft.com/office/powerpoint/2010/main" val="1556842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F122D5D-2DC2-8139-8015-FBC58D9446E2}"/>
              </a:ext>
            </a:extLst>
          </p:cNvPr>
          <p:cNvPicPr>
            <a:picLocks noChangeAspect="1"/>
          </p:cNvPicPr>
          <p:nvPr/>
        </p:nvPicPr>
        <p:blipFill>
          <a:blip r:embed="rId2"/>
          <a:stretch>
            <a:fillRect/>
          </a:stretch>
        </p:blipFill>
        <p:spPr>
          <a:xfrm>
            <a:off x="1093509" y="1"/>
            <a:ext cx="9992413" cy="6858000"/>
          </a:xfrm>
          <a:prstGeom prst="rect">
            <a:avLst/>
          </a:prstGeom>
        </p:spPr>
      </p:pic>
      <p:pic>
        <p:nvPicPr>
          <p:cNvPr id="7" name="Picture 6">
            <a:extLst>
              <a:ext uri="{FF2B5EF4-FFF2-40B4-BE49-F238E27FC236}">
                <a16:creationId xmlns:a16="http://schemas.microsoft.com/office/drawing/2014/main" id="{AEFF313D-2CE8-2560-734F-ED515B5478D4}"/>
              </a:ext>
            </a:extLst>
          </p:cNvPr>
          <p:cNvPicPr>
            <a:picLocks noChangeAspect="1"/>
          </p:cNvPicPr>
          <p:nvPr/>
        </p:nvPicPr>
        <p:blipFill>
          <a:blip r:embed="rId3"/>
          <a:stretch>
            <a:fillRect/>
          </a:stretch>
        </p:blipFill>
        <p:spPr>
          <a:xfrm>
            <a:off x="11700694" y="6534149"/>
            <a:ext cx="296074" cy="195283"/>
          </a:xfrm>
          <a:prstGeom prst="rect">
            <a:avLst/>
          </a:prstGeom>
        </p:spPr>
      </p:pic>
    </p:spTree>
    <p:extLst>
      <p:ext uri="{BB962C8B-B14F-4D97-AF65-F5344CB8AC3E}">
        <p14:creationId xmlns:p14="http://schemas.microsoft.com/office/powerpoint/2010/main" val="2211459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03A06A2E-78E6-13D9-0A84-B7204E1F2FD3}"/>
              </a:ext>
            </a:extLst>
          </p:cNvPr>
          <p:cNvSpPr/>
          <p:nvPr/>
        </p:nvSpPr>
        <p:spPr>
          <a:xfrm>
            <a:off x="4453989" y="2609892"/>
            <a:ext cx="3587261" cy="19755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is the purpose of a literature review?</a:t>
            </a:r>
          </a:p>
        </p:txBody>
      </p:sp>
      <p:sp>
        <p:nvSpPr>
          <p:cNvPr id="3" name="Oval 2">
            <a:extLst>
              <a:ext uri="{FF2B5EF4-FFF2-40B4-BE49-F238E27FC236}">
                <a16:creationId xmlns:a16="http://schemas.microsoft.com/office/drawing/2014/main" id="{D1800152-527D-E889-57F4-FADDB5AB183B}"/>
              </a:ext>
            </a:extLst>
          </p:cNvPr>
          <p:cNvSpPr/>
          <p:nvPr/>
        </p:nvSpPr>
        <p:spPr>
          <a:xfrm>
            <a:off x="4975668" y="45622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Find out what information exists in a specific field</a:t>
            </a:r>
          </a:p>
        </p:txBody>
      </p:sp>
      <p:sp>
        <p:nvSpPr>
          <p:cNvPr id="4" name="Oval 3">
            <a:extLst>
              <a:ext uri="{FF2B5EF4-FFF2-40B4-BE49-F238E27FC236}">
                <a16:creationId xmlns:a16="http://schemas.microsoft.com/office/drawing/2014/main" id="{0FA8664A-181A-20E1-DA7C-ED76063E8AC9}"/>
              </a:ext>
            </a:extLst>
          </p:cNvPr>
          <p:cNvSpPr/>
          <p:nvPr/>
        </p:nvSpPr>
        <p:spPr>
          <a:xfrm>
            <a:off x="8123312" y="1106853"/>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gaps in literature</a:t>
            </a:r>
          </a:p>
        </p:txBody>
      </p:sp>
      <p:sp>
        <p:nvSpPr>
          <p:cNvPr id="5" name="Oval 4">
            <a:extLst>
              <a:ext uri="{FF2B5EF4-FFF2-40B4-BE49-F238E27FC236}">
                <a16:creationId xmlns:a16="http://schemas.microsoft.com/office/drawing/2014/main" id="{FB3CDB7F-95AD-86B8-E46C-E0AE5AAE4BD4}"/>
              </a:ext>
            </a:extLst>
          </p:cNvPr>
          <p:cNvSpPr/>
          <p:nvPr/>
        </p:nvSpPr>
        <p:spPr>
          <a:xfrm>
            <a:off x="9050216" y="298859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Find authors in a specific field</a:t>
            </a:r>
          </a:p>
        </p:txBody>
      </p:sp>
      <p:sp>
        <p:nvSpPr>
          <p:cNvPr id="6" name="Oval 5">
            <a:extLst>
              <a:ext uri="{FF2B5EF4-FFF2-40B4-BE49-F238E27FC236}">
                <a16:creationId xmlns:a16="http://schemas.microsoft.com/office/drawing/2014/main" id="{AF05D66C-4E47-5556-0431-929FC868661A}"/>
              </a:ext>
            </a:extLst>
          </p:cNvPr>
          <p:cNvSpPr/>
          <p:nvPr/>
        </p:nvSpPr>
        <p:spPr>
          <a:xfrm>
            <a:off x="8123312" y="49766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seminal works</a:t>
            </a:r>
          </a:p>
        </p:txBody>
      </p:sp>
      <p:sp>
        <p:nvSpPr>
          <p:cNvPr id="7" name="Oval 6">
            <a:extLst>
              <a:ext uri="{FF2B5EF4-FFF2-40B4-BE49-F238E27FC236}">
                <a16:creationId xmlns:a16="http://schemas.microsoft.com/office/drawing/2014/main" id="{CDEB92DB-3C76-CC45-712E-04D6B44B9A7A}"/>
              </a:ext>
            </a:extLst>
          </p:cNvPr>
          <p:cNvSpPr/>
          <p:nvPr/>
        </p:nvSpPr>
        <p:spPr>
          <a:xfrm>
            <a:off x="4975666" y="529510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main methodologies and research techniques</a:t>
            </a:r>
          </a:p>
        </p:txBody>
      </p:sp>
      <p:sp>
        <p:nvSpPr>
          <p:cNvPr id="8" name="Oval 7">
            <a:extLst>
              <a:ext uri="{FF2B5EF4-FFF2-40B4-BE49-F238E27FC236}">
                <a16:creationId xmlns:a16="http://schemas.microsoft.com/office/drawing/2014/main" id="{3A6390BB-086C-010D-4F6F-1F229357E261}"/>
              </a:ext>
            </a:extLst>
          </p:cNvPr>
          <p:cNvSpPr/>
          <p:nvPr/>
        </p:nvSpPr>
        <p:spPr>
          <a:xfrm>
            <a:off x="1559239" y="4847494"/>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main ideas, conclusions and theories</a:t>
            </a:r>
          </a:p>
        </p:txBody>
      </p:sp>
      <p:sp>
        <p:nvSpPr>
          <p:cNvPr id="9" name="Oval 8">
            <a:extLst>
              <a:ext uri="{FF2B5EF4-FFF2-40B4-BE49-F238E27FC236}">
                <a16:creationId xmlns:a16="http://schemas.microsoft.com/office/drawing/2014/main" id="{21AA5ED7-78CB-E896-9BE0-652BCBCDF7AD}"/>
              </a:ext>
            </a:extLst>
          </p:cNvPr>
          <p:cNvSpPr/>
          <p:nvPr/>
        </p:nvSpPr>
        <p:spPr>
          <a:xfrm>
            <a:off x="808893" y="29874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Establish similarities and differences</a:t>
            </a:r>
          </a:p>
        </p:txBody>
      </p:sp>
      <p:sp>
        <p:nvSpPr>
          <p:cNvPr id="10" name="Oval 9">
            <a:extLst>
              <a:ext uri="{FF2B5EF4-FFF2-40B4-BE49-F238E27FC236}">
                <a16:creationId xmlns:a16="http://schemas.microsoft.com/office/drawing/2014/main" id="{30D0EF7F-1E34-5CD9-0400-BD314E95E1FD}"/>
              </a:ext>
            </a:extLst>
          </p:cNvPr>
          <p:cNvSpPr/>
          <p:nvPr/>
        </p:nvSpPr>
        <p:spPr>
          <a:xfrm>
            <a:off x="1346886" y="939114"/>
            <a:ext cx="2756261" cy="16321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Show relationships between previous studies or theories</a:t>
            </a:r>
          </a:p>
        </p:txBody>
      </p:sp>
      <p:cxnSp>
        <p:nvCxnSpPr>
          <p:cNvPr id="11" name="Straight Connector 10">
            <a:extLst>
              <a:ext uri="{FF2B5EF4-FFF2-40B4-BE49-F238E27FC236}">
                <a16:creationId xmlns:a16="http://schemas.microsoft.com/office/drawing/2014/main" id="{6328C29F-F742-0721-2C38-FF6242CEF639}"/>
              </a:ext>
            </a:extLst>
          </p:cNvPr>
          <p:cNvCxnSpPr>
            <a:stCxn id="2" idx="0"/>
          </p:cNvCxnSpPr>
          <p:nvPr/>
        </p:nvCxnSpPr>
        <p:spPr>
          <a:xfrm flipH="1" flipV="1">
            <a:off x="6247618" y="1762902"/>
            <a:ext cx="2" cy="84699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9C4334F-5649-5F97-433E-E6B28CBD041A}"/>
              </a:ext>
            </a:extLst>
          </p:cNvPr>
          <p:cNvCxnSpPr>
            <a:stCxn id="2" idx="7"/>
            <a:endCxn id="4" idx="3"/>
          </p:cNvCxnSpPr>
          <p:nvPr/>
        </p:nvCxnSpPr>
        <p:spPr>
          <a:xfrm flipV="1">
            <a:off x="7515908" y="2217550"/>
            <a:ext cx="979951" cy="6816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DB3679D-C339-AF66-5330-4EFB02FB74E3}"/>
              </a:ext>
            </a:extLst>
          </p:cNvPr>
          <p:cNvCxnSpPr/>
          <p:nvPr/>
        </p:nvCxnSpPr>
        <p:spPr>
          <a:xfrm>
            <a:off x="7983415" y="3501433"/>
            <a:ext cx="1493909" cy="45916"/>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F188B05-FA70-BA6F-E3F7-9BB043749DF2}"/>
              </a:ext>
            </a:extLst>
          </p:cNvPr>
          <p:cNvCxnSpPr/>
          <p:nvPr/>
        </p:nvCxnSpPr>
        <p:spPr>
          <a:xfrm>
            <a:off x="7519573" y="4138246"/>
            <a:ext cx="1354796" cy="1301262"/>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09FD991-0292-00C2-3C50-483A074A3ED4}"/>
              </a:ext>
            </a:extLst>
          </p:cNvPr>
          <p:cNvCxnSpPr/>
          <p:nvPr/>
        </p:nvCxnSpPr>
        <p:spPr>
          <a:xfrm>
            <a:off x="6247618" y="4384431"/>
            <a:ext cx="0" cy="1055077"/>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E015E32-8254-83BC-7CD3-BF70DA37E189}"/>
              </a:ext>
            </a:extLst>
          </p:cNvPr>
          <p:cNvCxnSpPr/>
          <p:nvPr/>
        </p:nvCxnSpPr>
        <p:spPr>
          <a:xfrm flipH="1" flipV="1">
            <a:off x="3352800" y="2217550"/>
            <a:ext cx="1622866" cy="935958"/>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E99AB7D-918F-3958-17C7-937212B64A78}"/>
              </a:ext>
            </a:extLst>
          </p:cNvPr>
          <p:cNvCxnSpPr/>
          <p:nvPr/>
        </p:nvCxnSpPr>
        <p:spPr>
          <a:xfrm flipH="1" flipV="1">
            <a:off x="2977628" y="3547349"/>
            <a:ext cx="1729256" cy="80943"/>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485BDA8-CC02-41C8-8470-98EE00AA23F5}"/>
              </a:ext>
            </a:extLst>
          </p:cNvPr>
          <p:cNvCxnSpPr/>
          <p:nvPr/>
        </p:nvCxnSpPr>
        <p:spPr>
          <a:xfrm flipH="1">
            <a:off x="3352800" y="4138246"/>
            <a:ext cx="1622866" cy="86333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03801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additive="base">
                                        <p:cTn id="28" dur="500" fill="hold"/>
                                        <p:tgtEl>
                                          <p:spTgt spid="6"/>
                                        </p:tgtEl>
                                        <p:attrNameLst>
                                          <p:attrName>ppt_x</p:attrName>
                                        </p:attrNameLst>
                                      </p:cBhvr>
                                      <p:tavLst>
                                        <p:tav tm="0">
                                          <p:val>
                                            <p:strVal val="#ppt_x"/>
                                          </p:val>
                                        </p:tav>
                                        <p:tav tm="100000">
                                          <p:val>
                                            <p:strVal val="#ppt_x"/>
                                          </p:val>
                                        </p:tav>
                                      </p:tavLst>
                                    </p:anim>
                                    <p:anim calcmode="lin" valueType="num">
                                      <p:cBhvr additive="base">
                                        <p:cTn id="2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7"/>
                                        </p:tgtEl>
                                        <p:attrNameLst>
                                          <p:attrName>style.visibility</p:attrName>
                                        </p:attrNameLst>
                                      </p:cBhvr>
                                      <p:to>
                                        <p:strVal val="visible"/>
                                      </p:to>
                                    </p:set>
                                    <p:anim calcmode="lin" valueType="num">
                                      <p:cBhvr additive="base">
                                        <p:cTn id="34" dur="500" fill="hold"/>
                                        <p:tgtEl>
                                          <p:spTgt spid="7"/>
                                        </p:tgtEl>
                                        <p:attrNameLst>
                                          <p:attrName>ppt_x</p:attrName>
                                        </p:attrNameLst>
                                      </p:cBhvr>
                                      <p:tavLst>
                                        <p:tav tm="0">
                                          <p:val>
                                            <p:strVal val="#ppt_x"/>
                                          </p:val>
                                        </p:tav>
                                        <p:tav tm="100000">
                                          <p:val>
                                            <p:strVal val="#ppt_x"/>
                                          </p:val>
                                        </p:tav>
                                      </p:tavLst>
                                    </p:anim>
                                    <p:anim calcmode="lin" valueType="num">
                                      <p:cBhvr additive="base">
                                        <p:cTn id="3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8"/>
                                        </p:tgtEl>
                                        <p:attrNameLst>
                                          <p:attrName>style.visibility</p:attrName>
                                        </p:attrNameLst>
                                      </p:cBhvr>
                                      <p:to>
                                        <p:strVal val="visible"/>
                                      </p:to>
                                    </p:set>
                                    <p:animEffect transition="in" filter="fade">
                                      <p:cBhvr>
                                        <p:cTn id="40" dur="1000"/>
                                        <p:tgtEl>
                                          <p:spTgt spid="8"/>
                                        </p:tgtEl>
                                      </p:cBhvr>
                                    </p:animEffect>
                                    <p:anim calcmode="lin" valueType="num">
                                      <p:cBhvr>
                                        <p:cTn id="41" dur="1000" fill="hold"/>
                                        <p:tgtEl>
                                          <p:spTgt spid="8"/>
                                        </p:tgtEl>
                                        <p:attrNameLst>
                                          <p:attrName>ppt_x</p:attrName>
                                        </p:attrNameLst>
                                      </p:cBhvr>
                                      <p:tavLst>
                                        <p:tav tm="0">
                                          <p:val>
                                            <p:strVal val="#ppt_x"/>
                                          </p:val>
                                        </p:tav>
                                        <p:tav tm="100000">
                                          <p:val>
                                            <p:strVal val="#ppt_x"/>
                                          </p:val>
                                        </p:tav>
                                      </p:tavLst>
                                    </p:anim>
                                    <p:anim calcmode="lin" valueType="num">
                                      <p:cBhvr>
                                        <p:cTn id="42"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9"/>
                                        </p:tgtEl>
                                        <p:attrNameLst>
                                          <p:attrName>style.visibility</p:attrName>
                                        </p:attrNameLst>
                                      </p:cBhvr>
                                      <p:to>
                                        <p:strVal val="visible"/>
                                      </p:to>
                                    </p:set>
                                    <p:anim calcmode="lin" valueType="num">
                                      <p:cBhvr additive="base">
                                        <p:cTn id="47" dur="500" fill="hold"/>
                                        <p:tgtEl>
                                          <p:spTgt spid="9"/>
                                        </p:tgtEl>
                                        <p:attrNameLst>
                                          <p:attrName>ppt_x</p:attrName>
                                        </p:attrNameLst>
                                      </p:cBhvr>
                                      <p:tavLst>
                                        <p:tav tm="0">
                                          <p:val>
                                            <p:strVal val="#ppt_x"/>
                                          </p:val>
                                        </p:tav>
                                        <p:tav tm="100000">
                                          <p:val>
                                            <p:strVal val="#ppt_x"/>
                                          </p:val>
                                        </p:tav>
                                      </p:tavLst>
                                    </p:anim>
                                    <p:anim calcmode="lin" valueType="num">
                                      <p:cBhvr additive="base">
                                        <p:cTn id="4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10"/>
                                        </p:tgtEl>
                                        <p:attrNameLst>
                                          <p:attrName>style.visibility</p:attrName>
                                        </p:attrNameLst>
                                      </p:cBhvr>
                                      <p:to>
                                        <p:strVal val="visible"/>
                                      </p:to>
                                    </p:set>
                                    <p:animEffect transition="in" filter="fade">
                                      <p:cBhvr>
                                        <p:cTn id="53" dur="1000"/>
                                        <p:tgtEl>
                                          <p:spTgt spid="10"/>
                                        </p:tgtEl>
                                      </p:cBhvr>
                                    </p:animEffect>
                                    <p:anim calcmode="lin" valueType="num">
                                      <p:cBhvr>
                                        <p:cTn id="54" dur="1000" fill="hold"/>
                                        <p:tgtEl>
                                          <p:spTgt spid="10"/>
                                        </p:tgtEl>
                                        <p:attrNameLst>
                                          <p:attrName>ppt_x</p:attrName>
                                        </p:attrNameLst>
                                      </p:cBhvr>
                                      <p:tavLst>
                                        <p:tav tm="0">
                                          <p:val>
                                            <p:strVal val="#ppt_x"/>
                                          </p:val>
                                        </p:tav>
                                        <p:tav tm="100000">
                                          <p:val>
                                            <p:strVal val="#ppt_x"/>
                                          </p:val>
                                        </p:tav>
                                      </p:tavLst>
                                    </p:anim>
                                    <p:anim calcmode="lin" valueType="num">
                                      <p:cBhvr>
                                        <p:cTn id="5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1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C420BC-4408-D076-995C-AB9C388BB22E}"/>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97C6DE84-DB53-C3F6-A022-AAB89825467B}"/>
              </a:ext>
            </a:extLst>
          </p:cNvPr>
          <p:cNvSpPr>
            <a:spLocks noGrp="1"/>
          </p:cNvSpPr>
          <p:nvPr>
            <p:ph type="title"/>
          </p:nvPr>
        </p:nvSpPr>
        <p:spPr/>
        <p:txBody>
          <a:bodyPr rtlCol="0">
            <a:normAutofit fontScale="90000"/>
          </a:bodyPr>
          <a:lstStyle/>
          <a:p>
            <a:pPr rtl="0"/>
            <a:r>
              <a:rPr lang="en-GB" sz="4000" b="1" dirty="0"/>
              <a:t>2) What is the purpose of a Literature Review?</a:t>
            </a:r>
          </a:p>
        </p:txBody>
      </p:sp>
      <p:sp>
        <p:nvSpPr>
          <p:cNvPr id="2" name="TextBox 1">
            <a:extLst>
              <a:ext uri="{FF2B5EF4-FFF2-40B4-BE49-F238E27FC236}">
                <a16:creationId xmlns:a16="http://schemas.microsoft.com/office/drawing/2014/main" id="{A8222172-1E18-C1F5-92D1-1FBF817E5F3B}"/>
              </a:ext>
            </a:extLst>
          </p:cNvPr>
          <p:cNvSpPr txBox="1"/>
          <p:nvPr/>
        </p:nvSpPr>
        <p:spPr>
          <a:xfrm>
            <a:off x="767080" y="2255520"/>
            <a:ext cx="10657840" cy="2954655"/>
          </a:xfrm>
          <a:prstGeom prst="rect">
            <a:avLst/>
          </a:prstGeom>
          <a:solidFill>
            <a:schemeClr val="accent1"/>
          </a:solidFill>
        </p:spPr>
        <p:txBody>
          <a:bodyPr wrap="square" rtlCol="0">
            <a:spAutoFit/>
          </a:bodyPr>
          <a:lstStyle/>
          <a:p>
            <a:pPr algn="ctr"/>
            <a:endParaRPr lang="en-US" sz="3000" b="1" dirty="0">
              <a:solidFill>
                <a:schemeClr val="bg1"/>
              </a:solidFill>
            </a:endParaRPr>
          </a:p>
          <a:p>
            <a:pPr algn="ctr"/>
            <a:r>
              <a:rPr lang="en-US" sz="3000" b="1" dirty="0">
                <a:solidFill>
                  <a:schemeClr val="bg1"/>
                </a:solidFill>
              </a:rPr>
              <a:t>A literature review shows your readers that you have an in-depth grasp of your subject; and that you understand where your own research fits into and adds to an existing body of agreed knowledge.</a:t>
            </a:r>
          </a:p>
          <a:p>
            <a:endParaRPr lang="en-GB" sz="3600" b="1" dirty="0">
              <a:solidFill>
                <a:schemeClr val="bg1"/>
              </a:solidFill>
            </a:endParaRPr>
          </a:p>
        </p:txBody>
      </p:sp>
      <p:pic>
        <p:nvPicPr>
          <p:cNvPr id="3" name="Picture 2">
            <a:extLst>
              <a:ext uri="{FF2B5EF4-FFF2-40B4-BE49-F238E27FC236}">
                <a16:creationId xmlns:a16="http://schemas.microsoft.com/office/drawing/2014/main" id="{F3B36D28-DD81-C567-7689-364EB94A7C37}"/>
              </a:ext>
            </a:extLst>
          </p:cNvPr>
          <p:cNvPicPr>
            <a:picLocks noChangeAspect="1"/>
          </p:cNvPicPr>
          <p:nvPr/>
        </p:nvPicPr>
        <p:blipFill>
          <a:blip r:embed="rId3"/>
          <a:stretch>
            <a:fillRect/>
          </a:stretch>
        </p:blipFill>
        <p:spPr>
          <a:xfrm>
            <a:off x="1904241" y="38100"/>
            <a:ext cx="8382000" cy="6781800"/>
          </a:xfrm>
          <a:prstGeom prst="rect">
            <a:avLst/>
          </a:prstGeom>
        </p:spPr>
      </p:pic>
    </p:spTree>
    <p:extLst>
      <p:ext uri="{BB962C8B-B14F-4D97-AF65-F5344CB8AC3E}">
        <p14:creationId xmlns:p14="http://schemas.microsoft.com/office/powerpoint/2010/main" val="2735730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BCEBFE-DBCA-537C-BA98-0EB9C9488C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26735F-A598-6DC1-AD6A-B2D164443828}"/>
              </a:ext>
            </a:extLst>
          </p:cNvPr>
          <p:cNvSpPr>
            <a:spLocks noGrp="1"/>
          </p:cNvSpPr>
          <p:nvPr>
            <p:ph type="ctrTitle"/>
          </p:nvPr>
        </p:nvSpPr>
        <p:spPr>
          <a:xfrm>
            <a:off x="447040" y="2292094"/>
            <a:ext cx="5120640" cy="2716786"/>
          </a:xfrm>
        </p:spPr>
        <p:txBody>
          <a:bodyPr rtlCol="0"/>
          <a:lstStyle/>
          <a:p>
            <a:pPr rtl="0"/>
            <a:r>
              <a:rPr lang="en-GB" dirty="0"/>
              <a:t>Literature Review</a:t>
            </a:r>
          </a:p>
        </p:txBody>
      </p:sp>
      <p:sp>
        <p:nvSpPr>
          <p:cNvPr id="3" name="Subtitle 2">
            <a:extLst>
              <a:ext uri="{FF2B5EF4-FFF2-40B4-BE49-F238E27FC236}">
                <a16:creationId xmlns:a16="http://schemas.microsoft.com/office/drawing/2014/main" id="{801FCD9E-5D45-EF48-75CA-0DC31A8AEE0E}"/>
              </a:ext>
            </a:extLst>
          </p:cNvPr>
          <p:cNvSpPr>
            <a:spLocks noGrp="1"/>
          </p:cNvSpPr>
          <p:nvPr>
            <p:ph type="subTitle" idx="1"/>
          </p:nvPr>
        </p:nvSpPr>
        <p:spPr>
          <a:xfrm>
            <a:off x="4968240" y="1516887"/>
            <a:ext cx="6990080" cy="4267200"/>
          </a:xfrm>
        </p:spPr>
        <p:txBody>
          <a:bodyPr rtlCol="0">
            <a:normAutofit/>
          </a:bodyPr>
          <a:lstStyle/>
          <a:p>
            <a:pPr marL="342900" indent="-342900" rtl="0">
              <a:buFont typeface="+mj-lt"/>
              <a:buAutoNum type="arabicPeriod"/>
            </a:pPr>
            <a:r>
              <a:rPr lang="en-GB" sz="2400" dirty="0"/>
              <a:t>What is a Literature Review?</a:t>
            </a:r>
          </a:p>
          <a:p>
            <a:pPr marL="342900" indent="-342900" rtl="0">
              <a:buFont typeface="+mj-lt"/>
              <a:buAutoNum type="arabicPeriod"/>
            </a:pPr>
            <a:endParaRPr lang="en-GB" sz="2400" dirty="0"/>
          </a:p>
          <a:p>
            <a:pPr marL="342900" indent="-342900" rtl="0">
              <a:buFont typeface="+mj-lt"/>
              <a:buAutoNum type="arabicPeriod"/>
            </a:pPr>
            <a:r>
              <a:rPr lang="en-GB" sz="2400" dirty="0"/>
              <a:t>Purpose of a Literature Review</a:t>
            </a:r>
          </a:p>
          <a:p>
            <a:pPr marL="342900" indent="-342900" rtl="0">
              <a:buFont typeface="+mj-lt"/>
              <a:buAutoNum type="arabicPeriod"/>
            </a:pPr>
            <a:endParaRPr lang="en-GB" sz="2400" dirty="0"/>
          </a:p>
          <a:p>
            <a:pPr marL="342900" indent="-342900" rtl="0">
              <a:buFont typeface="+mj-lt"/>
              <a:buAutoNum type="arabicPeriod"/>
            </a:pPr>
            <a:r>
              <a:rPr lang="en-GB" sz="3600" b="1" dirty="0"/>
              <a:t>Structure of a Literature Review</a:t>
            </a:r>
          </a:p>
          <a:p>
            <a:pPr marL="342900" indent="-342900" rtl="0">
              <a:buFont typeface="+mj-lt"/>
              <a:buAutoNum type="arabicPeriod"/>
            </a:pPr>
            <a:endParaRPr lang="en-GB" sz="2400" dirty="0"/>
          </a:p>
          <a:p>
            <a:pPr marL="342900" indent="-342900" rtl="0">
              <a:buFont typeface="+mj-lt"/>
              <a:buAutoNum type="arabicPeriod"/>
            </a:pPr>
            <a:r>
              <a:rPr lang="en-GB" sz="2400" dirty="0"/>
              <a:t>Methodology of a Literature Review</a:t>
            </a:r>
          </a:p>
          <a:p>
            <a:pPr marL="342900" indent="-342900" rtl="0">
              <a:buFont typeface="+mj-lt"/>
              <a:buAutoNum type="arabicPeriod"/>
            </a:pPr>
            <a:endParaRPr lang="en-GB" sz="2400" dirty="0"/>
          </a:p>
          <a:p>
            <a:pPr marL="342900" indent="-342900">
              <a:buFont typeface="+mj-lt"/>
              <a:buAutoNum type="arabicPeriod"/>
            </a:pPr>
            <a:r>
              <a:rPr lang="en-GB" sz="2400" dirty="0"/>
              <a:t>Things to avoid</a:t>
            </a:r>
          </a:p>
          <a:p>
            <a:pPr marL="342900" indent="-342900">
              <a:buFont typeface="+mj-lt"/>
              <a:buAutoNum type="arabicPeriod"/>
            </a:pPr>
            <a:endParaRPr lang="en-GB" sz="2400" dirty="0"/>
          </a:p>
          <a:p>
            <a:pPr marL="342900" indent="-342900">
              <a:buFont typeface="+mj-lt"/>
              <a:buAutoNum type="arabicPeriod"/>
            </a:pPr>
            <a:r>
              <a:rPr lang="en-GB" sz="2400" dirty="0"/>
              <a:t>Academic writing/reading</a:t>
            </a:r>
          </a:p>
          <a:p>
            <a:pPr marL="342900" indent="-342900" rtl="0">
              <a:buFont typeface="+mj-lt"/>
              <a:buAutoNum type="arabicPeriod"/>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rtl="0"/>
            <a:endParaRPr lang="en-GB" dirty="0"/>
          </a:p>
          <a:p>
            <a:pPr rtl="0"/>
            <a:endParaRPr lang="en-GB" dirty="0"/>
          </a:p>
          <a:p>
            <a:pPr rtl="0"/>
            <a:endParaRPr lang="en-GB" dirty="0"/>
          </a:p>
          <a:p>
            <a:pPr marL="285750" indent="-285750" rtl="0">
              <a:buFont typeface="Arial" panose="020B0604020202020204" pitchFamily="34" charset="0"/>
              <a:buChar char="•"/>
            </a:pPr>
            <a:endParaRPr lang="en-GB" dirty="0"/>
          </a:p>
        </p:txBody>
      </p:sp>
    </p:spTree>
    <p:extLst>
      <p:ext uri="{BB962C8B-B14F-4D97-AF65-F5344CB8AC3E}">
        <p14:creationId xmlns:p14="http://schemas.microsoft.com/office/powerpoint/2010/main" val="26637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CCFF84-7BDD-1183-CF92-56C7131413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49D88B-89DD-4DFF-3771-CFCEE540C217}"/>
              </a:ext>
            </a:extLst>
          </p:cNvPr>
          <p:cNvSpPr>
            <a:spLocks noGrp="1"/>
          </p:cNvSpPr>
          <p:nvPr>
            <p:ph type="title"/>
          </p:nvPr>
        </p:nvSpPr>
        <p:spPr/>
        <p:txBody>
          <a:bodyPr rtlCol="0">
            <a:normAutofit/>
          </a:bodyPr>
          <a:lstStyle/>
          <a:p>
            <a:pPr rtl="0"/>
            <a:r>
              <a:rPr lang="en-GB" sz="4400" b="1" dirty="0"/>
              <a:t>3) Structure of a Literature Review</a:t>
            </a:r>
          </a:p>
        </p:txBody>
      </p:sp>
      <p:sp>
        <p:nvSpPr>
          <p:cNvPr id="9" name="Content Placeholder 2">
            <a:extLst>
              <a:ext uri="{FF2B5EF4-FFF2-40B4-BE49-F238E27FC236}">
                <a16:creationId xmlns:a16="http://schemas.microsoft.com/office/drawing/2014/main" id="{D8118A01-3D7F-EC7E-C218-719A3ACCB38C}"/>
              </a:ext>
            </a:extLst>
          </p:cNvPr>
          <p:cNvSpPr>
            <a:spLocks noGrp="1"/>
          </p:cNvSpPr>
          <p:nvPr>
            <p:ph idx="1"/>
          </p:nvPr>
        </p:nvSpPr>
        <p:spPr>
          <a:xfrm>
            <a:off x="426720" y="1645921"/>
            <a:ext cx="11551920" cy="4856479"/>
          </a:xfrm>
          <a:solidFill>
            <a:schemeClr val="accent1"/>
          </a:solidFill>
        </p:spPr>
        <p:txBody>
          <a:bodyPr>
            <a:normAutofit lnSpcReduction="10000"/>
          </a:bodyPr>
          <a:lstStyle/>
          <a:p>
            <a:pPr marL="0" indent="0">
              <a:buNone/>
            </a:pPr>
            <a:r>
              <a:rPr lang="en-US" sz="3200" dirty="0">
                <a:solidFill>
                  <a:schemeClr val="bg1"/>
                </a:solidFill>
              </a:rPr>
              <a:t>There are various approaches to </a:t>
            </a:r>
            <a:r>
              <a:rPr lang="en-US" sz="3200" dirty="0" err="1">
                <a:solidFill>
                  <a:schemeClr val="bg1"/>
                </a:solidFill>
              </a:rPr>
              <a:t>organising</a:t>
            </a:r>
            <a:r>
              <a:rPr lang="en-US" sz="3200" dirty="0">
                <a:solidFill>
                  <a:schemeClr val="bg1"/>
                </a:solidFill>
              </a:rPr>
              <a:t> the body of a literature review. You should have a rough idea of your strategy before you start writing.</a:t>
            </a:r>
          </a:p>
          <a:p>
            <a:r>
              <a:rPr lang="en-US" sz="3200" dirty="0">
                <a:solidFill>
                  <a:schemeClr val="bg2">
                    <a:lumMod val="75000"/>
                  </a:schemeClr>
                </a:solidFill>
              </a:rPr>
              <a:t>Chronological </a:t>
            </a:r>
            <a:r>
              <a:rPr lang="en-US" sz="3200" dirty="0">
                <a:solidFill>
                  <a:schemeClr val="bg1"/>
                </a:solidFill>
              </a:rPr>
              <a:t>- The simplest approach is to trace the development of the topic over time. However, if you choose this strategy, be careful to avoid simply listing and </a:t>
            </a:r>
            <a:r>
              <a:rPr lang="en-US" sz="3200" dirty="0" err="1">
                <a:solidFill>
                  <a:schemeClr val="bg1"/>
                </a:solidFill>
              </a:rPr>
              <a:t>summarising</a:t>
            </a:r>
            <a:r>
              <a:rPr lang="en-US" sz="3200" dirty="0">
                <a:solidFill>
                  <a:schemeClr val="bg1"/>
                </a:solidFill>
              </a:rPr>
              <a:t> sources in order.</a:t>
            </a:r>
          </a:p>
          <a:p>
            <a:r>
              <a:rPr lang="en-US" sz="3200" dirty="0">
                <a:solidFill>
                  <a:schemeClr val="bg2">
                    <a:lumMod val="75000"/>
                  </a:schemeClr>
                </a:solidFill>
              </a:rPr>
              <a:t>Thematic </a:t>
            </a:r>
            <a:r>
              <a:rPr lang="en-US" sz="3200" dirty="0">
                <a:solidFill>
                  <a:schemeClr val="bg1"/>
                </a:solidFill>
              </a:rPr>
              <a:t>- If you have found some recurring central themes, you can </a:t>
            </a:r>
            <a:r>
              <a:rPr lang="en-US" sz="3200" dirty="0" err="1">
                <a:solidFill>
                  <a:schemeClr val="bg1"/>
                </a:solidFill>
              </a:rPr>
              <a:t>organise</a:t>
            </a:r>
            <a:r>
              <a:rPr lang="en-US" sz="3200" dirty="0">
                <a:solidFill>
                  <a:schemeClr val="bg1"/>
                </a:solidFill>
              </a:rPr>
              <a:t> your literature review into subsections that address different aspects of the topic.</a:t>
            </a:r>
          </a:p>
          <a:p>
            <a:endParaRPr lang="en-US" sz="3200" dirty="0">
              <a:solidFill>
                <a:schemeClr val="bg1"/>
              </a:solidFill>
            </a:endParaRPr>
          </a:p>
          <a:p>
            <a:pPr marL="0" indent="0">
              <a:buNone/>
            </a:pPr>
            <a:endParaRPr lang="en-US" sz="3200" dirty="0">
              <a:solidFill>
                <a:schemeClr val="bg1"/>
              </a:solidFill>
            </a:endParaRPr>
          </a:p>
          <a:p>
            <a:endParaRPr lang="en-GB" dirty="0"/>
          </a:p>
        </p:txBody>
      </p:sp>
    </p:spTree>
    <p:extLst>
      <p:ext uri="{BB962C8B-B14F-4D97-AF65-F5344CB8AC3E}">
        <p14:creationId xmlns:p14="http://schemas.microsoft.com/office/powerpoint/2010/main" val="3675427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846C43-4846-6F90-3696-49C5B3D28C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FC7F51-9764-39BF-EDE4-C3DD36F2258E}"/>
              </a:ext>
            </a:extLst>
          </p:cNvPr>
          <p:cNvSpPr>
            <a:spLocks noGrp="1"/>
          </p:cNvSpPr>
          <p:nvPr>
            <p:ph type="title"/>
          </p:nvPr>
        </p:nvSpPr>
        <p:spPr/>
        <p:txBody>
          <a:bodyPr rtlCol="0">
            <a:normAutofit/>
          </a:bodyPr>
          <a:lstStyle/>
          <a:p>
            <a:pPr rtl="0"/>
            <a:r>
              <a:rPr lang="en-GB" sz="4400" b="1" dirty="0"/>
              <a:t>3) Structure of a Literature Review</a:t>
            </a:r>
          </a:p>
        </p:txBody>
      </p:sp>
      <p:sp>
        <p:nvSpPr>
          <p:cNvPr id="9" name="Content Placeholder 2">
            <a:extLst>
              <a:ext uri="{FF2B5EF4-FFF2-40B4-BE49-F238E27FC236}">
                <a16:creationId xmlns:a16="http://schemas.microsoft.com/office/drawing/2014/main" id="{86EFFE9E-3FC3-7D5B-F4F2-469B7018F097}"/>
              </a:ext>
            </a:extLst>
          </p:cNvPr>
          <p:cNvSpPr>
            <a:spLocks noGrp="1"/>
          </p:cNvSpPr>
          <p:nvPr>
            <p:ph idx="1"/>
          </p:nvPr>
        </p:nvSpPr>
        <p:spPr>
          <a:xfrm>
            <a:off x="883920" y="1554481"/>
            <a:ext cx="10658862" cy="4856479"/>
          </a:xfrm>
          <a:solidFill>
            <a:schemeClr val="accent1"/>
          </a:solidFill>
        </p:spPr>
        <p:txBody>
          <a:bodyPr>
            <a:normAutofit fontScale="92500" lnSpcReduction="10000"/>
          </a:bodyPr>
          <a:lstStyle/>
          <a:p>
            <a:pPr marL="0" indent="0">
              <a:buNone/>
            </a:pPr>
            <a:r>
              <a:rPr lang="en-US" sz="3200" b="1" dirty="0">
                <a:solidFill>
                  <a:schemeClr val="bg1"/>
                </a:solidFill>
              </a:rPr>
              <a:t>This is one possible way to structure your Literature Review according to themes. The Literature Review will appear as a chapter in your dissertation </a:t>
            </a:r>
          </a:p>
          <a:p>
            <a:pPr marL="0" indent="0">
              <a:buNone/>
            </a:pPr>
            <a:r>
              <a:rPr lang="en-US" sz="3200" dirty="0">
                <a:solidFill>
                  <a:schemeClr val="bg1"/>
                </a:solidFill>
              </a:rPr>
              <a:t>Possible structure of Literature Review:</a:t>
            </a:r>
          </a:p>
          <a:p>
            <a:pPr marL="0" indent="0">
              <a:buNone/>
            </a:pPr>
            <a:r>
              <a:rPr lang="en-US" sz="3200" dirty="0">
                <a:solidFill>
                  <a:schemeClr val="bg1"/>
                </a:solidFill>
              </a:rPr>
              <a:t>				Introduction </a:t>
            </a:r>
          </a:p>
          <a:p>
            <a:pPr marL="0" indent="0">
              <a:buNone/>
            </a:pPr>
            <a:r>
              <a:rPr lang="en-US" sz="3200" dirty="0">
                <a:solidFill>
                  <a:schemeClr val="bg1"/>
                </a:solidFill>
              </a:rPr>
              <a:t>				Lit Review Theme 1</a:t>
            </a:r>
          </a:p>
          <a:p>
            <a:pPr marL="0" indent="0">
              <a:buNone/>
            </a:pPr>
            <a:r>
              <a:rPr lang="en-US" sz="3200" dirty="0">
                <a:solidFill>
                  <a:schemeClr val="bg1"/>
                </a:solidFill>
              </a:rPr>
              <a:t>				Lit Review Theme 2</a:t>
            </a:r>
          </a:p>
          <a:p>
            <a:pPr marL="0" indent="0">
              <a:buNone/>
            </a:pPr>
            <a:r>
              <a:rPr lang="en-US" sz="3200" dirty="0">
                <a:solidFill>
                  <a:schemeClr val="bg1"/>
                </a:solidFill>
              </a:rPr>
              <a:t>				Lit Review Theme 3</a:t>
            </a:r>
          </a:p>
          <a:p>
            <a:pPr marL="0" indent="0">
              <a:buNone/>
            </a:pPr>
            <a:r>
              <a:rPr lang="en-US" sz="3200" dirty="0">
                <a:solidFill>
                  <a:schemeClr val="bg1"/>
                </a:solidFill>
              </a:rPr>
              <a:t>				Conclusion</a:t>
            </a:r>
          </a:p>
          <a:p>
            <a:pPr marL="0" indent="0">
              <a:buNone/>
            </a:pPr>
            <a:endParaRPr lang="en-US" sz="3200" dirty="0">
              <a:solidFill>
                <a:schemeClr val="bg1"/>
              </a:solidFill>
            </a:endParaRPr>
          </a:p>
          <a:p>
            <a:pPr marL="0" indent="0">
              <a:buNone/>
            </a:pPr>
            <a:endParaRPr lang="en-US" sz="3200" dirty="0">
              <a:solidFill>
                <a:schemeClr val="bg1"/>
              </a:solidFill>
            </a:endParaRPr>
          </a:p>
          <a:p>
            <a:endParaRPr lang="en-GB" dirty="0"/>
          </a:p>
        </p:txBody>
      </p:sp>
    </p:spTree>
    <p:extLst>
      <p:ext uri="{BB962C8B-B14F-4D97-AF65-F5344CB8AC3E}">
        <p14:creationId xmlns:p14="http://schemas.microsoft.com/office/powerpoint/2010/main" val="3583160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CA0E04-14DF-9DDB-02B3-CA270B9C5FC5}"/>
            </a:ext>
          </a:extLst>
        </p:cNvPr>
        <p:cNvGrpSpPr/>
        <p:nvPr/>
      </p:nvGrpSpPr>
      <p:grpSpPr>
        <a:xfrm>
          <a:off x="0" y="0"/>
          <a:ext cx="0" cy="0"/>
          <a:chOff x="0" y="0"/>
          <a:chExt cx="0" cy="0"/>
        </a:xfrm>
      </p:grpSpPr>
      <p:pic>
        <p:nvPicPr>
          <p:cNvPr id="20" name="Picture 19">
            <a:extLst>
              <a:ext uri="{FF2B5EF4-FFF2-40B4-BE49-F238E27FC236}">
                <a16:creationId xmlns:a16="http://schemas.microsoft.com/office/drawing/2014/main" id="{DE031DCD-9D94-68F6-4843-7EBAF52FDE18}"/>
              </a:ext>
            </a:extLst>
          </p:cNvPr>
          <p:cNvPicPr>
            <a:picLocks noChangeAspect="1"/>
          </p:cNvPicPr>
          <p:nvPr/>
        </p:nvPicPr>
        <p:blipFill rotWithShape="1">
          <a:blip r:embed="rId3"/>
          <a:srcRect b="45392"/>
          <a:stretch/>
        </p:blipFill>
        <p:spPr>
          <a:xfrm>
            <a:off x="2075722" y="126824"/>
            <a:ext cx="9053780" cy="4968539"/>
          </a:xfrm>
          <a:prstGeom prst="rect">
            <a:avLst/>
          </a:prstGeom>
        </p:spPr>
      </p:pic>
      <p:sp>
        <p:nvSpPr>
          <p:cNvPr id="2" name="Content Placeholder 2">
            <a:extLst>
              <a:ext uri="{FF2B5EF4-FFF2-40B4-BE49-F238E27FC236}">
                <a16:creationId xmlns:a16="http://schemas.microsoft.com/office/drawing/2014/main" id="{1ABD4153-F13F-AA16-EC25-7C6FB507B2B4}"/>
              </a:ext>
            </a:extLst>
          </p:cNvPr>
          <p:cNvSpPr txBox="1">
            <a:spLocks/>
          </p:cNvSpPr>
          <p:nvPr/>
        </p:nvSpPr>
        <p:spPr>
          <a:xfrm>
            <a:off x="1612271" y="5071900"/>
            <a:ext cx="9980682" cy="1715784"/>
          </a:xfrm>
          <a:prstGeom prst="rect">
            <a:avLst/>
          </a:prstGeom>
          <a:solidFill>
            <a:schemeClr val="accent1"/>
          </a:solidFill>
        </p:spPr>
        <p:txBody>
          <a:bodyPr>
            <a:normAutofit/>
          </a:bodyPr>
          <a:lst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a:lstStyle>
          <a:p>
            <a:pPr marL="0" indent="0">
              <a:buFont typeface="Wingdings" panose="05000000000000000000" pitchFamily="2" charset="2"/>
              <a:buNone/>
            </a:pPr>
            <a:r>
              <a:rPr lang="en-US" sz="3200" b="1" dirty="0">
                <a:solidFill>
                  <a:schemeClr val="bg1"/>
                </a:solidFill>
              </a:rPr>
              <a:t>	How clear do you think the hypothesis points 		are in this example?</a:t>
            </a:r>
          </a:p>
          <a:p>
            <a:pPr marL="0" indent="0">
              <a:buFont typeface="Wingdings" panose="05000000000000000000" pitchFamily="2" charset="2"/>
              <a:buNone/>
            </a:pPr>
            <a:r>
              <a:rPr lang="en-US" sz="3200" b="1" dirty="0">
                <a:solidFill>
                  <a:schemeClr val="bg1"/>
                </a:solidFill>
              </a:rPr>
              <a:t>	In what ways could they be made clearer?</a:t>
            </a:r>
            <a:endParaRPr lang="en-US" sz="3200" dirty="0">
              <a:solidFill>
                <a:schemeClr val="bg1"/>
              </a:solidFill>
            </a:endParaRPr>
          </a:p>
          <a:p>
            <a:endParaRPr lang="en-GB" dirty="0"/>
          </a:p>
        </p:txBody>
      </p:sp>
      <p:sp>
        <p:nvSpPr>
          <p:cNvPr id="3" name="Title 1">
            <a:extLst>
              <a:ext uri="{FF2B5EF4-FFF2-40B4-BE49-F238E27FC236}">
                <a16:creationId xmlns:a16="http://schemas.microsoft.com/office/drawing/2014/main" id="{3273D915-6E40-AEF1-14D9-572DB34BF270}"/>
              </a:ext>
            </a:extLst>
          </p:cNvPr>
          <p:cNvSpPr txBox="1">
            <a:spLocks/>
          </p:cNvSpPr>
          <p:nvPr/>
        </p:nvSpPr>
        <p:spPr>
          <a:xfrm>
            <a:off x="262418" y="487167"/>
            <a:ext cx="1915703" cy="756006"/>
          </a:xfrm>
          <a:prstGeom prst="rect">
            <a:avLst/>
          </a:prstGeom>
          <a:solidFill>
            <a:schemeClr val="bg1"/>
          </a:solidFill>
        </p:spPr>
        <p:txBody>
          <a:bodyPr rtlCol="0">
            <a:normAutofit lnSpcReduction="10000"/>
          </a:bodyPr>
          <a:lstStyle>
            <a:lvl1pPr algn="l" defTabSz="914400" rtl="0" eaLnBrk="1" latinLnBrk="0" hangingPunct="1">
              <a:lnSpc>
                <a:spcPct val="90000"/>
              </a:lnSpc>
              <a:spcBef>
                <a:spcPct val="0"/>
              </a:spcBef>
              <a:buNone/>
              <a:defRPr sz="2800" kern="1200">
                <a:solidFill>
                  <a:schemeClr val="tx1"/>
                </a:solidFill>
                <a:latin typeface="+mj-lt"/>
                <a:ea typeface="+mj-ea"/>
                <a:cs typeface="+mj-cs"/>
              </a:defRPr>
            </a:lvl1pPr>
          </a:lstStyle>
          <a:p>
            <a:r>
              <a:rPr lang="cy-GB" sz="4800" b="1" dirty="0"/>
              <a:t>T</a:t>
            </a:r>
            <a:r>
              <a:rPr lang="en-GB" sz="4800" b="1" dirty="0"/>
              <a:t>ASK</a:t>
            </a:r>
          </a:p>
        </p:txBody>
      </p:sp>
    </p:spTree>
    <p:extLst>
      <p:ext uri="{BB962C8B-B14F-4D97-AF65-F5344CB8AC3E}">
        <p14:creationId xmlns:p14="http://schemas.microsoft.com/office/powerpoint/2010/main" val="812839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D9518D-7E31-6F1F-A485-3C3C1BD689E7}"/>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9C6B3356-3AB9-3F6D-B65D-34611F48C326}"/>
              </a:ext>
            </a:extLst>
          </p:cNvPr>
          <p:cNvPicPr>
            <a:picLocks noChangeAspect="1"/>
          </p:cNvPicPr>
          <p:nvPr/>
        </p:nvPicPr>
        <p:blipFill>
          <a:blip r:embed="rId3"/>
          <a:stretch>
            <a:fillRect/>
          </a:stretch>
        </p:blipFill>
        <p:spPr>
          <a:xfrm>
            <a:off x="1259840" y="106505"/>
            <a:ext cx="9550400" cy="6561229"/>
          </a:xfrm>
          <a:prstGeom prst="rect">
            <a:avLst/>
          </a:prstGeom>
        </p:spPr>
      </p:pic>
    </p:spTree>
    <p:extLst>
      <p:ext uri="{BB962C8B-B14F-4D97-AF65-F5344CB8AC3E}">
        <p14:creationId xmlns:p14="http://schemas.microsoft.com/office/powerpoint/2010/main" val="1487257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92EF0-238C-B306-8C86-9EEA89265D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104FA9-9C5E-05A3-5D79-01BB657DF378}"/>
              </a:ext>
            </a:extLst>
          </p:cNvPr>
          <p:cNvSpPr>
            <a:spLocks noGrp="1"/>
          </p:cNvSpPr>
          <p:nvPr>
            <p:ph type="title"/>
          </p:nvPr>
        </p:nvSpPr>
        <p:spPr/>
        <p:txBody>
          <a:bodyPr rtlCol="0">
            <a:normAutofit/>
          </a:bodyPr>
          <a:lstStyle/>
          <a:p>
            <a:pPr rtl="0"/>
            <a:r>
              <a:rPr lang="en-GB" sz="4400" b="1" dirty="0"/>
              <a:t>3) Structure of a Literature Review</a:t>
            </a:r>
          </a:p>
        </p:txBody>
      </p:sp>
      <p:sp>
        <p:nvSpPr>
          <p:cNvPr id="9" name="Content Placeholder 2">
            <a:extLst>
              <a:ext uri="{FF2B5EF4-FFF2-40B4-BE49-F238E27FC236}">
                <a16:creationId xmlns:a16="http://schemas.microsoft.com/office/drawing/2014/main" id="{AA988B61-579F-E827-CB1A-8CC587E8FB89}"/>
              </a:ext>
            </a:extLst>
          </p:cNvPr>
          <p:cNvSpPr>
            <a:spLocks noGrp="1"/>
          </p:cNvSpPr>
          <p:nvPr>
            <p:ph idx="1"/>
          </p:nvPr>
        </p:nvSpPr>
        <p:spPr>
          <a:xfrm>
            <a:off x="883920" y="1554481"/>
            <a:ext cx="10658862" cy="4856479"/>
          </a:xfrm>
          <a:solidFill>
            <a:schemeClr val="accent1"/>
          </a:solidFill>
        </p:spPr>
        <p:txBody>
          <a:bodyPr>
            <a:normAutofit/>
          </a:bodyPr>
          <a:lstStyle/>
          <a:p>
            <a:pPr marL="0" indent="0">
              <a:buNone/>
            </a:pPr>
            <a:r>
              <a:rPr lang="en-US" sz="4800" b="1" dirty="0">
                <a:solidFill>
                  <a:schemeClr val="bg1"/>
                </a:solidFill>
              </a:rPr>
              <a:t>Introduction:</a:t>
            </a:r>
            <a:r>
              <a:rPr lang="en-US" sz="4400" b="1" dirty="0">
                <a:solidFill>
                  <a:schemeClr val="bg1"/>
                </a:solidFill>
              </a:rPr>
              <a:t> </a:t>
            </a:r>
            <a:r>
              <a:rPr lang="en-US" sz="3200" dirty="0">
                <a:solidFill>
                  <a:schemeClr val="bg1"/>
                </a:solidFill>
              </a:rPr>
              <a:t>Two or three paragraphs</a:t>
            </a:r>
          </a:p>
          <a:p>
            <a:r>
              <a:rPr lang="en-US" sz="3200" dirty="0">
                <a:solidFill>
                  <a:schemeClr val="bg1"/>
                </a:solidFill>
              </a:rPr>
              <a:t>Interesting opening, clear introduction with overview of the topic; it’s importance </a:t>
            </a:r>
          </a:p>
          <a:p>
            <a:r>
              <a:rPr lang="en-US" sz="3200" dirty="0">
                <a:solidFill>
                  <a:schemeClr val="bg1"/>
                </a:solidFill>
              </a:rPr>
              <a:t>Key terminology and difficult ideas explained thoroughly. Identify the gaps in current knowledge</a:t>
            </a:r>
          </a:p>
          <a:p>
            <a:r>
              <a:rPr lang="en-US" sz="3200" dirty="0">
                <a:solidFill>
                  <a:schemeClr val="bg1"/>
                </a:solidFill>
              </a:rPr>
              <a:t>Clearly outline your aim/goal in studying the topic</a:t>
            </a:r>
          </a:p>
          <a:p>
            <a:endParaRPr lang="en-US" sz="3200" dirty="0">
              <a:solidFill>
                <a:schemeClr val="bg1"/>
              </a:solidFill>
            </a:endParaRPr>
          </a:p>
          <a:p>
            <a:pPr marL="0" indent="0">
              <a:buNone/>
            </a:pPr>
            <a:endParaRPr lang="en-US" sz="3200" dirty="0">
              <a:solidFill>
                <a:schemeClr val="bg1"/>
              </a:solidFill>
            </a:endParaRPr>
          </a:p>
          <a:p>
            <a:pPr marL="0" indent="0">
              <a:buNone/>
            </a:pPr>
            <a:endParaRPr lang="en-US" sz="3200" dirty="0">
              <a:solidFill>
                <a:schemeClr val="bg1"/>
              </a:solidFill>
            </a:endParaRPr>
          </a:p>
          <a:p>
            <a:pPr marL="0" indent="0">
              <a:buNone/>
            </a:pPr>
            <a:endParaRPr lang="en-US" sz="3200" dirty="0">
              <a:solidFill>
                <a:schemeClr val="bg1"/>
              </a:solidFill>
            </a:endParaRPr>
          </a:p>
          <a:p>
            <a:endParaRPr lang="en-GB" dirty="0"/>
          </a:p>
        </p:txBody>
      </p:sp>
    </p:spTree>
    <p:extLst>
      <p:ext uri="{BB962C8B-B14F-4D97-AF65-F5344CB8AC3E}">
        <p14:creationId xmlns:p14="http://schemas.microsoft.com/office/powerpoint/2010/main" val="4232529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4179C8-D3C5-32AD-2D69-C76854E1FC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BD34C0-09F0-655B-5810-251F619F0285}"/>
              </a:ext>
            </a:extLst>
          </p:cNvPr>
          <p:cNvSpPr>
            <a:spLocks noGrp="1"/>
          </p:cNvSpPr>
          <p:nvPr>
            <p:ph type="title"/>
          </p:nvPr>
        </p:nvSpPr>
        <p:spPr/>
        <p:txBody>
          <a:bodyPr rtlCol="0">
            <a:normAutofit/>
          </a:bodyPr>
          <a:lstStyle/>
          <a:p>
            <a:pPr rtl="0"/>
            <a:r>
              <a:rPr lang="en-GB" sz="4400" b="1" dirty="0"/>
              <a:t>3) Structure of a Literature Review</a:t>
            </a:r>
          </a:p>
        </p:txBody>
      </p:sp>
      <p:sp>
        <p:nvSpPr>
          <p:cNvPr id="9" name="Content Placeholder 2">
            <a:extLst>
              <a:ext uri="{FF2B5EF4-FFF2-40B4-BE49-F238E27FC236}">
                <a16:creationId xmlns:a16="http://schemas.microsoft.com/office/drawing/2014/main" id="{D367A127-65FB-5FCE-D1AC-D47893DE4406}"/>
              </a:ext>
            </a:extLst>
          </p:cNvPr>
          <p:cNvSpPr>
            <a:spLocks noGrp="1"/>
          </p:cNvSpPr>
          <p:nvPr>
            <p:ph idx="1"/>
          </p:nvPr>
        </p:nvSpPr>
        <p:spPr>
          <a:xfrm>
            <a:off x="883920" y="1554481"/>
            <a:ext cx="10658862" cy="4856479"/>
          </a:xfrm>
          <a:solidFill>
            <a:schemeClr val="accent1"/>
          </a:solidFill>
        </p:spPr>
        <p:txBody>
          <a:bodyPr>
            <a:normAutofit/>
          </a:bodyPr>
          <a:lstStyle/>
          <a:p>
            <a:pPr marL="0" indent="0">
              <a:buNone/>
            </a:pPr>
            <a:r>
              <a:rPr lang="en-US" sz="4800" b="1" dirty="0">
                <a:solidFill>
                  <a:schemeClr val="bg1"/>
                </a:solidFill>
              </a:rPr>
              <a:t>Body:</a:t>
            </a:r>
            <a:r>
              <a:rPr lang="en-US" sz="4400" b="1" dirty="0">
                <a:solidFill>
                  <a:schemeClr val="bg1"/>
                </a:solidFill>
              </a:rPr>
              <a:t> </a:t>
            </a:r>
            <a:r>
              <a:rPr lang="en-US" sz="3200" dirty="0">
                <a:solidFill>
                  <a:schemeClr val="bg1"/>
                </a:solidFill>
              </a:rPr>
              <a:t>Themes 1, 2 &amp; 3</a:t>
            </a:r>
          </a:p>
          <a:p>
            <a:r>
              <a:rPr lang="en-US" sz="3200" dirty="0">
                <a:solidFill>
                  <a:schemeClr val="bg1"/>
                </a:solidFill>
              </a:rPr>
              <a:t> Introduction {trends, major themes, controversies}</a:t>
            </a:r>
          </a:p>
          <a:p>
            <a:r>
              <a:rPr lang="en-US" sz="3200" dirty="0">
                <a:solidFill>
                  <a:schemeClr val="bg1"/>
                </a:solidFill>
              </a:rPr>
              <a:t> Main section {themes; chronological}</a:t>
            </a:r>
          </a:p>
          <a:p>
            <a:pPr marL="0" indent="0">
              <a:buNone/>
            </a:pPr>
            <a:r>
              <a:rPr lang="en-US" sz="3200" dirty="0">
                <a:solidFill>
                  <a:schemeClr val="bg1"/>
                </a:solidFill>
              </a:rPr>
              <a:t>	i. Background information {historical}</a:t>
            </a:r>
          </a:p>
          <a:p>
            <a:pPr marL="0" indent="0">
              <a:buNone/>
            </a:pPr>
            <a:r>
              <a:rPr lang="en-US" sz="3200" dirty="0">
                <a:solidFill>
                  <a:schemeClr val="bg1"/>
                </a:solidFill>
              </a:rPr>
              <a:t>	ii. Key previous research findings/significance </a:t>
            </a:r>
          </a:p>
          <a:p>
            <a:pPr marL="0" indent="0">
              <a:buNone/>
            </a:pPr>
            <a:r>
              <a:rPr lang="en-US" sz="3200" dirty="0">
                <a:solidFill>
                  <a:schemeClr val="bg1"/>
                </a:solidFill>
              </a:rPr>
              <a:t>	iii. Critically discuss and evaluate related studies </a:t>
            </a:r>
          </a:p>
          <a:p>
            <a:pPr marL="0" indent="0">
              <a:buNone/>
            </a:pPr>
            <a:r>
              <a:rPr lang="en-US" sz="3200" dirty="0">
                <a:solidFill>
                  <a:schemeClr val="bg1"/>
                </a:solidFill>
              </a:rPr>
              <a:t>   Logical transition from one paragraph to the next</a:t>
            </a:r>
          </a:p>
          <a:p>
            <a:pPr marL="0" indent="0">
              <a:buNone/>
            </a:pPr>
            <a:endParaRPr lang="en-US" sz="3200" dirty="0">
              <a:solidFill>
                <a:schemeClr val="bg1"/>
              </a:solidFill>
            </a:endParaRPr>
          </a:p>
          <a:p>
            <a:pPr marL="0" indent="0">
              <a:buNone/>
            </a:pPr>
            <a:endParaRPr lang="en-US" sz="3200" dirty="0">
              <a:solidFill>
                <a:schemeClr val="bg1"/>
              </a:solidFill>
            </a:endParaRPr>
          </a:p>
          <a:p>
            <a:pPr marL="0" indent="0">
              <a:buNone/>
            </a:pPr>
            <a:endParaRPr lang="en-US" sz="3200" dirty="0">
              <a:solidFill>
                <a:schemeClr val="bg1"/>
              </a:solidFill>
            </a:endParaRPr>
          </a:p>
          <a:p>
            <a:endParaRPr lang="en-GB" dirty="0"/>
          </a:p>
        </p:txBody>
      </p:sp>
    </p:spTree>
    <p:extLst>
      <p:ext uri="{BB962C8B-B14F-4D97-AF65-F5344CB8AC3E}">
        <p14:creationId xmlns:p14="http://schemas.microsoft.com/office/powerpoint/2010/main" val="300817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cy-GB" sz="4800" b="1" dirty="0"/>
              <a:t>T</a:t>
            </a:r>
            <a:r>
              <a:rPr lang="en-GB" sz="4800" b="1" dirty="0"/>
              <a:t>ASK</a:t>
            </a:r>
          </a:p>
        </p:txBody>
      </p:sp>
      <p:sp>
        <p:nvSpPr>
          <p:cNvPr id="9" name="Content Placeholder 2">
            <a:extLst>
              <a:ext uri="{FF2B5EF4-FFF2-40B4-BE49-F238E27FC236}">
                <a16:creationId xmlns:a16="http://schemas.microsoft.com/office/drawing/2014/main" id="{2622D869-A17F-C188-207D-0F23DB82003F}"/>
              </a:ext>
            </a:extLst>
          </p:cNvPr>
          <p:cNvSpPr>
            <a:spLocks noGrp="1"/>
          </p:cNvSpPr>
          <p:nvPr>
            <p:ph idx="1"/>
          </p:nvPr>
        </p:nvSpPr>
        <p:spPr>
          <a:xfrm>
            <a:off x="748454" y="1926909"/>
            <a:ext cx="10864426" cy="3986211"/>
          </a:xfrm>
          <a:solidFill>
            <a:schemeClr val="accent1"/>
          </a:solidFill>
        </p:spPr>
        <p:txBody>
          <a:bodyPr/>
          <a:lstStyle/>
          <a:p>
            <a:r>
              <a:rPr lang="en-GB" sz="3200" dirty="0">
                <a:solidFill>
                  <a:schemeClr val="bg1"/>
                </a:solidFill>
              </a:rPr>
              <a:t>Think about a central question / statement to direct your dissertation.</a:t>
            </a:r>
          </a:p>
          <a:p>
            <a:r>
              <a:rPr lang="en-GB" sz="3200" dirty="0">
                <a:solidFill>
                  <a:schemeClr val="bg1"/>
                </a:solidFill>
              </a:rPr>
              <a:t>Outline three or four possible hypothesis or aims which will assist you to answer the question or justify the statement you have chosen for your hypothetical dissertation.</a:t>
            </a:r>
          </a:p>
          <a:p>
            <a:endParaRPr lang="en-GB" dirty="0"/>
          </a:p>
        </p:txBody>
      </p:sp>
    </p:spTree>
    <p:extLst>
      <p:ext uri="{BB962C8B-B14F-4D97-AF65-F5344CB8AC3E}">
        <p14:creationId xmlns:p14="http://schemas.microsoft.com/office/powerpoint/2010/main" val="1761454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animEffect transition="in" filter="wipe(down)">
                                      <p:cBhvr>
                                        <p:cTn id="7"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82ED62-ACA9-4C81-A3C2-2AF355724D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468B12-FE61-96E7-74B0-121352EDF260}"/>
              </a:ext>
            </a:extLst>
          </p:cNvPr>
          <p:cNvSpPr>
            <a:spLocks noGrp="1"/>
          </p:cNvSpPr>
          <p:nvPr>
            <p:ph type="ctrTitle"/>
          </p:nvPr>
        </p:nvSpPr>
        <p:spPr>
          <a:xfrm>
            <a:off x="447040" y="2292094"/>
            <a:ext cx="5120640" cy="2716786"/>
          </a:xfrm>
        </p:spPr>
        <p:txBody>
          <a:bodyPr rtlCol="0"/>
          <a:lstStyle/>
          <a:p>
            <a:pPr rtl="0"/>
            <a:r>
              <a:rPr lang="en-GB" dirty="0"/>
              <a:t>Literature Review</a:t>
            </a:r>
          </a:p>
        </p:txBody>
      </p:sp>
      <p:sp>
        <p:nvSpPr>
          <p:cNvPr id="3" name="Subtitle 2">
            <a:extLst>
              <a:ext uri="{FF2B5EF4-FFF2-40B4-BE49-F238E27FC236}">
                <a16:creationId xmlns:a16="http://schemas.microsoft.com/office/drawing/2014/main" id="{E63A5050-C47A-DA15-95F0-6FD63DB27738}"/>
              </a:ext>
            </a:extLst>
          </p:cNvPr>
          <p:cNvSpPr>
            <a:spLocks noGrp="1"/>
          </p:cNvSpPr>
          <p:nvPr>
            <p:ph type="subTitle" idx="1"/>
          </p:nvPr>
        </p:nvSpPr>
        <p:spPr>
          <a:xfrm>
            <a:off x="4551680" y="1516887"/>
            <a:ext cx="7406640" cy="4267200"/>
          </a:xfrm>
        </p:spPr>
        <p:txBody>
          <a:bodyPr rtlCol="0">
            <a:normAutofit/>
          </a:bodyPr>
          <a:lstStyle/>
          <a:p>
            <a:pPr marL="342900" indent="-342900" rtl="0">
              <a:buFont typeface="+mj-lt"/>
              <a:buAutoNum type="arabicPeriod"/>
            </a:pPr>
            <a:r>
              <a:rPr lang="en-GB" sz="2400" dirty="0"/>
              <a:t>What is a Literature Review?</a:t>
            </a:r>
          </a:p>
          <a:p>
            <a:pPr marL="342900" indent="-342900" rtl="0">
              <a:buFont typeface="+mj-lt"/>
              <a:buAutoNum type="arabicPeriod"/>
            </a:pPr>
            <a:endParaRPr lang="en-GB" sz="2400" dirty="0"/>
          </a:p>
          <a:p>
            <a:pPr marL="342900" indent="-342900" rtl="0">
              <a:buFont typeface="+mj-lt"/>
              <a:buAutoNum type="arabicPeriod"/>
            </a:pPr>
            <a:r>
              <a:rPr lang="en-GB" sz="2400" b="1" dirty="0"/>
              <a:t>Purpose</a:t>
            </a:r>
            <a:r>
              <a:rPr lang="en-GB" sz="2400" dirty="0"/>
              <a:t> of a Literature Review</a:t>
            </a:r>
          </a:p>
          <a:p>
            <a:pPr marL="342900" indent="-342900" rtl="0">
              <a:buFont typeface="+mj-lt"/>
              <a:buAutoNum type="arabicPeriod"/>
            </a:pPr>
            <a:endParaRPr lang="en-GB" sz="2400" dirty="0"/>
          </a:p>
          <a:p>
            <a:pPr marL="342900" indent="-342900" rtl="0">
              <a:buFont typeface="+mj-lt"/>
              <a:buAutoNum type="arabicPeriod"/>
            </a:pPr>
            <a:r>
              <a:rPr lang="en-GB" sz="2400" b="1" dirty="0"/>
              <a:t>Structure </a:t>
            </a:r>
            <a:r>
              <a:rPr lang="en-GB" sz="2400" dirty="0"/>
              <a:t>of a Literature Review</a:t>
            </a:r>
          </a:p>
          <a:p>
            <a:pPr marL="342900" indent="-342900" rtl="0">
              <a:buFont typeface="+mj-lt"/>
              <a:buAutoNum type="arabicPeriod"/>
            </a:pPr>
            <a:endParaRPr lang="en-GB" sz="2400" dirty="0"/>
          </a:p>
          <a:p>
            <a:pPr marL="342900" indent="-342900" rtl="0">
              <a:buFont typeface="+mj-lt"/>
              <a:buAutoNum type="arabicPeriod"/>
            </a:pPr>
            <a:r>
              <a:rPr lang="en-GB" sz="3400" b="1" dirty="0"/>
              <a:t>Methodology of a Literature Review</a:t>
            </a:r>
          </a:p>
          <a:p>
            <a:pPr marL="342900" indent="-342900" rtl="0">
              <a:buFont typeface="+mj-lt"/>
              <a:buAutoNum type="arabicPeriod"/>
            </a:pPr>
            <a:endParaRPr lang="en-GB" sz="2400" dirty="0"/>
          </a:p>
          <a:p>
            <a:pPr marL="342900" indent="-342900">
              <a:buFont typeface="+mj-lt"/>
              <a:buAutoNum type="arabicPeriod"/>
            </a:pPr>
            <a:r>
              <a:rPr lang="en-GB" sz="2400" b="1" dirty="0"/>
              <a:t>Things to avoid</a:t>
            </a:r>
          </a:p>
          <a:p>
            <a:pPr marL="342900" indent="-342900">
              <a:buFont typeface="+mj-lt"/>
              <a:buAutoNum type="arabicPeriod"/>
            </a:pPr>
            <a:endParaRPr lang="en-GB" sz="2400" b="1" dirty="0"/>
          </a:p>
          <a:p>
            <a:pPr marL="342900" indent="-342900">
              <a:buFont typeface="+mj-lt"/>
              <a:buAutoNum type="arabicPeriod"/>
            </a:pPr>
            <a:r>
              <a:rPr lang="en-GB" sz="2400" b="1" dirty="0"/>
              <a:t>Academic writing/reading</a:t>
            </a:r>
            <a:endParaRPr lang="en-GB" sz="2400" dirty="0"/>
          </a:p>
          <a:p>
            <a:pPr marL="342900" indent="-342900" rtl="0">
              <a:buFont typeface="+mj-lt"/>
              <a:buAutoNum type="arabicPeriod"/>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rtl="0"/>
            <a:endParaRPr lang="en-GB" dirty="0"/>
          </a:p>
          <a:p>
            <a:pPr rtl="0"/>
            <a:endParaRPr lang="en-GB" dirty="0"/>
          </a:p>
          <a:p>
            <a:pPr rtl="0"/>
            <a:endParaRPr lang="en-GB" dirty="0"/>
          </a:p>
          <a:p>
            <a:pPr marL="285750" indent="-285750" rtl="0">
              <a:buFont typeface="Arial" panose="020B0604020202020204" pitchFamily="34" charset="0"/>
              <a:buChar char="•"/>
            </a:pPr>
            <a:endParaRPr lang="en-GB" dirty="0"/>
          </a:p>
        </p:txBody>
      </p:sp>
    </p:spTree>
    <p:extLst>
      <p:ext uri="{BB962C8B-B14F-4D97-AF65-F5344CB8AC3E}">
        <p14:creationId xmlns:p14="http://schemas.microsoft.com/office/powerpoint/2010/main" val="3055117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B058AA-ED16-3D99-86DF-1C08B8D25D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B84AAF-053A-BCF0-7FE3-38826CFBB9E6}"/>
              </a:ext>
            </a:extLst>
          </p:cNvPr>
          <p:cNvSpPr>
            <a:spLocks noGrp="1"/>
          </p:cNvSpPr>
          <p:nvPr>
            <p:ph type="title"/>
          </p:nvPr>
        </p:nvSpPr>
        <p:spPr/>
        <p:txBody>
          <a:bodyPr rtlCol="0">
            <a:normAutofit/>
          </a:bodyPr>
          <a:lstStyle/>
          <a:p>
            <a:pPr rtl="0"/>
            <a:r>
              <a:rPr lang="en-GB" sz="4400" b="1" dirty="0"/>
              <a:t>4) Methodology of a Literature Review</a:t>
            </a:r>
            <a:endParaRPr lang="en-GB" dirty="0"/>
          </a:p>
        </p:txBody>
      </p:sp>
      <p:sp>
        <p:nvSpPr>
          <p:cNvPr id="3" name="TextBox 2">
            <a:extLst>
              <a:ext uri="{FF2B5EF4-FFF2-40B4-BE49-F238E27FC236}">
                <a16:creationId xmlns:a16="http://schemas.microsoft.com/office/drawing/2014/main" id="{25380D90-B99D-1D21-BFE1-E01C97D895DE}"/>
              </a:ext>
            </a:extLst>
          </p:cNvPr>
          <p:cNvSpPr txBox="1"/>
          <p:nvPr/>
        </p:nvSpPr>
        <p:spPr>
          <a:xfrm>
            <a:off x="487680" y="1402080"/>
            <a:ext cx="11430000" cy="5170646"/>
          </a:xfrm>
          <a:prstGeom prst="rect">
            <a:avLst/>
          </a:prstGeom>
          <a:solidFill>
            <a:schemeClr val="accent1"/>
          </a:solidFill>
        </p:spPr>
        <p:txBody>
          <a:bodyPr wrap="square" rtlCol="0">
            <a:spAutoFit/>
          </a:bodyPr>
          <a:lstStyle/>
          <a:p>
            <a:r>
              <a:rPr lang="en-US" sz="2200" b="1" dirty="0">
                <a:solidFill>
                  <a:schemeClr val="bg1"/>
                </a:solidFill>
              </a:rPr>
              <a:t>This refers to the approach, methods, and processes used to:</a:t>
            </a:r>
          </a:p>
          <a:p>
            <a:r>
              <a:rPr lang="en-US" sz="2200" b="1" dirty="0">
                <a:solidFill>
                  <a:schemeClr val="bg1"/>
                </a:solidFill>
              </a:rPr>
              <a:t> 							gather, </a:t>
            </a:r>
          </a:p>
          <a:p>
            <a:r>
              <a:rPr lang="en-US" sz="2200" b="1" dirty="0">
                <a:solidFill>
                  <a:schemeClr val="bg1"/>
                </a:solidFill>
              </a:rPr>
              <a:t>							evaluate,</a:t>
            </a:r>
          </a:p>
          <a:p>
            <a:r>
              <a:rPr lang="en-US" sz="2200" b="1" dirty="0">
                <a:solidFill>
                  <a:schemeClr val="bg1"/>
                </a:solidFill>
              </a:rPr>
              <a:t>							and </a:t>
            </a:r>
            <a:r>
              <a:rPr lang="en-US" sz="2200" b="1" dirty="0" err="1">
                <a:solidFill>
                  <a:schemeClr val="bg1"/>
                </a:solidFill>
              </a:rPr>
              <a:t>analyse</a:t>
            </a:r>
            <a:r>
              <a:rPr lang="en-US" sz="2200" b="1" dirty="0">
                <a:solidFill>
                  <a:schemeClr val="bg1"/>
                </a:solidFill>
              </a:rPr>
              <a:t> relevant literature for a 							review. </a:t>
            </a:r>
          </a:p>
          <a:p>
            <a:endParaRPr lang="en-US" sz="2200" b="1" dirty="0">
              <a:solidFill>
                <a:schemeClr val="bg1"/>
              </a:solidFill>
            </a:endParaRPr>
          </a:p>
          <a:p>
            <a:r>
              <a:rPr lang="en-US" sz="2200" b="1" dirty="0">
                <a:solidFill>
                  <a:schemeClr val="bg1"/>
                </a:solidFill>
              </a:rPr>
              <a:t>It involves the procedures and techniques for collecting information, including: </a:t>
            </a:r>
          </a:p>
          <a:p>
            <a:r>
              <a:rPr lang="en-US" sz="2200" b="1" dirty="0">
                <a:solidFill>
                  <a:schemeClr val="bg1"/>
                </a:solidFill>
              </a:rPr>
              <a:t>							search for literature, </a:t>
            </a:r>
          </a:p>
          <a:p>
            <a:r>
              <a:rPr lang="en-US" sz="2200" b="1" dirty="0">
                <a:solidFill>
                  <a:schemeClr val="bg1"/>
                </a:solidFill>
              </a:rPr>
              <a:t>							creation of themes, </a:t>
            </a:r>
          </a:p>
          <a:p>
            <a:r>
              <a:rPr lang="en-US" sz="2200" b="1" dirty="0">
                <a:solidFill>
                  <a:schemeClr val="bg1"/>
                </a:solidFill>
              </a:rPr>
              <a:t>							ethical considerations,</a:t>
            </a:r>
          </a:p>
          <a:p>
            <a:r>
              <a:rPr lang="en-US" sz="2200" b="1" dirty="0">
                <a:solidFill>
                  <a:schemeClr val="bg1"/>
                </a:solidFill>
              </a:rPr>
              <a:t>							and the method of synthesizing and 							</a:t>
            </a:r>
            <a:r>
              <a:rPr lang="en-US" sz="2200" b="1" dirty="0" err="1">
                <a:solidFill>
                  <a:schemeClr val="bg1"/>
                </a:solidFill>
              </a:rPr>
              <a:t>analysing</a:t>
            </a:r>
            <a:r>
              <a:rPr lang="en-US" sz="2200" b="1" dirty="0">
                <a:solidFill>
                  <a:schemeClr val="bg1"/>
                </a:solidFill>
              </a:rPr>
              <a:t> the gathered information. </a:t>
            </a:r>
          </a:p>
          <a:p>
            <a:endParaRPr lang="en-US" sz="2200" b="1" dirty="0">
              <a:solidFill>
                <a:schemeClr val="bg1"/>
              </a:solidFill>
            </a:endParaRPr>
          </a:p>
          <a:p>
            <a:r>
              <a:rPr lang="en-US" sz="2200" b="1" dirty="0">
                <a:solidFill>
                  <a:schemeClr val="bg1"/>
                </a:solidFill>
              </a:rPr>
              <a:t>The methodology is designed to ensure a thorough, systematic, and unbiased examination of existing literature on a particular topic.</a:t>
            </a:r>
          </a:p>
        </p:txBody>
      </p:sp>
    </p:spTree>
    <p:extLst>
      <p:ext uri="{BB962C8B-B14F-4D97-AF65-F5344CB8AC3E}">
        <p14:creationId xmlns:p14="http://schemas.microsoft.com/office/powerpoint/2010/main" val="600953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en-GB" sz="4400" b="1" dirty="0"/>
              <a:t>4. Search for Literature</a:t>
            </a:r>
          </a:p>
        </p:txBody>
      </p:sp>
      <p:sp>
        <p:nvSpPr>
          <p:cNvPr id="9" name="Content Placeholder 2">
            <a:extLst>
              <a:ext uri="{FF2B5EF4-FFF2-40B4-BE49-F238E27FC236}">
                <a16:creationId xmlns:a16="http://schemas.microsoft.com/office/drawing/2014/main" id="{2622D869-A17F-C188-207D-0F23DB82003F}"/>
              </a:ext>
            </a:extLst>
          </p:cNvPr>
          <p:cNvSpPr>
            <a:spLocks noGrp="1"/>
          </p:cNvSpPr>
          <p:nvPr>
            <p:ph idx="1"/>
          </p:nvPr>
        </p:nvSpPr>
        <p:spPr>
          <a:xfrm>
            <a:off x="748454" y="1926909"/>
            <a:ext cx="10864426" cy="3986211"/>
          </a:xfrm>
          <a:solidFill>
            <a:schemeClr val="accent1"/>
          </a:solidFill>
        </p:spPr>
        <p:txBody>
          <a:bodyPr/>
          <a:lstStyle/>
          <a:p>
            <a:r>
              <a:rPr lang="en-GB" sz="3200" dirty="0">
                <a:solidFill>
                  <a:schemeClr val="bg1"/>
                </a:solidFill>
              </a:rPr>
              <a:t>Before you begin searching for literature, you need a clearly defined topic.</a:t>
            </a:r>
          </a:p>
          <a:p>
            <a:r>
              <a:rPr lang="en-GB" sz="3200" dirty="0">
                <a:solidFill>
                  <a:schemeClr val="bg1"/>
                </a:solidFill>
              </a:rPr>
              <a:t>You will have to choose a focus and develop a central question/statement to direct your search. You should be able to answer it based only on a review of existing publications.</a:t>
            </a:r>
          </a:p>
          <a:p>
            <a:endParaRPr lang="en-GB" dirty="0"/>
          </a:p>
        </p:txBody>
      </p:sp>
    </p:spTree>
    <p:extLst>
      <p:ext uri="{BB962C8B-B14F-4D97-AF65-F5344CB8AC3E}">
        <p14:creationId xmlns:p14="http://schemas.microsoft.com/office/powerpoint/2010/main" val="2853788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animEffect transition="in" filter="wipe(down)">
                                      <p:cBhvr>
                                        <p:cTn id="7"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sz="4400" b="1" dirty="0"/>
              <a:t>4) Search for Literature </a:t>
            </a:r>
            <a:r>
              <a:rPr lang="en-GB" dirty="0"/>
              <a:t>(Keywords and citations)</a:t>
            </a:r>
          </a:p>
        </p:txBody>
      </p:sp>
      <p:sp>
        <p:nvSpPr>
          <p:cNvPr id="8" name="Content Placeholder 2">
            <a:extLst>
              <a:ext uri="{FF2B5EF4-FFF2-40B4-BE49-F238E27FC236}">
                <a16:creationId xmlns:a16="http://schemas.microsoft.com/office/drawing/2014/main" id="{970C5C8F-1365-4450-A5D1-846E1184F573}"/>
              </a:ext>
            </a:extLst>
          </p:cNvPr>
          <p:cNvSpPr txBox="1">
            <a:spLocks/>
          </p:cNvSpPr>
          <p:nvPr/>
        </p:nvSpPr>
        <p:spPr>
          <a:xfrm>
            <a:off x="848360" y="2001520"/>
            <a:ext cx="10495280" cy="3992880"/>
          </a:xfrm>
          <a:prstGeom prst="rect">
            <a:avLst/>
          </a:prstGeom>
          <a:solidFill>
            <a:schemeClr val="accent1"/>
          </a:solidFill>
        </p:spPr>
        <p:txBody>
          <a:bodyPr vert="horz" lIns="0" tIns="45720" rIns="0" bIns="45720" rtlCol="0" anchor="b">
            <a:normAutofit/>
          </a:bodyPr>
          <a:lstStyle>
            <a:lvl1pPr marL="0" indent="0" algn="l" defTabSz="914400" rtl="0" eaLnBrk="1" latinLnBrk="0" hangingPunct="1">
              <a:lnSpc>
                <a:spcPct val="90000"/>
              </a:lnSpc>
              <a:spcBef>
                <a:spcPts val="0"/>
              </a:spcBef>
              <a:buFont typeface="Wingdings" panose="05000000000000000000" pitchFamily="2" charset="2"/>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600"/>
              </a:spcBef>
              <a:buFont typeface="Wingdings" panose="05000000000000000000" pitchFamily="2" charset="2"/>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600"/>
              </a:spcBef>
              <a:buFont typeface="Wingdings" panose="05000000000000000000" pitchFamily="2" charset="2"/>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600"/>
              </a:spcBef>
              <a:buFont typeface="Wingdings" panose="05000000000000000000" pitchFamily="2" charset="2"/>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600"/>
              </a:spcBef>
              <a:buFont typeface="Wingdings" panose="05000000000000000000" pitchFamily="2" charset="2"/>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9pPr>
          </a:lstStyle>
          <a:p>
            <a:pPr algn="ctr"/>
            <a:r>
              <a:rPr lang="en-GB" sz="3200" b="0" dirty="0">
                <a:solidFill>
                  <a:schemeClr val="bg1"/>
                </a:solidFill>
              </a:rPr>
              <a:t>  </a:t>
            </a:r>
            <a:r>
              <a:rPr lang="en-GB" sz="3000" dirty="0">
                <a:solidFill>
                  <a:schemeClr val="bg1"/>
                </a:solidFill>
              </a:rPr>
              <a:t>Start by creating a list of keywords related to your                research topic. Some databases to search for journals and articles include:</a:t>
            </a:r>
          </a:p>
          <a:p>
            <a:endParaRPr lang="en-GB" sz="3000" dirty="0">
              <a:solidFill>
                <a:schemeClr val="bg1"/>
              </a:solidFill>
            </a:endParaRPr>
          </a:p>
          <a:p>
            <a:r>
              <a:rPr lang="en-GB" sz="3000" dirty="0">
                <a:solidFill>
                  <a:schemeClr val="bg1"/>
                </a:solidFill>
              </a:rPr>
              <a:t>	ProQuest Central – UWTSD library catalogue</a:t>
            </a:r>
          </a:p>
          <a:p>
            <a:r>
              <a:rPr lang="en-GB" sz="3000" dirty="0">
                <a:solidFill>
                  <a:schemeClr val="bg1"/>
                </a:solidFill>
              </a:rPr>
              <a:t>	Google Scholar</a:t>
            </a:r>
          </a:p>
          <a:p>
            <a:r>
              <a:rPr lang="en-GB" sz="3000" dirty="0">
                <a:solidFill>
                  <a:schemeClr val="bg1"/>
                </a:solidFill>
              </a:rPr>
              <a:t>	JSTOR</a:t>
            </a:r>
          </a:p>
          <a:p>
            <a:r>
              <a:rPr lang="en-GB" sz="3000" dirty="0">
                <a:solidFill>
                  <a:schemeClr val="bg1"/>
                </a:solidFill>
              </a:rPr>
              <a:t>	EBSCO</a:t>
            </a:r>
          </a:p>
          <a:p>
            <a:endParaRPr lang="en-GB" dirty="0"/>
          </a:p>
        </p:txBody>
      </p:sp>
    </p:spTree>
    <p:extLst>
      <p:ext uri="{BB962C8B-B14F-4D97-AF65-F5344CB8AC3E}">
        <p14:creationId xmlns:p14="http://schemas.microsoft.com/office/powerpoint/2010/main" val="222449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11FC6-11E6-83BE-56C5-3EE2A478F2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C65926-801F-9588-B4F8-8FAEAFBFDF42}"/>
              </a:ext>
            </a:extLst>
          </p:cNvPr>
          <p:cNvSpPr>
            <a:spLocks noGrp="1"/>
          </p:cNvSpPr>
          <p:nvPr>
            <p:ph type="title"/>
          </p:nvPr>
        </p:nvSpPr>
        <p:spPr/>
        <p:txBody>
          <a:bodyPr rtlCol="0"/>
          <a:lstStyle/>
          <a:p>
            <a:pPr rtl="0"/>
            <a:r>
              <a:rPr lang="en-GB" sz="4400" b="1" dirty="0"/>
              <a:t>4) Search for Literature </a:t>
            </a:r>
            <a:r>
              <a:rPr lang="en-GB" dirty="0"/>
              <a:t>(Relevance)</a:t>
            </a:r>
          </a:p>
        </p:txBody>
      </p:sp>
      <p:sp>
        <p:nvSpPr>
          <p:cNvPr id="8" name="Content Placeholder 2">
            <a:extLst>
              <a:ext uri="{FF2B5EF4-FFF2-40B4-BE49-F238E27FC236}">
                <a16:creationId xmlns:a16="http://schemas.microsoft.com/office/drawing/2014/main" id="{166E9D14-6E2A-10D2-79ED-2700A0F932BC}"/>
              </a:ext>
            </a:extLst>
          </p:cNvPr>
          <p:cNvSpPr txBox="1">
            <a:spLocks/>
          </p:cNvSpPr>
          <p:nvPr/>
        </p:nvSpPr>
        <p:spPr>
          <a:xfrm>
            <a:off x="264160" y="1595120"/>
            <a:ext cx="11663680" cy="4612640"/>
          </a:xfrm>
          <a:prstGeom prst="rect">
            <a:avLst/>
          </a:prstGeom>
          <a:solidFill>
            <a:schemeClr val="accent1"/>
          </a:solidFill>
        </p:spPr>
        <p:txBody>
          <a:bodyPr vert="horz" lIns="0" tIns="45720" rIns="0" bIns="45720" rtlCol="0" anchor="b">
            <a:normAutofit fontScale="92500" lnSpcReduction="10000"/>
          </a:bodyPr>
          <a:lstStyle>
            <a:lvl1pPr marL="0" indent="0" algn="l" defTabSz="914400" rtl="0" eaLnBrk="1" latinLnBrk="0" hangingPunct="1">
              <a:lnSpc>
                <a:spcPct val="90000"/>
              </a:lnSpc>
              <a:spcBef>
                <a:spcPts val="0"/>
              </a:spcBef>
              <a:buFont typeface="Wingdings" panose="05000000000000000000" pitchFamily="2" charset="2"/>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600"/>
              </a:spcBef>
              <a:buFont typeface="Wingdings" panose="05000000000000000000" pitchFamily="2" charset="2"/>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600"/>
              </a:spcBef>
              <a:buFont typeface="Wingdings" panose="05000000000000000000" pitchFamily="2" charset="2"/>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600"/>
              </a:spcBef>
              <a:buFont typeface="Wingdings" panose="05000000000000000000" pitchFamily="2" charset="2"/>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600"/>
              </a:spcBef>
              <a:buFont typeface="Wingdings" panose="05000000000000000000" pitchFamily="2" charset="2"/>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9pPr>
          </a:lstStyle>
          <a:p>
            <a:pPr marL="342900" indent="-342900">
              <a:buFont typeface="Arial" panose="020B0604020202020204" pitchFamily="34" charset="0"/>
              <a:buChar char="•"/>
            </a:pPr>
            <a:r>
              <a:rPr lang="en-GB" sz="3200" dirty="0">
                <a:solidFill>
                  <a:schemeClr val="bg1"/>
                </a:solidFill>
              </a:rPr>
              <a:t>Read the abstract to find out whether an article is relevant to your question. When you find a useful book or article, you can check the reference list to find other relevant sources.</a:t>
            </a:r>
          </a:p>
          <a:p>
            <a:endParaRPr lang="en-GB" sz="3200" dirty="0">
              <a:solidFill>
                <a:schemeClr val="bg1"/>
              </a:solidFill>
            </a:endParaRPr>
          </a:p>
          <a:p>
            <a:pPr marL="342900" indent="-342900">
              <a:buFont typeface="Arial" panose="020B0604020202020204" pitchFamily="34" charset="0"/>
              <a:buChar char="•"/>
            </a:pPr>
            <a:r>
              <a:rPr lang="en-GB" sz="3200" dirty="0">
                <a:solidFill>
                  <a:schemeClr val="bg1"/>
                </a:solidFill>
              </a:rPr>
              <a:t>To identify the most important publications on your topic, take note of recurring citations. If the same authors, books or articles keep appearing in your reading, make sure to seek them out.</a:t>
            </a:r>
          </a:p>
          <a:p>
            <a:endParaRPr lang="en-GB" sz="3200" dirty="0">
              <a:solidFill>
                <a:schemeClr val="bg1"/>
              </a:solidFill>
            </a:endParaRPr>
          </a:p>
          <a:p>
            <a:pPr marL="342900" indent="-342900">
              <a:buFont typeface="Arial" panose="020B0604020202020204" pitchFamily="34" charset="0"/>
              <a:buChar char="•"/>
            </a:pPr>
            <a:r>
              <a:rPr lang="en-GB" sz="3200" dirty="0">
                <a:solidFill>
                  <a:schemeClr val="bg1"/>
                </a:solidFill>
              </a:rPr>
              <a:t>You can find out how many times an article has been cited on Google Scholar – a high citation count means the article has been influential in the field and should certainly be included in your literature review.</a:t>
            </a:r>
          </a:p>
        </p:txBody>
      </p:sp>
    </p:spTree>
    <p:extLst>
      <p:ext uri="{BB962C8B-B14F-4D97-AF65-F5344CB8AC3E}">
        <p14:creationId xmlns:p14="http://schemas.microsoft.com/office/powerpoint/2010/main" val="1630984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53111B-8EDD-B8B9-DD4A-281B5874CA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90B078-EBFD-7D51-CAC5-D6D0AFC30436}"/>
              </a:ext>
            </a:extLst>
          </p:cNvPr>
          <p:cNvSpPr>
            <a:spLocks noGrp="1"/>
          </p:cNvSpPr>
          <p:nvPr>
            <p:ph type="title"/>
          </p:nvPr>
        </p:nvSpPr>
        <p:spPr/>
        <p:txBody>
          <a:bodyPr rtlCol="0"/>
          <a:lstStyle/>
          <a:p>
            <a:pPr rtl="0"/>
            <a:r>
              <a:rPr lang="en-GB" sz="4400" b="1" dirty="0"/>
              <a:t>4) Creation of themes or patterns</a:t>
            </a:r>
            <a:endParaRPr lang="en-GB" dirty="0"/>
          </a:p>
        </p:txBody>
      </p:sp>
      <p:sp>
        <p:nvSpPr>
          <p:cNvPr id="8" name="Content Placeholder 2">
            <a:extLst>
              <a:ext uri="{FF2B5EF4-FFF2-40B4-BE49-F238E27FC236}">
                <a16:creationId xmlns:a16="http://schemas.microsoft.com/office/drawing/2014/main" id="{6B291CFA-89B5-8F40-DAF0-D98865A0B111}"/>
              </a:ext>
            </a:extLst>
          </p:cNvPr>
          <p:cNvSpPr txBox="1">
            <a:spLocks/>
          </p:cNvSpPr>
          <p:nvPr/>
        </p:nvSpPr>
        <p:spPr>
          <a:xfrm>
            <a:off x="969900" y="2260600"/>
            <a:ext cx="10252199" cy="2336800"/>
          </a:xfrm>
          <a:prstGeom prst="rect">
            <a:avLst/>
          </a:prstGeom>
          <a:solidFill>
            <a:schemeClr val="accent1"/>
          </a:solidFill>
        </p:spPr>
        <p:txBody>
          <a:bodyPr vert="horz" lIns="0" tIns="45720" rIns="0" bIns="45720" rtlCol="0" anchor="b">
            <a:normAutofit fontScale="92500" lnSpcReduction="10000"/>
          </a:bodyPr>
          <a:lstStyle>
            <a:lvl1pPr marL="0" indent="0" algn="l" defTabSz="914400" rtl="0" eaLnBrk="1" latinLnBrk="0" hangingPunct="1">
              <a:lnSpc>
                <a:spcPct val="90000"/>
              </a:lnSpc>
              <a:spcBef>
                <a:spcPts val="0"/>
              </a:spcBef>
              <a:buFont typeface="Wingdings" panose="05000000000000000000" pitchFamily="2" charset="2"/>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600"/>
              </a:spcBef>
              <a:buFont typeface="Wingdings" panose="05000000000000000000" pitchFamily="2" charset="2"/>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600"/>
              </a:spcBef>
              <a:buFont typeface="Wingdings" panose="05000000000000000000" pitchFamily="2" charset="2"/>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600"/>
              </a:spcBef>
              <a:buFont typeface="Wingdings" panose="05000000000000000000" pitchFamily="2" charset="2"/>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600"/>
              </a:spcBef>
              <a:buFont typeface="Wingdings" panose="05000000000000000000" pitchFamily="2" charset="2"/>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9pPr>
          </a:lstStyle>
          <a:p>
            <a:pPr marL="342900" indent="-342900">
              <a:buFont typeface="Arial" panose="020B0604020202020204" pitchFamily="34" charset="0"/>
              <a:buChar char="•"/>
            </a:pPr>
            <a:endParaRPr lang="en-US" sz="3200" dirty="0">
              <a:solidFill>
                <a:schemeClr val="bg1"/>
              </a:solidFill>
            </a:endParaRPr>
          </a:p>
          <a:p>
            <a:pPr marL="342900" indent="-342900">
              <a:buFont typeface="Arial" panose="020B0604020202020204" pitchFamily="34" charset="0"/>
              <a:buChar char="•"/>
            </a:pPr>
            <a:endParaRPr lang="en-US" sz="3200" dirty="0">
              <a:solidFill>
                <a:schemeClr val="bg1"/>
              </a:solidFill>
            </a:endParaRPr>
          </a:p>
          <a:p>
            <a:pPr marL="342900" indent="-342900">
              <a:buFont typeface="Arial" panose="020B0604020202020204" pitchFamily="34" charset="0"/>
              <a:buChar char="•"/>
            </a:pPr>
            <a:r>
              <a:rPr lang="en-US" sz="3200" dirty="0">
                <a:solidFill>
                  <a:schemeClr val="bg1"/>
                </a:solidFill>
              </a:rPr>
              <a:t>How did you arrive at themes or patterns? (thematic or chronological?)</a:t>
            </a:r>
          </a:p>
          <a:p>
            <a:endParaRPr lang="en-US" sz="3200" dirty="0">
              <a:solidFill>
                <a:schemeClr val="bg1"/>
              </a:solidFill>
            </a:endParaRPr>
          </a:p>
          <a:p>
            <a:pPr marL="342900" indent="-342900">
              <a:buFont typeface="Arial" panose="020B0604020202020204" pitchFamily="34" charset="0"/>
              <a:buChar char="•"/>
            </a:pPr>
            <a:r>
              <a:rPr lang="en-US" sz="3200" dirty="0">
                <a:solidFill>
                  <a:schemeClr val="bg1"/>
                </a:solidFill>
              </a:rPr>
              <a:t>What literature informed it? </a:t>
            </a:r>
          </a:p>
          <a:p>
            <a:endParaRPr lang="en-US" sz="3200" dirty="0">
              <a:solidFill>
                <a:schemeClr val="bg1"/>
              </a:solidFill>
            </a:endParaRPr>
          </a:p>
        </p:txBody>
      </p:sp>
    </p:spTree>
    <p:extLst>
      <p:ext uri="{BB962C8B-B14F-4D97-AF65-F5344CB8AC3E}">
        <p14:creationId xmlns:p14="http://schemas.microsoft.com/office/powerpoint/2010/main" val="2808200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EBC6F3-C421-484E-96DC-D3E097622B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C3BC4C-E988-C27A-FBBA-26C68C833C8D}"/>
              </a:ext>
            </a:extLst>
          </p:cNvPr>
          <p:cNvSpPr>
            <a:spLocks noGrp="1"/>
          </p:cNvSpPr>
          <p:nvPr>
            <p:ph type="title"/>
          </p:nvPr>
        </p:nvSpPr>
        <p:spPr/>
        <p:txBody>
          <a:bodyPr rtlCol="0"/>
          <a:lstStyle/>
          <a:p>
            <a:pPr rtl="0"/>
            <a:r>
              <a:rPr lang="en-GB" sz="4400" b="1" dirty="0"/>
              <a:t>4) Ethical considerations</a:t>
            </a:r>
            <a:endParaRPr lang="en-GB" dirty="0"/>
          </a:p>
        </p:txBody>
      </p:sp>
      <p:sp>
        <p:nvSpPr>
          <p:cNvPr id="8" name="Content Placeholder 2">
            <a:extLst>
              <a:ext uri="{FF2B5EF4-FFF2-40B4-BE49-F238E27FC236}">
                <a16:creationId xmlns:a16="http://schemas.microsoft.com/office/drawing/2014/main" id="{CB655D36-E3DF-CEA7-35C8-FEA6D05D7515}"/>
              </a:ext>
            </a:extLst>
          </p:cNvPr>
          <p:cNvSpPr txBox="1">
            <a:spLocks/>
          </p:cNvSpPr>
          <p:nvPr/>
        </p:nvSpPr>
        <p:spPr>
          <a:xfrm>
            <a:off x="2389950" y="2740660"/>
            <a:ext cx="7412100" cy="1376680"/>
          </a:xfrm>
          <a:prstGeom prst="rect">
            <a:avLst/>
          </a:prstGeom>
          <a:solidFill>
            <a:schemeClr val="accent1"/>
          </a:solidFill>
        </p:spPr>
        <p:txBody>
          <a:bodyPr vert="horz" lIns="0" tIns="45720" rIns="0" bIns="45720" rtlCol="0" anchor="b">
            <a:normAutofit lnSpcReduction="10000"/>
          </a:bodyPr>
          <a:lstStyle>
            <a:lvl1pPr marL="0" indent="0" algn="l" defTabSz="914400" rtl="0" eaLnBrk="1" latinLnBrk="0" hangingPunct="1">
              <a:lnSpc>
                <a:spcPct val="90000"/>
              </a:lnSpc>
              <a:spcBef>
                <a:spcPts val="0"/>
              </a:spcBef>
              <a:buFont typeface="Wingdings" panose="05000000000000000000" pitchFamily="2" charset="2"/>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600"/>
              </a:spcBef>
              <a:buFont typeface="Wingdings" panose="05000000000000000000" pitchFamily="2" charset="2"/>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600"/>
              </a:spcBef>
              <a:buFont typeface="Wingdings" panose="05000000000000000000" pitchFamily="2" charset="2"/>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600"/>
              </a:spcBef>
              <a:buFont typeface="Wingdings" panose="05000000000000000000" pitchFamily="2" charset="2"/>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600"/>
              </a:spcBef>
              <a:buFont typeface="Wingdings" panose="05000000000000000000" pitchFamily="2" charset="2"/>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9pPr>
          </a:lstStyle>
          <a:p>
            <a:pPr marL="342900" indent="-342900">
              <a:buFont typeface="Arial" panose="020B0604020202020204" pitchFamily="34" charset="0"/>
              <a:buChar char="•"/>
            </a:pPr>
            <a:endParaRPr lang="en-US" sz="3200" dirty="0">
              <a:solidFill>
                <a:schemeClr val="bg1"/>
              </a:solidFill>
            </a:endParaRPr>
          </a:p>
          <a:p>
            <a:pPr marL="342900" indent="-342900">
              <a:buFont typeface="Arial" panose="020B0604020202020204" pitchFamily="34" charset="0"/>
              <a:buChar char="•"/>
            </a:pPr>
            <a:endParaRPr lang="en-US" sz="3200" dirty="0">
              <a:solidFill>
                <a:schemeClr val="bg1"/>
              </a:solidFill>
            </a:endParaRPr>
          </a:p>
          <a:p>
            <a:pPr marL="342900" indent="-342900">
              <a:buFont typeface="Arial" panose="020B0604020202020204" pitchFamily="34" charset="0"/>
              <a:buChar char="•"/>
            </a:pPr>
            <a:r>
              <a:rPr lang="en-US" sz="3200" dirty="0">
                <a:solidFill>
                  <a:schemeClr val="bg1"/>
                </a:solidFill>
              </a:rPr>
              <a:t>Are you reviewing sensitive data?</a:t>
            </a:r>
          </a:p>
          <a:p>
            <a:endParaRPr lang="en-US" sz="3200" dirty="0">
              <a:solidFill>
                <a:schemeClr val="bg1"/>
              </a:solidFill>
            </a:endParaRPr>
          </a:p>
        </p:txBody>
      </p:sp>
    </p:spTree>
    <p:extLst>
      <p:ext uri="{BB962C8B-B14F-4D97-AF65-F5344CB8AC3E}">
        <p14:creationId xmlns:p14="http://schemas.microsoft.com/office/powerpoint/2010/main" val="2225024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4B04FC-4994-1118-2D1C-FE8D2B539F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ABD48F-39A3-CCB6-4ECB-6FEDA0D028D7}"/>
              </a:ext>
            </a:extLst>
          </p:cNvPr>
          <p:cNvSpPr>
            <a:spLocks noGrp="1"/>
          </p:cNvSpPr>
          <p:nvPr>
            <p:ph type="title"/>
          </p:nvPr>
        </p:nvSpPr>
        <p:spPr/>
        <p:txBody>
          <a:bodyPr rtlCol="0">
            <a:normAutofit fontScale="90000"/>
          </a:bodyPr>
          <a:lstStyle/>
          <a:p>
            <a:pPr rtl="0"/>
            <a:r>
              <a:rPr lang="en-GB" sz="4400" b="1" dirty="0"/>
              <a:t>4) Synthesising and Analysing Literature</a:t>
            </a:r>
            <a:endParaRPr lang="en-GB" dirty="0"/>
          </a:p>
        </p:txBody>
      </p:sp>
      <p:sp>
        <p:nvSpPr>
          <p:cNvPr id="8" name="Content Placeholder 2">
            <a:extLst>
              <a:ext uri="{FF2B5EF4-FFF2-40B4-BE49-F238E27FC236}">
                <a16:creationId xmlns:a16="http://schemas.microsoft.com/office/drawing/2014/main" id="{15F424D3-72EF-C794-B468-38D739538DFB}"/>
              </a:ext>
            </a:extLst>
          </p:cNvPr>
          <p:cNvSpPr txBox="1">
            <a:spLocks/>
          </p:cNvSpPr>
          <p:nvPr/>
        </p:nvSpPr>
        <p:spPr>
          <a:xfrm>
            <a:off x="508000" y="1442720"/>
            <a:ext cx="11389360" cy="4886960"/>
          </a:xfrm>
          <a:prstGeom prst="rect">
            <a:avLst/>
          </a:prstGeom>
          <a:solidFill>
            <a:schemeClr val="accent1"/>
          </a:solidFill>
        </p:spPr>
        <p:txBody>
          <a:bodyPr vert="horz" lIns="0" tIns="45720" rIns="0" bIns="45720" rtlCol="0" anchor="b">
            <a:normAutofit fontScale="92500" lnSpcReduction="20000"/>
          </a:bodyPr>
          <a:lstStyle>
            <a:lvl1pPr marL="0" indent="0" algn="l" defTabSz="914400" rtl="0" eaLnBrk="1" latinLnBrk="0" hangingPunct="1">
              <a:lnSpc>
                <a:spcPct val="90000"/>
              </a:lnSpc>
              <a:spcBef>
                <a:spcPts val="0"/>
              </a:spcBef>
              <a:buFont typeface="Wingdings" panose="05000000000000000000" pitchFamily="2" charset="2"/>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600"/>
              </a:spcBef>
              <a:buFont typeface="Wingdings" panose="05000000000000000000" pitchFamily="2" charset="2"/>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600"/>
              </a:spcBef>
              <a:buFont typeface="Wingdings" panose="05000000000000000000" pitchFamily="2" charset="2"/>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600"/>
              </a:spcBef>
              <a:buFont typeface="Wingdings" panose="05000000000000000000" pitchFamily="2" charset="2"/>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600"/>
              </a:spcBef>
              <a:buFont typeface="Wingdings" panose="05000000000000000000" pitchFamily="2" charset="2"/>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Wingdings" panose="05000000000000000000" pitchFamily="2" charset="2"/>
              <a:buNone/>
              <a:defRPr sz="1600" b="1" kern="1200">
                <a:solidFill>
                  <a:schemeClr val="tx1"/>
                </a:solidFill>
                <a:latin typeface="+mn-lt"/>
                <a:ea typeface="+mn-ea"/>
                <a:cs typeface="+mn-cs"/>
              </a:defRPr>
            </a:lvl9pPr>
          </a:lstStyle>
          <a:p>
            <a:endParaRPr lang="en-US" sz="1700" dirty="0">
              <a:solidFill>
                <a:schemeClr val="bg1"/>
              </a:solidFill>
            </a:endParaRPr>
          </a:p>
          <a:p>
            <a:pPr marL="342900" indent="-342900">
              <a:buFont typeface="Arial" panose="020B0604020202020204" pitchFamily="34" charset="0"/>
              <a:buChar char="•"/>
            </a:pPr>
            <a:endParaRPr lang="en-US" sz="3200" dirty="0">
              <a:solidFill>
                <a:schemeClr val="bg1"/>
              </a:solidFill>
            </a:endParaRPr>
          </a:p>
          <a:p>
            <a:pPr marL="457200" indent="-457200">
              <a:buFont typeface="Arial" panose="020B0604020202020204" pitchFamily="34" charset="0"/>
              <a:buChar char="•"/>
            </a:pPr>
            <a:r>
              <a:rPr lang="en-US" sz="3200" dirty="0" err="1">
                <a:solidFill>
                  <a:schemeClr val="bg1"/>
                </a:solidFill>
              </a:rPr>
              <a:t>Analyse</a:t>
            </a:r>
            <a:r>
              <a:rPr lang="en-US" sz="3200" dirty="0">
                <a:solidFill>
                  <a:schemeClr val="bg1"/>
                </a:solidFill>
              </a:rPr>
              <a:t> and Evaluate Sources - </a:t>
            </a:r>
            <a:r>
              <a:rPr lang="en-US" b="0" dirty="0">
                <a:solidFill>
                  <a:schemeClr val="bg1"/>
                </a:solidFill>
              </a:rPr>
              <a:t>How has the topic been investigated over time? What research and theories are available on my topic? </a:t>
            </a:r>
          </a:p>
          <a:p>
            <a:endParaRPr lang="en-US" sz="1500" b="0" dirty="0">
              <a:solidFill>
                <a:schemeClr val="bg1"/>
              </a:solidFill>
            </a:endParaRPr>
          </a:p>
          <a:p>
            <a:pPr marL="457200" indent="-457200">
              <a:buFont typeface="Arial" panose="020B0604020202020204" pitchFamily="34" charset="0"/>
              <a:buChar char="•"/>
            </a:pPr>
            <a:endParaRPr lang="en-US" dirty="0">
              <a:solidFill>
                <a:schemeClr val="bg1"/>
              </a:solidFill>
            </a:endParaRPr>
          </a:p>
          <a:p>
            <a:pPr marL="457200" indent="-457200">
              <a:buFont typeface="Arial" panose="020B0604020202020204" pitchFamily="34" charset="0"/>
              <a:buChar char="•"/>
            </a:pPr>
            <a:r>
              <a:rPr lang="en-US" sz="3200" dirty="0" err="1">
                <a:solidFill>
                  <a:schemeClr val="bg1"/>
                </a:solidFill>
              </a:rPr>
              <a:t>Organise</a:t>
            </a:r>
            <a:r>
              <a:rPr lang="en-US" sz="3200" dirty="0">
                <a:solidFill>
                  <a:schemeClr val="bg1"/>
                </a:solidFill>
              </a:rPr>
              <a:t> and </a:t>
            </a:r>
            <a:r>
              <a:rPr lang="en-US" sz="3200" dirty="0" err="1">
                <a:solidFill>
                  <a:schemeClr val="bg1"/>
                </a:solidFill>
              </a:rPr>
              <a:t>synthesise</a:t>
            </a:r>
            <a:r>
              <a:rPr lang="en-US" sz="3200" dirty="0">
                <a:solidFill>
                  <a:schemeClr val="bg1"/>
                </a:solidFill>
              </a:rPr>
              <a:t> - </a:t>
            </a:r>
            <a:r>
              <a:rPr lang="en-US" b="0" dirty="0">
                <a:solidFill>
                  <a:schemeClr val="bg1"/>
                </a:solidFill>
              </a:rPr>
              <a:t>Themes or patterns and how they relate or not. Build a persuasive and logical argument </a:t>
            </a:r>
          </a:p>
          <a:p>
            <a:pPr marL="457200" indent="-457200">
              <a:buFont typeface="Arial" panose="020B0604020202020204" pitchFamily="34" charset="0"/>
              <a:buChar char="•"/>
            </a:pPr>
            <a:endParaRPr lang="en-US" sz="1700" b="0" dirty="0">
              <a:solidFill>
                <a:schemeClr val="bg1"/>
              </a:solidFill>
            </a:endParaRPr>
          </a:p>
          <a:p>
            <a:pPr marL="457200" indent="-457200">
              <a:buFont typeface="Arial" panose="020B0604020202020204" pitchFamily="34" charset="0"/>
              <a:buChar char="•"/>
            </a:pPr>
            <a:endParaRPr lang="en-US" sz="3200" dirty="0">
              <a:solidFill>
                <a:schemeClr val="bg1"/>
              </a:solidFill>
            </a:endParaRPr>
          </a:p>
          <a:p>
            <a:pPr marL="457200" indent="-457200">
              <a:buFont typeface="Arial" panose="020B0604020202020204" pitchFamily="34" charset="0"/>
              <a:buChar char="•"/>
            </a:pPr>
            <a:r>
              <a:rPr lang="en-US" sz="3200" dirty="0">
                <a:solidFill>
                  <a:schemeClr val="bg1"/>
                </a:solidFill>
              </a:rPr>
              <a:t>The Gap - </a:t>
            </a:r>
            <a:r>
              <a:rPr lang="en-US" b="0" dirty="0">
                <a:solidFill>
                  <a:schemeClr val="bg1"/>
                </a:solidFill>
              </a:rPr>
              <a:t>To identify a ‘gap’ in the literature. What will your contribution be? How will it be different?</a:t>
            </a:r>
          </a:p>
          <a:p>
            <a:endParaRPr lang="en-US" sz="1700" b="0" dirty="0">
              <a:solidFill>
                <a:schemeClr val="bg1"/>
              </a:solidFill>
            </a:endParaRPr>
          </a:p>
          <a:p>
            <a:pPr marL="457200" indent="-457200">
              <a:buFont typeface="Arial" panose="020B0604020202020204" pitchFamily="34" charset="0"/>
              <a:buChar char="•"/>
            </a:pPr>
            <a:endParaRPr lang="en-US" dirty="0">
              <a:solidFill>
                <a:schemeClr val="bg1"/>
              </a:solidFill>
            </a:endParaRPr>
          </a:p>
          <a:p>
            <a:pPr marL="457200" indent="-457200">
              <a:buFont typeface="Arial" panose="020B0604020202020204" pitchFamily="34" charset="0"/>
              <a:buChar char="•"/>
            </a:pPr>
            <a:r>
              <a:rPr lang="en-US" sz="3200" dirty="0">
                <a:solidFill>
                  <a:schemeClr val="bg1"/>
                </a:solidFill>
              </a:rPr>
              <a:t>Develop your personal voice - </a:t>
            </a:r>
            <a:r>
              <a:rPr lang="en-US" sz="2600" b="0" dirty="0">
                <a:solidFill>
                  <a:schemeClr val="bg1"/>
                </a:solidFill>
              </a:rPr>
              <a:t>What are some of the strengths and weaknesses of existing research? What evidence is lacking or limited? Conclude by interpreting what was learned in relation to your own research</a:t>
            </a:r>
          </a:p>
          <a:p>
            <a:endParaRPr lang="en-US" sz="3200" dirty="0">
              <a:solidFill>
                <a:schemeClr val="bg1"/>
              </a:solidFill>
            </a:endParaRPr>
          </a:p>
        </p:txBody>
      </p:sp>
    </p:spTree>
    <p:extLst>
      <p:ext uri="{BB962C8B-B14F-4D97-AF65-F5344CB8AC3E}">
        <p14:creationId xmlns:p14="http://schemas.microsoft.com/office/powerpoint/2010/main" val="192621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964B57-52E5-8ADB-32A2-EC42520BC9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17939B-A804-A54F-6C93-70923217C7C7}"/>
              </a:ext>
            </a:extLst>
          </p:cNvPr>
          <p:cNvSpPr>
            <a:spLocks noGrp="1"/>
          </p:cNvSpPr>
          <p:nvPr>
            <p:ph type="ctrTitle"/>
          </p:nvPr>
        </p:nvSpPr>
        <p:spPr>
          <a:xfrm>
            <a:off x="447040" y="2292094"/>
            <a:ext cx="5120640" cy="2716786"/>
          </a:xfrm>
        </p:spPr>
        <p:txBody>
          <a:bodyPr rtlCol="0"/>
          <a:lstStyle/>
          <a:p>
            <a:pPr rtl="0"/>
            <a:r>
              <a:rPr lang="en-GB" dirty="0"/>
              <a:t>Literature Review</a:t>
            </a:r>
          </a:p>
        </p:txBody>
      </p:sp>
      <p:sp>
        <p:nvSpPr>
          <p:cNvPr id="3" name="Subtitle 2">
            <a:extLst>
              <a:ext uri="{FF2B5EF4-FFF2-40B4-BE49-F238E27FC236}">
                <a16:creationId xmlns:a16="http://schemas.microsoft.com/office/drawing/2014/main" id="{E62FBD33-1717-3908-8C66-BD8EEBD759C4}"/>
              </a:ext>
            </a:extLst>
          </p:cNvPr>
          <p:cNvSpPr>
            <a:spLocks noGrp="1"/>
          </p:cNvSpPr>
          <p:nvPr>
            <p:ph type="subTitle" idx="1"/>
          </p:nvPr>
        </p:nvSpPr>
        <p:spPr>
          <a:xfrm>
            <a:off x="6096000" y="1516887"/>
            <a:ext cx="5862320" cy="4267200"/>
          </a:xfrm>
        </p:spPr>
        <p:txBody>
          <a:bodyPr rtlCol="0"/>
          <a:lstStyle/>
          <a:p>
            <a:pPr marL="342900" indent="-342900" rtl="0">
              <a:buFont typeface="+mj-lt"/>
              <a:buAutoNum type="arabicPeriod"/>
            </a:pPr>
            <a:r>
              <a:rPr lang="en-GB" sz="2400" dirty="0"/>
              <a:t>What is a Literature Review?</a:t>
            </a:r>
          </a:p>
          <a:p>
            <a:pPr marL="342900" indent="-342900" rtl="0">
              <a:buFont typeface="+mj-lt"/>
              <a:buAutoNum type="arabicPeriod"/>
            </a:pPr>
            <a:endParaRPr lang="en-GB" sz="2400" dirty="0"/>
          </a:p>
          <a:p>
            <a:pPr marL="342900" indent="-342900" rtl="0">
              <a:buFont typeface="+mj-lt"/>
              <a:buAutoNum type="arabicPeriod"/>
            </a:pPr>
            <a:r>
              <a:rPr lang="en-GB" sz="2400" dirty="0"/>
              <a:t>Purpose of a Literature Review</a:t>
            </a:r>
          </a:p>
          <a:p>
            <a:pPr marL="342900" indent="-342900" rtl="0">
              <a:buFont typeface="+mj-lt"/>
              <a:buAutoNum type="arabicPeriod"/>
            </a:pPr>
            <a:endParaRPr lang="en-GB" sz="2400" dirty="0"/>
          </a:p>
          <a:p>
            <a:pPr marL="342900" indent="-342900" rtl="0">
              <a:buFont typeface="+mj-lt"/>
              <a:buAutoNum type="arabicPeriod"/>
            </a:pPr>
            <a:r>
              <a:rPr lang="en-GB" sz="2400" dirty="0"/>
              <a:t>Structure of a Literature Review</a:t>
            </a:r>
          </a:p>
          <a:p>
            <a:pPr marL="342900" indent="-342900" rtl="0">
              <a:buFont typeface="+mj-lt"/>
              <a:buAutoNum type="arabicPeriod"/>
            </a:pPr>
            <a:endParaRPr lang="en-GB" sz="2400" dirty="0"/>
          </a:p>
          <a:p>
            <a:pPr marL="342900" indent="-342900" rtl="0">
              <a:buFont typeface="+mj-lt"/>
              <a:buAutoNum type="arabicPeriod"/>
            </a:pPr>
            <a:r>
              <a:rPr lang="en-GB" sz="2400" dirty="0"/>
              <a:t>Methodology of a Literature Review</a:t>
            </a:r>
          </a:p>
          <a:p>
            <a:pPr marL="342900" indent="-342900" rtl="0">
              <a:buFont typeface="+mj-lt"/>
              <a:buAutoNum type="arabicPeriod"/>
            </a:pPr>
            <a:endParaRPr lang="en-GB" sz="2400" dirty="0"/>
          </a:p>
          <a:p>
            <a:pPr marL="342900" indent="-342900">
              <a:buFont typeface="+mj-lt"/>
              <a:buAutoNum type="arabicPeriod"/>
            </a:pPr>
            <a:r>
              <a:rPr lang="en-GB" sz="3600" b="1" dirty="0"/>
              <a:t>Things to avoid</a:t>
            </a:r>
          </a:p>
          <a:p>
            <a:pPr marL="342900" indent="-342900">
              <a:buFont typeface="+mj-lt"/>
              <a:buAutoNum type="arabicPeriod"/>
            </a:pPr>
            <a:endParaRPr lang="en-GB" sz="2400" b="1" dirty="0"/>
          </a:p>
          <a:p>
            <a:pPr marL="342900" indent="-342900">
              <a:buFont typeface="+mj-lt"/>
              <a:buAutoNum type="arabicPeriod"/>
            </a:pPr>
            <a:r>
              <a:rPr lang="en-GB" sz="2400" b="1" dirty="0"/>
              <a:t>Academic writing/reading</a:t>
            </a:r>
          </a:p>
          <a:p>
            <a:pPr marL="342900" indent="-342900" rtl="0">
              <a:buFont typeface="+mj-lt"/>
              <a:buAutoNum type="arabicPeriod"/>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rtl="0"/>
            <a:endParaRPr lang="en-GB" dirty="0"/>
          </a:p>
          <a:p>
            <a:pPr rtl="0"/>
            <a:endParaRPr lang="en-GB" dirty="0"/>
          </a:p>
          <a:p>
            <a:pPr rtl="0"/>
            <a:endParaRPr lang="en-GB" dirty="0"/>
          </a:p>
          <a:p>
            <a:pPr marL="285750" indent="-285750" rtl="0">
              <a:buFont typeface="Arial" panose="020B0604020202020204" pitchFamily="34" charset="0"/>
              <a:buChar char="•"/>
            </a:pPr>
            <a:endParaRPr lang="en-GB" dirty="0"/>
          </a:p>
        </p:txBody>
      </p:sp>
    </p:spTree>
    <p:extLst>
      <p:ext uri="{BB962C8B-B14F-4D97-AF65-F5344CB8AC3E}">
        <p14:creationId xmlns:p14="http://schemas.microsoft.com/office/powerpoint/2010/main" val="29094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EAE8C-CC39-7BF6-FCA4-AA12470955C3}"/>
              </a:ext>
            </a:extLst>
          </p:cNvPr>
          <p:cNvSpPr>
            <a:spLocks noGrp="1"/>
          </p:cNvSpPr>
          <p:nvPr>
            <p:ph type="title"/>
          </p:nvPr>
        </p:nvSpPr>
        <p:spPr/>
        <p:txBody>
          <a:bodyPr>
            <a:normAutofit/>
          </a:bodyPr>
          <a:lstStyle/>
          <a:p>
            <a:r>
              <a:rPr lang="en-GB" sz="3600" b="1" dirty="0"/>
              <a:t>5. Things to Avoid (1)</a:t>
            </a:r>
          </a:p>
        </p:txBody>
      </p:sp>
      <p:sp>
        <p:nvSpPr>
          <p:cNvPr id="4" name="Content Placeholder 3">
            <a:extLst>
              <a:ext uri="{FF2B5EF4-FFF2-40B4-BE49-F238E27FC236}">
                <a16:creationId xmlns:a16="http://schemas.microsoft.com/office/drawing/2014/main" id="{8E384EE8-F031-3B7B-1E7B-4DD388AAB2CF}"/>
              </a:ext>
            </a:extLst>
          </p:cNvPr>
          <p:cNvSpPr>
            <a:spLocks noGrp="1"/>
          </p:cNvSpPr>
          <p:nvPr>
            <p:ph sz="half" idx="2"/>
          </p:nvPr>
        </p:nvSpPr>
        <p:spPr>
          <a:xfrm>
            <a:off x="850900" y="1635760"/>
            <a:ext cx="10345420" cy="4714240"/>
          </a:xfrm>
          <a:solidFill>
            <a:schemeClr val="accent1"/>
          </a:solidFill>
        </p:spPr>
        <p:txBody>
          <a:bodyPr>
            <a:normAutofit fontScale="92500" lnSpcReduction="10000"/>
          </a:bodyPr>
          <a:lstStyle/>
          <a:p>
            <a:r>
              <a:rPr lang="en-GB" sz="2600" b="1" dirty="0">
                <a:solidFill>
                  <a:schemeClr val="bg1"/>
                </a:solidFill>
              </a:rPr>
              <a:t>Summarising </a:t>
            </a:r>
            <a:r>
              <a:rPr lang="en-GB" sz="2600" dirty="0">
                <a:solidFill>
                  <a:schemeClr val="bg1"/>
                </a:solidFill>
              </a:rPr>
              <a:t>- </a:t>
            </a:r>
            <a:r>
              <a:rPr lang="en-US" sz="2600" dirty="0">
                <a:solidFill>
                  <a:schemeClr val="bg1"/>
                </a:solidFill>
              </a:rPr>
              <a:t>Compiling all the work related to the topic and </a:t>
            </a:r>
            <a:r>
              <a:rPr lang="en-US" sz="2600" dirty="0" err="1">
                <a:solidFill>
                  <a:schemeClr val="bg1"/>
                </a:solidFill>
              </a:rPr>
              <a:t>summarising</a:t>
            </a:r>
            <a:r>
              <a:rPr lang="en-US" sz="2600" dirty="0">
                <a:solidFill>
                  <a:schemeClr val="bg1"/>
                </a:solidFill>
              </a:rPr>
              <a:t> it all.</a:t>
            </a:r>
          </a:p>
          <a:p>
            <a:r>
              <a:rPr lang="en-US" sz="2600" b="1" dirty="0">
                <a:solidFill>
                  <a:schemeClr val="bg1"/>
                </a:solidFill>
              </a:rPr>
              <a:t>Irrelevance </a:t>
            </a:r>
            <a:r>
              <a:rPr lang="en-US" sz="2600" dirty="0">
                <a:solidFill>
                  <a:schemeClr val="bg1"/>
                </a:solidFill>
              </a:rPr>
              <a:t>- Going off at a tangent. You need to mention only studies that are fully relevant to your chosen topic.</a:t>
            </a:r>
          </a:p>
          <a:p>
            <a:r>
              <a:rPr lang="en-US" sz="2600" b="1" dirty="0">
                <a:solidFill>
                  <a:schemeClr val="bg1"/>
                </a:solidFill>
              </a:rPr>
              <a:t>Using emotional phrases </a:t>
            </a:r>
            <a:r>
              <a:rPr lang="en-US" sz="2600" dirty="0">
                <a:solidFill>
                  <a:schemeClr val="bg1"/>
                </a:solidFill>
              </a:rPr>
              <a:t>- Avoid using emotional phrases in your literature review section. Remember, you are writing a literature review for the purpose of presenting the existing currents of thought on your research topic. This means you are only relaying what already exists in the research world of your topic. </a:t>
            </a:r>
          </a:p>
          <a:p>
            <a:r>
              <a:rPr lang="en-US" sz="2600" b="1" dirty="0">
                <a:solidFill>
                  <a:schemeClr val="bg1"/>
                </a:solidFill>
              </a:rPr>
              <a:t>Giving personal opinions in a Lit Review </a:t>
            </a:r>
            <a:r>
              <a:rPr lang="en-US" sz="2600" dirty="0">
                <a:solidFill>
                  <a:schemeClr val="bg1"/>
                </a:solidFill>
              </a:rPr>
              <a:t>- The literature review is supposed to be an unbiased display of already-existing thought and research around your topic. It is supposed to be objective, never subjective.</a:t>
            </a:r>
          </a:p>
          <a:p>
            <a:endParaRPr lang="en-US" dirty="0"/>
          </a:p>
          <a:p>
            <a:endParaRPr lang="en-US" dirty="0"/>
          </a:p>
          <a:p>
            <a:endParaRPr lang="en-US"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328442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0775A-70FD-5A59-F15A-61E49350D9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F6E263-97A5-34C4-2077-8EBEEC62E8C0}"/>
              </a:ext>
            </a:extLst>
          </p:cNvPr>
          <p:cNvSpPr>
            <a:spLocks noGrp="1"/>
          </p:cNvSpPr>
          <p:nvPr>
            <p:ph type="title"/>
          </p:nvPr>
        </p:nvSpPr>
        <p:spPr/>
        <p:txBody>
          <a:bodyPr>
            <a:normAutofit/>
          </a:bodyPr>
          <a:lstStyle/>
          <a:p>
            <a:r>
              <a:rPr lang="en-GB" sz="3600" b="1" dirty="0"/>
              <a:t>5. Things to Avoid (2)</a:t>
            </a:r>
          </a:p>
        </p:txBody>
      </p:sp>
      <p:sp>
        <p:nvSpPr>
          <p:cNvPr id="4" name="Content Placeholder 3">
            <a:extLst>
              <a:ext uri="{FF2B5EF4-FFF2-40B4-BE49-F238E27FC236}">
                <a16:creationId xmlns:a16="http://schemas.microsoft.com/office/drawing/2014/main" id="{04C1AA33-9F19-BDD6-B650-F243B3F33509}"/>
              </a:ext>
            </a:extLst>
          </p:cNvPr>
          <p:cNvSpPr>
            <a:spLocks noGrp="1"/>
          </p:cNvSpPr>
          <p:nvPr>
            <p:ph sz="half" idx="2"/>
          </p:nvPr>
        </p:nvSpPr>
        <p:spPr>
          <a:xfrm>
            <a:off x="850900" y="1635760"/>
            <a:ext cx="10345420" cy="4714240"/>
          </a:xfrm>
          <a:solidFill>
            <a:schemeClr val="accent1"/>
          </a:solidFill>
        </p:spPr>
        <p:txBody>
          <a:bodyPr>
            <a:normAutofit/>
          </a:bodyPr>
          <a:lstStyle/>
          <a:p>
            <a:r>
              <a:rPr lang="en-GB" sz="2600" b="1" dirty="0">
                <a:solidFill>
                  <a:schemeClr val="bg1"/>
                </a:solidFill>
              </a:rPr>
              <a:t>Giving no background </a:t>
            </a:r>
            <a:r>
              <a:rPr lang="en-GB" sz="2600" dirty="0">
                <a:solidFill>
                  <a:schemeClr val="bg1"/>
                </a:solidFill>
              </a:rPr>
              <a:t>- </a:t>
            </a:r>
            <a:r>
              <a:rPr lang="en-US" sz="2600" dirty="0">
                <a:solidFill>
                  <a:schemeClr val="bg1"/>
                </a:solidFill>
              </a:rPr>
              <a:t>Including a proper introductory part at the beginning of the main body of the literature review is imperative. </a:t>
            </a:r>
          </a:p>
          <a:p>
            <a:r>
              <a:rPr lang="en-US" sz="2600" b="1" dirty="0">
                <a:solidFill>
                  <a:schemeClr val="bg1"/>
                </a:solidFill>
              </a:rPr>
              <a:t>Bad organization and structure </a:t>
            </a:r>
            <a:r>
              <a:rPr lang="en-US" sz="2600" dirty="0">
                <a:solidFill>
                  <a:schemeClr val="bg1"/>
                </a:solidFill>
              </a:rPr>
              <a:t>- </a:t>
            </a:r>
            <a:r>
              <a:rPr lang="en-US" sz="2600">
                <a:solidFill>
                  <a:schemeClr val="bg1"/>
                </a:solidFill>
              </a:rPr>
              <a:t>Use sub-headings. </a:t>
            </a:r>
            <a:r>
              <a:rPr lang="en-US" sz="2600" dirty="0" err="1">
                <a:solidFill>
                  <a:schemeClr val="bg1"/>
                </a:solidFill>
              </a:rPr>
              <a:t>Organise</a:t>
            </a:r>
            <a:r>
              <a:rPr lang="en-US" sz="2600" dirty="0">
                <a:solidFill>
                  <a:schemeClr val="bg1"/>
                </a:solidFill>
              </a:rPr>
              <a:t> your literature reviews under each of these sub-headings. </a:t>
            </a:r>
          </a:p>
          <a:p>
            <a:r>
              <a:rPr lang="en-US" sz="2600" b="1" dirty="0">
                <a:solidFill>
                  <a:schemeClr val="bg1"/>
                </a:solidFill>
              </a:rPr>
              <a:t>Relying on direct quotations </a:t>
            </a:r>
            <a:r>
              <a:rPr lang="en-US" sz="2600" dirty="0">
                <a:solidFill>
                  <a:schemeClr val="bg1"/>
                </a:solidFill>
              </a:rPr>
              <a:t>- Do not insert too many direct quotations. Although it is ok to insert a few short direct quotations in your work, you should not rely on them too much. </a:t>
            </a:r>
          </a:p>
          <a:p>
            <a:r>
              <a:rPr lang="en-US" sz="2600" b="1" dirty="0">
                <a:solidFill>
                  <a:schemeClr val="bg1"/>
                </a:solidFill>
              </a:rPr>
              <a:t>Citing only ‘supportive’ sources - </a:t>
            </a:r>
            <a:r>
              <a:rPr lang="en-US" sz="2600" dirty="0">
                <a:solidFill>
                  <a:schemeClr val="bg1"/>
                </a:solidFill>
              </a:rPr>
              <a:t>Do not include just those arguments that support our own point of view. Understand that citing dissenting opinions will only strengthen your argument, not weaken it. </a:t>
            </a:r>
          </a:p>
          <a:p>
            <a:endParaRPr lang="en-US" sz="2600" dirty="0">
              <a:solidFill>
                <a:schemeClr val="bg1"/>
              </a:solidFill>
            </a:endParaRPr>
          </a:p>
          <a:p>
            <a:endParaRPr lang="en-US" dirty="0"/>
          </a:p>
          <a:p>
            <a:endParaRPr lang="en-US" dirty="0"/>
          </a:p>
          <a:p>
            <a:endParaRPr lang="en-US"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015749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6F893E-DE7C-A21E-7798-67C7178AEC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B60AFC-591E-9FB9-AE8F-6E6442D03063}"/>
              </a:ext>
            </a:extLst>
          </p:cNvPr>
          <p:cNvSpPr>
            <a:spLocks noGrp="1"/>
          </p:cNvSpPr>
          <p:nvPr>
            <p:ph type="title"/>
          </p:nvPr>
        </p:nvSpPr>
        <p:spPr/>
        <p:txBody>
          <a:bodyPr>
            <a:normAutofit/>
          </a:bodyPr>
          <a:lstStyle/>
          <a:p>
            <a:r>
              <a:rPr lang="en-GB" sz="3600" b="1" dirty="0"/>
              <a:t>5. Things to Avoid (3)</a:t>
            </a:r>
          </a:p>
        </p:txBody>
      </p:sp>
      <p:sp>
        <p:nvSpPr>
          <p:cNvPr id="4" name="Content Placeholder 3">
            <a:extLst>
              <a:ext uri="{FF2B5EF4-FFF2-40B4-BE49-F238E27FC236}">
                <a16:creationId xmlns:a16="http://schemas.microsoft.com/office/drawing/2014/main" id="{0E7B4995-5E1B-6DDE-4451-37252F6C5C9E}"/>
              </a:ext>
            </a:extLst>
          </p:cNvPr>
          <p:cNvSpPr>
            <a:spLocks noGrp="1"/>
          </p:cNvSpPr>
          <p:nvPr>
            <p:ph sz="half" idx="2"/>
          </p:nvPr>
        </p:nvSpPr>
        <p:spPr>
          <a:xfrm>
            <a:off x="850900" y="1635760"/>
            <a:ext cx="10345420" cy="1793240"/>
          </a:xfrm>
          <a:solidFill>
            <a:schemeClr val="accent1"/>
          </a:solidFill>
        </p:spPr>
        <p:txBody>
          <a:bodyPr>
            <a:normAutofit/>
          </a:bodyPr>
          <a:lstStyle/>
          <a:p>
            <a:r>
              <a:rPr lang="en-GB" sz="2600" b="1" dirty="0">
                <a:solidFill>
                  <a:schemeClr val="bg1"/>
                </a:solidFill>
              </a:rPr>
              <a:t>Usage of non-scholarly references </a:t>
            </a:r>
            <a:r>
              <a:rPr lang="en-GB" sz="2600" dirty="0">
                <a:solidFill>
                  <a:schemeClr val="bg1"/>
                </a:solidFill>
              </a:rPr>
              <a:t>- </a:t>
            </a:r>
            <a:r>
              <a:rPr lang="en-US" sz="2600" dirty="0">
                <a:solidFill>
                  <a:schemeClr val="bg1"/>
                </a:solidFill>
              </a:rPr>
              <a:t>Including articles from the Internet that claim to share professional opinions is absolute no-no. Include only those articles that are part of a scholarly journal online or have some academic credibility behind them. </a:t>
            </a:r>
          </a:p>
          <a:p>
            <a:endParaRPr lang="en-US" sz="2600" dirty="0">
              <a:solidFill>
                <a:schemeClr val="bg1"/>
              </a:solidFill>
            </a:endParaRPr>
          </a:p>
          <a:p>
            <a:endParaRPr lang="en-US" dirty="0"/>
          </a:p>
          <a:p>
            <a:endParaRPr lang="en-US" dirty="0"/>
          </a:p>
          <a:p>
            <a:endParaRPr lang="en-US" dirty="0"/>
          </a:p>
          <a:p>
            <a:pPr marL="0" indent="0">
              <a:buNone/>
            </a:pPr>
            <a:endParaRPr lang="en-GB" dirty="0"/>
          </a:p>
          <a:p>
            <a:pPr marL="0" indent="0">
              <a:buNone/>
            </a:pPr>
            <a:endParaRPr lang="en-GB" dirty="0"/>
          </a:p>
        </p:txBody>
      </p:sp>
      <p:pic>
        <p:nvPicPr>
          <p:cNvPr id="3" name="Picture 2">
            <a:extLst>
              <a:ext uri="{FF2B5EF4-FFF2-40B4-BE49-F238E27FC236}">
                <a16:creationId xmlns:a16="http://schemas.microsoft.com/office/drawing/2014/main" id="{53992750-E7DD-B882-B70E-D0F03C9C63C9}"/>
              </a:ext>
            </a:extLst>
          </p:cNvPr>
          <p:cNvPicPr>
            <a:picLocks noChangeAspect="1"/>
          </p:cNvPicPr>
          <p:nvPr/>
        </p:nvPicPr>
        <p:blipFill rotWithShape="1">
          <a:blip r:embed="rId2"/>
          <a:srcRect b="22817"/>
          <a:stretch/>
        </p:blipFill>
        <p:spPr>
          <a:xfrm>
            <a:off x="3249160" y="3557833"/>
            <a:ext cx="5692162" cy="3127447"/>
          </a:xfrm>
          <a:prstGeom prst="rect">
            <a:avLst/>
          </a:prstGeom>
        </p:spPr>
      </p:pic>
    </p:spTree>
    <p:extLst>
      <p:ext uri="{BB962C8B-B14F-4D97-AF65-F5344CB8AC3E}">
        <p14:creationId xmlns:p14="http://schemas.microsoft.com/office/powerpoint/2010/main" val="4020049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55B94D-8B25-B195-C260-D66EC012D30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D0DDC912-3299-BBC9-4D2B-27E47C5367AE}"/>
              </a:ext>
            </a:extLst>
          </p:cNvPr>
          <p:cNvPicPr>
            <a:picLocks noChangeAspect="1"/>
          </p:cNvPicPr>
          <p:nvPr/>
        </p:nvPicPr>
        <p:blipFill>
          <a:blip r:embed="rId3"/>
          <a:stretch>
            <a:fillRect/>
          </a:stretch>
        </p:blipFill>
        <p:spPr>
          <a:xfrm>
            <a:off x="6614453" y="275785"/>
            <a:ext cx="4896533" cy="630643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TextBox 5">
            <a:extLst>
              <a:ext uri="{FF2B5EF4-FFF2-40B4-BE49-F238E27FC236}">
                <a16:creationId xmlns:a16="http://schemas.microsoft.com/office/drawing/2014/main" id="{2AFD9D2E-81A5-218B-98D4-B0A4381E6FBA}"/>
              </a:ext>
            </a:extLst>
          </p:cNvPr>
          <p:cNvSpPr txBox="1"/>
          <p:nvPr/>
        </p:nvSpPr>
        <p:spPr>
          <a:xfrm>
            <a:off x="853440" y="203200"/>
            <a:ext cx="4896533" cy="1015663"/>
          </a:xfrm>
          <a:prstGeom prst="rect">
            <a:avLst/>
          </a:prstGeom>
          <a:noFill/>
        </p:spPr>
        <p:txBody>
          <a:bodyPr wrap="square" rtlCol="0">
            <a:spAutoFit/>
          </a:bodyPr>
          <a:lstStyle/>
          <a:p>
            <a:pPr algn="ctr"/>
            <a:r>
              <a:rPr lang="en-GB" sz="6000" b="1" u="sng" dirty="0"/>
              <a:t>Task</a:t>
            </a:r>
          </a:p>
        </p:txBody>
      </p:sp>
      <p:pic>
        <p:nvPicPr>
          <p:cNvPr id="4" name="Picture 3">
            <a:extLst>
              <a:ext uri="{FF2B5EF4-FFF2-40B4-BE49-F238E27FC236}">
                <a16:creationId xmlns:a16="http://schemas.microsoft.com/office/drawing/2014/main" id="{960B1A66-6E5D-8A69-7D61-E548C2ACFF01}"/>
              </a:ext>
            </a:extLst>
          </p:cNvPr>
          <p:cNvPicPr>
            <a:picLocks noChangeAspect="1"/>
          </p:cNvPicPr>
          <p:nvPr/>
        </p:nvPicPr>
        <p:blipFill rotWithShape="1">
          <a:blip r:embed="rId4"/>
          <a:srcRect r="49266"/>
          <a:stretch/>
        </p:blipFill>
        <p:spPr>
          <a:xfrm>
            <a:off x="145194" y="1771419"/>
            <a:ext cx="5432354" cy="4810796"/>
          </a:xfrm>
          <a:prstGeom prst="rect">
            <a:avLst/>
          </a:prstGeom>
        </p:spPr>
      </p:pic>
      <p:pic>
        <p:nvPicPr>
          <p:cNvPr id="8" name="Picture 7">
            <a:extLst>
              <a:ext uri="{FF2B5EF4-FFF2-40B4-BE49-F238E27FC236}">
                <a16:creationId xmlns:a16="http://schemas.microsoft.com/office/drawing/2014/main" id="{433C88BA-33C4-4916-AADB-B2294AA13235}"/>
              </a:ext>
            </a:extLst>
          </p:cNvPr>
          <p:cNvPicPr>
            <a:picLocks noChangeAspect="1"/>
          </p:cNvPicPr>
          <p:nvPr/>
        </p:nvPicPr>
        <p:blipFill>
          <a:blip r:embed="rId5"/>
          <a:stretch>
            <a:fillRect/>
          </a:stretch>
        </p:blipFill>
        <p:spPr>
          <a:xfrm>
            <a:off x="853440" y="1552313"/>
            <a:ext cx="4934639" cy="438211"/>
          </a:xfrm>
          <a:prstGeom prst="rect">
            <a:avLst/>
          </a:prstGeom>
        </p:spPr>
      </p:pic>
    </p:spTree>
    <p:extLst>
      <p:ext uri="{BB962C8B-B14F-4D97-AF65-F5344CB8AC3E}">
        <p14:creationId xmlns:p14="http://schemas.microsoft.com/office/powerpoint/2010/main" val="2196059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50F10A-4F6A-6872-EEEB-205787BA007B}"/>
              </a:ext>
            </a:extLst>
          </p:cNvPr>
          <p:cNvPicPr>
            <a:picLocks noChangeAspect="1"/>
          </p:cNvPicPr>
          <p:nvPr/>
        </p:nvPicPr>
        <p:blipFill>
          <a:blip r:embed="rId2"/>
          <a:stretch>
            <a:fillRect/>
          </a:stretch>
        </p:blipFill>
        <p:spPr>
          <a:xfrm>
            <a:off x="6361845" y="320218"/>
            <a:ext cx="5147361" cy="6335009"/>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4" name="Picture 3">
            <a:extLst>
              <a:ext uri="{FF2B5EF4-FFF2-40B4-BE49-F238E27FC236}">
                <a16:creationId xmlns:a16="http://schemas.microsoft.com/office/drawing/2014/main" id="{70379171-D404-8FD1-F2C0-6CBF1F26126D}"/>
              </a:ext>
            </a:extLst>
          </p:cNvPr>
          <p:cNvPicPr>
            <a:picLocks noChangeAspect="1"/>
          </p:cNvPicPr>
          <p:nvPr/>
        </p:nvPicPr>
        <p:blipFill>
          <a:blip r:embed="rId3"/>
          <a:stretch>
            <a:fillRect/>
          </a:stretch>
        </p:blipFill>
        <p:spPr>
          <a:xfrm>
            <a:off x="615383" y="170108"/>
            <a:ext cx="5273497" cy="6687892"/>
          </a:xfrm>
          <a:prstGeom prst="rect">
            <a:avLst/>
          </a:prstGeom>
        </p:spPr>
      </p:pic>
    </p:spTree>
    <p:extLst>
      <p:ext uri="{BB962C8B-B14F-4D97-AF65-F5344CB8AC3E}">
        <p14:creationId xmlns:p14="http://schemas.microsoft.com/office/powerpoint/2010/main" val="1038354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9F5B80-59F7-BEE9-94C2-55AA7B9F4D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2A383B-01DE-B3BD-1383-A55F4A0D5A2C}"/>
              </a:ext>
            </a:extLst>
          </p:cNvPr>
          <p:cNvSpPr>
            <a:spLocks noGrp="1"/>
          </p:cNvSpPr>
          <p:nvPr>
            <p:ph type="ctrTitle"/>
          </p:nvPr>
        </p:nvSpPr>
        <p:spPr>
          <a:xfrm>
            <a:off x="447040" y="2292094"/>
            <a:ext cx="5120640" cy="2716786"/>
          </a:xfrm>
        </p:spPr>
        <p:txBody>
          <a:bodyPr rtlCol="0"/>
          <a:lstStyle/>
          <a:p>
            <a:pPr rtl="0"/>
            <a:r>
              <a:rPr lang="en-GB" dirty="0"/>
              <a:t>Literature Review</a:t>
            </a:r>
          </a:p>
        </p:txBody>
      </p:sp>
      <p:sp>
        <p:nvSpPr>
          <p:cNvPr id="3" name="Subtitle 2">
            <a:extLst>
              <a:ext uri="{FF2B5EF4-FFF2-40B4-BE49-F238E27FC236}">
                <a16:creationId xmlns:a16="http://schemas.microsoft.com/office/drawing/2014/main" id="{4C763E17-A849-5F1E-89A7-2DFE0A552C02}"/>
              </a:ext>
            </a:extLst>
          </p:cNvPr>
          <p:cNvSpPr>
            <a:spLocks noGrp="1"/>
          </p:cNvSpPr>
          <p:nvPr>
            <p:ph type="subTitle" idx="1"/>
          </p:nvPr>
        </p:nvSpPr>
        <p:spPr>
          <a:xfrm>
            <a:off x="6096000" y="1516887"/>
            <a:ext cx="5862320" cy="4267200"/>
          </a:xfrm>
        </p:spPr>
        <p:txBody>
          <a:bodyPr rtlCol="0"/>
          <a:lstStyle/>
          <a:p>
            <a:pPr marL="342900" indent="-342900" rtl="0">
              <a:buFont typeface="+mj-lt"/>
              <a:buAutoNum type="arabicPeriod"/>
            </a:pPr>
            <a:r>
              <a:rPr lang="en-GB" sz="2400" dirty="0"/>
              <a:t>What is a Literature Review?</a:t>
            </a:r>
          </a:p>
          <a:p>
            <a:pPr marL="342900" indent="-342900" rtl="0">
              <a:buFont typeface="+mj-lt"/>
              <a:buAutoNum type="arabicPeriod"/>
            </a:pPr>
            <a:endParaRPr lang="en-GB" sz="2400" dirty="0"/>
          </a:p>
          <a:p>
            <a:pPr marL="342900" indent="-342900" rtl="0">
              <a:buFont typeface="+mj-lt"/>
              <a:buAutoNum type="arabicPeriod"/>
            </a:pPr>
            <a:r>
              <a:rPr lang="en-GB" sz="2400" dirty="0"/>
              <a:t>Purpose of a Literature Review</a:t>
            </a:r>
          </a:p>
          <a:p>
            <a:pPr marL="342900" indent="-342900" rtl="0">
              <a:buFont typeface="+mj-lt"/>
              <a:buAutoNum type="arabicPeriod"/>
            </a:pPr>
            <a:endParaRPr lang="en-GB" sz="2400" dirty="0"/>
          </a:p>
          <a:p>
            <a:pPr marL="342900" indent="-342900" rtl="0">
              <a:buFont typeface="+mj-lt"/>
              <a:buAutoNum type="arabicPeriod"/>
            </a:pPr>
            <a:r>
              <a:rPr lang="en-GB" sz="2400" dirty="0"/>
              <a:t>Structure of a Literature Review</a:t>
            </a:r>
          </a:p>
          <a:p>
            <a:pPr marL="342900" indent="-342900" rtl="0">
              <a:buFont typeface="+mj-lt"/>
              <a:buAutoNum type="arabicPeriod"/>
            </a:pPr>
            <a:endParaRPr lang="en-GB" sz="2400" dirty="0"/>
          </a:p>
          <a:p>
            <a:pPr marL="342900" indent="-342900" rtl="0">
              <a:buFont typeface="+mj-lt"/>
              <a:buAutoNum type="arabicPeriod"/>
            </a:pPr>
            <a:r>
              <a:rPr lang="en-GB" sz="2400" dirty="0"/>
              <a:t>Methodology of a Literature Review</a:t>
            </a:r>
          </a:p>
          <a:p>
            <a:pPr marL="342900" indent="-342900" rtl="0">
              <a:buFont typeface="+mj-lt"/>
              <a:buAutoNum type="arabicPeriod"/>
            </a:pPr>
            <a:endParaRPr lang="en-GB" sz="2400" dirty="0"/>
          </a:p>
          <a:p>
            <a:pPr marL="342900" indent="-342900">
              <a:buFont typeface="+mj-lt"/>
              <a:buAutoNum type="arabicPeriod"/>
            </a:pPr>
            <a:r>
              <a:rPr lang="en-GB" sz="2400" dirty="0"/>
              <a:t>Things to avoid</a:t>
            </a:r>
          </a:p>
          <a:p>
            <a:pPr marL="342900" indent="-342900">
              <a:buFont typeface="+mj-lt"/>
              <a:buAutoNum type="arabicPeriod"/>
            </a:pPr>
            <a:endParaRPr lang="en-GB" sz="2400" b="1" dirty="0"/>
          </a:p>
          <a:p>
            <a:pPr marL="342900" indent="-342900">
              <a:buFont typeface="+mj-lt"/>
              <a:buAutoNum type="arabicPeriod"/>
            </a:pPr>
            <a:r>
              <a:rPr lang="en-GB" sz="3600" b="1" dirty="0"/>
              <a:t>Academic writing/reading</a:t>
            </a:r>
          </a:p>
          <a:p>
            <a:pPr marL="342900" indent="-342900" rtl="0">
              <a:buFont typeface="+mj-lt"/>
              <a:buAutoNum type="arabicPeriod"/>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rtl="0"/>
            <a:endParaRPr lang="en-GB" dirty="0"/>
          </a:p>
          <a:p>
            <a:pPr rtl="0"/>
            <a:endParaRPr lang="en-GB" dirty="0"/>
          </a:p>
          <a:p>
            <a:pPr rtl="0"/>
            <a:endParaRPr lang="en-GB" dirty="0"/>
          </a:p>
          <a:p>
            <a:pPr marL="285750" indent="-285750" rtl="0">
              <a:buFont typeface="Arial" panose="020B0604020202020204" pitchFamily="34" charset="0"/>
              <a:buChar char="•"/>
            </a:pPr>
            <a:endParaRPr lang="en-GB" dirty="0"/>
          </a:p>
        </p:txBody>
      </p:sp>
    </p:spTree>
    <p:extLst>
      <p:ext uri="{BB962C8B-B14F-4D97-AF65-F5344CB8AC3E}">
        <p14:creationId xmlns:p14="http://schemas.microsoft.com/office/powerpoint/2010/main" val="1300336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en-GB" sz="3600" b="1" dirty="0"/>
              <a:t>6. Academic Writing</a:t>
            </a:r>
          </a:p>
        </p:txBody>
      </p:sp>
      <p:sp>
        <p:nvSpPr>
          <p:cNvPr id="4" name="Text Placeholder 3"/>
          <p:cNvSpPr>
            <a:spLocks noGrp="1"/>
          </p:cNvSpPr>
          <p:nvPr>
            <p:ph type="body" sz="half" idx="2"/>
          </p:nvPr>
        </p:nvSpPr>
        <p:spPr>
          <a:xfrm>
            <a:off x="640080" y="1600200"/>
            <a:ext cx="4460240" cy="4572000"/>
          </a:xfrm>
        </p:spPr>
        <p:txBody>
          <a:bodyPr rtlCol="0"/>
          <a:lstStyle/>
          <a:p>
            <a:pPr rtl="0"/>
            <a:r>
              <a:rPr lang="en-US" sz="2800" b="1" dirty="0"/>
              <a:t>As you write, consider:</a:t>
            </a:r>
          </a:p>
          <a:p>
            <a:pPr rtl="0"/>
            <a:endParaRPr lang="en-US" sz="2400" b="1" dirty="0"/>
          </a:p>
          <a:p>
            <a:pPr rtl="0"/>
            <a:r>
              <a:rPr lang="en-US" sz="2400" dirty="0"/>
              <a:t>What do I think about this?</a:t>
            </a:r>
          </a:p>
          <a:p>
            <a:pPr rtl="0"/>
            <a:r>
              <a:rPr lang="en-US" sz="2400" dirty="0"/>
              <a:t>How is this relevant to my assignment?</a:t>
            </a:r>
          </a:p>
          <a:p>
            <a:pPr rtl="0"/>
            <a:r>
              <a:rPr lang="en-US" sz="2400" dirty="0"/>
              <a:t>How does this compare to other research I have read?</a:t>
            </a:r>
          </a:p>
          <a:p>
            <a:pPr rtl="0"/>
            <a:endParaRPr lang="en-GB" dirty="0"/>
          </a:p>
        </p:txBody>
      </p:sp>
      <p:pic>
        <p:nvPicPr>
          <p:cNvPr id="5" name="Picture Placeholder 4" descr="Close-up of books on shelves with more books blurred in foreground and background"/>
          <p:cNvPicPr>
            <a:picLocks noGrp="1" noChangeAspect="1"/>
          </p:cNvPicPr>
          <p:nvPr>
            <p:ph type="pic" idx="1"/>
          </p:nvPr>
        </p:nvPicPr>
        <p:blipFill>
          <a:blip r:embed="rId3" cstate="print">
            <a:extLst>
              <a:ext uri="{28A0092B-C50C-407E-A947-70E740481C1C}">
                <a14:useLocalDpi xmlns:a14="http://schemas.microsoft.com/office/drawing/2010/main" val="0"/>
              </a:ext>
            </a:extLst>
          </a:blip>
          <a:srcRect l="3155" r="3155"/>
          <a:stretch>
            <a:fillRect/>
          </a:stretch>
        </p:blipFill>
        <p:spPr>
          <a:xfrm>
            <a:off x="5284591" y="1600200"/>
            <a:ext cx="6430912" cy="4572001"/>
          </a:xfrm>
        </p:spPr>
      </p:pic>
    </p:spTree>
    <p:extLst>
      <p:ext uri="{BB962C8B-B14F-4D97-AF65-F5344CB8AC3E}">
        <p14:creationId xmlns:p14="http://schemas.microsoft.com/office/powerpoint/2010/main" val="3683544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B1B932-C44F-DAA0-1839-5861A494E5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0BB10B-6D21-63A8-86FF-19B8C5C73D1D}"/>
              </a:ext>
            </a:extLst>
          </p:cNvPr>
          <p:cNvSpPr>
            <a:spLocks noGrp="1"/>
          </p:cNvSpPr>
          <p:nvPr>
            <p:ph type="title"/>
          </p:nvPr>
        </p:nvSpPr>
        <p:spPr/>
        <p:txBody>
          <a:bodyPr rtlCol="0">
            <a:normAutofit/>
          </a:bodyPr>
          <a:lstStyle/>
          <a:p>
            <a:pPr rtl="0"/>
            <a:r>
              <a:rPr lang="en-GB" sz="3600" b="1" dirty="0"/>
              <a:t>6. Academic Writing</a:t>
            </a:r>
          </a:p>
        </p:txBody>
      </p:sp>
      <p:sp>
        <p:nvSpPr>
          <p:cNvPr id="4" name="Text Placeholder 3">
            <a:extLst>
              <a:ext uri="{FF2B5EF4-FFF2-40B4-BE49-F238E27FC236}">
                <a16:creationId xmlns:a16="http://schemas.microsoft.com/office/drawing/2014/main" id="{D9991B0F-68DC-8829-FFD2-3DAAD86543BB}"/>
              </a:ext>
            </a:extLst>
          </p:cNvPr>
          <p:cNvSpPr>
            <a:spLocks noGrp="1"/>
          </p:cNvSpPr>
          <p:nvPr>
            <p:ph type="body" sz="half" idx="2"/>
          </p:nvPr>
        </p:nvSpPr>
        <p:spPr>
          <a:xfrm>
            <a:off x="1026160" y="2103120"/>
            <a:ext cx="4734560" cy="3611880"/>
          </a:xfrm>
          <a:solidFill>
            <a:schemeClr val="accent1"/>
          </a:solidFill>
        </p:spPr>
        <p:txBody>
          <a:bodyPr rtlCol="0">
            <a:normAutofit fontScale="92500" lnSpcReduction="10000"/>
          </a:bodyPr>
          <a:lstStyle/>
          <a:p>
            <a:pPr rtl="0"/>
            <a:r>
              <a:rPr lang="en-US" sz="2800" b="1" dirty="0">
                <a:solidFill>
                  <a:schemeClr val="bg1"/>
                </a:solidFill>
              </a:rPr>
              <a:t>Be tentative:</a:t>
            </a:r>
          </a:p>
          <a:p>
            <a:pPr rtl="0"/>
            <a:endParaRPr lang="en-US" sz="2400" b="1" dirty="0">
              <a:solidFill>
                <a:schemeClr val="bg1"/>
              </a:solidFill>
            </a:endParaRPr>
          </a:p>
          <a:p>
            <a:pPr marL="342900" indent="-342900">
              <a:buFont typeface="Arial" panose="020B0604020202020204" pitchFamily="34" charset="0"/>
              <a:buChar char="•"/>
            </a:pPr>
            <a:r>
              <a:rPr lang="en-GB" sz="3200" dirty="0">
                <a:solidFill>
                  <a:schemeClr val="bg1"/>
                </a:solidFill>
              </a:rPr>
              <a:t>This suggests</a:t>
            </a:r>
          </a:p>
          <a:p>
            <a:pPr marL="342900" indent="-342900">
              <a:buFont typeface="Arial" panose="020B0604020202020204" pitchFamily="34" charset="0"/>
              <a:buChar char="•"/>
            </a:pPr>
            <a:r>
              <a:rPr lang="en-GB" sz="3200" dirty="0">
                <a:solidFill>
                  <a:schemeClr val="bg1"/>
                </a:solidFill>
              </a:rPr>
              <a:t>This indicates</a:t>
            </a:r>
          </a:p>
          <a:p>
            <a:pPr marL="342900" indent="-342900">
              <a:buFont typeface="Arial" panose="020B0604020202020204" pitchFamily="34" charset="0"/>
              <a:buChar char="•"/>
            </a:pPr>
            <a:r>
              <a:rPr lang="en-GB" sz="3200" dirty="0">
                <a:solidFill>
                  <a:schemeClr val="bg1"/>
                </a:solidFill>
              </a:rPr>
              <a:t>This implies</a:t>
            </a:r>
          </a:p>
          <a:p>
            <a:pPr marL="342900" indent="-342900">
              <a:buFont typeface="Arial" panose="020B0604020202020204" pitchFamily="34" charset="0"/>
              <a:buChar char="•"/>
            </a:pPr>
            <a:r>
              <a:rPr lang="en-GB" sz="3200" dirty="0">
                <a:solidFill>
                  <a:schemeClr val="bg1"/>
                </a:solidFill>
              </a:rPr>
              <a:t>Tends to</a:t>
            </a:r>
          </a:p>
          <a:p>
            <a:pPr marL="342900" indent="-342900">
              <a:buFont typeface="Arial" panose="020B0604020202020204" pitchFamily="34" charset="0"/>
              <a:buChar char="•"/>
            </a:pPr>
            <a:r>
              <a:rPr lang="en-GB" sz="3200" dirty="0">
                <a:solidFill>
                  <a:schemeClr val="bg1"/>
                </a:solidFill>
              </a:rPr>
              <a:t>One might conclude that</a:t>
            </a:r>
          </a:p>
          <a:p>
            <a:pPr rtl="0"/>
            <a:endParaRPr lang="en-GB" dirty="0"/>
          </a:p>
        </p:txBody>
      </p:sp>
      <p:sp>
        <p:nvSpPr>
          <p:cNvPr id="7" name="Text Placeholder 3">
            <a:extLst>
              <a:ext uri="{FF2B5EF4-FFF2-40B4-BE49-F238E27FC236}">
                <a16:creationId xmlns:a16="http://schemas.microsoft.com/office/drawing/2014/main" id="{ECBB1B01-C84F-8483-3D36-2FBCBB0D71CB}"/>
              </a:ext>
            </a:extLst>
          </p:cNvPr>
          <p:cNvSpPr txBox="1">
            <a:spLocks/>
          </p:cNvSpPr>
          <p:nvPr/>
        </p:nvSpPr>
        <p:spPr>
          <a:xfrm>
            <a:off x="6351022" y="2103120"/>
            <a:ext cx="4734560" cy="3611880"/>
          </a:xfrm>
          <a:prstGeom prst="rect">
            <a:avLst/>
          </a:prstGeom>
          <a:solidFill>
            <a:schemeClr val="accent1"/>
          </a:solidFill>
        </p:spPr>
        <p:txBody>
          <a:bodyPr vert="horz" lIns="0" tIns="45720" rIns="0" bIns="45720" rtlCol="0">
            <a:normAutofit/>
          </a:bodyPr>
          <a:lstStyle>
            <a:lvl1pPr marL="0" indent="0" algn="l" defTabSz="914400" rtl="0" eaLnBrk="1" latinLnBrk="0" hangingPunct="1">
              <a:lnSpc>
                <a:spcPct val="90000"/>
              </a:lnSpc>
              <a:spcBef>
                <a:spcPts val="1200"/>
              </a:spcBef>
              <a:buFont typeface="Wingdings" panose="05000000000000000000" pitchFamily="2" charset="2"/>
              <a:buNone/>
              <a:defRPr sz="1800" kern="1200">
                <a:solidFill>
                  <a:schemeClr val="tx1"/>
                </a:solidFill>
                <a:latin typeface="+mn-lt"/>
                <a:ea typeface="+mn-ea"/>
                <a:cs typeface="+mn-cs"/>
              </a:defRPr>
            </a:lvl1pPr>
            <a:lvl2pPr marL="457200" indent="0" algn="l" defTabSz="914400" rtl="0" eaLnBrk="1" latinLnBrk="0" hangingPunct="1">
              <a:lnSpc>
                <a:spcPct val="90000"/>
              </a:lnSpc>
              <a:spcBef>
                <a:spcPts val="6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6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6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6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9pPr>
          </a:lstStyle>
          <a:p>
            <a:r>
              <a:rPr lang="en-US" sz="2800" b="1" dirty="0">
                <a:solidFill>
                  <a:schemeClr val="bg1"/>
                </a:solidFill>
              </a:rPr>
              <a:t>Avoid:</a:t>
            </a:r>
          </a:p>
          <a:p>
            <a:endParaRPr lang="en-US" sz="2400" b="1" dirty="0">
              <a:solidFill>
                <a:schemeClr val="bg1"/>
              </a:solidFill>
            </a:endParaRPr>
          </a:p>
          <a:p>
            <a:pPr marL="342900" indent="-342900">
              <a:buFont typeface="Arial" panose="020B0604020202020204" pitchFamily="34" charset="0"/>
              <a:buChar char="•"/>
            </a:pPr>
            <a:r>
              <a:rPr lang="en-US" sz="2800" dirty="0">
                <a:solidFill>
                  <a:schemeClr val="bg1"/>
                </a:solidFill>
              </a:rPr>
              <a:t>This proves</a:t>
            </a:r>
          </a:p>
          <a:p>
            <a:pPr marL="342900" indent="-342900">
              <a:buFont typeface="Arial" panose="020B0604020202020204" pitchFamily="34" charset="0"/>
              <a:buChar char="•"/>
            </a:pPr>
            <a:r>
              <a:rPr lang="en-US" sz="2800" dirty="0">
                <a:solidFill>
                  <a:schemeClr val="bg1"/>
                </a:solidFill>
              </a:rPr>
              <a:t>This shows</a:t>
            </a:r>
          </a:p>
          <a:p>
            <a:pPr marL="342900" indent="-342900">
              <a:buFont typeface="Arial" panose="020B0604020202020204" pitchFamily="34" charset="0"/>
              <a:buChar char="•"/>
            </a:pPr>
            <a:r>
              <a:rPr lang="en-US" sz="2800" dirty="0">
                <a:solidFill>
                  <a:schemeClr val="bg1"/>
                </a:solidFill>
              </a:rPr>
              <a:t>It is clear that</a:t>
            </a:r>
          </a:p>
          <a:p>
            <a:endParaRPr lang="en-GB" dirty="0"/>
          </a:p>
        </p:txBody>
      </p:sp>
    </p:spTree>
    <p:extLst>
      <p:ext uri="{BB962C8B-B14F-4D97-AF65-F5344CB8AC3E}">
        <p14:creationId xmlns:p14="http://schemas.microsoft.com/office/powerpoint/2010/main" val="4057283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68982D-BE51-D613-7F50-B4329790B8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E74C87-8A7E-3A19-3177-39171591820D}"/>
              </a:ext>
            </a:extLst>
          </p:cNvPr>
          <p:cNvSpPr>
            <a:spLocks noGrp="1"/>
          </p:cNvSpPr>
          <p:nvPr>
            <p:ph type="title"/>
          </p:nvPr>
        </p:nvSpPr>
        <p:spPr/>
        <p:txBody>
          <a:bodyPr rtlCol="0">
            <a:normAutofit/>
          </a:bodyPr>
          <a:lstStyle/>
          <a:p>
            <a:pPr rtl="0"/>
            <a:r>
              <a:rPr lang="en-GB" sz="3600" b="1" dirty="0"/>
              <a:t>6. Academic Writing</a:t>
            </a:r>
          </a:p>
        </p:txBody>
      </p:sp>
      <p:sp>
        <p:nvSpPr>
          <p:cNvPr id="4" name="Text Placeholder 3">
            <a:extLst>
              <a:ext uri="{FF2B5EF4-FFF2-40B4-BE49-F238E27FC236}">
                <a16:creationId xmlns:a16="http://schemas.microsoft.com/office/drawing/2014/main" id="{FE681280-8226-0152-3670-8B30600D3E14}"/>
              </a:ext>
            </a:extLst>
          </p:cNvPr>
          <p:cNvSpPr>
            <a:spLocks noGrp="1"/>
          </p:cNvSpPr>
          <p:nvPr>
            <p:ph type="body" sz="half" idx="2"/>
          </p:nvPr>
        </p:nvSpPr>
        <p:spPr>
          <a:xfrm>
            <a:off x="711200" y="1778000"/>
            <a:ext cx="10295642" cy="4622800"/>
          </a:xfrm>
          <a:solidFill>
            <a:schemeClr val="accent1"/>
          </a:solidFill>
        </p:spPr>
        <p:txBody>
          <a:bodyPr rtlCol="0">
            <a:normAutofit/>
          </a:bodyPr>
          <a:lstStyle/>
          <a:p>
            <a:pPr rtl="0"/>
            <a:r>
              <a:rPr lang="en-US" sz="2800" b="1" dirty="0">
                <a:solidFill>
                  <a:schemeClr val="bg1"/>
                </a:solidFill>
              </a:rPr>
              <a:t>Academic writing is:</a:t>
            </a:r>
            <a:endParaRPr lang="en-US" sz="2400" b="1" dirty="0">
              <a:solidFill>
                <a:schemeClr val="bg1"/>
              </a:solidFill>
            </a:endParaRPr>
          </a:p>
          <a:p>
            <a:pPr marL="342900" marR="0" lvl="0" indent="-342900" algn="l" defTabSz="457200" rtl="0" eaLnBrk="1" fontAlgn="auto" latinLnBrk="0" hangingPunct="1">
              <a:lnSpc>
                <a:spcPct val="100000"/>
              </a:lnSpc>
              <a:spcBef>
                <a:spcPts val="1000"/>
              </a:spcBef>
              <a:spcAft>
                <a:spcPts val="0"/>
              </a:spcAft>
              <a:buClr>
                <a:srgbClr val="4A66AC">
                  <a:lumMod val="75000"/>
                </a:srgbClr>
              </a:buClr>
              <a:buSzPct val="80000"/>
              <a:buFont typeface="Wingdings" panose="05000000000000000000" pitchFamily="2" charset="2"/>
              <a:buChar char="v"/>
              <a:tabLst/>
              <a:defRPr/>
            </a:pPr>
            <a:r>
              <a:rPr kumimoji="0" lang="en-GB" sz="2400" b="1" i="0" u="none" strike="noStrike" kern="1200" cap="none" spc="0" normalizeH="0" baseline="0" noProof="0" dirty="0">
                <a:ln>
                  <a:noFill/>
                </a:ln>
                <a:solidFill>
                  <a:schemeClr val="bg1"/>
                </a:solidFill>
                <a:effectLst/>
                <a:uLnTx/>
                <a:uFillTx/>
                <a:latin typeface="Trebuchet MS" panose="020B0603020202020204"/>
                <a:ea typeface="+mn-ea"/>
                <a:cs typeface="+mn-cs"/>
              </a:rPr>
              <a:t>Planned and focused: </a:t>
            </a:r>
            <a:r>
              <a:rPr kumimoji="0" lang="en-GB" sz="2400" b="0" i="0" u="none" strike="noStrike" kern="1200" cap="none" spc="0" normalizeH="0" baseline="0" noProof="0" dirty="0">
                <a:ln>
                  <a:noFill/>
                </a:ln>
                <a:solidFill>
                  <a:schemeClr val="bg1"/>
                </a:solidFill>
                <a:effectLst/>
                <a:uLnTx/>
                <a:uFillTx/>
                <a:latin typeface="Trebuchet MS" panose="020B0603020202020204"/>
                <a:ea typeface="+mn-ea"/>
                <a:cs typeface="+mn-cs"/>
              </a:rPr>
              <a:t>answers the question and demonstrates an understanding of the subject.</a:t>
            </a:r>
          </a:p>
          <a:p>
            <a:pPr marL="342900" marR="0" lvl="0" indent="-342900" algn="l" defTabSz="457200" rtl="0" eaLnBrk="1" fontAlgn="auto" latinLnBrk="0" hangingPunct="1">
              <a:lnSpc>
                <a:spcPct val="100000"/>
              </a:lnSpc>
              <a:spcBef>
                <a:spcPts val="1000"/>
              </a:spcBef>
              <a:spcAft>
                <a:spcPts val="0"/>
              </a:spcAft>
              <a:buClr>
                <a:srgbClr val="4A66AC">
                  <a:lumMod val="75000"/>
                </a:srgbClr>
              </a:buClr>
              <a:buSzPct val="80000"/>
              <a:buFont typeface="Arial" panose="020B0604020202020204" pitchFamily="34" charset="0"/>
              <a:buChar char="•"/>
              <a:tabLst/>
              <a:defRPr/>
            </a:pPr>
            <a:r>
              <a:rPr kumimoji="0" lang="en-GB" sz="2400" b="1" i="0" u="none" strike="noStrike" kern="1200" cap="none" spc="0" normalizeH="0" baseline="0" noProof="0" dirty="0">
                <a:ln>
                  <a:noFill/>
                </a:ln>
                <a:solidFill>
                  <a:schemeClr val="bg1"/>
                </a:solidFill>
                <a:effectLst/>
                <a:uLnTx/>
                <a:uFillTx/>
                <a:latin typeface="Trebuchet MS" panose="020B0603020202020204"/>
                <a:ea typeface="+mn-ea"/>
                <a:cs typeface="+mn-cs"/>
              </a:rPr>
              <a:t>Structured:</a:t>
            </a:r>
            <a:r>
              <a:rPr kumimoji="0" lang="en-GB" sz="2400" b="0" i="0" u="none" strike="noStrike" kern="1200" cap="none" spc="0" normalizeH="0" baseline="0" noProof="0" dirty="0">
                <a:ln>
                  <a:noFill/>
                </a:ln>
                <a:solidFill>
                  <a:schemeClr val="bg1"/>
                </a:solidFill>
                <a:effectLst/>
                <a:uLnTx/>
                <a:uFillTx/>
                <a:latin typeface="Trebuchet MS" panose="020B0603020202020204"/>
                <a:ea typeface="+mn-ea"/>
                <a:cs typeface="+mn-cs"/>
              </a:rPr>
              <a:t> is coherent, written in a logical order, and brings together related points and material.</a:t>
            </a:r>
          </a:p>
          <a:p>
            <a:pPr marL="342900" marR="0" lvl="0" indent="-342900" algn="l" defTabSz="457200" rtl="0" eaLnBrk="1" fontAlgn="auto" latinLnBrk="0" hangingPunct="1">
              <a:lnSpc>
                <a:spcPct val="100000"/>
              </a:lnSpc>
              <a:spcBef>
                <a:spcPts val="1000"/>
              </a:spcBef>
              <a:spcAft>
                <a:spcPts val="0"/>
              </a:spcAft>
              <a:buClr>
                <a:srgbClr val="4A66AC">
                  <a:lumMod val="75000"/>
                </a:srgbClr>
              </a:buClr>
              <a:buSzPct val="80000"/>
              <a:buFont typeface="Arial" panose="020B0604020202020204" pitchFamily="34" charset="0"/>
              <a:buChar char="•"/>
              <a:tabLst/>
              <a:defRPr/>
            </a:pPr>
            <a:r>
              <a:rPr kumimoji="0" lang="en-GB" sz="2400" b="1" i="0" u="none" strike="noStrike" kern="1200" cap="none" spc="0" normalizeH="0" baseline="0" noProof="0" dirty="0">
                <a:ln>
                  <a:noFill/>
                </a:ln>
                <a:solidFill>
                  <a:schemeClr val="bg1"/>
                </a:solidFill>
                <a:effectLst/>
                <a:uLnTx/>
                <a:uFillTx/>
                <a:latin typeface="Trebuchet MS" panose="020B0603020202020204"/>
                <a:ea typeface="+mn-ea"/>
                <a:cs typeface="+mn-cs"/>
              </a:rPr>
              <a:t>Evidenced: </a:t>
            </a:r>
            <a:r>
              <a:rPr kumimoji="0" lang="en-GB" sz="2400" b="0" i="0" u="none" strike="noStrike" kern="1200" cap="none" spc="0" normalizeH="0" baseline="0" noProof="0" dirty="0">
                <a:ln>
                  <a:noFill/>
                </a:ln>
                <a:solidFill>
                  <a:schemeClr val="bg1"/>
                </a:solidFill>
                <a:effectLst/>
                <a:uLnTx/>
                <a:uFillTx/>
                <a:latin typeface="Trebuchet MS" panose="020B0603020202020204"/>
                <a:ea typeface="+mn-ea"/>
                <a:cs typeface="+mn-cs"/>
              </a:rPr>
              <a:t>demonstrates knowledge of the subject area, supports opinions and arguments with evidence, and is referenced accurately.</a:t>
            </a:r>
          </a:p>
          <a:p>
            <a:pPr marL="342900" marR="0" lvl="0" indent="-342900" algn="l" defTabSz="457200" rtl="0" eaLnBrk="1" fontAlgn="auto" latinLnBrk="0" hangingPunct="1">
              <a:lnSpc>
                <a:spcPct val="100000"/>
              </a:lnSpc>
              <a:spcBef>
                <a:spcPts val="1000"/>
              </a:spcBef>
              <a:spcAft>
                <a:spcPts val="0"/>
              </a:spcAft>
              <a:buClr>
                <a:srgbClr val="4A66AC">
                  <a:lumMod val="75000"/>
                </a:srgbClr>
              </a:buClr>
              <a:buSzPct val="80000"/>
              <a:buFont typeface="Arial" panose="020B0604020202020204" pitchFamily="34" charset="0"/>
              <a:buChar char="•"/>
              <a:tabLst/>
              <a:defRPr/>
            </a:pPr>
            <a:r>
              <a:rPr kumimoji="0" lang="en-GB" sz="2400" b="1" i="0" u="none" strike="noStrike" kern="1200" cap="none" spc="0" normalizeH="0" baseline="0" noProof="0" dirty="0">
                <a:ln>
                  <a:noFill/>
                </a:ln>
                <a:solidFill>
                  <a:schemeClr val="bg1"/>
                </a:solidFill>
                <a:effectLst/>
                <a:uLnTx/>
                <a:uFillTx/>
                <a:latin typeface="Trebuchet MS" panose="020B0603020202020204"/>
                <a:ea typeface="+mn-ea"/>
                <a:cs typeface="+mn-cs"/>
              </a:rPr>
              <a:t>Formal in tone and style: </a:t>
            </a:r>
            <a:r>
              <a:rPr kumimoji="0" lang="en-GB" sz="2400" b="0" i="0" u="none" strike="noStrike" kern="1200" cap="none" spc="0" normalizeH="0" baseline="0" noProof="0" dirty="0">
                <a:ln>
                  <a:noFill/>
                </a:ln>
                <a:solidFill>
                  <a:schemeClr val="bg1"/>
                </a:solidFill>
                <a:effectLst/>
                <a:uLnTx/>
                <a:uFillTx/>
                <a:latin typeface="Trebuchet MS" panose="020B0603020202020204"/>
                <a:ea typeface="+mn-ea"/>
                <a:cs typeface="+mn-cs"/>
              </a:rPr>
              <a:t>uses appropriate language and tenses, and is clear, concise and balanced.</a:t>
            </a:r>
          </a:p>
          <a:p>
            <a:pPr rtl="0"/>
            <a:endParaRPr lang="en-GB" dirty="0"/>
          </a:p>
        </p:txBody>
      </p:sp>
    </p:spTree>
    <p:extLst>
      <p:ext uri="{BB962C8B-B14F-4D97-AF65-F5344CB8AC3E}">
        <p14:creationId xmlns:p14="http://schemas.microsoft.com/office/powerpoint/2010/main" val="3711458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DA376B-1EF9-BF57-73F3-FCC4AC534B22}"/>
            </a:ext>
          </a:extLst>
        </p:cNvPr>
        <p:cNvGrpSpPr/>
        <p:nvPr/>
      </p:nvGrpSpPr>
      <p:grpSpPr>
        <a:xfrm>
          <a:off x="0" y="0"/>
          <a:ext cx="0" cy="0"/>
          <a:chOff x="0" y="0"/>
          <a:chExt cx="0" cy="0"/>
        </a:xfrm>
      </p:grpSpPr>
      <p:pic>
        <p:nvPicPr>
          <p:cNvPr id="2" name="Content Placeholder 3" descr="Screen Clipping">
            <a:extLst>
              <a:ext uri="{FF2B5EF4-FFF2-40B4-BE49-F238E27FC236}">
                <a16:creationId xmlns:a16="http://schemas.microsoft.com/office/drawing/2014/main" id="{2433FEB8-7323-99C4-99EB-F3B09C916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282" y="0"/>
            <a:ext cx="6119318" cy="6835800"/>
          </a:xfrm>
          <a:prstGeom prst="rect">
            <a:avLst/>
          </a:prstGeom>
        </p:spPr>
      </p:pic>
      <p:pic>
        <p:nvPicPr>
          <p:cNvPr id="3" name="Picture 2">
            <a:extLst>
              <a:ext uri="{FF2B5EF4-FFF2-40B4-BE49-F238E27FC236}">
                <a16:creationId xmlns:a16="http://schemas.microsoft.com/office/drawing/2014/main" id="{26F29DDE-EE16-467D-7BA2-347D62C10BC4}"/>
              </a:ext>
            </a:extLst>
          </p:cNvPr>
          <p:cNvPicPr>
            <a:picLocks noChangeAspect="1"/>
          </p:cNvPicPr>
          <p:nvPr/>
        </p:nvPicPr>
        <p:blipFill rotWithShape="1">
          <a:blip r:embed="rId4"/>
          <a:srcRect l="3682" r="5570"/>
          <a:stretch/>
        </p:blipFill>
        <p:spPr>
          <a:xfrm>
            <a:off x="6705600" y="488212"/>
            <a:ext cx="5340328" cy="5881576"/>
          </a:xfrm>
          <a:prstGeom prst="rect">
            <a:avLst/>
          </a:prstGeom>
        </p:spPr>
      </p:pic>
    </p:spTree>
    <p:extLst>
      <p:ext uri="{BB962C8B-B14F-4D97-AF65-F5344CB8AC3E}">
        <p14:creationId xmlns:p14="http://schemas.microsoft.com/office/powerpoint/2010/main" val="1244487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B521CF-BA1C-6E38-ABB0-5400AA20AE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F1D019-81FC-7FD1-D6B6-19FDFD312781}"/>
              </a:ext>
            </a:extLst>
          </p:cNvPr>
          <p:cNvSpPr>
            <a:spLocks noGrp="1"/>
          </p:cNvSpPr>
          <p:nvPr>
            <p:ph type="title"/>
          </p:nvPr>
        </p:nvSpPr>
        <p:spPr/>
        <p:txBody>
          <a:bodyPr rtlCol="0">
            <a:normAutofit/>
          </a:bodyPr>
          <a:lstStyle/>
          <a:p>
            <a:pPr rtl="0"/>
            <a:r>
              <a:rPr lang="en-GB" sz="3600" b="1" dirty="0"/>
              <a:t>6. Academic Reading</a:t>
            </a:r>
          </a:p>
        </p:txBody>
      </p:sp>
      <p:sp>
        <p:nvSpPr>
          <p:cNvPr id="4" name="Text Placeholder 3">
            <a:extLst>
              <a:ext uri="{FF2B5EF4-FFF2-40B4-BE49-F238E27FC236}">
                <a16:creationId xmlns:a16="http://schemas.microsoft.com/office/drawing/2014/main" id="{A8D2D360-5D73-417F-1DFA-B7DCE088F71E}"/>
              </a:ext>
            </a:extLst>
          </p:cNvPr>
          <p:cNvSpPr>
            <a:spLocks noGrp="1"/>
          </p:cNvSpPr>
          <p:nvPr>
            <p:ph type="body" sz="half" idx="2"/>
          </p:nvPr>
        </p:nvSpPr>
        <p:spPr>
          <a:xfrm>
            <a:off x="640080" y="1600200"/>
            <a:ext cx="5598160" cy="4572000"/>
          </a:xfrm>
        </p:spPr>
        <p:txBody>
          <a:bodyPr rtlCol="0"/>
          <a:lstStyle/>
          <a:p>
            <a:pPr marL="285750" marR="0" lvl="0" indent="-285750" algn="l" defTabSz="457200" rtl="0" eaLnBrk="1" fontAlgn="auto" latinLnBrk="0" hangingPunct="1">
              <a:lnSpc>
                <a:spcPct val="100000"/>
              </a:lnSpc>
              <a:spcBef>
                <a:spcPts val="1000"/>
              </a:spcBef>
              <a:spcAft>
                <a:spcPts val="0"/>
              </a:spcAft>
              <a:buClr>
                <a:srgbClr val="4A66AC">
                  <a:lumMod val="75000"/>
                </a:srgbClr>
              </a:buClr>
              <a:buSzPct val="80000"/>
              <a:buFont typeface="Arial" panose="020B0604020202020204" pitchFamily="34" charset="0"/>
              <a:buChar char="•"/>
              <a:tabLst/>
              <a:defRPr/>
            </a:pPr>
            <a:r>
              <a:rPr kumimoji="0" lang="en-GB" sz="24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get a general overview of the text by skimming through it</a:t>
            </a:r>
          </a:p>
          <a:p>
            <a:pPr marL="285750" marR="0" lvl="0" indent="-285750" algn="l" defTabSz="457200" rtl="0" eaLnBrk="1" fontAlgn="auto" latinLnBrk="0" hangingPunct="1">
              <a:lnSpc>
                <a:spcPct val="100000"/>
              </a:lnSpc>
              <a:spcBef>
                <a:spcPts val="1000"/>
              </a:spcBef>
              <a:spcAft>
                <a:spcPts val="0"/>
              </a:spcAft>
              <a:buClr>
                <a:srgbClr val="4A66AC">
                  <a:lumMod val="75000"/>
                </a:srgbClr>
              </a:buClr>
              <a:buSzPct val="80000"/>
              <a:buFont typeface="Arial" panose="020B0604020202020204" pitchFamily="34" charset="0"/>
              <a:buChar char="•"/>
              <a:tabLst/>
              <a:defRPr/>
            </a:pPr>
            <a:r>
              <a:rPr kumimoji="0" lang="en-GB" sz="24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look for specific information or to understand some core concepts by scanning the text</a:t>
            </a:r>
          </a:p>
          <a:p>
            <a:pPr marL="285750" marR="0" lvl="0" indent="-285750" algn="l" defTabSz="457200" rtl="0" eaLnBrk="1" fontAlgn="auto" latinLnBrk="0" hangingPunct="1">
              <a:lnSpc>
                <a:spcPct val="100000"/>
              </a:lnSpc>
              <a:spcBef>
                <a:spcPts val="1000"/>
              </a:spcBef>
              <a:spcAft>
                <a:spcPts val="0"/>
              </a:spcAft>
              <a:buClr>
                <a:srgbClr val="4A66AC">
                  <a:lumMod val="75000"/>
                </a:srgbClr>
              </a:buClr>
              <a:buSzPct val="80000"/>
              <a:buFont typeface="Arial" panose="020B0604020202020204" pitchFamily="34" charset="0"/>
              <a:buChar char="•"/>
              <a:tabLst/>
              <a:defRPr/>
            </a:pPr>
            <a:r>
              <a:rPr kumimoji="0" lang="en-GB" sz="24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examine the text in depth and actively ask questions of the source, in order to understand its relevance and reliability for your own research topic.</a:t>
            </a:r>
          </a:p>
          <a:p>
            <a:pPr rtl="0"/>
            <a:endParaRPr lang="en-GB" dirty="0"/>
          </a:p>
        </p:txBody>
      </p:sp>
      <p:pic>
        <p:nvPicPr>
          <p:cNvPr id="5" name="Picture Placeholder 4" descr="Close-up of books on shelves with more books blurred in foreground and background">
            <a:extLst>
              <a:ext uri="{FF2B5EF4-FFF2-40B4-BE49-F238E27FC236}">
                <a16:creationId xmlns:a16="http://schemas.microsoft.com/office/drawing/2014/main" id="{A8D82D69-A875-F13B-71DA-7E3E51349FFB}"/>
              </a:ext>
            </a:extLst>
          </p:cNvPr>
          <p:cNvPicPr>
            <a:picLocks noGrp="1" noChangeAspect="1"/>
          </p:cNvPicPr>
          <p:nvPr>
            <p:ph type="pic" idx="1"/>
          </p:nvPr>
        </p:nvPicPr>
        <p:blipFill rotWithShape="1">
          <a:blip r:embed="rId3" cstate="print">
            <a:extLst>
              <a:ext uri="{28A0092B-C50C-407E-A947-70E740481C1C}">
                <a14:useLocalDpi xmlns:a14="http://schemas.microsoft.com/office/drawing/2010/main" val="0"/>
              </a:ext>
            </a:extLst>
          </a:blip>
          <a:srcRect l="9945" r="12331"/>
          <a:stretch/>
        </p:blipFill>
        <p:spPr>
          <a:xfrm>
            <a:off x="6583679" y="1600199"/>
            <a:ext cx="5335023" cy="4572001"/>
          </a:xfrm>
        </p:spPr>
      </p:pic>
    </p:spTree>
    <p:extLst>
      <p:ext uri="{BB962C8B-B14F-4D97-AF65-F5344CB8AC3E}">
        <p14:creationId xmlns:p14="http://schemas.microsoft.com/office/powerpoint/2010/main" val="910179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6E5E53-B69A-066F-B7F2-488A0F29C9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42E435-0F51-B099-70D2-BC31204A1839}"/>
              </a:ext>
            </a:extLst>
          </p:cNvPr>
          <p:cNvSpPr>
            <a:spLocks noGrp="1"/>
          </p:cNvSpPr>
          <p:nvPr>
            <p:ph type="title"/>
          </p:nvPr>
        </p:nvSpPr>
        <p:spPr/>
        <p:txBody>
          <a:bodyPr rtlCol="0">
            <a:normAutofit/>
          </a:bodyPr>
          <a:lstStyle/>
          <a:p>
            <a:pPr rtl="0"/>
            <a:r>
              <a:rPr lang="en-GB" sz="3600" b="1" dirty="0"/>
              <a:t>6. Academic Reading</a:t>
            </a:r>
          </a:p>
        </p:txBody>
      </p:sp>
      <p:sp>
        <p:nvSpPr>
          <p:cNvPr id="4" name="Text Placeholder 3">
            <a:extLst>
              <a:ext uri="{FF2B5EF4-FFF2-40B4-BE49-F238E27FC236}">
                <a16:creationId xmlns:a16="http://schemas.microsoft.com/office/drawing/2014/main" id="{49729B8F-5BA6-9889-102A-17AE74A8DBBF}"/>
              </a:ext>
            </a:extLst>
          </p:cNvPr>
          <p:cNvSpPr>
            <a:spLocks noGrp="1"/>
          </p:cNvSpPr>
          <p:nvPr>
            <p:ph type="body" sz="half" idx="2"/>
          </p:nvPr>
        </p:nvSpPr>
        <p:spPr>
          <a:xfrm>
            <a:off x="711200" y="1778000"/>
            <a:ext cx="10800080" cy="4622800"/>
          </a:xfrm>
          <a:solidFill>
            <a:schemeClr val="accent1"/>
          </a:solidFill>
        </p:spPr>
        <p:txBody>
          <a:bodyPr rtlCol="0">
            <a:normAutofit/>
          </a:bodyPr>
          <a:lstStyle/>
          <a:p>
            <a:pPr rtl="0"/>
            <a:r>
              <a:rPr lang="en-US" sz="2600" b="1" dirty="0">
                <a:solidFill>
                  <a:schemeClr val="bg1"/>
                </a:solidFill>
              </a:rPr>
              <a:t>You could choose one of four main reading strategies. These are:</a:t>
            </a:r>
          </a:p>
          <a:p>
            <a:pPr rtl="0"/>
            <a:endParaRPr lang="en-US" sz="1050" b="1" dirty="0">
              <a:solidFill>
                <a:schemeClr val="bg1"/>
              </a:solidFill>
            </a:endParaRPr>
          </a:p>
          <a:p>
            <a:pPr marL="457200" indent="-457200" rtl="0">
              <a:buFont typeface="Arial" panose="020B0604020202020204" pitchFamily="34" charset="0"/>
              <a:buChar char="•"/>
            </a:pPr>
            <a:r>
              <a:rPr lang="en-US" sz="2600" b="1" dirty="0">
                <a:solidFill>
                  <a:schemeClr val="bg1"/>
                </a:solidFill>
              </a:rPr>
              <a:t>Predicting: </a:t>
            </a:r>
            <a:r>
              <a:rPr lang="en-US" sz="2600" dirty="0">
                <a:solidFill>
                  <a:schemeClr val="bg1"/>
                </a:solidFill>
              </a:rPr>
              <a:t>making an educated guess about what the text is about before you start to read.</a:t>
            </a:r>
          </a:p>
          <a:p>
            <a:pPr marL="457200" indent="-457200" rtl="0">
              <a:buFont typeface="Arial" panose="020B0604020202020204" pitchFamily="34" charset="0"/>
              <a:buChar char="•"/>
            </a:pPr>
            <a:r>
              <a:rPr lang="en-US" sz="2600" b="1" dirty="0">
                <a:solidFill>
                  <a:schemeClr val="bg1"/>
                </a:solidFill>
              </a:rPr>
              <a:t>Scanning: </a:t>
            </a:r>
            <a:r>
              <a:rPr lang="en-US" sz="2600" dirty="0">
                <a:solidFill>
                  <a:schemeClr val="bg1"/>
                </a:solidFill>
              </a:rPr>
              <a:t>looking through the text very quickly to look for keywords.</a:t>
            </a:r>
          </a:p>
          <a:p>
            <a:pPr marL="457200" indent="-457200" rtl="0">
              <a:buFont typeface="Arial" panose="020B0604020202020204" pitchFamily="34" charset="0"/>
              <a:buChar char="•"/>
            </a:pPr>
            <a:r>
              <a:rPr lang="en-US" sz="2600" b="1" dirty="0">
                <a:solidFill>
                  <a:schemeClr val="bg1"/>
                </a:solidFill>
              </a:rPr>
              <a:t>Skimming: </a:t>
            </a:r>
            <a:r>
              <a:rPr lang="en-US" sz="2600" dirty="0">
                <a:solidFill>
                  <a:schemeClr val="bg1"/>
                </a:solidFill>
              </a:rPr>
              <a:t>reading the introduction and the first line of each paragraph to work out what the text is about.</a:t>
            </a:r>
          </a:p>
          <a:p>
            <a:pPr marL="457200" indent="-457200" rtl="0">
              <a:buFont typeface="Arial" panose="020B0604020202020204" pitchFamily="34" charset="0"/>
              <a:buChar char="•"/>
            </a:pPr>
            <a:r>
              <a:rPr lang="en-US" sz="2600" b="1" dirty="0">
                <a:solidFill>
                  <a:schemeClr val="bg1"/>
                </a:solidFill>
              </a:rPr>
              <a:t>Intensive reading: </a:t>
            </a:r>
            <a:r>
              <a:rPr lang="en-US" sz="2600" dirty="0">
                <a:solidFill>
                  <a:schemeClr val="bg1"/>
                </a:solidFill>
              </a:rPr>
              <a:t>reading a short section of text slowly and carefully.</a:t>
            </a:r>
          </a:p>
          <a:p>
            <a:pPr rtl="0"/>
            <a:endParaRPr lang="en-GB" sz="1400" dirty="0"/>
          </a:p>
        </p:txBody>
      </p:sp>
    </p:spTree>
    <p:extLst>
      <p:ext uri="{BB962C8B-B14F-4D97-AF65-F5344CB8AC3E}">
        <p14:creationId xmlns:p14="http://schemas.microsoft.com/office/powerpoint/2010/main" val="2847455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6D76C0-43AE-FEDA-0D87-F1A2463463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041CF3-F902-DC9A-77F3-712480FDB578}"/>
              </a:ext>
            </a:extLst>
          </p:cNvPr>
          <p:cNvSpPr>
            <a:spLocks noGrp="1"/>
          </p:cNvSpPr>
          <p:nvPr>
            <p:ph type="title"/>
          </p:nvPr>
        </p:nvSpPr>
        <p:spPr/>
        <p:txBody>
          <a:bodyPr rtlCol="0">
            <a:normAutofit/>
          </a:bodyPr>
          <a:lstStyle/>
          <a:p>
            <a:pPr rtl="0"/>
            <a:r>
              <a:rPr lang="en-GB" sz="3600" b="1" dirty="0"/>
              <a:t>6. Academic Reading</a:t>
            </a:r>
          </a:p>
        </p:txBody>
      </p:sp>
      <p:sp>
        <p:nvSpPr>
          <p:cNvPr id="4" name="Text Placeholder 3">
            <a:extLst>
              <a:ext uri="{FF2B5EF4-FFF2-40B4-BE49-F238E27FC236}">
                <a16:creationId xmlns:a16="http://schemas.microsoft.com/office/drawing/2014/main" id="{E3BA5689-8CF9-D261-29BF-F8857ED31D82}"/>
              </a:ext>
            </a:extLst>
          </p:cNvPr>
          <p:cNvSpPr>
            <a:spLocks noGrp="1"/>
          </p:cNvSpPr>
          <p:nvPr>
            <p:ph type="body" sz="half" idx="2"/>
          </p:nvPr>
        </p:nvSpPr>
        <p:spPr>
          <a:xfrm>
            <a:off x="416560" y="1473200"/>
            <a:ext cx="7335520" cy="4978400"/>
          </a:xfrm>
          <a:solidFill>
            <a:schemeClr val="accent1"/>
          </a:solidFill>
        </p:spPr>
        <p:txBody>
          <a:bodyPr rtlCol="0">
            <a:normAutofit/>
          </a:bodyPr>
          <a:lstStyle/>
          <a:p>
            <a:r>
              <a:rPr lang="en-US" sz="2600" b="1" dirty="0">
                <a:solidFill>
                  <a:schemeClr val="bg1"/>
                </a:solidFill>
              </a:rPr>
              <a:t>Before you read, consider:</a:t>
            </a:r>
          </a:p>
          <a:p>
            <a:r>
              <a:rPr lang="en-US" sz="2600" dirty="0">
                <a:solidFill>
                  <a:schemeClr val="bg1"/>
                </a:solidFill>
              </a:rPr>
              <a:t>Who wrote this?</a:t>
            </a:r>
          </a:p>
          <a:p>
            <a:r>
              <a:rPr lang="en-US" sz="2600" dirty="0">
                <a:solidFill>
                  <a:schemeClr val="bg1"/>
                </a:solidFill>
              </a:rPr>
              <a:t>What is it about?</a:t>
            </a:r>
          </a:p>
          <a:p>
            <a:r>
              <a:rPr lang="en-US" sz="2600" dirty="0">
                <a:solidFill>
                  <a:schemeClr val="bg1"/>
                </a:solidFill>
              </a:rPr>
              <a:t>When was it written?</a:t>
            </a:r>
          </a:p>
          <a:p>
            <a:r>
              <a:rPr lang="en-US" sz="2600" dirty="0">
                <a:solidFill>
                  <a:schemeClr val="bg1"/>
                </a:solidFill>
              </a:rPr>
              <a:t>What is the aim of the article?</a:t>
            </a:r>
          </a:p>
          <a:p>
            <a:r>
              <a:rPr lang="en-US" sz="2600" dirty="0">
                <a:solidFill>
                  <a:schemeClr val="bg1"/>
                </a:solidFill>
              </a:rPr>
              <a:t>After you have read, consider:</a:t>
            </a:r>
          </a:p>
          <a:p>
            <a:r>
              <a:rPr lang="en-US" sz="2600" dirty="0">
                <a:solidFill>
                  <a:schemeClr val="bg1"/>
                </a:solidFill>
              </a:rPr>
              <a:t>How was the research conducted?</a:t>
            </a:r>
          </a:p>
          <a:p>
            <a:r>
              <a:rPr lang="en-US" sz="2600" dirty="0">
                <a:solidFill>
                  <a:schemeClr val="bg1"/>
                </a:solidFill>
              </a:rPr>
              <a:t>Why are these theories discussed?</a:t>
            </a:r>
          </a:p>
          <a:p>
            <a:r>
              <a:rPr lang="en-US" sz="2600" dirty="0">
                <a:solidFill>
                  <a:schemeClr val="bg1"/>
                </a:solidFill>
              </a:rPr>
              <a:t>What are the alternative methods and theories?</a:t>
            </a:r>
          </a:p>
          <a:p>
            <a:endParaRPr lang="en-US" sz="2600" b="1" dirty="0">
              <a:solidFill>
                <a:schemeClr val="bg1"/>
              </a:solidFill>
            </a:endParaRPr>
          </a:p>
          <a:p>
            <a:pPr rtl="0"/>
            <a:endParaRPr lang="en-GB" sz="1400" dirty="0"/>
          </a:p>
        </p:txBody>
      </p:sp>
      <p:pic>
        <p:nvPicPr>
          <p:cNvPr id="5" name="Picture 4">
            <a:extLst>
              <a:ext uri="{FF2B5EF4-FFF2-40B4-BE49-F238E27FC236}">
                <a16:creationId xmlns:a16="http://schemas.microsoft.com/office/drawing/2014/main" id="{C2FFBCE8-CC31-A650-1ED0-8FB446AD3227}"/>
              </a:ext>
            </a:extLst>
          </p:cNvPr>
          <p:cNvPicPr>
            <a:picLocks noChangeAspect="1"/>
          </p:cNvPicPr>
          <p:nvPr/>
        </p:nvPicPr>
        <p:blipFill rotWithShape="1">
          <a:blip r:embed="rId3"/>
          <a:srcRect l="40333"/>
          <a:stretch/>
        </p:blipFill>
        <p:spPr>
          <a:xfrm>
            <a:off x="7981194" y="1767840"/>
            <a:ext cx="3928262" cy="4389120"/>
          </a:xfrm>
          <a:prstGeom prst="rect">
            <a:avLst/>
          </a:prstGeom>
        </p:spPr>
      </p:pic>
    </p:spTree>
    <p:extLst>
      <p:ext uri="{BB962C8B-B14F-4D97-AF65-F5344CB8AC3E}">
        <p14:creationId xmlns:p14="http://schemas.microsoft.com/office/powerpoint/2010/main" val="1373499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64358-096F-E56D-1A6F-6FDDEF302895}"/>
              </a:ext>
            </a:extLst>
          </p:cNvPr>
          <p:cNvSpPr>
            <a:spLocks noGrp="1"/>
          </p:cNvSpPr>
          <p:nvPr>
            <p:ph type="title"/>
          </p:nvPr>
        </p:nvSpPr>
        <p:spPr/>
        <p:txBody>
          <a:bodyPr/>
          <a:lstStyle/>
          <a:p>
            <a:r>
              <a:rPr lang="en-GB" b="1" dirty="0"/>
              <a:t>MARKING</a:t>
            </a:r>
          </a:p>
        </p:txBody>
      </p:sp>
      <p:sp>
        <p:nvSpPr>
          <p:cNvPr id="6" name="TextBox 5">
            <a:extLst>
              <a:ext uri="{FF2B5EF4-FFF2-40B4-BE49-F238E27FC236}">
                <a16:creationId xmlns:a16="http://schemas.microsoft.com/office/drawing/2014/main" id="{0DCFED62-AAC4-831E-A4EC-01DD538905D3}"/>
              </a:ext>
            </a:extLst>
          </p:cNvPr>
          <p:cNvSpPr txBox="1"/>
          <p:nvPr/>
        </p:nvSpPr>
        <p:spPr>
          <a:xfrm>
            <a:off x="670560" y="1305242"/>
            <a:ext cx="11145520" cy="5339923"/>
          </a:xfrm>
          <a:prstGeom prst="rect">
            <a:avLst/>
          </a:prstGeom>
          <a:noFill/>
        </p:spPr>
        <p:txBody>
          <a:bodyPr wrap="square">
            <a:spAutoFit/>
          </a:bodyPr>
          <a:lstStyle/>
          <a:p>
            <a:pPr marL="171450" indent="-171450">
              <a:buFont typeface="Arial" panose="020B0604020202020204" pitchFamily="34" charset="0"/>
              <a:buChar char="•"/>
            </a:pPr>
            <a:endParaRPr lang="en-US" sz="1000" dirty="0"/>
          </a:p>
          <a:p>
            <a:pPr marL="285750" indent="-285750">
              <a:buFont typeface="Arial" panose="020B0604020202020204" pitchFamily="34" charset="0"/>
              <a:buChar char="•"/>
            </a:pPr>
            <a:r>
              <a:rPr lang="en-US" b="1" dirty="0"/>
              <a:t>Introduction to the Literature </a:t>
            </a:r>
            <a:r>
              <a:rPr lang="en-US" dirty="0"/>
              <a:t>Review Introductory paragraph that sets the context for the literature review - purpose and relevance the research.</a:t>
            </a:r>
          </a:p>
          <a:p>
            <a:pPr marL="171450" indent="-171450">
              <a:buFont typeface="Arial" panose="020B0604020202020204" pitchFamily="34" charset="0"/>
              <a:buChar char="•"/>
            </a:pPr>
            <a:endParaRPr lang="en-US" sz="800" dirty="0"/>
          </a:p>
          <a:p>
            <a:pPr marL="285750" indent="-285750">
              <a:buFont typeface="Arial" panose="020B0604020202020204" pitchFamily="34" charset="0"/>
              <a:buChar char="•"/>
            </a:pPr>
            <a:r>
              <a:rPr lang="en-US" b="1" dirty="0"/>
              <a:t>Background and Context </a:t>
            </a:r>
            <a:r>
              <a:rPr lang="en-US" dirty="0"/>
              <a:t>overview of the broader subject area and its significance in your field of study. Major debates within the field.</a:t>
            </a:r>
          </a:p>
          <a:p>
            <a:pPr marL="171450" indent="-171450">
              <a:buFont typeface="Arial" panose="020B0604020202020204" pitchFamily="34" charset="0"/>
              <a:buChar char="•"/>
            </a:pPr>
            <a:endParaRPr lang="en-US" sz="800" dirty="0"/>
          </a:p>
          <a:p>
            <a:pPr marL="285750" indent="-285750">
              <a:buFont typeface="Arial" panose="020B0604020202020204" pitchFamily="34" charset="0"/>
              <a:buChar char="•"/>
            </a:pPr>
            <a:r>
              <a:rPr lang="en-US" b="1" dirty="0"/>
              <a:t>Themes or Subtopics </a:t>
            </a:r>
            <a:r>
              <a:rPr lang="en-US" dirty="0"/>
              <a:t>divide literature based on key themes, concepts, methodologies, or schools of thought.</a:t>
            </a:r>
          </a:p>
          <a:p>
            <a:pPr marL="171450" indent="-171450">
              <a:buFont typeface="Arial" panose="020B0604020202020204" pitchFamily="34" charset="0"/>
              <a:buChar char="•"/>
            </a:pPr>
            <a:endParaRPr lang="en-US" sz="800" b="1" dirty="0"/>
          </a:p>
          <a:p>
            <a:pPr marL="285750" indent="-285750">
              <a:buFont typeface="Arial" panose="020B0604020202020204" pitchFamily="34" charset="0"/>
              <a:buChar char="•"/>
            </a:pPr>
            <a:r>
              <a:rPr lang="en-US" b="1" dirty="0"/>
              <a:t>Summary and Synthesis of Literature </a:t>
            </a:r>
            <a:r>
              <a:rPr lang="en-US" dirty="0"/>
              <a:t>Summarize main findings/ arguments critically </a:t>
            </a:r>
            <a:r>
              <a:rPr lang="en-US" dirty="0" err="1"/>
              <a:t>analyse</a:t>
            </a:r>
            <a:r>
              <a:rPr lang="en-US" dirty="0"/>
              <a:t> and compare different works. Identify areas of agreement and disagreement among authors.</a:t>
            </a:r>
          </a:p>
          <a:p>
            <a:pPr marL="171450" indent="-171450">
              <a:buFont typeface="Arial" panose="020B0604020202020204" pitchFamily="34" charset="0"/>
              <a:buChar char="•"/>
            </a:pPr>
            <a:endParaRPr lang="en-US" sz="800" b="1" dirty="0"/>
          </a:p>
          <a:p>
            <a:pPr marL="285750" indent="-285750">
              <a:buFont typeface="Arial" panose="020B0604020202020204" pitchFamily="34" charset="0"/>
              <a:buChar char="•"/>
            </a:pPr>
            <a:r>
              <a:rPr lang="en-US" b="1" dirty="0"/>
              <a:t>Critical Evaluation </a:t>
            </a:r>
            <a:r>
              <a:rPr lang="en-US" dirty="0"/>
              <a:t>Discuss strengths/weaknesses of existing research  - biases, gaps, contradictions, limitations in the literature.</a:t>
            </a:r>
          </a:p>
          <a:p>
            <a:pPr marL="171450" indent="-171450">
              <a:buFont typeface="Arial" panose="020B0604020202020204" pitchFamily="34" charset="0"/>
              <a:buChar char="•"/>
            </a:pPr>
            <a:endParaRPr lang="en-US" sz="800" dirty="0"/>
          </a:p>
          <a:p>
            <a:pPr marL="285750" indent="-285750">
              <a:buFont typeface="Arial" panose="020B0604020202020204" pitchFamily="34" charset="0"/>
              <a:buChar char="•"/>
            </a:pPr>
            <a:r>
              <a:rPr lang="en-US" b="1" dirty="0"/>
              <a:t>Identification of Gaps or Missing Elements</a:t>
            </a:r>
            <a:r>
              <a:rPr lang="en-US" dirty="0"/>
              <a:t> Highlight the areas where the existing literature falls short or where further research is needed.</a:t>
            </a:r>
          </a:p>
          <a:p>
            <a:pPr marL="171450" indent="-171450">
              <a:buFont typeface="Arial" panose="020B0604020202020204" pitchFamily="34" charset="0"/>
              <a:buChar char="•"/>
            </a:pPr>
            <a:endParaRPr lang="en-US" sz="800" dirty="0"/>
          </a:p>
          <a:p>
            <a:pPr marL="285750" indent="-285750">
              <a:buFont typeface="Arial" panose="020B0604020202020204" pitchFamily="34" charset="0"/>
              <a:buChar char="•"/>
            </a:pPr>
            <a:r>
              <a:rPr lang="en-US" b="1" dirty="0"/>
              <a:t>Theoretical Framework </a:t>
            </a:r>
            <a:r>
              <a:rPr lang="en-US" dirty="0"/>
              <a:t>If applicable, present theoretical frameworks that underpin the literature.</a:t>
            </a:r>
          </a:p>
          <a:p>
            <a:pPr marL="171450" indent="-171450">
              <a:buFont typeface="Arial" panose="020B0604020202020204" pitchFamily="34" charset="0"/>
              <a:buChar char="•"/>
            </a:pPr>
            <a:endParaRPr lang="en-US" sz="800" dirty="0"/>
          </a:p>
          <a:p>
            <a:pPr marL="285750" indent="-285750">
              <a:buFont typeface="Arial" panose="020B0604020202020204" pitchFamily="34" charset="0"/>
              <a:buChar char="•"/>
            </a:pPr>
            <a:r>
              <a:rPr lang="en-US" b="1" dirty="0"/>
              <a:t>Conclusion and Significance Summarize </a:t>
            </a:r>
            <a:r>
              <a:rPr lang="en-US" dirty="0"/>
              <a:t>the key points of the literature review. Emphasize the significance of your review in the context of your research and its contribution to the field.</a:t>
            </a:r>
          </a:p>
        </p:txBody>
      </p:sp>
    </p:spTree>
    <p:extLst>
      <p:ext uri="{BB962C8B-B14F-4D97-AF65-F5344CB8AC3E}">
        <p14:creationId xmlns:p14="http://schemas.microsoft.com/office/powerpoint/2010/main" val="1618351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6">
                                            <p:txEl>
                                              <p:pRg st="13" end="13"/>
                                            </p:txEl>
                                          </p:spTgt>
                                        </p:tgtEl>
                                        <p:attrNameLst>
                                          <p:attrName>style.visibility</p:attrName>
                                        </p:attrNameLst>
                                      </p:cBhvr>
                                      <p:to>
                                        <p:strVal val="visible"/>
                                      </p:to>
                                    </p:set>
                                    <p:animEffect transition="in" filter="fade">
                                      <p:cBhvr>
                                        <p:cTn id="29" dur="500"/>
                                        <p:tgtEl>
                                          <p:spTgt spid="6">
                                            <p:txEl>
                                              <p:pRg st="13" end="13"/>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6">
                                            <p:txEl>
                                              <p:pRg st="15" end="15"/>
                                            </p:txEl>
                                          </p:spTgt>
                                        </p:tgtEl>
                                        <p:attrNameLst>
                                          <p:attrName>style.visibility</p:attrName>
                                        </p:attrNameLst>
                                      </p:cBhvr>
                                      <p:to>
                                        <p:strVal val="visible"/>
                                      </p:to>
                                    </p:set>
                                    <p:animEffect transition="in" filter="fade">
                                      <p:cBhvr>
                                        <p:cTn id="32" dur="500"/>
                                        <p:tgtEl>
                                          <p:spTgt spid="6">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2BEA34-E45E-E353-71D5-D8F399E49C8B}"/>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0EB383C2-7F4F-EE51-2F12-F3D5489A8FAD}"/>
              </a:ext>
            </a:extLst>
          </p:cNvPr>
          <p:cNvPicPr>
            <a:picLocks noChangeAspect="1"/>
          </p:cNvPicPr>
          <p:nvPr/>
        </p:nvPicPr>
        <p:blipFill>
          <a:blip r:embed="rId3"/>
          <a:stretch>
            <a:fillRect/>
          </a:stretch>
        </p:blipFill>
        <p:spPr>
          <a:xfrm>
            <a:off x="0" y="-1386"/>
            <a:ext cx="12192000" cy="6860771"/>
          </a:xfrm>
          <a:prstGeom prst="rect">
            <a:avLst/>
          </a:prstGeom>
        </p:spPr>
      </p:pic>
    </p:spTree>
    <p:extLst>
      <p:ext uri="{BB962C8B-B14F-4D97-AF65-F5344CB8AC3E}">
        <p14:creationId xmlns:p14="http://schemas.microsoft.com/office/powerpoint/2010/main" val="2839310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5FD5FC-3A56-6893-C8B6-EAB42906DCC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2D808D0-11B3-9A12-F54F-0CF9602FD8AA}"/>
              </a:ext>
            </a:extLst>
          </p:cNvPr>
          <p:cNvPicPr>
            <a:picLocks noChangeAspect="1"/>
          </p:cNvPicPr>
          <p:nvPr/>
        </p:nvPicPr>
        <p:blipFill>
          <a:blip r:embed="rId3"/>
          <a:stretch>
            <a:fillRect/>
          </a:stretch>
        </p:blipFill>
        <p:spPr>
          <a:xfrm>
            <a:off x="1259840" y="106505"/>
            <a:ext cx="9550400" cy="6561229"/>
          </a:xfrm>
          <a:prstGeom prst="rect">
            <a:avLst/>
          </a:prstGeom>
        </p:spPr>
      </p:pic>
    </p:spTree>
    <p:extLst>
      <p:ext uri="{BB962C8B-B14F-4D97-AF65-F5344CB8AC3E}">
        <p14:creationId xmlns:p14="http://schemas.microsoft.com/office/powerpoint/2010/main" val="637611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_50521052_TF03431380_Win32" id="{9F77B225-3BCD-41DF-83BA-1A1FCAD4280D}" vid="{1324906F-0A7A-4BF6-870A-D77CB82CE6A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win32_fixed.potx" id="{FFA6945E-0D2E-49A3-B8AE-0157B47B7617}" vid="{3D53E5D5-FE42-40E3-89B4-70F55FAC3269}"/>
    </a:ext>
  </a:extLst>
</a:theme>
</file>

<file path=ppt/theme/theme3.xml><?xml version="1.0" encoding="utf-8"?>
<a:theme xmlns:a="http://schemas.openxmlformats.org/drawingml/2006/main" name="Puck template">
  <a:themeElements>
    <a:clrScheme name="Custom 347">
      <a:dk1>
        <a:srgbClr val="212A2E"/>
      </a:dk1>
      <a:lt1>
        <a:srgbClr val="FFFFFF"/>
      </a:lt1>
      <a:dk2>
        <a:srgbClr val="617A86"/>
      </a:dk2>
      <a:lt2>
        <a:srgbClr val="A1BECC"/>
      </a:lt2>
      <a:accent1>
        <a:srgbClr val="00D1C6"/>
      </a:accent1>
      <a:accent2>
        <a:srgbClr val="00ACC3"/>
      </a:accent2>
      <a:accent3>
        <a:srgbClr val="BBCD00"/>
      </a:accent3>
      <a:accent4>
        <a:srgbClr val="65BB48"/>
      </a:accent4>
      <a:accent5>
        <a:srgbClr val="F8BB00"/>
      </a:accent5>
      <a:accent6>
        <a:srgbClr val="EF6222"/>
      </a:accent6>
      <a:hlink>
        <a:srgbClr val="617A86"/>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6916</TotalTime>
  <Words>2468</Words>
  <Application>Microsoft Office PowerPoint</Application>
  <PresentationFormat>Widescreen</PresentationFormat>
  <Paragraphs>402</Paragraphs>
  <Slides>62</Slides>
  <Notes>43</Notes>
  <HiddenSlides>0</HiddenSlides>
  <MMClips>2</MMClips>
  <ScaleCrop>false</ScaleCrop>
  <HeadingPairs>
    <vt:vector size="6" baseType="variant">
      <vt:variant>
        <vt:lpstr>Fonts Used</vt:lpstr>
      </vt:variant>
      <vt:variant>
        <vt:i4>13</vt:i4>
      </vt:variant>
      <vt:variant>
        <vt:lpstr>Theme</vt:lpstr>
      </vt:variant>
      <vt:variant>
        <vt:i4>4</vt:i4>
      </vt:variant>
      <vt:variant>
        <vt:lpstr>Slide Titles</vt:lpstr>
      </vt:variant>
      <vt:variant>
        <vt:i4>62</vt:i4>
      </vt:variant>
    </vt:vector>
  </HeadingPairs>
  <TitlesOfParts>
    <vt:vector size="79" baseType="lpstr">
      <vt:lpstr>Nixie One</vt:lpstr>
      <vt:lpstr>Short Stack</vt:lpstr>
      <vt:lpstr>Abadi</vt:lpstr>
      <vt:lpstr>Aptos</vt:lpstr>
      <vt:lpstr>Aptos Display</vt:lpstr>
      <vt:lpstr>Arial</vt:lpstr>
      <vt:lpstr>Calibri</vt:lpstr>
      <vt:lpstr>Calibri Light</vt:lpstr>
      <vt:lpstr>Euphemia</vt:lpstr>
      <vt:lpstr>Plantagenet Cherokee</vt:lpstr>
      <vt:lpstr>Trebuchet MS</vt:lpstr>
      <vt:lpstr>Varela Round</vt:lpstr>
      <vt:lpstr>Wingdings</vt:lpstr>
      <vt:lpstr>Academic Literature 16x9</vt:lpstr>
      <vt:lpstr>Office Theme</vt:lpstr>
      <vt:lpstr>Puck template</vt:lpstr>
      <vt:lpstr>1_Office Theme</vt:lpstr>
      <vt:lpstr>Literature  Review </vt:lpstr>
      <vt:lpstr>PowerPoint Presentation</vt:lpstr>
      <vt:lpstr>PowerPoint Presentation</vt:lpstr>
      <vt:lpstr>PowerPoint Presentation</vt:lpstr>
      <vt:lpstr>PowerPoint Presentation</vt:lpstr>
      <vt:lpstr>Master in Arts</vt:lpstr>
      <vt:lpstr>Master in Arts</vt:lpstr>
      <vt:lpstr>Master in Arts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PISA Literacy  Wales and Ireland    Dr. Huw Griffiths</vt:lpstr>
      <vt:lpstr>Literature Review</vt:lpstr>
      <vt:lpstr>PowerPoint Presentation</vt:lpstr>
      <vt:lpstr>PowerPoint Presentation</vt:lpstr>
      <vt:lpstr>1) What is a Literature Review?</vt:lpstr>
      <vt:lpstr>1) What is a Literature Review?</vt:lpstr>
      <vt:lpstr>PowerPoint Presentation</vt:lpstr>
      <vt:lpstr>Literature Review</vt:lpstr>
      <vt:lpstr>2) What is the purpose of a Literature Review?</vt:lpstr>
      <vt:lpstr>PowerPoint Presentation</vt:lpstr>
      <vt:lpstr>PowerPoint Presentation</vt:lpstr>
      <vt:lpstr>2) What is the purpose of a Literature Review?</vt:lpstr>
      <vt:lpstr>Literature Review</vt:lpstr>
      <vt:lpstr>3) Structure of a Literature Review</vt:lpstr>
      <vt:lpstr>3) Structure of a Literature Review</vt:lpstr>
      <vt:lpstr>PowerPoint Presentation</vt:lpstr>
      <vt:lpstr>PowerPoint Presentation</vt:lpstr>
      <vt:lpstr>3) Structure of a Literature Review</vt:lpstr>
      <vt:lpstr>3) Structure of a Literature Review</vt:lpstr>
      <vt:lpstr>TASK</vt:lpstr>
      <vt:lpstr>Literature Review</vt:lpstr>
      <vt:lpstr>4) Methodology of a Literature Review</vt:lpstr>
      <vt:lpstr>4. Search for Literature</vt:lpstr>
      <vt:lpstr>4) Search for Literature (Keywords and citations)</vt:lpstr>
      <vt:lpstr>4) Search for Literature (Relevance)</vt:lpstr>
      <vt:lpstr>4) Creation of themes or patterns</vt:lpstr>
      <vt:lpstr>4) Ethical considerations</vt:lpstr>
      <vt:lpstr>4) Synthesising and Analysing Literature</vt:lpstr>
      <vt:lpstr>Literature Review</vt:lpstr>
      <vt:lpstr>5. Things to Avoid (1)</vt:lpstr>
      <vt:lpstr>5. Things to Avoid (2)</vt:lpstr>
      <vt:lpstr>5. Things to Avoid (3)</vt:lpstr>
      <vt:lpstr>PowerPoint Presentation</vt:lpstr>
      <vt:lpstr>PowerPoint Presentation</vt:lpstr>
      <vt:lpstr>Literature Review</vt:lpstr>
      <vt:lpstr>6. Academic Writing</vt:lpstr>
      <vt:lpstr>6. Academic Writing</vt:lpstr>
      <vt:lpstr>6. Academic Writing</vt:lpstr>
      <vt:lpstr>PowerPoint Presentation</vt:lpstr>
      <vt:lpstr>6. Academic Reading</vt:lpstr>
      <vt:lpstr>6. Academic Reading</vt:lpstr>
      <vt:lpstr>6. Academic Reading</vt:lpstr>
      <vt:lpstr>MARKING</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Literature  Review</dc:title>
  <dc:creator>Huw Griffiths</dc:creator>
  <cp:lastModifiedBy>Huw Griffiths</cp:lastModifiedBy>
  <cp:revision>2</cp:revision>
  <dcterms:created xsi:type="dcterms:W3CDTF">2024-04-19T13:37:27Z</dcterms:created>
  <dcterms:modified xsi:type="dcterms:W3CDTF">2025-10-03T14:20:37Z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