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8" r:id="rId1"/>
  </p:sldMasterIdLst>
  <p:sldIdLst>
    <p:sldId id="364" r:id="rId2"/>
    <p:sldId id="383" r:id="rId3"/>
    <p:sldId id="387" r:id="rId4"/>
    <p:sldId id="396" r:id="rId5"/>
    <p:sldId id="395" r:id="rId6"/>
    <p:sldId id="406" r:id="rId7"/>
    <p:sldId id="402" r:id="rId8"/>
    <p:sldId id="407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87"/>
    <p:restoredTop sz="94682"/>
  </p:normalViewPr>
  <p:slideViewPr>
    <p:cSldViewPr snapToGrid="0" showGuides="1">
      <p:cViewPr varScale="1">
        <p:scale>
          <a:sx n="45" d="100"/>
          <a:sy n="45" d="100"/>
        </p:scale>
        <p:origin x="200" y="16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37364F-FBE1-4315-8F66-CA8D1BEB35A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49DAF01-DFEF-4C14-AD0F-5431664A517A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Yes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1315F6-88B0-4742-B81B-F5DF8F1A5C14}" type="parTrans" cxnId="{D1E0A9B6-E9DA-4E98-B72A-F67E69620CC4}">
      <dgm:prSet/>
      <dgm:spPr/>
      <dgm:t>
        <a:bodyPr/>
        <a:lstStyle/>
        <a:p>
          <a:endParaRPr lang="en-US"/>
        </a:p>
      </dgm:t>
    </dgm:pt>
    <dgm:pt modelId="{D657E8C4-71D6-4572-A655-248973AE36EE}" type="sibTrans" cxnId="{D1E0A9B6-E9DA-4E98-B72A-F67E69620CC4}">
      <dgm:prSet/>
      <dgm:spPr/>
      <dgm:t>
        <a:bodyPr/>
        <a:lstStyle/>
        <a:p>
          <a:endParaRPr lang="en-US"/>
        </a:p>
      </dgm:t>
    </dgm:pt>
    <dgm:pt modelId="{15DF0ECE-0767-4009-9A01-02F76CED1C54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Google AI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25A5B-5AC3-42F8-9EC2-76E74812B876}" type="parTrans" cxnId="{1BE5B1FC-6931-459C-85D0-C0D375B64ACD}">
      <dgm:prSet/>
      <dgm:spPr/>
      <dgm:t>
        <a:bodyPr/>
        <a:lstStyle/>
        <a:p>
          <a:endParaRPr lang="en-US"/>
        </a:p>
      </dgm:t>
    </dgm:pt>
    <dgm:pt modelId="{93380718-23C3-4ACA-89D5-0EC27434F068}" type="sibTrans" cxnId="{1BE5B1FC-6931-459C-85D0-C0D375B64ACD}">
      <dgm:prSet/>
      <dgm:spPr/>
      <dgm:t>
        <a:bodyPr/>
        <a:lstStyle/>
        <a:p>
          <a:endParaRPr lang="en-US"/>
        </a:p>
      </dgm:t>
    </dgm:pt>
    <dgm:pt modelId="{16BF42D5-91EC-4ABC-9C6F-DB3F31484B8E}">
      <dgm:prSet/>
      <dgm:spPr/>
      <dgm:t>
        <a:bodyPr/>
        <a:lstStyle/>
        <a:p>
          <a:r>
            <a:rPr lang="en-GB"/>
            <a:t>Grammarly checked and spelling mistakes </a:t>
          </a:r>
          <a:endParaRPr lang="en-US"/>
        </a:p>
      </dgm:t>
    </dgm:pt>
    <dgm:pt modelId="{47799B67-DA06-4521-80B1-4E7BE742539B}" type="parTrans" cxnId="{1ED98F5D-CE56-4E28-8BA7-2650D7723EDC}">
      <dgm:prSet/>
      <dgm:spPr/>
      <dgm:t>
        <a:bodyPr/>
        <a:lstStyle/>
        <a:p>
          <a:endParaRPr lang="en-US"/>
        </a:p>
      </dgm:t>
    </dgm:pt>
    <dgm:pt modelId="{1B4E39F9-6C49-4BC1-B78B-74D282CBBB72}" type="sibTrans" cxnId="{1ED98F5D-CE56-4E28-8BA7-2650D7723EDC}">
      <dgm:prSet/>
      <dgm:spPr/>
      <dgm:t>
        <a:bodyPr/>
        <a:lstStyle/>
        <a:p>
          <a:endParaRPr lang="en-US"/>
        </a:p>
      </dgm:t>
    </dgm:pt>
    <dgm:pt modelId="{1153F556-D76B-D04A-B248-DC2C55CB7917}" type="pres">
      <dgm:prSet presAssocID="{A537364F-FBE1-4315-8F66-CA8D1BEB35AC}" presName="linear" presStyleCnt="0">
        <dgm:presLayoutVars>
          <dgm:animLvl val="lvl"/>
          <dgm:resizeHandles val="exact"/>
        </dgm:presLayoutVars>
      </dgm:prSet>
      <dgm:spPr/>
    </dgm:pt>
    <dgm:pt modelId="{832248EE-FB28-E049-9C0A-8091DEA52B06}" type="pres">
      <dgm:prSet presAssocID="{349DAF01-DFEF-4C14-AD0F-5431664A517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CEC85C-5FD1-9B45-A440-24906957BF47}" type="pres">
      <dgm:prSet presAssocID="{D657E8C4-71D6-4572-A655-248973AE36EE}" presName="spacer" presStyleCnt="0"/>
      <dgm:spPr/>
    </dgm:pt>
    <dgm:pt modelId="{1B164048-36C0-684C-8DF9-77AF59FB5583}" type="pres">
      <dgm:prSet presAssocID="{15DF0ECE-0767-4009-9A01-02F76CED1C5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49CE122-C3BE-384F-9644-7DCAE5A8D054}" type="pres">
      <dgm:prSet presAssocID="{93380718-23C3-4ACA-89D5-0EC27434F068}" presName="spacer" presStyleCnt="0"/>
      <dgm:spPr/>
    </dgm:pt>
    <dgm:pt modelId="{CC68F478-B23F-964C-8FA9-CE891AF060DD}" type="pres">
      <dgm:prSet presAssocID="{16BF42D5-91EC-4ABC-9C6F-DB3F31484B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C0B23E-15F8-8D45-8661-C963EC51C672}" type="presOf" srcId="{15DF0ECE-0767-4009-9A01-02F76CED1C54}" destId="{1B164048-36C0-684C-8DF9-77AF59FB5583}" srcOrd="0" destOrd="0" presId="urn:microsoft.com/office/officeart/2005/8/layout/vList2"/>
    <dgm:cxn modelId="{E457904F-4C9E-3248-8872-508C135C7495}" type="presOf" srcId="{349DAF01-DFEF-4C14-AD0F-5431664A517A}" destId="{832248EE-FB28-E049-9C0A-8091DEA52B06}" srcOrd="0" destOrd="0" presId="urn:microsoft.com/office/officeart/2005/8/layout/vList2"/>
    <dgm:cxn modelId="{1ED98F5D-CE56-4E28-8BA7-2650D7723EDC}" srcId="{A537364F-FBE1-4315-8F66-CA8D1BEB35AC}" destId="{16BF42D5-91EC-4ABC-9C6F-DB3F31484B8E}" srcOrd="2" destOrd="0" parTransId="{47799B67-DA06-4521-80B1-4E7BE742539B}" sibTransId="{1B4E39F9-6C49-4BC1-B78B-74D282CBBB72}"/>
    <dgm:cxn modelId="{303A07B1-C781-C746-889A-646ED2909B2D}" type="presOf" srcId="{A537364F-FBE1-4315-8F66-CA8D1BEB35AC}" destId="{1153F556-D76B-D04A-B248-DC2C55CB7917}" srcOrd="0" destOrd="0" presId="urn:microsoft.com/office/officeart/2005/8/layout/vList2"/>
    <dgm:cxn modelId="{D1E0A9B6-E9DA-4E98-B72A-F67E69620CC4}" srcId="{A537364F-FBE1-4315-8F66-CA8D1BEB35AC}" destId="{349DAF01-DFEF-4C14-AD0F-5431664A517A}" srcOrd="0" destOrd="0" parTransId="{751315F6-88B0-4742-B81B-F5DF8F1A5C14}" sibTransId="{D657E8C4-71D6-4572-A655-248973AE36EE}"/>
    <dgm:cxn modelId="{3E2125EF-9DEF-F04B-8C88-D30E0BA73C87}" type="presOf" srcId="{16BF42D5-91EC-4ABC-9C6F-DB3F31484B8E}" destId="{CC68F478-B23F-964C-8FA9-CE891AF060DD}" srcOrd="0" destOrd="0" presId="urn:microsoft.com/office/officeart/2005/8/layout/vList2"/>
    <dgm:cxn modelId="{1BE5B1FC-6931-459C-85D0-C0D375B64ACD}" srcId="{A537364F-FBE1-4315-8F66-CA8D1BEB35AC}" destId="{15DF0ECE-0767-4009-9A01-02F76CED1C54}" srcOrd="1" destOrd="0" parTransId="{CE325A5B-5AC3-42F8-9EC2-76E74812B876}" sibTransId="{93380718-23C3-4ACA-89D5-0EC27434F068}"/>
    <dgm:cxn modelId="{2B010BB8-727C-2945-B252-29EBD5C5E1CA}" type="presParOf" srcId="{1153F556-D76B-D04A-B248-DC2C55CB7917}" destId="{832248EE-FB28-E049-9C0A-8091DEA52B06}" srcOrd="0" destOrd="0" presId="urn:microsoft.com/office/officeart/2005/8/layout/vList2"/>
    <dgm:cxn modelId="{AB3554D6-9F13-A94B-AEA1-7C5C8DFFC00E}" type="presParOf" srcId="{1153F556-D76B-D04A-B248-DC2C55CB7917}" destId="{53CEC85C-5FD1-9B45-A440-24906957BF47}" srcOrd="1" destOrd="0" presId="urn:microsoft.com/office/officeart/2005/8/layout/vList2"/>
    <dgm:cxn modelId="{9D300166-571B-C444-A38C-3CCD3287D237}" type="presParOf" srcId="{1153F556-D76B-D04A-B248-DC2C55CB7917}" destId="{1B164048-36C0-684C-8DF9-77AF59FB5583}" srcOrd="2" destOrd="0" presId="urn:microsoft.com/office/officeart/2005/8/layout/vList2"/>
    <dgm:cxn modelId="{29AA25ED-5BD5-2643-8883-405D7F31BB37}" type="presParOf" srcId="{1153F556-D76B-D04A-B248-DC2C55CB7917}" destId="{549CE122-C3BE-384F-9644-7DCAE5A8D054}" srcOrd="3" destOrd="0" presId="urn:microsoft.com/office/officeart/2005/8/layout/vList2"/>
    <dgm:cxn modelId="{6FF10CA4-BE05-C440-829B-084EF6648A17}" type="presParOf" srcId="{1153F556-D76B-D04A-B248-DC2C55CB7917}" destId="{CC68F478-B23F-964C-8FA9-CE891AF060D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362706-B787-4BF7-ADD4-FC253F38332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BC29B8A-23D2-40AF-A72D-CBB37A262DDB}">
      <dgm:prSet custT="1"/>
      <dgm:spPr/>
      <dgm:t>
        <a:bodyPr/>
        <a:lstStyle/>
        <a:p>
          <a:r>
            <a:rPr lang="en-US" sz="1800" b="1" u="sng" dirty="0">
              <a:latin typeface="Times New Roman" panose="02020603050405020304" pitchFamily="18" charset="0"/>
              <a:cs typeface="Times New Roman" panose="02020603050405020304" pitchFamily="18" charset="0"/>
            </a:rPr>
            <a:t>Your employability: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FEB420-4F22-45AA-B7B8-78B778173452}" type="parTrans" cxnId="{FFD0A304-073B-41D4-8421-388B77BD3F65}">
      <dgm:prSet/>
      <dgm:spPr/>
      <dgm:t>
        <a:bodyPr/>
        <a:lstStyle/>
        <a:p>
          <a:endParaRPr lang="en-US"/>
        </a:p>
      </dgm:t>
    </dgm:pt>
    <dgm:pt modelId="{5BD26E9E-0E33-4BFE-9520-73E7C457DDC4}" type="sibTrans" cxnId="{FFD0A304-073B-41D4-8421-388B77BD3F65}">
      <dgm:prSet/>
      <dgm:spPr/>
      <dgm:t>
        <a:bodyPr/>
        <a:lstStyle/>
        <a:p>
          <a:endParaRPr lang="en-US"/>
        </a:p>
      </dgm:t>
    </dgm:pt>
    <dgm:pt modelId="{7B77C578-4DC4-413E-9880-3DAA80CB7137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Employers reward those who can make good decisions </a:t>
          </a:r>
        </a:p>
      </dgm:t>
    </dgm:pt>
    <dgm:pt modelId="{05BF7AD8-65A1-4EC8-967D-4EAA9B6605E5}" type="parTrans" cxnId="{A2EDBAA0-B052-4557-A012-4506715E9E28}">
      <dgm:prSet/>
      <dgm:spPr/>
      <dgm:t>
        <a:bodyPr/>
        <a:lstStyle/>
        <a:p>
          <a:endParaRPr lang="en-US"/>
        </a:p>
      </dgm:t>
    </dgm:pt>
    <dgm:pt modelId="{63E4102E-807D-4797-8EEA-67A17E4D7F88}" type="sibTrans" cxnId="{A2EDBAA0-B052-4557-A012-4506715E9E28}">
      <dgm:prSet/>
      <dgm:spPr/>
      <dgm:t>
        <a:bodyPr/>
        <a:lstStyle/>
        <a:p>
          <a:endParaRPr lang="en-US"/>
        </a:p>
      </dgm:t>
    </dgm:pt>
    <dgm:pt modelId="{520C7708-E32F-4AFC-AF02-B55BB548D9D9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they can work on their own and be responsible </a:t>
          </a:r>
        </a:p>
      </dgm:t>
    </dgm:pt>
    <dgm:pt modelId="{D7182950-2967-4D38-BF99-8A6ADF50EA6D}" type="parTrans" cxnId="{1114C84D-B332-4176-A531-56378ED078C5}">
      <dgm:prSet/>
      <dgm:spPr/>
      <dgm:t>
        <a:bodyPr/>
        <a:lstStyle/>
        <a:p>
          <a:endParaRPr lang="en-US"/>
        </a:p>
      </dgm:t>
    </dgm:pt>
    <dgm:pt modelId="{1A44A11B-4E8E-44CF-AEE8-38FAD2220704}" type="sibTrans" cxnId="{1114C84D-B332-4176-A531-56378ED078C5}">
      <dgm:prSet/>
      <dgm:spPr/>
      <dgm:t>
        <a:bodyPr/>
        <a:lstStyle/>
        <a:p>
          <a:endParaRPr lang="en-US"/>
        </a:p>
      </dgm:t>
    </dgm:pt>
    <dgm:pt modelId="{3CA757B0-5558-460F-A594-9B0C70790E2D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you are professional and responsible</a:t>
          </a:r>
        </a:p>
      </dgm:t>
    </dgm:pt>
    <dgm:pt modelId="{B08EE8D3-9DDE-44B6-98B0-3BAB9906E39E}" type="parTrans" cxnId="{2AAF1095-618D-4E87-8596-6A874881B193}">
      <dgm:prSet/>
      <dgm:spPr/>
      <dgm:t>
        <a:bodyPr/>
        <a:lstStyle/>
        <a:p>
          <a:endParaRPr lang="en-US"/>
        </a:p>
      </dgm:t>
    </dgm:pt>
    <dgm:pt modelId="{6F68A793-6F8B-47C3-81A3-43A98066C791}" type="sibTrans" cxnId="{2AAF1095-618D-4E87-8596-6A874881B193}">
      <dgm:prSet/>
      <dgm:spPr/>
      <dgm:t>
        <a:bodyPr/>
        <a:lstStyle/>
        <a:p>
          <a:endParaRPr lang="en-US"/>
        </a:p>
      </dgm:t>
    </dgm:pt>
    <dgm:pt modelId="{12B21245-57DB-43A2-9E23-70620047E2CC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practice and the duties of protecting others </a:t>
          </a:r>
        </a:p>
      </dgm:t>
    </dgm:pt>
    <dgm:pt modelId="{9A5A6A99-8EDE-471F-9D46-B03A8808D79B}" type="parTrans" cxnId="{CD624D7D-5A17-4CFB-9EB6-B95B648EC07E}">
      <dgm:prSet/>
      <dgm:spPr/>
      <dgm:t>
        <a:bodyPr/>
        <a:lstStyle/>
        <a:p>
          <a:endParaRPr lang="en-US"/>
        </a:p>
      </dgm:t>
    </dgm:pt>
    <dgm:pt modelId="{3380F1B1-E982-4B2C-AA59-ACB827D69E4E}" type="sibTrans" cxnId="{CD624D7D-5A17-4CFB-9EB6-B95B648EC07E}">
      <dgm:prSet/>
      <dgm:spPr/>
      <dgm:t>
        <a:bodyPr/>
        <a:lstStyle/>
        <a:p>
          <a:endParaRPr lang="en-US"/>
        </a:p>
      </dgm:t>
    </dgm:pt>
    <dgm:pt modelId="{19503EEE-546B-4C49-B147-E5E46044528D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Makes you more sure of yourself when things get tough</a:t>
          </a:r>
        </a:p>
      </dgm:t>
    </dgm:pt>
    <dgm:pt modelId="{CBEFD6AD-15D2-40CE-8563-FA22BB0BECBA}" type="parTrans" cxnId="{C8D553FE-609F-4167-8950-5AE2334806AF}">
      <dgm:prSet/>
      <dgm:spPr/>
      <dgm:t>
        <a:bodyPr/>
        <a:lstStyle/>
        <a:p>
          <a:endParaRPr lang="en-US"/>
        </a:p>
      </dgm:t>
    </dgm:pt>
    <dgm:pt modelId="{FA948EEA-7DFF-49BC-B5F4-0B98C9E40BEB}" type="sibTrans" cxnId="{C8D553FE-609F-4167-8950-5AE2334806AF}">
      <dgm:prSet/>
      <dgm:spPr/>
      <dgm:t>
        <a:bodyPr/>
        <a:lstStyle/>
        <a:p>
          <a:endParaRPr lang="en-US"/>
        </a:p>
      </dgm:t>
    </dgm:pt>
    <dgm:pt modelId="{FD85A079-98F4-49D0-985C-A405198672C5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wish to gain more confidence under pressure</a:t>
          </a:r>
        </a:p>
      </dgm:t>
    </dgm:pt>
    <dgm:pt modelId="{2D7A38EA-B965-4D4A-BE9E-046BE354FDD6}" type="parTrans" cxnId="{3B0704C6-09C7-49CB-81E7-938A4B2E113D}">
      <dgm:prSet/>
      <dgm:spPr/>
      <dgm:t>
        <a:bodyPr/>
        <a:lstStyle/>
        <a:p>
          <a:endParaRPr lang="en-US"/>
        </a:p>
      </dgm:t>
    </dgm:pt>
    <dgm:pt modelId="{317EE917-327C-47BE-B21A-E42C4DB36878}" type="sibTrans" cxnId="{3B0704C6-09C7-49CB-81E7-938A4B2E113D}">
      <dgm:prSet/>
      <dgm:spPr/>
      <dgm:t>
        <a:bodyPr/>
        <a:lstStyle/>
        <a:p>
          <a:endParaRPr lang="en-US"/>
        </a:p>
      </dgm:t>
    </dgm:pt>
    <dgm:pt modelId="{60225C05-5386-4C32-A442-34C4358EEFF2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lean more about autism, mental health , and how to keep people safe</a:t>
          </a:r>
        </a:p>
      </dgm:t>
    </dgm:pt>
    <dgm:pt modelId="{B1F9C48B-E146-4195-8BB7-C8ABE97B7E60}" type="parTrans" cxnId="{78864FEC-972C-4A6B-BC14-62DBA98778D0}">
      <dgm:prSet/>
      <dgm:spPr/>
      <dgm:t>
        <a:bodyPr/>
        <a:lstStyle/>
        <a:p>
          <a:endParaRPr lang="en-US"/>
        </a:p>
      </dgm:t>
    </dgm:pt>
    <dgm:pt modelId="{779A2297-FED0-4463-9574-0B07C7792329}" type="sibTrans" cxnId="{78864FEC-972C-4A6B-BC14-62DBA98778D0}">
      <dgm:prSet/>
      <dgm:spPr/>
      <dgm:t>
        <a:bodyPr/>
        <a:lstStyle/>
        <a:p>
          <a:endParaRPr lang="en-US"/>
        </a:p>
      </dgm:t>
    </dgm:pt>
    <dgm:pt modelId="{F5AB8D15-F47B-4052-8B6C-17A2AFE26BB8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get better at making decisions that are both speedy and safe </a:t>
          </a:r>
        </a:p>
      </dgm:t>
    </dgm:pt>
    <dgm:pt modelId="{2386AA5D-A1E9-4988-822F-AD8B7FA0456E}" type="parTrans" cxnId="{7E7549FF-A4D2-49A6-A5D3-4DEF5F1ED048}">
      <dgm:prSet/>
      <dgm:spPr/>
      <dgm:t>
        <a:bodyPr/>
        <a:lstStyle/>
        <a:p>
          <a:endParaRPr lang="en-US"/>
        </a:p>
      </dgm:t>
    </dgm:pt>
    <dgm:pt modelId="{EDE6536C-CA89-45A7-92E5-73636E05196E}" type="sibTrans" cxnId="{7E7549FF-A4D2-49A6-A5D3-4DEF5F1ED048}">
      <dgm:prSet/>
      <dgm:spPr/>
      <dgm:t>
        <a:bodyPr/>
        <a:lstStyle/>
        <a:p>
          <a:endParaRPr lang="en-US"/>
        </a:p>
      </dgm:t>
    </dgm:pt>
    <dgm:pt modelId="{8B1A2D5C-B2F7-4F09-B8B3-2F3611B8CE3E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will keep growing through training , supervision, and thinking about what I have done</a:t>
          </a:r>
        </a:p>
      </dgm:t>
    </dgm:pt>
    <dgm:pt modelId="{1842F55D-1E34-426A-B0D9-3475E05E52B0}" type="parTrans" cxnId="{6E444A0F-5B1D-44DB-8311-483CE9F004E8}">
      <dgm:prSet/>
      <dgm:spPr/>
      <dgm:t>
        <a:bodyPr/>
        <a:lstStyle/>
        <a:p>
          <a:endParaRPr lang="en-US"/>
        </a:p>
      </dgm:t>
    </dgm:pt>
    <dgm:pt modelId="{0FDFE098-37F1-4193-A2A0-269E9A2F312C}" type="sibTrans" cxnId="{6E444A0F-5B1D-44DB-8311-483CE9F004E8}">
      <dgm:prSet/>
      <dgm:spPr/>
      <dgm:t>
        <a:bodyPr/>
        <a:lstStyle/>
        <a:p>
          <a:endParaRPr lang="en-US"/>
        </a:p>
      </dgm:t>
    </dgm:pt>
    <dgm:pt modelId="{4C59B517-D25D-FA49-8108-DF4CF900F4AE}" type="pres">
      <dgm:prSet presAssocID="{C3362706-B787-4BF7-ADD4-FC253F38332A}" presName="Name0" presStyleCnt="0">
        <dgm:presLayoutVars>
          <dgm:dir/>
          <dgm:resizeHandles val="exact"/>
        </dgm:presLayoutVars>
      </dgm:prSet>
      <dgm:spPr/>
    </dgm:pt>
    <dgm:pt modelId="{44DD256F-1C3F-E54E-BE9F-FB32207780B5}" type="pres">
      <dgm:prSet presAssocID="{6BC29B8A-23D2-40AF-A72D-CBB37A262DDB}" presName="node" presStyleLbl="node1" presStyleIdx="0" presStyleCnt="10">
        <dgm:presLayoutVars>
          <dgm:bulletEnabled val="1"/>
        </dgm:presLayoutVars>
      </dgm:prSet>
      <dgm:spPr/>
    </dgm:pt>
    <dgm:pt modelId="{ED5F31F3-1F8D-2847-9FC6-1E43E57C5597}" type="pres">
      <dgm:prSet presAssocID="{5BD26E9E-0E33-4BFE-9520-73E7C457DDC4}" presName="sibTrans" presStyleLbl="sibTrans1D1" presStyleIdx="0" presStyleCnt="9"/>
      <dgm:spPr/>
    </dgm:pt>
    <dgm:pt modelId="{8D646E55-16B5-0E47-8052-0E9C536156A2}" type="pres">
      <dgm:prSet presAssocID="{5BD26E9E-0E33-4BFE-9520-73E7C457DDC4}" presName="connectorText" presStyleLbl="sibTrans1D1" presStyleIdx="0" presStyleCnt="9"/>
      <dgm:spPr/>
    </dgm:pt>
    <dgm:pt modelId="{FAEAEAB5-2B8B-AB49-BD69-67640E2C6846}" type="pres">
      <dgm:prSet presAssocID="{7B77C578-4DC4-413E-9880-3DAA80CB7137}" presName="node" presStyleLbl="node1" presStyleIdx="1" presStyleCnt="10" custScaleX="126129">
        <dgm:presLayoutVars>
          <dgm:bulletEnabled val="1"/>
        </dgm:presLayoutVars>
      </dgm:prSet>
      <dgm:spPr/>
    </dgm:pt>
    <dgm:pt modelId="{653F87BD-E190-C043-AB94-0C9AD7CCD53E}" type="pres">
      <dgm:prSet presAssocID="{63E4102E-807D-4797-8EEA-67A17E4D7F88}" presName="sibTrans" presStyleLbl="sibTrans1D1" presStyleIdx="1" presStyleCnt="9"/>
      <dgm:spPr/>
    </dgm:pt>
    <dgm:pt modelId="{4139B68E-E6AE-7B47-B660-0ED59625D293}" type="pres">
      <dgm:prSet presAssocID="{63E4102E-807D-4797-8EEA-67A17E4D7F88}" presName="connectorText" presStyleLbl="sibTrans1D1" presStyleIdx="1" presStyleCnt="9"/>
      <dgm:spPr/>
    </dgm:pt>
    <dgm:pt modelId="{DBAA459F-95D8-6A4A-BBA9-A197BF29B2CE}" type="pres">
      <dgm:prSet presAssocID="{520C7708-E32F-4AFC-AF02-B55BB548D9D9}" presName="node" presStyleLbl="node1" presStyleIdx="2" presStyleCnt="10" custScaleX="114354">
        <dgm:presLayoutVars>
          <dgm:bulletEnabled val="1"/>
        </dgm:presLayoutVars>
      </dgm:prSet>
      <dgm:spPr/>
    </dgm:pt>
    <dgm:pt modelId="{EEB5C6A7-DBAD-CB45-A963-086AEA6BB07E}" type="pres">
      <dgm:prSet presAssocID="{1A44A11B-4E8E-44CF-AEE8-38FAD2220704}" presName="sibTrans" presStyleLbl="sibTrans1D1" presStyleIdx="2" presStyleCnt="9"/>
      <dgm:spPr/>
    </dgm:pt>
    <dgm:pt modelId="{CDEE5CBD-538D-B64C-8202-CFC6C5FFFD18}" type="pres">
      <dgm:prSet presAssocID="{1A44A11B-4E8E-44CF-AEE8-38FAD2220704}" presName="connectorText" presStyleLbl="sibTrans1D1" presStyleIdx="2" presStyleCnt="9"/>
      <dgm:spPr/>
    </dgm:pt>
    <dgm:pt modelId="{A1C10FCB-3852-D34D-B096-96F525830287}" type="pres">
      <dgm:prSet presAssocID="{3CA757B0-5558-460F-A594-9B0C70790E2D}" presName="node" presStyleLbl="node1" presStyleIdx="3" presStyleCnt="10" custScaleX="127371">
        <dgm:presLayoutVars>
          <dgm:bulletEnabled val="1"/>
        </dgm:presLayoutVars>
      </dgm:prSet>
      <dgm:spPr/>
    </dgm:pt>
    <dgm:pt modelId="{E04121DD-F64A-C642-95E1-DAAC93A3F55E}" type="pres">
      <dgm:prSet presAssocID="{6F68A793-6F8B-47C3-81A3-43A98066C791}" presName="sibTrans" presStyleLbl="sibTrans1D1" presStyleIdx="3" presStyleCnt="9"/>
      <dgm:spPr/>
    </dgm:pt>
    <dgm:pt modelId="{F2C8041D-805C-DE4A-AC6F-F93F1D168AB5}" type="pres">
      <dgm:prSet presAssocID="{6F68A793-6F8B-47C3-81A3-43A98066C791}" presName="connectorText" presStyleLbl="sibTrans1D1" presStyleIdx="3" presStyleCnt="9"/>
      <dgm:spPr/>
    </dgm:pt>
    <dgm:pt modelId="{86374D4A-CFF6-E14D-9C46-1FE4E8D30C61}" type="pres">
      <dgm:prSet presAssocID="{12B21245-57DB-43A2-9E23-70620047E2CC}" presName="node" presStyleLbl="node1" presStyleIdx="4" presStyleCnt="10" custScaleX="123616">
        <dgm:presLayoutVars>
          <dgm:bulletEnabled val="1"/>
        </dgm:presLayoutVars>
      </dgm:prSet>
      <dgm:spPr/>
    </dgm:pt>
    <dgm:pt modelId="{998EFAC6-14F1-B14A-8077-88E7A09D590A}" type="pres">
      <dgm:prSet presAssocID="{3380F1B1-E982-4B2C-AA59-ACB827D69E4E}" presName="sibTrans" presStyleLbl="sibTrans1D1" presStyleIdx="4" presStyleCnt="9"/>
      <dgm:spPr/>
    </dgm:pt>
    <dgm:pt modelId="{5FBE164C-BA0E-B249-8019-AC8031A48025}" type="pres">
      <dgm:prSet presAssocID="{3380F1B1-E982-4B2C-AA59-ACB827D69E4E}" presName="connectorText" presStyleLbl="sibTrans1D1" presStyleIdx="4" presStyleCnt="9"/>
      <dgm:spPr/>
    </dgm:pt>
    <dgm:pt modelId="{DC1A09A3-C3D6-3D40-8F87-84B65F0BA697}" type="pres">
      <dgm:prSet presAssocID="{19503EEE-546B-4C49-B147-E5E46044528D}" presName="node" presStyleLbl="node1" presStyleIdx="5" presStyleCnt="10" custScaleX="118284">
        <dgm:presLayoutVars>
          <dgm:bulletEnabled val="1"/>
        </dgm:presLayoutVars>
      </dgm:prSet>
      <dgm:spPr/>
    </dgm:pt>
    <dgm:pt modelId="{A2CEEC09-558A-614B-B04B-45B818353C2E}" type="pres">
      <dgm:prSet presAssocID="{FA948EEA-7DFF-49BC-B5F4-0B98C9E40BEB}" presName="sibTrans" presStyleLbl="sibTrans1D1" presStyleIdx="5" presStyleCnt="9"/>
      <dgm:spPr/>
    </dgm:pt>
    <dgm:pt modelId="{0B2C4C3D-0FA9-0543-BDB2-AD39FDC012FE}" type="pres">
      <dgm:prSet presAssocID="{FA948EEA-7DFF-49BC-B5F4-0B98C9E40BEB}" presName="connectorText" presStyleLbl="sibTrans1D1" presStyleIdx="5" presStyleCnt="9"/>
      <dgm:spPr/>
    </dgm:pt>
    <dgm:pt modelId="{E4CC6190-CA94-124D-AF33-040A5D6B5571}" type="pres">
      <dgm:prSet presAssocID="{FD85A079-98F4-49D0-985C-A405198672C5}" presName="node" presStyleLbl="node1" presStyleIdx="6" presStyleCnt="10" custScaleX="116208" custLinFactNeighborX="-3396" custLinFactNeighborY="397">
        <dgm:presLayoutVars>
          <dgm:bulletEnabled val="1"/>
        </dgm:presLayoutVars>
      </dgm:prSet>
      <dgm:spPr/>
    </dgm:pt>
    <dgm:pt modelId="{8FBDB51D-4F65-D541-9BE3-6D6A889B04AC}" type="pres">
      <dgm:prSet presAssocID="{317EE917-327C-47BE-B21A-E42C4DB36878}" presName="sibTrans" presStyleLbl="sibTrans1D1" presStyleIdx="6" presStyleCnt="9"/>
      <dgm:spPr/>
    </dgm:pt>
    <dgm:pt modelId="{B238BE1A-2331-AC41-9994-69F8B44A6F0C}" type="pres">
      <dgm:prSet presAssocID="{317EE917-327C-47BE-B21A-E42C4DB36878}" presName="connectorText" presStyleLbl="sibTrans1D1" presStyleIdx="6" presStyleCnt="9"/>
      <dgm:spPr/>
    </dgm:pt>
    <dgm:pt modelId="{13B8D096-0BAD-9142-8828-F6E13D04984B}" type="pres">
      <dgm:prSet presAssocID="{60225C05-5386-4C32-A442-34C4358EEFF2}" presName="node" presStyleLbl="node1" presStyleIdx="7" presStyleCnt="10" custScaleX="132499" custScaleY="139078">
        <dgm:presLayoutVars>
          <dgm:bulletEnabled val="1"/>
        </dgm:presLayoutVars>
      </dgm:prSet>
      <dgm:spPr/>
    </dgm:pt>
    <dgm:pt modelId="{39D6A18A-0A4B-C84F-BE97-2627029F863F}" type="pres">
      <dgm:prSet presAssocID="{779A2297-FED0-4463-9574-0B07C7792329}" presName="sibTrans" presStyleLbl="sibTrans1D1" presStyleIdx="7" presStyleCnt="9"/>
      <dgm:spPr/>
    </dgm:pt>
    <dgm:pt modelId="{306DD49D-55DB-074F-907E-9DA8F6A572C2}" type="pres">
      <dgm:prSet presAssocID="{779A2297-FED0-4463-9574-0B07C7792329}" presName="connectorText" presStyleLbl="sibTrans1D1" presStyleIdx="7" presStyleCnt="9"/>
      <dgm:spPr/>
    </dgm:pt>
    <dgm:pt modelId="{99A191F2-5E27-F24C-BA25-81E1A4E2B912}" type="pres">
      <dgm:prSet presAssocID="{F5AB8D15-F47B-4052-8B6C-17A2AFE26BB8}" presName="node" presStyleLbl="node1" presStyleIdx="8" presStyleCnt="10" custScaleX="127126" custScaleY="113424">
        <dgm:presLayoutVars>
          <dgm:bulletEnabled val="1"/>
        </dgm:presLayoutVars>
      </dgm:prSet>
      <dgm:spPr/>
    </dgm:pt>
    <dgm:pt modelId="{F0CF4AB9-D97F-8E43-B2E8-5568DE641222}" type="pres">
      <dgm:prSet presAssocID="{EDE6536C-CA89-45A7-92E5-73636E05196E}" presName="sibTrans" presStyleLbl="sibTrans1D1" presStyleIdx="8" presStyleCnt="9"/>
      <dgm:spPr/>
    </dgm:pt>
    <dgm:pt modelId="{3F79D7F2-144C-D34A-8150-56F6D1B27393}" type="pres">
      <dgm:prSet presAssocID="{EDE6536C-CA89-45A7-92E5-73636E05196E}" presName="connectorText" presStyleLbl="sibTrans1D1" presStyleIdx="8" presStyleCnt="9"/>
      <dgm:spPr/>
    </dgm:pt>
    <dgm:pt modelId="{EB057D42-1A5B-054E-A2F4-8FB2935DCD41}" type="pres">
      <dgm:prSet presAssocID="{8B1A2D5C-B2F7-4F09-B8B3-2F3611B8CE3E}" presName="node" presStyleLbl="node1" presStyleIdx="9" presStyleCnt="10" custScaleX="130541" custScaleY="135274">
        <dgm:presLayoutVars>
          <dgm:bulletEnabled val="1"/>
        </dgm:presLayoutVars>
      </dgm:prSet>
      <dgm:spPr/>
    </dgm:pt>
  </dgm:ptLst>
  <dgm:cxnLst>
    <dgm:cxn modelId="{FFD0A304-073B-41D4-8421-388B77BD3F65}" srcId="{C3362706-B787-4BF7-ADD4-FC253F38332A}" destId="{6BC29B8A-23D2-40AF-A72D-CBB37A262DDB}" srcOrd="0" destOrd="0" parTransId="{64FEB420-4F22-45AA-B7B8-78B778173452}" sibTransId="{5BD26E9E-0E33-4BFE-9520-73E7C457DDC4}"/>
    <dgm:cxn modelId="{C53BC20B-12D7-6E4F-A901-D2BB3B1C6567}" type="presOf" srcId="{EDE6536C-CA89-45A7-92E5-73636E05196E}" destId="{3F79D7F2-144C-D34A-8150-56F6D1B27393}" srcOrd="1" destOrd="0" presId="urn:microsoft.com/office/officeart/2016/7/layout/RepeatingBendingProcessNew"/>
    <dgm:cxn modelId="{6E444A0F-5B1D-44DB-8311-483CE9F004E8}" srcId="{C3362706-B787-4BF7-ADD4-FC253F38332A}" destId="{8B1A2D5C-B2F7-4F09-B8B3-2F3611B8CE3E}" srcOrd="9" destOrd="0" parTransId="{1842F55D-1E34-426A-B0D9-3475E05E52B0}" sibTransId="{0FDFE098-37F1-4193-A2A0-269E9A2F312C}"/>
    <dgm:cxn modelId="{F8FB6312-5D69-ED4C-91D2-3BF141EC9D60}" type="presOf" srcId="{EDE6536C-CA89-45A7-92E5-73636E05196E}" destId="{F0CF4AB9-D97F-8E43-B2E8-5568DE641222}" srcOrd="0" destOrd="0" presId="urn:microsoft.com/office/officeart/2016/7/layout/RepeatingBendingProcessNew"/>
    <dgm:cxn modelId="{85158A19-60A8-B441-ACC7-549CB9140AC5}" type="presOf" srcId="{19503EEE-546B-4C49-B147-E5E46044528D}" destId="{DC1A09A3-C3D6-3D40-8F87-84B65F0BA697}" srcOrd="0" destOrd="0" presId="urn:microsoft.com/office/officeart/2016/7/layout/RepeatingBendingProcessNew"/>
    <dgm:cxn modelId="{C79DA11D-AA7C-0B41-8D5F-81163E4DCA57}" type="presOf" srcId="{3380F1B1-E982-4B2C-AA59-ACB827D69E4E}" destId="{5FBE164C-BA0E-B249-8019-AC8031A48025}" srcOrd="1" destOrd="0" presId="urn:microsoft.com/office/officeart/2016/7/layout/RepeatingBendingProcessNew"/>
    <dgm:cxn modelId="{8DC03A25-C8B2-7045-96C0-063BF1BEF74A}" type="presOf" srcId="{F5AB8D15-F47B-4052-8B6C-17A2AFE26BB8}" destId="{99A191F2-5E27-F24C-BA25-81E1A4E2B912}" srcOrd="0" destOrd="0" presId="urn:microsoft.com/office/officeart/2016/7/layout/RepeatingBendingProcessNew"/>
    <dgm:cxn modelId="{9628332C-B251-E24E-AF67-205C7FBC4CD1}" type="presOf" srcId="{FD85A079-98F4-49D0-985C-A405198672C5}" destId="{E4CC6190-CA94-124D-AF33-040A5D6B5571}" srcOrd="0" destOrd="0" presId="urn:microsoft.com/office/officeart/2016/7/layout/RepeatingBendingProcessNew"/>
    <dgm:cxn modelId="{364AC332-114C-6548-B4A4-A00B656A5C39}" type="presOf" srcId="{3380F1B1-E982-4B2C-AA59-ACB827D69E4E}" destId="{998EFAC6-14F1-B14A-8077-88E7A09D590A}" srcOrd="0" destOrd="0" presId="urn:microsoft.com/office/officeart/2016/7/layout/RepeatingBendingProcessNew"/>
    <dgm:cxn modelId="{67248A3F-D525-6541-8238-33EA2AC66A94}" type="presOf" srcId="{60225C05-5386-4C32-A442-34C4358EEFF2}" destId="{13B8D096-0BAD-9142-8828-F6E13D04984B}" srcOrd="0" destOrd="0" presId="urn:microsoft.com/office/officeart/2016/7/layout/RepeatingBendingProcessNew"/>
    <dgm:cxn modelId="{2FA48A49-D3BB-AF49-BAB0-D1849C9308B2}" type="presOf" srcId="{317EE917-327C-47BE-B21A-E42C4DB36878}" destId="{8FBDB51D-4F65-D541-9BE3-6D6A889B04AC}" srcOrd="0" destOrd="0" presId="urn:microsoft.com/office/officeart/2016/7/layout/RepeatingBendingProcessNew"/>
    <dgm:cxn modelId="{1114C84D-B332-4176-A531-56378ED078C5}" srcId="{C3362706-B787-4BF7-ADD4-FC253F38332A}" destId="{520C7708-E32F-4AFC-AF02-B55BB548D9D9}" srcOrd="2" destOrd="0" parTransId="{D7182950-2967-4D38-BF99-8A6ADF50EA6D}" sibTransId="{1A44A11B-4E8E-44CF-AEE8-38FAD2220704}"/>
    <dgm:cxn modelId="{BFCFA651-B77A-EF4C-B9A6-3A78587A998C}" type="presOf" srcId="{520C7708-E32F-4AFC-AF02-B55BB548D9D9}" destId="{DBAA459F-95D8-6A4A-BBA9-A197BF29B2CE}" srcOrd="0" destOrd="0" presId="urn:microsoft.com/office/officeart/2016/7/layout/RepeatingBendingProcessNew"/>
    <dgm:cxn modelId="{3DB47154-C1C9-8340-9E18-EBAB9D928C03}" type="presOf" srcId="{FA948EEA-7DFF-49BC-B5F4-0B98C9E40BEB}" destId="{A2CEEC09-558A-614B-B04B-45B818353C2E}" srcOrd="0" destOrd="0" presId="urn:microsoft.com/office/officeart/2016/7/layout/RepeatingBendingProcessNew"/>
    <dgm:cxn modelId="{9D57F359-D14C-F246-932E-A1FE91BA9BFD}" type="presOf" srcId="{1A44A11B-4E8E-44CF-AEE8-38FAD2220704}" destId="{EEB5C6A7-DBAD-CB45-A963-086AEA6BB07E}" srcOrd="0" destOrd="0" presId="urn:microsoft.com/office/officeart/2016/7/layout/RepeatingBendingProcessNew"/>
    <dgm:cxn modelId="{DB84735C-177C-4640-86F4-7CBEA01D9CCF}" type="presOf" srcId="{779A2297-FED0-4463-9574-0B07C7792329}" destId="{39D6A18A-0A4B-C84F-BE97-2627029F863F}" srcOrd="0" destOrd="0" presId="urn:microsoft.com/office/officeart/2016/7/layout/RepeatingBendingProcessNew"/>
    <dgm:cxn modelId="{4149B75F-BD96-3B44-BF4F-20EC774E5A28}" type="presOf" srcId="{8B1A2D5C-B2F7-4F09-B8B3-2F3611B8CE3E}" destId="{EB057D42-1A5B-054E-A2F4-8FB2935DCD41}" srcOrd="0" destOrd="0" presId="urn:microsoft.com/office/officeart/2016/7/layout/RepeatingBendingProcessNew"/>
    <dgm:cxn modelId="{140BDA6C-0EE8-8841-85BA-71B8FAD867AD}" type="presOf" srcId="{317EE917-327C-47BE-B21A-E42C4DB36878}" destId="{B238BE1A-2331-AC41-9994-69F8B44A6F0C}" srcOrd="1" destOrd="0" presId="urn:microsoft.com/office/officeart/2016/7/layout/RepeatingBendingProcessNew"/>
    <dgm:cxn modelId="{CD624D7D-5A17-4CFB-9EB6-B95B648EC07E}" srcId="{C3362706-B787-4BF7-ADD4-FC253F38332A}" destId="{12B21245-57DB-43A2-9E23-70620047E2CC}" srcOrd="4" destOrd="0" parTransId="{9A5A6A99-8EDE-471F-9D46-B03A8808D79B}" sibTransId="{3380F1B1-E982-4B2C-AA59-ACB827D69E4E}"/>
    <dgm:cxn modelId="{8FB78B81-5400-2F4F-ABAD-267E5A332487}" type="presOf" srcId="{FA948EEA-7DFF-49BC-B5F4-0B98C9E40BEB}" destId="{0B2C4C3D-0FA9-0543-BDB2-AD39FDC012FE}" srcOrd="1" destOrd="0" presId="urn:microsoft.com/office/officeart/2016/7/layout/RepeatingBendingProcessNew"/>
    <dgm:cxn modelId="{35CC6490-5F21-B543-BB05-37DA185B0F48}" type="presOf" srcId="{C3362706-B787-4BF7-ADD4-FC253F38332A}" destId="{4C59B517-D25D-FA49-8108-DF4CF900F4AE}" srcOrd="0" destOrd="0" presId="urn:microsoft.com/office/officeart/2016/7/layout/RepeatingBendingProcessNew"/>
    <dgm:cxn modelId="{2AAF1095-618D-4E87-8596-6A874881B193}" srcId="{C3362706-B787-4BF7-ADD4-FC253F38332A}" destId="{3CA757B0-5558-460F-A594-9B0C70790E2D}" srcOrd="3" destOrd="0" parTransId="{B08EE8D3-9DDE-44B6-98B0-3BAB9906E39E}" sibTransId="{6F68A793-6F8B-47C3-81A3-43A98066C791}"/>
    <dgm:cxn modelId="{D9636C9E-9772-D240-9545-32D2C0B5F5F0}" type="presOf" srcId="{7B77C578-4DC4-413E-9880-3DAA80CB7137}" destId="{FAEAEAB5-2B8B-AB49-BD69-67640E2C6846}" srcOrd="0" destOrd="0" presId="urn:microsoft.com/office/officeart/2016/7/layout/RepeatingBendingProcessNew"/>
    <dgm:cxn modelId="{3FCF2C9F-A236-5442-B679-CAC24193F562}" type="presOf" srcId="{6F68A793-6F8B-47C3-81A3-43A98066C791}" destId="{F2C8041D-805C-DE4A-AC6F-F93F1D168AB5}" srcOrd="1" destOrd="0" presId="urn:microsoft.com/office/officeart/2016/7/layout/RepeatingBendingProcessNew"/>
    <dgm:cxn modelId="{21F3D49F-27A0-7D41-917C-5120E9526E98}" type="presOf" srcId="{63E4102E-807D-4797-8EEA-67A17E4D7F88}" destId="{4139B68E-E6AE-7B47-B660-0ED59625D293}" srcOrd="1" destOrd="0" presId="urn:microsoft.com/office/officeart/2016/7/layout/RepeatingBendingProcessNew"/>
    <dgm:cxn modelId="{A2EDBAA0-B052-4557-A012-4506715E9E28}" srcId="{C3362706-B787-4BF7-ADD4-FC253F38332A}" destId="{7B77C578-4DC4-413E-9880-3DAA80CB7137}" srcOrd="1" destOrd="0" parTransId="{05BF7AD8-65A1-4EC8-967D-4EAA9B6605E5}" sibTransId="{63E4102E-807D-4797-8EEA-67A17E4D7F88}"/>
    <dgm:cxn modelId="{51D5DDB2-2692-A140-9B71-8790E8091AD5}" type="presOf" srcId="{5BD26E9E-0E33-4BFE-9520-73E7C457DDC4}" destId="{8D646E55-16B5-0E47-8052-0E9C536156A2}" srcOrd="1" destOrd="0" presId="urn:microsoft.com/office/officeart/2016/7/layout/RepeatingBendingProcessNew"/>
    <dgm:cxn modelId="{298DF9B2-AB9E-4043-89E7-1827EC229D6B}" type="presOf" srcId="{6F68A793-6F8B-47C3-81A3-43A98066C791}" destId="{E04121DD-F64A-C642-95E1-DAAC93A3F55E}" srcOrd="0" destOrd="0" presId="urn:microsoft.com/office/officeart/2016/7/layout/RepeatingBendingProcessNew"/>
    <dgm:cxn modelId="{C62854B4-2F64-2848-99BC-91948B1575F1}" type="presOf" srcId="{6BC29B8A-23D2-40AF-A72D-CBB37A262DDB}" destId="{44DD256F-1C3F-E54E-BE9F-FB32207780B5}" srcOrd="0" destOrd="0" presId="urn:microsoft.com/office/officeart/2016/7/layout/RepeatingBendingProcessNew"/>
    <dgm:cxn modelId="{3B0704C6-09C7-49CB-81E7-938A4B2E113D}" srcId="{C3362706-B787-4BF7-ADD4-FC253F38332A}" destId="{FD85A079-98F4-49D0-985C-A405198672C5}" srcOrd="6" destOrd="0" parTransId="{2D7A38EA-B965-4D4A-BE9E-046BE354FDD6}" sibTransId="{317EE917-327C-47BE-B21A-E42C4DB36878}"/>
    <dgm:cxn modelId="{625123CA-B5B4-C747-9944-ECCDA00897E7}" type="presOf" srcId="{3CA757B0-5558-460F-A594-9B0C70790E2D}" destId="{A1C10FCB-3852-D34D-B096-96F525830287}" srcOrd="0" destOrd="0" presId="urn:microsoft.com/office/officeart/2016/7/layout/RepeatingBendingProcessNew"/>
    <dgm:cxn modelId="{1A69F4DF-96E0-014C-97A0-A133817AA3E3}" type="presOf" srcId="{779A2297-FED0-4463-9574-0B07C7792329}" destId="{306DD49D-55DB-074F-907E-9DA8F6A572C2}" srcOrd="1" destOrd="0" presId="urn:microsoft.com/office/officeart/2016/7/layout/RepeatingBendingProcessNew"/>
    <dgm:cxn modelId="{744A20E4-8F56-3146-BBB2-16837824F6B4}" type="presOf" srcId="{12B21245-57DB-43A2-9E23-70620047E2CC}" destId="{86374D4A-CFF6-E14D-9C46-1FE4E8D30C61}" srcOrd="0" destOrd="0" presId="urn:microsoft.com/office/officeart/2016/7/layout/RepeatingBendingProcessNew"/>
    <dgm:cxn modelId="{0666E2E8-6431-E449-9FBB-0867FAC06A78}" type="presOf" srcId="{1A44A11B-4E8E-44CF-AEE8-38FAD2220704}" destId="{CDEE5CBD-538D-B64C-8202-CFC6C5FFFD18}" srcOrd="1" destOrd="0" presId="urn:microsoft.com/office/officeart/2016/7/layout/RepeatingBendingProcessNew"/>
    <dgm:cxn modelId="{02742FE9-A492-FB4B-9E53-00827504F1CF}" type="presOf" srcId="{63E4102E-807D-4797-8EEA-67A17E4D7F88}" destId="{653F87BD-E190-C043-AB94-0C9AD7CCD53E}" srcOrd="0" destOrd="0" presId="urn:microsoft.com/office/officeart/2016/7/layout/RepeatingBendingProcessNew"/>
    <dgm:cxn modelId="{78864FEC-972C-4A6B-BC14-62DBA98778D0}" srcId="{C3362706-B787-4BF7-ADD4-FC253F38332A}" destId="{60225C05-5386-4C32-A442-34C4358EEFF2}" srcOrd="7" destOrd="0" parTransId="{B1F9C48B-E146-4195-8BB7-C8ABE97B7E60}" sibTransId="{779A2297-FED0-4463-9574-0B07C7792329}"/>
    <dgm:cxn modelId="{F0387BF6-CF91-A048-B97E-B36FE436BF00}" type="presOf" srcId="{5BD26E9E-0E33-4BFE-9520-73E7C457DDC4}" destId="{ED5F31F3-1F8D-2847-9FC6-1E43E57C5597}" srcOrd="0" destOrd="0" presId="urn:microsoft.com/office/officeart/2016/7/layout/RepeatingBendingProcessNew"/>
    <dgm:cxn modelId="{C8D553FE-609F-4167-8950-5AE2334806AF}" srcId="{C3362706-B787-4BF7-ADD4-FC253F38332A}" destId="{19503EEE-546B-4C49-B147-E5E46044528D}" srcOrd="5" destOrd="0" parTransId="{CBEFD6AD-15D2-40CE-8563-FA22BB0BECBA}" sibTransId="{FA948EEA-7DFF-49BC-B5F4-0B98C9E40BEB}"/>
    <dgm:cxn modelId="{7E7549FF-A4D2-49A6-A5D3-4DEF5F1ED048}" srcId="{C3362706-B787-4BF7-ADD4-FC253F38332A}" destId="{F5AB8D15-F47B-4052-8B6C-17A2AFE26BB8}" srcOrd="8" destOrd="0" parTransId="{2386AA5D-A1E9-4988-822F-AD8B7FA0456E}" sibTransId="{EDE6536C-CA89-45A7-92E5-73636E05196E}"/>
    <dgm:cxn modelId="{876966FF-6F33-5E44-A230-77BEC3E08E0C}" type="presParOf" srcId="{4C59B517-D25D-FA49-8108-DF4CF900F4AE}" destId="{44DD256F-1C3F-E54E-BE9F-FB32207780B5}" srcOrd="0" destOrd="0" presId="urn:microsoft.com/office/officeart/2016/7/layout/RepeatingBendingProcessNew"/>
    <dgm:cxn modelId="{D790D3B2-8787-2141-98B0-5CE807B13413}" type="presParOf" srcId="{4C59B517-D25D-FA49-8108-DF4CF900F4AE}" destId="{ED5F31F3-1F8D-2847-9FC6-1E43E57C5597}" srcOrd="1" destOrd="0" presId="urn:microsoft.com/office/officeart/2016/7/layout/RepeatingBendingProcessNew"/>
    <dgm:cxn modelId="{F85A3A0B-4FAE-6941-9351-8731C99CC78D}" type="presParOf" srcId="{ED5F31F3-1F8D-2847-9FC6-1E43E57C5597}" destId="{8D646E55-16B5-0E47-8052-0E9C536156A2}" srcOrd="0" destOrd="0" presId="urn:microsoft.com/office/officeart/2016/7/layout/RepeatingBendingProcessNew"/>
    <dgm:cxn modelId="{17F3A65E-69BE-E149-A9ED-56318FD612BF}" type="presParOf" srcId="{4C59B517-D25D-FA49-8108-DF4CF900F4AE}" destId="{FAEAEAB5-2B8B-AB49-BD69-67640E2C6846}" srcOrd="2" destOrd="0" presId="urn:microsoft.com/office/officeart/2016/7/layout/RepeatingBendingProcessNew"/>
    <dgm:cxn modelId="{5DF2412E-E481-B446-A6FB-A275D3B399FD}" type="presParOf" srcId="{4C59B517-D25D-FA49-8108-DF4CF900F4AE}" destId="{653F87BD-E190-C043-AB94-0C9AD7CCD53E}" srcOrd="3" destOrd="0" presId="urn:microsoft.com/office/officeart/2016/7/layout/RepeatingBendingProcessNew"/>
    <dgm:cxn modelId="{1ABC055A-7161-6E4F-B953-A7BABBB65853}" type="presParOf" srcId="{653F87BD-E190-C043-AB94-0C9AD7CCD53E}" destId="{4139B68E-E6AE-7B47-B660-0ED59625D293}" srcOrd="0" destOrd="0" presId="urn:microsoft.com/office/officeart/2016/7/layout/RepeatingBendingProcessNew"/>
    <dgm:cxn modelId="{673CC5B6-965E-0648-97E0-28A90FDDD9D5}" type="presParOf" srcId="{4C59B517-D25D-FA49-8108-DF4CF900F4AE}" destId="{DBAA459F-95D8-6A4A-BBA9-A197BF29B2CE}" srcOrd="4" destOrd="0" presId="urn:microsoft.com/office/officeart/2016/7/layout/RepeatingBendingProcessNew"/>
    <dgm:cxn modelId="{3854F078-50D4-5B41-A305-6032BABFA207}" type="presParOf" srcId="{4C59B517-D25D-FA49-8108-DF4CF900F4AE}" destId="{EEB5C6A7-DBAD-CB45-A963-086AEA6BB07E}" srcOrd="5" destOrd="0" presId="urn:microsoft.com/office/officeart/2016/7/layout/RepeatingBendingProcessNew"/>
    <dgm:cxn modelId="{10BF3E58-53B6-1042-A7CE-FC7C6A29591B}" type="presParOf" srcId="{EEB5C6A7-DBAD-CB45-A963-086AEA6BB07E}" destId="{CDEE5CBD-538D-B64C-8202-CFC6C5FFFD18}" srcOrd="0" destOrd="0" presId="urn:microsoft.com/office/officeart/2016/7/layout/RepeatingBendingProcessNew"/>
    <dgm:cxn modelId="{F7B94297-256D-4C48-B1E8-3ECC04889428}" type="presParOf" srcId="{4C59B517-D25D-FA49-8108-DF4CF900F4AE}" destId="{A1C10FCB-3852-D34D-B096-96F525830287}" srcOrd="6" destOrd="0" presId="urn:microsoft.com/office/officeart/2016/7/layout/RepeatingBendingProcessNew"/>
    <dgm:cxn modelId="{2DA7E9E9-DFE0-114F-80A2-485926664FBD}" type="presParOf" srcId="{4C59B517-D25D-FA49-8108-DF4CF900F4AE}" destId="{E04121DD-F64A-C642-95E1-DAAC93A3F55E}" srcOrd="7" destOrd="0" presId="urn:microsoft.com/office/officeart/2016/7/layout/RepeatingBendingProcessNew"/>
    <dgm:cxn modelId="{31063E82-6216-224E-ADE1-B3D338183391}" type="presParOf" srcId="{E04121DD-F64A-C642-95E1-DAAC93A3F55E}" destId="{F2C8041D-805C-DE4A-AC6F-F93F1D168AB5}" srcOrd="0" destOrd="0" presId="urn:microsoft.com/office/officeart/2016/7/layout/RepeatingBendingProcessNew"/>
    <dgm:cxn modelId="{35B42FFB-60CC-BC4E-AEF2-A967A549395E}" type="presParOf" srcId="{4C59B517-D25D-FA49-8108-DF4CF900F4AE}" destId="{86374D4A-CFF6-E14D-9C46-1FE4E8D30C61}" srcOrd="8" destOrd="0" presId="urn:microsoft.com/office/officeart/2016/7/layout/RepeatingBendingProcessNew"/>
    <dgm:cxn modelId="{5AAA17F0-2E51-5B40-9CC5-23C562097F49}" type="presParOf" srcId="{4C59B517-D25D-FA49-8108-DF4CF900F4AE}" destId="{998EFAC6-14F1-B14A-8077-88E7A09D590A}" srcOrd="9" destOrd="0" presId="urn:microsoft.com/office/officeart/2016/7/layout/RepeatingBendingProcessNew"/>
    <dgm:cxn modelId="{8538823A-385B-4149-9DC4-EC13C75C3D40}" type="presParOf" srcId="{998EFAC6-14F1-B14A-8077-88E7A09D590A}" destId="{5FBE164C-BA0E-B249-8019-AC8031A48025}" srcOrd="0" destOrd="0" presId="urn:microsoft.com/office/officeart/2016/7/layout/RepeatingBendingProcessNew"/>
    <dgm:cxn modelId="{ED7BF29E-BA31-4444-90EB-99F37063F065}" type="presParOf" srcId="{4C59B517-D25D-FA49-8108-DF4CF900F4AE}" destId="{DC1A09A3-C3D6-3D40-8F87-84B65F0BA697}" srcOrd="10" destOrd="0" presId="urn:microsoft.com/office/officeart/2016/7/layout/RepeatingBendingProcessNew"/>
    <dgm:cxn modelId="{F45E1371-7321-4048-B116-FCC3647C81E5}" type="presParOf" srcId="{4C59B517-D25D-FA49-8108-DF4CF900F4AE}" destId="{A2CEEC09-558A-614B-B04B-45B818353C2E}" srcOrd="11" destOrd="0" presId="urn:microsoft.com/office/officeart/2016/7/layout/RepeatingBendingProcessNew"/>
    <dgm:cxn modelId="{A58A543A-925F-D64A-B6D0-CD249971DCC2}" type="presParOf" srcId="{A2CEEC09-558A-614B-B04B-45B818353C2E}" destId="{0B2C4C3D-0FA9-0543-BDB2-AD39FDC012FE}" srcOrd="0" destOrd="0" presId="urn:microsoft.com/office/officeart/2016/7/layout/RepeatingBendingProcessNew"/>
    <dgm:cxn modelId="{51C9479A-A2E6-B54A-B8DC-9D6EF2C88C1E}" type="presParOf" srcId="{4C59B517-D25D-FA49-8108-DF4CF900F4AE}" destId="{E4CC6190-CA94-124D-AF33-040A5D6B5571}" srcOrd="12" destOrd="0" presId="urn:microsoft.com/office/officeart/2016/7/layout/RepeatingBendingProcessNew"/>
    <dgm:cxn modelId="{31C79A86-6181-E34C-8F37-63291AB63294}" type="presParOf" srcId="{4C59B517-D25D-FA49-8108-DF4CF900F4AE}" destId="{8FBDB51D-4F65-D541-9BE3-6D6A889B04AC}" srcOrd="13" destOrd="0" presId="urn:microsoft.com/office/officeart/2016/7/layout/RepeatingBendingProcessNew"/>
    <dgm:cxn modelId="{640E00CD-89B9-3C49-8DEA-8689D05B7352}" type="presParOf" srcId="{8FBDB51D-4F65-D541-9BE3-6D6A889B04AC}" destId="{B238BE1A-2331-AC41-9994-69F8B44A6F0C}" srcOrd="0" destOrd="0" presId="urn:microsoft.com/office/officeart/2016/7/layout/RepeatingBendingProcessNew"/>
    <dgm:cxn modelId="{F712692F-F336-5146-8D44-52969FD586DB}" type="presParOf" srcId="{4C59B517-D25D-FA49-8108-DF4CF900F4AE}" destId="{13B8D096-0BAD-9142-8828-F6E13D04984B}" srcOrd="14" destOrd="0" presId="urn:microsoft.com/office/officeart/2016/7/layout/RepeatingBendingProcessNew"/>
    <dgm:cxn modelId="{940287C6-4BD0-FF41-9F8A-CD881AB6FA5C}" type="presParOf" srcId="{4C59B517-D25D-FA49-8108-DF4CF900F4AE}" destId="{39D6A18A-0A4B-C84F-BE97-2627029F863F}" srcOrd="15" destOrd="0" presId="urn:microsoft.com/office/officeart/2016/7/layout/RepeatingBendingProcessNew"/>
    <dgm:cxn modelId="{84F4865A-609C-064B-B122-9941B5065209}" type="presParOf" srcId="{39D6A18A-0A4B-C84F-BE97-2627029F863F}" destId="{306DD49D-55DB-074F-907E-9DA8F6A572C2}" srcOrd="0" destOrd="0" presId="urn:microsoft.com/office/officeart/2016/7/layout/RepeatingBendingProcessNew"/>
    <dgm:cxn modelId="{3436DD4F-E364-4E4C-A303-48F09A31F011}" type="presParOf" srcId="{4C59B517-D25D-FA49-8108-DF4CF900F4AE}" destId="{99A191F2-5E27-F24C-BA25-81E1A4E2B912}" srcOrd="16" destOrd="0" presId="urn:microsoft.com/office/officeart/2016/7/layout/RepeatingBendingProcessNew"/>
    <dgm:cxn modelId="{552F01C5-9ADA-C747-9EF3-A1606450453E}" type="presParOf" srcId="{4C59B517-D25D-FA49-8108-DF4CF900F4AE}" destId="{F0CF4AB9-D97F-8E43-B2E8-5568DE641222}" srcOrd="17" destOrd="0" presId="urn:microsoft.com/office/officeart/2016/7/layout/RepeatingBendingProcessNew"/>
    <dgm:cxn modelId="{3121504E-0306-664B-BE60-D26E5D3B864E}" type="presParOf" srcId="{F0CF4AB9-D97F-8E43-B2E8-5568DE641222}" destId="{3F79D7F2-144C-D34A-8150-56F6D1B27393}" srcOrd="0" destOrd="0" presId="urn:microsoft.com/office/officeart/2016/7/layout/RepeatingBendingProcessNew"/>
    <dgm:cxn modelId="{672A6845-D123-2342-8C4D-0033C8A26512}" type="presParOf" srcId="{4C59B517-D25D-FA49-8108-DF4CF900F4AE}" destId="{EB057D42-1A5B-054E-A2F4-8FB2935DCD41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E56CC1-B05F-45B3-A933-67D8EE759EBB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7031C11-AAE1-4D24-9121-120AED5B4C70}">
      <dgm:prSet custT="1"/>
      <dgm:spPr/>
      <dgm:t>
        <a:bodyPr/>
        <a:lstStyle/>
        <a:p>
          <a:r>
            <a:rPr lang="en-GB" sz="2000" b="1" u="sng" dirty="0">
              <a:latin typeface="Times New Roman" panose="02020603050405020304" pitchFamily="18" charset="0"/>
              <a:cs typeface="Times New Roman" panose="02020603050405020304" pitchFamily="18" charset="0"/>
            </a:rPr>
            <a:t>summary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B6E7CE-32D5-44FD-A6B0-51A89344F528}" type="parTrans" cxnId="{25488EA5-7777-45EB-A972-64C532D6E98E}">
      <dgm:prSet/>
      <dgm:spPr/>
      <dgm:t>
        <a:bodyPr/>
        <a:lstStyle/>
        <a:p>
          <a:endParaRPr lang="en-US"/>
        </a:p>
      </dgm:t>
    </dgm:pt>
    <dgm:pt modelId="{6CF8D70E-11B0-4BE7-B6CB-12354D5FA93B}" type="sibTrans" cxnId="{25488EA5-7777-45EB-A972-64C532D6E98E}">
      <dgm:prSet/>
      <dgm:spPr/>
      <dgm:t>
        <a:bodyPr/>
        <a:lstStyle/>
        <a:p>
          <a:endParaRPr lang="en-US"/>
        </a:p>
      </dgm:t>
    </dgm:pt>
    <dgm:pt modelId="{30F51A47-7676-49FE-A519-D4FB450CD372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is essential in health and social practice.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1564E9-92D8-44D1-8FEB-7A9C5186103F}" type="parTrans" cxnId="{CAA8D787-A1A7-4B49-BB74-9E40BF3E234D}">
      <dgm:prSet/>
      <dgm:spPr/>
      <dgm:t>
        <a:bodyPr/>
        <a:lstStyle/>
        <a:p>
          <a:endParaRPr lang="en-US"/>
        </a:p>
      </dgm:t>
    </dgm:pt>
    <dgm:pt modelId="{9432578F-8076-431E-BF53-14102A812888}" type="sibTrans" cxnId="{CAA8D787-A1A7-4B49-BB74-9E40BF3E234D}">
      <dgm:prSet/>
      <dgm:spPr/>
      <dgm:t>
        <a:bodyPr/>
        <a:lstStyle/>
        <a:p>
          <a:endParaRPr lang="en-US"/>
        </a:p>
      </dgm:t>
    </dgm:pt>
    <dgm:pt modelId="{DF30101F-1E04-43BB-84DB-E34702BBC2D1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safe, person-centred and evidence-based care.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C181D0-B7C1-4A19-907F-AE8F4EBD57D0}" type="parTrans" cxnId="{5B1EEC54-929F-43A5-B671-242050DDE659}">
      <dgm:prSet/>
      <dgm:spPr/>
      <dgm:t>
        <a:bodyPr/>
        <a:lstStyle/>
        <a:p>
          <a:endParaRPr lang="en-US"/>
        </a:p>
      </dgm:t>
    </dgm:pt>
    <dgm:pt modelId="{9B139548-541C-4B79-AE28-D0CFB9C1970F}" type="sibTrans" cxnId="{5B1EEC54-929F-43A5-B671-242050DDE659}">
      <dgm:prSet/>
      <dgm:spPr/>
      <dgm:t>
        <a:bodyPr/>
        <a:lstStyle/>
        <a:p>
          <a:endParaRPr lang="en-US"/>
        </a:p>
      </dgm:t>
    </dgm:pt>
    <dgm:pt modelId="{EEF23072-1675-4971-BE7D-8F334924CA89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In a support worker role, it helps identify risks early respond appropriately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38177-FC2F-43AA-A8F4-15EEEEA608A1}" type="parTrans" cxnId="{BE64C6AF-178F-4797-AA35-FD2A18B3E542}">
      <dgm:prSet/>
      <dgm:spPr/>
      <dgm:t>
        <a:bodyPr/>
        <a:lstStyle/>
        <a:p>
          <a:endParaRPr lang="en-US"/>
        </a:p>
      </dgm:t>
    </dgm:pt>
    <dgm:pt modelId="{8A2EAA53-4253-4C94-9836-72ED4FFB1A40}" type="sibTrans" cxnId="{BE64C6AF-178F-4797-AA35-FD2A18B3E542}">
      <dgm:prSet/>
      <dgm:spPr/>
      <dgm:t>
        <a:bodyPr/>
        <a:lstStyle/>
        <a:p>
          <a:endParaRPr lang="en-US"/>
        </a:p>
      </dgm:t>
    </dgm:pt>
    <dgm:pt modelId="{D1789055-482E-4AEF-8581-E4C74D2EC74B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It improves outcomes for young autistic individuals in independent living.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3CB314-D6EC-4F7A-9170-0BAE5BD63331}" type="parTrans" cxnId="{20973CD5-B6B2-4D55-BA0B-95F2466184A7}">
      <dgm:prSet/>
      <dgm:spPr/>
      <dgm:t>
        <a:bodyPr/>
        <a:lstStyle/>
        <a:p>
          <a:endParaRPr lang="en-US"/>
        </a:p>
      </dgm:t>
    </dgm:pt>
    <dgm:pt modelId="{05193736-77A1-4141-ACC7-8B1FDA746BA9}" type="sibTrans" cxnId="{20973CD5-B6B2-4D55-BA0B-95F2466184A7}">
      <dgm:prSet/>
      <dgm:spPr/>
      <dgm:t>
        <a:bodyPr/>
        <a:lstStyle/>
        <a:p>
          <a:endParaRPr lang="en-US"/>
        </a:p>
      </dgm:t>
    </dgm:pt>
    <dgm:pt modelId="{32D2EA08-0BB6-D54E-8ABA-2F2B52726FBD}" type="pres">
      <dgm:prSet presAssocID="{F7E56CC1-B05F-45B3-A933-67D8EE759EBB}" presName="linear" presStyleCnt="0">
        <dgm:presLayoutVars>
          <dgm:animLvl val="lvl"/>
          <dgm:resizeHandles val="exact"/>
        </dgm:presLayoutVars>
      </dgm:prSet>
      <dgm:spPr/>
    </dgm:pt>
    <dgm:pt modelId="{77276046-EC56-0744-880C-6536D6A64D9C}" type="pres">
      <dgm:prSet presAssocID="{77031C11-AAE1-4D24-9121-120AED5B4C7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765B182-DBF8-0A4F-980A-F25DEC16C7C6}" type="pres">
      <dgm:prSet presAssocID="{77031C11-AAE1-4D24-9121-120AED5B4C7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A723A08-28A7-EF42-93DB-53E0AC7491CC}" type="presOf" srcId="{D1789055-482E-4AEF-8581-E4C74D2EC74B}" destId="{0765B182-DBF8-0A4F-980A-F25DEC16C7C6}" srcOrd="0" destOrd="3" presId="urn:microsoft.com/office/officeart/2005/8/layout/vList2"/>
    <dgm:cxn modelId="{01889453-534B-3648-B15A-52E3708BCF22}" type="presOf" srcId="{30F51A47-7676-49FE-A519-D4FB450CD372}" destId="{0765B182-DBF8-0A4F-980A-F25DEC16C7C6}" srcOrd="0" destOrd="0" presId="urn:microsoft.com/office/officeart/2005/8/layout/vList2"/>
    <dgm:cxn modelId="{5B1EEC54-929F-43A5-B671-242050DDE659}" srcId="{77031C11-AAE1-4D24-9121-120AED5B4C70}" destId="{DF30101F-1E04-43BB-84DB-E34702BBC2D1}" srcOrd="1" destOrd="0" parTransId="{39C181D0-B7C1-4A19-907F-AE8F4EBD57D0}" sibTransId="{9B139548-541C-4B79-AE28-D0CFB9C1970F}"/>
    <dgm:cxn modelId="{283DF25A-797E-AF4F-9FBD-9B3B09A828C3}" type="presOf" srcId="{DF30101F-1E04-43BB-84DB-E34702BBC2D1}" destId="{0765B182-DBF8-0A4F-980A-F25DEC16C7C6}" srcOrd="0" destOrd="1" presId="urn:microsoft.com/office/officeart/2005/8/layout/vList2"/>
    <dgm:cxn modelId="{4A09066C-0A1D-1E40-97EE-0CB87985E551}" type="presOf" srcId="{F7E56CC1-B05F-45B3-A933-67D8EE759EBB}" destId="{32D2EA08-0BB6-D54E-8ABA-2F2B52726FBD}" srcOrd="0" destOrd="0" presId="urn:microsoft.com/office/officeart/2005/8/layout/vList2"/>
    <dgm:cxn modelId="{621B7B6F-38DA-EC4C-BC91-2E0C607BBBE5}" type="presOf" srcId="{77031C11-AAE1-4D24-9121-120AED5B4C70}" destId="{77276046-EC56-0744-880C-6536D6A64D9C}" srcOrd="0" destOrd="0" presId="urn:microsoft.com/office/officeart/2005/8/layout/vList2"/>
    <dgm:cxn modelId="{CAA8D787-A1A7-4B49-BB74-9E40BF3E234D}" srcId="{77031C11-AAE1-4D24-9121-120AED5B4C70}" destId="{30F51A47-7676-49FE-A519-D4FB450CD372}" srcOrd="0" destOrd="0" parTransId="{001564E9-92D8-44D1-8FEB-7A9C5186103F}" sibTransId="{9432578F-8076-431E-BF53-14102A812888}"/>
    <dgm:cxn modelId="{25488EA5-7777-45EB-A972-64C532D6E98E}" srcId="{F7E56CC1-B05F-45B3-A933-67D8EE759EBB}" destId="{77031C11-AAE1-4D24-9121-120AED5B4C70}" srcOrd="0" destOrd="0" parTransId="{2DB6E7CE-32D5-44FD-A6B0-51A89344F528}" sibTransId="{6CF8D70E-11B0-4BE7-B6CB-12354D5FA93B}"/>
    <dgm:cxn modelId="{BE64C6AF-178F-4797-AA35-FD2A18B3E542}" srcId="{77031C11-AAE1-4D24-9121-120AED5B4C70}" destId="{EEF23072-1675-4971-BE7D-8F334924CA89}" srcOrd="2" destOrd="0" parTransId="{8EF38177-FC2F-43AA-A8F4-15EEEEA608A1}" sibTransId="{8A2EAA53-4253-4C94-9836-72ED4FFB1A40}"/>
    <dgm:cxn modelId="{20973CD5-B6B2-4D55-BA0B-95F2466184A7}" srcId="{77031C11-AAE1-4D24-9121-120AED5B4C70}" destId="{D1789055-482E-4AEF-8581-E4C74D2EC74B}" srcOrd="3" destOrd="0" parTransId="{873CB314-D6EC-4F7A-9170-0BAE5BD63331}" sibTransId="{05193736-77A1-4141-ACC7-8B1FDA746BA9}"/>
    <dgm:cxn modelId="{051F99FF-79CA-C643-A61F-2D29E72E23D4}" type="presOf" srcId="{EEF23072-1675-4971-BE7D-8F334924CA89}" destId="{0765B182-DBF8-0A4F-980A-F25DEC16C7C6}" srcOrd="0" destOrd="2" presId="urn:microsoft.com/office/officeart/2005/8/layout/vList2"/>
    <dgm:cxn modelId="{6CC8C5A6-E5ED-E144-B855-01A0033AC778}" type="presParOf" srcId="{32D2EA08-0BB6-D54E-8ABA-2F2B52726FBD}" destId="{77276046-EC56-0744-880C-6536D6A64D9C}" srcOrd="0" destOrd="0" presId="urn:microsoft.com/office/officeart/2005/8/layout/vList2"/>
    <dgm:cxn modelId="{2A384D04-EBA8-C046-ABAE-6354962BBF13}" type="presParOf" srcId="{32D2EA08-0BB6-D54E-8ABA-2F2B52726FBD}" destId="{0765B182-DBF8-0A4F-980A-F25DEC16C7C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F1C961-5B6C-43DF-A256-B7E39C76F465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566BC8-2297-4E02-B5B0-10E17A2BB534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(2017)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skills: Effective analysis, argument and reflection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3rd </a:t>
          </a:r>
          <a:r>
            <a:rPr lang="en-GB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Palgrave.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FA8835-BAF1-4B63-8128-8D7CA41C147F}" type="parTrans" cxnId="{6681D140-3E27-4E77-BE44-8632C1C18264}">
      <dgm:prSet/>
      <dgm:spPr/>
      <dgm:t>
        <a:bodyPr/>
        <a:lstStyle/>
        <a:p>
          <a:endParaRPr lang="en-US"/>
        </a:p>
      </dgm:t>
    </dgm:pt>
    <dgm:pt modelId="{E157A061-18E9-41B7-B4F6-32DCF3366E0C}" type="sibTrans" cxnId="{6681D140-3E27-4E77-BE44-8632C1C18264}">
      <dgm:prSet/>
      <dgm:spPr/>
      <dgm:t>
        <a:bodyPr/>
        <a:lstStyle/>
        <a:p>
          <a:endParaRPr lang="en-US"/>
        </a:p>
      </dgm:t>
    </dgm:pt>
    <dgm:pt modelId="{1F6F674A-96A3-44AE-83B0-1FBCA01A0393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Gibbs, G. (1988)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Learning by doing: A guide to teaching and learning methods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Oxford: Oxford Polytechnic.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BEE8CE-7548-4A5E-B22D-B26B643D432F}" type="parTrans" cxnId="{AD6E36D5-E944-4E3F-89AA-65F49626E90F}">
      <dgm:prSet/>
      <dgm:spPr/>
      <dgm:t>
        <a:bodyPr/>
        <a:lstStyle/>
        <a:p>
          <a:endParaRPr lang="en-US"/>
        </a:p>
      </dgm:t>
    </dgm:pt>
    <dgm:pt modelId="{68761AFB-33BB-4F6C-BB43-77EFB7000C92}" type="sibTrans" cxnId="{AD6E36D5-E944-4E3F-89AA-65F49626E90F}">
      <dgm:prSet/>
      <dgm:spPr/>
      <dgm:t>
        <a:bodyPr/>
        <a:lstStyle/>
        <a:p>
          <a:endParaRPr lang="en-US"/>
        </a:p>
      </dgm:t>
    </dgm:pt>
    <dgm:pt modelId="{0D761BB6-7A8E-4110-A7D9-C9A4BF6F7D41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NICE (2022)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Autism spectrum disorder in under 19s: support and management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National Institute for Health and Care Excellence.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D33B98-39A5-433F-ACB7-6B9793EBFB5C}" type="parTrans" cxnId="{FC211D57-8DAB-4C9B-AE5D-00EFEC516D9A}">
      <dgm:prSet/>
      <dgm:spPr/>
      <dgm:t>
        <a:bodyPr/>
        <a:lstStyle/>
        <a:p>
          <a:endParaRPr lang="en-US"/>
        </a:p>
      </dgm:t>
    </dgm:pt>
    <dgm:pt modelId="{9686607C-D810-4678-9939-B3ECFAD1BB81}" type="sibTrans" cxnId="{FC211D57-8DAB-4C9B-AE5D-00EFEC516D9A}">
      <dgm:prSet/>
      <dgm:spPr/>
      <dgm:t>
        <a:bodyPr/>
        <a:lstStyle/>
        <a:p>
          <a:endParaRPr lang="en-US"/>
        </a:p>
      </dgm:t>
    </dgm:pt>
    <dgm:pt modelId="{0087ABD5-2213-416C-91ED-83D78D0AFEBE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NMC (2018)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The Code: Professional standards of practice and behaviour for nurses, midwives and nursing associates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Nursing and Midwifery Council.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B2549B-E757-4DB1-A3EE-BA9CD9B7BBA6}" type="parTrans" cxnId="{B667D533-3624-480B-BD93-3F93F20FF1E1}">
      <dgm:prSet/>
      <dgm:spPr/>
      <dgm:t>
        <a:bodyPr/>
        <a:lstStyle/>
        <a:p>
          <a:endParaRPr lang="en-US"/>
        </a:p>
      </dgm:t>
    </dgm:pt>
    <dgm:pt modelId="{A979E8B3-97B8-44AD-BCB4-ECF812A6E7DE}" type="sibTrans" cxnId="{B667D533-3624-480B-BD93-3F93F20FF1E1}">
      <dgm:prSet/>
      <dgm:spPr/>
      <dgm:t>
        <a:bodyPr/>
        <a:lstStyle/>
        <a:p>
          <a:endParaRPr lang="en-US"/>
        </a:p>
      </dgm:t>
    </dgm:pt>
    <dgm:pt modelId="{9A2C5354-8892-4898-A965-EAA9B9AAAA69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World Health Organization (2017)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Patient safety: Making health care safer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Geneva: WHO.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207E65-E463-4C96-B3B9-B8540760DA08}" type="parTrans" cxnId="{95B48CA4-15FF-455F-853B-84BA13BBF1F8}">
      <dgm:prSet/>
      <dgm:spPr/>
      <dgm:t>
        <a:bodyPr/>
        <a:lstStyle/>
        <a:p>
          <a:endParaRPr lang="en-US"/>
        </a:p>
      </dgm:t>
    </dgm:pt>
    <dgm:pt modelId="{BD6FA242-21C8-4391-AB34-9E0F34E7CF5D}" type="sibTrans" cxnId="{95B48CA4-15FF-455F-853B-84BA13BBF1F8}">
      <dgm:prSet/>
      <dgm:spPr/>
      <dgm:t>
        <a:bodyPr/>
        <a:lstStyle/>
        <a:p>
          <a:endParaRPr lang="en-US"/>
        </a:p>
      </dgm:t>
    </dgm:pt>
    <dgm:pt modelId="{8FEC8B27-1423-684C-8963-FE5C1680EF21}" type="pres">
      <dgm:prSet presAssocID="{71F1C961-5B6C-43DF-A256-B7E39C76F465}" presName="outerComposite" presStyleCnt="0">
        <dgm:presLayoutVars>
          <dgm:chMax val="5"/>
          <dgm:dir/>
          <dgm:resizeHandles val="exact"/>
        </dgm:presLayoutVars>
      </dgm:prSet>
      <dgm:spPr/>
    </dgm:pt>
    <dgm:pt modelId="{0CA9F2A8-336A-A54F-B2D9-2D7BDA397260}" type="pres">
      <dgm:prSet presAssocID="{71F1C961-5B6C-43DF-A256-B7E39C76F465}" presName="dummyMaxCanvas" presStyleCnt="0">
        <dgm:presLayoutVars/>
      </dgm:prSet>
      <dgm:spPr/>
    </dgm:pt>
    <dgm:pt modelId="{FAC7EC50-F2AF-9042-8F4B-6AB3D04A2E49}" type="pres">
      <dgm:prSet presAssocID="{71F1C961-5B6C-43DF-A256-B7E39C76F465}" presName="FiveNodes_1" presStyleLbl="node1" presStyleIdx="0" presStyleCnt="5" custLinFactNeighborY="3032">
        <dgm:presLayoutVars>
          <dgm:bulletEnabled val="1"/>
        </dgm:presLayoutVars>
      </dgm:prSet>
      <dgm:spPr/>
    </dgm:pt>
    <dgm:pt modelId="{949F012A-674A-574C-B3D2-9865A269FCD7}" type="pres">
      <dgm:prSet presAssocID="{71F1C961-5B6C-43DF-A256-B7E39C76F465}" presName="FiveNodes_2" presStyleLbl="node1" presStyleIdx="1" presStyleCnt="5">
        <dgm:presLayoutVars>
          <dgm:bulletEnabled val="1"/>
        </dgm:presLayoutVars>
      </dgm:prSet>
      <dgm:spPr/>
    </dgm:pt>
    <dgm:pt modelId="{D387BC00-0AA3-3A47-81BA-6275046378A1}" type="pres">
      <dgm:prSet presAssocID="{71F1C961-5B6C-43DF-A256-B7E39C76F465}" presName="FiveNodes_3" presStyleLbl="node1" presStyleIdx="2" presStyleCnt="5">
        <dgm:presLayoutVars>
          <dgm:bulletEnabled val="1"/>
        </dgm:presLayoutVars>
      </dgm:prSet>
      <dgm:spPr/>
    </dgm:pt>
    <dgm:pt modelId="{C556EDF2-7A13-CC4D-9A5B-894193F5E6BB}" type="pres">
      <dgm:prSet presAssocID="{71F1C961-5B6C-43DF-A256-B7E39C76F465}" presName="FiveNodes_4" presStyleLbl="node1" presStyleIdx="3" presStyleCnt="5">
        <dgm:presLayoutVars>
          <dgm:bulletEnabled val="1"/>
        </dgm:presLayoutVars>
      </dgm:prSet>
      <dgm:spPr/>
    </dgm:pt>
    <dgm:pt modelId="{56D3A10F-0CCD-9347-9465-EB50DAE81F49}" type="pres">
      <dgm:prSet presAssocID="{71F1C961-5B6C-43DF-A256-B7E39C76F465}" presName="FiveNodes_5" presStyleLbl="node1" presStyleIdx="4" presStyleCnt="5">
        <dgm:presLayoutVars>
          <dgm:bulletEnabled val="1"/>
        </dgm:presLayoutVars>
      </dgm:prSet>
      <dgm:spPr/>
    </dgm:pt>
    <dgm:pt modelId="{E91D455C-C7C4-AE41-BC8B-D0AD1624EBF5}" type="pres">
      <dgm:prSet presAssocID="{71F1C961-5B6C-43DF-A256-B7E39C76F465}" presName="FiveConn_1-2" presStyleLbl="fgAccFollowNode1" presStyleIdx="0" presStyleCnt="4">
        <dgm:presLayoutVars>
          <dgm:bulletEnabled val="1"/>
        </dgm:presLayoutVars>
      </dgm:prSet>
      <dgm:spPr/>
    </dgm:pt>
    <dgm:pt modelId="{B1FF4484-512A-0F4F-B537-75B6B4B36F07}" type="pres">
      <dgm:prSet presAssocID="{71F1C961-5B6C-43DF-A256-B7E39C76F465}" presName="FiveConn_2-3" presStyleLbl="fgAccFollowNode1" presStyleIdx="1" presStyleCnt="4">
        <dgm:presLayoutVars>
          <dgm:bulletEnabled val="1"/>
        </dgm:presLayoutVars>
      </dgm:prSet>
      <dgm:spPr/>
    </dgm:pt>
    <dgm:pt modelId="{9EBD0A45-98A8-0946-A3E3-D7D888F94824}" type="pres">
      <dgm:prSet presAssocID="{71F1C961-5B6C-43DF-A256-B7E39C76F465}" presName="FiveConn_3-4" presStyleLbl="fgAccFollowNode1" presStyleIdx="2" presStyleCnt="4">
        <dgm:presLayoutVars>
          <dgm:bulletEnabled val="1"/>
        </dgm:presLayoutVars>
      </dgm:prSet>
      <dgm:spPr/>
    </dgm:pt>
    <dgm:pt modelId="{6498B624-F80A-1943-BE67-D442D6E3F57D}" type="pres">
      <dgm:prSet presAssocID="{71F1C961-5B6C-43DF-A256-B7E39C76F465}" presName="FiveConn_4-5" presStyleLbl="fgAccFollowNode1" presStyleIdx="3" presStyleCnt="4">
        <dgm:presLayoutVars>
          <dgm:bulletEnabled val="1"/>
        </dgm:presLayoutVars>
      </dgm:prSet>
      <dgm:spPr/>
    </dgm:pt>
    <dgm:pt modelId="{F1C29640-4D07-AC4D-A67F-3174B9D82C40}" type="pres">
      <dgm:prSet presAssocID="{71F1C961-5B6C-43DF-A256-B7E39C76F465}" presName="FiveNodes_1_text" presStyleLbl="node1" presStyleIdx="4" presStyleCnt="5">
        <dgm:presLayoutVars>
          <dgm:bulletEnabled val="1"/>
        </dgm:presLayoutVars>
      </dgm:prSet>
      <dgm:spPr/>
    </dgm:pt>
    <dgm:pt modelId="{DA95F3B5-2329-C643-86E3-05A94AB8A961}" type="pres">
      <dgm:prSet presAssocID="{71F1C961-5B6C-43DF-A256-B7E39C76F465}" presName="FiveNodes_2_text" presStyleLbl="node1" presStyleIdx="4" presStyleCnt="5">
        <dgm:presLayoutVars>
          <dgm:bulletEnabled val="1"/>
        </dgm:presLayoutVars>
      </dgm:prSet>
      <dgm:spPr/>
    </dgm:pt>
    <dgm:pt modelId="{B1657137-4512-4B43-BE29-24A29505A776}" type="pres">
      <dgm:prSet presAssocID="{71F1C961-5B6C-43DF-A256-B7E39C76F465}" presName="FiveNodes_3_text" presStyleLbl="node1" presStyleIdx="4" presStyleCnt="5">
        <dgm:presLayoutVars>
          <dgm:bulletEnabled val="1"/>
        </dgm:presLayoutVars>
      </dgm:prSet>
      <dgm:spPr/>
    </dgm:pt>
    <dgm:pt modelId="{D597CD81-6F14-2B47-BD7A-2AC7735643B8}" type="pres">
      <dgm:prSet presAssocID="{71F1C961-5B6C-43DF-A256-B7E39C76F465}" presName="FiveNodes_4_text" presStyleLbl="node1" presStyleIdx="4" presStyleCnt="5">
        <dgm:presLayoutVars>
          <dgm:bulletEnabled val="1"/>
        </dgm:presLayoutVars>
      </dgm:prSet>
      <dgm:spPr/>
    </dgm:pt>
    <dgm:pt modelId="{9249A2A7-758F-9C43-8FE7-BA3426806FDA}" type="pres">
      <dgm:prSet presAssocID="{71F1C961-5B6C-43DF-A256-B7E39C76F46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61E0E08-FE11-F044-8C02-F9DA207F22A9}" type="presOf" srcId="{9A2C5354-8892-4898-A965-EAA9B9AAAA69}" destId="{56D3A10F-0CCD-9347-9465-EB50DAE81F49}" srcOrd="0" destOrd="0" presId="urn:microsoft.com/office/officeart/2005/8/layout/vProcess5"/>
    <dgm:cxn modelId="{9E090A18-345B-424F-8F4A-2DCE7E342138}" type="presOf" srcId="{E157A061-18E9-41B7-B4F6-32DCF3366E0C}" destId="{E91D455C-C7C4-AE41-BC8B-D0AD1624EBF5}" srcOrd="0" destOrd="0" presId="urn:microsoft.com/office/officeart/2005/8/layout/vProcess5"/>
    <dgm:cxn modelId="{B667D533-3624-480B-BD93-3F93F20FF1E1}" srcId="{71F1C961-5B6C-43DF-A256-B7E39C76F465}" destId="{0087ABD5-2213-416C-91ED-83D78D0AFEBE}" srcOrd="3" destOrd="0" parTransId="{FBB2549B-E757-4DB1-A3EE-BA9CD9B7BBA6}" sibTransId="{A979E8B3-97B8-44AD-BCB4-ECF812A6E7DE}"/>
    <dgm:cxn modelId="{77DCAD35-E604-5A4C-808F-BB4D4A45FB29}" type="presOf" srcId="{1E566BC8-2297-4E02-B5B0-10E17A2BB534}" destId="{F1C29640-4D07-AC4D-A67F-3174B9D82C40}" srcOrd="1" destOrd="0" presId="urn:microsoft.com/office/officeart/2005/8/layout/vProcess5"/>
    <dgm:cxn modelId="{42B06936-204E-F848-8440-8815E3058F32}" type="presOf" srcId="{1F6F674A-96A3-44AE-83B0-1FBCA01A0393}" destId="{949F012A-674A-574C-B3D2-9865A269FCD7}" srcOrd="0" destOrd="0" presId="urn:microsoft.com/office/officeart/2005/8/layout/vProcess5"/>
    <dgm:cxn modelId="{402C0039-3A6C-BA41-908C-6D03D6064DC3}" type="presOf" srcId="{0D761BB6-7A8E-4110-A7D9-C9A4BF6F7D41}" destId="{D387BC00-0AA3-3A47-81BA-6275046378A1}" srcOrd="0" destOrd="0" presId="urn:microsoft.com/office/officeart/2005/8/layout/vProcess5"/>
    <dgm:cxn modelId="{33D1803F-950B-634B-9FBD-CB3E06517290}" type="presOf" srcId="{1E566BC8-2297-4E02-B5B0-10E17A2BB534}" destId="{FAC7EC50-F2AF-9042-8F4B-6AB3D04A2E49}" srcOrd="0" destOrd="0" presId="urn:microsoft.com/office/officeart/2005/8/layout/vProcess5"/>
    <dgm:cxn modelId="{6681D140-3E27-4E77-BE44-8632C1C18264}" srcId="{71F1C961-5B6C-43DF-A256-B7E39C76F465}" destId="{1E566BC8-2297-4E02-B5B0-10E17A2BB534}" srcOrd="0" destOrd="0" parTransId="{E0FA8835-BAF1-4B63-8128-8D7CA41C147F}" sibTransId="{E157A061-18E9-41B7-B4F6-32DCF3366E0C}"/>
    <dgm:cxn modelId="{9E714546-DF4F-AF44-8587-4587AC269101}" type="presOf" srcId="{0D761BB6-7A8E-4110-A7D9-C9A4BF6F7D41}" destId="{B1657137-4512-4B43-BE29-24A29505A776}" srcOrd="1" destOrd="0" presId="urn:microsoft.com/office/officeart/2005/8/layout/vProcess5"/>
    <dgm:cxn modelId="{0D169F56-241E-6A4F-8854-FA85B619F596}" type="presOf" srcId="{68761AFB-33BB-4F6C-BB43-77EFB7000C92}" destId="{B1FF4484-512A-0F4F-B537-75B6B4B36F07}" srcOrd="0" destOrd="0" presId="urn:microsoft.com/office/officeart/2005/8/layout/vProcess5"/>
    <dgm:cxn modelId="{FC211D57-8DAB-4C9B-AE5D-00EFEC516D9A}" srcId="{71F1C961-5B6C-43DF-A256-B7E39C76F465}" destId="{0D761BB6-7A8E-4110-A7D9-C9A4BF6F7D41}" srcOrd="2" destOrd="0" parTransId="{99D33B98-39A5-433F-ACB7-6B9793EBFB5C}" sibTransId="{9686607C-D810-4678-9939-B3ECFAD1BB81}"/>
    <dgm:cxn modelId="{C9FAF67B-04EA-0544-AAA5-69F9EF6C7255}" type="presOf" srcId="{1F6F674A-96A3-44AE-83B0-1FBCA01A0393}" destId="{DA95F3B5-2329-C643-86E3-05A94AB8A961}" srcOrd="1" destOrd="0" presId="urn:microsoft.com/office/officeart/2005/8/layout/vProcess5"/>
    <dgm:cxn modelId="{48277B92-E4FF-3B41-B19D-532E32CCB94D}" type="presOf" srcId="{0087ABD5-2213-416C-91ED-83D78D0AFEBE}" destId="{D597CD81-6F14-2B47-BD7A-2AC7735643B8}" srcOrd="1" destOrd="0" presId="urn:microsoft.com/office/officeart/2005/8/layout/vProcess5"/>
    <dgm:cxn modelId="{95B48CA4-15FF-455F-853B-84BA13BBF1F8}" srcId="{71F1C961-5B6C-43DF-A256-B7E39C76F465}" destId="{9A2C5354-8892-4898-A965-EAA9B9AAAA69}" srcOrd="4" destOrd="0" parTransId="{22207E65-E463-4C96-B3B9-B8540760DA08}" sibTransId="{BD6FA242-21C8-4391-AB34-9E0F34E7CF5D}"/>
    <dgm:cxn modelId="{6D52AAAE-5109-6943-97E8-5BA4946770B3}" type="presOf" srcId="{9686607C-D810-4678-9939-B3ECFAD1BB81}" destId="{9EBD0A45-98A8-0946-A3E3-D7D888F94824}" srcOrd="0" destOrd="0" presId="urn:microsoft.com/office/officeart/2005/8/layout/vProcess5"/>
    <dgm:cxn modelId="{A0E6D7BA-AC7D-DB41-99DC-924D2357BB6D}" type="presOf" srcId="{9A2C5354-8892-4898-A965-EAA9B9AAAA69}" destId="{9249A2A7-758F-9C43-8FE7-BA3426806FDA}" srcOrd="1" destOrd="0" presId="urn:microsoft.com/office/officeart/2005/8/layout/vProcess5"/>
    <dgm:cxn modelId="{296E7FD3-B077-444A-935E-BF0F13EF3738}" type="presOf" srcId="{0087ABD5-2213-416C-91ED-83D78D0AFEBE}" destId="{C556EDF2-7A13-CC4D-9A5B-894193F5E6BB}" srcOrd="0" destOrd="0" presId="urn:microsoft.com/office/officeart/2005/8/layout/vProcess5"/>
    <dgm:cxn modelId="{AD6E36D5-E944-4E3F-89AA-65F49626E90F}" srcId="{71F1C961-5B6C-43DF-A256-B7E39C76F465}" destId="{1F6F674A-96A3-44AE-83B0-1FBCA01A0393}" srcOrd="1" destOrd="0" parTransId="{A3BEE8CE-7548-4A5E-B22D-B26B643D432F}" sibTransId="{68761AFB-33BB-4F6C-BB43-77EFB7000C92}"/>
    <dgm:cxn modelId="{4D0BCBE0-C421-1942-844D-62658AF8540A}" type="presOf" srcId="{A979E8B3-97B8-44AD-BCB4-ECF812A6E7DE}" destId="{6498B624-F80A-1943-BE67-D442D6E3F57D}" srcOrd="0" destOrd="0" presId="urn:microsoft.com/office/officeart/2005/8/layout/vProcess5"/>
    <dgm:cxn modelId="{BB9A1BE9-0923-E147-8349-900CCD4556E6}" type="presOf" srcId="{71F1C961-5B6C-43DF-A256-B7E39C76F465}" destId="{8FEC8B27-1423-684C-8963-FE5C1680EF21}" srcOrd="0" destOrd="0" presId="urn:microsoft.com/office/officeart/2005/8/layout/vProcess5"/>
    <dgm:cxn modelId="{7E7E8B0B-948B-AF46-8446-708FE59172B9}" type="presParOf" srcId="{8FEC8B27-1423-684C-8963-FE5C1680EF21}" destId="{0CA9F2A8-336A-A54F-B2D9-2D7BDA397260}" srcOrd="0" destOrd="0" presId="urn:microsoft.com/office/officeart/2005/8/layout/vProcess5"/>
    <dgm:cxn modelId="{1291E83F-3D92-7547-8F63-C48359E91181}" type="presParOf" srcId="{8FEC8B27-1423-684C-8963-FE5C1680EF21}" destId="{FAC7EC50-F2AF-9042-8F4B-6AB3D04A2E49}" srcOrd="1" destOrd="0" presId="urn:microsoft.com/office/officeart/2005/8/layout/vProcess5"/>
    <dgm:cxn modelId="{27558921-2F71-A245-A784-A391544A30D6}" type="presParOf" srcId="{8FEC8B27-1423-684C-8963-FE5C1680EF21}" destId="{949F012A-674A-574C-B3D2-9865A269FCD7}" srcOrd="2" destOrd="0" presId="urn:microsoft.com/office/officeart/2005/8/layout/vProcess5"/>
    <dgm:cxn modelId="{4F6E1B13-7626-304F-8E28-430D72C7546E}" type="presParOf" srcId="{8FEC8B27-1423-684C-8963-FE5C1680EF21}" destId="{D387BC00-0AA3-3A47-81BA-6275046378A1}" srcOrd="3" destOrd="0" presId="urn:microsoft.com/office/officeart/2005/8/layout/vProcess5"/>
    <dgm:cxn modelId="{025121E3-D211-A347-9392-312C2031BD05}" type="presParOf" srcId="{8FEC8B27-1423-684C-8963-FE5C1680EF21}" destId="{C556EDF2-7A13-CC4D-9A5B-894193F5E6BB}" srcOrd="4" destOrd="0" presId="urn:microsoft.com/office/officeart/2005/8/layout/vProcess5"/>
    <dgm:cxn modelId="{A0F0CF88-FC56-A249-AC8B-EDF10E01304F}" type="presParOf" srcId="{8FEC8B27-1423-684C-8963-FE5C1680EF21}" destId="{56D3A10F-0CCD-9347-9465-EB50DAE81F49}" srcOrd="5" destOrd="0" presId="urn:microsoft.com/office/officeart/2005/8/layout/vProcess5"/>
    <dgm:cxn modelId="{3B902B51-987A-6C4D-B0F3-9CFDB01BA37A}" type="presParOf" srcId="{8FEC8B27-1423-684C-8963-FE5C1680EF21}" destId="{E91D455C-C7C4-AE41-BC8B-D0AD1624EBF5}" srcOrd="6" destOrd="0" presId="urn:microsoft.com/office/officeart/2005/8/layout/vProcess5"/>
    <dgm:cxn modelId="{3893CD2D-4853-664C-9478-C4266427EFCF}" type="presParOf" srcId="{8FEC8B27-1423-684C-8963-FE5C1680EF21}" destId="{B1FF4484-512A-0F4F-B537-75B6B4B36F07}" srcOrd="7" destOrd="0" presId="urn:microsoft.com/office/officeart/2005/8/layout/vProcess5"/>
    <dgm:cxn modelId="{4E0FDA3D-6471-EB4C-B328-5747B663DCA7}" type="presParOf" srcId="{8FEC8B27-1423-684C-8963-FE5C1680EF21}" destId="{9EBD0A45-98A8-0946-A3E3-D7D888F94824}" srcOrd="8" destOrd="0" presId="urn:microsoft.com/office/officeart/2005/8/layout/vProcess5"/>
    <dgm:cxn modelId="{F0063E3D-0C27-C045-A194-CEA677277A9F}" type="presParOf" srcId="{8FEC8B27-1423-684C-8963-FE5C1680EF21}" destId="{6498B624-F80A-1943-BE67-D442D6E3F57D}" srcOrd="9" destOrd="0" presId="urn:microsoft.com/office/officeart/2005/8/layout/vProcess5"/>
    <dgm:cxn modelId="{684D8FA7-DA8F-F149-9657-479BB539E715}" type="presParOf" srcId="{8FEC8B27-1423-684C-8963-FE5C1680EF21}" destId="{F1C29640-4D07-AC4D-A67F-3174B9D82C40}" srcOrd="10" destOrd="0" presId="urn:microsoft.com/office/officeart/2005/8/layout/vProcess5"/>
    <dgm:cxn modelId="{95D72294-A407-9A4D-A234-C87B49C5122C}" type="presParOf" srcId="{8FEC8B27-1423-684C-8963-FE5C1680EF21}" destId="{DA95F3B5-2329-C643-86E3-05A94AB8A961}" srcOrd="11" destOrd="0" presId="urn:microsoft.com/office/officeart/2005/8/layout/vProcess5"/>
    <dgm:cxn modelId="{15AE12C2-91A0-F448-99FA-38C387CCFB6B}" type="presParOf" srcId="{8FEC8B27-1423-684C-8963-FE5C1680EF21}" destId="{B1657137-4512-4B43-BE29-24A29505A776}" srcOrd="12" destOrd="0" presId="urn:microsoft.com/office/officeart/2005/8/layout/vProcess5"/>
    <dgm:cxn modelId="{E9994D41-0F73-EB4B-9C1D-A6E30564814B}" type="presParOf" srcId="{8FEC8B27-1423-684C-8963-FE5C1680EF21}" destId="{D597CD81-6F14-2B47-BD7A-2AC7735643B8}" srcOrd="13" destOrd="0" presId="urn:microsoft.com/office/officeart/2005/8/layout/vProcess5"/>
    <dgm:cxn modelId="{75868D27-14D1-9440-8FC4-6C0438956D5D}" type="presParOf" srcId="{8FEC8B27-1423-684C-8963-FE5C1680EF21}" destId="{9249A2A7-758F-9C43-8FE7-BA3426806FD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248EE-FB28-E049-9C0A-8091DEA52B06}">
      <dsp:nvSpPr>
        <dsp:cNvPr id="0" name=""/>
        <dsp:cNvSpPr/>
      </dsp:nvSpPr>
      <dsp:spPr>
        <a:xfrm>
          <a:off x="0" y="27876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latin typeface="Times New Roman" panose="02020603050405020304" pitchFamily="18" charset="0"/>
              <a:cs typeface="Times New Roman" panose="02020603050405020304" pitchFamily="18" charset="0"/>
            </a:rPr>
            <a:t>Yes </a:t>
          </a:r>
          <a:endParaRPr lang="en-US" sz="4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809" y="111685"/>
        <a:ext cx="6499215" cy="1549210"/>
      </dsp:txXfrm>
    </dsp:sp>
    <dsp:sp modelId="{1B164048-36C0-684C-8DF9-77AF59FB5583}">
      <dsp:nvSpPr>
        <dsp:cNvPr id="0" name=""/>
        <dsp:cNvSpPr/>
      </dsp:nvSpPr>
      <dsp:spPr>
        <a:xfrm>
          <a:off x="0" y="1868545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latin typeface="Times New Roman" panose="02020603050405020304" pitchFamily="18" charset="0"/>
              <a:cs typeface="Times New Roman" panose="02020603050405020304" pitchFamily="18" charset="0"/>
            </a:rPr>
            <a:t>Google AI</a:t>
          </a:r>
          <a:endParaRPr lang="en-US" sz="4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809" y="1952354"/>
        <a:ext cx="6499215" cy="1549210"/>
      </dsp:txXfrm>
    </dsp:sp>
    <dsp:sp modelId="{CC68F478-B23F-964C-8FA9-CE891AF060DD}">
      <dsp:nvSpPr>
        <dsp:cNvPr id="0" name=""/>
        <dsp:cNvSpPr/>
      </dsp:nvSpPr>
      <dsp:spPr>
        <a:xfrm>
          <a:off x="0" y="3709214"/>
          <a:ext cx="6666833" cy="1716828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Grammarly checked and spelling mistakes </a:t>
          </a:r>
          <a:endParaRPr lang="en-US" sz="4300" kern="1200"/>
        </a:p>
      </dsp:txBody>
      <dsp:txXfrm>
        <a:off x="83809" y="3793023"/>
        <a:ext cx="6499215" cy="1549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5F31F3-1F8D-2847-9FC6-1E43E57C5597}">
      <dsp:nvSpPr>
        <dsp:cNvPr id="0" name=""/>
        <dsp:cNvSpPr/>
      </dsp:nvSpPr>
      <dsp:spPr>
        <a:xfrm>
          <a:off x="1964328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2542" y="628773"/>
        <a:ext cx="22475" cy="4499"/>
      </dsp:txXfrm>
    </dsp:sp>
    <dsp:sp modelId="{44DD256F-1C3F-E54E-BE9F-FB32207780B5}">
      <dsp:nvSpPr>
        <dsp:cNvPr id="0" name=""/>
        <dsp:cNvSpPr/>
      </dsp:nvSpPr>
      <dsp:spPr>
        <a:xfrm>
          <a:off x="11767" y="44715"/>
          <a:ext cx="1954360" cy="1172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Your employability: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767" y="44715"/>
        <a:ext cx="1954360" cy="1172616"/>
      </dsp:txXfrm>
    </dsp:sp>
    <dsp:sp modelId="{653F87BD-E190-C043-AB94-0C9AD7CCD53E}">
      <dsp:nvSpPr>
        <dsp:cNvPr id="0" name=""/>
        <dsp:cNvSpPr/>
      </dsp:nvSpPr>
      <dsp:spPr>
        <a:xfrm>
          <a:off x="4878847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7061" y="628773"/>
        <a:ext cx="22475" cy="4499"/>
      </dsp:txXfrm>
    </dsp:sp>
    <dsp:sp modelId="{FAEAEAB5-2B8B-AB49-BD69-67640E2C6846}">
      <dsp:nvSpPr>
        <dsp:cNvPr id="0" name=""/>
        <dsp:cNvSpPr/>
      </dsp:nvSpPr>
      <dsp:spPr>
        <a:xfrm>
          <a:off x="2415631" y="44715"/>
          <a:ext cx="2465015" cy="11726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Employers reward those who can make good decisions </a:t>
          </a:r>
        </a:p>
      </dsp:txBody>
      <dsp:txXfrm>
        <a:off x="2415631" y="44715"/>
        <a:ext cx="2465015" cy="1172616"/>
      </dsp:txXfrm>
    </dsp:sp>
    <dsp:sp modelId="{EEB5C6A7-DBAD-CB45-A963-086AEA6BB07E}">
      <dsp:nvSpPr>
        <dsp:cNvPr id="0" name=""/>
        <dsp:cNvSpPr/>
      </dsp:nvSpPr>
      <dsp:spPr>
        <a:xfrm>
          <a:off x="7563240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61454" y="628773"/>
        <a:ext cx="22475" cy="4499"/>
      </dsp:txXfrm>
    </dsp:sp>
    <dsp:sp modelId="{DBAA459F-95D8-6A4A-BBA9-A197BF29B2CE}">
      <dsp:nvSpPr>
        <dsp:cNvPr id="0" name=""/>
        <dsp:cNvSpPr/>
      </dsp:nvSpPr>
      <dsp:spPr>
        <a:xfrm>
          <a:off x="5330150" y="44715"/>
          <a:ext cx="2234889" cy="117261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they can work on their own and be responsible </a:t>
          </a:r>
        </a:p>
      </dsp:txBody>
      <dsp:txXfrm>
        <a:off x="5330150" y="44715"/>
        <a:ext cx="2234889" cy="1172616"/>
      </dsp:txXfrm>
    </dsp:sp>
    <dsp:sp modelId="{E04121DD-F64A-C642-95E1-DAAC93A3F55E}">
      <dsp:nvSpPr>
        <dsp:cNvPr id="0" name=""/>
        <dsp:cNvSpPr/>
      </dsp:nvSpPr>
      <dsp:spPr>
        <a:xfrm>
          <a:off x="1219719" y="1215531"/>
          <a:ext cx="8039468" cy="418902"/>
        </a:xfrm>
        <a:custGeom>
          <a:avLst/>
          <a:gdLst/>
          <a:ahLst/>
          <a:cxnLst/>
          <a:rect l="0" t="0" r="0" b="0"/>
          <a:pathLst>
            <a:path>
              <a:moveTo>
                <a:pt x="8039468" y="0"/>
              </a:moveTo>
              <a:lnTo>
                <a:pt x="8039468" y="226551"/>
              </a:lnTo>
              <a:lnTo>
                <a:pt x="0" y="226551"/>
              </a:lnTo>
              <a:lnTo>
                <a:pt x="0" y="418902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8152" y="1422733"/>
        <a:ext cx="402601" cy="4499"/>
      </dsp:txXfrm>
    </dsp:sp>
    <dsp:sp modelId="{A1C10FCB-3852-D34D-B096-96F525830287}">
      <dsp:nvSpPr>
        <dsp:cNvPr id="0" name=""/>
        <dsp:cNvSpPr/>
      </dsp:nvSpPr>
      <dsp:spPr>
        <a:xfrm>
          <a:off x="8014543" y="44715"/>
          <a:ext cx="2489288" cy="117261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you are professional and responsible</a:t>
          </a:r>
        </a:p>
      </dsp:txBody>
      <dsp:txXfrm>
        <a:off x="8014543" y="44715"/>
        <a:ext cx="2489288" cy="1172616"/>
      </dsp:txXfrm>
    </dsp:sp>
    <dsp:sp modelId="{998EFAC6-14F1-B14A-8077-88E7A09D590A}">
      <dsp:nvSpPr>
        <dsp:cNvPr id="0" name=""/>
        <dsp:cNvSpPr/>
      </dsp:nvSpPr>
      <dsp:spPr>
        <a:xfrm>
          <a:off x="2425870" y="2207422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24084" y="2250893"/>
        <a:ext cx="22475" cy="4499"/>
      </dsp:txXfrm>
    </dsp:sp>
    <dsp:sp modelId="{86374D4A-CFF6-E14D-9C46-1FE4E8D30C61}">
      <dsp:nvSpPr>
        <dsp:cNvPr id="0" name=""/>
        <dsp:cNvSpPr/>
      </dsp:nvSpPr>
      <dsp:spPr>
        <a:xfrm>
          <a:off x="11767" y="1666834"/>
          <a:ext cx="2415902" cy="117261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practice and the duties of protecting others </a:t>
          </a:r>
        </a:p>
      </dsp:txBody>
      <dsp:txXfrm>
        <a:off x="11767" y="1666834"/>
        <a:ext cx="2415902" cy="1172616"/>
      </dsp:txXfrm>
    </dsp:sp>
    <dsp:sp modelId="{A2CEEC09-558A-614B-B04B-45B818353C2E}">
      <dsp:nvSpPr>
        <dsp:cNvPr id="0" name=""/>
        <dsp:cNvSpPr/>
      </dsp:nvSpPr>
      <dsp:spPr>
        <a:xfrm>
          <a:off x="5187069" y="2207422"/>
          <a:ext cx="3525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3366" y="45720"/>
              </a:lnTo>
              <a:lnTo>
                <a:pt x="193366" y="50375"/>
              </a:lnTo>
              <a:lnTo>
                <a:pt x="352532" y="5037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3757" y="2250893"/>
        <a:ext cx="19158" cy="4499"/>
      </dsp:txXfrm>
    </dsp:sp>
    <dsp:sp modelId="{DC1A09A3-C3D6-3D40-8F87-84B65F0BA697}">
      <dsp:nvSpPr>
        <dsp:cNvPr id="0" name=""/>
        <dsp:cNvSpPr/>
      </dsp:nvSpPr>
      <dsp:spPr>
        <a:xfrm>
          <a:off x="2877173" y="1666834"/>
          <a:ext cx="2311696" cy="1172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Makes you more sure of yourself when things get tough</a:t>
          </a:r>
        </a:p>
      </dsp:txBody>
      <dsp:txXfrm>
        <a:off x="2877173" y="1666834"/>
        <a:ext cx="2311696" cy="1172616"/>
      </dsp:txXfrm>
    </dsp:sp>
    <dsp:sp modelId="{8FBDB51D-4F65-D541-9BE3-6D6A889B04AC}">
      <dsp:nvSpPr>
        <dsp:cNvPr id="0" name=""/>
        <dsp:cNvSpPr/>
      </dsp:nvSpPr>
      <dsp:spPr>
        <a:xfrm>
          <a:off x="1306522" y="2842306"/>
          <a:ext cx="5401042" cy="414247"/>
        </a:xfrm>
        <a:custGeom>
          <a:avLst/>
          <a:gdLst/>
          <a:ahLst/>
          <a:cxnLst/>
          <a:rect l="0" t="0" r="0" b="0"/>
          <a:pathLst>
            <a:path>
              <a:moveTo>
                <a:pt x="5401042" y="0"/>
              </a:moveTo>
              <a:lnTo>
                <a:pt x="5401042" y="224223"/>
              </a:lnTo>
              <a:lnTo>
                <a:pt x="0" y="224223"/>
              </a:lnTo>
              <a:lnTo>
                <a:pt x="0" y="414247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71559" y="3047180"/>
        <a:ext cx="270966" cy="4499"/>
      </dsp:txXfrm>
    </dsp:sp>
    <dsp:sp modelId="{E4CC6190-CA94-124D-AF33-040A5D6B5571}">
      <dsp:nvSpPr>
        <dsp:cNvPr id="0" name=""/>
        <dsp:cNvSpPr/>
      </dsp:nvSpPr>
      <dsp:spPr>
        <a:xfrm>
          <a:off x="5572002" y="1671489"/>
          <a:ext cx="2271123" cy="11726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wish to gain more confidence under pressure</a:t>
          </a:r>
        </a:p>
      </dsp:txBody>
      <dsp:txXfrm>
        <a:off x="5572002" y="1671489"/>
        <a:ext cx="2271123" cy="1172616"/>
      </dsp:txXfrm>
    </dsp:sp>
    <dsp:sp modelId="{39D6A18A-0A4B-C84F-BE97-2627029F863F}">
      <dsp:nvSpPr>
        <dsp:cNvPr id="0" name=""/>
        <dsp:cNvSpPr/>
      </dsp:nvSpPr>
      <dsp:spPr>
        <a:xfrm>
          <a:off x="2599476" y="4058660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97690" y="4102130"/>
        <a:ext cx="22475" cy="4499"/>
      </dsp:txXfrm>
    </dsp:sp>
    <dsp:sp modelId="{13B8D096-0BAD-9142-8828-F6E13D04984B}">
      <dsp:nvSpPr>
        <dsp:cNvPr id="0" name=""/>
        <dsp:cNvSpPr/>
      </dsp:nvSpPr>
      <dsp:spPr>
        <a:xfrm>
          <a:off x="11767" y="3288954"/>
          <a:ext cx="2589508" cy="163085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lean more about autism, mental health , and how to keep people safe</a:t>
          </a:r>
        </a:p>
      </dsp:txBody>
      <dsp:txXfrm>
        <a:off x="11767" y="3288954"/>
        <a:ext cx="2589508" cy="1630851"/>
      </dsp:txXfrm>
    </dsp:sp>
    <dsp:sp modelId="{F0CF4AB9-D97F-8E43-B2E8-5568DE641222}">
      <dsp:nvSpPr>
        <dsp:cNvPr id="0" name=""/>
        <dsp:cNvSpPr/>
      </dsp:nvSpPr>
      <dsp:spPr>
        <a:xfrm>
          <a:off x="5533480" y="4058660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31694" y="4102130"/>
        <a:ext cx="22475" cy="4499"/>
      </dsp:txXfrm>
    </dsp:sp>
    <dsp:sp modelId="{99A191F2-5E27-F24C-BA25-81E1A4E2B912}">
      <dsp:nvSpPr>
        <dsp:cNvPr id="0" name=""/>
        <dsp:cNvSpPr/>
      </dsp:nvSpPr>
      <dsp:spPr>
        <a:xfrm>
          <a:off x="3050779" y="3439365"/>
          <a:ext cx="2484500" cy="133002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get better at making decisions that are both speedy and safe </a:t>
          </a:r>
        </a:p>
      </dsp:txBody>
      <dsp:txXfrm>
        <a:off x="3050779" y="3439365"/>
        <a:ext cx="2484500" cy="1330028"/>
      </dsp:txXfrm>
    </dsp:sp>
    <dsp:sp modelId="{EB057D42-1A5B-054E-A2F4-8FB2935DCD41}">
      <dsp:nvSpPr>
        <dsp:cNvPr id="0" name=""/>
        <dsp:cNvSpPr/>
      </dsp:nvSpPr>
      <dsp:spPr>
        <a:xfrm>
          <a:off x="5984783" y="3311257"/>
          <a:ext cx="2551242" cy="158624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will keep growing through training , supervision, and thinking about what I have done</a:t>
          </a:r>
        </a:p>
      </dsp:txBody>
      <dsp:txXfrm>
        <a:off x="5984783" y="3311257"/>
        <a:ext cx="2551242" cy="15862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76046-EC56-0744-880C-6536D6A64D9C}">
      <dsp:nvSpPr>
        <dsp:cNvPr id="0" name=""/>
        <dsp:cNvSpPr/>
      </dsp:nvSpPr>
      <dsp:spPr>
        <a:xfrm>
          <a:off x="0" y="1054585"/>
          <a:ext cx="3025303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summary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399" y="1113984"/>
        <a:ext cx="2906505" cy="1098002"/>
      </dsp:txXfrm>
    </dsp:sp>
    <dsp:sp modelId="{0765B182-DBF8-0A4F-980A-F25DEC16C7C6}">
      <dsp:nvSpPr>
        <dsp:cNvPr id="0" name=""/>
        <dsp:cNvSpPr/>
      </dsp:nvSpPr>
      <dsp:spPr>
        <a:xfrm>
          <a:off x="0" y="2271386"/>
          <a:ext cx="3025303" cy="222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5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is essential in health and social practice.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safe, person-centred and evidence-based care.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 a support worker role, it helps identify risks early respond appropriately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improves outcomes for young autistic individuals in independent living.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271386"/>
        <a:ext cx="3025303" cy="22200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7EC50-F2AF-9042-8F4B-6AB3D04A2E49}">
      <dsp:nvSpPr>
        <dsp:cNvPr id="0" name=""/>
        <dsp:cNvSpPr/>
      </dsp:nvSpPr>
      <dsp:spPr>
        <a:xfrm>
          <a:off x="0" y="23747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(2017)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skills: Effective analysis, argument and reflection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3rd </a:t>
          </a:r>
          <a:r>
            <a:rPr lang="en-GB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Palgrave.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940" y="46687"/>
        <a:ext cx="7160195" cy="737360"/>
      </dsp:txXfrm>
    </dsp:sp>
    <dsp:sp modelId="{949F012A-674A-574C-B3D2-9865A269FCD7}">
      <dsp:nvSpPr>
        <dsp:cNvPr id="0" name=""/>
        <dsp:cNvSpPr/>
      </dsp:nvSpPr>
      <dsp:spPr>
        <a:xfrm>
          <a:off x="604646" y="892024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Gibbs, G. (1988)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by doing: A guide to teaching and learning methods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Oxford: Oxford Polytechnic.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586" y="914964"/>
        <a:ext cx="6937378" cy="737360"/>
      </dsp:txXfrm>
    </dsp:sp>
    <dsp:sp modelId="{D387BC00-0AA3-3A47-81BA-6275046378A1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NICE (2022)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Autism spectrum disorder in under 19s: support and management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National Institute for Health and Care Excellence.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32233" y="1806988"/>
        <a:ext cx="6937378" cy="737360"/>
      </dsp:txXfrm>
    </dsp:sp>
    <dsp:sp modelId="{C556EDF2-7A13-CC4D-9A5B-894193F5E6BB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NMC (2018)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Code: Professional standards of practice and behaviour for nurses, midwives and nursing associates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Nursing and Midwifery Council.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36880" y="2699012"/>
        <a:ext cx="6937378" cy="737360"/>
      </dsp:txXfrm>
    </dsp:sp>
    <dsp:sp modelId="{56D3A10F-0CCD-9347-9465-EB50DAE81F49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World Health Organization (2017)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Patient safety: Making health care safer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Geneva: WHO.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41527" y="3591037"/>
        <a:ext cx="6937378" cy="737360"/>
      </dsp:txXfrm>
    </dsp:sp>
    <dsp:sp modelId="{E91D455C-C7C4-AE41-BC8B-D0AD1624EBF5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B1FF4484-512A-0F4F-B537-75B6B4B36F07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9EBD0A45-98A8-0946-A3E3-D7D888F9482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6498B624-F80A-1943-BE67-D442D6E3F57D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400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20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38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2146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9796270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9842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265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2258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433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198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9502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06/03/2026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0606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3" name="Oval 616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altLang="en-US" sz="2000"/>
              <a:t>Module Title: </a:t>
            </a:r>
            <a:r>
              <a:rPr lang="en-GB" altLang="en-US" sz="2000" b="1" i="1"/>
              <a:t>Professional Career Development within H&amp;SC</a:t>
            </a:r>
          </a:p>
          <a:p>
            <a:r>
              <a:rPr lang="en-GB" altLang="en-US" sz="2000" u="sng"/>
              <a:t>Module Number</a:t>
            </a:r>
            <a:r>
              <a:rPr lang="en-GB" altLang="en-US" sz="2000"/>
              <a:t>: </a:t>
            </a:r>
            <a:r>
              <a:rPr lang="en-GB" altLang="en-US" sz="2000" b="1" i="1"/>
              <a:t>LCHS 4009 (LON)</a:t>
            </a:r>
          </a:p>
          <a:p>
            <a:r>
              <a:rPr lang="en-GB" altLang="en-US" sz="2000" u="sng"/>
              <a:t>Assignment No</a:t>
            </a:r>
            <a:r>
              <a:rPr lang="en-GB" altLang="en-US" sz="2000" b="1" i="1"/>
              <a:t>:     ASSIGNMENT 1</a:t>
            </a:r>
          </a:p>
          <a:p>
            <a:r>
              <a:rPr lang="en-GB" altLang="en-US" sz="2000" u="sng"/>
              <a:t>Student Name</a:t>
            </a:r>
            <a:r>
              <a:rPr lang="en-GB" altLang="en-US" sz="2000" b="1" i="1"/>
              <a:t>:  Najma Adam</a:t>
            </a:r>
          </a:p>
          <a:p>
            <a:r>
              <a:rPr lang="en-GB" altLang="en-US" sz="2000" u="sng"/>
              <a:t>Student ID: </a:t>
            </a:r>
            <a:r>
              <a:rPr lang="en-GB" altLang="en-US" sz="2000" b="1"/>
              <a:t>2442092</a:t>
            </a:r>
            <a:endParaRPr lang="en-GB" altLang="en-US" sz="2000" b="1" i="1"/>
          </a:p>
          <a:p>
            <a:r>
              <a:rPr lang="en-GB" altLang="en-US" sz="2000" u="sng"/>
              <a:t>Lecturer’s Name</a:t>
            </a:r>
            <a:r>
              <a:rPr lang="en-GB" altLang="en-US" sz="2000" b="1" i="1"/>
              <a:t>: Soban Sadiq</a:t>
            </a: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30226994-B490-4403-8CE4-43D4FD570BB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06/03/2026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9DA3022-0F19-6DB2-6E23-D5C606E38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49396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3" name="Rectangle 1844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7" name="Rectangle 1844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9" name="Rectangle 1844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1" name="Freeform: Shape 1845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3" name="Rectangle 1845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b="1">
                <a:solidFill>
                  <a:srgbClr val="FFFFFF"/>
                </a:solidFill>
              </a:rPr>
              <a:t>Introduction</a:t>
            </a:r>
            <a:endParaRPr lang="en-US" altLang="en-US" sz="4000" b="1">
              <a:solidFill>
                <a:srgbClr val="FFFFFF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Briefly</a:t>
            </a:r>
          </a:p>
          <a:p>
            <a:pPr>
              <a:defRPr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Najma Adam</a:t>
            </a:r>
          </a:p>
          <a:p>
            <a:pPr>
              <a:defRPr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interested in working in Public Health  or Health management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the skills: Critical Thinking 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its importance in professional practice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 practical example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 on how it supports my future career</a:t>
            </a:r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9C9D1F96-3DE6-40B6-9DCF-E50C656CAE8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06/03/2026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Model  linked to Critical Thinking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Reflective Cycle of Gibbs</a:t>
            </a:r>
          </a:p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it?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organised methodology for thinking about events and getting better at what you do</a:t>
            </a: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it helps you think critically: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thinking instead of reacting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learning from what you do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make better decisions in the future</a:t>
            </a: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Six Steps: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 Plan</a:t>
            </a:r>
          </a:p>
          <a:p>
            <a:pPr marL="0" indent="0">
              <a:buNone/>
            </a:pP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skill is developed by using Gibbs  reflective cycle when writing assignments or reports at work.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8" name="Rectangle 1128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9" name="Freeform: Shape 1127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Importance  in professional practice</a:t>
            </a:r>
          </a:p>
        </p:txBody>
      </p:sp>
      <p:sp>
        <p:nvSpPr>
          <p:cNvPr id="11290" name="Arc 1128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4322618" y="591344"/>
            <a:ext cx="7445829" cy="6130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</a:t>
            </a:r>
            <a:r>
              <a:rPr lang="en-US" b="1" u="sng" dirty="0"/>
              <a:t>Why is critical thinking essential?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able to assess data , challenge opinions, and reach well-reasoned conclusions based on facts is known as critical thinking.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requires the application of straightforward, reasonable, and objective ways of thinking.(Cottrell, 2017)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includes the following in routine health and social care practice: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 condition of service users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Acknowledging a change in circumstances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wisely directing care with evidence. NMC, 2018)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I develop this ability?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research and coursework conversations in groups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with a work placement</a:t>
            </a:r>
          </a:p>
          <a:p>
            <a:pPr defTabSz="914400"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Reflecting on the feedback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541564" y="6356350"/>
            <a:ext cx="181223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ts val="600"/>
              </a:spcAft>
              <a:buNone/>
            </a:pPr>
            <a:fld id="{04BA63B0-57B7-4749-A8AB-75E15FE4EF8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defTabSz="914400" fontAlgn="base">
                <a:spcBef>
                  <a:spcPct val="0"/>
                </a:spcBef>
                <a:spcAft>
                  <a:spcPts val="600"/>
                </a:spcAft>
                <a:buNone/>
              </a:pPr>
              <a:t>5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244196D-FB13-02BF-8FA5-973F792C19C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E54A7E-656D-2D5F-E5AB-B368627A4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Why This Demonstrates Critical Thinking</a:t>
            </a:r>
            <a:br>
              <a:rPr lang="en-GB" b="1" u="sng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u="sng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B5551CD-D574-905F-ADE4-6F2892449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976716"/>
              </p:ext>
            </p:extLst>
          </p:nvPr>
        </p:nvGraphicFramePr>
        <p:xfrm>
          <a:off x="838200" y="1528354"/>
          <a:ext cx="10515600" cy="4964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F444F-9634-D72A-A1EF-65103FD1F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819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167" y="645836"/>
            <a:ext cx="6555347" cy="5546047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role: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worker-Independent living (Young Autistic Adult)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</a:t>
            </a: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young autistic service user who usually follows their daily routine becomes withdrawn,  avoids eye contact, and refuses to take medication and attend college.</a:t>
            </a:r>
          </a:p>
          <a:p>
            <a:pPr marL="457200" lvl="1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Critical Thinking: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Observe changes in behaviour compared to their usual routine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possible trigger ( change in environment, anxiety or physical discomfort)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whether there have been recent changes in routine or support staff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Communicate calmly using preferred communication style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their person-centred support plan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Escalate concerns to senior staff or family if needed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you document observations clearly and objectively 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care:</a:t>
            </a:r>
            <a:endParaRPr lang="en-GB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identification of anxiety or safeguarding concerns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 of emotional distress or behavioural escalation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tailored to individual needs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Maintains a safe and structured environment (NICE, 2022)</a:t>
            </a:r>
          </a:p>
          <a:p>
            <a:pPr marL="0" indent="0">
              <a:buNone/>
            </a:pP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CC7D0-1259-2716-3122-7420AAD84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does this skill support my future career?</a:t>
            </a:r>
            <a:b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C853C-9991-6B77-CA60-C7AD60ED8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005" y="178130"/>
            <a:ext cx="6603601" cy="6017397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is a skill I have developed over the year from working with different people from backgrounds, cultures and gives me insight into what their needs are so I  can support them efficiently.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always worked with service users in health and social care as rewarding as this can be, I feel I am ready to take on a leadership role that involves a team. I have good clear communication skills that make working in a team more effective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supported people with many different health, physical and mental health disabilities and it has been rewarding for me, but I also feel there are areas I can improve in for example learning more about health care regulations and policies to give me more confidence when I’m writing incident reports that are more objective.</a:t>
            </a:r>
          </a:p>
          <a:p>
            <a:endParaRPr lang="en-US" sz="2000" dirty="0"/>
          </a:p>
          <a:p>
            <a:r>
              <a:rPr lang="en-US" sz="1600" dirty="0"/>
              <a:t>When I implement this skill in my work life </a:t>
            </a:r>
            <a:r>
              <a:rPr lang="en-US" sz="1600" dirty="0" err="1"/>
              <a:t>i</a:t>
            </a:r>
            <a:r>
              <a:rPr lang="en-US" sz="1600" dirty="0"/>
              <a:t> can spot early signs of distress and safeguarding issues which can help de-escalate incidents. </a:t>
            </a:r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11A1B-A3B8-4E7D-E017-42D5A917B7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30226994-B490-4403-8CE4-43D4FD570BB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06/03/2026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20D1E2-962B-0C79-4AF5-85E3DB236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35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0" name="Rectangle 1229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1" name="Rectangle 123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2" name="Rectangle 1231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3" name="Rectangle 1231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14" name="Freeform: Shape 1230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altLang="en-US" sz="3200" b="1" i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12295" name="Content Placeholder 2">
            <a:extLst>
              <a:ext uri="{FF2B5EF4-FFF2-40B4-BE49-F238E27FC236}">
                <a16:creationId xmlns:a16="http://schemas.microsoft.com/office/drawing/2014/main" id="{E345B375-11EA-6F13-76E7-056845A90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0731313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20" name="Picture 13319">
            <a:extLst>
              <a:ext uri="{FF2B5EF4-FFF2-40B4-BE49-F238E27FC236}">
                <a16:creationId xmlns:a16="http://schemas.microsoft.com/office/drawing/2014/main" id="{E0055A09-D018-60EE-DD77-6E9EC292AE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74" r="4529" b="1272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/>
              <a:t>References:</a:t>
            </a:r>
            <a:endParaRPr lang="en-GB" altLang="en-US"/>
          </a:p>
        </p:txBody>
      </p:sp>
      <p:graphicFrame>
        <p:nvGraphicFramePr>
          <p:cNvPr id="13319" name="Content Placeholder 2">
            <a:extLst>
              <a:ext uri="{FF2B5EF4-FFF2-40B4-BE49-F238E27FC236}">
                <a16:creationId xmlns:a16="http://schemas.microsoft.com/office/drawing/2014/main" id="{132E143A-30CA-1F41-8A81-130766906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1401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200">
                <a:solidFill>
                  <a:schemeClr val="tx1">
                    <a:lumMod val="50000"/>
                    <a:lumOff val="50000"/>
                  </a:schemeClr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10</a:t>
            </a:fld>
            <a:endParaRPr lang="en-GB" altLang="en-US" sz="12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1359</TotalTime>
  <Words>888</Words>
  <Application>Microsoft Macintosh PowerPoint</Application>
  <PresentationFormat>Widescreen</PresentationFormat>
  <Paragraphs>121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2013 - 2022 Theme</vt:lpstr>
      <vt:lpstr>PowerPoint Presentation</vt:lpstr>
      <vt:lpstr>PowerPoint Presentation</vt:lpstr>
      <vt:lpstr>Introduction</vt:lpstr>
      <vt:lpstr>Model  linked to Critical Thinking</vt:lpstr>
      <vt:lpstr>Importance  in professional practice</vt:lpstr>
      <vt:lpstr>Why This Demonstrates Critical Thinking </vt:lpstr>
      <vt:lpstr>PowerPoint Presentation</vt:lpstr>
      <vt:lpstr>How does this skill support my future career? 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Farhiya Adam</cp:lastModifiedBy>
  <cp:revision>36</cp:revision>
  <dcterms:created xsi:type="dcterms:W3CDTF">2025-02-21T18:28:54Z</dcterms:created>
  <dcterms:modified xsi:type="dcterms:W3CDTF">2026-03-06T20:20:09Z</dcterms:modified>
</cp:coreProperties>
</file>