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3.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2.xml" ContentType="application/vnd.openxmlformats-officedocument.presentationml.notesSlide+xml"/>
  <Override PartName="/ppt/ink/ink8.xml" ContentType="application/inkml+xml"/>
  <Override PartName="/ppt/ink/ink9.xml" ContentType="application/inkml+xml"/>
  <Override PartName="/ppt/ink/ink10.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18.xml" ContentType="application/vnd.openxmlformats-officedocument.presentationml.notesSlide+xml"/>
  <Override PartName="/ppt/ink/ink16.xml" ContentType="application/inkml+xml"/>
  <Override PartName="/ppt/ink/ink17.xml" ContentType="application/inkml+xml"/>
  <Override PartName="/ppt/notesSlides/notesSlide19.xml" ContentType="application/vnd.openxmlformats-officedocument.presentationml.notesSlide+xml"/>
  <Override PartName="/ppt/ink/ink18.xml" ContentType="application/inkml+xml"/>
  <Override PartName="/ppt/notesSlides/notesSlide20.xml" ContentType="application/vnd.openxmlformats-officedocument.presentationml.notesSlide+xml"/>
  <Override PartName="/ppt/ink/ink19.xml" ContentType="application/inkml+xml"/>
  <Override PartName="/ppt/ink/ink20.xml" ContentType="application/inkml+xml"/>
  <Override PartName="/ppt/ink/ink21.xml" ContentType="application/inkml+xml"/>
  <Override PartName="/ppt/notesSlides/notesSlide21.xml" ContentType="application/vnd.openxmlformats-officedocument.presentationml.notesSlide+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ink/ink28.xml" ContentType="application/inkml+xml"/>
  <Override PartName="/ppt/ink/ink29.xml" ContentType="application/inkml+xml"/>
  <Override PartName="/ppt/ink/ink30.xml" ContentType="application/inkml+xml"/>
  <Override PartName="/ppt/ink/ink31.xml" ContentType="application/inkml+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7">
  <p:sldMasterIdLst>
    <p:sldMasterId id="2147483648" r:id="rId1"/>
  </p:sldMasterIdLst>
  <p:notesMasterIdLst>
    <p:notesMasterId r:id="rId31"/>
  </p:notesMasterIdLst>
  <p:sldIdLst>
    <p:sldId id="256" r:id="rId2"/>
    <p:sldId id="291" r:id="rId3"/>
    <p:sldId id="293" r:id="rId4"/>
    <p:sldId id="295" r:id="rId5"/>
    <p:sldId id="296" r:id="rId6"/>
    <p:sldId id="285" r:id="rId7"/>
    <p:sldId id="286" r:id="rId8"/>
    <p:sldId id="277" r:id="rId9"/>
    <p:sldId id="297" r:id="rId10"/>
    <p:sldId id="283" r:id="rId11"/>
    <p:sldId id="282" r:id="rId12"/>
    <p:sldId id="275" r:id="rId13"/>
    <p:sldId id="289" r:id="rId14"/>
    <p:sldId id="274" r:id="rId15"/>
    <p:sldId id="268" r:id="rId16"/>
    <p:sldId id="267" r:id="rId17"/>
    <p:sldId id="269" r:id="rId18"/>
    <p:sldId id="262" r:id="rId19"/>
    <p:sldId id="264" r:id="rId20"/>
    <p:sldId id="265" r:id="rId21"/>
    <p:sldId id="263" r:id="rId22"/>
    <p:sldId id="270" r:id="rId23"/>
    <p:sldId id="281" r:id="rId24"/>
    <p:sldId id="280" r:id="rId25"/>
    <p:sldId id="298" r:id="rId26"/>
    <p:sldId id="294" r:id="rId27"/>
    <p:sldId id="299" r:id="rId28"/>
    <p:sldId id="300" r:id="rId29"/>
    <p:sldId id="30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6606D1-ECFA-4F4B-B05F-A0A426743ED6}" v="52" dt="2023-02-27T21:48:08.9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userId="c197292f-d3ee-4786-af75-dfb94f7ad545" providerId="ADAL" clId="{1F6606D1-ECFA-4F4B-B05F-A0A426743ED6}"/>
    <pc:docChg chg="undo custSel addSld delSld modSld sldOrd">
      <pc:chgData name="Jack" userId="c197292f-d3ee-4786-af75-dfb94f7ad545" providerId="ADAL" clId="{1F6606D1-ECFA-4F4B-B05F-A0A426743ED6}" dt="2023-02-27T21:57:39.223" v="794" actId="1076"/>
      <pc:docMkLst>
        <pc:docMk/>
      </pc:docMkLst>
      <pc:sldChg chg="addSp delSp modSp mod modTransition modAnim">
        <pc:chgData name="Jack" userId="c197292f-d3ee-4786-af75-dfb94f7ad545" providerId="ADAL" clId="{1F6606D1-ECFA-4F4B-B05F-A0A426743ED6}" dt="2023-02-27T20:46:17.914" v="517"/>
        <pc:sldMkLst>
          <pc:docMk/>
          <pc:sldMk cId="2453660065" sldId="256"/>
        </pc:sldMkLst>
        <pc:picChg chg="add del mod ord">
          <ac:chgData name="Jack" userId="c197292f-d3ee-4786-af75-dfb94f7ad545" providerId="ADAL" clId="{1F6606D1-ECFA-4F4B-B05F-A0A426743ED6}" dt="2023-02-27T13:07:38.130" v="300"/>
          <ac:picMkLst>
            <pc:docMk/>
            <pc:sldMk cId="2453660065" sldId="256"/>
            <ac:picMk id="4" creationId="{29976428-8D7C-D2F4-F604-2A8B7F3705BB}"/>
          </ac:picMkLst>
        </pc:picChg>
        <pc:picChg chg="add del mod">
          <ac:chgData name="Jack" userId="c197292f-d3ee-4786-af75-dfb94f7ad545" providerId="ADAL" clId="{1F6606D1-ECFA-4F4B-B05F-A0A426743ED6}" dt="2023-02-27T20:25:53.890" v="514"/>
          <ac:picMkLst>
            <pc:docMk/>
            <pc:sldMk cId="2453660065" sldId="256"/>
            <ac:picMk id="7" creationId="{2C6C5E7F-4510-AAAD-E744-21D36877D433}"/>
          </ac:picMkLst>
        </pc:picChg>
        <pc:picChg chg="del">
          <ac:chgData name="Jack" userId="c197292f-d3ee-4786-af75-dfb94f7ad545" providerId="ADAL" clId="{1F6606D1-ECFA-4F4B-B05F-A0A426743ED6}" dt="2023-02-27T13:00:49.135" v="299"/>
          <ac:picMkLst>
            <pc:docMk/>
            <pc:sldMk cId="2453660065" sldId="256"/>
            <ac:picMk id="8" creationId="{5CFA009E-23DD-0EB7-D091-C90A0E65FF1E}"/>
          </ac:picMkLst>
        </pc:picChg>
        <pc:picChg chg="add del mod ord">
          <ac:chgData name="Jack" userId="c197292f-d3ee-4786-af75-dfb94f7ad545" providerId="ADAL" clId="{1F6606D1-ECFA-4F4B-B05F-A0A426743ED6}" dt="2023-02-27T20:26:13.769" v="515"/>
          <ac:picMkLst>
            <pc:docMk/>
            <pc:sldMk cId="2453660065" sldId="256"/>
            <ac:picMk id="12" creationId="{B664A474-1D15-AF06-EA86-52036AB47D62}"/>
          </ac:picMkLst>
        </pc:picChg>
        <pc:picChg chg="add del mod">
          <ac:chgData name="Jack" userId="c197292f-d3ee-4786-af75-dfb94f7ad545" providerId="ADAL" clId="{1F6606D1-ECFA-4F4B-B05F-A0A426743ED6}" dt="2023-02-27T20:46:17.914" v="517"/>
          <ac:picMkLst>
            <pc:docMk/>
            <pc:sldMk cId="2453660065" sldId="256"/>
            <ac:picMk id="13" creationId="{C0B7FB5B-6CAC-8E33-C724-31FDBA9DA508}"/>
          </ac:picMkLst>
        </pc:picChg>
      </pc:sldChg>
      <pc:sldChg chg="addSp delSp modSp del mod ord modTransition modAnim modNotesTx">
        <pc:chgData name="Jack" userId="c197292f-d3ee-4786-af75-dfb94f7ad545" providerId="ADAL" clId="{1F6606D1-ECFA-4F4B-B05F-A0A426743ED6}" dt="2023-02-27T19:53:54.565" v="425" actId="2696"/>
        <pc:sldMkLst>
          <pc:docMk/>
          <pc:sldMk cId="3377332962" sldId="258"/>
        </pc:sldMkLst>
        <pc:picChg chg="add del mod ord">
          <ac:chgData name="Jack" userId="c197292f-d3ee-4786-af75-dfb94f7ad545" providerId="ADAL" clId="{1F6606D1-ECFA-4F4B-B05F-A0A426743ED6}" dt="2023-02-27T13:07:38.130" v="300"/>
          <ac:picMkLst>
            <pc:docMk/>
            <pc:sldMk cId="3377332962" sldId="258"/>
            <ac:picMk id="3" creationId="{FE82826E-15DF-8182-BFC7-D2525CDBFB7C}"/>
          </ac:picMkLst>
        </pc:picChg>
        <pc:picChg chg="add mod">
          <ac:chgData name="Jack" userId="c197292f-d3ee-4786-af75-dfb94f7ad545" providerId="ADAL" clId="{1F6606D1-ECFA-4F4B-B05F-A0A426743ED6}" dt="2023-02-27T13:07:38.130" v="300"/>
          <ac:picMkLst>
            <pc:docMk/>
            <pc:sldMk cId="3377332962" sldId="258"/>
            <ac:picMk id="5" creationId="{D4721730-F7C2-52D9-C810-4AF3580D9375}"/>
          </ac:picMkLst>
        </pc:picChg>
        <pc:picChg chg="del">
          <ac:chgData name="Jack" userId="c197292f-d3ee-4786-af75-dfb94f7ad545" providerId="ADAL" clId="{1F6606D1-ECFA-4F4B-B05F-A0A426743ED6}" dt="2023-02-27T13:00:49.135" v="299"/>
          <ac:picMkLst>
            <pc:docMk/>
            <pc:sldMk cId="3377332962" sldId="258"/>
            <ac:picMk id="14" creationId="{2CC81861-F6DE-B945-631C-47992D0A1E7D}"/>
          </ac:picMkLst>
        </pc:picChg>
      </pc:sldChg>
      <pc:sldChg chg="addSp delSp modSp del mod ord modTransition modAnim modNotesTx">
        <pc:chgData name="Jack" userId="c197292f-d3ee-4786-af75-dfb94f7ad545" providerId="ADAL" clId="{1F6606D1-ECFA-4F4B-B05F-A0A426743ED6}" dt="2023-02-27T20:57:28.539" v="519" actId="2696"/>
        <pc:sldMkLst>
          <pc:docMk/>
          <pc:sldMk cId="3259376029" sldId="259"/>
        </pc:sldMkLst>
        <pc:spChg chg="add del mod">
          <ac:chgData name="Jack" userId="c197292f-d3ee-4786-af75-dfb94f7ad545" providerId="ADAL" clId="{1F6606D1-ECFA-4F4B-B05F-A0A426743ED6}" dt="2023-02-27T10:11:02.413" v="95" actId="20577"/>
          <ac:spMkLst>
            <pc:docMk/>
            <pc:sldMk cId="3259376029" sldId="259"/>
            <ac:spMk id="3" creationId="{EE7D06F2-2C55-B490-13D3-C597A61519BD}"/>
          </ac:spMkLst>
        </pc:spChg>
        <pc:picChg chg="add del mod">
          <ac:chgData name="Jack" userId="c197292f-d3ee-4786-af75-dfb94f7ad545" providerId="ADAL" clId="{1F6606D1-ECFA-4F4B-B05F-A0A426743ED6}" dt="2023-02-27T10:08:09.040" v="28" actId="22"/>
          <ac:picMkLst>
            <pc:docMk/>
            <pc:sldMk cId="3259376029" sldId="259"/>
            <ac:picMk id="5" creationId="{C6E16D23-67A2-A319-8652-7CFE443BA9A9}"/>
          </ac:picMkLst>
        </pc:picChg>
        <pc:picChg chg="del">
          <ac:chgData name="Jack" userId="c197292f-d3ee-4786-af75-dfb94f7ad545" providerId="ADAL" clId="{1F6606D1-ECFA-4F4B-B05F-A0A426743ED6}" dt="2023-02-27T13:00:49.135" v="299"/>
          <ac:picMkLst>
            <pc:docMk/>
            <pc:sldMk cId="3259376029" sldId="259"/>
            <ac:picMk id="7" creationId="{D8B71462-66C6-B658-F380-BBBD33C1422C}"/>
          </ac:picMkLst>
        </pc:picChg>
        <pc:picChg chg="add del mod ord">
          <ac:chgData name="Jack" userId="c197292f-d3ee-4786-af75-dfb94f7ad545" providerId="ADAL" clId="{1F6606D1-ECFA-4F4B-B05F-A0A426743ED6}" dt="2023-02-27T13:07:38.130" v="300"/>
          <ac:picMkLst>
            <pc:docMk/>
            <pc:sldMk cId="3259376029" sldId="259"/>
            <ac:picMk id="9" creationId="{A464DA95-38C8-6A63-64F8-66A2CE0975FC}"/>
          </ac:picMkLst>
        </pc:picChg>
        <pc:picChg chg="add del mod">
          <ac:chgData name="Jack" userId="c197292f-d3ee-4786-af75-dfb94f7ad545" providerId="ADAL" clId="{1F6606D1-ECFA-4F4B-B05F-A0A426743ED6}" dt="2023-02-27T20:25:53.890" v="514"/>
          <ac:picMkLst>
            <pc:docMk/>
            <pc:sldMk cId="3259376029" sldId="259"/>
            <ac:picMk id="11" creationId="{3AA200BC-070D-499B-300F-208FA6B8F000}"/>
          </ac:picMkLst>
        </pc:picChg>
        <pc:picChg chg="add mod ord">
          <ac:chgData name="Jack" userId="c197292f-d3ee-4786-af75-dfb94f7ad545" providerId="ADAL" clId="{1F6606D1-ECFA-4F4B-B05F-A0A426743ED6}" dt="2023-02-27T20:25:53.838" v="513" actId="34307"/>
          <ac:picMkLst>
            <pc:docMk/>
            <pc:sldMk cId="3259376029" sldId="259"/>
            <ac:picMk id="13" creationId="{41A523AD-F3BC-C037-8931-B8FFA7940E3F}"/>
          </ac:picMkLst>
        </pc:picChg>
      </pc:sldChg>
      <pc:sldChg chg="del modTransition">
        <pc:chgData name="Jack" userId="c197292f-d3ee-4786-af75-dfb94f7ad545" providerId="ADAL" clId="{1F6606D1-ECFA-4F4B-B05F-A0A426743ED6}" dt="2023-02-27T19:53:48.182" v="424" actId="2696"/>
        <pc:sldMkLst>
          <pc:docMk/>
          <pc:sldMk cId="2068232162" sldId="261"/>
        </pc:sldMkLst>
      </pc:sldChg>
      <pc:sldChg chg="addSp delSp modSp mod modTransition modAnim modNotesTx">
        <pc:chgData name="Jack" userId="c197292f-d3ee-4786-af75-dfb94f7ad545" providerId="ADAL" clId="{1F6606D1-ECFA-4F4B-B05F-A0A426743ED6}" dt="2023-02-27T20:46:17.914" v="517"/>
        <pc:sldMkLst>
          <pc:docMk/>
          <pc:sldMk cId="3219787487" sldId="262"/>
        </pc:sldMkLst>
        <pc:picChg chg="add del mod">
          <ac:chgData name="Jack" userId="c197292f-d3ee-4786-af75-dfb94f7ad545" providerId="ADAL" clId="{1F6606D1-ECFA-4F4B-B05F-A0A426743ED6}" dt="2023-02-27T20:25:53.890" v="514"/>
          <ac:picMkLst>
            <pc:docMk/>
            <pc:sldMk cId="3219787487" sldId="262"/>
            <ac:picMk id="6" creationId="{B2D8D18D-9D39-1D46-0684-3E6EE65F0F66}"/>
          </ac:picMkLst>
        </pc:picChg>
        <pc:picChg chg="add del mod">
          <ac:chgData name="Jack" userId="c197292f-d3ee-4786-af75-dfb94f7ad545" providerId="ADAL" clId="{1F6606D1-ECFA-4F4B-B05F-A0A426743ED6}" dt="2023-02-27T20:45:40.859" v="516"/>
          <ac:picMkLst>
            <pc:docMk/>
            <pc:sldMk cId="3219787487" sldId="262"/>
            <ac:picMk id="16" creationId="{7159F17F-F74B-09D2-C137-6046520C070C}"/>
          </ac:picMkLst>
        </pc:picChg>
        <pc:picChg chg="add del mod">
          <ac:chgData name="Jack" userId="c197292f-d3ee-4786-af75-dfb94f7ad545" providerId="ADAL" clId="{1F6606D1-ECFA-4F4B-B05F-A0A426743ED6}" dt="2023-02-27T20:46:17.914" v="517"/>
          <ac:picMkLst>
            <pc:docMk/>
            <pc:sldMk cId="3219787487" sldId="262"/>
            <ac:picMk id="17" creationId="{9ECA06C0-CFFB-24AE-95E3-D50F93DCE70F}"/>
          </ac:picMkLst>
        </pc:picChg>
        <pc:inkChg chg="add">
          <ac:chgData name="Jack" userId="c197292f-d3ee-4786-af75-dfb94f7ad545" providerId="ADAL" clId="{1F6606D1-ECFA-4F4B-B05F-A0A426743ED6}" dt="2023-02-27T11:18:16.547" v="141"/>
          <ac:inkMkLst>
            <pc:docMk/>
            <pc:sldMk cId="3219787487" sldId="262"/>
            <ac:inkMk id="2" creationId="{0DCCD569-BCD5-E349-036E-AF56A393CF04}"/>
          </ac:inkMkLst>
        </pc:inkChg>
        <pc:inkChg chg="add">
          <ac:chgData name="Jack" userId="c197292f-d3ee-4786-af75-dfb94f7ad545" providerId="ADAL" clId="{1F6606D1-ECFA-4F4B-B05F-A0A426743ED6}" dt="2023-02-27T11:18:16.547" v="141"/>
          <ac:inkMkLst>
            <pc:docMk/>
            <pc:sldMk cId="3219787487" sldId="262"/>
            <ac:inkMk id="3" creationId="{C65CA08E-539E-A11C-33A2-B6A7862D50C0}"/>
          </ac:inkMkLst>
        </pc:inkChg>
      </pc:sldChg>
      <pc:sldChg chg="addSp delSp modSp mod modTransition modAnim modNotesTx">
        <pc:chgData name="Jack" userId="c197292f-d3ee-4786-af75-dfb94f7ad545" providerId="ADAL" clId="{1F6606D1-ECFA-4F4B-B05F-A0A426743ED6}" dt="2023-02-27T20:46:17.914" v="517"/>
        <pc:sldMkLst>
          <pc:docMk/>
          <pc:sldMk cId="1975174211" sldId="263"/>
        </pc:sldMkLst>
        <pc:picChg chg="add del mod">
          <ac:chgData name="Jack" userId="c197292f-d3ee-4786-af75-dfb94f7ad545" providerId="ADAL" clId="{1F6606D1-ECFA-4F4B-B05F-A0A426743ED6}" dt="2023-02-27T20:25:53.890" v="514"/>
          <ac:picMkLst>
            <pc:docMk/>
            <pc:sldMk cId="1975174211" sldId="263"/>
            <ac:picMk id="17" creationId="{017DDA1B-5235-1BDB-322D-B6EF64D334F7}"/>
          </ac:picMkLst>
        </pc:picChg>
        <pc:picChg chg="add del mod">
          <ac:chgData name="Jack" userId="c197292f-d3ee-4786-af75-dfb94f7ad545" providerId="ADAL" clId="{1F6606D1-ECFA-4F4B-B05F-A0A426743ED6}" dt="2023-02-27T20:45:40.859" v="516"/>
          <ac:picMkLst>
            <pc:docMk/>
            <pc:sldMk cId="1975174211" sldId="263"/>
            <ac:picMk id="20" creationId="{3E58909E-20E6-45A5-E2E1-127F7ABF0807}"/>
          </ac:picMkLst>
        </pc:picChg>
        <pc:picChg chg="add del mod">
          <ac:chgData name="Jack" userId="c197292f-d3ee-4786-af75-dfb94f7ad545" providerId="ADAL" clId="{1F6606D1-ECFA-4F4B-B05F-A0A426743ED6}" dt="2023-02-27T20:46:17.914" v="517"/>
          <ac:picMkLst>
            <pc:docMk/>
            <pc:sldMk cId="1975174211" sldId="263"/>
            <ac:picMk id="21" creationId="{B441302F-710A-F856-013B-1CC352B0D285}"/>
          </ac:picMkLst>
        </pc:picChg>
        <pc:inkChg chg="add">
          <ac:chgData name="Jack" userId="c197292f-d3ee-4786-af75-dfb94f7ad545" providerId="ADAL" clId="{1F6606D1-ECFA-4F4B-B05F-A0A426743ED6}" dt="2023-02-27T11:37:29.959" v="179"/>
          <ac:inkMkLst>
            <pc:docMk/>
            <pc:sldMk cId="1975174211" sldId="263"/>
            <ac:inkMk id="2" creationId="{5B81922F-0D57-14D2-F506-354731F2A50D}"/>
          </ac:inkMkLst>
        </pc:inkChg>
        <pc:inkChg chg="add">
          <ac:chgData name="Jack" userId="c197292f-d3ee-4786-af75-dfb94f7ad545" providerId="ADAL" clId="{1F6606D1-ECFA-4F4B-B05F-A0A426743ED6}" dt="2023-02-27T11:37:29.959" v="179"/>
          <ac:inkMkLst>
            <pc:docMk/>
            <pc:sldMk cId="1975174211" sldId="263"/>
            <ac:inkMk id="3" creationId="{9F01426D-626F-E515-47EB-686D9128A994}"/>
          </ac:inkMkLst>
        </pc:inkChg>
        <pc:inkChg chg="add">
          <ac:chgData name="Jack" userId="c197292f-d3ee-4786-af75-dfb94f7ad545" providerId="ADAL" clId="{1F6606D1-ECFA-4F4B-B05F-A0A426743ED6}" dt="2023-02-27T11:37:29.959" v="179"/>
          <ac:inkMkLst>
            <pc:docMk/>
            <pc:sldMk cId="1975174211" sldId="263"/>
            <ac:inkMk id="6" creationId="{5D9980B6-C001-53F1-91EF-31EE9B3769AB}"/>
          </ac:inkMkLst>
        </pc:inkChg>
        <pc:inkChg chg="add">
          <ac:chgData name="Jack" userId="c197292f-d3ee-4786-af75-dfb94f7ad545" providerId="ADAL" clId="{1F6606D1-ECFA-4F4B-B05F-A0A426743ED6}" dt="2023-02-27T11:37:29.959" v="179"/>
          <ac:inkMkLst>
            <pc:docMk/>
            <pc:sldMk cId="1975174211" sldId="263"/>
            <ac:inkMk id="7" creationId="{5AD57C94-030A-CC83-2C46-1CF5A72AA0E7}"/>
          </ac:inkMkLst>
        </pc:inkChg>
        <pc:inkChg chg="add">
          <ac:chgData name="Jack" userId="c197292f-d3ee-4786-af75-dfb94f7ad545" providerId="ADAL" clId="{1F6606D1-ECFA-4F4B-B05F-A0A426743ED6}" dt="2023-02-27T11:37:29.959" v="179"/>
          <ac:inkMkLst>
            <pc:docMk/>
            <pc:sldMk cId="1975174211" sldId="263"/>
            <ac:inkMk id="9" creationId="{8532F8D8-6398-AA2C-C044-34FE877602B3}"/>
          </ac:inkMkLst>
        </pc:inkChg>
        <pc:inkChg chg="add">
          <ac:chgData name="Jack" userId="c197292f-d3ee-4786-af75-dfb94f7ad545" providerId="ADAL" clId="{1F6606D1-ECFA-4F4B-B05F-A0A426743ED6}" dt="2023-02-27T11:37:29.959" v="179"/>
          <ac:inkMkLst>
            <pc:docMk/>
            <pc:sldMk cId="1975174211" sldId="263"/>
            <ac:inkMk id="11" creationId="{74015087-90D0-9F1A-728E-EEFC68696778}"/>
          </ac:inkMkLst>
        </pc:inkChg>
      </pc:sldChg>
      <pc:sldChg chg="addSp delSp modSp mod modTransition modAnim modNotesTx">
        <pc:chgData name="Jack" userId="c197292f-d3ee-4786-af75-dfb94f7ad545" providerId="ADAL" clId="{1F6606D1-ECFA-4F4B-B05F-A0A426743ED6}" dt="2023-02-27T20:46:17.914" v="517"/>
        <pc:sldMkLst>
          <pc:docMk/>
          <pc:sldMk cId="1737939643" sldId="264"/>
        </pc:sldMkLst>
        <pc:picChg chg="add del mod">
          <ac:chgData name="Jack" userId="c197292f-d3ee-4786-af75-dfb94f7ad545" providerId="ADAL" clId="{1F6606D1-ECFA-4F4B-B05F-A0A426743ED6}" dt="2023-02-27T20:25:53.890" v="514"/>
          <ac:picMkLst>
            <pc:docMk/>
            <pc:sldMk cId="1737939643" sldId="264"/>
            <ac:picMk id="4" creationId="{4D02E9C9-09F1-CA21-FD78-E297CDEF744A}"/>
          </ac:picMkLst>
        </pc:picChg>
        <pc:picChg chg="add del mod">
          <ac:chgData name="Jack" userId="c197292f-d3ee-4786-af75-dfb94f7ad545" providerId="ADAL" clId="{1F6606D1-ECFA-4F4B-B05F-A0A426743ED6}" dt="2023-02-27T20:45:40.859" v="516"/>
          <ac:picMkLst>
            <pc:docMk/>
            <pc:sldMk cId="1737939643" sldId="264"/>
            <ac:picMk id="16" creationId="{D0F64E50-6D14-5185-27EB-301A3B438853}"/>
          </ac:picMkLst>
        </pc:picChg>
        <pc:picChg chg="add del mod">
          <ac:chgData name="Jack" userId="c197292f-d3ee-4786-af75-dfb94f7ad545" providerId="ADAL" clId="{1F6606D1-ECFA-4F4B-B05F-A0A426743ED6}" dt="2023-02-27T20:46:17.914" v="517"/>
          <ac:picMkLst>
            <pc:docMk/>
            <pc:sldMk cId="1737939643" sldId="264"/>
            <ac:picMk id="17" creationId="{3FA248AF-88B1-BCB1-570F-0C51693BEDBE}"/>
          </ac:picMkLst>
        </pc:picChg>
        <pc:inkChg chg="add">
          <ac:chgData name="Jack" userId="c197292f-d3ee-4786-af75-dfb94f7ad545" providerId="ADAL" clId="{1F6606D1-ECFA-4F4B-B05F-A0A426743ED6}" dt="2023-02-27T19:28:57.538" v="369"/>
          <ac:inkMkLst>
            <pc:docMk/>
            <pc:sldMk cId="1737939643" sldId="264"/>
            <ac:inkMk id="14" creationId="{07F6D0A9-2371-55F4-287A-771DFBB95878}"/>
          </ac:inkMkLst>
        </pc:inkChg>
      </pc:sldChg>
      <pc:sldChg chg="addSp delSp modSp mod modTransition modAnim modNotesTx">
        <pc:chgData name="Jack" userId="c197292f-d3ee-4786-af75-dfb94f7ad545" providerId="ADAL" clId="{1F6606D1-ECFA-4F4B-B05F-A0A426743ED6}" dt="2023-02-27T20:46:17.914" v="517"/>
        <pc:sldMkLst>
          <pc:docMk/>
          <pc:sldMk cId="834306569" sldId="265"/>
        </pc:sldMkLst>
        <pc:graphicFrameChg chg="add mod modGraphic">
          <ac:chgData name="Jack" userId="c197292f-d3ee-4786-af75-dfb94f7ad545" providerId="ADAL" clId="{1F6606D1-ECFA-4F4B-B05F-A0A426743ED6}" dt="2023-02-27T11:32:23.303" v="177" actId="12385"/>
          <ac:graphicFrameMkLst>
            <pc:docMk/>
            <pc:sldMk cId="834306569" sldId="265"/>
            <ac:graphicFrameMk id="2" creationId="{8245A6D5-CE49-B9AC-F307-FCB9CE0E27FF}"/>
          </ac:graphicFrameMkLst>
        </pc:graphicFrameChg>
        <pc:graphicFrameChg chg="mod">
          <ac:chgData name="Jack" userId="c197292f-d3ee-4786-af75-dfb94f7ad545" providerId="ADAL" clId="{1F6606D1-ECFA-4F4B-B05F-A0A426743ED6}" dt="2023-02-27T11:28:52.371" v="163" actId="1076"/>
          <ac:graphicFrameMkLst>
            <pc:docMk/>
            <pc:sldMk cId="834306569" sldId="265"/>
            <ac:graphicFrameMk id="4" creationId="{749EA189-3E81-C896-CB9E-2A90711BF744}"/>
          </ac:graphicFrameMkLst>
        </pc:graphicFrameChg>
        <pc:graphicFrameChg chg="del modGraphic">
          <ac:chgData name="Jack" userId="c197292f-d3ee-4786-af75-dfb94f7ad545" providerId="ADAL" clId="{1F6606D1-ECFA-4F4B-B05F-A0A426743ED6}" dt="2023-02-27T11:25:27.103" v="143" actId="478"/>
          <ac:graphicFrameMkLst>
            <pc:docMk/>
            <pc:sldMk cId="834306569" sldId="265"/>
            <ac:graphicFrameMk id="5" creationId="{E0763E92-7834-B1A0-CA6A-DD648DD36FC9}"/>
          </ac:graphicFrameMkLst>
        </pc:graphicFrameChg>
        <pc:picChg chg="add del mod">
          <ac:chgData name="Jack" userId="c197292f-d3ee-4786-af75-dfb94f7ad545" providerId="ADAL" clId="{1F6606D1-ECFA-4F4B-B05F-A0A426743ED6}" dt="2023-02-27T20:25:53.890" v="514"/>
          <ac:picMkLst>
            <pc:docMk/>
            <pc:sldMk cId="834306569" sldId="265"/>
            <ac:picMk id="17" creationId="{71651D5C-C059-7C85-EAD0-6F2DEB940C77}"/>
          </ac:picMkLst>
        </pc:picChg>
        <pc:picChg chg="add del mod">
          <ac:chgData name="Jack" userId="c197292f-d3ee-4786-af75-dfb94f7ad545" providerId="ADAL" clId="{1F6606D1-ECFA-4F4B-B05F-A0A426743ED6}" dt="2023-02-27T20:45:40.859" v="516"/>
          <ac:picMkLst>
            <pc:docMk/>
            <pc:sldMk cId="834306569" sldId="265"/>
            <ac:picMk id="20" creationId="{B1607783-7767-E2F1-2354-A8F0380DDED3}"/>
          </ac:picMkLst>
        </pc:picChg>
        <pc:picChg chg="add del mod">
          <ac:chgData name="Jack" userId="c197292f-d3ee-4786-af75-dfb94f7ad545" providerId="ADAL" clId="{1F6606D1-ECFA-4F4B-B05F-A0A426743ED6}" dt="2023-02-27T20:46:17.914" v="517"/>
          <ac:picMkLst>
            <pc:docMk/>
            <pc:sldMk cId="834306569" sldId="265"/>
            <ac:picMk id="21" creationId="{80A5516F-0C7B-C702-D740-9CCA1C6FFF83}"/>
          </ac:picMkLst>
        </pc:picChg>
        <pc:inkChg chg="add">
          <ac:chgData name="Jack" userId="c197292f-d3ee-4786-af75-dfb94f7ad545" providerId="ADAL" clId="{1F6606D1-ECFA-4F4B-B05F-A0A426743ED6}" dt="2023-02-27T11:33:12.271" v="178"/>
          <ac:inkMkLst>
            <pc:docMk/>
            <pc:sldMk cId="834306569" sldId="265"/>
            <ac:inkMk id="3" creationId="{695B4218-CC4F-C6EA-8275-CC904E43D770}"/>
          </ac:inkMkLst>
        </pc:inkChg>
        <pc:inkChg chg="add">
          <ac:chgData name="Jack" userId="c197292f-d3ee-4786-af75-dfb94f7ad545" providerId="ADAL" clId="{1F6606D1-ECFA-4F4B-B05F-A0A426743ED6}" dt="2023-02-27T11:33:12.271" v="178"/>
          <ac:inkMkLst>
            <pc:docMk/>
            <pc:sldMk cId="834306569" sldId="265"/>
            <ac:inkMk id="7" creationId="{9ED50BB0-9EBE-C35B-3394-B5209DFAA05C}"/>
          </ac:inkMkLst>
        </pc:inkChg>
        <pc:inkChg chg="add">
          <ac:chgData name="Jack" userId="c197292f-d3ee-4786-af75-dfb94f7ad545" providerId="ADAL" clId="{1F6606D1-ECFA-4F4B-B05F-A0A426743ED6}" dt="2023-02-27T11:33:12.271" v="178"/>
          <ac:inkMkLst>
            <pc:docMk/>
            <pc:sldMk cId="834306569" sldId="265"/>
            <ac:inkMk id="9" creationId="{93334C92-ADA2-F1F6-03CF-80F8236367F7}"/>
          </ac:inkMkLst>
        </pc:inkChg>
      </pc:sldChg>
      <pc:sldChg chg="addSp delSp modSp mod modTransition modAnim modNotesTx">
        <pc:chgData name="Jack" userId="c197292f-d3ee-4786-af75-dfb94f7ad545" providerId="ADAL" clId="{1F6606D1-ECFA-4F4B-B05F-A0A426743ED6}" dt="2023-02-27T20:46:17.914" v="517"/>
        <pc:sldMkLst>
          <pc:docMk/>
          <pc:sldMk cId="4276435161" sldId="267"/>
        </pc:sldMkLst>
        <pc:graphicFrameChg chg="modGraphic">
          <ac:chgData name="Jack" userId="c197292f-d3ee-4786-af75-dfb94f7ad545" providerId="ADAL" clId="{1F6606D1-ECFA-4F4B-B05F-A0A426743ED6}" dt="2023-02-27T11:12:41.988" v="138" actId="255"/>
          <ac:graphicFrameMkLst>
            <pc:docMk/>
            <pc:sldMk cId="4276435161" sldId="267"/>
            <ac:graphicFrameMk id="19" creationId="{825A702A-0B80-29E9-0FAA-FD5542D10027}"/>
          </ac:graphicFrameMkLst>
        </pc:graphicFrameChg>
        <pc:picChg chg="add del mod">
          <ac:chgData name="Jack" userId="c197292f-d3ee-4786-af75-dfb94f7ad545" providerId="ADAL" clId="{1F6606D1-ECFA-4F4B-B05F-A0A426743ED6}" dt="2023-02-27T13:26:37.530" v="320"/>
          <ac:picMkLst>
            <pc:docMk/>
            <pc:sldMk cId="4276435161" sldId="267"/>
            <ac:picMk id="3" creationId="{38817C90-BA28-E0D9-A3DE-E08D83C45CE1}"/>
          </ac:picMkLst>
        </pc:picChg>
        <pc:picChg chg="add del mod">
          <ac:chgData name="Jack" userId="c197292f-d3ee-4786-af75-dfb94f7ad545" providerId="ADAL" clId="{1F6606D1-ECFA-4F4B-B05F-A0A426743ED6}" dt="2023-02-27T20:25:53.890" v="514"/>
          <ac:picMkLst>
            <pc:docMk/>
            <pc:sldMk cId="4276435161" sldId="267"/>
            <ac:picMk id="4" creationId="{CB83BF05-93C9-03AF-43F5-F3CBDCC0440B}"/>
          </ac:picMkLst>
        </pc:picChg>
        <pc:picChg chg="del">
          <ac:chgData name="Jack" userId="c197292f-d3ee-4786-af75-dfb94f7ad545" providerId="ADAL" clId="{1F6606D1-ECFA-4F4B-B05F-A0A426743ED6}" dt="2023-02-27T13:00:49.135" v="299"/>
          <ac:picMkLst>
            <pc:docMk/>
            <pc:sldMk cId="4276435161" sldId="267"/>
            <ac:picMk id="5" creationId="{FAD67E46-358F-6FDF-2A7F-53A4CEDFE855}"/>
          </ac:picMkLst>
        </pc:picChg>
        <pc:picChg chg="add del mod ord">
          <ac:chgData name="Jack" userId="c197292f-d3ee-4786-af75-dfb94f7ad545" providerId="ADAL" clId="{1F6606D1-ECFA-4F4B-B05F-A0A426743ED6}" dt="2023-02-27T20:45:40.859" v="516"/>
          <ac:picMkLst>
            <pc:docMk/>
            <pc:sldMk cId="4276435161" sldId="267"/>
            <ac:picMk id="9" creationId="{3D6F039C-7EA2-9966-92C8-1ABE33CF96BC}"/>
          </ac:picMkLst>
        </pc:picChg>
        <pc:picChg chg="mod">
          <ac:chgData name="Jack" userId="c197292f-d3ee-4786-af75-dfb94f7ad545" providerId="ADAL" clId="{1F6606D1-ECFA-4F4B-B05F-A0A426743ED6}" dt="2023-02-27T11:08:17.340" v="135" actId="14100"/>
          <ac:picMkLst>
            <pc:docMk/>
            <pc:sldMk cId="4276435161" sldId="267"/>
            <ac:picMk id="14" creationId="{E0FEF833-2F45-67EF-45EC-C979EA399EE6}"/>
          </ac:picMkLst>
        </pc:picChg>
        <pc:picChg chg="add del mod">
          <ac:chgData name="Jack" userId="c197292f-d3ee-4786-af75-dfb94f7ad545" providerId="ADAL" clId="{1F6606D1-ECFA-4F4B-B05F-A0A426743ED6}" dt="2023-02-27T20:46:17.914" v="517"/>
          <ac:picMkLst>
            <pc:docMk/>
            <pc:sldMk cId="4276435161" sldId="267"/>
            <ac:picMk id="16" creationId="{A43B89D6-067D-0028-307D-D8B13581BBB2}"/>
          </ac:picMkLst>
        </pc:picChg>
      </pc:sldChg>
      <pc:sldChg chg="addSp delSp modSp mod modTransition modAnim modNotesTx">
        <pc:chgData name="Jack" userId="c197292f-d3ee-4786-af75-dfb94f7ad545" providerId="ADAL" clId="{1F6606D1-ECFA-4F4B-B05F-A0A426743ED6}" dt="2023-02-27T20:46:17.914" v="517"/>
        <pc:sldMkLst>
          <pc:docMk/>
          <pc:sldMk cId="1962896060" sldId="268"/>
        </pc:sldMkLst>
        <pc:graphicFrameChg chg="mod">
          <ac:chgData name="Jack" userId="c197292f-d3ee-4786-af75-dfb94f7ad545" providerId="ADAL" clId="{1F6606D1-ECFA-4F4B-B05F-A0A426743ED6}" dt="2023-02-27T11:07:13.971" v="130" actId="14100"/>
          <ac:graphicFrameMkLst>
            <pc:docMk/>
            <pc:sldMk cId="1962896060" sldId="268"/>
            <ac:graphicFrameMk id="4" creationId="{40F4C795-CA57-1E34-0096-E60870440D32}"/>
          </ac:graphicFrameMkLst>
        </pc:graphicFrameChg>
        <pc:graphicFrameChg chg="mod modGraphic">
          <ac:chgData name="Jack" userId="c197292f-d3ee-4786-af75-dfb94f7ad545" providerId="ADAL" clId="{1F6606D1-ECFA-4F4B-B05F-A0A426743ED6}" dt="2023-02-27T11:07:07.393" v="129" actId="14100"/>
          <ac:graphicFrameMkLst>
            <pc:docMk/>
            <pc:sldMk cId="1962896060" sldId="268"/>
            <ac:graphicFrameMk id="6" creationId="{1AE593EE-CE2B-5560-4F64-E28C952D62DA}"/>
          </ac:graphicFrameMkLst>
        </pc:graphicFrameChg>
        <pc:picChg chg="add del mod ord">
          <ac:chgData name="Jack" userId="c197292f-d3ee-4786-af75-dfb94f7ad545" providerId="ADAL" clId="{1F6606D1-ECFA-4F4B-B05F-A0A426743ED6}" dt="2023-02-27T13:26:07.741" v="319"/>
          <ac:picMkLst>
            <pc:docMk/>
            <pc:sldMk cId="1962896060" sldId="268"/>
            <ac:picMk id="3" creationId="{D4D24F85-D438-917E-214D-19660BF7A5A8}"/>
          </ac:picMkLst>
        </pc:picChg>
        <pc:picChg chg="add del mod">
          <ac:chgData name="Jack" userId="c197292f-d3ee-4786-af75-dfb94f7ad545" providerId="ADAL" clId="{1F6606D1-ECFA-4F4B-B05F-A0A426743ED6}" dt="2023-02-27T20:25:53.890" v="514"/>
          <ac:picMkLst>
            <pc:docMk/>
            <pc:sldMk cId="1962896060" sldId="268"/>
            <ac:picMk id="5" creationId="{B9BEFE64-00D9-D7A3-FA56-BD68A722A55A}"/>
          </ac:picMkLst>
        </pc:picChg>
        <pc:picChg chg="del">
          <ac:chgData name="Jack" userId="c197292f-d3ee-4786-af75-dfb94f7ad545" providerId="ADAL" clId="{1F6606D1-ECFA-4F4B-B05F-A0A426743ED6}" dt="2023-02-27T13:00:49.135" v="299"/>
          <ac:picMkLst>
            <pc:docMk/>
            <pc:sldMk cId="1962896060" sldId="268"/>
            <ac:picMk id="7" creationId="{9924ABEA-6F0F-B5B0-AC5C-2A1335CFC4EC}"/>
          </ac:picMkLst>
        </pc:picChg>
        <pc:picChg chg="add del mod ord">
          <ac:chgData name="Jack" userId="c197292f-d3ee-4786-af75-dfb94f7ad545" providerId="ADAL" clId="{1F6606D1-ECFA-4F4B-B05F-A0A426743ED6}" dt="2023-02-27T20:45:40.859" v="516"/>
          <ac:picMkLst>
            <pc:docMk/>
            <pc:sldMk cId="1962896060" sldId="268"/>
            <ac:picMk id="16" creationId="{F952CCB5-F345-5E8F-0458-05B588CBB36A}"/>
          </ac:picMkLst>
        </pc:picChg>
        <pc:picChg chg="add del mod">
          <ac:chgData name="Jack" userId="c197292f-d3ee-4786-af75-dfb94f7ad545" providerId="ADAL" clId="{1F6606D1-ECFA-4F4B-B05F-A0A426743ED6}" dt="2023-02-27T20:46:17.914" v="517"/>
          <ac:picMkLst>
            <pc:docMk/>
            <pc:sldMk cId="1962896060" sldId="268"/>
            <ac:picMk id="17" creationId="{3E9404A0-CD07-B606-3DF6-74CBA3376E5E}"/>
          </ac:picMkLst>
        </pc:picChg>
      </pc:sldChg>
      <pc:sldChg chg="addSp delSp modSp mod modTransition modAnim modNotesTx">
        <pc:chgData name="Jack" userId="c197292f-d3ee-4786-af75-dfb94f7ad545" providerId="ADAL" clId="{1F6606D1-ECFA-4F4B-B05F-A0A426743ED6}" dt="2023-02-27T20:46:17.914" v="517"/>
        <pc:sldMkLst>
          <pc:docMk/>
          <pc:sldMk cId="1533411984" sldId="269"/>
        </pc:sldMkLst>
        <pc:graphicFrameChg chg="mod">
          <ac:chgData name="Jack" userId="c197292f-d3ee-4786-af75-dfb94f7ad545" providerId="ADAL" clId="{1F6606D1-ECFA-4F4B-B05F-A0A426743ED6}" dt="2023-02-27T11:08:01.108" v="134" actId="14100"/>
          <ac:graphicFrameMkLst>
            <pc:docMk/>
            <pc:sldMk cId="1533411984" sldId="269"/>
            <ac:graphicFrameMk id="5" creationId="{7D2D61A8-8E9D-81C2-892C-C4FED28AAE55}"/>
          </ac:graphicFrameMkLst>
        </pc:graphicFrameChg>
        <pc:graphicFrameChg chg="mod modGraphic">
          <ac:chgData name="Jack" userId="c197292f-d3ee-4786-af75-dfb94f7ad545" providerId="ADAL" clId="{1F6606D1-ECFA-4F4B-B05F-A0A426743ED6}" dt="2023-02-27T11:12:56.789" v="140" actId="255"/>
          <ac:graphicFrameMkLst>
            <pc:docMk/>
            <pc:sldMk cId="1533411984" sldId="269"/>
            <ac:graphicFrameMk id="9" creationId="{8862709A-DD1C-1F54-CCCF-A38AC755C2F0}"/>
          </ac:graphicFrameMkLst>
        </pc:graphicFrameChg>
        <pc:picChg chg="add del mod">
          <ac:chgData name="Jack" userId="c197292f-d3ee-4786-af75-dfb94f7ad545" providerId="ADAL" clId="{1F6606D1-ECFA-4F4B-B05F-A0A426743ED6}" dt="2023-02-27T13:27:20.915" v="321"/>
          <ac:picMkLst>
            <pc:docMk/>
            <pc:sldMk cId="1533411984" sldId="269"/>
            <ac:picMk id="3" creationId="{F7CF78FB-12EE-E464-E7B5-455FFF1AA2ED}"/>
          </ac:picMkLst>
        </pc:picChg>
        <pc:picChg chg="add del mod">
          <ac:chgData name="Jack" userId="c197292f-d3ee-4786-af75-dfb94f7ad545" providerId="ADAL" clId="{1F6606D1-ECFA-4F4B-B05F-A0A426743ED6}" dt="2023-02-27T20:25:53.890" v="514"/>
          <ac:picMkLst>
            <pc:docMk/>
            <pc:sldMk cId="1533411984" sldId="269"/>
            <ac:picMk id="4" creationId="{92B2E7FB-3FFD-E441-F391-266ECCB22EEF}"/>
          </ac:picMkLst>
        </pc:picChg>
        <pc:picChg chg="del">
          <ac:chgData name="Jack" userId="c197292f-d3ee-4786-af75-dfb94f7ad545" providerId="ADAL" clId="{1F6606D1-ECFA-4F4B-B05F-A0A426743ED6}" dt="2023-02-27T13:00:49.135" v="299"/>
          <ac:picMkLst>
            <pc:docMk/>
            <pc:sldMk cId="1533411984" sldId="269"/>
            <ac:picMk id="6" creationId="{7D3DA17F-5595-9E93-8224-54558E823D1A}"/>
          </ac:picMkLst>
        </pc:picChg>
        <pc:picChg chg="add del mod ord">
          <ac:chgData name="Jack" userId="c197292f-d3ee-4786-af75-dfb94f7ad545" providerId="ADAL" clId="{1F6606D1-ECFA-4F4B-B05F-A0A426743ED6}" dt="2023-02-27T20:45:40.859" v="516"/>
          <ac:picMkLst>
            <pc:docMk/>
            <pc:sldMk cId="1533411984" sldId="269"/>
            <ac:picMk id="16" creationId="{6CF4355F-A9CC-82C6-41DF-A50A4F8A6D4C}"/>
          </ac:picMkLst>
        </pc:picChg>
        <pc:picChg chg="add del mod">
          <ac:chgData name="Jack" userId="c197292f-d3ee-4786-af75-dfb94f7ad545" providerId="ADAL" clId="{1F6606D1-ECFA-4F4B-B05F-A0A426743ED6}" dt="2023-02-27T20:46:17.914" v="517"/>
          <ac:picMkLst>
            <pc:docMk/>
            <pc:sldMk cId="1533411984" sldId="269"/>
            <ac:picMk id="17" creationId="{0BB04D05-188A-948E-BD4F-5E2093B0E45E}"/>
          </ac:picMkLst>
        </pc:picChg>
      </pc:sldChg>
      <pc:sldChg chg="addSp delSp modSp mod modTransition modAnim modNotesTx">
        <pc:chgData name="Jack" userId="c197292f-d3ee-4786-af75-dfb94f7ad545" providerId="ADAL" clId="{1F6606D1-ECFA-4F4B-B05F-A0A426743ED6}" dt="2023-02-27T20:46:17.914" v="517"/>
        <pc:sldMkLst>
          <pc:docMk/>
          <pc:sldMk cId="1810903334" sldId="270"/>
        </pc:sldMkLst>
        <pc:spChg chg="mod">
          <ac:chgData name="Jack" userId="c197292f-d3ee-4786-af75-dfb94f7ad545" providerId="ADAL" clId="{1F6606D1-ECFA-4F4B-B05F-A0A426743ED6}" dt="2023-02-27T11:39:47.860" v="181" actId="14100"/>
          <ac:spMkLst>
            <pc:docMk/>
            <pc:sldMk cId="1810903334" sldId="270"/>
            <ac:spMk id="2" creationId="{E5C1625F-D47D-F52F-A5BA-E37B97FED8CA}"/>
          </ac:spMkLst>
        </pc:spChg>
        <pc:picChg chg="add del mod">
          <ac:chgData name="Jack" userId="c197292f-d3ee-4786-af75-dfb94f7ad545" providerId="ADAL" clId="{1F6606D1-ECFA-4F4B-B05F-A0A426743ED6}" dt="2023-02-27T20:25:53.890" v="514"/>
          <ac:picMkLst>
            <pc:docMk/>
            <pc:sldMk cId="1810903334" sldId="270"/>
            <ac:picMk id="5" creationId="{C82045E7-E77B-F700-2529-C813944ADC78}"/>
          </ac:picMkLst>
        </pc:picChg>
        <pc:picChg chg="add del mod">
          <ac:chgData name="Jack" userId="c197292f-d3ee-4786-af75-dfb94f7ad545" providerId="ADAL" clId="{1F6606D1-ECFA-4F4B-B05F-A0A426743ED6}" dt="2023-02-27T20:45:40.859" v="516"/>
          <ac:picMkLst>
            <pc:docMk/>
            <pc:sldMk cId="1810903334" sldId="270"/>
            <ac:picMk id="9" creationId="{35BBAD0E-95F2-AABB-DB39-4A208C82AE6B}"/>
          </ac:picMkLst>
        </pc:picChg>
        <pc:picChg chg="add del mod">
          <ac:chgData name="Jack" userId="c197292f-d3ee-4786-af75-dfb94f7ad545" providerId="ADAL" clId="{1F6606D1-ECFA-4F4B-B05F-A0A426743ED6}" dt="2023-02-27T20:46:17.914" v="517"/>
          <ac:picMkLst>
            <pc:docMk/>
            <pc:sldMk cId="1810903334" sldId="270"/>
            <ac:picMk id="11" creationId="{D82018D9-EC69-1B5C-FFED-6A2D17C964F0}"/>
          </ac:picMkLst>
        </pc:picChg>
      </pc:sldChg>
      <pc:sldChg chg="addSp delSp modSp mod modTransition modAnim modNotesTx">
        <pc:chgData name="Jack" userId="c197292f-d3ee-4786-af75-dfb94f7ad545" providerId="ADAL" clId="{1F6606D1-ECFA-4F4B-B05F-A0A426743ED6}" dt="2023-02-27T21:57:39.223" v="794" actId="1076"/>
        <pc:sldMkLst>
          <pc:docMk/>
          <pc:sldMk cId="945022070" sldId="274"/>
        </pc:sldMkLst>
        <pc:spChg chg="mod">
          <ac:chgData name="Jack" userId="c197292f-d3ee-4786-af75-dfb94f7ad545" providerId="ADAL" clId="{1F6606D1-ECFA-4F4B-B05F-A0A426743ED6}" dt="2023-02-27T21:57:39.223" v="794" actId="1076"/>
          <ac:spMkLst>
            <pc:docMk/>
            <pc:sldMk cId="945022070" sldId="274"/>
            <ac:spMk id="2" creationId="{0A261430-D333-F2FF-E298-FFA318300B63}"/>
          </ac:spMkLst>
        </pc:spChg>
        <pc:picChg chg="del">
          <ac:chgData name="Jack" userId="c197292f-d3ee-4786-af75-dfb94f7ad545" providerId="ADAL" clId="{1F6606D1-ECFA-4F4B-B05F-A0A426743ED6}" dt="2023-02-27T13:00:49.135" v="299"/>
          <ac:picMkLst>
            <pc:docMk/>
            <pc:sldMk cId="945022070" sldId="274"/>
            <ac:picMk id="6" creationId="{41163E8D-F81B-5A73-3296-2C4C6319739B}"/>
          </ac:picMkLst>
        </pc:picChg>
        <pc:picChg chg="add del mod ord">
          <ac:chgData name="Jack" userId="c197292f-d3ee-4786-af75-dfb94f7ad545" providerId="ADAL" clId="{1F6606D1-ECFA-4F4B-B05F-A0A426743ED6}" dt="2023-02-27T13:25:31.658" v="318"/>
          <ac:picMkLst>
            <pc:docMk/>
            <pc:sldMk cId="945022070" sldId="274"/>
            <ac:picMk id="14" creationId="{1EC66C92-7EA3-0155-6D74-AF0EB1E203EF}"/>
          </ac:picMkLst>
        </pc:picChg>
        <pc:picChg chg="add del mod">
          <ac:chgData name="Jack" userId="c197292f-d3ee-4786-af75-dfb94f7ad545" providerId="ADAL" clId="{1F6606D1-ECFA-4F4B-B05F-A0A426743ED6}" dt="2023-02-27T20:25:53.890" v="514"/>
          <ac:picMkLst>
            <pc:docMk/>
            <pc:sldMk cId="945022070" sldId="274"/>
            <ac:picMk id="15" creationId="{EE39C6E2-F48E-B1B3-B63F-20A59C8F2CCA}"/>
          </ac:picMkLst>
        </pc:picChg>
        <pc:picChg chg="add del mod ord">
          <ac:chgData name="Jack" userId="c197292f-d3ee-4786-af75-dfb94f7ad545" providerId="ADAL" clId="{1F6606D1-ECFA-4F4B-B05F-A0A426743ED6}" dt="2023-02-27T20:45:40.859" v="516"/>
          <ac:picMkLst>
            <pc:docMk/>
            <pc:sldMk cId="945022070" sldId="274"/>
            <ac:picMk id="18" creationId="{EC70E242-9597-7111-75D8-6F0375421001}"/>
          </ac:picMkLst>
        </pc:picChg>
        <pc:picChg chg="add del mod">
          <ac:chgData name="Jack" userId="c197292f-d3ee-4786-af75-dfb94f7ad545" providerId="ADAL" clId="{1F6606D1-ECFA-4F4B-B05F-A0A426743ED6}" dt="2023-02-27T20:46:17.914" v="517"/>
          <ac:picMkLst>
            <pc:docMk/>
            <pc:sldMk cId="945022070" sldId="274"/>
            <ac:picMk id="19" creationId="{24E638CD-962E-8FD5-4F2B-E89C3954EC2B}"/>
          </ac:picMkLst>
        </pc:picChg>
        <pc:inkChg chg="add">
          <ac:chgData name="Jack" userId="c197292f-d3ee-4786-af75-dfb94f7ad545" providerId="ADAL" clId="{1F6606D1-ECFA-4F4B-B05F-A0A426743ED6}" dt="2023-02-27T11:05:17.434" v="127"/>
          <ac:inkMkLst>
            <pc:docMk/>
            <pc:sldMk cId="945022070" sldId="274"/>
            <ac:inkMk id="5" creationId="{E781A39D-BB49-B109-85A4-2F311E6D5665}"/>
          </ac:inkMkLst>
        </pc:inkChg>
        <pc:inkChg chg="add">
          <ac:chgData name="Jack" userId="c197292f-d3ee-4786-af75-dfb94f7ad545" providerId="ADAL" clId="{1F6606D1-ECFA-4F4B-B05F-A0A426743ED6}" dt="2023-02-27T11:05:17.434" v="127"/>
          <ac:inkMkLst>
            <pc:docMk/>
            <pc:sldMk cId="945022070" sldId="274"/>
            <ac:inkMk id="7" creationId="{4806A221-7B1C-C431-3698-580E9A8D86EA}"/>
          </ac:inkMkLst>
        </pc:inkChg>
        <pc:inkChg chg="add">
          <ac:chgData name="Jack" userId="c197292f-d3ee-4786-af75-dfb94f7ad545" providerId="ADAL" clId="{1F6606D1-ECFA-4F4B-B05F-A0A426743ED6}" dt="2023-02-27T11:05:17.434" v="127"/>
          <ac:inkMkLst>
            <pc:docMk/>
            <pc:sldMk cId="945022070" sldId="274"/>
            <ac:inkMk id="9" creationId="{7572C038-2EE2-3993-F9BD-92BD2B0E22D3}"/>
          </ac:inkMkLst>
        </pc:inkChg>
        <pc:inkChg chg="add">
          <ac:chgData name="Jack" userId="c197292f-d3ee-4786-af75-dfb94f7ad545" providerId="ADAL" clId="{1F6606D1-ECFA-4F4B-B05F-A0A426743ED6}" dt="2023-02-27T11:06:34.772" v="128"/>
          <ac:inkMkLst>
            <pc:docMk/>
            <pc:sldMk cId="945022070" sldId="274"/>
            <ac:inkMk id="11" creationId="{4AA9E6FC-BC01-0D5A-326A-B7CBB87F1506}"/>
          </ac:inkMkLst>
        </pc:inkChg>
        <pc:inkChg chg="add">
          <ac:chgData name="Jack" userId="c197292f-d3ee-4786-af75-dfb94f7ad545" providerId="ADAL" clId="{1F6606D1-ECFA-4F4B-B05F-A0A426743ED6}" dt="2023-02-27T11:06:34.772" v="128"/>
          <ac:inkMkLst>
            <pc:docMk/>
            <pc:sldMk cId="945022070" sldId="274"/>
            <ac:inkMk id="13" creationId="{4EF52112-BE98-36A0-F369-862B8B8EE6C7}"/>
          </ac:inkMkLst>
        </pc:inkChg>
      </pc:sldChg>
      <pc:sldChg chg="addSp delSp modSp mod modTransition modAnim modNotesTx">
        <pc:chgData name="Jack" userId="c197292f-d3ee-4786-af75-dfb94f7ad545" providerId="ADAL" clId="{1F6606D1-ECFA-4F4B-B05F-A0A426743ED6}" dt="2023-02-27T21:38:53.374" v="587" actId="114"/>
        <pc:sldMkLst>
          <pc:docMk/>
          <pc:sldMk cId="2834102034" sldId="275"/>
        </pc:sldMkLst>
        <pc:spChg chg="mod">
          <ac:chgData name="Jack" userId="c197292f-d3ee-4786-af75-dfb94f7ad545" providerId="ADAL" clId="{1F6606D1-ECFA-4F4B-B05F-A0A426743ED6}" dt="2023-02-27T21:38:53.374" v="587" actId="114"/>
          <ac:spMkLst>
            <pc:docMk/>
            <pc:sldMk cId="2834102034" sldId="275"/>
            <ac:spMk id="4" creationId="{F82EED16-4884-0027-857E-D037617BCA7C}"/>
          </ac:spMkLst>
        </pc:spChg>
        <pc:picChg chg="del">
          <ac:chgData name="Jack" userId="c197292f-d3ee-4786-af75-dfb94f7ad545" providerId="ADAL" clId="{1F6606D1-ECFA-4F4B-B05F-A0A426743ED6}" dt="2023-02-27T13:00:49.135" v="299"/>
          <ac:picMkLst>
            <pc:docMk/>
            <pc:sldMk cId="2834102034" sldId="275"/>
            <ac:picMk id="7" creationId="{E7A60855-313C-82B0-E216-D3AC6DE802DC}"/>
          </ac:picMkLst>
        </pc:picChg>
        <pc:picChg chg="add del mod ord">
          <ac:chgData name="Jack" userId="c197292f-d3ee-4786-af75-dfb94f7ad545" providerId="ADAL" clId="{1F6606D1-ECFA-4F4B-B05F-A0A426743ED6}" dt="2023-02-27T13:23:15.599" v="316"/>
          <ac:picMkLst>
            <pc:docMk/>
            <pc:sldMk cId="2834102034" sldId="275"/>
            <ac:picMk id="8" creationId="{81ACCFEB-FCDB-DE97-C466-BC1D7A258443}"/>
          </ac:picMkLst>
        </pc:picChg>
        <pc:picChg chg="add del mod">
          <ac:chgData name="Jack" userId="c197292f-d3ee-4786-af75-dfb94f7ad545" providerId="ADAL" clId="{1F6606D1-ECFA-4F4B-B05F-A0A426743ED6}" dt="2023-02-27T20:25:53.890" v="514"/>
          <ac:picMkLst>
            <pc:docMk/>
            <pc:sldMk cId="2834102034" sldId="275"/>
            <ac:picMk id="9" creationId="{D1216AB3-43DA-1936-7CB4-B642953E0CAC}"/>
          </ac:picMkLst>
        </pc:picChg>
        <pc:picChg chg="add del mod ord">
          <ac:chgData name="Jack" userId="c197292f-d3ee-4786-af75-dfb94f7ad545" providerId="ADAL" clId="{1F6606D1-ECFA-4F4B-B05F-A0A426743ED6}" dt="2023-02-27T20:45:40.859" v="516"/>
          <ac:picMkLst>
            <pc:docMk/>
            <pc:sldMk cId="2834102034" sldId="275"/>
            <ac:picMk id="12" creationId="{234949A5-AE94-6B56-0E35-170D43139835}"/>
          </ac:picMkLst>
        </pc:picChg>
        <pc:picChg chg="add del mod">
          <ac:chgData name="Jack" userId="c197292f-d3ee-4786-af75-dfb94f7ad545" providerId="ADAL" clId="{1F6606D1-ECFA-4F4B-B05F-A0A426743ED6}" dt="2023-02-27T20:46:17.914" v="517"/>
          <ac:picMkLst>
            <pc:docMk/>
            <pc:sldMk cId="2834102034" sldId="275"/>
            <ac:picMk id="13" creationId="{F169F19B-371B-7B94-6B76-8031EE3BD6FE}"/>
          </ac:picMkLst>
        </pc:picChg>
        <pc:inkChg chg="add">
          <ac:chgData name="Jack" userId="c197292f-d3ee-4786-af75-dfb94f7ad545" providerId="ADAL" clId="{1F6606D1-ECFA-4F4B-B05F-A0A426743ED6}" dt="2023-02-27T11:01:03.318" v="126"/>
          <ac:inkMkLst>
            <pc:docMk/>
            <pc:sldMk cId="2834102034" sldId="275"/>
            <ac:inkMk id="5" creationId="{C0FEB4FC-3363-E93B-A148-28D9E49D9604}"/>
          </ac:inkMkLst>
        </pc:inkChg>
        <pc:inkChg chg="add">
          <ac:chgData name="Jack" userId="c197292f-d3ee-4786-af75-dfb94f7ad545" providerId="ADAL" clId="{1F6606D1-ECFA-4F4B-B05F-A0A426743ED6}" dt="2023-02-27T11:01:03.318" v="126"/>
          <ac:inkMkLst>
            <pc:docMk/>
            <pc:sldMk cId="2834102034" sldId="275"/>
            <ac:inkMk id="6" creationId="{44B57EAD-BCEF-0E8A-3C56-0B602644C962}"/>
          </ac:inkMkLst>
        </pc:inkChg>
      </pc:sldChg>
      <pc:sldChg chg="addSp delSp modSp mod modTransition modAnim modNotesTx">
        <pc:chgData name="Jack" userId="c197292f-d3ee-4786-af75-dfb94f7ad545" providerId="ADAL" clId="{1F6606D1-ECFA-4F4B-B05F-A0A426743ED6}" dt="2023-02-27T21:56:42.955" v="788" actId="113"/>
        <pc:sldMkLst>
          <pc:docMk/>
          <pc:sldMk cId="1231586833" sldId="277"/>
        </pc:sldMkLst>
        <pc:spChg chg="mod">
          <ac:chgData name="Jack" userId="c197292f-d3ee-4786-af75-dfb94f7ad545" providerId="ADAL" clId="{1F6606D1-ECFA-4F4B-B05F-A0A426743ED6}" dt="2023-02-27T21:56:42.955" v="788" actId="113"/>
          <ac:spMkLst>
            <pc:docMk/>
            <pc:sldMk cId="1231586833" sldId="277"/>
            <ac:spMk id="2" creationId="{0A261430-D333-F2FF-E298-FFA318300B63}"/>
          </ac:spMkLst>
        </pc:spChg>
        <pc:spChg chg="mod">
          <ac:chgData name="Jack" userId="c197292f-d3ee-4786-af75-dfb94f7ad545" providerId="ADAL" clId="{1F6606D1-ECFA-4F4B-B05F-A0A426743ED6}" dt="2023-02-27T12:52:05.251" v="237" actId="1076"/>
          <ac:spMkLst>
            <pc:docMk/>
            <pc:sldMk cId="1231586833" sldId="277"/>
            <ac:spMk id="7" creationId="{AFAAB097-C666-7CAE-EB2A-ADCD87B898A7}"/>
          </ac:spMkLst>
        </pc:spChg>
        <pc:graphicFrameChg chg="mod">
          <ac:chgData name="Jack" userId="c197292f-d3ee-4786-af75-dfb94f7ad545" providerId="ADAL" clId="{1F6606D1-ECFA-4F4B-B05F-A0A426743ED6}" dt="2023-02-27T12:52:18.067" v="238" actId="1076"/>
          <ac:graphicFrameMkLst>
            <pc:docMk/>
            <pc:sldMk cId="1231586833" sldId="277"/>
            <ac:graphicFrameMk id="4" creationId="{699CDD5B-F6A3-48C2-FEF3-41D1878B5CCA}"/>
          </ac:graphicFrameMkLst>
        </pc:graphicFrameChg>
        <pc:picChg chg="add del mod ord">
          <ac:chgData name="Jack" userId="c197292f-d3ee-4786-af75-dfb94f7ad545" providerId="ADAL" clId="{1F6606D1-ECFA-4F4B-B05F-A0A426743ED6}" dt="2023-02-27T13:07:38.130" v="300"/>
          <ac:picMkLst>
            <pc:docMk/>
            <pc:sldMk cId="1231586833" sldId="277"/>
            <ac:picMk id="11" creationId="{C81F330D-3FB7-6E86-49BA-1F2D71137694}"/>
          </ac:picMkLst>
        </pc:picChg>
        <pc:picChg chg="del">
          <ac:chgData name="Jack" userId="c197292f-d3ee-4786-af75-dfb94f7ad545" providerId="ADAL" clId="{1F6606D1-ECFA-4F4B-B05F-A0A426743ED6}" dt="2023-02-27T13:00:49.135" v="299"/>
          <ac:picMkLst>
            <pc:docMk/>
            <pc:sldMk cId="1231586833" sldId="277"/>
            <ac:picMk id="13" creationId="{B8ACCEA0-D085-1F8C-BB96-F46A5C763C5F}"/>
          </ac:picMkLst>
        </pc:picChg>
        <pc:picChg chg="add del mod">
          <ac:chgData name="Jack" userId="c197292f-d3ee-4786-af75-dfb94f7ad545" providerId="ADAL" clId="{1F6606D1-ECFA-4F4B-B05F-A0A426743ED6}" dt="2023-02-27T13:15:05.946" v="307"/>
          <ac:picMkLst>
            <pc:docMk/>
            <pc:sldMk cId="1231586833" sldId="277"/>
            <ac:picMk id="15" creationId="{2D509C6F-449E-CCD2-CDBF-2B8E26D6CFE6}"/>
          </ac:picMkLst>
        </pc:picChg>
        <pc:picChg chg="add del mod ord">
          <ac:chgData name="Jack" userId="c197292f-d3ee-4786-af75-dfb94f7ad545" providerId="ADAL" clId="{1F6606D1-ECFA-4F4B-B05F-A0A426743ED6}" dt="2023-02-27T13:16:10.255" v="308"/>
          <ac:picMkLst>
            <pc:docMk/>
            <pc:sldMk cId="1231586833" sldId="277"/>
            <ac:picMk id="18" creationId="{856BFB71-794D-E51B-AC02-4C659E88D399}"/>
          </ac:picMkLst>
        </pc:picChg>
        <pc:picChg chg="add del mod">
          <ac:chgData name="Jack" userId="c197292f-d3ee-4786-af75-dfb94f7ad545" providerId="ADAL" clId="{1F6606D1-ECFA-4F4B-B05F-A0A426743ED6}" dt="2023-02-27T20:25:53.890" v="514"/>
          <ac:picMkLst>
            <pc:docMk/>
            <pc:sldMk cId="1231586833" sldId="277"/>
            <ac:picMk id="19" creationId="{00C79641-8EEE-7B74-3D92-8F4CCCA8437B}"/>
          </ac:picMkLst>
        </pc:picChg>
        <pc:picChg chg="add del mod ord">
          <ac:chgData name="Jack" userId="c197292f-d3ee-4786-af75-dfb94f7ad545" providerId="ADAL" clId="{1F6606D1-ECFA-4F4B-B05F-A0A426743ED6}" dt="2023-02-27T20:45:40.859" v="516"/>
          <ac:picMkLst>
            <pc:docMk/>
            <pc:sldMk cId="1231586833" sldId="277"/>
            <ac:picMk id="22" creationId="{1C743EBD-E071-FB0F-7C29-81DBC7E84357}"/>
          </ac:picMkLst>
        </pc:picChg>
        <pc:picChg chg="add del mod">
          <ac:chgData name="Jack" userId="c197292f-d3ee-4786-af75-dfb94f7ad545" providerId="ADAL" clId="{1F6606D1-ECFA-4F4B-B05F-A0A426743ED6}" dt="2023-02-27T20:46:17.914" v="517"/>
          <ac:picMkLst>
            <pc:docMk/>
            <pc:sldMk cId="1231586833" sldId="277"/>
            <ac:picMk id="23" creationId="{58B41618-7D22-0773-C190-2135A299B582}"/>
          </ac:picMkLst>
        </pc:picChg>
      </pc:sldChg>
      <pc:sldChg chg="addSp delSp modSp mod modTransition modAnim modNotesTx">
        <pc:chgData name="Jack" userId="c197292f-d3ee-4786-af75-dfb94f7ad545" providerId="ADAL" clId="{1F6606D1-ECFA-4F4B-B05F-A0A426743ED6}" dt="2023-02-27T20:46:17.914" v="517"/>
        <pc:sldMkLst>
          <pc:docMk/>
          <pc:sldMk cId="1917929314" sldId="280"/>
        </pc:sldMkLst>
        <pc:spChg chg="mod">
          <ac:chgData name="Jack" userId="c197292f-d3ee-4786-af75-dfb94f7ad545" providerId="ADAL" clId="{1F6606D1-ECFA-4F4B-B05F-A0A426743ED6}" dt="2023-02-27T11:40:22.998" v="185" actId="20577"/>
          <ac:spMkLst>
            <pc:docMk/>
            <pc:sldMk cId="1917929314" sldId="280"/>
            <ac:spMk id="2" creationId="{6BB64888-597A-D1DD-E397-6EA46CEF9025}"/>
          </ac:spMkLst>
        </pc:spChg>
        <pc:picChg chg="add del mod">
          <ac:chgData name="Jack" userId="c197292f-d3ee-4786-af75-dfb94f7ad545" providerId="ADAL" clId="{1F6606D1-ECFA-4F4B-B05F-A0A426743ED6}" dt="2023-02-27T20:25:53.890" v="514"/>
          <ac:picMkLst>
            <pc:docMk/>
            <pc:sldMk cId="1917929314" sldId="280"/>
            <ac:picMk id="7" creationId="{5385E483-BFEC-31B6-631F-1B9B745F5DE6}"/>
          </ac:picMkLst>
        </pc:picChg>
        <pc:picChg chg="add del mod">
          <ac:chgData name="Jack" userId="c197292f-d3ee-4786-af75-dfb94f7ad545" providerId="ADAL" clId="{1F6606D1-ECFA-4F4B-B05F-A0A426743ED6}" dt="2023-02-27T20:45:40.859" v="516"/>
          <ac:picMkLst>
            <pc:docMk/>
            <pc:sldMk cId="1917929314" sldId="280"/>
            <ac:picMk id="16" creationId="{9527707F-8904-0E63-2F87-E3E1945ADAB1}"/>
          </ac:picMkLst>
        </pc:picChg>
        <pc:picChg chg="add del mod">
          <ac:chgData name="Jack" userId="c197292f-d3ee-4786-af75-dfb94f7ad545" providerId="ADAL" clId="{1F6606D1-ECFA-4F4B-B05F-A0A426743ED6}" dt="2023-02-27T20:46:17.914" v="517"/>
          <ac:picMkLst>
            <pc:docMk/>
            <pc:sldMk cId="1917929314" sldId="280"/>
            <ac:picMk id="17" creationId="{02AAC937-4F84-5A11-13BA-FBFBE5D10EE7}"/>
          </ac:picMkLst>
        </pc:picChg>
      </pc:sldChg>
      <pc:sldChg chg="addSp delSp modSp mod modTransition modAnim modNotesTx">
        <pc:chgData name="Jack" userId="c197292f-d3ee-4786-af75-dfb94f7ad545" providerId="ADAL" clId="{1F6606D1-ECFA-4F4B-B05F-A0A426743ED6}" dt="2023-02-27T20:46:17.914" v="517"/>
        <pc:sldMkLst>
          <pc:docMk/>
          <pc:sldMk cId="2192442314" sldId="281"/>
        </pc:sldMkLst>
        <pc:spChg chg="mod">
          <ac:chgData name="Jack" userId="c197292f-d3ee-4786-af75-dfb94f7ad545" providerId="ADAL" clId="{1F6606D1-ECFA-4F4B-B05F-A0A426743ED6}" dt="2023-02-27T11:40:00.580" v="182" actId="255"/>
          <ac:spMkLst>
            <pc:docMk/>
            <pc:sldMk cId="2192442314" sldId="281"/>
            <ac:spMk id="2" creationId="{19C7A367-FDDA-2D1D-2FBA-D57EB5A05A00}"/>
          </ac:spMkLst>
        </pc:spChg>
        <pc:picChg chg="add del mod">
          <ac:chgData name="Jack" userId="c197292f-d3ee-4786-af75-dfb94f7ad545" providerId="ADAL" clId="{1F6606D1-ECFA-4F4B-B05F-A0A426743ED6}" dt="2023-02-27T20:25:53.890" v="514"/>
          <ac:picMkLst>
            <pc:docMk/>
            <pc:sldMk cId="2192442314" sldId="281"/>
            <ac:picMk id="6" creationId="{BD653F4B-FA07-4F51-42F0-07E135EDB1C4}"/>
          </ac:picMkLst>
        </pc:picChg>
        <pc:picChg chg="add del mod">
          <ac:chgData name="Jack" userId="c197292f-d3ee-4786-af75-dfb94f7ad545" providerId="ADAL" clId="{1F6606D1-ECFA-4F4B-B05F-A0A426743ED6}" dt="2023-02-27T20:45:40.859" v="516"/>
          <ac:picMkLst>
            <pc:docMk/>
            <pc:sldMk cId="2192442314" sldId="281"/>
            <ac:picMk id="14" creationId="{B8E988EE-38CA-068A-851D-9A2563AE2F2A}"/>
          </ac:picMkLst>
        </pc:picChg>
        <pc:picChg chg="add del mod">
          <ac:chgData name="Jack" userId="c197292f-d3ee-4786-af75-dfb94f7ad545" providerId="ADAL" clId="{1F6606D1-ECFA-4F4B-B05F-A0A426743ED6}" dt="2023-02-27T20:46:17.914" v="517"/>
          <ac:picMkLst>
            <pc:docMk/>
            <pc:sldMk cId="2192442314" sldId="281"/>
            <ac:picMk id="16" creationId="{BCBD2AA3-649C-2F52-F864-B7240675FF59}"/>
          </ac:picMkLst>
        </pc:picChg>
      </pc:sldChg>
      <pc:sldChg chg="addSp delSp modSp mod modTransition modAnim modNotesTx">
        <pc:chgData name="Jack" userId="c197292f-d3ee-4786-af75-dfb94f7ad545" providerId="ADAL" clId="{1F6606D1-ECFA-4F4B-B05F-A0A426743ED6}" dt="2023-02-27T21:57:09.743" v="792" actId="1076"/>
        <pc:sldMkLst>
          <pc:docMk/>
          <pc:sldMk cId="541802770" sldId="282"/>
        </pc:sldMkLst>
        <pc:spChg chg="mod">
          <ac:chgData name="Jack" userId="c197292f-d3ee-4786-af75-dfb94f7ad545" providerId="ADAL" clId="{1F6606D1-ECFA-4F4B-B05F-A0A426743ED6}" dt="2023-02-27T21:57:09.743" v="792" actId="1076"/>
          <ac:spMkLst>
            <pc:docMk/>
            <pc:sldMk cId="541802770" sldId="282"/>
            <ac:spMk id="2" creationId="{0A261430-D333-F2FF-E298-FFA318300B63}"/>
          </ac:spMkLst>
        </pc:spChg>
        <pc:spChg chg="mod">
          <ac:chgData name="Jack" userId="c197292f-d3ee-4786-af75-dfb94f7ad545" providerId="ADAL" clId="{1F6606D1-ECFA-4F4B-B05F-A0A426743ED6}" dt="2023-02-27T21:38:38.197" v="586" actId="114"/>
          <ac:spMkLst>
            <pc:docMk/>
            <pc:sldMk cId="541802770" sldId="282"/>
            <ac:spMk id="15" creationId="{19B4B8ED-3B02-C336-14E2-CE3AEAFE3CE2}"/>
          </ac:spMkLst>
        </pc:spChg>
        <pc:picChg chg="del">
          <ac:chgData name="Jack" userId="c197292f-d3ee-4786-af75-dfb94f7ad545" providerId="ADAL" clId="{1F6606D1-ECFA-4F4B-B05F-A0A426743ED6}" dt="2023-02-27T13:00:49.135" v="299"/>
          <ac:picMkLst>
            <pc:docMk/>
            <pc:sldMk cId="541802770" sldId="282"/>
            <ac:picMk id="4" creationId="{DBA4BD80-4ADE-E4C2-F428-C8C932B75EF7}"/>
          </ac:picMkLst>
        </pc:picChg>
        <pc:picChg chg="add del mod ord">
          <ac:chgData name="Jack" userId="c197292f-d3ee-4786-af75-dfb94f7ad545" providerId="ADAL" clId="{1F6606D1-ECFA-4F4B-B05F-A0A426743ED6}" dt="2023-02-27T13:21:18.090" v="315"/>
          <ac:picMkLst>
            <pc:docMk/>
            <pc:sldMk cId="541802770" sldId="282"/>
            <ac:picMk id="10" creationId="{A1B128B0-CA1D-07A5-FDEE-39C650BA2D03}"/>
          </ac:picMkLst>
        </pc:picChg>
        <pc:picChg chg="add del mod">
          <ac:chgData name="Jack" userId="c197292f-d3ee-4786-af75-dfb94f7ad545" providerId="ADAL" clId="{1F6606D1-ECFA-4F4B-B05F-A0A426743ED6}" dt="2023-02-27T20:25:53.890" v="514"/>
          <ac:picMkLst>
            <pc:docMk/>
            <pc:sldMk cId="541802770" sldId="282"/>
            <ac:picMk id="13" creationId="{5E077688-856E-B246-58D2-21D45F883268}"/>
          </ac:picMkLst>
        </pc:picChg>
        <pc:picChg chg="add del mod ord">
          <ac:chgData name="Jack" userId="c197292f-d3ee-4786-af75-dfb94f7ad545" providerId="ADAL" clId="{1F6606D1-ECFA-4F4B-B05F-A0A426743ED6}" dt="2023-02-27T20:45:40.859" v="516"/>
          <ac:picMkLst>
            <pc:docMk/>
            <pc:sldMk cId="541802770" sldId="282"/>
            <ac:picMk id="20" creationId="{09AEF84A-A389-6DE7-A65D-27D205FE3E81}"/>
          </ac:picMkLst>
        </pc:picChg>
        <pc:picChg chg="add del mod">
          <ac:chgData name="Jack" userId="c197292f-d3ee-4786-af75-dfb94f7ad545" providerId="ADAL" clId="{1F6606D1-ECFA-4F4B-B05F-A0A426743ED6}" dt="2023-02-27T20:46:17.914" v="517"/>
          <ac:picMkLst>
            <pc:docMk/>
            <pc:sldMk cId="541802770" sldId="282"/>
            <ac:picMk id="22" creationId="{3693122B-32AE-8D1B-C0BF-04FCA3AB3C68}"/>
          </ac:picMkLst>
        </pc:picChg>
        <pc:inkChg chg="add">
          <ac:chgData name="Jack" userId="c197292f-d3ee-4786-af75-dfb94f7ad545" providerId="ADAL" clId="{1F6606D1-ECFA-4F4B-B05F-A0A426743ED6}" dt="2023-02-27T10:57:43.581" v="125"/>
          <ac:inkMkLst>
            <pc:docMk/>
            <pc:sldMk cId="541802770" sldId="282"/>
            <ac:inkMk id="3" creationId="{6F8EF445-01A0-1A37-20C5-F039353EF385}"/>
          </ac:inkMkLst>
        </pc:inkChg>
        <pc:inkChg chg="add">
          <ac:chgData name="Jack" userId="c197292f-d3ee-4786-af75-dfb94f7ad545" providerId="ADAL" clId="{1F6606D1-ECFA-4F4B-B05F-A0A426743ED6}" dt="2023-02-27T10:57:43.581" v="125"/>
          <ac:inkMkLst>
            <pc:docMk/>
            <pc:sldMk cId="541802770" sldId="282"/>
            <ac:inkMk id="6" creationId="{3A422F52-EB2A-9016-858B-F4F5BF4804C3}"/>
          </ac:inkMkLst>
        </pc:inkChg>
        <pc:inkChg chg="add">
          <ac:chgData name="Jack" userId="c197292f-d3ee-4786-af75-dfb94f7ad545" providerId="ADAL" clId="{1F6606D1-ECFA-4F4B-B05F-A0A426743ED6}" dt="2023-02-27T10:57:43.581" v="125"/>
          <ac:inkMkLst>
            <pc:docMk/>
            <pc:sldMk cId="541802770" sldId="282"/>
            <ac:inkMk id="7" creationId="{C4B96AD0-2753-C429-FDA5-AD790C0E9B96}"/>
          </ac:inkMkLst>
        </pc:inkChg>
        <pc:inkChg chg="add">
          <ac:chgData name="Jack" userId="c197292f-d3ee-4786-af75-dfb94f7ad545" providerId="ADAL" clId="{1F6606D1-ECFA-4F4B-B05F-A0A426743ED6}" dt="2023-02-27T10:57:43.581" v="125"/>
          <ac:inkMkLst>
            <pc:docMk/>
            <pc:sldMk cId="541802770" sldId="282"/>
            <ac:inkMk id="9" creationId="{6D6E7AFD-62D3-6315-36FB-5153C9462ED4}"/>
          </ac:inkMkLst>
        </pc:inkChg>
      </pc:sldChg>
      <pc:sldChg chg="addSp delSp modSp mod modTransition modAnim modNotesTx">
        <pc:chgData name="Jack" userId="c197292f-d3ee-4786-af75-dfb94f7ad545" providerId="ADAL" clId="{1F6606D1-ECFA-4F4B-B05F-A0A426743ED6}" dt="2023-02-27T21:56:59.638" v="790" actId="113"/>
        <pc:sldMkLst>
          <pc:docMk/>
          <pc:sldMk cId="2919122791" sldId="283"/>
        </pc:sldMkLst>
        <pc:spChg chg="mod">
          <ac:chgData name="Jack" userId="c197292f-d3ee-4786-af75-dfb94f7ad545" providerId="ADAL" clId="{1F6606D1-ECFA-4F4B-B05F-A0A426743ED6}" dt="2023-02-27T21:56:59.638" v="790" actId="113"/>
          <ac:spMkLst>
            <pc:docMk/>
            <pc:sldMk cId="2919122791" sldId="283"/>
            <ac:spMk id="2" creationId="{0A261430-D333-F2FF-E298-FFA318300B63}"/>
          </ac:spMkLst>
        </pc:spChg>
        <pc:spChg chg="mod">
          <ac:chgData name="Jack" userId="c197292f-d3ee-4786-af75-dfb94f7ad545" providerId="ADAL" clId="{1F6606D1-ECFA-4F4B-B05F-A0A426743ED6}" dt="2023-02-27T10:50:12.562" v="124" actId="114"/>
          <ac:spMkLst>
            <pc:docMk/>
            <pc:sldMk cId="2919122791" sldId="283"/>
            <ac:spMk id="5" creationId="{ED60CF51-4762-1D4A-EDA1-0179854C8780}"/>
          </ac:spMkLst>
        </pc:spChg>
        <pc:picChg chg="add del mod ord">
          <ac:chgData name="Jack" userId="c197292f-d3ee-4786-af75-dfb94f7ad545" providerId="ADAL" clId="{1F6606D1-ECFA-4F4B-B05F-A0A426743ED6}" dt="2023-02-27T13:07:38.130" v="300"/>
          <ac:picMkLst>
            <pc:docMk/>
            <pc:sldMk cId="2919122791" sldId="283"/>
            <ac:picMk id="3" creationId="{0558A8EB-5699-6126-D85E-6F32014B1ACC}"/>
          </ac:picMkLst>
        </pc:picChg>
        <pc:picChg chg="del">
          <ac:chgData name="Jack" userId="c197292f-d3ee-4786-af75-dfb94f7ad545" providerId="ADAL" clId="{1F6606D1-ECFA-4F4B-B05F-A0A426743ED6}" dt="2023-02-27T13:00:49.135" v="299"/>
          <ac:picMkLst>
            <pc:docMk/>
            <pc:sldMk cId="2919122791" sldId="283"/>
            <ac:picMk id="4" creationId="{235B870E-4DDC-0109-0338-69175446426B}"/>
          </ac:picMkLst>
        </pc:picChg>
        <pc:picChg chg="add del mod">
          <ac:chgData name="Jack" userId="c197292f-d3ee-4786-af75-dfb94f7ad545" providerId="ADAL" clId="{1F6606D1-ECFA-4F4B-B05F-A0A426743ED6}" dt="2023-02-27T13:18:06.372" v="313"/>
          <ac:picMkLst>
            <pc:docMk/>
            <pc:sldMk cId="2919122791" sldId="283"/>
            <ac:picMk id="6" creationId="{529524B0-9CB8-C4CB-5A4C-F8CA3B510AF8}"/>
          </ac:picMkLst>
        </pc:picChg>
        <pc:picChg chg="add del mod ord">
          <ac:chgData name="Jack" userId="c197292f-d3ee-4786-af75-dfb94f7ad545" providerId="ADAL" clId="{1F6606D1-ECFA-4F4B-B05F-A0A426743ED6}" dt="2023-02-27T13:19:43.779" v="314"/>
          <ac:picMkLst>
            <pc:docMk/>
            <pc:sldMk cId="2919122791" sldId="283"/>
            <ac:picMk id="12" creationId="{3C774997-6EDD-167B-E393-961EE24B3786}"/>
          </ac:picMkLst>
        </pc:picChg>
        <pc:picChg chg="add del mod">
          <ac:chgData name="Jack" userId="c197292f-d3ee-4786-af75-dfb94f7ad545" providerId="ADAL" clId="{1F6606D1-ECFA-4F4B-B05F-A0A426743ED6}" dt="2023-02-27T20:25:53.890" v="514"/>
          <ac:picMkLst>
            <pc:docMk/>
            <pc:sldMk cId="2919122791" sldId="283"/>
            <ac:picMk id="13" creationId="{F1A25046-BF71-61FD-A77F-FC4FD1D562CF}"/>
          </ac:picMkLst>
        </pc:picChg>
        <pc:picChg chg="add del mod ord">
          <ac:chgData name="Jack" userId="c197292f-d3ee-4786-af75-dfb94f7ad545" providerId="ADAL" clId="{1F6606D1-ECFA-4F4B-B05F-A0A426743ED6}" dt="2023-02-27T20:45:40.859" v="516"/>
          <ac:picMkLst>
            <pc:docMk/>
            <pc:sldMk cId="2919122791" sldId="283"/>
            <ac:picMk id="16" creationId="{BEE48BAA-BC26-8F13-CE78-286595268931}"/>
          </ac:picMkLst>
        </pc:picChg>
        <pc:picChg chg="add del mod">
          <ac:chgData name="Jack" userId="c197292f-d3ee-4786-af75-dfb94f7ad545" providerId="ADAL" clId="{1F6606D1-ECFA-4F4B-B05F-A0A426743ED6}" dt="2023-02-27T20:46:17.914" v="517"/>
          <ac:picMkLst>
            <pc:docMk/>
            <pc:sldMk cId="2919122791" sldId="283"/>
            <ac:picMk id="17" creationId="{4E1DDC52-37F1-4C48-30CF-89B931AD2413}"/>
          </ac:picMkLst>
        </pc:picChg>
      </pc:sldChg>
      <pc:sldChg chg="addSp delSp modSp mod modTransition modAnim modNotesTx">
        <pc:chgData name="Jack" userId="c197292f-d3ee-4786-af75-dfb94f7ad545" providerId="ADAL" clId="{1F6606D1-ECFA-4F4B-B05F-A0A426743ED6}" dt="2023-02-27T20:46:17.914" v="517"/>
        <pc:sldMkLst>
          <pc:docMk/>
          <pc:sldMk cId="419850478" sldId="285"/>
        </pc:sldMkLst>
        <pc:spChg chg="mod">
          <ac:chgData name="Jack" userId="c197292f-d3ee-4786-af75-dfb94f7ad545" providerId="ADAL" clId="{1F6606D1-ECFA-4F4B-B05F-A0A426743ED6}" dt="2023-02-27T10:27:06.010" v="98" actId="113"/>
          <ac:spMkLst>
            <pc:docMk/>
            <pc:sldMk cId="419850478" sldId="285"/>
            <ac:spMk id="2" creationId="{0A261430-D333-F2FF-E298-FFA318300B63}"/>
          </ac:spMkLst>
        </pc:spChg>
        <pc:spChg chg="mod">
          <ac:chgData name="Jack" userId="c197292f-d3ee-4786-af75-dfb94f7ad545" providerId="ADAL" clId="{1F6606D1-ECFA-4F4B-B05F-A0A426743ED6}" dt="2023-02-27T10:29:39.502" v="113" actId="1076"/>
          <ac:spMkLst>
            <pc:docMk/>
            <pc:sldMk cId="419850478" sldId="285"/>
            <ac:spMk id="5" creationId="{ED60CF51-4762-1D4A-EDA1-0179854C8780}"/>
          </ac:spMkLst>
        </pc:spChg>
        <pc:picChg chg="add del mod ord">
          <ac:chgData name="Jack" userId="c197292f-d3ee-4786-af75-dfb94f7ad545" providerId="ADAL" clId="{1F6606D1-ECFA-4F4B-B05F-A0A426743ED6}" dt="2023-02-27T13:07:38.130" v="300"/>
          <ac:picMkLst>
            <pc:docMk/>
            <pc:sldMk cId="419850478" sldId="285"/>
            <ac:picMk id="3" creationId="{88DC4098-BF2B-A41C-A081-0E9A85DA431C}"/>
          </ac:picMkLst>
        </pc:picChg>
        <pc:picChg chg="del">
          <ac:chgData name="Jack" userId="c197292f-d3ee-4786-af75-dfb94f7ad545" providerId="ADAL" clId="{1F6606D1-ECFA-4F4B-B05F-A0A426743ED6}" dt="2023-02-27T13:00:49.135" v="299"/>
          <ac:picMkLst>
            <pc:docMk/>
            <pc:sldMk cId="419850478" sldId="285"/>
            <ac:picMk id="4" creationId="{A8D7C2C0-04B8-8C89-3FF2-5D6474975177}"/>
          </ac:picMkLst>
        </pc:picChg>
        <pc:picChg chg="add del mod">
          <ac:chgData name="Jack" userId="c197292f-d3ee-4786-af75-dfb94f7ad545" providerId="ADAL" clId="{1F6606D1-ECFA-4F4B-B05F-A0A426743ED6}" dt="2023-02-27T20:25:53.890" v="514"/>
          <ac:picMkLst>
            <pc:docMk/>
            <pc:sldMk cId="419850478" sldId="285"/>
            <ac:picMk id="6" creationId="{F7674E51-F255-2B93-B044-C4FD0A76707A}"/>
          </ac:picMkLst>
        </pc:picChg>
        <pc:picChg chg="add del mod ord">
          <ac:chgData name="Jack" userId="c197292f-d3ee-4786-af75-dfb94f7ad545" providerId="ADAL" clId="{1F6606D1-ECFA-4F4B-B05F-A0A426743ED6}" dt="2023-02-27T20:45:40.859" v="516"/>
          <ac:picMkLst>
            <pc:docMk/>
            <pc:sldMk cId="419850478" sldId="285"/>
            <ac:picMk id="7" creationId="{02E3B742-1952-174A-30B0-4E0BBEDBBF56}"/>
          </ac:picMkLst>
        </pc:picChg>
        <pc:picChg chg="add del mod">
          <ac:chgData name="Jack" userId="c197292f-d3ee-4786-af75-dfb94f7ad545" providerId="ADAL" clId="{1F6606D1-ECFA-4F4B-B05F-A0A426743ED6}" dt="2023-02-27T20:46:17.914" v="517"/>
          <ac:picMkLst>
            <pc:docMk/>
            <pc:sldMk cId="419850478" sldId="285"/>
            <ac:picMk id="8" creationId="{FD48EF98-4998-84E3-6197-5660785753F2}"/>
          </ac:picMkLst>
        </pc:picChg>
      </pc:sldChg>
      <pc:sldChg chg="addSp delSp modSp mod modTransition modAnim modNotesTx">
        <pc:chgData name="Jack" userId="c197292f-d3ee-4786-af75-dfb94f7ad545" providerId="ADAL" clId="{1F6606D1-ECFA-4F4B-B05F-A0A426743ED6}" dt="2023-02-27T20:46:17.914" v="517"/>
        <pc:sldMkLst>
          <pc:docMk/>
          <pc:sldMk cId="4095079495" sldId="286"/>
        </pc:sldMkLst>
        <pc:spChg chg="mod">
          <ac:chgData name="Jack" userId="c197292f-d3ee-4786-af75-dfb94f7ad545" providerId="ADAL" clId="{1F6606D1-ECFA-4F4B-B05F-A0A426743ED6}" dt="2023-02-27T10:31:09.034" v="117" actId="5793"/>
          <ac:spMkLst>
            <pc:docMk/>
            <pc:sldMk cId="4095079495" sldId="286"/>
            <ac:spMk id="5" creationId="{ED60CF51-4762-1D4A-EDA1-0179854C8780}"/>
          </ac:spMkLst>
        </pc:spChg>
        <pc:picChg chg="del">
          <ac:chgData name="Jack" userId="c197292f-d3ee-4786-af75-dfb94f7ad545" providerId="ADAL" clId="{1F6606D1-ECFA-4F4B-B05F-A0A426743ED6}" dt="2023-02-27T13:00:49.135" v="299"/>
          <ac:picMkLst>
            <pc:docMk/>
            <pc:sldMk cId="4095079495" sldId="286"/>
            <ac:picMk id="7" creationId="{BE5A76D3-BE04-A339-E3BA-1F8241D98D8B}"/>
          </ac:picMkLst>
        </pc:picChg>
        <pc:picChg chg="add del mod ord">
          <ac:chgData name="Jack" userId="c197292f-d3ee-4786-af75-dfb94f7ad545" providerId="ADAL" clId="{1F6606D1-ECFA-4F4B-B05F-A0A426743ED6}" dt="2023-02-27T13:07:38.130" v="300"/>
          <ac:picMkLst>
            <pc:docMk/>
            <pc:sldMk cId="4095079495" sldId="286"/>
            <ac:picMk id="8" creationId="{4B44BF52-A269-E1C4-B77A-24DB512651FB}"/>
          </ac:picMkLst>
        </pc:picChg>
        <pc:picChg chg="add del mod">
          <ac:chgData name="Jack" userId="c197292f-d3ee-4786-af75-dfb94f7ad545" providerId="ADAL" clId="{1F6606D1-ECFA-4F4B-B05F-A0A426743ED6}" dt="2023-02-27T13:13:53.345" v="304"/>
          <ac:picMkLst>
            <pc:docMk/>
            <pc:sldMk cId="4095079495" sldId="286"/>
            <ac:picMk id="9" creationId="{E3091CE7-BD70-43ED-4A44-B3D0336D2188}"/>
          </ac:picMkLst>
        </pc:picChg>
        <pc:picChg chg="add del mod ord">
          <ac:chgData name="Jack" userId="c197292f-d3ee-4786-af75-dfb94f7ad545" providerId="ADAL" clId="{1F6606D1-ECFA-4F4B-B05F-A0A426743ED6}" dt="2023-02-27T13:14:55.537" v="305"/>
          <ac:picMkLst>
            <pc:docMk/>
            <pc:sldMk cId="4095079495" sldId="286"/>
            <ac:picMk id="12" creationId="{A4657F55-1FD4-9DB0-4230-63093635622B}"/>
          </ac:picMkLst>
        </pc:picChg>
        <pc:picChg chg="add del mod">
          <ac:chgData name="Jack" userId="c197292f-d3ee-4786-af75-dfb94f7ad545" providerId="ADAL" clId="{1F6606D1-ECFA-4F4B-B05F-A0A426743ED6}" dt="2023-02-27T20:25:53.890" v="514"/>
          <ac:picMkLst>
            <pc:docMk/>
            <pc:sldMk cId="4095079495" sldId="286"/>
            <ac:picMk id="13" creationId="{B77D8A44-8DD3-DDA2-7690-9298E6F2BD24}"/>
          </ac:picMkLst>
        </pc:picChg>
        <pc:picChg chg="add del mod ord">
          <ac:chgData name="Jack" userId="c197292f-d3ee-4786-af75-dfb94f7ad545" providerId="ADAL" clId="{1F6606D1-ECFA-4F4B-B05F-A0A426743ED6}" dt="2023-02-27T20:45:40.859" v="516"/>
          <ac:picMkLst>
            <pc:docMk/>
            <pc:sldMk cId="4095079495" sldId="286"/>
            <ac:picMk id="16" creationId="{A601FD37-3FD0-D442-C4DE-61D381786BEB}"/>
          </ac:picMkLst>
        </pc:picChg>
        <pc:picChg chg="add del mod">
          <ac:chgData name="Jack" userId="c197292f-d3ee-4786-af75-dfb94f7ad545" providerId="ADAL" clId="{1F6606D1-ECFA-4F4B-B05F-A0A426743ED6}" dt="2023-02-27T20:46:17.914" v="517"/>
          <ac:picMkLst>
            <pc:docMk/>
            <pc:sldMk cId="4095079495" sldId="286"/>
            <ac:picMk id="18" creationId="{C277E750-0DC1-5D90-653A-6D950B57F14D}"/>
          </ac:picMkLst>
        </pc:picChg>
        <pc:inkChg chg="add">
          <ac:chgData name="Jack" userId="c197292f-d3ee-4786-af75-dfb94f7ad545" providerId="ADAL" clId="{1F6606D1-ECFA-4F4B-B05F-A0A426743ED6}" dt="2023-02-27T10:34:01.739" v="118"/>
          <ac:inkMkLst>
            <pc:docMk/>
            <pc:sldMk cId="4095079495" sldId="286"/>
            <ac:inkMk id="4" creationId="{589DB80B-FFE7-D096-04C6-7292ADF0DC41}"/>
          </ac:inkMkLst>
        </pc:inkChg>
      </pc:sldChg>
      <pc:sldChg chg="addSp delSp modSp mod modTransition modAnim modNotesTx">
        <pc:chgData name="Jack" userId="c197292f-d3ee-4786-af75-dfb94f7ad545" providerId="ADAL" clId="{1F6606D1-ECFA-4F4B-B05F-A0A426743ED6}" dt="2023-02-27T20:46:17.914" v="517"/>
        <pc:sldMkLst>
          <pc:docMk/>
          <pc:sldMk cId="1649537513" sldId="289"/>
        </pc:sldMkLst>
        <pc:spChg chg="mod">
          <ac:chgData name="Jack" userId="c197292f-d3ee-4786-af75-dfb94f7ad545" providerId="ADAL" clId="{1F6606D1-ECFA-4F4B-B05F-A0A426743ED6}" dt="2023-02-27T19:22:53.309" v="368" actId="20577"/>
          <ac:spMkLst>
            <pc:docMk/>
            <pc:sldMk cId="1649537513" sldId="289"/>
            <ac:spMk id="5" creationId="{B588420C-5AAF-BAA8-374B-275F58956A8B}"/>
          </ac:spMkLst>
        </pc:spChg>
        <pc:picChg chg="add del mod ord">
          <ac:chgData name="Jack" userId="c197292f-d3ee-4786-af75-dfb94f7ad545" providerId="ADAL" clId="{1F6606D1-ECFA-4F4B-B05F-A0A426743ED6}" dt="2023-02-27T13:24:40.254" v="317"/>
          <ac:picMkLst>
            <pc:docMk/>
            <pc:sldMk cId="1649537513" sldId="289"/>
            <ac:picMk id="3" creationId="{15B41A42-7BF0-5F8D-9157-605E518EFC2A}"/>
          </ac:picMkLst>
        </pc:picChg>
        <pc:picChg chg="del">
          <ac:chgData name="Jack" userId="c197292f-d3ee-4786-af75-dfb94f7ad545" providerId="ADAL" clId="{1F6606D1-ECFA-4F4B-B05F-A0A426743ED6}" dt="2023-02-27T13:00:49.135" v="299"/>
          <ac:picMkLst>
            <pc:docMk/>
            <pc:sldMk cId="1649537513" sldId="289"/>
            <ac:picMk id="4" creationId="{C98964D5-CD5C-8E7B-B9E8-94B78AE32E25}"/>
          </ac:picMkLst>
        </pc:picChg>
        <pc:picChg chg="add del mod">
          <ac:chgData name="Jack" userId="c197292f-d3ee-4786-af75-dfb94f7ad545" providerId="ADAL" clId="{1F6606D1-ECFA-4F4B-B05F-A0A426743ED6}" dt="2023-02-27T20:25:53.890" v="514"/>
          <ac:picMkLst>
            <pc:docMk/>
            <pc:sldMk cId="1649537513" sldId="289"/>
            <ac:picMk id="9" creationId="{A41278BE-7F66-4453-46A7-622E48B1A2A3}"/>
          </ac:picMkLst>
        </pc:picChg>
        <pc:picChg chg="add del mod ord">
          <ac:chgData name="Jack" userId="c197292f-d3ee-4786-af75-dfb94f7ad545" providerId="ADAL" clId="{1F6606D1-ECFA-4F4B-B05F-A0A426743ED6}" dt="2023-02-27T20:45:40.859" v="516"/>
          <ac:picMkLst>
            <pc:docMk/>
            <pc:sldMk cId="1649537513" sldId="289"/>
            <ac:picMk id="15" creationId="{94A3B256-31A8-9C3D-CAF4-2CDD8BE85385}"/>
          </ac:picMkLst>
        </pc:picChg>
        <pc:picChg chg="add del mod">
          <ac:chgData name="Jack" userId="c197292f-d3ee-4786-af75-dfb94f7ad545" providerId="ADAL" clId="{1F6606D1-ECFA-4F4B-B05F-A0A426743ED6}" dt="2023-02-27T20:46:17.914" v="517"/>
          <ac:picMkLst>
            <pc:docMk/>
            <pc:sldMk cId="1649537513" sldId="289"/>
            <ac:picMk id="16" creationId="{F3AFC821-163F-7D3D-8E08-6CCD1C048F3D}"/>
          </ac:picMkLst>
        </pc:picChg>
      </pc:sldChg>
      <pc:sldChg chg="addSp delSp modSp mod modTransition modAnim modNotesTx">
        <pc:chgData name="Jack" userId="c197292f-d3ee-4786-af75-dfb94f7ad545" providerId="ADAL" clId="{1F6606D1-ECFA-4F4B-B05F-A0A426743ED6}" dt="2023-02-27T20:46:17.914" v="517"/>
        <pc:sldMkLst>
          <pc:docMk/>
          <pc:sldMk cId="1486994713" sldId="291"/>
        </pc:sldMkLst>
        <pc:picChg chg="add del mod ord">
          <ac:chgData name="Jack" userId="c197292f-d3ee-4786-af75-dfb94f7ad545" providerId="ADAL" clId="{1F6606D1-ECFA-4F4B-B05F-A0A426743ED6}" dt="2023-02-27T13:07:38.130" v="300"/>
          <ac:picMkLst>
            <pc:docMk/>
            <pc:sldMk cId="1486994713" sldId="291"/>
            <ac:picMk id="6" creationId="{01C06B7B-1475-3042-844A-D5E6F41C72BD}"/>
          </ac:picMkLst>
        </pc:picChg>
        <pc:picChg chg="del">
          <ac:chgData name="Jack" userId="c197292f-d3ee-4786-af75-dfb94f7ad545" providerId="ADAL" clId="{1F6606D1-ECFA-4F4B-B05F-A0A426743ED6}" dt="2023-02-27T13:00:49.135" v="299"/>
          <ac:picMkLst>
            <pc:docMk/>
            <pc:sldMk cId="1486994713" sldId="291"/>
            <ac:picMk id="7" creationId="{F6F67639-8A15-2DBF-0A01-9E7F90E8B62C}"/>
          </ac:picMkLst>
        </pc:picChg>
        <pc:picChg chg="add del mod">
          <ac:chgData name="Jack" userId="c197292f-d3ee-4786-af75-dfb94f7ad545" providerId="ADAL" clId="{1F6606D1-ECFA-4F4B-B05F-A0A426743ED6}" dt="2023-02-27T20:25:53.890" v="514"/>
          <ac:picMkLst>
            <pc:docMk/>
            <pc:sldMk cId="1486994713" sldId="291"/>
            <ac:picMk id="9" creationId="{21E7EEC9-B8B2-2653-85A6-C0BDE24AAD40}"/>
          </ac:picMkLst>
        </pc:picChg>
        <pc:picChg chg="add del mod ord">
          <ac:chgData name="Jack" userId="c197292f-d3ee-4786-af75-dfb94f7ad545" providerId="ADAL" clId="{1F6606D1-ECFA-4F4B-B05F-A0A426743ED6}" dt="2023-02-27T20:45:40.859" v="516"/>
          <ac:picMkLst>
            <pc:docMk/>
            <pc:sldMk cId="1486994713" sldId="291"/>
            <ac:picMk id="13" creationId="{2937CE16-B8FA-12C5-91A2-1E0E99AF8F58}"/>
          </ac:picMkLst>
        </pc:picChg>
        <pc:picChg chg="add del mod">
          <ac:chgData name="Jack" userId="c197292f-d3ee-4786-af75-dfb94f7ad545" providerId="ADAL" clId="{1F6606D1-ECFA-4F4B-B05F-A0A426743ED6}" dt="2023-02-27T20:46:17.914" v="517"/>
          <ac:picMkLst>
            <pc:docMk/>
            <pc:sldMk cId="1486994713" sldId="291"/>
            <ac:picMk id="14" creationId="{28C45543-2DCD-2BC8-3072-663116D364F8}"/>
          </ac:picMkLst>
        </pc:picChg>
      </pc:sldChg>
      <pc:sldChg chg="addSp delSp modSp del mod ord modTransition modAnim modNotesTx">
        <pc:chgData name="Jack" userId="c197292f-d3ee-4786-af75-dfb94f7ad545" providerId="ADAL" clId="{1F6606D1-ECFA-4F4B-B05F-A0A426743ED6}" dt="2023-02-27T20:57:18.715" v="518" actId="2696"/>
        <pc:sldMkLst>
          <pc:docMk/>
          <pc:sldMk cId="3201303688" sldId="292"/>
        </pc:sldMkLst>
        <pc:picChg chg="add del mod ord">
          <ac:chgData name="Jack" userId="c197292f-d3ee-4786-af75-dfb94f7ad545" providerId="ADAL" clId="{1F6606D1-ECFA-4F4B-B05F-A0A426743ED6}" dt="2023-02-27T13:07:38.130" v="300"/>
          <ac:picMkLst>
            <pc:docMk/>
            <pc:sldMk cId="3201303688" sldId="292"/>
            <ac:picMk id="3" creationId="{F519250D-059D-CEAF-2761-9DDC549DB314}"/>
          </ac:picMkLst>
        </pc:picChg>
        <pc:picChg chg="del">
          <ac:chgData name="Jack" userId="c197292f-d3ee-4786-af75-dfb94f7ad545" providerId="ADAL" clId="{1F6606D1-ECFA-4F4B-B05F-A0A426743ED6}" dt="2023-02-27T13:00:49.135" v="299"/>
          <ac:picMkLst>
            <pc:docMk/>
            <pc:sldMk cId="3201303688" sldId="292"/>
            <ac:picMk id="4" creationId="{267034C5-776D-A8C3-8980-B0D9242323D1}"/>
          </ac:picMkLst>
        </pc:picChg>
        <pc:picChg chg="add del mod">
          <ac:chgData name="Jack" userId="c197292f-d3ee-4786-af75-dfb94f7ad545" providerId="ADAL" clId="{1F6606D1-ECFA-4F4B-B05F-A0A426743ED6}" dt="2023-02-27T20:25:53.890" v="514"/>
          <ac:picMkLst>
            <pc:docMk/>
            <pc:sldMk cId="3201303688" sldId="292"/>
            <ac:picMk id="6" creationId="{D9D26DA7-9E61-333B-7A9D-0569473FB5CD}"/>
          </ac:picMkLst>
        </pc:picChg>
        <pc:picChg chg="add mod ord">
          <ac:chgData name="Jack" userId="c197292f-d3ee-4786-af75-dfb94f7ad545" providerId="ADAL" clId="{1F6606D1-ECFA-4F4B-B05F-A0A426743ED6}" dt="2023-02-27T20:25:53.837" v="512" actId="34307"/>
          <ac:picMkLst>
            <pc:docMk/>
            <pc:sldMk cId="3201303688" sldId="292"/>
            <ac:picMk id="7" creationId="{AAEFCCD8-145F-EB24-6FCA-58B305888711}"/>
          </ac:picMkLst>
        </pc:picChg>
      </pc:sldChg>
      <pc:sldChg chg="addSp delSp modSp mod modTransition modAnim modNotesTx">
        <pc:chgData name="Jack" userId="c197292f-d3ee-4786-af75-dfb94f7ad545" providerId="ADAL" clId="{1F6606D1-ECFA-4F4B-B05F-A0A426743ED6}" dt="2023-02-27T21:56:26.626" v="787" actId="113"/>
        <pc:sldMkLst>
          <pc:docMk/>
          <pc:sldMk cId="1626603007" sldId="293"/>
        </pc:sldMkLst>
        <pc:spChg chg="mod">
          <ac:chgData name="Jack" userId="c197292f-d3ee-4786-af75-dfb94f7ad545" providerId="ADAL" clId="{1F6606D1-ECFA-4F4B-B05F-A0A426743ED6}" dt="2023-02-27T21:56:26.626" v="787" actId="113"/>
          <ac:spMkLst>
            <pc:docMk/>
            <pc:sldMk cId="1626603007" sldId="293"/>
            <ac:spMk id="2" creationId="{0A261430-D333-F2FF-E298-FFA318300B63}"/>
          </ac:spMkLst>
        </pc:spChg>
        <pc:spChg chg="mod">
          <ac:chgData name="Jack" userId="c197292f-d3ee-4786-af75-dfb94f7ad545" providerId="ADAL" clId="{1F6606D1-ECFA-4F4B-B05F-A0A426743ED6}" dt="2023-02-27T21:27:08.497" v="577" actId="1076"/>
          <ac:spMkLst>
            <pc:docMk/>
            <pc:sldMk cId="1626603007" sldId="293"/>
            <ac:spMk id="5" creationId="{ED60CF51-4762-1D4A-EDA1-0179854C8780}"/>
          </ac:spMkLst>
        </pc:spChg>
        <pc:picChg chg="add del mod ord">
          <ac:chgData name="Jack" userId="c197292f-d3ee-4786-af75-dfb94f7ad545" providerId="ADAL" clId="{1F6606D1-ECFA-4F4B-B05F-A0A426743ED6}" dt="2023-02-27T13:07:38.130" v="300"/>
          <ac:picMkLst>
            <pc:docMk/>
            <pc:sldMk cId="1626603007" sldId="293"/>
            <ac:picMk id="3" creationId="{C4BF7EB0-5CC6-A26A-A6C0-73F0C96AC54D}"/>
          </ac:picMkLst>
        </pc:picChg>
        <pc:picChg chg="add del mod">
          <ac:chgData name="Jack" userId="c197292f-d3ee-4786-af75-dfb94f7ad545" providerId="ADAL" clId="{1F6606D1-ECFA-4F4B-B05F-A0A426743ED6}" dt="2023-02-27T20:25:53.890" v="514"/>
          <ac:picMkLst>
            <pc:docMk/>
            <pc:sldMk cId="1626603007" sldId="293"/>
            <ac:picMk id="4" creationId="{EEDF96C3-09D5-88EC-9B3E-ED8DFC6E306C}"/>
          </ac:picMkLst>
        </pc:picChg>
        <pc:picChg chg="add del mod ord">
          <ac:chgData name="Jack" userId="c197292f-d3ee-4786-af75-dfb94f7ad545" providerId="ADAL" clId="{1F6606D1-ECFA-4F4B-B05F-A0A426743ED6}" dt="2023-02-27T20:45:40.859" v="516"/>
          <ac:picMkLst>
            <pc:docMk/>
            <pc:sldMk cId="1626603007" sldId="293"/>
            <ac:picMk id="6" creationId="{44CF4B00-14E9-3A3B-7ED3-30055E31C3D6}"/>
          </ac:picMkLst>
        </pc:picChg>
        <pc:picChg chg="del">
          <ac:chgData name="Jack" userId="c197292f-d3ee-4786-af75-dfb94f7ad545" providerId="ADAL" clId="{1F6606D1-ECFA-4F4B-B05F-A0A426743ED6}" dt="2023-02-27T13:00:49.135" v="299"/>
          <ac:picMkLst>
            <pc:docMk/>
            <pc:sldMk cId="1626603007" sldId="293"/>
            <ac:picMk id="7" creationId="{56673F3B-76C7-36A7-018A-7BE47A283E2C}"/>
          </ac:picMkLst>
        </pc:picChg>
        <pc:picChg chg="add del mod">
          <ac:chgData name="Jack" userId="c197292f-d3ee-4786-af75-dfb94f7ad545" providerId="ADAL" clId="{1F6606D1-ECFA-4F4B-B05F-A0A426743ED6}" dt="2023-02-27T20:46:17.914" v="517"/>
          <ac:picMkLst>
            <pc:docMk/>
            <pc:sldMk cId="1626603007" sldId="293"/>
            <ac:picMk id="8" creationId="{B14206CC-25A7-CAFE-076B-0A98785C759D}"/>
          </ac:picMkLst>
        </pc:picChg>
      </pc:sldChg>
      <pc:sldChg chg="addSp delSp modSp mod modTransition modAnim modNotesTx">
        <pc:chgData name="Jack" userId="c197292f-d3ee-4786-af75-dfb94f7ad545" providerId="ADAL" clId="{1F6606D1-ECFA-4F4B-B05F-A0A426743ED6}" dt="2023-02-27T21:54:50.536" v="777" actId="14100"/>
        <pc:sldMkLst>
          <pc:docMk/>
          <pc:sldMk cId="2214671530" sldId="294"/>
        </pc:sldMkLst>
        <pc:spChg chg="mod">
          <ac:chgData name="Jack" userId="c197292f-d3ee-4786-af75-dfb94f7ad545" providerId="ADAL" clId="{1F6606D1-ECFA-4F4B-B05F-A0A426743ED6}" dt="2023-02-27T21:54:50.536" v="777" actId="14100"/>
          <ac:spMkLst>
            <pc:docMk/>
            <pc:sldMk cId="2214671530" sldId="294"/>
            <ac:spMk id="2" creationId="{0A261430-D333-F2FF-E298-FFA318300B63}"/>
          </ac:spMkLst>
        </pc:spChg>
        <pc:spChg chg="mod">
          <ac:chgData name="Jack" userId="c197292f-d3ee-4786-af75-dfb94f7ad545" providerId="ADAL" clId="{1F6606D1-ECFA-4F4B-B05F-A0A426743ED6}" dt="2023-02-27T21:54:32.120" v="774" actId="1076"/>
          <ac:spMkLst>
            <pc:docMk/>
            <pc:sldMk cId="2214671530" sldId="294"/>
            <ac:spMk id="5" creationId="{ED60CF51-4762-1D4A-EDA1-0179854C8780}"/>
          </ac:spMkLst>
        </pc:spChg>
        <pc:picChg chg="add del mod">
          <ac:chgData name="Jack" userId="c197292f-d3ee-4786-af75-dfb94f7ad545" providerId="ADAL" clId="{1F6606D1-ECFA-4F4B-B05F-A0A426743ED6}" dt="2023-02-27T20:25:53.890" v="514"/>
          <ac:picMkLst>
            <pc:docMk/>
            <pc:sldMk cId="2214671530" sldId="294"/>
            <ac:picMk id="6" creationId="{CECE80E4-3454-F0F2-FCAD-A2D3E5733BA8}"/>
          </ac:picMkLst>
        </pc:picChg>
        <pc:picChg chg="add del mod">
          <ac:chgData name="Jack" userId="c197292f-d3ee-4786-af75-dfb94f7ad545" providerId="ADAL" clId="{1F6606D1-ECFA-4F4B-B05F-A0A426743ED6}" dt="2023-02-27T20:45:40.859" v="516"/>
          <ac:picMkLst>
            <pc:docMk/>
            <pc:sldMk cId="2214671530" sldId="294"/>
            <ac:picMk id="9" creationId="{CA2CB2AF-AF52-3F3C-F538-63816766803E}"/>
          </ac:picMkLst>
        </pc:picChg>
        <pc:picChg chg="add del mod">
          <ac:chgData name="Jack" userId="c197292f-d3ee-4786-af75-dfb94f7ad545" providerId="ADAL" clId="{1F6606D1-ECFA-4F4B-B05F-A0A426743ED6}" dt="2023-02-27T20:46:17.914" v="517"/>
          <ac:picMkLst>
            <pc:docMk/>
            <pc:sldMk cId="2214671530" sldId="294"/>
            <ac:picMk id="10" creationId="{8E51944C-786C-F48A-DE40-1C7E26363D95}"/>
          </ac:picMkLst>
        </pc:picChg>
      </pc:sldChg>
      <pc:sldChg chg="addSp delSp modSp mod modTransition modAnim modNotesTx">
        <pc:chgData name="Jack" userId="c197292f-d3ee-4786-af75-dfb94f7ad545" providerId="ADAL" clId="{1F6606D1-ECFA-4F4B-B05F-A0A426743ED6}" dt="2023-02-27T21:56:11.753" v="786" actId="1076"/>
        <pc:sldMkLst>
          <pc:docMk/>
          <pc:sldMk cId="3806501405" sldId="295"/>
        </pc:sldMkLst>
        <pc:spChg chg="mod">
          <ac:chgData name="Jack" userId="c197292f-d3ee-4786-af75-dfb94f7ad545" providerId="ADAL" clId="{1F6606D1-ECFA-4F4B-B05F-A0A426743ED6}" dt="2023-02-27T21:56:10.873" v="785" actId="1076"/>
          <ac:spMkLst>
            <pc:docMk/>
            <pc:sldMk cId="3806501405" sldId="295"/>
            <ac:spMk id="2" creationId="{0A261430-D333-F2FF-E298-FFA318300B63}"/>
          </ac:spMkLst>
        </pc:spChg>
        <pc:spChg chg="mod">
          <ac:chgData name="Jack" userId="c197292f-d3ee-4786-af75-dfb94f7ad545" providerId="ADAL" clId="{1F6606D1-ECFA-4F4B-B05F-A0A426743ED6}" dt="2023-02-27T21:56:11.753" v="786" actId="1076"/>
          <ac:spMkLst>
            <pc:docMk/>
            <pc:sldMk cId="3806501405" sldId="295"/>
            <ac:spMk id="5" creationId="{ED60CF51-4762-1D4A-EDA1-0179854C8780}"/>
          </ac:spMkLst>
        </pc:spChg>
        <pc:picChg chg="del">
          <ac:chgData name="Jack" userId="c197292f-d3ee-4786-af75-dfb94f7ad545" providerId="ADAL" clId="{1F6606D1-ECFA-4F4B-B05F-A0A426743ED6}" dt="2023-02-27T13:00:49.135" v="299"/>
          <ac:picMkLst>
            <pc:docMk/>
            <pc:sldMk cId="3806501405" sldId="295"/>
            <ac:picMk id="4" creationId="{CE2195FD-1495-978A-F090-F14F252A3662}"/>
          </ac:picMkLst>
        </pc:picChg>
        <pc:picChg chg="add del mod ord">
          <ac:chgData name="Jack" userId="c197292f-d3ee-4786-af75-dfb94f7ad545" providerId="ADAL" clId="{1F6606D1-ECFA-4F4B-B05F-A0A426743ED6}" dt="2023-02-27T13:07:38.130" v="300"/>
          <ac:picMkLst>
            <pc:docMk/>
            <pc:sldMk cId="3806501405" sldId="295"/>
            <ac:picMk id="7" creationId="{6C1BD144-7F1D-80DE-9800-0373DE34307E}"/>
          </ac:picMkLst>
        </pc:picChg>
        <pc:picChg chg="add del mod">
          <ac:chgData name="Jack" userId="c197292f-d3ee-4786-af75-dfb94f7ad545" providerId="ADAL" clId="{1F6606D1-ECFA-4F4B-B05F-A0A426743ED6}" dt="2023-02-27T20:25:53.890" v="514"/>
          <ac:picMkLst>
            <pc:docMk/>
            <pc:sldMk cId="3806501405" sldId="295"/>
            <ac:picMk id="8" creationId="{32259BBB-A18C-C279-5A1F-6E73B6D0B831}"/>
          </ac:picMkLst>
        </pc:picChg>
        <pc:picChg chg="add del mod ord">
          <ac:chgData name="Jack" userId="c197292f-d3ee-4786-af75-dfb94f7ad545" providerId="ADAL" clId="{1F6606D1-ECFA-4F4B-B05F-A0A426743ED6}" dt="2023-02-27T20:45:40.859" v="516"/>
          <ac:picMkLst>
            <pc:docMk/>
            <pc:sldMk cId="3806501405" sldId="295"/>
            <ac:picMk id="9" creationId="{59EC10EE-ED2F-082F-0F66-5C4C62611B50}"/>
          </ac:picMkLst>
        </pc:picChg>
        <pc:picChg chg="add del mod">
          <ac:chgData name="Jack" userId="c197292f-d3ee-4786-af75-dfb94f7ad545" providerId="ADAL" clId="{1F6606D1-ECFA-4F4B-B05F-A0A426743ED6}" dt="2023-02-27T20:46:17.914" v="517"/>
          <ac:picMkLst>
            <pc:docMk/>
            <pc:sldMk cId="3806501405" sldId="295"/>
            <ac:picMk id="10" creationId="{5E4A91EC-36B0-4761-78F0-54C27E365B9D}"/>
          </ac:picMkLst>
        </pc:picChg>
        <pc:inkChg chg="add">
          <ac:chgData name="Jack" userId="c197292f-d3ee-4786-af75-dfb94f7ad545" providerId="ADAL" clId="{1F6606D1-ECFA-4F4B-B05F-A0A426743ED6}" dt="2023-02-27T10:25:17.955" v="97"/>
          <ac:inkMkLst>
            <pc:docMk/>
            <pc:sldMk cId="3806501405" sldId="295"/>
            <ac:inkMk id="3" creationId="{03ED7A9A-0368-7934-821E-D36195F4171F}"/>
          </ac:inkMkLst>
        </pc:inkChg>
        <pc:inkChg chg="add">
          <ac:chgData name="Jack" userId="c197292f-d3ee-4786-af75-dfb94f7ad545" providerId="ADAL" clId="{1F6606D1-ECFA-4F4B-B05F-A0A426743ED6}" dt="2023-02-27T10:25:17.955" v="97"/>
          <ac:inkMkLst>
            <pc:docMk/>
            <pc:sldMk cId="3806501405" sldId="295"/>
            <ac:inkMk id="6" creationId="{555FFF22-831F-AADB-3419-34488B881D64}"/>
          </ac:inkMkLst>
        </pc:inkChg>
      </pc:sldChg>
      <pc:sldChg chg="addSp delSp modSp mod modTransition modAnim modNotesTx">
        <pc:chgData name="Jack" userId="c197292f-d3ee-4786-af75-dfb94f7ad545" providerId="ADAL" clId="{1F6606D1-ECFA-4F4B-B05F-A0A426743ED6}" dt="2023-02-27T21:33:12.454" v="581" actId="114"/>
        <pc:sldMkLst>
          <pc:docMk/>
          <pc:sldMk cId="2627036516" sldId="296"/>
        </pc:sldMkLst>
        <pc:spChg chg="mod">
          <ac:chgData name="Jack" userId="c197292f-d3ee-4786-af75-dfb94f7ad545" providerId="ADAL" clId="{1F6606D1-ECFA-4F4B-B05F-A0A426743ED6}" dt="2023-02-27T21:33:12.454" v="581" actId="114"/>
          <ac:spMkLst>
            <pc:docMk/>
            <pc:sldMk cId="2627036516" sldId="296"/>
            <ac:spMk id="5" creationId="{ED60CF51-4762-1D4A-EDA1-0179854C8780}"/>
          </ac:spMkLst>
        </pc:spChg>
        <pc:picChg chg="add del mod ord">
          <ac:chgData name="Jack" userId="c197292f-d3ee-4786-af75-dfb94f7ad545" providerId="ADAL" clId="{1F6606D1-ECFA-4F4B-B05F-A0A426743ED6}" dt="2023-02-27T13:07:38.130" v="300"/>
          <ac:picMkLst>
            <pc:docMk/>
            <pc:sldMk cId="2627036516" sldId="296"/>
            <ac:picMk id="2" creationId="{01555702-E36F-A740-6CF9-1E8E1E5DEF60}"/>
          </ac:picMkLst>
        </pc:picChg>
        <pc:picChg chg="add del mod">
          <ac:chgData name="Jack" userId="c197292f-d3ee-4786-af75-dfb94f7ad545" providerId="ADAL" clId="{1F6606D1-ECFA-4F4B-B05F-A0A426743ED6}" dt="2023-02-27T20:25:53.890" v="514"/>
          <ac:picMkLst>
            <pc:docMk/>
            <pc:sldMk cId="2627036516" sldId="296"/>
            <ac:picMk id="6" creationId="{D7CD7C97-7666-38CD-9E98-ACF3E258812B}"/>
          </ac:picMkLst>
        </pc:picChg>
        <pc:picChg chg="del">
          <ac:chgData name="Jack" userId="c197292f-d3ee-4786-af75-dfb94f7ad545" providerId="ADAL" clId="{1F6606D1-ECFA-4F4B-B05F-A0A426743ED6}" dt="2023-02-27T13:00:49.135" v="299"/>
          <ac:picMkLst>
            <pc:docMk/>
            <pc:sldMk cId="2627036516" sldId="296"/>
            <ac:picMk id="7" creationId="{89BFFBF5-F5A8-12FB-5AB6-A5C70B3D2103}"/>
          </ac:picMkLst>
        </pc:picChg>
        <pc:picChg chg="add del mod ord">
          <ac:chgData name="Jack" userId="c197292f-d3ee-4786-af75-dfb94f7ad545" providerId="ADAL" clId="{1F6606D1-ECFA-4F4B-B05F-A0A426743ED6}" dt="2023-02-27T20:45:40.859" v="516"/>
          <ac:picMkLst>
            <pc:docMk/>
            <pc:sldMk cId="2627036516" sldId="296"/>
            <ac:picMk id="8" creationId="{BD27ACD1-E4DC-12F0-7CEF-9516CC44F996}"/>
          </ac:picMkLst>
        </pc:picChg>
        <pc:picChg chg="add del mod">
          <ac:chgData name="Jack" userId="c197292f-d3ee-4786-af75-dfb94f7ad545" providerId="ADAL" clId="{1F6606D1-ECFA-4F4B-B05F-A0A426743ED6}" dt="2023-02-27T20:46:17.914" v="517"/>
          <ac:picMkLst>
            <pc:docMk/>
            <pc:sldMk cId="2627036516" sldId="296"/>
            <ac:picMk id="9" creationId="{1037A6BB-3D81-4A0B-3418-1E2EB8498C28}"/>
          </ac:picMkLst>
        </pc:picChg>
      </pc:sldChg>
      <pc:sldChg chg="addSp delSp modSp mod modTransition modAnim modNotesTx">
        <pc:chgData name="Jack" userId="c197292f-d3ee-4786-af75-dfb94f7ad545" providerId="ADAL" clId="{1F6606D1-ECFA-4F4B-B05F-A0A426743ED6}" dt="2023-02-27T21:56:51.509" v="789" actId="113"/>
        <pc:sldMkLst>
          <pc:docMk/>
          <pc:sldMk cId="66735188" sldId="297"/>
        </pc:sldMkLst>
        <pc:spChg chg="mod">
          <ac:chgData name="Jack" userId="c197292f-d3ee-4786-af75-dfb94f7ad545" providerId="ADAL" clId="{1F6606D1-ECFA-4F4B-B05F-A0A426743ED6}" dt="2023-02-27T21:56:51.509" v="789" actId="113"/>
          <ac:spMkLst>
            <pc:docMk/>
            <pc:sldMk cId="66735188" sldId="297"/>
            <ac:spMk id="2" creationId="{0A261430-D333-F2FF-E298-FFA318300B63}"/>
          </ac:spMkLst>
        </pc:spChg>
        <pc:spChg chg="mod">
          <ac:chgData name="Jack" userId="c197292f-d3ee-4786-af75-dfb94f7ad545" providerId="ADAL" clId="{1F6606D1-ECFA-4F4B-B05F-A0A426743ED6}" dt="2023-02-27T21:35:59.766" v="585" actId="114"/>
          <ac:spMkLst>
            <pc:docMk/>
            <pc:sldMk cId="66735188" sldId="297"/>
            <ac:spMk id="5" creationId="{ED60CF51-4762-1D4A-EDA1-0179854C8780}"/>
          </ac:spMkLst>
        </pc:spChg>
        <pc:picChg chg="add del mod ord">
          <ac:chgData name="Jack" userId="c197292f-d3ee-4786-af75-dfb94f7ad545" providerId="ADAL" clId="{1F6606D1-ECFA-4F4B-B05F-A0A426743ED6}" dt="2023-02-27T13:07:38.130" v="300"/>
          <ac:picMkLst>
            <pc:docMk/>
            <pc:sldMk cId="66735188" sldId="297"/>
            <ac:picMk id="4" creationId="{0114FC9C-945E-A3CF-F72C-1ABBD1DBDBC2}"/>
          </ac:picMkLst>
        </pc:picChg>
        <pc:picChg chg="del">
          <ac:chgData name="Jack" userId="c197292f-d3ee-4786-af75-dfb94f7ad545" providerId="ADAL" clId="{1F6606D1-ECFA-4F4B-B05F-A0A426743ED6}" dt="2023-02-27T13:00:49.135" v="299"/>
          <ac:picMkLst>
            <pc:docMk/>
            <pc:sldMk cId="66735188" sldId="297"/>
            <ac:picMk id="6" creationId="{12A583A5-F1EC-133A-B3E3-E7C310D3E0AE}"/>
          </ac:picMkLst>
        </pc:picChg>
        <pc:picChg chg="add del mod">
          <ac:chgData name="Jack" userId="c197292f-d3ee-4786-af75-dfb94f7ad545" providerId="ADAL" clId="{1F6606D1-ECFA-4F4B-B05F-A0A426743ED6}" dt="2023-02-27T13:17:15.875" v="311"/>
          <ac:picMkLst>
            <pc:docMk/>
            <pc:sldMk cId="66735188" sldId="297"/>
            <ac:picMk id="8" creationId="{113EDBAE-FFE8-38A1-D7C3-1EEA3C3BA93C}"/>
          </ac:picMkLst>
        </pc:picChg>
        <pc:picChg chg="add del mod">
          <ac:chgData name="Jack" userId="c197292f-d3ee-4786-af75-dfb94f7ad545" providerId="ADAL" clId="{1F6606D1-ECFA-4F4B-B05F-A0A426743ED6}" dt="2023-02-27T20:25:53.890" v="514"/>
          <ac:picMkLst>
            <pc:docMk/>
            <pc:sldMk cId="66735188" sldId="297"/>
            <ac:picMk id="9" creationId="{E76D884D-E13B-3E6C-77EA-6F58CB198A14}"/>
          </ac:picMkLst>
        </pc:picChg>
        <pc:picChg chg="add del mod ord">
          <ac:chgData name="Jack" userId="c197292f-d3ee-4786-af75-dfb94f7ad545" providerId="ADAL" clId="{1F6606D1-ECFA-4F4B-B05F-A0A426743ED6}" dt="2023-02-27T20:45:40.859" v="516"/>
          <ac:picMkLst>
            <pc:docMk/>
            <pc:sldMk cId="66735188" sldId="297"/>
            <ac:picMk id="12" creationId="{C3AD4081-26DE-E146-C164-8898EAF391F4}"/>
          </ac:picMkLst>
        </pc:picChg>
        <pc:picChg chg="add del mod">
          <ac:chgData name="Jack" userId="c197292f-d3ee-4786-af75-dfb94f7ad545" providerId="ADAL" clId="{1F6606D1-ECFA-4F4B-B05F-A0A426743ED6}" dt="2023-02-27T20:46:17.914" v="517"/>
          <ac:picMkLst>
            <pc:docMk/>
            <pc:sldMk cId="66735188" sldId="297"/>
            <ac:picMk id="13" creationId="{CD517A59-DC80-2F53-D1AD-E29EE15667DC}"/>
          </ac:picMkLst>
        </pc:picChg>
      </pc:sldChg>
      <pc:sldChg chg="addSp delSp modSp mod modTransition modAnim modNotesTx">
        <pc:chgData name="Jack" userId="c197292f-d3ee-4786-af75-dfb94f7ad545" providerId="ADAL" clId="{1F6606D1-ECFA-4F4B-B05F-A0A426743ED6}" dt="2023-02-27T21:54:17.907" v="772" actId="255"/>
        <pc:sldMkLst>
          <pc:docMk/>
          <pc:sldMk cId="1293224668" sldId="298"/>
        </pc:sldMkLst>
        <pc:spChg chg="mod">
          <ac:chgData name="Jack" userId="c197292f-d3ee-4786-af75-dfb94f7ad545" providerId="ADAL" clId="{1F6606D1-ECFA-4F4B-B05F-A0A426743ED6}" dt="2023-02-27T21:54:17.907" v="772" actId="255"/>
          <ac:spMkLst>
            <pc:docMk/>
            <pc:sldMk cId="1293224668" sldId="298"/>
            <ac:spMk id="2" creationId="{0A261430-D333-F2FF-E298-FFA318300B63}"/>
          </ac:spMkLst>
        </pc:spChg>
        <pc:spChg chg="mod">
          <ac:chgData name="Jack" userId="c197292f-d3ee-4786-af75-dfb94f7ad545" providerId="ADAL" clId="{1F6606D1-ECFA-4F4B-B05F-A0A426743ED6}" dt="2023-02-27T21:53:53.304" v="768" actId="1076"/>
          <ac:spMkLst>
            <pc:docMk/>
            <pc:sldMk cId="1293224668" sldId="298"/>
            <ac:spMk id="5" creationId="{ED60CF51-4762-1D4A-EDA1-0179854C8780}"/>
          </ac:spMkLst>
        </pc:spChg>
        <pc:picChg chg="add del mod">
          <ac:chgData name="Jack" userId="c197292f-d3ee-4786-af75-dfb94f7ad545" providerId="ADAL" clId="{1F6606D1-ECFA-4F4B-B05F-A0A426743ED6}" dt="2023-02-27T20:25:53.890" v="514"/>
          <ac:picMkLst>
            <pc:docMk/>
            <pc:sldMk cId="1293224668" sldId="298"/>
            <ac:picMk id="10" creationId="{212BA946-18C0-6A5C-578C-232775F04D0E}"/>
          </ac:picMkLst>
        </pc:picChg>
        <pc:picChg chg="add del mod">
          <ac:chgData name="Jack" userId="c197292f-d3ee-4786-af75-dfb94f7ad545" providerId="ADAL" clId="{1F6606D1-ECFA-4F4B-B05F-A0A426743ED6}" dt="2023-02-27T20:45:40.859" v="516"/>
          <ac:picMkLst>
            <pc:docMk/>
            <pc:sldMk cId="1293224668" sldId="298"/>
            <ac:picMk id="13" creationId="{43105184-45DE-5847-C4B5-B9A5306B9B7E}"/>
          </ac:picMkLst>
        </pc:picChg>
        <pc:picChg chg="add del mod">
          <ac:chgData name="Jack" userId="c197292f-d3ee-4786-af75-dfb94f7ad545" providerId="ADAL" clId="{1F6606D1-ECFA-4F4B-B05F-A0A426743ED6}" dt="2023-02-27T20:46:17.914" v="517"/>
          <ac:picMkLst>
            <pc:docMk/>
            <pc:sldMk cId="1293224668" sldId="298"/>
            <ac:picMk id="14" creationId="{1E168BC6-9521-101C-FF65-D129A65595A0}"/>
          </ac:picMkLst>
        </pc:picChg>
        <pc:inkChg chg="add">
          <ac:chgData name="Jack" userId="c197292f-d3ee-4786-af75-dfb94f7ad545" providerId="ADAL" clId="{1F6606D1-ECFA-4F4B-B05F-A0A426743ED6}" dt="2023-02-27T11:48:14.705" v="186"/>
          <ac:inkMkLst>
            <pc:docMk/>
            <pc:sldMk cId="1293224668" sldId="298"/>
            <ac:inkMk id="3" creationId="{76608CD8-D294-FA07-AB7D-F233C98D9D77}"/>
          </ac:inkMkLst>
        </pc:inkChg>
        <pc:inkChg chg="add">
          <ac:chgData name="Jack" userId="c197292f-d3ee-4786-af75-dfb94f7ad545" providerId="ADAL" clId="{1F6606D1-ECFA-4F4B-B05F-A0A426743ED6}" dt="2023-02-27T11:48:14.705" v="186"/>
          <ac:inkMkLst>
            <pc:docMk/>
            <pc:sldMk cId="1293224668" sldId="298"/>
            <ac:inkMk id="4" creationId="{10D05315-8FB5-D6AC-1163-B8E55E93E542}"/>
          </ac:inkMkLst>
        </pc:inkChg>
        <pc:inkChg chg="add">
          <ac:chgData name="Jack" userId="c197292f-d3ee-4786-af75-dfb94f7ad545" providerId="ADAL" clId="{1F6606D1-ECFA-4F4B-B05F-A0A426743ED6}" dt="2023-02-27T11:48:14.705" v="186"/>
          <ac:inkMkLst>
            <pc:docMk/>
            <pc:sldMk cId="1293224668" sldId="298"/>
            <ac:inkMk id="6" creationId="{D66B7FF4-C820-0182-92AB-2982C3690FE3}"/>
          </ac:inkMkLst>
        </pc:inkChg>
        <pc:inkChg chg="add">
          <ac:chgData name="Jack" userId="c197292f-d3ee-4786-af75-dfb94f7ad545" providerId="ADAL" clId="{1F6606D1-ECFA-4F4B-B05F-A0A426743ED6}" dt="2023-02-27T11:51:22.761" v="187"/>
          <ac:inkMkLst>
            <pc:docMk/>
            <pc:sldMk cId="1293224668" sldId="298"/>
            <ac:inkMk id="7" creationId="{9507379A-38B9-7E07-3575-EE13B35DCB79}"/>
          </ac:inkMkLst>
        </pc:inkChg>
      </pc:sldChg>
      <pc:sldChg chg="modSp del mod ord modTransition">
        <pc:chgData name="Jack" userId="c197292f-d3ee-4786-af75-dfb94f7ad545" providerId="ADAL" clId="{1F6606D1-ECFA-4F4B-B05F-A0A426743ED6}" dt="2023-02-27T19:50:49.585" v="423" actId="2696"/>
        <pc:sldMkLst>
          <pc:docMk/>
          <pc:sldMk cId="764650014" sldId="299"/>
        </pc:sldMkLst>
        <pc:spChg chg="mod">
          <ac:chgData name="Jack" userId="c197292f-d3ee-4786-af75-dfb94f7ad545" providerId="ADAL" clId="{1F6606D1-ECFA-4F4B-B05F-A0A426743ED6}" dt="2023-02-27T19:50:20.732" v="422" actId="20577"/>
          <ac:spMkLst>
            <pc:docMk/>
            <pc:sldMk cId="764650014" sldId="299"/>
            <ac:spMk id="2" creationId="{0A261430-D333-F2FF-E298-FFA318300B63}"/>
          </ac:spMkLst>
        </pc:spChg>
      </pc:sldChg>
      <pc:sldChg chg="modSp add mod">
        <pc:chgData name="Jack" userId="c197292f-d3ee-4786-af75-dfb94f7ad545" providerId="ADAL" clId="{1F6606D1-ECFA-4F4B-B05F-A0A426743ED6}" dt="2023-02-27T21:55:04.602" v="778" actId="113"/>
        <pc:sldMkLst>
          <pc:docMk/>
          <pc:sldMk cId="1207479516" sldId="299"/>
        </pc:sldMkLst>
        <pc:spChg chg="mod">
          <ac:chgData name="Jack" userId="c197292f-d3ee-4786-af75-dfb94f7ad545" providerId="ADAL" clId="{1F6606D1-ECFA-4F4B-B05F-A0A426743ED6}" dt="2023-02-27T21:55:04.602" v="778" actId="113"/>
          <ac:spMkLst>
            <pc:docMk/>
            <pc:sldMk cId="1207479516" sldId="299"/>
            <ac:spMk id="2" creationId="{0A261430-D333-F2FF-E298-FFA318300B63}"/>
          </ac:spMkLst>
        </pc:spChg>
        <pc:spChg chg="mod">
          <ac:chgData name="Jack" userId="c197292f-d3ee-4786-af75-dfb94f7ad545" providerId="ADAL" clId="{1F6606D1-ECFA-4F4B-B05F-A0A426743ED6}" dt="2023-02-27T21:48:52.934" v="752" actId="114"/>
          <ac:spMkLst>
            <pc:docMk/>
            <pc:sldMk cId="1207479516" sldId="299"/>
            <ac:spMk id="5" creationId="{ED60CF51-4762-1D4A-EDA1-0179854C8780}"/>
          </ac:spMkLst>
        </pc:spChg>
      </pc:sldChg>
      <pc:sldChg chg="modSp add mod">
        <pc:chgData name="Jack" userId="c197292f-d3ee-4786-af75-dfb94f7ad545" providerId="ADAL" clId="{1F6606D1-ECFA-4F4B-B05F-A0A426743ED6}" dt="2023-02-27T21:55:17.538" v="779" actId="113"/>
        <pc:sldMkLst>
          <pc:docMk/>
          <pc:sldMk cId="1995839221" sldId="300"/>
        </pc:sldMkLst>
        <pc:spChg chg="mod">
          <ac:chgData name="Jack" userId="c197292f-d3ee-4786-af75-dfb94f7ad545" providerId="ADAL" clId="{1F6606D1-ECFA-4F4B-B05F-A0A426743ED6}" dt="2023-02-27T21:55:17.538" v="779" actId="113"/>
          <ac:spMkLst>
            <pc:docMk/>
            <pc:sldMk cId="1995839221" sldId="300"/>
            <ac:spMk id="2" creationId="{0A261430-D333-F2FF-E298-FFA318300B63}"/>
          </ac:spMkLst>
        </pc:spChg>
        <pc:spChg chg="mod">
          <ac:chgData name="Jack" userId="c197292f-d3ee-4786-af75-dfb94f7ad545" providerId="ADAL" clId="{1F6606D1-ECFA-4F4B-B05F-A0A426743ED6}" dt="2023-02-27T21:49:15.638" v="756" actId="114"/>
          <ac:spMkLst>
            <pc:docMk/>
            <pc:sldMk cId="1995839221" sldId="300"/>
            <ac:spMk id="5" creationId="{ED60CF51-4762-1D4A-EDA1-0179854C8780}"/>
          </ac:spMkLst>
        </pc:spChg>
      </pc:sldChg>
      <pc:sldChg chg="modSp add mod">
        <pc:chgData name="Jack" userId="c197292f-d3ee-4786-af75-dfb94f7ad545" providerId="ADAL" clId="{1F6606D1-ECFA-4F4B-B05F-A0A426743ED6}" dt="2023-02-27T21:55:25.852" v="780" actId="113"/>
        <pc:sldMkLst>
          <pc:docMk/>
          <pc:sldMk cId="1478309227" sldId="301"/>
        </pc:sldMkLst>
        <pc:spChg chg="mod">
          <ac:chgData name="Jack" userId="c197292f-d3ee-4786-af75-dfb94f7ad545" providerId="ADAL" clId="{1F6606D1-ECFA-4F4B-B05F-A0A426743ED6}" dt="2023-02-27T21:55:25.852" v="780" actId="113"/>
          <ac:spMkLst>
            <pc:docMk/>
            <pc:sldMk cId="1478309227" sldId="301"/>
            <ac:spMk id="2" creationId="{0A261430-D333-F2FF-E298-FFA318300B63}"/>
          </ac:spMkLst>
        </pc:spChg>
        <pc:spChg chg="mod">
          <ac:chgData name="Jack" userId="c197292f-d3ee-4786-af75-dfb94f7ad545" providerId="ADAL" clId="{1F6606D1-ECFA-4F4B-B05F-A0A426743ED6}" dt="2023-02-27T21:49:49.670" v="761" actId="114"/>
          <ac:spMkLst>
            <pc:docMk/>
            <pc:sldMk cId="1478309227" sldId="301"/>
            <ac:spMk id="5" creationId="{ED60CF51-4762-1D4A-EDA1-0179854C878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Squat LVP</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scatterChart>
        <c:scatterStyle val="lineMarker"/>
        <c:varyColors val="0"/>
        <c:ser>
          <c:idx val="0"/>
          <c:order val="0"/>
          <c:spPr>
            <a:ln w="25400" cap="rnd">
              <a:noFill/>
              <a:round/>
            </a:ln>
            <a:effectLst>
              <a:outerShdw blurRad="57150" dist="19050" dir="5400000" algn="ctr" rotWithShape="0">
                <a:srgbClr val="000000">
                  <a:alpha val="63000"/>
                </a:srgbClr>
              </a:outerShdw>
            </a:effectLst>
          </c:spPr>
          <c:marker>
            <c:symbol val="circle"/>
            <c:size val="6"/>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9525" cap="rnd">
                <a:solidFill>
                  <a:schemeClr val="accent3"/>
                </a:solidFill>
                <a:round/>
              </a:ln>
              <a:effectLst>
                <a:outerShdw blurRad="57150" dist="19050" dir="5400000" algn="ctr" rotWithShape="0">
                  <a:srgbClr val="000000">
                    <a:alpha val="63000"/>
                  </a:srgbClr>
                </a:outerShdw>
              </a:effectLst>
            </c:spPr>
          </c:marker>
          <c:trendline>
            <c:spPr>
              <a:ln w="19050" cap="rnd">
                <a:solidFill>
                  <a:schemeClr val="accent3"/>
                </a:solidFill>
                <a:prstDash val="sysDash"/>
              </a:ln>
              <a:effectLst/>
            </c:spPr>
            <c:trendlineType val="linear"/>
            <c:dispRSqr val="0"/>
            <c:dispEq val="0"/>
          </c:trendline>
          <c:xVal>
            <c:numRef>
              <c:f>Sheet1!$B$2:$B$7</c:f>
              <c:numCache>
                <c:formatCode>General</c:formatCode>
                <c:ptCount val="6"/>
                <c:pt idx="0">
                  <c:v>20</c:v>
                </c:pt>
                <c:pt idx="1">
                  <c:v>40</c:v>
                </c:pt>
                <c:pt idx="2">
                  <c:v>60</c:v>
                </c:pt>
                <c:pt idx="3">
                  <c:v>80</c:v>
                </c:pt>
                <c:pt idx="4">
                  <c:v>90</c:v>
                </c:pt>
                <c:pt idx="5">
                  <c:v>100</c:v>
                </c:pt>
              </c:numCache>
            </c:numRef>
          </c:xVal>
          <c:yVal>
            <c:numRef>
              <c:f>Sheet1!$C$2:$C$7</c:f>
              <c:numCache>
                <c:formatCode>General</c:formatCode>
                <c:ptCount val="6"/>
                <c:pt idx="0">
                  <c:v>1.03</c:v>
                </c:pt>
                <c:pt idx="1">
                  <c:v>0.98</c:v>
                </c:pt>
                <c:pt idx="2">
                  <c:v>0.84</c:v>
                </c:pt>
                <c:pt idx="3">
                  <c:v>0.68</c:v>
                </c:pt>
                <c:pt idx="4">
                  <c:v>0.53</c:v>
                </c:pt>
              </c:numCache>
            </c:numRef>
          </c:yVal>
          <c:smooth val="0"/>
          <c:extLst>
            <c:ext xmlns:c16="http://schemas.microsoft.com/office/drawing/2014/chart" uri="{C3380CC4-5D6E-409C-BE32-E72D297353CC}">
              <c16:uniqueId val="{00000001-10C0-4875-964C-165573B0A699}"/>
            </c:ext>
          </c:extLst>
        </c:ser>
        <c:dLbls>
          <c:showLegendKey val="0"/>
          <c:showVal val="0"/>
          <c:showCatName val="0"/>
          <c:showSerName val="0"/>
          <c:showPercent val="0"/>
          <c:showBubbleSize val="0"/>
        </c:dLbls>
        <c:axId val="323428431"/>
        <c:axId val="323417199"/>
      </c:scatterChart>
      <c:valAx>
        <c:axId val="323428431"/>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r>
                  <a:rPr lang="en-GB"/>
                  <a:t>Load (kg)</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323417199"/>
        <c:crosses val="autoZero"/>
        <c:crossBetween val="midCat"/>
      </c:valAx>
      <c:valAx>
        <c:axId val="323417199"/>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r>
                  <a:rPr lang="en-GB"/>
                  <a:t>Velocity (m/s)</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323428431"/>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Dead lift FVP</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scatterChart>
        <c:scatterStyle val="lineMarker"/>
        <c:varyColors val="0"/>
        <c:ser>
          <c:idx val="0"/>
          <c:order val="0"/>
          <c:spPr>
            <a:ln w="25400" cap="rnd">
              <a:noFill/>
              <a:round/>
            </a:ln>
            <a:effectLst>
              <a:outerShdw blurRad="57150" dist="19050" dir="5400000" algn="ctr" rotWithShape="0">
                <a:srgbClr val="000000">
                  <a:alpha val="63000"/>
                </a:srgbClr>
              </a:outerShdw>
            </a:effectLst>
          </c:spPr>
          <c:marker>
            <c:symbol val="circle"/>
            <c:size val="6"/>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9525" cap="rnd">
                <a:solidFill>
                  <a:schemeClr val="accent3"/>
                </a:solidFill>
                <a:round/>
              </a:ln>
              <a:effectLst>
                <a:outerShdw blurRad="57150" dist="19050" dir="5400000" algn="ctr" rotWithShape="0">
                  <a:srgbClr val="000000">
                    <a:alpha val="63000"/>
                  </a:srgbClr>
                </a:outerShdw>
              </a:effectLst>
            </c:spPr>
          </c:marker>
          <c:trendline>
            <c:spPr>
              <a:ln w="19050" cap="rnd">
                <a:solidFill>
                  <a:schemeClr val="accent3"/>
                </a:solidFill>
                <a:prstDash val="sysDash"/>
              </a:ln>
              <a:effectLst/>
            </c:spPr>
            <c:trendlineType val="linear"/>
            <c:dispRSqr val="0"/>
            <c:dispEq val="0"/>
          </c:trendline>
          <c:xVal>
            <c:numRef>
              <c:f>Sheet1!$B$3:$B$8</c:f>
              <c:numCache>
                <c:formatCode>General</c:formatCode>
                <c:ptCount val="6"/>
                <c:pt idx="0">
                  <c:v>32</c:v>
                </c:pt>
                <c:pt idx="1">
                  <c:v>64</c:v>
                </c:pt>
                <c:pt idx="2">
                  <c:v>96</c:v>
                </c:pt>
                <c:pt idx="3">
                  <c:v>128</c:v>
                </c:pt>
                <c:pt idx="4">
                  <c:v>144</c:v>
                </c:pt>
                <c:pt idx="5">
                  <c:v>160</c:v>
                </c:pt>
              </c:numCache>
            </c:numRef>
          </c:xVal>
          <c:yVal>
            <c:numRef>
              <c:f>Sheet1!$C$3:$C$8</c:f>
              <c:numCache>
                <c:formatCode>General</c:formatCode>
                <c:ptCount val="6"/>
                <c:pt idx="0">
                  <c:v>1</c:v>
                </c:pt>
                <c:pt idx="1">
                  <c:v>1.04</c:v>
                </c:pt>
                <c:pt idx="2">
                  <c:v>0.78</c:v>
                </c:pt>
                <c:pt idx="3">
                  <c:v>0.49</c:v>
                </c:pt>
                <c:pt idx="4">
                  <c:v>0.33</c:v>
                </c:pt>
              </c:numCache>
            </c:numRef>
          </c:yVal>
          <c:smooth val="0"/>
          <c:extLst>
            <c:ext xmlns:c16="http://schemas.microsoft.com/office/drawing/2014/chart" uri="{C3380CC4-5D6E-409C-BE32-E72D297353CC}">
              <c16:uniqueId val="{00000001-C9C1-4766-B76F-BBD35D0EC329}"/>
            </c:ext>
          </c:extLst>
        </c:ser>
        <c:dLbls>
          <c:showLegendKey val="0"/>
          <c:showVal val="0"/>
          <c:showCatName val="0"/>
          <c:showSerName val="0"/>
          <c:showPercent val="0"/>
          <c:showBubbleSize val="0"/>
        </c:dLbls>
        <c:axId val="631909791"/>
        <c:axId val="631909375"/>
      </c:scatterChart>
      <c:valAx>
        <c:axId val="631909791"/>
        <c:scaling>
          <c:orientation val="minMax"/>
        </c:scaling>
        <c:delete val="0"/>
        <c:axPos val="b"/>
        <c:majorGridlines>
          <c:spPr>
            <a:ln w="9525" cap="flat" cmpd="sng" algn="ctr">
              <a:solidFill>
                <a:schemeClr val="lt1">
                  <a:lumMod val="95000"/>
                  <a:alpha val="10000"/>
                </a:schemeClr>
              </a:solidFill>
              <a:round/>
            </a:ln>
            <a:effectLst/>
          </c:spPr>
        </c:majorGridlines>
        <c:title>
          <c:tx>
            <c:rich>
              <a:bodyPr rot="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r>
                  <a:rPr lang="en-GB"/>
                  <a:t>Load (kg)</a:t>
                </a:r>
              </a:p>
            </c:rich>
          </c:tx>
          <c:overlay val="0"/>
          <c:spPr>
            <a:noFill/>
            <a:ln>
              <a:noFill/>
            </a:ln>
            <a:effectLst/>
          </c:spPr>
          <c:txPr>
            <a:bodyPr rot="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631909375"/>
        <c:crosses val="autoZero"/>
        <c:crossBetween val="midCat"/>
      </c:valAx>
      <c:valAx>
        <c:axId val="631909375"/>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r>
                  <a:rPr lang="en-GB"/>
                  <a:t>Velocity (m/s)</a:t>
                </a:r>
              </a:p>
            </c:rich>
          </c:tx>
          <c:overlay val="0"/>
          <c:spPr>
            <a:noFill/>
            <a:ln>
              <a:noFill/>
            </a:ln>
            <a:effectLst/>
          </c:spPr>
          <c:txPr>
            <a:bodyPr rot="-5400000" spcFirstLastPara="1" vertOverflow="ellipsis" vert="horz" wrap="square" anchor="ctr" anchorCtr="1"/>
            <a:lstStyle/>
            <a:p>
              <a:pPr>
                <a:defRPr sz="900" b="1" i="0" u="none" strike="noStrike" kern="1200" cap="all" baseline="0">
                  <a:solidFill>
                    <a:schemeClr val="lt1">
                      <a:lumMod val="7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50000"/>
              </a:schemeClr>
            </a:solidFill>
          </a:ln>
          <a:effectLst/>
        </c:spPr>
        <c:txPr>
          <a:bodyPr rot="-60000000" spcFirstLastPara="1" vertOverflow="ellipsis" vert="horz" wrap="square" anchor="ctr" anchorCtr="1"/>
          <a:lstStyle/>
          <a:p>
            <a:pPr>
              <a:defRPr sz="900" b="0" i="0" u="none" strike="noStrike" kern="1200" baseline="0">
                <a:solidFill>
                  <a:schemeClr val="lt1">
                    <a:lumMod val="75000"/>
                  </a:schemeClr>
                </a:solidFill>
                <a:latin typeface="+mn-lt"/>
                <a:ea typeface="+mn-ea"/>
                <a:cs typeface="+mn-cs"/>
              </a:defRPr>
            </a:pPr>
            <a:endParaRPr lang="en-US"/>
          </a:p>
        </c:txPr>
        <c:crossAx val="631909791"/>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withinLinear" id="16">
  <a:schemeClr val="accent3"/>
</cs:colorStyle>
</file>

<file path=ppt/charts/colors2.xml><?xml version="1.0" encoding="utf-8"?>
<cs:colorStyle xmlns:cs="http://schemas.microsoft.com/office/drawing/2012/chartStyle" xmlns:a="http://schemas.openxmlformats.org/drawingml/2006/main" meth="withinLinear" id="16">
  <a:schemeClr val="accent3"/>
</cs:colorStyle>
</file>

<file path=ppt/charts/style1.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900"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9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48">
  <cs:axisTitle>
    <cs:lnRef idx="0"/>
    <cs:fillRef idx="0"/>
    <cs:effectRef idx="0"/>
    <cs:fontRef idx="minor">
      <a:schemeClr val="lt1">
        <a:lumMod val="75000"/>
      </a:schemeClr>
    </cs:fontRef>
    <cs:defRPr sz="900" b="1" kern="1200" cap="all"/>
  </cs:axisTitle>
  <cs:categoryAxis>
    <cs:lnRef idx="0"/>
    <cs:fillRef idx="0"/>
    <cs:effectRef idx="0"/>
    <cs:fontRef idx="minor">
      <a:schemeClr val="lt1">
        <a:lumMod val="75000"/>
      </a:schemeClr>
    </cs:fontRef>
    <cs:spPr>
      <a:ln w="9525" cap="flat" cmpd="sng" algn="ctr">
        <a:solidFill>
          <a:schemeClr val="lt1">
            <a:lumMod val="50000"/>
          </a:schemeClr>
        </a:solidFill>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7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7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spPr>
      <a:ln w="9525" cap="flat" cmpd="sng" algn="ctr">
        <a:solidFill>
          <a:schemeClr val="lt1">
            <a:lumMod val="50000"/>
          </a:schemeClr>
        </a:solidFill>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75000"/>
      </a:schemeClr>
    </cs:fontRef>
    <cs:spPr>
      <a:ln w="9525" cap="flat" cmpd="sng" algn="ctr">
        <a:solidFill>
          <a:schemeClr val="lt1">
            <a:lumMod val="50000"/>
          </a:schemeClr>
        </a:solidFill>
      </a:ln>
    </cs:spPr>
    <cs:defRPr sz="900" kern="1200"/>
  </cs:valueAxis>
  <cs:wall>
    <cs:lnRef idx="0"/>
    <cs:fillRef idx="0"/>
    <cs:effectRef idx="0"/>
    <cs:fontRef idx="minor">
      <a:schemeClr val="tx1"/>
    </cs:fontRef>
  </cs:wall>
</cs:chartStyle>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25:04.424"/>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24236 8167 0,'159'-53'78,"-124"53"-62,-18 0 62,1 0-63,0 0 1,-1 0 0,1 0 15,35 0-15,0 0-1,17 0 1,-34 0-1,34 0 1,-34 0 0,-19 0-1,36 0 1,-18 0 0,1 0-1,-1 0 1,-17 0-1,-1 0 17,1 0-1,17 0 0,-17 0-15,-1 0-1,1 0 1,0 0 0,-1 0-1,1 0 1,0 0 0,-1 0-1,36 0 1,-35 0-1,17 0 1,-17 0 15,-1 0 1,1 0-1,0 0 16,-1 0 0,1 0-16,17 0-31,-17 0 31,-1 0-31,19 18 16,-1-18 15,0 0-31,-17 0 16,35 0-1,0 0 1,-36 0-1,1 17 17,-18 1 171,0 17-203,-35-17 15,-36-18 1,1 35 0,17-17-1,17-18 1,-16 0 0,-1 17-1,0-17-15,-106 0 16,-53 0-1,-17 0 1,53 0 0,52 0-1,54 0 17,-54 0-17,36 0 1,-71 0-1,-70 0 1,141 0-16,17 0 16,-70 0-1,123 0 1,36 0 78,105 0-79,36 0 1,229 18 0,-35-18-1,-53 0 1,-71 0-1,-141 0-15,18 0 16,-35 0 0,-18 0-1,-36 0 1,36 0 0,-35 0-1,35 0 1,0 0-1,-18 0 1,0 0 0,-17 0-1,17 0 1,0 0 0,1 0-1,-1 0 1,0 0 15,1 0-15,-1 0-1,-17 0 1,-36 0 296,-35 0-296,35 0 0,-35 0-16,-105 0 15,-72 0 17,36 0-17,53 0 1,35 0-1,53 0 1,36 0 0,-18 0-1,17 0-15,-53 0 16,54 0 0,-19 0-1,1 0 1,18 0-1,-1 0 1,0 0 0,1 0 31,17-18-32,0 1 1,17-36-1,1 53-15,141-53 16,-1 18 0,54 17-1,35 18 1,18 0 0,-36 0-1,-70 0 1,-18 0-1,-124 0 1,54 0 0,-1 0 15,-17 0-31,89 18 16,-1-18-1,-53 0 1,-18 0-1,-52 0 1,0 0 0,-89 17 171,1-17-187,-36 0 16,-124 0-1,89 0 1,53 0 0,53 0-1,176 0 110,106 0-109,-71 0 0,230 0-1,-53 0 1,-89 18-1,-158-18 1,-53 0 0,-35 0-1,-89 35 63,-52-35-62,-18 18-16,-212-18 16,-18 0-1,89 0 1,-71 0 15,18 17-15,88-17-1,159 0-15,18 0 16,17 0 0,35 0-1,106 18 95,106-18-95,18 53 1,35-35-16,211-18 16,-105 35-1,-141-35 1,-89 0-1,-70 0 1,-35 0 0,17 0-1,-17 0 1,-36 0 62,-123 17-62,18 1-16,-54 17 31,-34-35-15,17 0-1,158 0 1,19 0-1,52 0 79,88 0-78,89 0-16,194 0 15,17 0 1,-247 0 0,-158 0-1,35 0 32,-18 0-31,-17 0-1,70-17 1,-70 17 0,17 0-1,-17 0-15,-1 0 16,1 0 0,-71-18 62,-141 18-63,18 0-15,-212-53 32,105 53-17,142 0 1,106 0-16,70-17 78,89-1-62,-1 0-16,1-35 15,211 36 1,-35-19-1,-124 36 1,-88-35 0,-53 35-1,1-17 1,-1 17 15,36-18-15,-36 0-1,0 18 1,-105 0 78,-19 0-79,-34 0-15,-53 0 16,123 0-16,0 0 31,17 0-15,89-35 93,71 0-109,-71 35 16,53-18 0,-71 18-16,0 0 15,-53 0 79,-70 0-78,-35 0-1,-124 0 1,70 0-1,72 0 1,69 0 0,-17 0-1,36 0-15,-54 0 16,1 0 0,34 0-1,107-35 79,88 35-78,-53 0-1,17 0-15,-35 0 16,0 0-16,54 0 15,-125 0 1,1 0 0,17 0-1,-70 0 95,0 0-95,-18 0-15,-18 0 16,53 0 0,71 0 77,-17 0-93,52 0 16,71 0 0,-107 0-1,-87 17 110,-18-17-109,18 18-16,0 0 15,-1-1 1,89-17 93,-17 0-109,-1 0 16,-17 0 0,17 0 15,-18 0-15,1 0-1,17 18 1,-70 0 78,0-1-94,17 1 31,1-18-31,52 0 94,-18 0-79,1 0 1,0 0 15,-18 18 63,-36-1-94,1 1 31,18-18-31,-1 17 16,36 1 77,34-18-77,90 0 0,-125 18-1,-34-1 126,-36 1-125,0 0-16,35-18 15,0 17-15,36-17 125,17 0-78,-17 0 0,-53 18 0,-1-18-32,19 0 1,-1 18 0,1-18-1,52 0 63,18 0-78,106 0 16,-89 0 0,-52 0-1,-36 0 126,-17 17-125,0-17-16,-54 18 15,19-18 1,-1 17-1,18-17 1,36 0 0,-36 18-1,106-18 126,0 0-141,-36 0 16,-17 18-1,18-18 1,-53 0 156,-36 0-172,18 0 15,-17 0-15,34 0 16,-52 0 0,18 0-16,-107 0 15,18 0 1,36 0-1,-1 0 17,72 0-17,-19 0 1,-35 0 0,-35 0-1,-35 0 1,-1 0-1,54 0 1,-1 0 0,89 0-16,-88 0 15,34 0 1,19 0 0,-1 0-1,36 0 1,-18 0-1,35 0 1,-17 0 0,17 0 15,-17 17-15,0-17-1,-36 0 1,1 0-16,17 0 15,-18 0 1,54 0 0,-54 0-1,18 0 1,-17 0 0,-1 0-1,18 0 1,-17 0-1,34 0 1,-17 0 0,36 0 15,-1 0-31,-17 0 16,17 0-1,-17 0 16,17 0-15,1 0 0,-19 0 15,19 0-15,-1 0 30,-17 0-30,0 0 0,-1 0-1,-34 0 1,52 0 0,0 0-1,1 0 1,-18 0-1,-1 0 1,19 0 0,-36 0-1,-18 0 1,54 0 0,-1 0-1,-17 0 1,17 0-1,-17 0 1,17 0 0,36 0 234,-1 0-235,1 0 1,35 0 0,-35 0-1,-54 0 188,-17 18-203,18-18 16,0 0 0,-124 0-1,88 0-15,-34 0 16,-19 0-1,54 0 1,52 0 0,0 0-1,-17 0 1,0 0 0,17 0-1,1 0 1,-1 0 62,-17 0 234,17 0-280,18-35-17,0 17 1,0-17 0,0 0-1,0-1 16,0 19-31,0-1 16,0-17 0,0 17-1,0 0 17,0-17-17,0 18 16,18 17-15,-18-18 0,17-17-1,-17 17 17,18 0 14,0 18-14,-18-17-17,35-1 17,0 0-17,0 1 1,1 17-1,52 0 1,35-53 0,-35 53-1,-17 0 1,88 0 0,52 0-1,1 0 1,0 0-1,-71 17 1,-123-17 0,17 0-1,-18 0 1,36 0 0,0 18-1,-35-18 1,52 0-1,-34 18 1,34-18 0,-17 0-1,0 35 1,-18-35 15,-17 0-31,70 0 16,-52 0-1,16 0 1,-34 0 15,17 0-15,-17 0 0,17 0-1,-17 0 1,17 0-1,-17 0 1,-1 0 0,1 0-16,0 0 15,-1 0 1,-34 0 156,-36 0-172,-18 0 15,18 0 1,-17 0-16,-142 0 16,18 0-1,71 0 1,70 0 0,35 0-1,-35 0 1,-17 0-1,52 0 1,-35 0 0,0 0 15,36 0-31,-19 0 16,-17 0-1,-17 0 1,-1 0-1,36 0 1,17 0 0,-17 0-1,17 0 1,1 0 0,-19 0-1,1 0 1,18 0-1,-1 0 1,0 0 15,-17 0 1,0 0-17,-18 0 16,0 0-15,35 0-16,1 0 16,-19 0-1,1 0 1,17 0 0,1 0-16,-1 0 15,-35 0 16,36 0 1,-19 0-17,19 0 32,-1 0-31,0 0-1,1 0 1,-1 0 0,-17 0 31,17 0-16,1 0-16,-19 0 17,19 0 124,-1 0-94,0 0-46,1 0 31,-1 0-31,-17 0 15,17 0-31,1 18 47,34-18 140,1 0-171,35 0-16,0 0 15,35 0 1,-18 0 0,36 0-1,-18 0 1,-17 0 0,0 0-16,17 0 15,0 0 1,-18 0-1,-17 0 1,18 0 15,-18 0-15,-18 0 0,0 0-1,18 0 1,0 0-1,0 0 1,-18 0-16,1 0 16,-1 0-16,53 0 15,0 0 1,-17 0 0,-36 0-1,18 0 1,0 0-1,18 0 1,-1 0 0,-17 0 15,-18 0-15,1 0-1,-1 0-15,35 0 31,1 0-31,0 0 16,17 0 0,-18 0-1,-17 0 1,0 0 0,-18 0-1,36 0 1,17 0-1,-35 0 1,-18 0 15,1 0-31,-1 0 16,-17 0 0,17 0-1,0 0 1,0 0-1,-17 0 1,0 0 0,35 0-1,0 0 17,-36 0-17,1 0 1,-1 0-16,19 0 31,-1 0-15,-17 0-1</inkml:trace>
</inkml:ink>
</file>

<file path=ppt/ink/ink2.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25:10.622"/>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30304 106 0</inkml:trace>
</inkml:ink>
</file>

<file path=ppt/ink/ink3.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33:53.743"/>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13300 15769 0,'35'0'109,"-17"0"-93,35 0-16,-18 0 15,18 0-15,17 0 16,-17 0-16,71 0 16,87 0-1,1 0 1,-89 0 0,-17 0 15,-35 0-16,-1 0 1,-17 0 0,0 0-1,0 0 1,18 0 0,-1 0-1,1 0-15,52 0 16,1 0-1,-36 0 1,18 0 0,-18 0-1,0 0 1,18-17 0,88 17 15,-18 0-16,-70 0 1,-53 0 0,-35 0-1,-1 0 1,36 0 0,-35 0-1,35 0 1,-35 0 46,-1 0 63,1 0-109,0 0 0,-1 0 15,36 0-16,18 0 1,-54 0 0,36 0-16,-18 0 15,1 0 1,-19 0 0,-122 0 202,-1 0-202,-18 0-16,-140 52 31,52-34-31,18 17 16,0-35 15,53 0-15,-18 0-1,36 0 1,-1 0 0,-17 0-1,0 0 1,106 0-16,-89 0 15,36 0 1,0 0 0,17 0-1,18 0 1,36 0 0,-36 0-1,-35 36 16,-1-19-15,19-17 0,35 0 15,35 18 63,17-18-94,18 0 15,36 0-15,141 70 16,35-52 0,105 0 15,1-18-16,-265 0-15,18 0 16,-18 0 0,-17 0-1,70 0 1,-53 0 0,0 0-1,-35 0 1,-35 0-1,35 0 1,17 0 0,1 0-1,17 35 1,-35-35 0,35 0-1,18 0 1,-35 0-1,-18 0 1,-106 18 203,-18-18-219,54 0 15,-36 0 1,-18 0 0,-35 0-1,-88 0 1,-70 17 0,34-17-1,-52 0 1,194 0-16,-89 0 15,36 0 1,18 0 0,17 0-1,36 0 1,-72 0 15,37 0-15,-37 0-1,19 0 1,52 0 0,19 0-1,-1 0 1,35 0 0,-53 0-1,36 0 1,17 0-1,1 0 1,-18 0 47,17 0 46,0 0-62,-17 0-32,17 0 1,1 0 0,-1 0-1,0 0 1,1 0 15,-18 0-15,17 0-1,0 0 1,-17 0 0,17 0-1,36 0 235,35-35-234,17 35-16,-17 0 16,36 0-16,-37-18 15,1 18-15,36-35 16,-19 35-1,-35 0 1,18 0 0,0 0-1,71 0 1,-1 0 15,-17 18-15,-18-18-1,53 35 1,-35-35 0,35 18-1,-70-18-15,35 17 16,17 1 0,-35-18-1,-17 0 1,52 0-1,-34 0 1,-19 0 0,18 0-1,-52 0 1,-19 0 0,19 0 15,-19 0-16,1 0-15,17 0 16,0 0 0,1 0-1,-19 0 1,19 0 0,16 0-1,1 0 1,53 0-1,-53 0 1,-18 0 0,-17 0-1,35 0 1,18 0 15,-54 0 47,1 0-62,-1 0 296,1 0-265,0 0-31,-1 0 15,1 0-15,0 18 156,-18-1-157,0 1 1,0-1 15,-18 1-15,0 17-1,18-17 1,0 0 0,0-1-1,0 1-15,0 0 16,-53 17 0,18-17-1,0 17 1,-18-18-1,-18 1 1,-17-18 0,-18 0-1,-17 0 1,70 0 0,-88 0-16,17 0 31,-34 0-16,-19 0 1,1 0 0,17 0-1,18 0 1,53 0 0,0 0-1,-36 0 1,1 0-1,-18 0 1,105 0-16,-87 0 16,52 0-1,36 0 1,-36 0 15,-17 0-15,18 0-1,17 0 1,17 18 15,19-1 1,-1-17-17,1 18 1,52-18 93,53 0-109,88 0 16,-70 0-1,212 0 1,35 0 0,-230 0-16,0 0 15,-70 0-15,89 0 16,-54 0 0,-18 0-1,36 0 1,0 0-1,0 0 1,-36 0 0,-52 0 62,35 0 0,-53 18-62,18-1-16,-1 1 15,1 0 1,-1-1 46,-34 1-62,-71-1 16,-1 1 0,-122-18-1,-124 35 1,35-35-1,35 0 1,89 0 0,-36 0-1,36 0 1,17 0 0,18 0-1,0 0 1,70 0-1,54 0 1,-54 0 0,36 0-1,-18 0 1,18 0 0,17 0 46,36 0 32,52 0-94,124 0 15,-70 0 1,-1 0-16,265 0 16,-123 0-1,35 0 17,-142 0-17,-70 0 1,1 0-1,34 0 1,-17 0 0,-18 0-1,89 0 1,-160 0 0,1 0 30,-71 0 33,-106 0-64,-17 0 1,35 0-16,-159 0 15,141 0 1,-17 0 0,70 0-1,-35 0 1,35 0 0,-18 0-1,36 36 1,18-36-1,52 0 1,0 0 0,18 17 93,0 1-93,0 0-16,18-1 15,53 18 1,34 1 0,107-19-1,53 19 1,35-1-1,-18-35 1,-194 0-16,124 0 16,-54 0-1,-34 0 1,-54 0 15,19 0-15,-36 0-1,-36 0 1,-70 0 78,-35 0-79,-35 0-15,34 0 16,-34 0-16,-124 0 16,71 0-1,70 0 17,-88 0-17,-18 0 1,-17 0-1,105 0-15,36 0 16,-71 0 0,124 0-16,-88 0 15,52 0 1,18 18 0,18-18-1,17 0 1,-17 17-1,17-17 1,1 0 15,-1 0-15,36 0 78,35 0-79,70 0 1,0 0 0,36 18-1,53 17 1,35-35-1,-71 0 1,-35 0 0,-17 0-1,-54 0 1,-17 0-16,-17 0 16,69 0-1,-34 0 1,17 0-1,36 18 1,-36-18 0,-18 0-1,19 0 1,-1 17 0,71-17-1,-18 0 1,-53 0-1,-71 0-15,36 0 32,-35 0-17,0 0 1,-1 0-16,1 0 16,0 0 62,-1 0-63,18 0-15,-17 0 16,17 0 0,-17 0-1,35 0 32,-35 0-47,70 0 16,-18 0-1,-34 0 1,-1 0 0,0 0-1,-17 0 16,-36-17 204,-17-1-235,-71-35 15,-53 36 1,71-1 0,-18 0-16,-17 18 15,-18-35 1,70 17 0,-17 18-1,17 0 1,1 0-1,-36 0 1,35-17 0,36 17-1,70-18 79,177 18-94,17 0 16,159-53-1,-88 36 1,-106-19 0,-158 36-1,-125-35 110,1 35-109,-88-18-1,17 1 1,18 17 0,0 0-1,70 0 1,1 0 0,52 0-16,-35 0 15,18-18 1,0 18-1,17 0 17,89-18 30,52-17-46,36 35-1,-36-17-15,-35-1 16,-52 18-16,-1 0 16,-17-18 46,-107 18-31,-122 0-15,-18 0-16,-36 0 16,0 0-16,-264 0 15,212 0 1,193 0 15,54 0-31,34 0 0,-69 0 31,-1 0-15,0 0 0,71 0-1,-1 0 17,19 0-17,17-17 1,-18 17-1,-17 0 110,17 0-93,0 0-17,18-18 1,-52 18 0,-1-18-1,17 1 1,19 17-1,-1 0 1,-17-18 0,17 18-1,1-18 79,17-34 47,17 52-126,18-18 1,1 0-16,-19 18 16,36-17-1,-35-1 157,-53 0-156,-71 18-1,35-17 1,36 17 0,17 0-1,1 0 1,-1-18-1,-17 18 1,17 0 234,18 35-234,53 18-1,-53-35 1,0 0 0,0-1-16,0 36 31,0-35-31,0 17 31,0-17-15,0-1-1,0 1 1,0 0 15,18 17-15,-18-18-1,35 19 1,-17-1 15,-18-17 16,0-1-16,0 19 1,0-19-17,0 1 17,0 17-17,0-17 95,0-1-79,0 1 0,0 0 219,53 17-250,70-35 16,177 35-1,-194-17 1,70-18 0,-70 0-1,-53 0 1,-36 0-16,36 0 15,-35 0 1,17 0 0,1 0 15,17 0-15,-1 0-1,-16 0 1,-1 0-1,18 0 1,-35 0-16,-1 0 16,18 0-1,36 0 1,0 0 15,-1 0-15,-35 0-1,1 0 1</inkml:trace>
</inkml:ink>
</file>

<file path=ppt/ink/ink4.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56:43.30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29192 14164 0,'-53'0'109,"-17"-18"-93,52 18-1,-17 0-15,17 0 16,-52 0 0,-18 0-1,-36 0 1,-35 0 0,89 0 15,35 0-31,-18 0 0,0 0 31,-36 0-15,19 0-1,-18 0 1,-124 0 0,124 0-1,-106 0 1,53 0-1,-53 0 1,158 0 0,-34 0-16,17 0 15,-106 0 1,53 0 0,18 0-1,0 0 16,0 0-15,-106 0 0,88 0-1,53 0 1,-53 0 0,89 0-1,-54 0 1,0 0-1,1 0 1,-1 0 0,-17 0-1,35 0 17,0 0-17,18 0-15,-36 0 16,19 0 15,-90 0-15,54 0-1,0 0 1,-53 0 0,53 0-1,0 0 1,-54 0-1,54 0 1,35 0 0,0 0-1,18 0 1,-18 0 15,18 0 0,17 0-15,1 0-16,-1 0 31,-17-17-15,17 17 0,0 0 15,-17 0-16,18 0 1,-19 0 0,1 0-1,0 0 1,17 0 0,0 0-1,-17 0 16,18 0-15,-1 0-16,0 0 16,1 0-1,-1 0 1,-17 0 0,17 0 15,0 0 0,-17 0 0,17 0-15,1 0 0,-1 0 15,1 0-16,-1 0-15,-17 0 110,17 0-95,0 0 64,1 0-17,-1 0-31,0 0 16,1 0-16,17-18 32,17 18 140,19 0-172,17-35 1,0 17-1,-36 18-16,1 0-15,-1 0 16,1 0-16,0 0 16,-1 0-1,19-17 1,-19 17 0,19 0-1,-19 0 1,36 0-1,-35 0 1,-1 0-16,19 0 16,17 0-1,-18 0 17,0 0-17,-17 0 1,17 0-1,-17 0-15,-1 0 16,1 0-16,0 0 16,52 0-1,36 0 1,-88 0 0,35 0-1,35 0 1,-35 0-16,70 0 15,-17 0 1,0 0 0,-18 0-1,-35 0 17,0 0-32,-18 0 15,0 0-15,1 0 31,34 0-15,-17 0 0,0 0-1,-18 0 1,18 0 0,18 0-1,-1-18 1,1 18-1,17-35 1,-35 35 0,0 0-1,18 0 17,-36 0-17,35 0 1,-34 0-1,34 0 1,-52 0 0,52-18-1,-52 18 17,17 0-17,-17 0-15,17 0 16,-17 0-1,0 0 1,17 0 0,-18 0-1,36 0 1,-17 0 15,17 0-31,-36 0 16,36 0-16,123 0 47,-70 0-32,-35 0 1,-1 0 0,1 0-1,-18 0 1,-18 0-1,36 0 1,-1 0 0,-17 0-1,-18 0 1,54 0 15,-19 0-15,-52 0-16,35 0 15,17 0 1,-34-18 0,17 18-1,-18 0 1,18 0 0,-36 0-1,36 0 1,0 0-1,0 0 1,0 0 0,0 0 15,18 0-15,-19 0-16,-34 0 15,0 0 1,17 0-16,0 0 15,1 0 17,16 0-17,-16 0 1,-19 0 0,19 0-1,-19 0 1,36 0-1,0 0 1,-35 0 31,17 0-31,-17 0 15,-1 0-16,1 0 1,0 0 31,-1 0 31,1 0-62,-18 18 15,18-18-15,-1 18-16,-17-1 31,18 1-16,-18 0 48,17-1-47,-17 1 30,18-1 1,-18 1 0,0 17-31,-18-35-1,1 18-15,-54 0 16,36-1 0,0-17-16,-18 0 15,17 0 1,-69 18 0,34 0-1,1-18 1,-72 0-1,54 0 1,0 0 0,-53 0 15,70 0-15,-17 0-1,-18 0 1,-35 0-1,35 0 1,36 0 0,-1 0-1,18 0 1,0 0 0,36 0-1,-36 0 1,18 0-1,17 0-15,0 0 16,-35 0 0,1 0-1,16 0 17,-17 0-32,-17 0 31,52 0-16,-52 0-15,-19 0 16,-52 0 0,18 0-1,-71 0 1,70 0 0,54 0-1,-36 0 1,35 0-1,18 0 1,-17 0 0,-18 0-1,17 0 1,1 0 0,17 0 15,17 0-16,1 0-15,0 0 16,17 0 0,1 0-16,-19 0 15,-17 0 1,0 0 0,-35 0-1,35 0 1,18 0-1,-53 0 1,70 0 0,-52 0-1,17 0 1,17 0 15,-16 0-15,34 0-1,-17 0 1,-18 0 0,17 0-1,-16 0 1,-1 0 0,35 0-1,-35 0 1,18 0-1,-1 0 1,1 0 0,0 0-16,-18 0 15,18 0 17,-1 0-17,19 0 1,-36 0-1,18 0 1,-1 0 0,1 0-1,0 0 1,17 0-16,-17 0 31,17 0-15,1 0 15,-1 0-15,0 0-1,1 0-15,-1 0 16,0 0 15,1 17-31,-1-17 31,-17 0 1,17 18-17,1-18 17,-1 0-17,0 0 1,1 0-1,-36 17 1,35-17 62,-17 0 0,17-17 110,36 17-173,-18-18 1,17 1 0,-17-1 46,0-17-31,0 17 1,18 0-17,-18 1 1,0-1 15,0-17 32,0 17-48,0 1 63,18-19 32,-1 19-63,19 17-32,17-18 1,-36 18-16,1 0 16,35-18 15,-36 18 0,1 0-15,0 0-1,-1 0 1,1 0 15,17 0 0,-17 0-31,0 0 16,-1 0 0,18 0-1,1 0 1,-19 0 0,19 0-1,-19 0 1,1 0-1,17 0 1,-17 0 0,17 0-1,0 0 1,1 0 15,-19 0-15,1 0-1,17 0 1,-17 0 15,-1 0-15,1 0 15,17 0-15,1 0 15,-19 0-15,1 0 15,17 0-15,-17 0-1,0 0 1,-1 0-1,18 0 1,1 0 0,-19 0-1,1 0 1,17 0 0,-17 0-1,0 0-15,-1 0 16,1 0-1,-1 0 1,36 0 0,0 0 15,-35 0-15,0 0-1,-1 0 1,1 0-1,-1 0 1,19 0 0,-19 0-1,1 0 1,17 0 0,-17 0-1,0 0 16,17 0-15,18 0 0,-18 0-1,18 0 1,-35 0 0,35 0-1,-1 0 1,-16 0 15,-1 0-15,-17 0-1,87 0 1,-87 0 0,0 0-1,17 0 1,-17 0-1,-1 0 1,19 0 0,-19 0-1,19 0 1,-19 0 0,1 0 15,-1 0-16,19 0 1,-1 0 0,-17 0-1,-1 0 1,19 0 0,16 0-1,-34 0 1,0 0-1,35 0 1,-18 0 0,0 0 15,-17 0-15,35 0-1,-36 0 1,19 0-1,-19 0 1,19 0 0,-1 0 15,-17 0-15,17 0-1,0 0 1,-17 0-1,-1 0 17,19 0-17,-19 0 1,19 0 15,-19 0 0,1 0-15</inkml:trace>
</inkml:ink>
</file>

<file path=ppt/ink/ink5.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57:05.18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15258 14834 0,'17'0'93,"36"0"-93,0 0 16,-18 0 0,54 0-1,34 0 1,71 0-16,18 0 31,88 0-31,-1 0 31,-157 0-31,52 0 16,-106 0 0,-18 0-1,19 0 1,140 0 15,-88 0-15,-18 0-1,19 0 1,-90 0-16,37 0 16,-19 0 15,36-17-31,-35 17 31,70 0-15,-71 0-1,1 0 1,52 0 15,1 0-15,-1 0 0,-35 0-1,1 0 1,34 0-1,18 0 17,-70 0-17,-54 0 1,125 0 0,-72 0-1,89 0 1,-89 0 15,36 0-15,-71 0-1,-17 0 1,17 0-16,1 0 16,34 0-1,1 0 16,-1 0-15,1 0 0,-1 0-1,-34 0 1,-19 0 0,36 0-16,18 0 15,52 0 16,-34 0-15,-19-18 0,1 18-1,34 0 1,-69 0 0,70 0 15,-1 0-31,-87 0 15,106-18 1,-54 18 0,1 0-1,-36 0 1,53 0 0,53 0 15,-88 0-16,18 0 1,-54 0 0,19 0-1,-19 0 17,1 0-17,0 0 1,-1 0-16,1 0 31,17 0-15,-17 0-1,-1 0 17,19 0-17,-19 0 1,1 0 15,0 0 0,-1 0-15,1 0 15,17 0 32,-17 0-32,-1 0 0,19 0-15,-1 0-1,0 0 1,-17 0 15,17 0 438,-17 0-453,70 0 15,35 36-15,36-19-1,-106 1 1,106 0-1,-36 17 1,18-35 0,-88 0-16,18 17 15,-53-17 17,34 0-17,-34 0 1,17 0-1,36 18 17,-53-18-17,17 0 1,-18 0 0,1 0-1,17 0 16,-17 0-15,0 0 0,35 0-1,-36 0 1,1 0 15,17 0-15,0 0 15,-17 0-31,0 0 47,-1 0-31,19 0-1,-19 0 16,1 0-15,0 0 0,-1 0 15,18 0 16,-17 0-16,0 0 0,-1 0-15,1 0 15,0 0 0,-1 0 16,1 0-15,0 0-17,-1 0 251,18 0-188,-35-18 1016,0 1-1032,0-18 63,0 17-62,0 0 93,0-17-125,0 17 0,0 1 32,0-1-47,0 0 46,-17 1-31,17-18 110,0 17-110,-18 18 32,1-18 46,-1 18-78,-35 0-15,-18 0 0,36 0 15,0 0-16,17 0-15,1 0 16,-36 0-16,35 0 16,-17 18-1,-18-18 1,-18 18 0,36-18 15,-36 0-16,36 0 1,-18 0 15,-17 0-15,17 0 0,-18 0-1,54 0 1,-36 17 15,17-17-15,-16 35-1,34-35 1,-35 0 0,-18 0-1,-17 0 1,-35 0-1,35 0 1,52 0 0,-17 0-1,0 0-15,1 0 16,34 0 15,0 0-15,-17 0-1,17 0 1,-17 0 0,0 0 15,-1 0-15,19 0-1,-36 0-15,18 0 16,-36 0-1,-35 0 17,18 0-17,53 0 1,17 0-16,-17 0 16,-36 0-1,1 0 1,-1 0-1,-35 0 1,1 0 0,87 0 15,-35 0-15,0 0-1,0 0 1,18 0-1,-18 0 1,18 0 0,-36 0-1,18 0 1,0 0 0,-53 0-1,54 0 16,34 0-31,-70 0 16,35 0 0,-35 0-1,17 0 17,-35 0-17,71 0 1,0 0-16,-1 0 15,-17 0 1,18 0 15,0 0-15,-18 0 0,-18 0-16,1 0 31,-18 0-16,17 0 1,1 0 0,-36 0-1,35 0 1,-52 0 0,87 0 15,-16 0-16,-1 0-15,17 0 16,1 0 15,17 0-31,-17 0 16,0 0 0,0 0-1,17 0 1,0 0-1,1 0 1,-36 0 0,17 0-1,19 0 1,-36 0 0,0 0-1,-18 0 1,54 0-1,-54 0 1,54 0 0,-36 0 15,17 0-31,-17 0 16,1 0 15,-54 0-16,-18 0 17,1 0-17,70 0 1,0 0 0,0 0-1,18 0 1,-18 0-1,18 0 1,-18 0 0,17 0-1,1 0 17,-35 0-17,52 0 1,-17 0-1,-1 0 17,-34 0-17,35 0 1,17 0 0,-35 0-16,35 0 15,-52 0 16,-1 0-15,-52 0 0,35-17-1,-54 17 17,54 0-17,18-18 1,34 1-1,19 17 1,-19 0 15,-16-18 1,34 18-17,-35 0 1,0-18 15,18 18 0,0 0-15,17-17 15,-17 17-31,-1 0 16,1 0-1,0-18 17,0 18-17,-1 0 1,1 0 15,17-18-15,-35 18-1,0 0 17,36 0-17,-18 0 1,17 0 0,0 0 15,-17 0 0,0 0 0,-1 0-15,19 0 15,-1 0-31,1 0 31,-19 0-15,1 0 0,17 0-1,-35 0 1,18 0 15,18 0-15,-1 0-1,0 0 17,-17 0-17,17 0 1,1 18 0,-19-18-1,19 0 16,-19 0-15,19 0 0,-1 0-1,-35 0 17,0 0-1,36 0-16,-19 0 1,1 0 15,0 0-15,17 0 0,1 0 15,-19 0-16,1 0 48,17 0-47,1 0 15,87 0 63,71 0-63,1 18-16,-19 17 17,1-35-17,-54 0-15,54 0 32,158 0-17,-106 0 1,124 0 15,35 0-15,-158 0-1,-36 0 1,-36 0 0,1 0-1,-17 0 16,16 0-15,-16 0 0,-1 0 15,-18 0-15,-17 0 15,0 0-16,18 0 1,-54 0 0,1 0 15,35 0-15,-18 0-1,-17 0 1,-1 0-1,36 0 1,-35 0 0,17 0-1,-17 0 1,17 0-16,-17 0 0,17 0 31,0 0-31,54 0 16,-37 0-1,-34 0 1,17 0 0,1 0-1,17 0 1,-36 0 0,19 0-1,-1 0 1,0 0-1,-17 0-15,17 0 32,0 0-17,1 0 1,-1 0 0,0 0-1,-17 0 1,17 0-1,0 0 1,-17 0 0,17 0-1,-17 0 1,17 0 0,0 0-1,1 0 1,17 0-1,0 0 1,-18 0 0,18 0-1,-36 0 17,36 0-32,-17 0 31,-19 0-16,54 0 1,-54 0 0,54 0-1,-1 0 17,19 0-17,-1 0 1,-70 0-1,34 0 1,1 0 0,0 0 15,0 0-15,-18 0-1,18 0 16,0 0-15,18 0 0,-18 0 15,-36 0-15,19 0-1,-1 0 1,0 0-1,-17 0-15,52 0 16,-52 0 0,106 0 15,-72 0-15,19 0-1,-36 0 1,18 0-1,-35 0 1,35 0-16,-36 0 16,54 0-1,-36 0 1,-17 0 0,35 0-16,-36 0 15,1 0 1,17 0-1,-17 0-15,35 0 16,-35 0 0,17 0 15,0 0-15,0 0 15,-17 0-16,35 0 1,-35 0 0,34 0-1,-16 0 1,-1 0 0,0 0-1,1 0 16,17 0-15,-36 0 0,18 0-1,1 0 1,-1 0-16,-17 0 16,-1 0-1,19 0 1,-1 0-1,0 0 1,-17 0 0,35 0-1,-36 0 1,1 0 0,17 0-1,-17 0 1,17 0-1,-17 0 1,17 0 15,-17 0-31,-1 0 16,19 0 15,-19 0-15,19 0-1,-1 0 1,18 0 15,-18 0 1,0 0-17,1 0 1,-19 0 15,1 0-15,35 0-1,-36 0 1,19 0 0,-19 0-1,1 0-15,0 0 16,-1 0-1,18 0 1,1 0 0,17 0-1,-36 0 1,36 0 0,-35 0 15,17 0-16,-17 0 1,35 0 0,-36 0-1,1 18 1,17-18 0,-17 0-1,17 0 1,0 0-1,1 0 1,-19 0 15,19 0-15,-1 0 0,0 0 15,-17 0 0,-1 0 0,1 0 1,0 0-17,-1 0 1,1 0 15,0 0-15,-1 0-16,1 0 31,17 0 0,-17 0 16,0 0-31,-1 0-16,1 0 47,-1 0-32,1 0 16,0 0-15,-1 0 0,1 0 15,17 0-15,-17 0 30,0 0 79,-1 0-78,1 17 0,-1 18-16,-17-17 32,0 17-16,0-17-16,0 17-15,-52 18 15,-1 0-15,35-53-1,0 18 16,-70-18-15,35 0-16,-88 35 16,18-17 15,34-1-15,37-17-1,-19 0 1,-17 0-1,70 0 1,-123 0 0,70 0-1,19 0 17,-1 0-17,-36 0 16,37 0-15,16 0 15,1 0-15,0 0 0,-1 0-1,-16 0 1,34 0-1,-53 0 1,18 0 0,18 0 15,-18 0-15,18 0-1,-36 0 16,54 0-15,-36 0 0,35 0-1,-17 0-15,17 0 16,-35 0 15,36 0-15,-36 0-1,-18 0 1,-17 0 0,35 0 15,-17 0-15,-19 0-1,36 0 16,18 0-15,0 0 0,-18 0-1,18 0 17,-18 0-17,35 0 16,-35 0-15,36 0 0,-36 0-1,0 0 1,-18 0 15,-17 0-15,-35 0-1,105 0 1,-70 0-16,35 0 16,-18 0 15,-17 0-15,17 0 15,19 0-16,-19 0 1,0 0 0,54 0-1,-18 0 1,17 0 0,-17 0-1,-1 0 1,1 0 15,0 0-15,0 0-1,-1 0 1,1 0 0,17 0-1,-17 0 1,0 0-1,17 0 1,-35 0 0,0 0-1,0 0 17,-17 0-17,-1 0 1,18 0-1,18 0 17,-35 0-17,17 0 1,35 0 0,0 0-16,-17 0 15,-18 0 1,0 0-1,18 0 1,-71 0 15,71 0-15,0 0 15,-1 0-15,-17 0-1,18 0 1,0 0 15,0 0-15,-18 0 15,17 0-15,1 0-1,-18 0 17,18 0-1,17 0-15,-35 0-1,0 0 16,0 0-15,36 0 0,-18 0-1,-1 0 1,-17 0 0,0 0-1,18 0 16,-18 0-15,18 0 15,0 0-15,-1 0-16,19 0 16,-1 0-1,-35 0 1,-17 0 15,17 0-15,35 0-1,-35 0 1,0 0 0,18 0-1,-36 0 1,1 0-1,-18 0 1,-18 0 0,71 0-1,-36 0 1,0 0 0,36 0-1,0 0-15,0 0 31,17 0-31,0 0 32,-35 0-32,18 0 15,0 0 17,-18 0-17,35 0 1,-35 0-1,36 0 1,-19 0 0,1 0-1,0 0 1,17 0 0,-35 0-1,36 0 1,-36 0-1,35 0 1,-17 0 15,17 0-15,-17 0 0,17 0 15,1 0-16,-19 0 1,1 0 0,0 0 15,17 0-15,-35 0-1,0 0 1,36 0 15,-1 0-15,-17 0-1,17 0 1,-17 0 0,17 0-1,-35 0 16,36 0-15,-19 0 15,1 0-15,0-17 15,17 17-15,1 0-1,-36 0 1,17 0 31,19 0-31,-1 0-1,-35 0 48,36 0-32,-19 0 0,19 0 32,-19-18-48,19 18 63,-1 0-62,-17 0 15,17 0-15,1 0 15,-19 0-15,19 0 15,-19-18 0,36 1-15,-17 17 0,-1 0-1,-17 0 48,17 0-48,1 0 32,-19 0-16,19 0 48,-1 0-17,18-18 266,0-17-297,0 17 1,0 1-1,0-1 0,0 0-15,0 1-16,18-1 15,-18 0 32,0 1-31,0-1 93,0-35-93,0 18 78,0 17-79,-18 18 95,0 0-79,1 0 0,-1 18 0,18 0-15,-18-1 15,1 18-31,-1-35 32,18 18-1,0 0-16,0-1 32,0 1 281</inkml:trace>
</inkml:ink>
</file>

<file path=ppt/ink/ink6.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57:30.83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29457 16757 0,'18'-18'62,"17"18"-30,-18 0-32,54-35 15,-18 35 16,0 0-15,70 0 0,71 0-1,18 0 1,-36 0 0,-70 0-1,-70 0 1,-19 0-1,36 0 17,18 0-17,-1 0 1,1 0 0,17 0-1,0 0 1,-17 0-1,105 0 1,-52 18 15,-19-1-15,1 19 15,-70-36-15,34 0 15,1 0-15,-18 0 15,-36 0-15,1 0-1,-1 0 1,19 0-1,-19 0 1,19 0 0,-1 0 15,-17 0-15,-1 0-1,1 0 16,17 0 1,-17 0-17,-1 0 17,1 0-32,0 0 46,17 0 64,0 17 93,-35 18-109,0-17-63,-35 53-15,-36-54 15,-34 36 0,87-53-31,-70 18 16,-71-18 15,0 0 0,53 0-15,-123 0-1,70 0 1,1 0 15,69 0-15,1 0 0,35 0 15,-53 0-16,1 0 1,34 0 15,1 0-15,-19 0 0,36 0 15,36 0-16,-1 0 17,-17 0-32,0 0 15,-36 0 17,53 0-32,-35 0 15,36 0 1,-1 0-1,1 0 1,-19 0 0,19 0 31,-36 0 15,35 0-46,-17 0 15,17 0-15,1 0-1,-19 0 1,19 0-1,-1 0 17,-17 0-1,-1 0 0,-17 0 0,36-18 313,17-17-313,0 0 1,17 17-17,-17-17 1,18 17 62,-18-17-47,18 35-15,-1-35 62,19 35-62,87 0 15,54 0 0,17 0-15,-71 0 15,-70 0-15,-18 0 15,1 0-15,-19 0-16,1 0 15,17 0 1,-17 0-1,35 0 1,0 0 15,-18 0-15,35 0 0,19 0-1,-19 0 16,-17 0-15,123 0 15,-70 0 1,-53 0-17,-35 0 16,-1 0 1,19 0-17,-1 0 1,-17 0 0,17 0-1,18 0 16,-36 0-15,19-18 0,-19 18-1,54 0 17,-18 0-1,-35 0 0,17 0-15,-18 0 15,1-18-15,0 18-16,-1 0 15,1 0 1,35-17-1,-35 17 32,34 0-31,-34 0 0,17-18-1,-17 18 1,17 0 15,-17 0-15,0 0 15,17 0 0</inkml:trace>
</inkml:ink>
</file>

<file path=ppt/ink/ink7.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0:57:39.964"/>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20814 17639 0,'-35'0'94,"-124"0"-63,71 0-16,-53 0 1,-53 0 15,-18 0 1,106 0-17,-53 0 16,-52 0-15,34 0 15,36 0 1,71 0-1,-1 0-16,53 0-15,-123 0 32,-18 0-1,18 0 0,106 0-15,0 0-1,-53 0 1,17 0 15,36 0-31,-36 0 16,-17 0 15,17 0-15,54 0-1,-18 0 1,-1 0 0,-17 0-1,-17 0 1,-36 0 0,35 18 15,1-1-16,35 1-15,-1-18 16,-52 17 0,18-17-1,17 0 1,-36 0 15,19 18-15,-36 0 15,36-18-15,-36 0 15,53 0-31,-53 0 16,-106 17 15,177-17 0,-88 0-15,52 18 15,0-18-15,-34 0 15,-1 18-16,0-18 17,71 0-32,-36 0 15,36 0 1,0 0 0,-36 0-1,0 0 1,1 0-1,-18 0 1,17 0 15,-17 0-15,35 0 0,0 0 15,-17 0-16,-89 0 1,88 0 0,36 0-16,-18 0 31,-35 0-15,35 0-1,0 0 16,35 0-15,1 0 0,-19 0-1,1 0 1,0 0 15,-36 0-15,18 0 15,36 0-15,-36-18-1,-18 18 17,54-18-17,-1 18 1,-17 0-1,17 0 1,-17-17 0,0 17-1,-36-36 17,53 36-17,-17 0 16,0-17 1,17 17-1,1 0 16,-1 0-47,0 0 62,-17-18-30,17 18-1,1-17-31,-1 17 31,0 0 0,1 0-31,-19-18 16,19 18 0,-18-18-1,35 1 110,0-19-78,17 19-16,18-19 1,18 36-32,36-17 31,69 17-16,-87-18 1,17 18 0,-70 0-1,35-18 17,35 1-17,0 17 16,0-18-15,-70 18-16,35 0 16,-18 0 15,36 0-31,-18-17 31,88 17-15,0 0 15,-35 0-15,-18-18-1,-18 18 1,1-35 0,-1 35-1,36 0 1,-35-36-1,-36 36 1,36 0 0,17 0-1,-18 0 17,-34 0-32,52 0 31,18 0-16,17 0 17,-70 0-17,18 0 17,35 0-1,35 0 0,-18 0-15,53 0 15,-34 0 0,-54 0-15,-35 0 15,-18 0-31,36 0 16,-19 0 15,19 0 0,88 0 0,-18 0 1,-71 0-17,19 0 1,-54 0-16,18 0 16,0 0-1,-18 0 1,0 0-1,18 0 1,0 0 0,0 0-1,-18 0 17,36 0-17,-18 0 1,17 0-1,1 0 1,17 0 15,-35 0-15,35 0 15,-35 0-15,71 0 15,-1 18-15,-52-18 15,-1 18-15,54-18 15,-1 0 0,-52 0 0,-36 0 1,36 0-17,-19 0 16,1 0-15,0 0 0,-35 0-1,0 0-15,17 0 32,18 0-17,-36 0 1,19 0-1,-19 0 1,19 0 0,-1 0 15,35 0 0,1 0-15,-18 0 15,-18 0 0,0 0-15,1 0 15,17 0-15,0 0-1,-1 0 17,19 0-1,-36 0 0,1 0 0,-19 0-15,18 0 0,-17 0-1,0 0 32,-36 17 125,-229 36-141,71-35 1,17-1-17,71-17 16,-53 0-15,-89 18 15,54-18-15,-53 0 15,70 0 0,106 0-15,35 0-16,-70 0 31,-71 0-15,-17 0 15,17 0-15,89 0-1,35 0 1,-18 0 0,-53 0 15,-18 0-15,-34 0-1,34 0 16,36 0-15,-18 0 15,53 0-15,0 0 0,18 0-1,0 0 1,-18 0-1,17 0 1,-16 0 15,16 0-15,1 0 0,-18 0-1,-35 0 1,-36 0-1,36 0 1,0 0 0,0 0-1,17 0 1,1 0 0,-1 0-1,18 0 1,18 0-1,-18 0 17,-35 0-17,17 0 17,-17 0-1,0 0 0,35 0-15,-18 0-1,-17 0 1,53 0 0,-36 0 15,18 0-16,-17 0 17,-36 0-1,88 0-15,-52 0 15,17 0 0,-18 0 0,54 0-15,-18 0 0,-36 0 15,-17 0 0,35 0 0,-18 0-15,54 0 0,-1 0 15,-53 0-16,36 0 1,-18 0 15,36 0-15,-19 0 0,19 0 46,-1 0-62,0 0 31,1 0-15,-1 0 0,-17 0-1,17 0 16,1 0-15,-19 0 0,19 0 15,-1 0-15,0 0-1,1 0 1,-36 0 31,35 0-47,1 0 31,-1 0-15,0 0 15,1 0-16,-1 0 1,0 0 15,1 0 110,-1 0-110,0 0 0,1 18 1,-1-18-1,1 0 0,-1 0 0,0 0 1</inkml:trace>
</inkml:ink>
</file>

<file path=ppt/ink/ink8.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5T10:53:43.029"/>
    </inkml:context>
    <inkml:brush xml:id="br0">
      <inkml:brushProperty name="width" value="0.05292" units="cm"/>
      <inkml:brushProperty name="height" value="0.05292" units="cm"/>
      <inkml:brushProperty name="color" value="#FF0000"/>
    </inkml:brush>
  </inkml:definitions>
  <inkml:trace contextRef="#ctx0" brushRef="#br0">13123 12912 0,'-17'0'47,"-1"0"16,0 0-48,-17 0 1,0 0 0,-18 0-16,0 0 15,0 0 17,35 0-32,-17 0 15,-35 0 1,-19 0-1,-34 0 1,52 0 0,-17 0-1,18 0 1,17 0 0,0-36-1,0 36 1,18-35 15,-36 0-15,36 0-1,0-1 1,-36-52 0,18-18-1,18 71 1,-1-36-1,1 18 17,-18 1-17,53 34 1,0 0-16,-17-35 16,-19 0-1,36 18 1,0-35 15,-17 17-15,17 17-1,-18 1 1,18-53 0,0 70-1,0-17 1,0-36-1,0 19 1,0-1 0,0 17-1,0 19 17,0-36-17,0 0 1,0 35-1,0 1-15,0-19 16,0 1 0,18 17-1,-1-17 17,-17 18-32,18 17 31,0-53-16,17 35 1,-17 0 0,-1 1-1,18-1 1,18 18 15,-35-18-15,70 1-1,36-19 1,17 19 0,-35-18 15,-18 17-15,-18 18-1,1-18 1,-18 18-1,35-17 1,36 17 0,-72-18-1,19 0 1,-53 18 0,70 0 15,-18-17-16,-17 17 1,-17 0 0,-1 0-1,0 0 1,36 0 0,17 0 15,-18-18-16,1 18 1,0 0 0,-19 0-1,1 0 1,18 0 15,-36-35-15,1 35-1,-1 0 1,-18 0-16,19 0 16,-1 0-1,0 0 1,89 0 0,-107 17-1,54 1 1,-1 17-1,-34-17 1,-1 0 0,0 17-1,-17-17 17,17 17-17,18-18 16,-35 19-15,-1-36-16,1 0 31,17 35-15,-17-17-16,0 17 16,-1-17-1,1 17 1,0-17-1,-1-1 1,1 36 0,-18-35 31,35 17-32,-17-17 1,-18-1-1,17 19 17,-17-19-32,36 1 31,-36-1-31,0 1 16,0 0-1,0 35 1,17-53-1,-17 17 1,0 19 15,18-36-15,-18 17 15,18 18-31,-18 1 47,17-19-31,-17 19-1,18-36 1,-18 17 0,0 1-1,17 0 1,-17-1-1,18 19 1,-18-1 15,18-18-15,-18 1 0,0 0-1,0-1 16,17 1-15,-17 0-16,0 17 16,0-17 15,0-1-15,0 36 15,0-35 0,0 17-15,0-17-1,-17 17 1,-1-17 15,0-1-15,-17 18 15,18-17-15,17 0-16,-18-1 31,0 19 0,18-19-15,-17 1-1,-1 0-15,0-1 32,18 1-17,-17-18 1,-1 18 0,0-1 15,-17 18-16,-18-17 1,18 0 0,0-1-1,17-17 1,18 18-16,-70-18 31,34 18-15,19-18-16,-1 0 15,-53 35 1,54-35 15,-1 0 1,-17 0-17,-18 0 16,-18 18-15,54-18 0,-1 0-1,0 0 1,1 0 0,-18 17-1,17-17 1,-17 18-1,-1-18 1,1 17 0,17-17-1,-34 0 17,34 0-17,0 18 1,-17-18-1,17 0 17,1 0-17,-19 18-15,19-18 16,-1 0 0,0 0-1,-17 0 1,0 0-1,17 0 1,1 0 15,-19 0-15,19 0 109,-1 0-109,0 0 15,1 0 16,-1 0-16,-17 0 63,17 0-63,1 0 47,-1 17-31,0-17-31,1 0 62,-1 0-63,0 0 63,1 18-46,-1-18 171,-17 0 0</inkml:trace>
  <inkml:trace contextRef="#ctx0" brushRef="#br0" timeOffset="30626.04">29563 13741 0,'0'-18'32,"-18"18"-17,0 0 1,-17 0 0,-35 0-1,17 0 1,-18 0-1,36 0 1,-36 0 0,18-18-1,-35 18 1,18-17 0,-54-19-1,71 19 16,-17-18-15,-1 17 0,18-17-1,18-1 1,17 19 0,-17-1-1,-18-17 1,36 17 15,-72-35 0,19-17-15,34 34 15,1 1 0,0-35 1,0 52-17,-1-53 17,19 36-17,17 17 1,-18 18-1,0-70 17,1-1-17,17 18 1,-35 36 15,35-36-15,0 0 15,0 35-15,-36-17-1,36 17 17,-17-17-17,17 0 16,0 17 1,0 1-17,0-1 1,0 0 15,0-17 157,0 17-110,17 1-47,-17-1 0,0 0 1,0 1 30,18-1-31,-18 1 1,35-1-17,-35 0 63,18 1-62,-18-1 0,17-17 171,1 17 251,-18 0-329,18 1-62,-1 17 0,-17-35-16,0 17 2063,71-53-2063,-53 71 16,-1-17-32,1 17 1,17-18 0,0-17-1,18 17 32,-35 1-31,0 17-1,-1-18 1,19 0 0,-1 18-1,0-17 1,-17-1 0,-1 18-1,19-18 16,34 1 1,1-1-1,-18 0 0,0 18-15,-36-17 15,36-1-15,0 18-1,0-18 1,0 18 15,17 0 0,-34 0-15,34 0 15,-17-35-15,-35 35 15,17 0-15,18-17-1,18 17 1,-19 0 0,72 0-1,-106-18 1,52 18 15,1-18-15,-36 18-1,53 0 17,-35 0-17,-18 0 1,18 0-16,-35 0 16,52 0 15,-34 0-16,17 0 1,17 0 0,-34 0 15,87 0 0,-35 0-15,-17 0-1,-18 0 1,0 0 0,-18 0-1,35 0 1,1 0 15,-18 0-15,0 36-1,-36-36 17,36 35-17,-35-35 17,35 35-17,-35-17 16,34 35 1,-34-18-17,17 18 17,1-18-17,-1 0 1,0 1 15,-17-19-15,17 19 15,-17-19-15,-1 19 15,1-36-31,-18 35 0,18-18 31,-1-17-31,19 53 31,-36 18 1,17-36-1,19 18-16,-36-35 1,17 35 15,1-18-15,-18 0 0,0-17-1,0 52 16,35-34-15,-35 34 15,18 1-15,-18-54 0,0 36-1,0-35 1,0 0 15,0 17-15,0-17-1,17 17 1,-17-18 15,0 36-15,0-35 15,0 35 0,0-35-15,0 35 31,0-1-32,0-16 17,0-19-32,-17 19 15,-1-19 1,0 19 0,-17-36-1,18 17 1,-1 18-1,-17-17 1,35 0 0,-36-1-1,1 1 17,17 0-17,-17-1 1,0 1-1,17 0 1,1-1 0,-36-17-1,35 18 1,0-18 0,1 17-1,-36 1 16,18-18-15,17 18 0,-17-18-1,17 17 1,-35 19 0,35-36 15,-17 17-16,0-17 1,17 18 0,-17-18-1,-53 18 1,17-18 0,1 0-1,17 17 16,0-17-15,18 18 0,-1-18-1,1 0 17,35 18-17,-53-18 1,0 0 15,18 17-15,-18-17-1,35 0 1,-35 0 15,18 0 16,17 0-16,-34 0-15,34 0 15,0 0 0,1 0-15,-19 0 15,19 0-15,-1 0 15,0 0 0,1 0-15,-1 0 0,-17 0 15,17 0 0,1 0-31,-19 0 31,-17-17 1,36 17-17,-18 0 48,-18-18-48,35 0 17,-35 18-17,35 0 32,1-17-31,-1 17-1,-17-36 17,17 19-17,1 17 1,-1 0 15,0 0 0,-17 0 32,17-18-32</inkml:trace>
  <inkml:trace contextRef="#ctx0" brushRef="#br0" timeOffset="39735.51">13441 7020 0,'0'-17'234,"-71"17"-218,18-18 15,18 18-15,-53 0-1,-18 0 17,-70-18-17,-1 18 1,71 0-1,18 0 1,0 0 0,-35 0-1,52 0 17,-17 0-1,17-17-16,-52-1 1,-1-17 15,54 0-15,-54-1 0,54 1 15,52 17 0,0-17-15,-17-53 15,35 70-15,-17-35-1,17 18 1,0-36-1,0-17 1,0 35 0,17-17-1,1 35 1,17-54 15,0 36-15,1-17-1,-1 35 17,18-18-17,-36 17 1,1 19 0,35-36-1,-35 35 16,52-35-15,1 36 0,-36-1-1,36 0 17,-1 18-17,71 0 16,159 0-15,-53 0 0,71 0-1,-124 0 1,-18 0 0,-105 0 15,52-17-16,-70 17 17,53 0-1,88 70 0,-18-17 0,-105-18-15,17-17 15,18 35-15,-71-35 0,18 35-1,0-36 1,0 36-1,35 18 17,-70-36-17,17 0 1,-17-17 0,-1 52 15,1 1 0,-18-18-15,0 88 15,0-88 0,0 35-15,-35 0 15,-36-17 0,18-18 1,18 0-17,17-18 1,1-17-1,-19 17 1,36-17 15,-53-1-15,-35 1 15,0-18 0,35 0-15,-18 0 0,-17 0-1,18 0 1,-54 0 15,71 0-15,18 0 15,-35 0-15,34 0 31,19 0-32,-1 0 1,-17 0 46,17 0-30,0 0-17,-17-18 1,17 18 15,1 0 0,-36-17-15,35-1 0,-17 18 62,17 0-47,18-18 0,-35 18 0,0-17 32,0-1 15,17 18-15,0 0-48</inkml:trace>
  <inkml:trace contextRef="#ctx0" brushRef="#br0" timeOffset="70620.5">29069 7091 0,'70'-18'32,"89"18"-17,-71 0 16,-35 0 1,-35 0-17,35 0 1,17 0 15,230 53 0,18 0 16,-107-35-31,-34-1 15,-71 1-15,123-18 15,-53 0-15,1 0 15,52 0 0,-123-35 16,-18-36-16,-17 18 16,-36 18-31,18-36-1,0 1 17,-18 17-17,-35 35 1,0-35-16,35-70 31,-35 70-15,0 0 15,0-70 0,-53 52-15,-52-17 15,-1 35-15,0 0-1,35 35 17,-17-35-17,18 18 32,-1 0-16,-17 0-15,35 17 15,-53-17-15,-17-1 15,-36 1-15,0 0 15,53 35-15,-52-18-1,-37 1 17,37-19-1,70 19-16,17 17 17,53-18-17,-176 18 17,36 0-17,87 0 16,-52-18-15,17 18 15,0 0-15,18 0 15,17 0-15,18 0 15,-53 0 0,71 0 1,-18 36-17,18-1 1,0 18 31,17 0-32,0 0 17,-17-36-17,17 54 16,-17-1 1,35-34-1,-17 34-15,17-34 15,0-1 0,0-18-15,0 36-1,17-35 17,-17 35-1,0-35-16,18-1 1,-18 18 15,35 1-15,-17 17 15,-1-18 16,-17-17-31,18-1-1,-18 18 17,18-35-17,17 53 1,0-17 15,-17-1 0,-1-17 1,1-18-17,-18 17 32,18 19-31,-1-1-1,1-18 17,0 19-17,-1-19 32,36 19-16,-18-1 16,1-17-16,17-1 1,-18 1-32,-17-18 31,17 0-15,-17 17-1,-1-17 32,1 0 0,17 0-31,-17 0 46</inkml:trace>
</inkml:ink>
</file>

<file path=ppt/ink/ink9.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0:53.45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8061 6579 0,'-18'-17'63,"1"17"-47,-19 0-1,1 0 1,17 0-16,-105-18 15,-89-35 17,54 35-17,69 18 1,19-17 0,-54 17-1,89-35-15,-35 35 16,-89 0-1,71 0 1,-1 0 0,19 0-1,17 0 17,-18 0-17,18 0 1,-17 0-1,52 0 1,1 0-16,-1 0 0,-17 0 31,-18 0-15,35 0 0,-17 0-1,17 0 16,1 0 1,-19 0-17,1-18 1,0 18 15,17-18-15,-35 1-1,36 17 1,-19-18 0,19 18 46,-1-18-46,0 18-1,1-17 1,-1 17 0,0-18-1,1 18 1,-1 0 0,1-18 30,34 18 189,142 0-220,-106 0 1,-18 0-16,18 0 16,18 0-1,-54 0 1,1 0 0,35 0-1,-18 0 1,0 0-1,1 0 1,-19 0 0,1 0-1,17 0 17,0 0-17,1 0 1,-19 0-1,19 0-15,-1 0 32,18 0-17,-36 0-15,19 0 16,17 0 0,0 0-1,-36 0 1,19 0-1,16 0 17,1 0-32,18 18 15,35 0 1,-53-18 0,35 17-1,-53-17 1,0 18 15,36-18-15,0 0-1,-54 0 1,18 18 0,1-18-1,-19 0 1,1 0-16,17 17 15,1-17 1,-1 0 0,-18 0 15,1 0-31,0 0 31,-1 0-15,19 0 15,-19 0 0,1 0-31,17 0 47,-17 0-16,-1 0-15,1 0 0,0 0 15,-18-17-15,17 17-1,19-18 1,-19 0 15,19 1 16,-19 17-16,-17-18-15,0 0 109,-53 18-110,36-17 32,-1-1-31,-17 1 0,-1 17-1,-34 0 16,35 0-15,-1 0-16,19 0 16,-36 0-1,-18 0 17,36 0-17,0 0 1,17 0-1,-17 0 1,17 0 0,1 0-1,-36 0 1,17 0 0,1 0-1,-18 0 32,35 0-31,-17 0-1,18 0 1,-36 0 0,0 0-1,35 0 1,0 0-1,-17 0-15,18 0 16,-19 0 15,1 0-15,-18 0-16,18 0 47,17 0-47,-17 0 15,0 0 1,17 0 0,0 0 15,-52-18-15,17 18-1,35 0 1,-17 0-16,0 0 15,-18 0 1,35 0-16,-88 0 31,71 0-15,-18 0-16,0 0 16,-17 0-1,34 0 1,19 0-1,-36 0 1,35 0 15,0 0-15,1 0 0,-18 0 77,17 0-77,0 0 109,-17 0-47,17 0 31,1 0-93,-1 0 0,0 0 77,1 0-61,-1 0-1,-17 35-15,17 0 15,1 1-16,17-1 1,0-17 0,-18 17-16,18-17 15,-18 17 1,18-18-16,0 19 31,0-1-15,0-17 15,0 35 0,0-36 1,0 1 93,18-18-110,88 0 16,-36 0-15,36 0 0,-88 0-1,17 0-15,-17 0 16,35 0 0,17 0-1,18 0 1,-35 0-1,-17-18 17,-1 18-17,35-17 1,-17 17 15,-17 0-15,-1 0-1,53 0 17,36 0-17,-54 0 1,-35 0 0,36 0-1,-53 0 1,52 0-1,-35 0 17,-17 0-32,0 17 31,-1-17-31,19 0 16,17 0-1,-36 0 1,18 0-1,-17 0 1,0 0 0,17 0-1,-17 18-15,-1-18 32,36 35-17,-35-35 1,35 18-1,0-18 1,0 0 15,-36 0-15,1 0 0,0 0 15,-1 0-16,1 0 1,-1 0 0,19 0-16,-19 0 15,1 0 17,0 0-17,-1 0 1,1 0-1,17 0 17,-17 0-32,-1 0 15,1 0 32</inkml:trace>
</inkml:ink>
</file>

<file path=ppt/ink/ink10.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0:59.291"/>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28892 6615 0,'18'-18'63,"53"18"-48,-18-35 1,17 35 0,-17 0-1,35 0 1,-52 0-16,52 0 15,-35 0-15,35 0 16,88 0 0,-70 0-1,18 0 1,-54 0 0,-35 0-1,89 0 1,-36 0 15,-70 0-31,70 0 16,-18 0-1,1 0 1,0 0 0,70 0-1,-71 0 1,1 0 15,-18 0-15,-36 0-1,36 0 17,0 0-17,-35 0 1,17 0 15,0 0-15,1-18 15,-19 18 16,1-18 109,-18-17-140,0 0 15,0 0-15,0-1 15,0 19 0,0-1-15,0 0-1,0 1 1,0-1 46,0 0-15,-18 1-15,1-1-17,-72 18 16,19 0-15,17 0 0,18 0-1,17 0 1,-105 0 0,70 0 15,-36 0-16,37 0 1,16 0 0,-17 0-1,-17 0 1,35 0 0,-18 0-1,35 0-15,-70 18 31,52-1-15,-52-17 0,18 0 15,17 0-15,18 0 15,-36 0-16,36 0 1,-36 0 15,1 0 1,-36 0-17,35 0 1,36 0-1,-18 0 1,-18 0 0,19 0 15,34 0-31,0 0 31,-17 0-15,17 0-16,-35 0 47,36 0-32,-18 0 1,17 0-16,0 0 47,1 0-32,-1 0-15,0 0 32,1 0-17,-1 0 17,0 0 108,1 0-93,-19 0 0,19 0-31,-1 18 46,1-18-46,-1 0 62,0 18 266,18-1-266,18 19-47,0-1 16,-18-17-16,0-1-15,17 1 15,1-1-31,-1 19 16,1-1 46</inkml:trace>
</inkml:ink>
</file>

<file path=ppt/ink/ink1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5:04.06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7250 6862 0,'17'0'141,"1"0"-126,70 0-15,-35 0 16,35 0-16,36 0 15,17 0 1,70 0 0,36 0-1,-17 0 1,52 0 0,-18 17-1,-105 1 1,-35-1-1,-36-17 17,-18 0-17,-34 0 1,34 0 0,-34 0-1,-1 18 1,18-18-1,35 0 1,-35 35 0,0-35-1,0 0-15,0 0 16,17 18 0,1-18 15,-54 0-16,19 18 1,-19-18 0,71 17-1,-17 1 1,-18-18 0,0 0 15,-36 0 125,1 0-140,0 0-16,-1 0 15</inkml:trace>
</inkml:ink>
</file>

<file path=ppt/ink/ink12.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5:06.91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10619 6932 0,'0'-18'15,"-18"1"32,0-1-16,1 18-15,-19-17 0,19-1 15,-1 0 0,0 1-15,1 17 15,-1 0 0,1-18 0,-19 0-15,1 18-16,0-17 16,-18 17-1,-53-18 1,-88-17 0,18 17-1,34 0 1,72 18-1,-1 0 1,1 0 0,35 0-1,-18 0 1,17 0-16,-34 0 16,34 0 15,1 0-16,0 0 1,0 0 0,17 0-1,-17 0 1,17 0 0,0 0-1,-17 0 1,-35 0-1,-1 0 1,36 0 0,-36 0-1,1 0 1,17 0 0,-18 0-1,18 0 16,18 0-15,-36 0 0,19 0-1,34 0 1,-35 0 0,35 0-16,-35 0 31,36 0-31,-54-17 15,36 17 1,-18 0 0,0 0-1,0 0 1,18 0 0,0 0 15,-18 0-16,-18 0 1,1 0 0,52 0-16,-35 0 15,35 0-15,-52 0 32,35 0-17,17 0-15,0 0 31,1 0-15,-19 0 0,19 0-1,-1 0 1,0 0 0,1 0-1,-18 0 1,17 0 62,0 0-47,-17 0 125,35 17-140,0 1-16,0 0 16,-18-1-1,18 19 1,0 17 0,0 17-1,0-17 1,0 0-1,0-18 1,0-17 0,0 52-1,0-34 1,0-19 0,0 1 15,0 0 78,53-18-93,-35 0-1,35 0-15,-36 0 16,54 0 0,0 0-1,17-53 1,-18 35 0,-52 18-16,70 0 15,-17-18 1,35 18-1,17-35 17,124 35-17,-71 0 1,1 0 0,-54 0-1,-17 0 1,0 0-1,-53 0 1,-18 0 0,53 0-1,18 0 1,0 0 0,70 0-1,54 0 16,-160 0-15,-52 0 0,-1 0-1,19 0 1,-1 0 0,0 0-1,1 0 1,17 0-1,-1 0 1,-34 0 0,17 0-1,1 0 1,-19 0 0,1 0-1,35 0 1,-18 0 15,0 0-15,-17 0-1</inkml:trace>
</inkml:ink>
</file>

<file path=ppt/ink/ink13.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5:12.691"/>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9490 8378 0,'-18'0'109,"-35"0"-93,18 0-16,-18 0 15,-106 0 1,36 0-1,-36 0 1,36 0 0,34 0-1,1 0 1,-18 0 0,18 0-1,-18 0 1,0 0-1,36 0 1,-18 0 0,35 0-1,17 0 1,-34 0 0,-1 0-16,1 0 31,17 0-16,18 0-15,-1 0 32,36-35-17,-17 18 1,-19 17 0,1 0 15,-18 0-16,36 0 1,-1 0 0,0 0-1,1 0 32,-19 0-47,19 0 31,-1 0-15,-35-18 0,36 18-1,-1 0 1,0 0 0,1 0-1,-19 0 32,19 0-31,-1 0 15,-17 0-15,17 0 15,1 0 0,-1 0-15,0 0 15,-17 0-15,17 0-1,1 0 1,-1 0-16,-17 0 109,52 0 126,1-18-220,17 1 1,1-1-16,-1 0 15,18 1 1,17-19 0,1 36-1,-1 0 1,-17-17 0,53-1-1,-53 18 1,-35 0-1,-1 0 1,1 0 0,0 0-1,-1 0 1,19 0 15,-19 0 0,1 0-15,17 0 0,-17 0-1,-1 0 1,19 0-16,-19 0 16,19 0-16,-1 0 15,35 0 1,-34 0-1,-19 0 1,54 0 0,17 0-1,0 0 1,36 0 0,-54 0 15,-52 0-16,0 0-15,17 0 16,0 18-16,18-18 16,18 17-1,-1-17 1,-17 18 0,35-18-1,1 18 1,-37 17-1,54-35 1,0 18 0,35-1-1,-53-17 1,-52 0 0,-1 0-1,0 36 1,1-36 15,-1 0-15,-18 0-1,1 0 1,0 0 0,-1 17 77,-34 1-30,-19-18-48,19 0 1,-18 35-16,17-17 16,-53-18-1,-17 17 1,35 19 0,-53-19-1,36-17 1,-18 18-1,17-18 1,1 0 0,52 0-16,-17 0 15,-36 0-15,18 0 16,0 0 0,-17 0-1,-1 0 1,1 0 15,17 0-15,0 0-1,0 0 1,18 0-16,-1 0 16,1 0-16,-71 0 15,18 0 1,35 0-1,0 0 1,-17 0 0,52 0-1,-35 0 1,0 0 0,18 0 15,-18 0-16,0 0 1,18 0 0,-18 0-1,35 0 1,-17 0 0,17 0-1,-17 0 1,17 0-1,1 0 1,-1 0 15,0 0-31,1 0 47,-1 0-16,0 0-15,1 0 15,-1 0-15,-17 0 0,17 0-1,1 0 16,-19 0 1,19 0-1,-1 0-15,0 0 15,1 0-31,-1 0 109,-17 0 172,17 0-265,1 0 250,-19 0-173,19 0-77</inkml:trace>
</inkml:ink>
</file>

<file path=ppt/ink/ink14.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6:12.36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15946 5750 0,'17'0'93,"1"0"-77,35 0 0,-18 0-1,0 0-15,71 0 16,0 0 0,0 0-1,-36 0 1,71 0-1,-35 0 1,53 0 0,0 0-1,-53 0 1,-36 0 0,36 0-1,17 0 1,-17 0-1,53 0 1,17 0 0,-17 0-1,0 0 1,-71 0 0,-17 0-1,35 0 1,-36 0-1,18 0 1,-17 0-16,88 0 16,17 0-1,-70 0 17,17 0-17,-35 0 1,36 0-1,-1 0 1,36 0 0,18 0-1,-19 0 1,-34 0 0,-71 0-1,-18 0-15,36 0 16,17 0-1,0 0 1,18 0 0,-89 0-1,36 0 17,18 0-17,52 0 1,107 0-1,-1 0 1,-70 0 0,-71 0-1,-70 0-15,17 0 16,35 0 0,-34 0-1,17 0 1,-1 0-1,-34 0 1,17 0 15,-17 0-15,35 0 0,-18 0-1,1 0 1,-19 0-1,1 0 17,-1 0-17,19 0 1,-1 0 0,0 0-16,1 0 15,-1 0 1,0 0-1,-17 0 110,-18 18-125,0 17 32,0-17-17,-18-18-15,-17 17 16,0 1 0,-54 17-1,36-17-15,-17 0 16,17-18-16,-71 17 15,19 1 1,69-18 0,19 0-1,-19 18 17,19-18-17,-1 0-15,-35 0 31,0 17-15,-17-17 0,17 0-1,-35 0 1,70 0 0,-17 18-16,-1-18 15,-16 0 1,-107 0-1,35 0 1,1 0 0,17 0 15,35 0-15,-34 0-1,-1 0 1,35 0-1,18 0-15,0 0 16,36 0-16,-71 0 16,-1 0-1,1 0 1,0 0 0,53 0-1,-36 0 1,1 0-1,-19 0 1,-34 0 0,35 0-1,-53 0 1,17 0 0,-35 0 15,-17 0-16,105 0-15,-87 0 16,70 0 0,35 0-1,0 0 1,-18 0 0,1 0-1,-1 0 1,0 0-1,1 0 1,35 0 0,-1 0-1,1 0 1,17 0 0,-17 0-1,-18 0 1,18 0-1,-36 0 1,-34 0 0,34 0-1,-17 0 1,35 0 0,-35 0-1,35 0 1,35 0-1,-17 0 17,0 0-32,-1 0 15,19 0-15,-36 0 16,18 0 0,-1 0 15,-34 0-16,34 0 17,19 0-17,-36 0 1,18 0 0,-18 0-1,35 0-15,-35 0 31,35 0-31,-17 0 16,0 0 0,0 0-1,-18 0 1,35 0 15,-52 0-15,-1 0-1,18 0 1,35 0 0,1 0-16,-19 0 15,19 0 17,-1 0-17,1 0 1,-1 0-1,0 0 1,-17 0 78,17 0-63,1 0-15,-19 0-1,19 0 17,-1 0 124,1 0-125,-1 0 0,0 0 94,1 0-15,-1 0-32,0 0 0,18-18-16,0 1-46,0-19 0,0 19-1,18-1 1,-18 0 0,0 1-1,0-1 1,35-17-1,-35 17 48,0 1-47</inkml:trace>
</inkml:ink>
</file>

<file path=ppt/ink/ink15.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06:31.213"/>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19756 8961 0,'17'0'125,"71"0"-125,1 0 15,-19 0-15,89 0 16,-71 0 15,-17 0-15,-1 0 0,-17 0-1,-35 0 1,-1 0-16,1 0 15,17 0 1,18 0 0,0 0-1,18 0 1,-18 0 0,0 0-1,-1 0 1,19-18-1,35 18 1,35-53 0,-35 53 15,-53 0-31,-36 0 16,36 0-16,18-18 15,35 18 1,-1 0-1,54 0 1,35 0 0,-35 0-1,-71 0 1,36 0 0,-36 0-1,-18 0 1,36 0-1,-88 0-15,52 0 32,-17 0-17,-17 0 1,34 0 0,18 0-1,36 0 1,88 0-1,-54 0 1,-34 0 0,17 0-1,35 18 1,-88 0 0,1-18-16,-36 0 15,35 0-15,35 0 16,-70 0-1,0 17 1,-18 19 15,1-36-15,17 0 0,17 0-1,-17 0 1,0 0-1,-18 0 1,36 0 0,70 0-1,35 0 1,-88 0 0,1 0-1,-36 0 1,-18 0-1,0 0 1,0 0 15,18 0-15,0 0 0,35 0-1,-52 0-15,-1 0 16,18 0-1,-35 0-15,34 0 16,-34 0 0,0 0-1,-1 0 32,1 0-16,17 0-15,-17 0 0,0 0-1,-1 0 126,-17-36-94,-17 36-32,-19-17-15,1-1 32,17 18-32,1-18 15,-19 18 1,19 0 0,-36-17-1,18 17 1,-1 0-1,-34 0 1,-1 0 0,1 0-1,17 0 1,35 0 0,0 0-1,-34 0 1,16 0-1,-17 0 1,18 0 15,17 0-15,-17 0 0,0 0-1,-18 35 1,35-35-1,-17 0 1,-18 0 0,0 18-1,0-18 1,-17 17 0,52-17-16,-52 0 15,-1 0 1,36 0-1,-1 0 1,-34 0 0,-18 0-1,-18 0 17,35 0-17,1 0 1,-36 0-1,18 0 1,17 0 0,18 0-16,-35 0 15,-18 0 1,36 0 0,-54 18-1,71 0 1,-17-18-1,-1 0 1,-52 0 15,105 0-31,-53 0 16,54 0-16,-18 0 16,-1 0-1,-34 0 1,52 0-16,-70 0 15,-18 0 1,0 0 0,-53 0-1,36 0 1,35 0 0,17 0-1,-35 0 1,36 0-1,-1 0 1,36 0-16,-36 0 31,-34 0-15,-1 0 0,35 0-1,-17 0 1,35 0-1,-17 0 1,34 0 0,-34 0-1,17 0-15,0 0 16,-18 0 0,1 0-1,17 0 1,35 0-1,1 0-15,-36 0 16,35 0 0,0 0-1,-17 0 17,-35 0-17,52 0 1,-17 0-1,-1 0 1,-17 0 15,36 0-15,-1 0 0,1 0-16,-1 0 15,-17 0 1,-1 0-1,1 0 1,17 0 0,1 0-1,-18 0 17,-1 0-17,19 0 1,-19 0-1,1 0 1,17 0 0,1 0 15,-18 0-15,17 0-1,0 0 16,1 0-15,-1 0 0,0 0-16,-17 0 31,17 0-15,1 0-1,-1 0 1,0 0-1,-17 0 1,18 0 15,-1 0-15,0 0 62,-17 0-31,17 0-31,1 0-1,-1-18 1,0 18-1,1 0 1,-1-18 297,18 1-220,0-1-61,0 0-17,0 1 1,0-1-1,0-17 32,0 17 63,18 18-48,-1 0-46,19 0-1,-1 0 1,18 0 0,-35 0-16,52 0 15,-17 0 1,0 0 0,-18 0-1,18 0 1,18 0-1,17 0 17,-35 0-17,0 0 1,-18 0 0,0 0-1,18 0 1,35 0-1,-52 0 1,17 0 0,-18 0-1,0 0 1,36 0 0,-36 0-1,0 0 1,1 0-1,16-17 1,-16 17 15,34 0-15,54 0 0,-36 0-1,-17 0 1,-36 0-1,18 0 1,0 0 0,-36 0-1,36-18 1,0 18 0,-18-18-16,1 1 15,-1 17 1,18 0-1,17 0 1,19 0 0,-1 0-1,0 0 17,-17 0-17,-1 0 1,1 0-1,-36 0-15,53 0 16,-17 0 0,-54 0-1,36 0 1,-17 0 0,-1 0-1,53 0 1,0 0-1,0 0 1,18 0 15,-53 0-15,0 0 0,18 0-1,-18 0 1,-36 0-1,36 0 1,-18 0 0,1 0-1,-1 0 1,0 0 0,36 0-1,52 0 1,-88 0-16,1 0 15,52 0 1,-70 0 15,-1 0-15,19 0 0,52 0-1,0 0 1,0 17-1,-53-17 1,-17 0 0,17 18-1,-17-18 1,35 0 0,17 0-1,1 0 1,-36 0-1,36 0 1,-18 0 0,0 0-1,0 0 17,-1 0-17,19 0 1,0 0-1,-1 0 1,18 35 0,-35-35-1,0 0-15,53 18 16,-35-18 0,-1 0-1,1 0 1,-54 0-1,36 17 1,-18-17 0,18 18 15,-17-18-15,-19 0-1,1 0 1,17 0 15,-17 0-15,0 18-1,-1-18 1,1 0 0</inkml:trace>
</inkml:ink>
</file>

<file path=ppt/ink/ink16.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17:50.037"/>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19332 12382 0,'35'-17'156,"-17"-1"-140,35 1 0,88 17-1,-70 0-15,-1 0 16,89 0-1,-71 0 1,-17 0 0,-1 0-1,-17 17 1,0-17 0,-35 0-1,35 0 1,35 0-1,-53 0 1,18 0 0,-18 0-1,1 0 1,17 0 15,35 0-15,-53 0-16,36 0 15,-36 0-15,18 0 16,0 0-16,17 0 16,54 18-1,-18-18 1,-18 35 0,-35-35-16,35 0 15,18 0 1,0 0-1,-36 0 1,-17 0 0,18 0-1,-19 0 1,19 0 15,-18 0-31,18 0 16,17 0-1,-18 0 1,1 0 0,17 0-1,18 0 1,-18 0 0,-35 0-1,18 0 1,-54 0-1,18 0 1,18 0 0,-17 0-16,17 0 15,-1 0 17,19 0-17,-18 0 1,-18 0-1,-17 0 1,35 0 0,17 0-1,1 0 1,-18 0 0,0 0-1,0 0 1,-18 0-1,-17 0 1,-1 0 15,18 0-15,-17 0 0,0 0-1,35 0 1,0 0-1,-36 0 1,36 0 0,-35 0-1,-1 0 1,1 0 31,0 0-32,-1 0-15,19 0 16,-19 0 0,36 18-1,-35-18 17,17 0-32,-17 0 31,17 0-16,-17 17 1,-1-17 0,19 0 15,-19 0 0,1 0 63,-1 0 343,-17-17-358,0-1-64,18 0 1,-18 1 46,0-1-15,0 1 0,0-1 234,-18 18-265,1 0 0,-1 0-1,1 0-15,-19 0 16,19 0-1,-1 0 32,0 0-31,1 0 0,-1 0-1,-17 0 16,17 0-15,-35 0 0,36 0-16,-1 0 15,-17 0 1,-1 0 0,19 0-16,-19 0 31,1 0-16,18 0 1,-19 0 0,19 0-1,-19 0 1,1 0 0,17 0-16,-17 0 15,18 0 1,-1 0-1,-17 0 1,-1 0 0,-17 0-1,18 0 1,18 0 15,-19 0-15,-17 0-1,0 0 1,36 0-16,-19 0 16,1 0-16,0 0 15,-71 0 1,36 0 0,-19 0-1,19 0 1,35 0-1,17 0 1,-17 0 0,17 0-1,-17 0 1,-1 0 0,19 0 15,-19 0-16,1 0 1,-18 0 0,0 0-1,18 0-15,-18 0 16,0 0 0,18 0-1,17 0 1,1 0-1,-36 0 1,35 0 0,-35 0-1,18 0 1,-18 0 15,35 0-15,-35 0-1,1 0 1,-1 0 0,35 0-1,0 0 1,-35 0 0,18 0-1,0 0 1,-36 0-1,1 0 1,17 0 0,0 0-1,-18 0 17,54 0-17,-36 0 1,18 0-1,-1 0 1,-17 0 0,0 0-1,18 0 1,18 0-16,-36 0 16,0 0 15,35 0-16,-17 0-15,17 0 16,1 0 0,-19 0-1,19 0 1,-1 0 0,-17 0 15,-1 0-16,-17 0 1,18 0 0,0 0-1,-18 0 1,35 0 0,-87 0-1,69 0 1,-17 0-1,0 0 1,36 0 0,-54 0-1,-35-35 1,36 35 0,17 0-1,0 0 16,35 0-15,1 0 0,-19 0-1,1-18 1,18 18 0,-1 0-1,0 0 1,-17 0 15,17 0-31,1 0 16,-19 0-1,19 0 1,-1 0 0,1 0 15,-1 0-31,0 0 15,-17 0 1,17 0 0,1 0 15,-19 0-15,1 35 343,35 1-312,0-19-16,0 1 0,0-1 16,0 1-16,0 0 126,35-18-142,1 0-15,-19 0 16,36 0 0,-17 0-16,16 0 15,37 0 1,-54 0-1,-17 0-15,-1 0 16,36 0 0,-35 0 15,17 0-15,0 0 15,1 0-16,-1 0 1,0 0 0,-17 0-1,35 0 1,-36 0 0,1 0-1,0 0 1,-1 0-1,1 0 1,35 0 0,-18 0-1,-17 0 17,-1 0-17,19 0 1,-1 0-1,-17 0 1,17 0 0,18 0-1,0 17 1,-18-17 0,18 0-1,17 0 1,36 18-1,-53 0 1,-35-18-16,-1 0 16,1 0-1,0 0 1,-1 0 0,1 0 15,0 0-16,-1 0 1,19 0 0,-19 0 15,18 0-15,-17 0-1,0 0-15,-1 0 16,1 0-1,17 0 1,1 0 15,-19 0-31,1 0 47,-1 0-31,1 0-1,0 0 1,-1 0 0,1 0-16,0 0 15,-1 0 1,19 0 0,-19 0-1,1 0 1,0 0-1,-1 0 1,1 0 0,-1 0-1,1 0 17,0 0-17,-1 0 32,19 0-16</inkml:trace>
</inkml:ink>
</file>

<file path=ppt/ink/ink17.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18:05.517"/>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24359 4780 0,'18'0'172,"17"0"-156,18 0-1,-35 0 1,17 0 0,18 0-1,18 0 1,-1 0 0,18 0-1,0 0 1,1 0-1,-36 0 1,17 0 0,-17 0-1,-35 0-15,35 0 16,17 0 15,-52 0-15,17 0-1,0 0 1,18 0 0,0 0-1,35 0 1,89 0 0,-18 0-1,-36 0 1,-70 0-16,35 0 15,-70 0 17,52 0-17,-34 0 1,-1 0-16,0 0 31,0 0-15,1 0-1,-19 0 1,19 0 0,-1 0-1,18 0 1,35 18 0,-70-18-1,70 0 1,-53 0-1,36 35 17,-18-35-17,-1 18-15,54-18 16,-35 0 0,35 17-1,17 1 1,-88-18-1,54 0 1,-36 0 0,-36 0-16,18 18 15,-17-18 17,0 0-32,17 0 15,-17 0 16,17 0-15,-17 0 31,-1 0-47,1 0 16,0 0-1,-1 0 1,1 0 15,-1 0-15,1 0-1,0 0 17,17-18-1,-17-17 31,-1 35-30,1-36 46,-18 19-47,0-19 63,-18 36-79,1 0 1,-19 0-16,-17 0 16,1 0 15,-1 0-31,35 0 15,-17 0 1,-18 0 0,17 0-1,19 0 1,-18 0 0,17 0-1,0 0 1,-17 0-1,17 0 17,1 0-32,-19 0 15,19 0 1,-36 0 15,0 0-15,35 0-1,-35 0 1,18 0 0,18 0-1,-19 0 1,-17 0 0,36 0-1,-36 0 1,0 0-1,18 0 1,-18 18 0,17-18-1,19 0 1,-19 0 0,-16 0-1,16 0 1,19 0-1,-1 0 1,0 0 0,1 0-1,-19 0 1,-16 18 0,16-18-1,19 0 1,-54 17-1,0-17 1,19 0 0,-54 36-1,18-36 17,-36 17-17,54 1 1,-1-18-1,18 18 1,18-18 0,17 0-1,-17 0 1,17 0 0,-17 0-1,17 0 1,-17 0-1,-18 0 1,0 0 0,-35 0-1,0 0 17,35 0-17,0 0 1,35 0-1,-35 0 1,36 0-16,-1 0 16,-35 0-16,-17 0 15,-1 0 1,53 0 0,-87 0-1,87 0 1,-17 0-1,-1 0 1,19 0 0,-18 0-1,17 0 1,-17 0 15,17 0-15,0 0-1,-17 0 1,17 0 15,-17 0-15,0 0 0,17 0-1,1 0 1,-1 0-1,-35 0 1,35 0 0,1 0 31,-1 0 15,0 0-15,18-18-31,0 0 62,-17-17-63,17 17 32,0-17 16,17 35-48,-17-35 1,53 17 15,-35 18 0,17 0-15,1-17-16,-19 17 16,36 0-1,0 0 1,-35 0-16,52 0 31,-34 0-15,34 0-1,-35 0 1,54 0 0,-54 0-1,18 0 1,-18 0-16,18 0 16,0 0-1,-36 0 1,19 0-1,-1 0 1,18 0 0,-18 0-1,36 0 1,-36 0 15,-17 0-15,35 0-1,-36 0 1,1 0-16,17 0 16,18 0-1,0 0 1,-18 0 0,18 0-1,-35 0 1,17 0-1,0 0 1,18 0 0,0 0 15,-17 0-31,34 0 16,-35 0-1,1 0 1,-1 0-1,18 0 1,-36 0 0,36 0-1,-35 0 1,0 0 0,17 0-1,0 0 1,0 0-1,-17 0 1,17 0-16,-17 0 16,0 0-1,35 0 1,-18 0 15,53 0-15,-53 0-1,18 0 1,-17 0 0,-19 0-1,1 0 1,17 0-16,-17 0 16,-1 0-16,19 0 15,-19 0 1,19 0-1,-19 0 1,1 0 0,35 0 15,-36 0-15,19 0-1,-1 0 1,-17 0-1,17 0 1,-17 0-16,17 0 16,-18 0-1,19 0 1,-19 0 0,1 0-1,0 0 1,17 0-1,0 0 1,-17 0 0,-1 0-1,19 0 1,-1 0 15,-17 0-15,-1 0-1,19 0 1,-19 0 0,18 0-1,1 0 1,-19 0 0,1 0-1,0 0 1,-1 0-1,1 0 1,0 0 0,-1 0 15,1 0-31,0 0 62,17 0-46,-18 0 47,1 0-48,0 0 1,-1 0 46,1 17 48,-18 1-95,0-1 17,0 1-17,0 0 32,0-1-31,-18 1 31,18 0-16,-53-1 0,36-17-15,-36 0-1,35 18 1,-17-18 0,17 0-16,-17 0 15,0 0 1,-18 0-1,35 0 1,-35 0 0,-17 0 15,17 35-15,18-35-1,-18 0 1,0 0-1,17 18 1,-16-18 0,-1 0-1,17 0 1,19 0 0,-1 0-1,-35 0 1,35 0-1,-34 0 1,16 0 15,19 0-31,-54 0 32,36 0-17,-18 0 1,0 0-1,35 0 1,-17 0 0,0 0-1,0 0 1,-1 0 0,1 0-1,17 0 1,1 0 15,-19 0-15,19 0-16,-19 0 15,1 0 17,-18 0-17,36 0 1,-36 0-1,17 0 1,-16 0 0,16 0-1,19 0 1,-36 0 0,0 0-1,35 0 1,-17 0 15,0 0-31,-1 0 31,19 0 1,-1 0-1,-17 0-16,-1 0 1,19 0 0,-1 0 15</inkml:trace>
</inkml:ink>
</file>

<file path=ppt/ink/ink18.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9:28:48.337"/>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11324 15311 0,'35'0'141,"36"0"-110,-36 0-31,-17 0 16,35 0-16,0 0 15,-18 0 1,36 0-1,17 0-15,35 0 16,124 0 0,18 0 15,-18 0-31,-71 0 16,-105 0 15,34-18-16,-16 18 1,-72 0-16,54 0 16,-1 0-16,1 0 15,17 0 1,-70 0 0,17 0-1,124 0 1,-53 0-1,-89 0 1,36 0 15,-35 0 16,17 0-31,-17 0-1,-1 0 1,19 0 0,-19 0-1,1 0 63,0 0-78,-1 0 16,1 0 0,17 0 93,-17 0-78,-1 0 1,1 0-17,0 0 1,-1 0-1,-87 0 142,-124 0-142,70 0 17,54 0-32,17 0 0,-71 0 15,19 0 1,-19 0 15,18 0-15,0 0-1,36 0 1,-1 0 0,1 0-1,17 0 1,0 0-1,18 0-15,-18 0 16,-18 0 0,-17 0-1,53 0 1,-18 0 0,0 0-1,0 0 1,35 0-1,-35 0 17,-17 0-17,-1 0 1,1 0 0,52 0-1,-17 0-15,17 0 16,-17 0-1,-18-18 1,18 18 0,-1 0-1,1-17 1,17 17 0,-17 0 15,18 0 16,-36 0 0,35 0-16,0 0-16,1 0 17,-1 0-17,0 0 1,-17 0 15,18 0-15,-1 0-1,-17 0 1,17 0 47,-17 0-32,-1 0-16,1 0 1,18 0 31,-1 0 125,0 0-110,1 0-15,-19 0-16,36 17 376,0 1-407,0 0 31,0-1-15,0 1-1,0-1 1,0 1-1,18 0 1,-18 17 0,18-17-1,-18-1 1,0 1 15,35-18 172,35 0-187,1 0 0,-53 0-16,-1 0 15,36 0 1,-35 0-1,17 0 1,-17 0 0,88 0-1,70-18 1,-88 1 0,-70 17-1,-1 0 1,36 0-1,-17 0 1,69 0 15,1 0-31,0 0 32,88 0-17,-176 0 1,52 0-1,-17 0 1,-35 0 0,17 0-1,-17 0 17,-1 0-32,36 0 15,0 0 1,53-36 15,-53 36-15,0-17-1,-35 17 1,-1 0 0,19 0-1,-1 0 1,35 0-1,36 0 1,-18 0 0,-52 0-1,-19 0 1,19 0 0,-1 0-1,-18 0 1,1 0-1,17 0 17,1 0-1,-1 0-15,-17 0-1,17 0 1,-17 0 15,-1 0 0,18 0-15,-17 0 93,0 0-93,-1 0 15,1 0 0,0 0-15,-1 0 0,1 0 15,0 0-15,-1 0-1,18 17 1,1 1 15,17 0 32,-71-18 202,-70 0-234,35 0-15,0 0 0,18 0-1,17 0 1,-52 0 0,17 0-1,17 0 1,-17 0-1,0 0 1,36 0-16,-18 0 16,17 0-16,-17 0 0,-1 0 15,-34 0 17,52 0-32,-52 0 15,17 0 1,17 0-16,-34 0 15,-1 0 1,1 0 0,17 0-1,35 0 17,1 0 30,-1 0-31,0 0-15,1 0 0,105 0 155,106 0-155,-53 0 0,-88-36-1,-18 36-15,18-17 16,35 17 0,-17-18-1,-1 18 1,54-18-1,17-17 1,-53 35 15,-17-17-15,-54 17 0,19 0 15,-89-53 78,-106 17-78,18 36-15,53 0 15,-36-35-15,71 35 0,0-18-16,18 18 15,-18-17 1,36 17-1,-19 0 17,19 0-17,-19 0 17,19 0-17,-1 0 1,-35 0-1,36 0 1,-36 0 0,35 0-1,0 0 1,1 0 0,-1 0-1,-35 0 16,35 0-15,-17 0 0,18 0-1,-36 0-15,35 0 16,-35 0 0,0 0-1,18 0 1,-18 0-1,35 0 1,-17 0 15,17 0 1,-34 0-17,-37 0 16,19 0-15,17 0 0,18 0-1,-1 0 1,19 0 0,-1 0-1,0 0 1,1 0-1,-1 0 1,-17 0 0,17 0-1,1 0 1,-19 0 0,-34 0-1,52 0-15,-35 0 16,18 0-1,17 0 1,-17 0 15,0 0 1,17 0-17,0 0 16,1 0-15,-19 0-16,1 0 16,-18 0-1,36 0 1,-1 0-16,0 0 16,-17 0 15,17 0 16,1 0-32,-1 0 17,1 0-1,-1 0-16,0 0 1,1 0 31,-1 0-16,0 0 79,-17 0-32,17 0 140,1 0-202,-1 0 78,1 0-63,-1 0-15</inkml:trace>
</inkml:ink>
</file>

<file path=ppt/ink/ink19.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2:50.147"/>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19791 4004 0,'17'0'203,"19"0"-203,-1 0 16,18 0-16,17 0 15,19 0 1,17 0 15,17 0-31,-17 0 31,35 0-31,-18 0 32,1 0-17,-89 0-15,53 0 16,-35 0-1,0 0 1,-18 0 0,18 0-1,-17 0 1,-19 0 0,54 0-1,-54 0 1,54 0 15,-36 0-15,54 0-1,-19 0 1,1 0 0,-1 0-1,-17 0 1,-18 0-1,18 0 1,-17 0 0,-19 0-1,18 0 1,18 0 0,-17 0 15,-1 0-16,0 0 1,1 0 0,-1 0-1,18 0 1,-36 0-16,54 0 31,-53 0-15,17 0-1,-18 0 1,1 0-16,35 0 16,0 0 15,-35 0-31,34 0 16,-34 0 30,17 0-14,-35-18-17,18 18 1,0 0 0,-1 0-1,1 0 32,0 0 141,-18 18-142,0 0 1,0 17-31,0-17 46,0-1-46,0 1 0,0-1-1,0 1 1,0 17 15,0-17-15,0 0 109,-36-18-94,19 0-15,-107-18-1,107 18-15,-107-18 16,106 18 0,-123-17-1,71 17-15,52 0 16,-35 0-16,18 0 15,-18 0-15,-35 0 16,0 0 0,17 0-1,1 0 1,-1 0 15,53 0-15,-17 0-1,-18 0 1,18 0 0,-36 0-1,-52 0 1,52 0 0,18 0-1,0 0 1,-17 0-1,-1 0 1,1 0 0,-1 0-1,-17 0 1,0 0 0,-53 0 15,53 0-16,70 0-15,-17 0 16,17 0 0,-17 0-1,17 0 1,0 0 31,-17 0-32,18 0 48,-1 0-16,0 0-32,1 0 1,-1 0 0,-17 0 31,17 0-16,0 0-16,-17 0 1,17 0 0,1 0 15,-1 0 0,1 0-15,-1 0-1,-17 0 32,17 0 31,0 0-46,-17 0-1,17 0 0,1 0-15,17-18 374,0 0-358,0 1-1,0-18 47,17-1-62,1 36 31,-18-17-32,18-1 1,17 0-1,36 18 1,34-17 0,54 17-1,53 0 1,-53 0 0,-18 0 15,0 0-16,-53 0 1,18 0 0,-36 0-1,-52 0-15,0 0 16,17 0-16,35 0 16,-34 0-1,-19 0-15,19 0 16,17 0-1,0 0 1,-36 0-16,1 0 16,17 0-1,18 0 17,0 0-17,17 0 1,-17 0-16,0 0 15,18 0 1,-18 0 0,0 0-1,0 0 1,0 0 0,-36 0-1,1 0 1,17 0 15,-17 0-15,-1 0-1,19 0 1,-19 0 15,1 0 0,0 0 16,-1 0-31,1 0 0,17 0 15,-17 0-16,-1 0 17,1 0-17,0 0 1,-1 0 0,1 0-1,0 0 16,-1 0 1,1 0 15</inkml:trace>
</inkml:ink>
</file>

<file path=ppt/ink/ink20.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2:55.323"/>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21255 4939 0,'0'-18'94,"-53"18"-78,-18 0-1,-17 0-15,-35 0 16,-36 0 0,88 0-1,1 0-15,-36 0 16,18 0 0,17 0-1,18 0 16,0 0-15,18 0 0,0 0-1,0 0 1,-18 0 0,-18 0-1,36 0 1,17 0-1,1 0 1,-1 0 0,0 0-1,1-17 235,-1 17-156,0 0-47,1 0 31,-1 0-31,-17 0 15,17-36 126,18 1-172,0 17-16,0 1 15,0-19-15,18 36 16,-18-52-16,17 34 15,-17-35 1,18 35 0,0 18-1,-18-35 17,17 17-17,1 18 32,35 0-31,70 0-1,71 0 1,-141 0 0,88 0-1,-17 0 1,-18 0-1,17 0 1,1 0 0,-36 0-1,-18 0 1,1 0 0,-36 0-1,36 0 1,-36 0-1,53 0 1,1 0 0,-54 0-1,-53 0 282,18 18-281,-17-18-16,-1 53 15,-17-18 1,35 1 0,-18-19-1,18 1 1,-35 35 0,35-36-1,0 1 1,0 0-1,-18 17 1,18-17 31,0-1-47,0 1 47,0 0-32,0-1 17,0 18 15,0-17-1,0 0 48,0 17-31,-18-35-48,1 0 1,-19 0 0,19 0-16,-71 0 15,-1 0 1,1 0-1,18 0 1,-36 0 0,53 0-1,35 0-15,-52 0 16,17 0 0,35 0 15,-35 0-16,0 0 1,0 0 0,18 0-1,0 0 1,17 0 0,1 0-1,-19 0 1,19 0-1,-19 0 1,19 0 15,-1 0-15,1 0 0,-1 0-16,0 0 15,1 0 16,-36 0-15,35 0 0,-17 0 15,17 0-15,0 0-1,1 0 1,-1 0 31,1-18-16,-19 18 47,1-17-31,35-1 0,-18 18 0,1 0 15,17-18 16,0-17-31,17 0-31,1-18-1,17 35 17,-35 1-17,18-19-15,-18 19 32,0-1-17,0 0 1,18-17-1,-1 35 1,-17-17 15,0-1-15</inkml:trace>
</inkml:ink>
</file>

<file path=ppt/ink/ink2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3:05.013"/>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12365 18168 0,'-18'18'110,"-52"17"-95,17-35 1,35 0 0,-17 0-1,17 0-15,-17 0 0,-71 0 32,71 0-17,0 0-15,17 0 16,-17 0-1,-1 0 1,1 0 0,0 0-1,-36 0 1,1 0 0,-1 0-1,36 0 1,0 0-1,-1 0 1,19 0 0,-1-18-1,-17 18 17,-1 0-17,19 0 1,-1 0-1,1 0 1,-19 0 0,19 0-1,-36 0 1,-18 0 0,36 0-1,-36 0 1,-17 0-1,35 0 1,-17 0 0,17 0 15,0 0-15,35 0-1,-17 0 1,0 0-1,-1 0 1,19 0 31,-1 0-31,-17 0 15,17 0 0,0 0-15,1 0 46,-1 0-46,1 0-1,-1 0-15,0 0 16,1 0 0,-1 0 77,-17 0-77,17 0 15,0 0-15,1 0 15,-1 0 0,1 18 1,-1-18 265,18-18-266,0 1-16,0-1 1,0 0 0,0-17-1,0 17 1,0 1 15,0-18-15,0 17 46,0 0-46,18 18-16,17 0 16,0 0-1,0-35-15,1 35 16,-1-18-1,-17 18 17,-1 0-17,1 0 1,17 0-16,-17 0 31,17 0-15,0 0-1,-17 0 1,35 0 0,-18 0-1,0 18-15,36 0 16,-18-18 0,-18 0-1,18 0 1,0 0-1,0 0 1,35 35 0,18-35-1,35 0 17,-106 0-17,18 0 1,18 0-1,-54 0 1,36 18 0,-17-18-1,-1 0 1,18 0 0,-36 0-1,36 0 1,-35 0-1,0 0 1,-1 0 0,36 0 15,-35 0-15,0 0 15,17 0 0,-18 0-15,1 0-1,0 0 17,-1 0 14,1 0-14,17 0-1,-17 0 0,0 0 32,17 0-48,-18 0 17,1 0-1,0 0-16,-1 0 1,1 0 0,17 0-1,-17 0 1,0 0 15,17 0 0,-35 17 282,0 1-297,0-1-1,0 1-15,0 17 31,0-17-15,0 0 47</inkml:trace>
</inkml:ink>
</file>

<file path=ppt/ink/ink22.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6:58.564"/>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16210 15822 0,'0'0'16,"-18"0"-16,-34 0 16,16 0-1,-34 0-15,-71 0 16,-53 0 0,0-35-1,88 35 1,18-18-1,52 18 17,-17 0-17,36 0-15,-1-17 16,0 17-16,1 0 16,-18-18 15,-1 18 0,36-18-15,-17 18-1,-19-17 1,1-1 15,17 0-15,18 1-1,-17 17 1,-1 0 0,0-18-1,1 0 1,-18 1 0,17 17-1,-17 0 1,17 0-1,0 0 1,1-18 0,-1 18-1,0 0 1,-17 0 46,18-18-46,17 1 0,-18-1-1,18-17 1,0 17 0,0 1-1,0-19 1,0 19 15,0-1-15,0 0-1,0 1 1,0-1-16,18 18 16,17-17-1,0 17 1,18-36-1,35 36 1,89 0 15,122 0-31,19 0 16,-106 0 0,-71 0 15,-124 0-31,89 0 15,-53 0 1,35 0 0,-17 0-1,52-17 1,-52 17 0,35-18-1,-36 18 1,18 0 15,-17 0-31,-36-18 16,18 18-16,35-17 15,-17 17 1,-18-18 0,-35 18 15,17 0-16,0-18 1,-17 18 0,-1 0-1,1 0 1,0 0 0,17 0-1,-17-17 1,-89 17 109,-35 0-110,-17-35-15,-36 35 16,35 0-16,-17 0 16,-106-18-1,124 18-15,-36 0 16,36 0 0,-18 0-1,70-18 16,1 18-31,-1 0 32,0 0-17,36 0 1,-35 0 0,-1 0-1,-17 0 1,-53 0-1,17 0 1,71 0 0,-53 0-1,54 0 1,16 0-16,19 0 16,-19 0 15,19 0-16,-1 0 17,-17 0-17,17 0 1,1 0 15,-1 0-15,0 0 31,1 0 15,17 36 157,0-19-219,0 36 16,0 0-16,0-35 15,17-1 1,-17 19-1,0 16 1,0-34 0,0 17-1,0-17 1,0 0 0,0 17-1,0-17 1,0 17-1,0 0 1,0 0 0,0-17-16,0 0 15,0 17 1,0-17 0,0-1 30,0 1-46,0 0 16,0-1 0,0 18 31,0-17-16,0 0 109,106-18-124,300 0 0,-177 0-16,106 0 15,-158 0 1,-142 0 0,18 0-1,0 0 1,-18 0-1,18 0 1,0 0 0,0 0-1,-18 0 1,0 0 15,-17 0 0,-71 17 94,-18-17-109,-70 36 0,-17-19-1,-54-17 1,36 0 0,17 0-1,106 0-15,-53 0 16,-17 0 15,17 0-15,35 0-1,18 0 1,-17 0 0,-18 0-1,52 18 1,1-18 15,17 0 0,1 0-15,-1 0 0,0 0 15,1-18 156,17-17-187,-18-18 16,18 35 0,0-34-16,0 34 15,0-35-15,0 35 0,0-17 31,0 17-15,0-17 0,0 17-16,0 1 15,0-1-15,0 1 16,0-1 0,0 0-1,0-17 1,0 17-1,0 1 1,18-1 0,-18 0-1,17 1 1,1-1 0,-18-17-1,18 17 1,-1-17 15,1 17-15,-18 1 15,0-1 0,0 0-15,0 1 15,18 17-15,-1-18-1,1 18 63,35 0-62,-36 0 0,125 0-1,69 0 1,1 0 0,-89 0-1,-17 0-15,88 0 16,-35 0-1,0 0 1,-1 0 0,1 0-1,71 0 1,-72 0 0,-17 0-1,18 0 16,-71 0-31,-17 0 16,-1 0 15,-34 0-15,-19 0 0,1 0-1,17 0 1,-52 0 171,-19 0-171,36 18-16,-17-1 16,-36 19-16,35-1 15,-70 36 1,35-36-1,-35 0 1,17 0 0,-35-17-1,-35-18 1,0 0 0,-53 0-1,53 0 1,18 0-1,34 0 1,-34 0 15,0 0-15,-1 0 0,53 0-1,-34 0 1,16 0-1,-52 0 1,36 0 0,52 0-1,17 0 1,177 35 125,71-17-126,141-18 1,-141 0-1,-160 0 1,-122 0 93,-36 0-93,-17 0-16,-1 0 16,-123 18-1,88-1 1,89 18 0,-1-35-1,1 18 1,-36 0-1,53-18 1,18 0 0,-1 0-1,19 17 17,-18-17 14,17 0 17,0 18 93,18 0-125,0 17-31,0-17 16,0 35 0,0-18-1,0 18 1,0-36 0,0 19-1,0-72 204,0 19-219,0-36 16,0 35-1,0 1 1,0-36-1,0 35-15,0 0 16,0 1-16,0-1 16,0-17-1,0 17 1,0 0 0,0 1-1,0-1-15,0 1 16,0-1-1,0 0 17,0 1 15,18 17 46,-18 17-77,0 36 0,0-35-16,0-1 15,0 36-15,-18-17 16,18-19 15,0 19-15,0-19 46,0 1 1,0-36 77,0-35-124,0 36 0,0-1-1,0-17-15,0-18 16,0 0-1,0 0 1,0 18 0,0 17-1,0 0 1,0-17 93,-17 35-62,17 18-31,0-1-1,0 1-15,0 0 16,0-1-16,0 19 16,0-1-1,0 0 1,0 0 0,-18-17-1,18 0 16,0 35-15,0-36 0,0 1-1,0 0 1,0-36 125,0 0-126,0-88 1,0 18-1,0 35 1,18-35 0,17 53-16,-35 17 15,18 18 1,-1-35 0,1 17 15,17 18-16,18 0-15,18 0 16,17 0 0,71 0-1,-54 0 1,36 0 0,1 0-1,-37 0 1,-16 0-1,34 0 17,-105 0-17,52 0 1,-52 0 0,52 0-1,-17 0 1,18 0-1,17 0 1,-35 0 0,0 0-1,18 0 1,-36 0-16,18 0 16,-18 0-1,-17 0-15,-1 0 16,1 0 15,17 0 0,-17 0-15,-1 0 15,-17 18 79,-88 17-95,-18 18 1,89-35-16,-36-1 15,-18 1 1,18 17 0,0-35-16,-35 36 15,53-36 1,-18 17 0,35-17-16,1 0 15,-1 18-15,1-18 31,-1 18-31,0-1 63,18 18-1,18-17-46,35-18-16,53 0 16,35 0-1,35 0 1,-70 0 0,-18-35-1,-35 35 1,0-18-1,0-17-15,0 17 16,-36 18 0,36 0-1,-35 0 1,35-17 0,-18-19-1,1 36 1,-19 0-1,-52 0 95,-36 0-95,18 0 1,18 18-16,-35 0 16,-124 35-16,105-53 15,-52 35 1,0 18 0,88-36 15,18 1-31,-36 0 31,18-1-15,1 1 15,16 0-31,19-18 47,-19 17 0,36 1 93,71-18-140,35 0 16,211-124 0,-87 36-1,-160 53 1,1 17-1,-54 18 1</inkml:trace>
</inkml:ink>
</file>

<file path=ppt/ink/ink23.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7:05.772"/>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17586 14005 0,'-18'0'156,"1"0"-141,-1 0 1,-17 0-16,-18 0 16,35 0-1,-52 0 1,17 0 0,0 0-1,18 0 1,17 0-1,-35 0 1,0 0 0,-17 0-1,-1 36 1,0-36 0,36 0-1,-18 0 1,0 0-1,36 0 1,-36 0 0,17 0-1,-16 0 1,16 0 0,19 0-1,-36 0 1,0 0 15,35 0-15,-17 0-1,-53 0 1,52 0 0,-17 0-1,1 0 1,16 0-1,19 0 1,-19 0 0,-17 0-1,1 0 1,16 0 0,-17 0-1,-17 0 1,-1 0 15,18 0-15,18 0-1,-18 0 1,0 0 0,-35 0-1,35 0 1,-35 0-1,-53 0 1,70 0 0,18 0-1,-17 0 1,52 0 0,-17 0-1,0 0 16,-1 0-15,-17 0 0,36 0 15,-1 0-15,0 0-1,1 0 1,-18 0-1,17 0 1,0 0 0,-17 0 77,17 0 79,1 0-109,-1 0 249,18-36-296,0 19 0,0-1-1,0 0 1,0-17-1,0 0 1,0 17 0,0 1-1,0-19 142,0 19-95,35 17-46,36 0-1,17 0 1,0 0 0,0 17-1,-52-17 1,70 18-1,17 17 1,-17-35 0,-18 0-1,0 0 1,-35 0 0,35 0-1,89 18 1,-1-18-1,-17 0 1,-53 0 0,17 0-1,-105 0 1,52 0-16,19 0 16,16 0 15,-52 0-16,-17 0 1,-19 0 0,1 0-1,35 0 1,17 0 0,-17 0-1,-17 0 1,-1 0-1,-17 0-15,17 0 16,-18 0 15,1 0-15,0 0 15,-1 0-15,1 0-16,0 0 15,17 0 17,-17 0 15,-1 0-32,18 0 1,1 0-16,-1 0 15,-17 0 1,-1 0 15,1 0-15,0 0 62</inkml:trace>
</inkml:ink>
</file>

<file path=ppt/ink/ink24.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7:09.65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17410 8484 0,'0'-17'94,"0"-1"-94,-36 0 16,1 18-1,17 0 1,1 0 0,-54-17-1,-17 17 1,-18 0 0,-17 0-1,-1 0 1,18 0-1,-35 0 1,53 0 0,53 0-16,-36 0 15,18 0 17,-17 0-17,-1 0 1,-17 0-1,17 0 1,1 0 0,-18 0-1,-53-18 1,52 18 0,19 0 15,-1 0-16,54 0 1,-19 0 0,1 0-1,-18 0 1,-53-18 0,36-17-1,52 35 16,-17 0-31,17 0 16,1 0 0,-19 0-1,19 0 1,-19 0 0,-17-17 15,36 17 0,-18 0-15,17 0-1,0 0-15,1 0 16,-1 0 0,0 0-1,-17 0 16,17 0-15,1 0 0,-1 0 31,1 0-16,-1 0 0,0 0 0,1 0-15,-1 0 15,0 0-15,-17 0 15,17 0 16,1 0-16,-1 0 0,18 17 1,0 1-17,0-1 1,0 1 0,0 0-16,0 17 31,0-17 31,0 17-46,18-17 15,-1-1-15,1-17 15,0 18-15,-1-18-1,1 0 63,0 0-62,-1 0 0,19 0-1,16 0 1,90 35 0,52-35-1,17 0 1,-87 0-16,34 0 15,-52 0 1,0 0 15,-71 0-15,1 0 0,-19 0-1,19 0 1,17 0-1,-1 0 1,1 0 0,-35 0-16,17 0 15,1 0 1,16 0 0,1 18-1,-35-18-15,35 0 31,18 0-15,-1 0 0,18 0-1,-17 0 1,-1 0 0,36 0-1,-53 0 1,-35 0-1,70 0 1,-35 0 0,17 0-1,19 17 1,-36 1 0,17-18 15,-35 0-16,1 0-15,-1 18 16,-17-18 15,17 0-15,0 17 0,-17-17 15</inkml:trace>
</inkml:ink>
</file>

<file path=ppt/ink/ink25.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7:14.331"/>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17533 11483 0,'-18'0'94,"-35"0"-78,18 0-1,-18 0-15,-17 0 16,17 0-16,-53 0 16,53 0-1,18 0 1,0 0-1,17 0-15,0 0 16,-35 0 0,0 0-1,18-18 1,-18 18 0,-17 0-1,-19 0 16,54 0-15,0 0 0,-18 0-1,0 0 1,-17 0 0,-1 0-1,36 0 1,-71 0-1,35-17 1,-52 17 0,35 0-1,-18 0 1,0 0 0,53 0-1,-18 0 16,36 0-31,-35 0 16,-1 0 0,18 0-1,18-18 1,-18 18 0,0 0-1,0 0 1,-35 0-1,70 0 1,-35 0 0,18 0-1,17 0 1,1 0 0,-18 0-1,17 0 1,-17 0 15,17 0-15,0 0 15,1 0-15,-1-18-1,0 18 32,1 0-31,-1 0 15,-17 0-15,17 0 46,1 0-46,-1 0-1,0 0 1,1 0 0,-19 0 30,19 0 1,-1 0 328,18 36-328,-17-36-31,17 17 31,0 1-32,0 0 1,0-1 0,0 1 15,0 17 141,17-17-157,1-18 1,35 0 0,35 0-1,-35 0 1,35 0-1,-53 0-15,18 0 16,18 0 0,-18 0-1,17 0 1,18 0 0,-17 0-1,17 0 1,0 0-1,1 0 1,-19 0 0,-35 0 15,18 0-15,0 0-1,-17 0-15,-19 0 16,36 0-1,-35 0 17,17 0-17,18 0 1,0 0 0,-18 0-16,0 0 15,-17 0-15,53 0 16,-36 0-1,-18 0 1,54 0 0,17 0-1,18 0 17,-71 0-32,36 0 15,-53 0-15,52 0 16,-35 0 15,71 0-15,-35 0-1,52 0 1,-35 0 0,-17 0-1,-18 0 1,0 0-1,0 0 1,17 0 0,-52 0-16,17 0 15,0 0-15,-17 0 16,17 0 0,1 0-1,-19 0-15,1 0 31,17 0-15,-17 0 0,0 0 15</inkml:trace>
</inkml:ink>
</file>

<file path=ppt/ink/ink26.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7:19.82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17462 18150 0,'-17'0'110,"-18"0"-110,-1 0 15,1 0-15,-18 0 32,-17 0-32,-1 0 15,0 0 1,-52 0 15,17 0-15,-53 0-1,1 0 1,105 0 0,-18 0-1,36 0 1,-36 0-1,1 0 1,-1 0 0,18 0-1,0 0 1,0 0 0,18 0-1,-18 0 1,36 0 15,-1 0-31,-35 0 16,0 0-1,0 0 1,0 0 0,-17 0-1,-1 0 1,-17 0-1,35 0 1,-17 0 0,34 0 15,19 0-31,-1 0 16,-35 0-1,18 0 1,-18 0 15,18 0-15,17 0-1,-17 0 1,17 0 0,0 0-1,-17 0 1,17 0 31,1 0-32,-1 0 48,1 0-48,-1 0 1,-17 0 15,17 0-15,0 0 31,-17 0 0,17 0 0,1 0-16,-1 0-16,1 0 1,-1 0 15,-17 0 16,17 0-16,0 0 48,-17 0-33,17 0 17,1 0-16,17 18 312,0 0-343,0-1-1,0 1 1,35 0 0,-35-1-1,18-17-15,17 36 219,-17-36-203,52 0-16,1 0 15,35 0 1,-54 0 0,19 0-1,-53 0 1,52 0-1,54-18 1,-18 18 0,-18 0-1,-18 0 1,-34 0 0,-1 0-1,0 0 1,53 0 15,1 0-15,-1 0-1,0 0 1,-53 0 0,18 0-1,-35 0 1,17 0-1,18 0 1,0 0 0,17 0-1,1 0 1,0 0 0,-19 0 15,1 0-16,-17 0 1,-19 0 0,19 0-1,-19 0 1,18 0 0,54 0-1,-36 0 1,-18 0-1,18 0 1,-18 0 0,53-18-1,-17 18 1,-36-17 0,0 17-1,-17 0 16,0 0 16,17 0-31,-17 0 0,-1 0-1,1 0 1,-1 0 46,1 0-46,35 0 0,-35 0-1,17 0 1</inkml:trace>
</inkml:ink>
</file>

<file path=ppt/ink/ink27.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37:24.45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21378 12806 0,'-17'0'93,"-36"0"-77,0 0-16,-53 0 16,35 17-1,-52-17 1,0 18 0,17 0 15,35-18-16,36 0 1,17 0 0,1 0 15,-1 0-15,0 0-1,54 0 173,16 0-173,-16 0 1,-1-18 0,-17 18-1,17-18 1,0 18 78,-17-17-48,-18-1 17,0-17-47,-18 35-1,-17-18-15,17 18 16,1-17-1,-19-1 1,19 18 15,34-18 32,72 18-48,175-17-15,-123 17 16,36-53 0,-160 53-1,-34-18 126,-1 18-141,-53 0 16,1-17-1,-1 17-15,-17-36 16,53 36-1,-71 0 1,53 0 0,0 0-1,36 0 1,-19-17-16,19 17 16,-1 0 140,212 17-141,-106-17 1,-17 18 0,-89-18 109,-17 0-110,-18 0 1,-35 0 0,0 18-1,70-18-15,-17 0 16,-71 35-1,53-35 1,0 0 0,35 0-1,1 0 1,34 0 109,142 0-109,-88 17-1,-36-17 1,-35 18-1,18-18 32</inkml:trace>
</inkml:ink>
</file>

<file path=ppt/ink/ink28.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47:30.93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25100 5697 0,'18'0'0,"-36"0"0,53 0 62,-17-35 32,0 35-94,-1 0 16,19 0-1,-1 0-15,0 0 16,18 0-16,53 0 16,17 0-1,-34 0 1,69 0-1,-34 0 1,87 0 0,89 0-1,-70 0 17,-19 0-17,-17 0 1,-17 0-1,-1 0 1,-17 0-16,105 0 16,54 0-1,-53 0 1,34 0 0,-87 0-1,0 0 1,-1 0-1,-34 0 1,-18 0 0,-54 0 15,-34 0-15,-1 0-1,-17 0-15,18 0 16,-18 0-1,0 0 1,0-18 0,-18 18-1,36 0 1,52 0 0,-35 0-1,-35 0 1,-35 0-1,17 0 17,-17 0-1,-1 0-15,1 0-1,17 0 1,-52-17 109,-54 17-125,-70 0 15,-53 0 1,17 0 0,54 0 15,35 0-15,35 0-1,0 0 1,0 0-1,0 0 1,-17 0 0,-1 0-1,18 0-15,35 0 16,-52 0 0,17 0-1,0 0 1,35 0-1,-34 0 17,-1 0-17,-53 0 1,0 0 0,-35 0-1,88 0-15,18 0 16,-54 0-1,37 0-15,-19 0 16,18 0 0,-35 0-1,53 0 1,-71 0 0,0 0-1,0 0 1,0 0-1,0 0 1,18 0 0,35 0 15,-53 0-15,71 0-16,-35 0 15,-19 0 1,19 0-1,35 0 1,-18 0 0,35 0-1,124-18 110,-36-17-109,54 17 0,176 1-1,-71 17 1,36 0-1,-89 0 1,-35 0 0,-17 0-1,-54 0 1,36 0 0,-35 0-16,-1 0 15,-52 0-15,70 0 16,-35 0-1,-35 0 1,34 0 0,-34 0 15,35 0-15,0 0-1,-18 0 1,18 0-1,18 0 1,17 0 0,71 0-1,-106 0-15,52-18 16,-52 18 0,35 0-1,-17 0 1,0 0-1,-18 0 1,-36 0 0,1 0 31,-1 0-32,19-18 1,-19 1-1,-87 17 110,-18 0-125,-36 0 16,36 0-16,-106 0 31,88 0-31,0-18 16,-35 18-16,53 0 16,-36 0-16,-70 0 15,53 0 1,18 0-1,35 0 1,-89 0 0,54 0-1,-1 0 1,-34 0 0,16 0-1,37 0 1,-19 0-1,18 0 1,71 0-16,-88 0 31,52 0-15,-35-18 0,36 18-1,-19-17 1,-34 17-1,52 0 1,-17 0 0,-18 0-1,36 0 1,-18 0 0,-36 0-1,36 0 1,-36 0-1,36 0 1,-18 0 15,54 0-15,-19 0 0,36 0-1,-89 0 1,54 0-1,-1 0 1,36 0 0,-18 0-16,35 0 15,-35 0 1,-17 0 0,-1 0-1,18 0 1,18 0-1,0 0 1,17 0 15,1 0-15,-19 0 0,19 0-1,-1 0-15,-17 0 31,17 0-15,-17 0 0,17 0-1,0 0 63,-17 0-62,18 0 265,17 17-281,0 19 16,0-1 0,0-17-1,0 17 1,0-17-1,0-1 1,0 18 0,0-17 15,-18 0-15,18-54 140,0 1-156,0 18 15,0-19 1,-18-17 0,1 53-1,17-17 1,0-1 62,-18 18 63,18 18-110,-18 17-15,18 36-1,-35-36 1,35 18-1,0-18 1,-18-17 0,18-1 15,0 1-31,0-53 187,0-1-171,0 1-16,0-18 16,0 18-1,0-18 1,18 0 0,-18 35-1,0 1 16,18 17 94,-1 0-78,1 0-47,35 35 32,70 36-17,-17-36 1,35 18-1,-52-36 1,-19 1 0,-52-18-1,17 0 17,-17 0-32,35 0 15,70 35 1,18-35-1,18 0 1,-53 0 0,52 0 15,-16 0-15,52 0-1,-89 0 1,19 0-1,-71 0-15,35 0 16,-17 0 0,-1 0-1,1 0 1,17 0 0,35 0-1,-17 0 1,18 0-1,-71 0 1,-18 0 0,-17 0 15,-1 0-15,-17 18 77,-35-18-77,-18 0-16,0 0 16,-176 0-1,-53 0 1,-36 18-1,18-18 1,212 0 0,-106 0-1,53 0 1,-53 0 0,53 0-1,17 0 1,54 0-1,-1 0 1,-17 0 0,17 0-1,1 0 1,17 0 0,35 0-16,-17 0 15,0 0 1,-36 0-1,1 0 1,34 0 15,19 0-15,140 0 218,-35 0-218,53 0 0,106 0-1,-35 0 1,-159 0-16,18 0 15,-1 0-15,54 0 16,34 0 0,19 0-1,-36 0 1,-53 0 0,35 0-1,-17 0 1,0 0-1,88 0 1,-70 0 0,-36 0 15,-18 0-15,-52 0-16,35 0 15,0 0 1,35 0-1,0 0 1,18 0 0,18 0-1,-36 0 1,-18 0 0,18 0-1,54 0 1,16 17-1,1-17 1,-106 0 0,35 0-1,-35 0 1,0 0 0,-35 0-1,52 0 1,1 0-1,-18 0 1,17 0 0,1 0-1,-1 0 1,19 0 0,-72 0-1,1 0 1,-1 0-1,1 0 1,0 0 15,17 0-15,36 0 0,17 0-1,-53 0 1,0 0-1,-17 0 1,17 0 0,-17 0-1,0 0-15,34 0 32,-34 0-17,0 0 1,17 0-1,0 0 1,-17 0 0,0 0 15,17 0-15,-18 0-1,1 0 1,0 0-1,-1 0 1,1 0 0,0 0-1,-1 0 1,1 0 0,0 0-1</inkml:trace>
</inkml:ink>
</file>

<file path=ppt/ink/ink29.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47:44.43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3210 6297 0,'71'0'110,"-18"0"-95,0 0-15,141 0 16,35 0 0,-106 0-1,-52 0 1,123 0 0,-88 0-1,17 0 1,1 0-1,123 0 1,-36 0 0,1 0-1,-53 0 1,-18 0 0,0 0-1,-17 0 1,-54 0-1,-17 0-15,18 0 16,52 0 0,1 0-1,-1 0 1,18 0 0,35 0-1,-17 0 1,0 0-1,-71 0 1,71 0 0,0 0-1,-53 0 1,-18 0 0,-35 0-16,17 0 15,18 0 1,1 0-1,-1 0 1,53 0 15,-53 0-15,18 0 0,-36 0-1,1 0 1,-18 0-1,-35 0 1,17 0 0,-18 0-1,1 0 1,0 0 0,17 0-1,18 0 1,0 0-1,17 0 17,-17 0-17,0 0 1,-17 0 0,-19 0-1,36 0 1,-35 0-16,52 0 15,1 0 1,35 0 0,-53 0-1,-18 0 1,0 0 0,-17 0-1,17 0 1,-17 0 15,17 0-15,0 0 15,-17 0-31,17 0 16,0 0-1,-17 0 1,17 0-1,18 0 1,-17 0 0,-19 0-1,18 0 1,1 0 0,-1 0-1,-17 0 1,17 0-1,-17 0-15,-1 0 16,19 0 15,-19 0-15,36 0 0,-35 0-1,35 0 1,0 0-1,-1 0 1,1 0 0,-17 0-1,52 0 1,-18 0 0,-34 0-16,34 0 15,1 0 1,-1 0-1,-17 0 1,-17 0 15,-1 0-15,-18 0 0,19 0-1,-19 0 1,1 0-1,17 0 1,-17 0 15,0 0-31,-1 0 16,18 0 0,1 0-1,-19 0 1,36 0-1,-35 0 1,17 0 15,1 0-15,-19 0 0,1 0-1,-1 0 1,1 0-1,17 0 1,-17 0 0,0 0-1,17 0 1,0 0 0,-17 0-1,-1 0 1,1 0-1,0 0 17,-1 0-32,1 0 31,0 0-31,17 0 16,-17 0 15,-1 0-16,1 0 1,17 0 0,0 0-1,-17 0 1,17 18 31,-17-18-32,0 0 17,-1 0-32,1 0 31,17 0-15,18 0-1,-35 0 1,17 0-1,-17 0 1,17 0 0,18 0-1,17 0 1,-34 0 0,-1 0-16,0 0 15,18 0 1,-35 0-1,52 0 17,-17 0-17,-17 0 1,-1 0 0,18 0-1,0 0 1,-18 0-1,35 0 1,-52 0-16,35 0 16,0 0-1,-35 0 1,34 0 0,-34 0 609,0 0-594,-1 0 219,1 0-235,0 0 17,17 0-17,-17 0-15,-1 0 16,19 0 0,16 35-1,1-35 1,0 0-1,0 0 1,-35 0 0,17 0 15,-17 18-15,-1-18-1,19 0 1,-19 0 15,1 0-15,0 0-1,-1 0 17,1 0-1,17 0 47,-17 0-62,-18-18-1,17 0 1,-17 1-1,18-1 1,-18 0 0,18 1-1,-18-1 1,0 1 0,0-1-1,0-35 1,0 35 15,0 1-15,0-1-1,0 0 17,0 1 61,-36 17-61,19 0-17,-36 0-15,-35 0 16,-18 0-1,-35 0 1,17 0 15,1 0-15,52 0 0,1 0-1,-19 0 1,19 0-1,-1 0 1,18 0 0,36 0-16,-36 0 15,18 0 1,-54 0 0,19 0-1,-36 0 1,0 0-1,36 0 17,17 0-17,-18 0 1,-35 0 0,0 0-1,-17 0 1,88 0-16,-106 0 15,70 0 1,-17 0 0,0 0-1,17 0 1,-17 0 0,17 0-1,-17 0 1,18 0-1,-1 0 1,18 0 15,-17 0-15,52 0-16,-53 0 16,18 0-1,-35 0 1,35 0-1,-17 0 1,-1 0 0,1 0-1,-1 0 1,1 0 0,-1 0-1,-35 0 1,18 0-1,35 0 1,-53 0 0,0 0-1,1 0 1,16 0 0,1 0-1,18 0 1,-19 0-1,1 0 1,-35 0 0,35 0-1,-18 0 1,53 0-16,-53 0 16,18 0-1,17 0 1,-52 0-1,52 0 17,1 0-17,-1 0 1,18 0 0,-53 0-1,36 0 1,-18 0-1,-18 0 1,71 0-16,-89 0 16,36 0-1,-36 0 1,89 0 0,-35 0-1,17 0 1,0 0-1,-18 0 1,1 0 15,34 0-15,-17 0 0,0 0-1,18 0-15,-35 0 16,17 0-1,0 0 1,0 0 0,18 0-1,-18 0 1,17 0 0,-69 0-1,34 0 1,-17 0-1,-18 0 17,71 0-32,-1 0 15,-16 0-15,-19 0 16,0 0 0,-17 0-1,0 0 1,17 0-1,-17 0 1,0 0 0,18 0-1,17 0 1,0 0 0,-35 0-1,52 0 1,-17 0-1,0 0 1,-17 0 0,-1 0-1,-17 0 1,70 0 0,-34 0-1,-1 0 1,17 0-1,-34 0 1,17 0 0,0 0-1,18 0 1,-1 0-16,19 0 16,-19 0-1,1 0 1,-18 0-1,36 0 17,-36 0-17,0 0 1,35 0 0,-17 0-1,0 0 1,-1 0-1,19 0 1,-36 0 0,35 0-1,1 0 1,-1 0 0,0 0-1,1 0 16,-19 0 1,19 0-17,-1 0 17,-17 0-1,17 0 0,0 0-15,1 0-1,-1 0 1,1 0 0,-19 0 30,19 0-30,-1 0 47,-17 0-32,17 0 234,0 0-249,18 17 0,0 1-16,-17-18 15,-1 35 1,18 1 0,0-19-1,0 1 1,0 0 15,0 17 16,0-18-31,0 1 171,0 0-171,0-1 15,0 1 16,0 0 31,35-18-62,1 0-1,34 0-15,18 0 16,124 0-1,-35 0 1,-19 0 0,-52 0 15,-53 0-31,0 0 16,-18 0-1,1 0 1,52 0-1,-35 0 1,-18 0 0,18 0-1,17 0 1,-17 0 0,0 0-1,0 0 1,-18 0-16,-17 0 15,17 0 1,18 0 0,53 0-1,-18 0 1,0 0 0,54 0-1,-54 0 1,35 0-1,-17 0 1,0 0 0,0 0-1,17 0 1,1 0 0,-36 0-16,35 0 15,-17 0 1,-35 0-1,-1 0 17,-17 0-17,18 0 1,-1 0 0,1 0-1,-36 0 1,18 0-1,18 0 1,-1 0 0,1 0-16,-1 0 15,36 0 1,-35 0 0,-1 0-1,-17 0 1,18 0-1,17 0 1,-18 0 15,1 0-15,0 0 0,-36 0-1,0 0-15,18 0 16,0 0-1,0 0 1,17 0 0,-34 0-1,-1 0 1,36 0 0,-36 0-1,35 0 1,1 0-1,17 0 17,-70 0-32,52 0 15,1 0 1,-18 0 0,17 0-1,19 0 1,16 0-1,-16 0 1,34 0 0,-17 0-1,17 0 1,1 0 0,-1 0-1,1 0 1,-89 0-1,71 0-15,-36 0 32,1 0-17,0 0 1,17 0 0,-35 0-1,17 0 1,-35 0-1,36 0 1,-18 0 0,0 0-1,-35 0-15,70 0 16,0 0 0,35 0-1,-87 0 1,-1 0-1,18 0 17,-18 0-17,36 0 1,17 0 0,-18 0-1,1 0 1,17 0-1,-53 0 1,-17 0-16,35 0 16,0 0 15,-35 0-15,17 0-1,-18 0 1,19 0-1,-19 0 1,19 0 0,-1 0 15,-17 0 0,-1 0-15,1 0-1,0 0 1,-1 0 0,1 0-1,-1 0 1,1 0 0,0 0-1,17 0 16,-17 0 1,-1 0-17,1 0 1,0 0 0,-1 0-16,18 0 15,-17 0 1,0 0-1,17 0 1,0 0 0,1 0-1,-19 0 1,36 0 0,0 0 15,-35 0 0,17 0-15,0 0-1,1 0 1,-19 0 0,36 0-1,-35 0 1,17 0-1,0 0 1,1 0 15,-19 0 16</inkml:trace>
</inkml:ink>
</file>

<file path=ppt/ink/ink30.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48:10.03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11518 8114 0,'-35'0'78,"0"0"-62,-18 0-16,35 0 15,-123 0 1,53 0 0,-36 0-1,18 0 1,36 0-16,-1 0 15,-17 0 17,-18 0-17,-17 0 1,35 0 0,-36 0-1,1 0 1,-1 0-1,1 0 1,17 0 0,-18 0-1,-52 0 1,70 0 0,0 0-1,1 0 1,-19 0 15,18 0-15,18 0-1,18 0 1,-1 0 0,-17-35-1,17 35 1,-17 0-1,17 0 1,36 0-16,-18 0 16,-17 0-1,52 0 1,-35 0 0,0 0-1,0 0 1,0 0 15,0 0-15,1 0-1,-1 0 1,17 0 0,-17 0-16,1 0 15,-37 0 1,-34 0-1,17 0 1,0 0 0,0 0-1,36 0 1,-1 0 0,-52 0-1,88 0 1,-36 0 15,0 0-15,18 0-16,1 0 15,-19 0 1,18 0 0,-17 0-1,17 0 1,0 0-1,0 0 1,18 0 0,-18 0-1,0 0 1,35 0 0,-17 0-1,-1 0 1,19 0 15,-18 0-15,17 0-1,-17 0 1,-1 0 0,1 0-1,0 0 1,-18 0-1,0 0 1,-18 0 0,54 0-16,-18 0 15,17 0-15,-35 0 16,35 0 0,-17 0-1,0 0 1,-1 0-1,19 0 17,-36 0-17,35 0 1,-35 0 0,36 0-1,-19 0 1,19 0-1,-1 0-15,-17 0 32,17 0-17,-17 0 1,0 0 0,-1 0-1,1 0 1,18 0 15,-1 0-31,0 0 31,-17 0-15,0 0 0,-1 0-1,19 0 1,-1 0-1,-17 0 1,0 0 0,-1 0-1,-17 0 1,36 0 0,-1 0-1,-35 0 1,36 0-1,-19 0 1,19 0 0,-19 0-1,1 0 1,0 0 0,17 0-1,1 0 16,-1 0-15,0 0 0,1-18 218,17-17-234,0 17 16,0-17-1,0 17 1,0-17 0,17 17-1,-17 1 1,36 17 187,-19 0-187,71 0-16,18 0 15,35 0 1,0 0 15,-88 0-31,0 0 16,53 0-1,-35 0 1,34 0 0,-69 0-16,52 0 15,53 0 1,-17 0-1,17 0 1,17-18 0,-52 18-1,-35 0 1,52 0 0,-17 0-1,53 0 1,0 0-1,-71 0 1,53-35 0,-18 35-1,-17 0 1,-53 0 0,0 0-1,53 0 1,0 0-1,35 0 1,-35 0 0,-1 0-1,-52 0 1,18 0 0,-36 0-16,0 0 15,18 0-15,18-18 16,17 18 15,18 0-15,0 0-1,-36 0 1,19 0 0,16 0-1,37 0 1,-19 0-1,18 0 1,-53 0 0,-17 0-1,-54 0-15,89 0 16,-35 0 0,17 0-1,0 0 1,-35 0 15,53 0-15,-35 0-1,-1 0 1,1 0 0,-18 0-1,35 0 1,-53 0-1,0 0-15,36 0 16,-1 0 0,19 0-1,16 0 1,-16 0 0,-19 0-1,1 0 1,-36 0 15,0 0-15,36 0-1,-18 0 1,0 0 0,-36 0-16,19 0 15,-1 0 1,0 0-1,0 0 1,1 0 0,-19 0 15,1 0-15,0 0 46,-1 0-46,1 0-1,0 0 17,17 0-17,18 0 1,-18 0-1,18 0 1,-35 0 47,17 0-48,-17 0 16,-1 0-15,1 0 234,-18 35-234,0-17-1,0 0 1,0-1 0,0 18-1,17-17 1,-17 0-1,0-1 126,0 1-16,0 0-94,-17-1 47,17 1-62,0 0 15,0-1-15,-18 19 0,1-36 30,17 17 64,-18-17-95,-35 0-15,35 0 16,-52 0 0,-89 0-1,53 0 1,-53 0 0,1 0-1,70 0 1,17 0-1,0 0 1,1 0 0,52 0-16,-52 0 15,-71 0 1,52 0 0,19 0-1,-18 0 1,35 0 15,-18 0-15,1 0-1,-1 0 1,-52 0 0,-1 0-1,36 0 1,17 0-16,1 0 15,-36 0 1,18 0 0,35 0-1,-18 0 1,18 0 0,-17 0-1,52 0 16,-52 0-31,-1 0 32,0 0-17,19 0 1,16 0-16,-17 0 16,0 0-1,18 0 1,-35 0-1,-1 0 1,1 0 0,-1 0-1,0 0 1,1 0 0,-1 0-1,1 0 1,-1 0 15,36 0-31,0 0 16,-1 0-1,-17 0 1,1 0 0,-19 0-1,0 0 1,-34 0-1,34 0 1,0 0 0,-17 0-1,18 0 1,34 0 0,1 0-1,0 0 1,17 0 15,1 0-15,-19 0-1,19 0 1,-54 0 0,36 0-1,17 0 1,-35 0-1,18 0 1,0 0 0,-53 0-1,35 0 1,17 35 0,-17-35-1,1 0 1,-1 0 15,35 0-15,-17 0-1,-1 0 1,1 0 0,-18 0-1,-17 0 1,34 18-16,1-18 15,-18 0 1,18 0 0,0 18-1,-18-18 1,17 0 0,-16 0-1,16 0 16,19 0-15,-1 0 0,-35 0-1,0 0 17,35 0-17,1 0-15,-18 0 16,17 0-1,-35 0 1,35 0 0,-17 0-1,0 0 1,0 0 0,-1 0-1,1 0 1,17 0-1,-35 0 1,36 0 15,-1 0-31,-17 0 16,-18 0 0,35 0-1,-52 0 1,34 0-1,19 0 1,-18 0 0,-1 0-1,1 0 1,0 0 0,-18 0-16,35 0 15,-17 0 1,0 0 15,17 0-15,0 0-1,1 0 1,-1 0 0,-17 0-1,17 0 16,1 0 298,17-18-314,0 0-15,0-17 31,0 18-15,0-1 15,0 0 16,35-17-31,-35 17 124,0 1-108,17-1-17</inkml:trace>
</inkml:ink>
</file>

<file path=ppt/ink/ink3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02-27T11:51:13.79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12718 13247 0,'17'17'203,"36"-17"-203,18 0 16,17 0-1,247 0 1,-17 0 0,-19 0-1,-157 0 1,-19 0 0,-17 0-1,-53 0-15,35 0 16,-17 0-16,-1 0 15,142 0 1,-54 0 0,1 0-1,-35 0 1,70 0 0,-53 0-1,53 0 16,-71 0-15,54 0 0,-89 0-16,106 0 15,-88 0 1,17 0-16,71 0 16,-70 0-1,-36 0 1,18 0-1,-18 0 1,53 0 0,-17 0-1,17 0 1,-18 0 0,-17 0-1,35 0 16,-123 0-31,123 0 16,-35 0 0,35 0-1,-71 0 1,-34 0 0,17 0-1,-1 0 1,-16 0-1,34 0 1,-17 0 0,-35 0-1,17 0 1,-17 0 0,-1 0-1,19 0 16,17 0-15,-18 0 0,53 0-1,-35 0 1,35 0 0,-17 0-1,-1 0 1,18 0-1,18 0 1,-88 0 0,17 0-1,1 0 1,16 0 15,-34 0-15,17 0 15,-17-17-15,0 17 62,-1 0-63,1 0 1,0 0 0,-1 0-1,1 0-15,-1 0 16,19 0 0,-19 0-1,19 0 16,-19 0-15,1 0 31,0 0-31,17 0 15,-18 17 31,1-17-15,17 0-31,-17 0-1,17 0 1,-17 0 0,0 0-1,-1 0 32,1-17-31,0-1-1,-18-17 17,0 17-17,0 1 1,0-1 0,0 0-16,0 1 15,0-1 1,0-17 15,0 17-15,-18 18 15,0 0-15,-17 0-1,17 0-15,1 0 16,-19-18-1,-34 18 1,35 0-16,-18 0 16,0 0-1,-18-35 1,18 35 0,-17 0-1,-18 0 16,17 0-15,0 0 0,-17 0-1,18 0 1,-19 0 0,19 0-16,17 0 15,18 0-15,-71 0 16,-18 0-1,36 0 1,-71 0 0,36 0-1,0 0 1,17 0 0,-53 0 15,18 0-16,53 0 1,-18 0 0,-18 0-1,89 0-15,-106 0 16,0 0 0,17 0-1,-17 0 1,53 0-1,0 0 1,-18 0 0,-17 0-1,-19 0 1,19 0 0,-18 0-1,35 0 16,53 0-31,-70 0 16,-36 0 0,0 0-1,53 0 1,-35 0 0,35 0-1,-35 0 1,53 0-1,-35 0 1,-1 0 0,36 0-1,17 0 1,-17 0-16,0 0 16,35 0 15,0 0-16,-17 0 1,-19 0 0,19 0-1,-18 0 1,17 0 0,1 0-1,17 0 1,35 0-1,-35 0-15,18 0 16,-18 0 0,0 0-1,0 0 1,0-17 0,0 17 15,0-18-16,18 18 1,-18 0 0,0 0-1,0 0 1,-17 0 0,34 0-1,-17 0 1,36 0-1,-18 0 1,-1 0 0,1 0-1,17 0 1,-17 0 31,17 0 0,1 0 0,-18 0-47,17 0 218,18 18-218,0-1 16,0 36 0,0-35-1,0 35 1,18 17-1,-18-17 1,0-35 0,0-1-1,0 19 48,17-36 140,36 0-187,35 0-16,265 0 15,88 0 1,-106 0 15,-17 0-15,-18 0-1,-89 0 1,19 0 0,-125 0-16,1 0 15,0 0-15,106 0 16,52 0-1,-52 0 1,17 0 0,18 0-1,-123 0 1,34 0 0,-16 17 15,-1 1-16,17-18 1,-87 0-16,-18 0 16,88 0-1,-70 0-15,105 18 16,-17 17 0,35 0-1,-88-35 1,17 0-1,-35 0 1,0 0 0,53 0-1,-105 0 1,-1 0 0,0 0-1,1 0 16,17 0-15,-36 0 0,54 0-1,-54 0 17,19 0-17,-19 0 1,1 0-1,0 0 1,-1 0 0,1 0-1,35 0 1,-36 0 0,1 0-1,17-17-15,18 17 31,-35 0-15,52-18 0,-17 18 15,18 0-15,-18 0-1,-18 0 1,18 0-1,-35 0 1,-1-18-16,1 18 16,17 0-1,0 0 1,-17-17 0,17 17 15,-17 0-16,17-18 17,-17 18-17,-18-18 110,-35 18-109,-1 0-16,-52 0 16,-71-53-16,-193 53 31,-36 0-31,-53 0 31,0 0-15,123 0-1,195 0-15,-177 0 16,18 0 0,35 0-1,-71 0 1,36 0-1,17 0 1,1 0 0,52 0-1,36 0 1,-18 0 0,17 0 15,89 0-31,-88 0 15,-18-17 1,17-1 0,36 18-1,53 0 1,-18 0 0,53 0-1,-17 0 1,-1 0-1,-17-17 1,70 17 0,-35 0-1,0 0-15,36 0 16,-36 0 0,18 0 15,-1 0-16,19 0 17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2DA8E8-4413-48A0-9330-6A1DAE08B497}"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40F798-C049-4293-8B81-D00E879BC980}" type="slidenum">
              <a:rPr lang="en-GB" smtClean="0"/>
              <a:t>‹#›</a:t>
            </a:fld>
            <a:endParaRPr lang="en-GB"/>
          </a:p>
        </p:txBody>
      </p:sp>
    </p:spTree>
    <p:extLst>
      <p:ext uri="{BB962C8B-B14F-4D97-AF65-F5344CB8AC3E}">
        <p14:creationId xmlns:p14="http://schemas.microsoft.com/office/powerpoint/2010/main" val="217585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Jack Morris, and I am a undergraduate student studying Sport and Exercise Science at UWTSD Carmarthen. The presentation I am about to deliver is in regard to the effectiveness of Velocity Based Training (VBT) in the development of strength.</a:t>
            </a:r>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a:t>
            </a:fld>
            <a:endParaRPr lang="en-GB"/>
          </a:p>
        </p:txBody>
      </p:sp>
    </p:spTree>
    <p:extLst>
      <p:ext uri="{BB962C8B-B14F-4D97-AF65-F5344CB8AC3E}">
        <p14:creationId xmlns:p14="http://schemas.microsoft.com/office/powerpoint/2010/main" val="2584567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Firstly, I would like to introduce the client who participated in the present intervention.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client was a 49 year old male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recently retired from full time work and his physical activity level was below current recommendations.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client was a keen golfer throughout the summer months but other than that he did not participate in any physical or strenuous activity.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light of this, and some recent health concerns the client was looking to improve his general health and fitness and reached out towards myself around 6 months ago.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Since then, I have been training the clients in order to improve his functional capacity and health related quality of life through regular RT.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After some time, the client is significantly healthier, and all aspects of his health and fitness have improved.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a result of this the client has set new goals which involve increasing muscle mass and strength.</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a:t>
            </a:fld>
            <a:endParaRPr lang="en-GB"/>
          </a:p>
        </p:txBody>
      </p:sp>
    </p:spTree>
    <p:extLst>
      <p:ext uri="{BB962C8B-B14F-4D97-AF65-F5344CB8AC3E}">
        <p14:creationId xmlns:p14="http://schemas.microsoft.com/office/powerpoint/2010/main" val="3556968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order to reach his new goals, the client and I came to mutual decision to engage him in a power lifting programme, for reasons that include his own personal desire to compete as well as the health related befits to being strong as we age.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Which include: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prevention of the loss of type 2 muscle fibers which subsequently lead to a decrease in muscle mass, strength and most of all power.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you can see here these losses significantly increase the likelihood of falls and generally reduce physical activity which in turn leads to more problems.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3</a:t>
            </a:fld>
            <a:endParaRPr lang="en-GB"/>
          </a:p>
        </p:txBody>
      </p:sp>
    </p:spTree>
    <p:extLst>
      <p:ext uri="{BB962C8B-B14F-4D97-AF65-F5344CB8AC3E}">
        <p14:creationId xmlns:p14="http://schemas.microsoft.com/office/powerpoint/2010/main" val="2274971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did we do ?</a:t>
            </a:r>
          </a:p>
          <a:p>
            <a:r>
              <a:rPr lang="en-US" dirty="0"/>
              <a:t>Well in order to achieve optimal performance and maximise results I implemented a relatively new method of prescribing load and structuring training.</a:t>
            </a:r>
          </a:p>
          <a:p>
            <a:r>
              <a:rPr lang="en-US" dirty="0"/>
              <a:t>This method is known as velocity based training or VBT and may be used as an accessory or alternative to the traditional percentage based approach were all training and loads are prescribed as a percentage of the individuals 1RM.</a:t>
            </a:r>
          </a:p>
          <a:p>
            <a:r>
              <a:rPr lang="en-US" dirty="0"/>
              <a:t>VBT is suggested to be superior to percentage based training for reasons such as; </a:t>
            </a:r>
          </a:p>
          <a:p>
            <a:r>
              <a:rPr lang="en-US" dirty="0"/>
              <a:t>•	PBT requires the athlete to perform a 1RM test which may lead to injury if performed incorrectly.</a:t>
            </a:r>
          </a:p>
          <a:p>
            <a:r>
              <a:rPr lang="en-US" dirty="0"/>
              <a:t>•	Changes in 1RM can take place after only a few training sessions and may also fluctuate day to day through fatigue associated with training or lifestyle factors.</a:t>
            </a:r>
          </a:p>
          <a:p>
            <a:r>
              <a:rPr lang="en-US" dirty="0"/>
              <a:t>•	As you can see here strength levels may fluctuate by up to 18% per day.</a:t>
            </a:r>
          </a:p>
          <a:p>
            <a:r>
              <a:rPr lang="en-US" dirty="0"/>
              <a:t>•	And lastly changes in 1RM may not reflect accurate data changes within the force-velocity continuum. For example, changes in power or speed.</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4</a:t>
            </a:fld>
            <a:endParaRPr lang="en-GB"/>
          </a:p>
        </p:txBody>
      </p:sp>
    </p:spTree>
    <p:extLst>
      <p:ext uri="{BB962C8B-B14F-4D97-AF65-F5344CB8AC3E}">
        <p14:creationId xmlns:p14="http://schemas.microsoft.com/office/powerpoint/2010/main" val="3967488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what are the benefits to using VBT?, And how should it be used?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diagram shows the multiple ways that VBT can be used, including:</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Load-Velocity profiling</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Velocity loss thresholds </a:t>
            </a:r>
          </a:p>
          <a:p>
            <a:pPr marL="342900" lvl="0" indent="-342900">
              <a:lnSpc>
                <a:spcPct val="107000"/>
              </a:lnSpc>
              <a:spcAft>
                <a:spcPts val="800"/>
              </a:spcAft>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Specific velocity zones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And instant feedback</a:t>
            </a:r>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5</a:t>
            </a:fld>
            <a:endParaRPr lang="en-GB"/>
          </a:p>
        </p:txBody>
      </p:sp>
    </p:spTree>
    <p:extLst>
      <p:ext uri="{BB962C8B-B14F-4D97-AF65-F5344CB8AC3E}">
        <p14:creationId xmlns:p14="http://schemas.microsoft.com/office/powerpoint/2010/main" val="4155781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let’s start with the Load velocity profile or LVP.</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there is a nearly perfect inverse linear relationship between velocity and intensity the LVP can be used as a tool to demonstrate that with increasing load, the velocity should decrease and vice-versa.</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means as the load increases, as long as intent to perform the exercise “as fast as possible” during the concentric phase is maximal, velocity should decrease.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Once established the LVP enables the practitioner to estimate 1RM, fluctuations in daily readiness and progression throughout the season.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 example would be if velocity during a training session is lower than the velocity from the LVP, the training load can be reduced.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Alternatively, if the velocity is faster than the target velocity, the training load can be increased.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Another important note to add, is the LVP is applicable across the board as it is not effected by strength levels or the ability of the athlete.</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6</a:t>
            </a:fld>
            <a:endParaRPr lang="en-GB"/>
          </a:p>
        </p:txBody>
      </p:sp>
    </p:spTree>
    <p:extLst>
      <p:ext uri="{BB962C8B-B14F-4D97-AF65-F5344CB8AC3E}">
        <p14:creationId xmlns:p14="http://schemas.microsoft.com/office/powerpoint/2010/main" val="495351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study here by Banyard et al. looked to compare the effects of LVP and PBT methods on lower body strength in trained males performing the barbell back squat.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study revealed that the LVP session with a load that could be adjusted to achieve a target velocity was more effective when compared to a PBT session.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Both sessions relative intensity was 80% 1RM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the LVP session was adjusted to meet the already established velocity target.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you can see here both groups performed the same number of reps and sets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the LVP group had a slightly decreased load to achieve target velocity.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The results revealed mean velocity and peak velocity averaged across all reps was significantly faster during LVP due to what the authors describe as a subtle decrease in load.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highlight the importance of the LVP to monitor fluctuations in strength and daily readiness.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7</a:t>
            </a:fld>
            <a:endParaRPr lang="en-GB"/>
          </a:p>
        </p:txBody>
      </p:sp>
    </p:spTree>
    <p:extLst>
      <p:ext uri="{BB962C8B-B14F-4D97-AF65-F5344CB8AC3E}">
        <p14:creationId xmlns:p14="http://schemas.microsoft.com/office/powerpoint/2010/main" val="3032649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Additionally, the study by Pérez-Castilla and García-Ramos shown here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compared the effect of power- and strength- -training programs on the  load–velocity profiles during the squat and bench-press exercises.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Both groups performed 8 session over the 4 week training period.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you can see in the results there was a greater increase in mean velocity at 30, 60 and 90% 1RM for the power group for both exercises.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suggest that any changes in the LVP tend to be training specific.</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Meaning if you want to increase power you need to train power.</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8</a:t>
            </a:fld>
            <a:endParaRPr lang="en-GB"/>
          </a:p>
        </p:txBody>
      </p:sp>
    </p:spTree>
    <p:extLst>
      <p:ext uri="{BB962C8B-B14F-4D97-AF65-F5344CB8AC3E}">
        <p14:creationId xmlns:p14="http://schemas.microsoft.com/office/powerpoint/2010/main" val="22665503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brings us on nicely to specific velocity zones.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Selecting a specific velocity zone for each session insures that the athlete is working at the correct relative intensity to maximise the intended adaptation for that session.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diagram here shows the load-velocity relationship.</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for instance if the intended performance outcome for the session was to develop strength then each repetition should be performed at a velocity less than 0.5 m/s.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Whereas if the session was designed to develop maximal all out speed then the athlete would be working at a relative intensity of below 25% 1RM or quicker than 1.3 m/s.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Another important note to add is that Velocity Zones used generically in group based sessions may produce sub optimal performance adaptations as compared to specific velocity zones.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9</a:t>
            </a:fld>
            <a:endParaRPr lang="en-GB"/>
          </a:p>
        </p:txBody>
      </p:sp>
    </p:spTree>
    <p:extLst>
      <p:ext uri="{BB962C8B-B14F-4D97-AF65-F5344CB8AC3E}">
        <p14:creationId xmlns:p14="http://schemas.microsoft.com/office/powerpoint/2010/main" val="1648634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what is velocity loss?</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Velocity loss is a parameter which reflects the magnitude of metabolic fatigue present during the working set. </a:t>
            </a:r>
          </a:p>
          <a:p>
            <a:pPr marL="342900" lvl="0" indent="-34290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closer the set is taken to failure the greater the velocity loss.</a:t>
            </a:r>
          </a:p>
          <a:p>
            <a:pPr marL="342900" lvl="0" indent="-34290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In light of this, applying a velocity loss threshold can limit the amount of fatigue induced and generally control training volume depending on the training goal.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recent meta-analysis by Jukic et al suggest that when trying to optimise strength and performance a low to moderate velocity loss threshold should be applied</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each repetition is performed at higher velocity, thus better stimulating rapid force production as well as limiting neuromuscular fatigue and recovery time.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These findings are highly relevant for team and individuals sports at certain periods of the season were managing fatigue to maximise performance is priority.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contrast, if the goal is muscle hypertrophy then applying a velocity loss in the region of 40% will undoubtedly lead to more volume and therefore induce greater hypertrophy.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Having said this, if the goal is hypertrophy then perhaps sticking to traditional methods of taking sets to failure may still be the best option. </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10</a:t>
            </a:fld>
            <a:endParaRPr lang="en-GB"/>
          </a:p>
        </p:txBody>
      </p:sp>
    </p:spTree>
    <p:extLst>
      <p:ext uri="{BB962C8B-B14F-4D97-AF65-F5344CB8AC3E}">
        <p14:creationId xmlns:p14="http://schemas.microsoft.com/office/powerpoint/2010/main" val="4082969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shown here from a study by Kilgallon et al show the strengths of training with a velocity loss method and perhaps also the limitations.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They compared resistance training using a velocity loss threshold with training to repetition failure on upper-body strength in professional Australian footballers.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revealed that using a 20% velocity loss threshold did not lead to a significant increase in upper body strength, while training to repetition failure did.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Shown here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both methods did improve upper body velocity,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shown here</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Having said this, the increase was partially explained by the increase in strength in the failure group resulting in a reduction in the relative intensity.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whereas improvements in the VL group occurred independent of a change in maximum strength.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increase in velocity occurred despite the VL group performing 45% less training volume per session.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Shown here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clearly reveal the benefits of using a velocity loss of 20% to improve upper body velocity whilst minimising volume and fatigue.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they also revealed that implementing a 20% velocity loss threshold may negatively impact the development of upper-body strength when compared to training to failure.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Possibly caused by less training volume.</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11</a:t>
            </a:fld>
            <a:endParaRPr lang="en-GB"/>
          </a:p>
        </p:txBody>
      </p:sp>
    </p:spTree>
    <p:extLst>
      <p:ext uri="{BB962C8B-B14F-4D97-AF65-F5344CB8AC3E}">
        <p14:creationId xmlns:p14="http://schemas.microsoft.com/office/powerpoint/2010/main" val="3480647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Lastly let’s look at the results from a study by Jiménez-Reyes et al  who compare the effects of two RT programs only differing in the training load prescription strategy.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One group adjusting the load to meet relative intensity via VBT (AL)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Whilst the other group followed the progressive 8-week programme with no adjustment to the relative intensity based off 1RM (NAL)</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training intervention used only the squat exercise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you can see here relative intensity of  started at 50%  week 1 and finished with 80% at week 8.</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What was found was by week 4 the gap between the intended and performed training velocity was increasingly higher for the NAL group</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With a statistically significant difference of 6.9% gap for session 5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shown here</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concluding the intervention with a difference of 32% for session 16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shown here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What was of interest though, was as the non-adjusted load group performed the majority of their work with a lower load and progressive decrease in relative intensity, they also performed at higher average session velocity which led to lower velocity loss and ultimately greater improvements in 1RM , CMJ and 20m sprint time.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These improvements were more than likely cause by less fatigue.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firstly, show the benefits of using velocity loss as a strategy to reduce fatigue and increase performance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secondly, highlight the use of VBT to monitor relative intensity and prescribe new absolute loads when necessary.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With this in mind, lets have a look at the training intervention I used with my client.</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12</a:t>
            </a:fld>
            <a:endParaRPr lang="en-GB"/>
          </a:p>
        </p:txBody>
      </p:sp>
    </p:spTree>
    <p:extLst>
      <p:ext uri="{BB962C8B-B14F-4D97-AF65-F5344CB8AC3E}">
        <p14:creationId xmlns:p14="http://schemas.microsoft.com/office/powerpoint/2010/main" val="24225394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programme was designed to develop overall strength and muscle mass with goal of improving 1RM in the barbell back squat, chest press and dead lift exercises.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you can see here I profiled the clients current level in each lift and also involved his overall posture and muscular balance.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Your only as strong as your weakest link so designing the programme this way would hopefully add balance and decrease the risk of injury.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programme involved 4 sessions per week with the ideal split shown here, the client was made aware that this was flexible as sometimes life gets in the way.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Also, the programme was designed to follow a 4 week progressive continuous cycle which I will explain in more detail over the next few slides.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Lastly, the programme was designed to use VBT as an accessory to PBT by firstly establishing a LVP to test and monitor load and relative intensity.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Also, we used VBT once per week to train a specific velocity zone in the bench press, as this was the weakest of the 3 exercises.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Bench press was trained twice per week</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let’s look at the protocol to establish the LVP.</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13</a:t>
            </a:fld>
            <a:endParaRPr lang="en-GB"/>
          </a:p>
        </p:txBody>
      </p:sp>
    </p:spTree>
    <p:extLst>
      <p:ext uri="{BB962C8B-B14F-4D97-AF65-F5344CB8AC3E}">
        <p14:creationId xmlns:p14="http://schemas.microsoft.com/office/powerpoint/2010/main" val="1486125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 create a LVP for each exercises 2 sessions are performed with at least 48 hours recovery between sessions.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Session 1 gives you your 1RM and as you can see here you perform the lift at 20, 40 ,60, 80 and 90% of what you estimate it to be.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Then to get a true 1RM small increments of up to 2.5kg are added to the bar.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Session 2 you perform 20, 40 ,60, 80 and 90% of your already establish 1RM and record the fastest MV.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With the data you construct a LVP in Excel, that should look something like this.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14</a:t>
            </a:fld>
            <a:endParaRPr lang="en-GB"/>
          </a:p>
        </p:txBody>
      </p:sp>
    </p:spTree>
    <p:extLst>
      <p:ext uri="{BB962C8B-B14F-4D97-AF65-F5344CB8AC3E}">
        <p14:creationId xmlns:p14="http://schemas.microsoft.com/office/powerpoint/2010/main" val="3612363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squat, the clients 1RM was 100kg which was just over 1 x BW</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clients 1RM was predicted to be just below 0.5 m/s.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suggests that the client possibly had more in him, as on average 1RM is performed between 0.25-0.35 m/s during the squat.</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15</a:t>
            </a:fld>
            <a:endParaRPr lang="en-GB"/>
          </a:p>
        </p:txBody>
      </p:sp>
    </p:spTree>
    <p:extLst>
      <p:ext uri="{BB962C8B-B14F-4D97-AF65-F5344CB8AC3E}">
        <p14:creationId xmlns:p14="http://schemas.microsoft.com/office/powerpoint/2010/main" val="3041724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bench press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clients 1RM was 75kg (82%) BW</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you can clearly see he was at his limit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with his 1RM predicted to be below 0.2 m/s which is in line with the average.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Shown here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16</a:t>
            </a:fld>
            <a:endParaRPr lang="en-GB"/>
          </a:p>
        </p:txBody>
      </p:sp>
    </p:spTree>
    <p:extLst>
      <p:ext uri="{BB962C8B-B14F-4D97-AF65-F5344CB8AC3E}">
        <p14:creationId xmlns:p14="http://schemas.microsoft.com/office/powerpoint/2010/main" val="2138590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dead lift was clearly the clients strongest lift with a 1RM of 160kg that equates to 1.75 x BW</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Reason for this is due to the fact that the client had been training the deadlift prior to the intervention</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 LVP predicts a 1RM of 0.3 m/s which is also in line with the average</a:t>
            </a:r>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17</a:t>
            </a:fld>
            <a:endParaRPr lang="en-GB"/>
          </a:p>
        </p:txBody>
      </p:sp>
    </p:spTree>
    <p:extLst>
      <p:ext uri="{BB962C8B-B14F-4D97-AF65-F5344CB8AC3E}">
        <p14:creationId xmlns:p14="http://schemas.microsoft.com/office/powerpoint/2010/main" val="20883707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OK then, so let’s look at the programme.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session 1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first of the Bench press sessions.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session is Percentage based although I have also given the client some subjective guidance with RPE and RIR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Progressive increase in load with a lower number of reps performed each week</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Heavy singles week 3</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Week 4 is allowing for some recovery with higher rep range and lighter load with alternative exercises to add variety and balance.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Each session also involves upper back work to avoid injury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Warm up involves scap strengthening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bands and some dynamic work to stimulate the high threshold motor units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18</a:t>
            </a:fld>
            <a:endParaRPr lang="en-GB"/>
          </a:p>
        </p:txBody>
      </p:sp>
    </p:spTree>
    <p:extLst>
      <p:ext uri="{BB962C8B-B14F-4D97-AF65-F5344CB8AC3E}">
        <p14:creationId xmlns:p14="http://schemas.microsoft.com/office/powerpoint/2010/main" val="818018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Session 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Deadlift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Once again same structure as session 1 PBT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Progressing each week with week 3 being heavy singles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Week 4 recovery with different exercises including unilateral (single leg RDL) for balance and variety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Warm up is scap strengthening and upper back activation </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19</a:t>
            </a:fld>
            <a:endParaRPr lang="en-GB"/>
          </a:p>
        </p:txBody>
      </p:sp>
    </p:spTree>
    <p:extLst>
      <p:ext uri="{BB962C8B-B14F-4D97-AF65-F5344CB8AC3E}">
        <p14:creationId xmlns:p14="http://schemas.microsoft.com/office/powerpoint/2010/main" val="13495576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Session 3</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2</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200" dirty="0">
                <a:effectLst/>
                <a:latin typeface="Calibri" panose="020F0502020204030204" pitchFamily="34" charset="0"/>
                <a:ea typeface="Calibri" panose="020F0502020204030204" pitchFamily="34" charset="0"/>
                <a:cs typeface="Times New Roman" panose="02020603050405020304" pitchFamily="18" charset="0"/>
              </a:rPr>
              <a:t> bench press session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this were we implemented the specific velocity zone for the bench press exercise.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plan was to target power by working in a zone &gt;0.8 m/s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Going back to the LVP (slide 16)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you can see to target power the load on the barbell needed to be around 30kg to hit 1 m/s but during the first session we increased the load to 40kg as the client was still producing MV in excess of 0.9 m/s.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Perhaps suggesting that during the LVP he did not exert maximum velocity at the lighter loads.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Week 4 this session was dropped to allow for further recovery.</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20</a:t>
            </a:fld>
            <a:endParaRPr lang="en-GB"/>
          </a:p>
        </p:txBody>
      </p:sp>
    </p:spTree>
    <p:extLst>
      <p:ext uri="{BB962C8B-B14F-4D97-AF65-F5344CB8AC3E}">
        <p14:creationId xmlns:p14="http://schemas.microsoft.com/office/powerpoint/2010/main" val="1515560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Session 4</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Squat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session was back to PBT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Once again, progressing each week with week 3 being heavy singles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Week 4 some different work including unilateral exercises in the form of Bulgarian split squats for balance and variety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Warm up: dynamic work from the box jumps this time to spark up those fast twitch fibers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Couch stretch after every session to lengthen the hip flexors to prevent injury.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that was the programme, lets find out how the client got on.</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21</a:t>
            </a:fld>
            <a:endParaRPr lang="en-GB"/>
          </a:p>
        </p:txBody>
      </p:sp>
    </p:spTree>
    <p:extLst>
      <p:ext uri="{BB962C8B-B14F-4D97-AF65-F5344CB8AC3E}">
        <p14:creationId xmlns:p14="http://schemas.microsoft.com/office/powerpoint/2010/main" val="28280078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after week 4 we monitored progression using VBT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showed a 10% increase in the bench press.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Here you see the progression in the LVP which I will use to prescribe load for the next phase of training.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red line shows that the client is producing more velocity through all phases of the force-velocity spectrum.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instance, obviously you see a greater 1RM but also if we follow the 1 m/s power production line across you can see he’s gone from 30 to 40kg.</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22</a:t>
            </a:fld>
            <a:endParaRPr lang="en-GB"/>
          </a:p>
        </p:txBody>
      </p:sp>
    </p:spTree>
    <p:extLst>
      <p:ext uri="{BB962C8B-B14F-4D97-AF65-F5344CB8AC3E}">
        <p14:creationId xmlns:p14="http://schemas.microsoft.com/office/powerpoint/2010/main" val="11436925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see the progress in the squat </a:t>
            </a:r>
          </a:p>
          <a:p>
            <a:r>
              <a:rPr lang="en-US" dirty="0"/>
              <a:t>12.5% increase in 1RM and also quicker throughout the spectrum.</a:t>
            </a:r>
          </a:p>
          <a:p>
            <a:r>
              <a:rPr lang="en-US" dirty="0"/>
              <a:t>Especially at lighter loads.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23</a:t>
            </a:fld>
            <a:endParaRPr lang="en-GB"/>
          </a:p>
        </p:txBody>
      </p:sp>
    </p:spTree>
    <p:extLst>
      <p:ext uri="{BB962C8B-B14F-4D97-AF65-F5344CB8AC3E}">
        <p14:creationId xmlns:p14="http://schemas.microsoft.com/office/powerpoint/2010/main" val="17938633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last but by no means least the deadlift</a:t>
            </a:r>
          </a:p>
          <a:p>
            <a:r>
              <a:rPr lang="en-US" dirty="0"/>
              <a:t>8% increase in 1RM and significantly more power</a:t>
            </a:r>
          </a:p>
          <a:p>
            <a:r>
              <a:rPr lang="en-US" dirty="0"/>
              <a:t>Although the results may be slightly off here as you can see the first rep in the pre intervention LVP was possibly not performed at maximal velocity.</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24</a:t>
            </a:fld>
            <a:endParaRPr lang="en-GB"/>
          </a:p>
        </p:txBody>
      </p:sp>
    </p:spTree>
    <p:extLst>
      <p:ext uri="{BB962C8B-B14F-4D97-AF65-F5344CB8AC3E}">
        <p14:creationId xmlns:p14="http://schemas.microsoft.com/office/powerpoint/2010/main" val="38402901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those were the results after only 4 weeks of training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results support the findings by Pérez-Castilla and García-Ramos who showed increases across the full load-velocity spectrum in both power and strength training interventions over the same 4 week duration.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Having said this the results from that study suggest training with lighter loads utilising dynamic exercises resulted in greater increases in MV across the full spectrum.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Whilst the results found here utilising a predominantly strength based protocol show a significant increase in 1RM.</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Taken together the results support the notion that changes in the LVP tend to be training specific.</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Furthermore, the results also support the findings by Jiménez-Reyes et al who showed that gap between the intended and performed relative intensity significantly increased after week 3 and was up to 32% by week 8</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That study used the squat exercise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current intervention showed that the squat 1RM increased by 12.5% in 4 weeks.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Both results show the importance of regular monitoring to prescribe training loads.</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25</a:t>
            </a:fld>
            <a:endParaRPr lang="en-GB"/>
          </a:p>
        </p:txBody>
      </p:sp>
    </p:spTree>
    <p:extLst>
      <p:ext uri="{BB962C8B-B14F-4D97-AF65-F5344CB8AC3E}">
        <p14:creationId xmlns:p14="http://schemas.microsoft.com/office/powerpoint/2010/main" val="10694277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would I use VBT again.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Quick answer yes I love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takes all guessing out of the equation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Most clients are either too motivated or not motivated enough</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with the VBT it allows me to put the brakes on if needed or alternatively give the less motivated client a much needed justified push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the VBT says you have more then get on with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Here you see some of the suggested limitations to VBT including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Cost, faulty tech and difficulties using it with large groups.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cant comment on the group environment as I used it for a case study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in regard to the set up of VBT and reliability I found super easy to use and had no issues.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only concerned I have is the cost ATM although it does seem to be coming down as I keep checking cause I want 1</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To summarise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Firstly, I don’t think VBT needs to replace conventional methods, but I feel it should be used to monitor progression regularly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Secondly, I would use it specifically when trying to limit fatigue at certain periods of the year or when certain training adaptations are priority i.e., power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also, for instant feedback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 have not discussed it, the research shows it increases motivation and I actually saw this when training my client.</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26</a:t>
            </a:fld>
            <a:endParaRPr lang="en-GB"/>
          </a:p>
        </p:txBody>
      </p:sp>
    </p:spTree>
    <p:extLst>
      <p:ext uri="{BB962C8B-B14F-4D97-AF65-F5344CB8AC3E}">
        <p14:creationId xmlns:p14="http://schemas.microsoft.com/office/powerpoint/2010/main" val="39246144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would I use VBT again.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Quick answer yes I love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takes all guessing out of the equation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Most clients are either too motivated or not motivated enough</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with the VBT it allows me to put the brakes on if needed or alternatively give the less motivated client a much needed justified push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the VBT says you have more then get on with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Here you see some of the suggested limitations to VBT including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Cost, faulty tech and difficulties using it with large groups.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cant comment on the group environment as I used it for a case study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in regard to the set up of VBT and reliability I found super easy to use and had no issues.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only concerned I have is the cost ATM although it does seem to be coming down as I keep checking cause I want 1</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To summarise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Firstly, I don’t think VBT needs to replace conventional methods, but I feel it should be used to monitor progression regularly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Secondly, I would use it specifically when trying to limit fatigue at certain periods of the year or when certain training adaptations are priority i.e., power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also, for instant feedback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 have not discussed it, the research shows it increases motivation and I actually saw this when training my client.</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27</a:t>
            </a:fld>
            <a:endParaRPr lang="en-GB"/>
          </a:p>
        </p:txBody>
      </p:sp>
    </p:spTree>
    <p:extLst>
      <p:ext uri="{BB962C8B-B14F-4D97-AF65-F5344CB8AC3E}">
        <p14:creationId xmlns:p14="http://schemas.microsoft.com/office/powerpoint/2010/main" val="30096091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would I use VBT again.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Quick answer yes I love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takes all guessing out of the equation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Most clients are either too motivated or not motivated enough</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with the VBT it allows me to put the brakes on if needed or alternatively give the less motivated client a much needed justified push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the VBT says you have more then get on with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Here you see some of the suggested limitations to VBT including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Cost, faulty tech and difficulties using it with large groups.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cant comment on the group environment as I used it for a case study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in regard to the set up of VBT and reliability I found super easy to use and had no issues.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only concerned I have is the cost ATM although it does seem to be coming down as I keep checking cause I want 1</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To summarise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Firstly, I don’t think VBT needs to replace conventional methods, but I feel it should be used to monitor progression regularly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Secondly, I would use it specifically when trying to limit fatigue at certain periods of the year or when certain training adaptations are priority i.e., power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also, for instant feedback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 have not discussed it, the research shows it increases motivation and I actually saw this when training my client.</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28</a:t>
            </a:fld>
            <a:endParaRPr lang="en-GB"/>
          </a:p>
        </p:txBody>
      </p:sp>
    </p:spTree>
    <p:extLst>
      <p:ext uri="{BB962C8B-B14F-4D97-AF65-F5344CB8AC3E}">
        <p14:creationId xmlns:p14="http://schemas.microsoft.com/office/powerpoint/2010/main" val="37672561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would I use VBT again.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Quick answer yes I love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takes all guessing out of the equation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Most clients are either too motivated or not motivated enough</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with the VBT it allows me to put the brakes on if needed or alternatively give the less motivated client a much needed justified push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If the VBT says you have more then get on with it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Here you see some of the suggested limitations to VBT including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Cost, faulty tech and difficulties using it with large groups.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cant comment on the group environment as I used it for a case study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in regard to the set up of VBT and reliability I found super easy to use and had no issues.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only concerned I have is the cost ATM although it does seem to be coming down as I keep checking cause I want 1</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To summarise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Firstly, I don’t think VBT needs to replace conventional methods, but I feel it should be used to monitor progression regularly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Secondly, I would use it specifically when trying to limit fatigue at certain periods of the year or when certain training adaptations are priority i.e., power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also, for instant feedback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Although I have not discussed it, the research shows it increases motivation and I actually saw this when training my client.</a:t>
            </a:r>
          </a:p>
          <a:p>
            <a:endParaRPr lang="en-GB" dirty="0"/>
          </a:p>
        </p:txBody>
      </p:sp>
      <p:sp>
        <p:nvSpPr>
          <p:cNvPr id="4" name="Slide Number Placeholder 3"/>
          <p:cNvSpPr>
            <a:spLocks noGrp="1"/>
          </p:cNvSpPr>
          <p:nvPr>
            <p:ph type="sldNum" sz="quarter" idx="5"/>
          </p:nvPr>
        </p:nvSpPr>
        <p:spPr/>
        <p:txBody>
          <a:bodyPr/>
          <a:lstStyle/>
          <a:p>
            <a:fld id="{A040F798-C049-4293-8B81-D00E879BC980}" type="slidenum">
              <a:rPr lang="en-GB" smtClean="0"/>
              <a:t>29</a:t>
            </a:fld>
            <a:endParaRPr lang="en-GB"/>
          </a:p>
        </p:txBody>
      </p:sp>
    </p:spTree>
    <p:extLst>
      <p:ext uri="{BB962C8B-B14F-4D97-AF65-F5344CB8AC3E}">
        <p14:creationId xmlns:p14="http://schemas.microsoft.com/office/powerpoint/2010/main" val="305731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8D33-8328-DED1-1FDF-1537350585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6B817F-4A84-4F8D-15E0-E0F85F5776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6574A8-262E-5F4B-191F-B096184D8AC8}"/>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5" name="Footer Placeholder 4">
            <a:extLst>
              <a:ext uri="{FF2B5EF4-FFF2-40B4-BE49-F238E27FC236}">
                <a16:creationId xmlns:a16="http://schemas.microsoft.com/office/drawing/2014/main" id="{1BCF23EF-517E-F28F-AD08-ECEA408EF4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848B82-9187-8D5E-F388-110048065806}"/>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827476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3E517-236D-28C2-A162-85236271C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897A2-C4DB-00F0-E93F-A595B9C697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38D46D-814C-6460-EDB8-9FEFCA9AECB9}"/>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5" name="Footer Placeholder 4">
            <a:extLst>
              <a:ext uri="{FF2B5EF4-FFF2-40B4-BE49-F238E27FC236}">
                <a16:creationId xmlns:a16="http://schemas.microsoft.com/office/drawing/2014/main" id="{89A0E2C5-38E6-8218-2967-5535C8CC51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A8EB9C-ADDC-8DA7-D509-E82FEC17F906}"/>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1845426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D5031-71C0-5353-C8D5-791BAAD085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1D44C5-321E-DAD7-EAC4-FCDF4BE202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CF2282-D4E0-B4C8-FCA3-8A0DDB2F1F86}"/>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5" name="Footer Placeholder 4">
            <a:extLst>
              <a:ext uri="{FF2B5EF4-FFF2-40B4-BE49-F238E27FC236}">
                <a16:creationId xmlns:a16="http://schemas.microsoft.com/office/drawing/2014/main" id="{8625086A-28DA-B984-F17C-0A6B1D7B5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186D66-4600-5A27-0D26-3389F482ECAF}"/>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2303560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2C244-4F06-FF24-FFDF-008567C3F4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685921-3030-D7EC-8F60-617E6A87D3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B52965-2E29-E0E6-EE6A-6FE4713799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951603-2024-7D4F-EF2F-6E7398828409}"/>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6" name="Footer Placeholder 5">
            <a:extLst>
              <a:ext uri="{FF2B5EF4-FFF2-40B4-BE49-F238E27FC236}">
                <a16:creationId xmlns:a16="http://schemas.microsoft.com/office/drawing/2014/main" id="{5680DC8D-C202-8ABC-03CE-E1FD430BC7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837B7B-A989-23B0-CE2C-61D79C302DEF}"/>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3019173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88771-A9D0-94C5-D69A-802611C18D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8115C2-0DFF-DA4C-AB2B-E231CA994B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40C265-3224-DA12-87B3-0DF3811673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12235D-871A-7632-7F35-B1A5BC67E4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B996B4-3FD1-E708-A156-1971BDD7DB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51B720-59CA-D988-4F3E-670F120CF771}"/>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8" name="Footer Placeholder 7">
            <a:extLst>
              <a:ext uri="{FF2B5EF4-FFF2-40B4-BE49-F238E27FC236}">
                <a16:creationId xmlns:a16="http://schemas.microsoft.com/office/drawing/2014/main" id="{BFA57E2A-38CC-083F-D8B8-95C3F0AF7E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64E6DB-7AEA-ECDB-1B09-603349B834BE}"/>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2931686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E1CC-2578-3360-495B-6BC133227A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BFB48-29D6-4317-F7EC-366FB5062FD8}"/>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4" name="Footer Placeholder 3">
            <a:extLst>
              <a:ext uri="{FF2B5EF4-FFF2-40B4-BE49-F238E27FC236}">
                <a16:creationId xmlns:a16="http://schemas.microsoft.com/office/drawing/2014/main" id="{757DDAC6-E58F-09E9-5388-50DBEEA08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686CAC-6EF5-0278-C476-98C50C1738C3}"/>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335527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1EF6B8-2DBB-6E1B-0925-F562A124452F}"/>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3" name="Footer Placeholder 2">
            <a:extLst>
              <a:ext uri="{FF2B5EF4-FFF2-40B4-BE49-F238E27FC236}">
                <a16:creationId xmlns:a16="http://schemas.microsoft.com/office/drawing/2014/main" id="{FC7970D7-552A-ACF0-8705-788FCB7DC6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C31B81-1153-983D-16CA-9778B7E05BDF}"/>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3991402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8E35-B36C-EE7E-88C8-42A27B23C7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24900F-3EBD-5CE5-6BB6-4430DEF51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6F5505-431E-5404-9738-21E98405C2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0BCC8-871A-F85E-DE09-EC6232A61802}"/>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6" name="Footer Placeholder 5">
            <a:extLst>
              <a:ext uri="{FF2B5EF4-FFF2-40B4-BE49-F238E27FC236}">
                <a16:creationId xmlns:a16="http://schemas.microsoft.com/office/drawing/2014/main" id="{2523C88C-5075-A623-77B8-C4577CDBAC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1162BE-9C11-D3C6-FCBA-F369C927920A}"/>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398985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989F-11FB-DFB8-9F9E-65369C136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79D219-78D7-37C3-64B3-1FFF25CE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6A7116-6E18-D4FE-6179-EAEB7B1738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584123-D4C5-EAF8-7264-243E1769FFDD}"/>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6" name="Footer Placeholder 5">
            <a:extLst>
              <a:ext uri="{FF2B5EF4-FFF2-40B4-BE49-F238E27FC236}">
                <a16:creationId xmlns:a16="http://schemas.microsoft.com/office/drawing/2014/main" id="{86AB6F54-1177-D382-92BE-BCE4679146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8546CE-C664-81E3-77FC-E691E3CA18EE}"/>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2599563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E47D-5DD5-FB0F-C2F9-3A4919B786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EE68E8-AB49-B023-5AFC-F0A28C507E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3FF6D-7387-A5A4-39EA-380A232C5593}"/>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5" name="Footer Placeholder 4">
            <a:extLst>
              <a:ext uri="{FF2B5EF4-FFF2-40B4-BE49-F238E27FC236}">
                <a16:creationId xmlns:a16="http://schemas.microsoft.com/office/drawing/2014/main" id="{9C594E67-13D0-8477-FA48-8A8299B428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463D88-F659-F878-F262-47D487315C28}"/>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1707378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0CC550-E4B2-DC21-9141-26D0295F53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2F57C9-B4CB-5858-4C43-4F558E7AE9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9096B-A0C4-5F80-A3C9-C54832DC3979}"/>
              </a:ext>
            </a:extLst>
          </p:cNvPr>
          <p:cNvSpPr>
            <a:spLocks noGrp="1"/>
          </p:cNvSpPr>
          <p:nvPr>
            <p:ph type="dt" sz="half" idx="10"/>
          </p:nvPr>
        </p:nvSpPr>
        <p:spPr/>
        <p:txBody>
          <a:bodyPr/>
          <a:lstStyle/>
          <a:p>
            <a:fld id="{C68C0295-652C-4A31-A43C-4511FB5247B7}" type="datetimeFigureOut">
              <a:rPr lang="en-GB" smtClean="0"/>
              <a:t>27/02/2023</a:t>
            </a:fld>
            <a:endParaRPr lang="en-GB"/>
          </a:p>
        </p:txBody>
      </p:sp>
      <p:sp>
        <p:nvSpPr>
          <p:cNvPr id="5" name="Footer Placeholder 4">
            <a:extLst>
              <a:ext uri="{FF2B5EF4-FFF2-40B4-BE49-F238E27FC236}">
                <a16:creationId xmlns:a16="http://schemas.microsoft.com/office/drawing/2014/main" id="{702BE518-6910-82C0-68E9-54BA40D041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E5912-65E3-9F11-A863-D8EE75421590}"/>
              </a:ext>
            </a:extLst>
          </p:cNvPr>
          <p:cNvSpPr>
            <a:spLocks noGrp="1"/>
          </p:cNvSpPr>
          <p:nvPr>
            <p:ph type="sldNum" sz="quarter" idx="12"/>
          </p:nvPr>
        </p:nvSpPr>
        <p:spPr/>
        <p:txBody>
          <a:bodyPr/>
          <a:lstStyle/>
          <a:p>
            <a:fld id="{1485992A-B71F-414E-8D51-78BF6A83559A}" type="slidenum">
              <a:rPr lang="en-GB" smtClean="0"/>
              <a:t>‹#›</a:t>
            </a:fld>
            <a:endParaRPr lang="en-GB"/>
          </a:p>
        </p:txBody>
      </p:sp>
    </p:spTree>
    <p:extLst>
      <p:ext uri="{BB962C8B-B14F-4D97-AF65-F5344CB8AC3E}">
        <p14:creationId xmlns:p14="http://schemas.microsoft.com/office/powerpoint/2010/main" val="3914570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922826-D84A-7AD7-F4E6-2F1F03A6C6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105846-C2AB-0832-CF11-EF29EBA3E2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1D601-0112-6CDB-E93A-ED126B4F68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8C0295-652C-4A31-A43C-4511FB5247B7}" type="datetimeFigureOut">
              <a:rPr lang="en-GB" smtClean="0"/>
              <a:t>27/02/2023</a:t>
            </a:fld>
            <a:endParaRPr lang="en-GB"/>
          </a:p>
        </p:txBody>
      </p:sp>
      <p:sp>
        <p:nvSpPr>
          <p:cNvPr id="5" name="Footer Placeholder 4">
            <a:extLst>
              <a:ext uri="{FF2B5EF4-FFF2-40B4-BE49-F238E27FC236}">
                <a16:creationId xmlns:a16="http://schemas.microsoft.com/office/drawing/2014/main" id="{CA82C1E6-0B63-1E05-012E-8224FAFF6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711981-1AF0-D8E7-3E12-D91E60A44F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5992A-B71F-414E-8D51-78BF6A83559A}" type="slidenum">
              <a:rPr lang="en-GB" smtClean="0"/>
              <a:t>‹#›</a:t>
            </a:fld>
            <a:endParaRPr lang="en-GB"/>
          </a:p>
        </p:txBody>
      </p:sp>
    </p:spTree>
    <p:extLst>
      <p:ext uri="{BB962C8B-B14F-4D97-AF65-F5344CB8AC3E}">
        <p14:creationId xmlns:p14="http://schemas.microsoft.com/office/powerpoint/2010/main" val="54474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customXml" Target="../ink/ink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6.xml"/><Relationship Id="rId3" Type="http://schemas.openxmlformats.org/officeDocument/2006/relationships/image" Target="../media/image7.emf"/><Relationship Id="rId7"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customXml" Target="../ink/ink5.xml"/><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customXml" Target="../ink/ink8.xml"/><Relationship Id="rId7" Type="http://schemas.openxmlformats.org/officeDocument/2006/relationships/customXml" Target="../ink/ink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60.png"/><Relationship Id="rId10" Type="http://schemas.openxmlformats.org/officeDocument/2006/relationships/image" Target="../media/image13.png"/><Relationship Id="rId9" Type="http://schemas.openxmlformats.org/officeDocument/2006/relationships/customXml" Target="../ink/ink10.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customXml" Target="../ink/ink11.xml"/><Relationship Id="rId7" Type="http://schemas.openxmlformats.org/officeDocument/2006/relationships/customXml" Target="../ink/ink13.xml"/><Relationship Id="rId12"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customXml" Target="../ink/ink15.xml"/><Relationship Id="rId5" Type="http://schemas.openxmlformats.org/officeDocument/2006/relationships/customXml" Target="../ink/ink12.xml"/><Relationship Id="rId10" Type="http://schemas.openxmlformats.org/officeDocument/2006/relationships/image" Target="../media/image18.png"/><Relationship Id="rId4" Type="http://schemas.openxmlformats.org/officeDocument/2006/relationships/image" Target="../media/image15.png"/><Relationship Id="rId9" Type="http://schemas.openxmlformats.org/officeDocument/2006/relationships/customXml" Target="../ink/ink14.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customXml" Target="../ink/ink17.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customXml" Target="../ink/ink18.xm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customXml" Target="../ink/ink19.xml"/><Relationship Id="rId7" Type="http://schemas.openxmlformats.org/officeDocument/2006/relationships/customXml" Target="../ink/ink2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customXml" Target="../ink/ink20.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customXml" Target="../ink/ink27.xml"/><Relationship Id="rId3" Type="http://schemas.openxmlformats.org/officeDocument/2006/relationships/customXml" Target="../ink/ink22.xml"/><Relationship Id="rId7" Type="http://schemas.openxmlformats.org/officeDocument/2006/relationships/customXml" Target="../ink/ink24.xml"/><Relationship Id="rId12"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customXml" Target="../ink/ink26.xml"/><Relationship Id="rId5" Type="http://schemas.openxmlformats.org/officeDocument/2006/relationships/customXml" Target="../ink/ink23.xml"/><Relationship Id="rId10" Type="http://schemas.openxmlformats.org/officeDocument/2006/relationships/image" Target="../media/image30.png"/><Relationship Id="rId4" Type="http://schemas.openxmlformats.org/officeDocument/2006/relationships/image" Target="../media/image27.png"/><Relationship Id="rId9" Type="http://schemas.openxmlformats.org/officeDocument/2006/relationships/customXml" Target="../ink/ink25.xml"/><Relationship Id="rId1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customXml" Target="../ink/ink28.xml"/><Relationship Id="rId7" Type="http://schemas.openxmlformats.org/officeDocument/2006/relationships/customXml" Target="../ink/ink3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customXml" Target="../ink/ink29.xml"/><Relationship Id="rId10" Type="http://schemas.openxmlformats.org/officeDocument/2006/relationships/image" Target="../media/image42.png"/><Relationship Id="rId4" Type="http://schemas.openxmlformats.org/officeDocument/2006/relationships/image" Target="../media/image39.png"/><Relationship Id="rId9" Type="http://schemas.openxmlformats.org/officeDocument/2006/relationships/customXml" Target="../ink/ink3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sport, person, road, exercise device">
            <a:extLst>
              <a:ext uri="{FF2B5EF4-FFF2-40B4-BE49-F238E27FC236}">
                <a16:creationId xmlns:a16="http://schemas.microsoft.com/office/drawing/2014/main" id="{0780F21D-18DC-11D7-11A1-BBF7AB12D663}"/>
              </a:ext>
            </a:extLst>
          </p:cNvPr>
          <p:cNvPicPr>
            <a:picLocks noChangeAspect="1"/>
          </p:cNvPicPr>
          <p:nvPr/>
        </p:nvPicPr>
        <p:blipFill rotWithShape="1">
          <a:blip r:embed="rId3">
            <a:extLst>
              <a:ext uri="{28A0092B-C50C-407E-A947-70E740481C1C}">
                <a14:useLocalDpi xmlns:a14="http://schemas.microsoft.com/office/drawing/2010/main" val="0"/>
              </a:ext>
            </a:extLst>
          </a:blip>
          <a:srcRect t="19"/>
          <a:stretch/>
        </p:blipFill>
        <p:spPr>
          <a:xfrm>
            <a:off x="-1504" y="1282"/>
            <a:ext cx="12191980" cy="6856718"/>
          </a:xfrm>
          <a:prstGeom prst="rect">
            <a:avLst/>
          </a:prstGeom>
        </p:spPr>
      </p:pic>
      <p:sp>
        <p:nvSpPr>
          <p:cNvPr id="6" name="TextBox 5">
            <a:extLst>
              <a:ext uri="{FF2B5EF4-FFF2-40B4-BE49-F238E27FC236}">
                <a16:creationId xmlns:a16="http://schemas.microsoft.com/office/drawing/2014/main" id="{ED98AD9F-2DFD-D102-EE74-36E44920893A}"/>
              </a:ext>
            </a:extLst>
          </p:cNvPr>
          <p:cNvSpPr txBox="1"/>
          <p:nvPr/>
        </p:nvSpPr>
        <p:spPr>
          <a:xfrm>
            <a:off x="550505" y="494521"/>
            <a:ext cx="6447454" cy="2123658"/>
          </a:xfrm>
          <a:prstGeom prst="rect">
            <a:avLst/>
          </a:prstGeom>
          <a:noFill/>
        </p:spPr>
        <p:txBody>
          <a:bodyPr wrap="square" rtlCol="0">
            <a:spAutoFit/>
          </a:bodyPr>
          <a:lstStyle/>
          <a:p>
            <a:r>
              <a:rPr lang="en-GB" sz="6600" dirty="0">
                <a:solidFill>
                  <a:schemeClr val="bg1"/>
                </a:solidFill>
                <a:latin typeface="Adobe Gothic Std B" panose="020B0800000000000000" pitchFamily="34" charset="-128"/>
                <a:ea typeface="Adobe Gothic Std B" panose="020B0800000000000000" pitchFamily="34" charset="-128"/>
              </a:rPr>
              <a:t>Velocity Based Training</a:t>
            </a:r>
          </a:p>
        </p:txBody>
      </p:sp>
    </p:spTree>
    <p:extLst>
      <p:ext uri="{BB962C8B-B14F-4D97-AF65-F5344CB8AC3E}">
        <p14:creationId xmlns:p14="http://schemas.microsoft.com/office/powerpoint/2010/main" val="2453660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8200" y="704087"/>
            <a:ext cx="3733800" cy="2085766"/>
          </a:xfrm>
        </p:spPr>
        <p:txBody>
          <a:bodyPr>
            <a:noAutofit/>
          </a:bodyPr>
          <a:lstStyle/>
          <a:p>
            <a:r>
              <a:rPr lang="en-GB" sz="7200" b="1" dirty="0">
                <a:solidFill>
                  <a:schemeClr val="bg1"/>
                </a:solidFill>
              </a:rPr>
              <a:t>Client Profile</a:t>
            </a:r>
          </a:p>
        </p:txBody>
      </p:sp>
      <p:sp>
        <p:nvSpPr>
          <p:cNvPr id="5" name="Content Placeholder 4">
            <a:extLst>
              <a:ext uri="{FF2B5EF4-FFF2-40B4-BE49-F238E27FC236}">
                <a16:creationId xmlns:a16="http://schemas.microsoft.com/office/drawing/2014/main" id="{464313B4-779B-C59E-5585-358E20214E60}"/>
              </a:ext>
            </a:extLst>
          </p:cNvPr>
          <p:cNvSpPr>
            <a:spLocks noGrp="1"/>
          </p:cNvSpPr>
          <p:nvPr>
            <p:ph idx="1"/>
          </p:nvPr>
        </p:nvSpPr>
        <p:spPr>
          <a:xfrm>
            <a:off x="6747710" y="513407"/>
            <a:ext cx="4792579" cy="4104027"/>
          </a:xfrm>
        </p:spPr>
        <p:txBody>
          <a:bodyPr/>
          <a:lstStyle/>
          <a:p>
            <a:r>
              <a:rPr lang="en-GB" sz="4000" dirty="0"/>
              <a:t>Age: 49</a:t>
            </a:r>
          </a:p>
          <a:p>
            <a:r>
              <a:rPr lang="en-GB" sz="4000" dirty="0"/>
              <a:t>Gender: Male</a:t>
            </a:r>
          </a:p>
          <a:p>
            <a:r>
              <a:rPr lang="en-GB" sz="4000" dirty="0"/>
              <a:t>Weight: 91.4kg</a:t>
            </a:r>
          </a:p>
          <a:p>
            <a:r>
              <a:rPr lang="en-GB" sz="4000" dirty="0"/>
              <a:t>Height: 180cm</a:t>
            </a:r>
          </a:p>
          <a:p>
            <a:r>
              <a:rPr lang="en-GB" sz="4000" dirty="0"/>
              <a:t>Occupation: Retired</a:t>
            </a:r>
          </a:p>
          <a:p>
            <a:r>
              <a:rPr lang="en-GB" sz="4000" dirty="0"/>
              <a:t>PA level: Sedentary</a:t>
            </a:r>
          </a:p>
          <a:p>
            <a:pPr marL="0" indent="0">
              <a:buNone/>
            </a:pPr>
            <a:endParaRPr lang="en-GB" dirty="0"/>
          </a:p>
        </p:txBody>
      </p:sp>
      <p:sp>
        <p:nvSpPr>
          <p:cNvPr id="3" name="TextBox 2">
            <a:extLst>
              <a:ext uri="{FF2B5EF4-FFF2-40B4-BE49-F238E27FC236}">
                <a16:creationId xmlns:a16="http://schemas.microsoft.com/office/drawing/2014/main" id="{435B9C93-3755-B037-BEEA-14B0F5F326E9}"/>
              </a:ext>
            </a:extLst>
          </p:cNvPr>
          <p:cNvSpPr txBox="1"/>
          <p:nvPr/>
        </p:nvSpPr>
        <p:spPr>
          <a:xfrm>
            <a:off x="5072035" y="4860554"/>
            <a:ext cx="6787373" cy="1754326"/>
          </a:xfrm>
          <a:prstGeom prst="rect">
            <a:avLst/>
          </a:prstGeom>
          <a:noFill/>
        </p:spPr>
        <p:txBody>
          <a:bodyPr wrap="square" rtlCol="0">
            <a:spAutoFit/>
          </a:bodyPr>
          <a:lstStyle/>
          <a:p>
            <a:pPr marL="285750" indent="-285750">
              <a:buFont typeface="Arial" panose="020B0604020202020204" pitchFamily="34" charset="0"/>
              <a:buChar char="•"/>
            </a:pPr>
            <a:r>
              <a:rPr lang="en-GB" dirty="0"/>
              <a:t>All adults aged 18-65 should participate in either moderate intensity aerobic PA for a minimum of 30 min on 5 d* wk, vigorous intensity aerobic activity for 20 min on 3 d * wk, or a combination of both. Additionally, activities that maintain or increase muscular strength and endurance should be performed 2 d * wk (ACSM, 2018).</a:t>
            </a:r>
          </a:p>
        </p:txBody>
      </p:sp>
    </p:spTree>
    <p:extLst>
      <p:ext uri="{BB962C8B-B14F-4D97-AF65-F5344CB8AC3E}">
        <p14:creationId xmlns:p14="http://schemas.microsoft.com/office/powerpoint/2010/main" val="1486994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8200" y="596516"/>
            <a:ext cx="9321651" cy="549275"/>
          </a:xfrm>
        </p:spPr>
        <p:txBody>
          <a:bodyPr>
            <a:normAutofit fontScale="90000"/>
          </a:bodyPr>
          <a:lstStyle/>
          <a:p>
            <a:r>
              <a:rPr lang="en-GB" b="1" dirty="0">
                <a:solidFill>
                  <a:srgbClr val="FFFFFF"/>
                </a:solidFill>
              </a:rPr>
              <a:t>Benefits of strength training for longevity</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0" y="1394498"/>
            <a:ext cx="10948553" cy="4482773"/>
          </a:xfrm>
        </p:spPr>
        <p:txBody>
          <a:bodyPr>
            <a:normAutofit fontScale="92500" lnSpcReduction="10000"/>
          </a:bodyPr>
          <a:lstStyle/>
          <a:p>
            <a:r>
              <a:rPr lang="en-US" sz="2400" dirty="0">
                <a:solidFill>
                  <a:srgbClr val="FFFFFF"/>
                </a:solidFill>
              </a:rPr>
              <a:t>Human aging leads to a progressive loss of muscle strength, mostly because of atrophy of muscle mass and loss of muscle fibers (Lohne-Seiler, Torstveit and Anderssen, 2013).</a:t>
            </a:r>
          </a:p>
          <a:p>
            <a:r>
              <a:rPr lang="en-US" sz="2400" dirty="0">
                <a:solidFill>
                  <a:srgbClr val="FFFFFF"/>
                </a:solidFill>
              </a:rPr>
              <a:t>Muscle power is also related to dynamic balance and postural sway and is a strong predictor of fall risk (Lohne-Seiler, Torstveit and Anderssen, 2013).</a:t>
            </a:r>
          </a:p>
          <a:p>
            <a:r>
              <a:rPr lang="en-US" sz="2400" dirty="0">
                <a:solidFill>
                  <a:srgbClr val="FFFFFF"/>
                </a:solidFill>
              </a:rPr>
              <a:t>Qualitative changes in muscle cross-sectional area are reported with increasing age, which results in a dramatic loss in the ability to produce force rapidly (Lohne-Seiler, Torstveit and Anderssen, 2013).</a:t>
            </a:r>
          </a:p>
          <a:p>
            <a:r>
              <a:rPr lang="en-GB" sz="2400" dirty="0">
                <a:latin typeface="Calibri" panose="020F0502020204030204" pitchFamily="34" charset="0"/>
                <a:ea typeface="Calibri" panose="020F0502020204030204" pitchFamily="34" charset="0"/>
                <a:cs typeface="Times New Roman" panose="02020603050405020304" pitchFamily="18" charset="0"/>
              </a:rPr>
              <a:t>M</a:t>
            </a:r>
            <a:r>
              <a:rPr lang="en-GB" sz="2400" dirty="0">
                <a:effectLst/>
                <a:latin typeface="Calibri" panose="020F0502020204030204" pitchFamily="34" charset="0"/>
                <a:ea typeface="Calibri" panose="020F0502020204030204" pitchFamily="34" charset="0"/>
                <a:cs typeface="Times New Roman" panose="02020603050405020304" pitchFamily="18" charset="0"/>
              </a:rPr>
              <a:t>uscle mass can be effectively increased through prolonged resistance type exercise training, which can be entirely attributed to specific type II muscle fiber hypertrophy (Nilwik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2400" dirty="0">
                <a:effectLst/>
                <a:latin typeface="Calibri" panose="020F0502020204030204" pitchFamily="34" charset="0"/>
                <a:ea typeface="Calibri" panose="020F0502020204030204" pitchFamily="34" charset="0"/>
                <a:cs typeface="Times New Roman" panose="02020603050405020304" pitchFamily="18" charset="0"/>
              </a:rPr>
              <a:t>., 2013). </a:t>
            </a:r>
          </a:p>
          <a:p>
            <a:r>
              <a:rPr lang="en-US" sz="2400" dirty="0">
                <a:solidFill>
                  <a:srgbClr val="FFFFFF"/>
                </a:solidFill>
              </a:rPr>
              <a:t>Resistance exercise training (3–4 sessions per week) is an effective strategy to increase skeletal muscle mass and strength in older adults (Snijders </a:t>
            </a:r>
            <a:r>
              <a:rPr lang="en-US" sz="2400" i="1" dirty="0">
                <a:solidFill>
                  <a:srgbClr val="FFFFFF"/>
                </a:solidFill>
              </a:rPr>
              <a:t>et al., </a:t>
            </a:r>
            <a:r>
              <a:rPr lang="en-US" sz="2400" dirty="0">
                <a:solidFill>
                  <a:srgbClr val="FFFFFF"/>
                </a:solidFill>
              </a:rPr>
              <a:t>2019)</a:t>
            </a:r>
          </a:p>
          <a:p>
            <a:r>
              <a:rPr lang="en-US" sz="2400" dirty="0">
                <a:solidFill>
                  <a:srgbClr val="FFFFFF"/>
                </a:solidFill>
              </a:rPr>
              <a:t>Resistance training may increase muscle strength, reduce central adiposity and lead to weight loss (Azeem and Zemková, 2022)</a:t>
            </a:r>
          </a:p>
          <a:p>
            <a:endParaRPr lang="en-US" sz="2400" dirty="0">
              <a:solidFill>
                <a:srgbClr val="FFFFFF"/>
              </a:solidFill>
            </a:endParaRPr>
          </a:p>
          <a:p>
            <a:endParaRPr lang="en-US" sz="1900" dirty="0">
              <a:solidFill>
                <a:srgbClr val="FFFFFF"/>
              </a:solidFill>
            </a:endParaRPr>
          </a:p>
          <a:p>
            <a:pPr marL="0" indent="0">
              <a:buNone/>
            </a:pPr>
            <a:endParaRPr lang="en-GB" sz="1900" dirty="0">
              <a:solidFill>
                <a:srgbClr val="FFFFFF"/>
              </a:solidFill>
            </a:endParaRPr>
          </a:p>
        </p:txBody>
      </p:sp>
    </p:spTree>
    <p:extLst>
      <p:ext uri="{BB962C8B-B14F-4D97-AF65-F5344CB8AC3E}">
        <p14:creationId xmlns:p14="http://schemas.microsoft.com/office/powerpoint/2010/main" val="16266030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3002" y="450999"/>
            <a:ext cx="8230787" cy="597401"/>
          </a:xfrm>
        </p:spPr>
        <p:txBody>
          <a:bodyPr>
            <a:noAutofit/>
          </a:bodyPr>
          <a:lstStyle/>
          <a:p>
            <a:r>
              <a:rPr lang="en-GB" sz="5400" b="1" dirty="0">
                <a:solidFill>
                  <a:srgbClr val="FFFFFF"/>
                </a:solidFill>
              </a:rPr>
              <a:t>Velocity based training (VBT)</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3002" y="1621991"/>
            <a:ext cx="10476682" cy="4121083"/>
          </a:xfrm>
        </p:spPr>
        <p:txBody>
          <a:bodyPr>
            <a:normAutofit/>
          </a:bodyPr>
          <a:lstStyle/>
          <a:p>
            <a:r>
              <a:rPr lang="en-US" sz="2400" dirty="0">
                <a:solidFill>
                  <a:srgbClr val="FFFFFF"/>
                </a:solidFill>
              </a:rPr>
              <a:t>VBT is a relatively novel method and can be an alternative to the “percent-based” approach where exercise intensity or load is prescribed as a relative load (percentage of one-repetition maximum, % of 1RM) (Włodarczyk </a:t>
            </a:r>
            <a:r>
              <a:rPr lang="en-US" sz="2400" i="1" dirty="0">
                <a:solidFill>
                  <a:srgbClr val="FFFFFF"/>
                </a:solidFill>
              </a:rPr>
              <a:t>et al</a:t>
            </a:r>
            <a:r>
              <a:rPr lang="en-US" sz="2400" dirty="0">
                <a:solidFill>
                  <a:srgbClr val="FFFFFF"/>
                </a:solidFill>
              </a:rPr>
              <a:t>., 2021).</a:t>
            </a:r>
          </a:p>
          <a:p>
            <a:r>
              <a:rPr lang="en-US" sz="2400" dirty="0">
                <a:solidFill>
                  <a:srgbClr val="FFFFFF"/>
                </a:solidFill>
              </a:rPr>
              <a:t>(Thompson </a:t>
            </a:r>
            <a:r>
              <a:rPr lang="en-US" sz="2400" i="1" dirty="0">
                <a:solidFill>
                  <a:srgbClr val="FFFFFF"/>
                </a:solidFill>
              </a:rPr>
              <a:t>et al</a:t>
            </a:r>
            <a:r>
              <a:rPr lang="en-US" sz="2400" dirty="0">
                <a:solidFill>
                  <a:srgbClr val="FFFFFF"/>
                </a:solidFill>
              </a:rPr>
              <a:t>., 2022) suggest strength levels could vary by 18% per day and be affected by additional training, competition, or other confounding variables. </a:t>
            </a:r>
          </a:p>
          <a:p>
            <a:r>
              <a:rPr lang="en-US" sz="2400" dirty="0">
                <a:solidFill>
                  <a:srgbClr val="FFFFFF"/>
                </a:solidFill>
              </a:rPr>
              <a:t>changes in 1RM may not reflect changes within the force-velocity continuum which may warrant a need to monitor changes in individual load-velocity profiles of athletes together with 1RM changes (Włodarczyk </a:t>
            </a:r>
            <a:r>
              <a:rPr lang="en-US" sz="2400" i="1" dirty="0">
                <a:solidFill>
                  <a:srgbClr val="FFFFFF"/>
                </a:solidFill>
              </a:rPr>
              <a:t>et al</a:t>
            </a:r>
            <a:r>
              <a:rPr lang="en-US" sz="2400" dirty="0">
                <a:solidFill>
                  <a:srgbClr val="FFFFFF"/>
                </a:solidFill>
              </a:rPr>
              <a:t>., 2021).</a:t>
            </a:r>
          </a:p>
          <a:p>
            <a:endParaRPr lang="en-US" sz="1900" dirty="0">
              <a:solidFill>
                <a:srgbClr val="FFFFFF"/>
              </a:solidFill>
            </a:endParaRPr>
          </a:p>
          <a:p>
            <a:pPr marL="0" indent="0">
              <a:buNone/>
            </a:pPr>
            <a:endParaRPr lang="en-GB" sz="1900" dirty="0">
              <a:solidFill>
                <a:srgbClr val="FFFFFF"/>
              </a:solidFill>
            </a:endParaRPr>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03ED7A9A-0368-7934-821E-D36195F4171F}"/>
                  </a:ext>
                </a:extLst>
              </p14:cNvPr>
              <p14:cNvContentPartPr/>
              <p14:nvPr/>
            </p14:nvContentPartPr>
            <p14:xfrm>
              <a:off x="8388360" y="2851200"/>
              <a:ext cx="1886400" cy="190800"/>
            </p14:xfrm>
          </p:contentPart>
        </mc:Choice>
        <mc:Fallback>
          <p:pic>
            <p:nvPicPr>
              <p:cNvPr id="3" name="Ink 2">
                <a:extLst>
                  <a:ext uri="{FF2B5EF4-FFF2-40B4-BE49-F238E27FC236}">
                    <a16:creationId xmlns:a16="http://schemas.microsoft.com/office/drawing/2014/main" id="{03ED7A9A-0368-7934-821E-D36195F4171F}"/>
                  </a:ext>
                </a:extLst>
              </p:cNvPr>
              <p:cNvPicPr/>
              <p:nvPr/>
            </p:nvPicPr>
            <p:blipFill>
              <a:blip r:embed="rId4"/>
              <a:stretch>
                <a:fillRect/>
              </a:stretch>
            </p:blipFill>
            <p:spPr>
              <a:xfrm>
                <a:off x="8372520" y="2787840"/>
                <a:ext cx="1917720" cy="3175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555FFF22-831F-AADB-3419-34488B881D64}"/>
                  </a:ext>
                </a:extLst>
              </p14:cNvPr>
              <p14:cNvContentPartPr/>
              <p14:nvPr/>
            </p14:nvContentPartPr>
            <p14:xfrm>
              <a:off x="10909440" y="38160"/>
              <a:ext cx="360" cy="360"/>
            </p14:xfrm>
          </p:contentPart>
        </mc:Choice>
        <mc:Fallback>
          <p:pic>
            <p:nvPicPr>
              <p:cNvPr id="6" name="Ink 5">
                <a:extLst>
                  <a:ext uri="{FF2B5EF4-FFF2-40B4-BE49-F238E27FC236}">
                    <a16:creationId xmlns:a16="http://schemas.microsoft.com/office/drawing/2014/main" id="{555FFF22-831F-AADB-3419-34488B881D64}"/>
                  </a:ext>
                </a:extLst>
              </p:cNvPr>
              <p:cNvPicPr/>
              <p:nvPr/>
            </p:nvPicPr>
            <p:blipFill>
              <a:blip r:embed="rId6"/>
              <a:stretch>
                <a:fillRect/>
              </a:stretch>
            </p:blipFill>
            <p:spPr>
              <a:xfrm>
                <a:off x="10893600" y="-25200"/>
                <a:ext cx="31680" cy="127080"/>
              </a:xfrm>
              <a:prstGeom prst="rect">
                <a:avLst/>
              </a:prstGeom>
            </p:spPr>
          </p:pic>
        </mc:Fallback>
      </mc:AlternateContent>
    </p:spTree>
    <p:extLst>
      <p:ext uri="{BB962C8B-B14F-4D97-AF65-F5344CB8AC3E}">
        <p14:creationId xmlns:p14="http://schemas.microsoft.com/office/powerpoint/2010/main" val="38065014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4090219" y="353961"/>
            <a:ext cx="7950039" cy="2483315"/>
          </a:xfrm>
        </p:spPr>
        <p:txBody>
          <a:bodyPr>
            <a:normAutofit fontScale="92500"/>
          </a:bodyPr>
          <a:lstStyle/>
          <a:p>
            <a:r>
              <a:rPr lang="en-US" sz="2400" dirty="0">
                <a:solidFill>
                  <a:srgbClr val="FFFFFF"/>
                </a:solidFill>
              </a:rPr>
              <a:t>Testing and monitoring through load-velocity profiling and one repetition maximum (1RM) prediction</a:t>
            </a:r>
          </a:p>
          <a:p>
            <a:r>
              <a:rPr lang="en-US" sz="2400" dirty="0">
                <a:solidFill>
                  <a:srgbClr val="FFFFFF"/>
                </a:solidFill>
              </a:rPr>
              <a:t>volume control through velocity loss thresholds or cut-offs</a:t>
            </a:r>
          </a:p>
          <a:p>
            <a:r>
              <a:rPr lang="en-US" sz="2400" dirty="0">
                <a:solidFill>
                  <a:srgbClr val="FFFFFF"/>
                </a:solidFill>
              </a:rPr>
              <a:t>load prescription through the application of specific zones</a:t>
            </a:r>
          </a:p>
          <a:p>
            <a:r>
              <a:rPr lang="en-US" sz="2400" dirty="0">
                <a:solidFill>
                  <a:srgbClr val="FFFFFF"/>
                </a:solidFill>
              </a:rPr>
              <a:t>autoregulation via load-manipulation</a:t>
            </a:r>
          </a:p>
          <a:p>
            <a:r>
              <a:rPr lang="en-US" sz="2400" dirty="0">
                <a:solidFill>
                  <a:srgbClr val="FFFFFF"/>
                </a:solidFill>
              </a:rPr>
              <a:t>extrinsic motivation via external feedback  (Thompson </a:t>
            </a:r>
            <a:r>
              <a:rPr lang="en-US" sz="2400" i="1" dirty="0">
                <a:solidFill>
                  <a:srgbClr val="FFFFFF"/>
                </a:solidFill>
              </a:rPr>
              <a:t>et al</a:t>
            </a:r>
            <a:r>
              <a:rPr lang="en-US" sz="2400" dirty="0">
                <a:solidFill>
                  <a:srgbClr val="FFFFFF"/>
                </a:solidFill>
              </a:rPr>
              <a:t>., 2022) </a:t>
            </a:r>
          </a:p>
          <a:p>
            <a:pPr marL="0" indent="0">
              <a:buNone/>
            </a:pPr>
            <a:endParaRPr lang="en-GB" sz="1900" dirty="0">
              <a:solidFill>
                <a:srgbClr val="FFFFFF"/>
              </a:solidFill>
            </a:endParaRPr>
          </a:p>
        </p:txBody>
      </p:sp>
      <p:pic>
        <p:nvPicPr>
          <p:cNvPr id="3" name="Picture 2">
            <a:extLst>
              <a:ext uri="{FF2B5EF4-FFF2-40B4-BE49-F238E27FC236}">
                <a16:creationId xmlns:a16="http://schemas.microsoft.com/office/drawing/2014/main" id="{EEC95DBA-C4FC-6B75-ADB7-9DF827454F60}"/>
              </a:ext>
            </a:extLst>
          </p:cNvPr>
          <p:cNvPicPr>
            <a:picLocks noChangeAspect="1"/>
          </p:cNvPicPr>
          <p:nvPr/>
        </p:nvPicPr>
        <p:blipFill>
          <a:blip r:embed="rId3"/>
          <a:stretch>
            <a:fillRect/>
          </a:stretch>
        </p:blipFill>
        <p:spPr>
          <a:xfrm>
            <a:off x="2668398" y="3033921"/>
            <a:ext cx="9320979" cy="36274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2DE69966-A82B-7FFB-3EE4-1EB29C3F6F04}"/>
              </a:ext>
            </a:extLst>
          </p:cNvPr>
          <p:cNvSpPr txBox="1"/>
          <p:nvPr/>
        </p:nvSpPr>
        <p:spPr>
          <a:xfrm>
            <a:off x="501446" y="353961"/>
            <a:ext cx="3183528" cy="1569660"/>
          </a:xfrm>
          <a:prstGeom prst="rect">
            <a:avLst/>
          </a:prstGeom>
          <a:noFill/>
        </p:spPr>
        <p:txBody>
          <a:bodyPr wrap="square" rtlCol="0">
            <a:spAutoFit/>
          </a:bodyPr>
          <a:lstStyle/>
          <a:p>
            <a:r>
              <a:rPr lang="en-GB" sz="4800" dirty="0"/>
              <a:t>Benefits of using VBT</a:t>
            </a:r>
          </a:p>
        </p:txBody>
      </p:sp>
    </p:spTree>
    <p:extLst>
      <p:ext uri="{BB962C8B-B14F-4D97-AF65-F5344CB8AC3E}">
        <p14:creationId xmlns:p14="http://schemas.microsoft.com/office/powerpoint/2010/main" val="262703651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412955" y="540774"/>
            <a:ext cx="4001729" cy="2812026"/>
          </a:xfrm>
        </p:spPr>
        <p:txBody>
          <a:bodyPr>
            <a:noAutofit/>
          </a:bodyPr>
          <a:lstStyle/>
          <a:p>
            <a:r>
              <a:rPr lang="en-GB" sz="6000" b="1" dirty="0">
                <a:solidFill>
                  <a:schemeClr val="bg1"/>
                </a:solidFill>
              </a:rPr>
              <a:t>Load-Velocity profile (LVP)</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4923378" y="162233"/>
            <a:ext cx="6971070" cy="6695767"/>
          </a:xfrm>
        </p:spPr>
        <p:txBody>
          <a:bodyPr anchor="ctr">
            <a:normAutofit/>
          </a:bodyPr>
          <a:lstStyle/>
          <a:p>
            <a:endParaRPr lang="en-US" sz="2400" dirty="0"/>
          </a:p>
          <a:p>
            <a:r>
              <a:rPr lang="en-US" sz="2400" dirty="0"/>
              <a:t>Following the collection of an athlete’s LVP and 1-RM, an estimation of relative performance can be calculated by inputting absolute load and MCV into the LVP equation (Dorrell, Moore and Gee, 2020).</a:t>
            </a:r>
          </a:p>
          <a:p>
            <a:r>
              <a:rPr lang="en-US" sz="2400" dirty="0"/>
              <a:t>If an exercise is performed with maximal concentric effort and fatigue ensues, the barbell velocity of the movement will decrease within a set (Banyard </a:t>
            </a:r>
            <a:r>
              <a:rPr lang="en-US" sz="2400" i="1" dirty="0"/>
              <a:t>et al</a:t>
            </a:r>
            <a:r>
              <a:rPr lang="en-US" sz="2400" dirty="0"/>
              <a:t>., 2019).</a:t>
            </a:r>
          </a:p>
          <a:p>
            <a:r>
              <a:rPr lang="en-US" sz="2400" dirty="0"/>
              <a:t>Accounting for daily readiness through velocity feedback may also minimise perceived training stress, which could ensure preparedness for repeated training exposure (Orange </a:t>
            </a:r>
            <a:r>
              <a:rPr lang="en-US" sz="2400" i="1" dirty="0"/>
              <a:t>et al</a:t>
            </a:r>
            <a:r>
              <a:rPr lang="en-US" sz="2400" dirty="0"/>
              <a:t>., 2022). </a:t>
            </a:r>
          </a:p>
          <a:p>
            <a:r>
              <a:rPr lang="en-US" sz="2400" dirty="0"/>
              <a:t>One characteristic of the load–velocity (L–V) relationship is that it does not seem to be meaningfully affected by the strength levels or training backgrounds (Pérez-Castilla and García-Ramos, 2020).</a:t>
            </a:r>
          </a:p>
          <a:p>
            <a:endParaRPr lang="en-GB" sz="2400" dirty="0"/>
          </a:p>
        </p:txBody>
      </p:sp>
    </p:spTree>
    <p:extLst>
      <p:ext uri="{BB962C8B-B14F-4D97-AF65-F5344CB8AC3E}">
        <p14:creationId xmlns:p14="http://schemas.microsoft.com/office/powerpoint/2010/main" val="419850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678587" y="366008"/>
            <a:ext cx="3801862" cy="1587459"/>
          </a:xfrm>
        </p:spPr>
        <p:txBody>
          <a:bodyPr>
            <a:noAutofit/>
          </a:bodyPr>
          <a:lstStyle/>
          <a:p>
            <a:r>
              <a:rPr lang="en-GB" sz="6000" b="1" dirty="0">
                <a:solidFill>
                  <a:schemeClr val="bg1"/>
                </a:solidFill>
              </a:rPr>
              <a:t>LVP vs PBT</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5437491" y="208547"/>
            <a:ext cx="6024654" cy="1902383"/>
          </a:xfrm>
        </p:spPr>
        <p:txBody>
          <a:bodyPr anchor="ctr">
            <a:normAutofit fontScale="92500" lnSpcReduction="20000"/>
          </a:bodyPr>
          <a:lstStyle/>
          <a:p>
            <a:endParaRPr lang="en-US" sz="2600" dirty="0"/>
          </a:p>
          <a:p>
            <a:pPr marL="0" indent="0">
              <a:buNone/>
            </a:pPr>
            <a:r>
              <a:rPr lang="en-US" sz="2600" dirty="0"/>
              <a:t>When averaged across all repetitions, MV and peak velocity (PV) were significantly (P &lt; .05) faster during the LVP (MV effect size [ES] = 1.05; PV ES = 1.12) session compared with PBT (Banyard </a:t>
            </a:r>
            <a:r>
              <a:rPr lang="en-US" sz="2600" i="1" dirty="0"/>
              <a:t>et al</a:t>
            </a:r>
            <a:r>
              <a:rPr lang="en-US" sz="2600" dirty="0"/>
              <a:t>., 2019).</a:t>
            </a:r>
          </a:p>
          <a:p>
            <a:endParaRPr lang="en-GB" sz="2400" dirty="0"/>
          </a:p>
        </p:txBody>
      </p:sp>
      <p:graphicFrame>
        <p:nvGraphicFramePr>
          <p:cNvPr id="3" name="Table 5">
            <a:extLst>
              <a:ext uri="{FF2B5EF4-FFF2-40B4-BE49-F238E27FC236}">
                <a16:creationId xmlns:a16="http://schemas.microsoft.com/office/drawing/2014/main" id="{32681521-BDA6-467B-CFDA-AD0393522B22}"/>
              </a:ext>
            </a:extLst>
          </p:cNvPr>
          <p:cNvGraphicFramePr>
            <a:graphicFrameLocks noGrp="1"/>
          </p:cNvGraphicFramePr>
          <p:nvPr>
            <p:extLst>
              <p:ext uri="{D42A27DB-BD31-4B8C-83A1-F6EECF244321}">
                <p14:modId xmlns:p14="http://schemas.microsoft.com/office/powerpoint/2010/main" val="586735570"/>
              </p:ext>
            </p:extLst>
          </p:nvPr>
        </p:nvGraphicFramePr>
        <p:xfrm>
          <a:off x="674641" y="2536922"/>
          <a:ext cx="8128002" cy="2303647"/>
        </p:xfrm>
        <a:graphic>
          <a:graphicData uri="http://schemas.openxmlformats.org/drawingml/2006/table">
            <a:tbl>
              <a:tblPr firstRow="1" bandRow="1">
                <a:tableStyleId>{073A0DAA-6AF3-43AB-8588-CEC1D06C72B9}</a:tableStyleId>
              </a:tblPr>
              <a:tblGrid>
                <a:gridCol w="1354667">
                  <a:extLst>
                    <a:ext uri="{9D8B030D-6E8A-4147-A177-3AD203B41FA5}">
                      <a16:colId xmlns:a16="http://schemas.microsoft.com/office/drawing/2014/main" val="4225444725"/>
                    </a:ext>
                  </a:extLst>
                </a:gridCol>
                <a:gridCol w="2237385">
                  <a:extLst>
                    <a:ext uri="{9D8B030D-6E8A-4147-A177-3AD203B41FA5}">
                      <a16:colId xmlns:a16="http://schemas.microsoft.com/office/drawing/2014/main" val="3787077097"/>
                    </a:ext>
                  </a:extLst>
                </a:gridCol>
                <a:gridCol w="1022554">
                  <a:extLst>
                    <a:ext uri="{9D8B030D-6E8A-4147-A177-3AD203B41FA5}">
                      <a16:colId xmlns:a16="http://schemas.microsoft.com/office/drawing/2014/main" val="2769054722"/>
                    </a:ext>
                  </a:extLst>
                </a:gridCol>
                <a:gridCol w="934065">
                  <a:extLst>
                    <a:ext uri="{9D8B030D-6E8A-4147-A177-3AD203B41FA5}">
                      <a16:colId xmlns:a16="http://schemas.microsoft.com/office/drawing/2014/main" val="820147768"/>
                    </a:ext>
                  </a:extLst>
                </a:gridCol>
                <a:gridCol w="1224664">
                  <a:extLst>
                    <a:ext uri="{9D8B030D-6E8A-4147-A177-3AD203B41FA5}">
                      <a16:colId xmlns:a16="http://schemas.microsoft.com/office/drawing/2014/main" val="2978785732"/>
                    </a:ext>
                  </a:extLst>
                </a:gridCol>
                <a:gridCol w="1354667">
                  <a:extLst>
                    <a:ext uri="{9D8B030D-6E8A-4147-A177-3AD203B41FA5}">
                      <a16:colId xmlns:a16="http://schemas.microsoft.com/office/drawing/2014/main" val="3637398625"/>
                    </a:ext>
                  </a:extLst>
                </a:gridCol>
              </a:tblGrid>
              <a:tr h="643591">
                <a:tc>
                  <a:txBody>
                    <a:bodyPr/>
                    <a:lstStyle/>
                    <a:p>
                      <a:r>
                        <a:rPr lang="en-GB" dirty="0"/>
                        <a:t>Group</a:t>
                      </a:r>
                    </a:p>
                  </a:txBody>
                  <a:tcPr/>
                </a:tc>
                <a:tc>
                  <a:txBody>
                    <a:bodyPr/>
                    <a:lstStyle/>
                    <a:p>
                      <a:r>
                        <a:rPr lang="en-GB" dirty="0"/>
                        <a:t>Load (%1RM)</a:t>
                      </a:r>
                    </a:p>
                  </a:txBody>
                  <a:tcPr/>
                </a:tc>
                <a:tc>
                  <a:txBody>
                    <a:bodyPr/>
                    <a:lstStyle/>
                    <a:p>
                      <a:r>
                        <a:rPr lang="en-GB" dirty="0"/>
                        <a:t>Sets</a:t>
                      </a:r>
                    </a:p>
                  </a:txBody>
                  <a:tcPr/>
                </a:tc>
                <a:tc>
                  <a:txBody>
                    <a:bodyPr/>
                    <a:lstStyle/>
                    <a:p>
                      <a:r>
                        <a:rPr lang="en-GB" dirty="0"/>
                        <a:t>Reps</a:t>
                      </a:r>
                    </a:p>
                  </a:txBody>
                  <a:tcPr/>
                </a:tc>
                <a:tc>
                  <a:txBody>
                    <a:bodyPr/>
                    <a:lstStyle/>
                    <a:p>
                      <a:r>
                        <a:rPr lang="en-GB" dirty="0"/>
                        <a:t>Total reps</a:t>
                      </a:r>
                    </a:p>
                  </a:txBody>
                  <a:tcPr/>
                </a:tc>
                <a:tc>
                  <a:txBody>
                    <a:bodyPr/>
                    <a:lstStyle/>
                    <a:p>
                      <a:r>
                        <a:rPr lang="en-GB" dirty="0"/>
                        <a:t>Set completion</a:t>
                      </a:r>
                    </a:p>
                  </a:txBody>
                  <a:tcPr/>
                </a:tc>
                <a:extLst>
                  <a:ext uri="{0D108BD9-81ED-4DB2-BD59-A6C34878D82A}">
                    <a16:rowId xmlns:a16="http://schemas.microsoft.com/office/drawing/2014/main" val="1534892503"/>
                  </a:ext>
                </a:extLst>
              </a:tr>
              <a:tr h="643591">
                <a:tc>
                  <a:txBody>
                    <a:bodyPr/>
                    <a:lstStyle/>
                    <a:p>
                      <a:r>
                        <a:rPr lang="en-GB" dirty="0"/>
                        <a:t>PBT</a:t>
                      </a:r>
                    </a:p>
                  </a:txBody>
                  <a:tcPr/>
                </a:tc>
                <a:tc>
                  <a:txBody>
                    <a:bodyPr/>
                    <a:lstStyle/>
                    <a:p>
                      <a:r>
                        <a:rPr lang="en-GB" dirty="0"/>
                        <a:t>80%</a:t>
                      </a:r>
                    </a:p>
                  </a:txBody>
                  <a:tcPr/>
                </a:tc>
                <a:tc>
                  <a:txBody>
                    <a:bodyPr/>
                    <a:lstStyle/>
                    <a:p>
                      <a:r>
                        <a:rPr lang="en-GB" dirty="0"/>
                        <a:t>5</a:t>
                      </a:r>
                    </a:p>
                  </a:txBody>
                  <a:tcPr/>
                </a:tc>
                <a:tc>
                  <a:txBody>
                    <a:bodyPr/>
                    <a:lstStyle/>
                    <a:p>
                      <a:r>
                        <a:rPr lang="en-GB" dirty="0"/>
                        <a:t>5</a:t>
                      </a:r>
                    </a:p>
                  </a:txBody>
                  <a:tcPr/>
                </a:tc>
                <a:tc>
                  <a:txBody>
                    <a:bodyPr/>
                    <a:lstStyle/>
                    <a:p>
                      <a:r>
                        <a:rPr lang="en-GB" dirty="0"/>
                        <a:t>25</a:t>
                      </a:r>
                    </a:p>
                  </a:txBody>
                  <a:tcPr/>
                </a:tc>
                <a:tc>
                  <a:txBody>
                    <a:bodyPr/>
                    <a:lstStyle/>
                    <a:p>
                      <a:r>
                        <a:rPr lang="en-GB" dirty="0"/>
                        <a:t>Forced completion</a:t>
                      </a:r>
                    </a:p>
                  </a:txBody>
                  <a:tcPr/>
                </a:tc>
                <a:extLst>
                  <a:ext uri="{0D108BD9-81ED-4DB2-BD59-A6C34878D82A}">
                    <a16:rowId xmlns:a16="http://schemas.microsoft.com/office/drawing/2014/main" val="2555994733"/>
                  </a:ext>
                </a:extLst>
              </a:tr>
              <a:tr h="643591">
                <a:tc>
                  <a:txBody>
                    <a:bodyPr/>
                    <a:lstStyle/>
                    <a:p>
                      <a:r>
                        <a:rPr lang="en-GB" dirty="0"/>
                        <a:t>LVP</a:t>
                      </a:r>
                    </a:p>
                  </a:txBody>
                  <a:tcPr/>
                </a:tc>
                <a:tc>
                  <a:txBody>
                    <a:bodyPr/>
                    <a:lstStyle/>
                    <a:p>
                      <a:r>
                        <a:rPr lang="en-GB" dirty="0"/>
                        <a:t>80%; adjust load by 5%</a:t>
                      </a:r>
                    </a:p>
                  </a:txBody>
                  <a:tcPr/>
                </a:tc>
                <a:tc>
                  <a:txBody>
                    <a:bodyPr/>
                    <a:lstStyle/>
                    <a:p>
                      <a:r>
                        <a:rPr lang="en-GB" dirty="0"/>
                        <a:t>5</a:t>
                      </a:r>
                    </a:p>
                  </a:txBody>
                  <a:tcPr/>
                </a:tc>
                <a:tc>
                  <a:txBody>
                    <a:bodyPr/>
                    <a:lstStyle/>
                    <a:p>
                      <a:r>
                        <a:rPr lang="en-GB" dirty="0"/>
                        <a:t>5</a:t>
                      </a:r>
                    </a:p>
                  </a:txBody>
                  <a:tcPr/>
                </a:tc>
                <a:tc>
                  <a:txBody>
                    <a:bodyPr/>
                    <a:lstStyle/>
                    <a:p>
                      <a:r>
                        <a:rPr lang="en-GB" dirty="0"/>
                        <a:t>25</a:t>
                      </a:r>
                    </a:p>
                  </a:txBody>
                  <a:tcPr/>
                </a:tc>
                <a:tc>
                  <a:txBody>
                    <a:bodyPr/>
                    <a:lstStyle/>
                    <a:p>
                      <a:r>
                        <a:rPr lang="en-GB" dirty="0"/>
                        <a:t>Forced completion</a:t>
                      </a:r>
                    </a:p>
                  </a:txBody>
                  <a:tcPr/>
                </a:tc>
                <a:extLst>
                  <a:ext uri="{0D108BD9-81ED-4DB2-BD59-A6C34878D82A}">
                    <a16:rowId xmlns:a16="http://schemas.microsoft.com/office/drawing/2014/main" val="4250494934"/>
                  </a:ext>
                </a:extLst>
              </a:tr>
              <a:tr h="372874">
                <a:tc gridSpan="6">
                  <a:txBody>
                    <a:bodyPr/>
                    <a:lstStyle/>
                    <a:p>
                      <a:r>
                        <a:rPr lang="en-GB" dirty="0"/>
                        <a:t>1RM if set is  ± 0.06  m·s−1 LVP at 80%</a:t>
                      </a:r>
                    </a:p>
                  </a:txBody>
                  <a:tcPr/>
                </a:tc>
                <a:tc hMerge="1">
                  <a:txBody>
                    <a:bodyPr/>
                    <a:lstStyle/>
                    <a:p>
                      <a:r>
                        <a:rPr lang="en-GB" dirty="0"/>
                        <a:t>1RM if set is  ± 0.06 6 m·s−1 LVP at 80%</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66715397"/>
                  </a:ext>
                </a:extLst>
              </a:tr>
            </a:tbl>
          </a:graphicData>
        </a:graphic>
      </p:graphicFrame>
      <p:graphicFrame>
        <p:nvGraphicFramePr>
          <p:cNvPr id="6" name="Table 6">
            <a:extLst>
              <a:ext uri="{FF2B5EF4-FFF2-40B4-BE49-F238E27FC236}">
                <a16:creationId xmlns:a16="http://schemas.microsoft.com/office/drawing/2014/main" id="{E01A3572-EAFA-16C6-CC3C-5AA7B68DA24B}"/>
              </a:ext>
            </a:extLst>
          </p:cNvPr>
          <p:cNvGraphicFramePr>
            <a:graphicFrameLocks noGrp="1"/>
          </p:cNvGraphicFramePr>
          <p:nvPr>
            <p:extLst>
              <p:ext uri="{D42A27DB-BD31-4B8C-83A1-F6EECF244321}">
                <p14:modId xmlns:p14="http://schemas.microsoft.com/office/powerpoint/2010/main" val="3953461590"/>
              </p:ext>
            </p:extLst>
          </p:nvPr>
        </p:nvGraphicFramePr>
        <p:xfrm>
          <a:off x="674643" y="5143500"/>
          <a:ext cx="8128000" cy="1112520"/>
        </p:xfrm>
        <a:graphic>
          <a:graphicData uri="http://schemas.openxmlformats.org/drawingml/2006/table">
            <a:tbl>
              <a:tblPr firstRow="1" bandRow="1">
                <a:tableStyleId>{073A0DAA-6AF3-43AB-8588-CEC1D06C72B9}</a:tableStyleId>
              </a:tblPr>
              <a:tblGrid>
                <a:gridCol w="4064000">
                  <a:extLst>
                    <a:ext uri="{9D8B030D-6E8A-4147-A177-3AD203B41FA5}">
                      <a16:colId xmlns:a16="http://schemas.microsoft.com/office/drawing/2014/main" val="4068419619"/>
                    </a:ext>
                  </a:extLst>
                </a:gridCol>
                <a:gridCol w="4064000">
                  <a:extLst>
                    <a:ext uri="{9D8B030D-6E8A-4147-A177-3AD203B41FA5}">
                      <a16:colId xmlns:a16="http://schemas.microsoft.com/office/drawing/2014/main" val="3518333651"/>
                    </a:ext>
                  </a:extLst>
                </a:gridCol>
              </a:tblGrid>
              <a:tr h="370840">
                <a:tc>
                  <a:txBody>
                    <a:bodyPr/>
                    <a:lstStyle/>
                    <a:p>
                      <a:r>
                        <a:rPr lang="en-GB" dirty="0"/>
                        <a:t>Session</a:t>
                      </a:r>
                    </a:p>
                  </a:txBody>
                  <a:tcPr/>
                </a:tc>
                <a:tc>
                  <a:txBody>
                    <a:bodyPr/>
                    <a:lstStyle/>
                    <a:p>
                      <a:r>
                        <a:rPr lang="en-GB" dirty="0"/>
                        <a:t>Load</a:t>
                      </a:r>
                    </a:p>
                  </a:txBody>
                  <a:tcPr/>
                </a:tc>
                <a:extLst>
                  <a:ext uri="{0D108BD9-81ED-4DB2-BD59-A6C34878D82A}">
                    <a16:rowId xmlns:a16="http://schemas.microsoft.com/office/drawing/2014/main" val="3067838226"/>
                  </a:ext>
                </a:extLst>
              </a:tr>
              <a:tr h="370840">
                <a:tc>
                  <a:txBody>
                    <a:bodyPr/>
                    <a:lstStyle/>
                    <a:p>
                      <a:r>
                        <a:rPr lang="en-GB" dirty="0"/>
                        <a:t>PBT</a:t>
                      </a:r>
                    </a:p>
                  </a:txBody>
                  <a:tcPr/>
                </a:tc>
                <a:tc>
                  <a:txBody>
                    <a:bodyPr/>
                    <a:lstStyle/>
                    <a:p>
                      <a:r>
                        <a:rPr lang="en-GB" dirty="0"/>
                        <a:t>122.4 (17.8)</a:t>
                      </a:r>
                    </a:p>
                  </a:txBody>
                  <a:tcPr/>
                </a:tc>
                <a:extLst>
                  <a:ext uri="{0D108BD9-81ED-4DB2-BD59-A6C34878D82A}">
                    <a16:rowId xmlns:a16="http://schemas.microsoft.com/office/drawing/2014/main" val="2895249336"/>
                  </a:ext>
                </a:extLst>
              </a:tr>
              <a:tr h="370840">
                <a:tc>
                  <a:txBody>
                    <a:bodyPr/>
                    <a:lstStyle/>
                    <a:p>
                      <a:r>
                        <a:rPr lang="en-GB" dirty="0"/>
                        <a:t>LVP</a:t>
                      </a:r>
                    </a:p>
                  </a:txBody>
                  <a:tcPr/>
                </a:tc>
                <a:tc>
                  <a:txBody>
                    <a:bodyPr/>
                    <a:lstStyle/>
                    <a:p>
                      <a:r>
                        <a:rPr lang="en-GB" dirty="0"/>
                        <a:t>120.5 (17.2)</a:t>
                      </a:r>
                    </a:p>
                  </a:txBody>
                  <a:tcPr/>
                </a:tc>
                <a:extLst>
                  <a:ext uri="{0D108BD9-81ED-4DB2-BD59-A6C34878D82A}">
                    <a16:rowId xmlns:a16="http://schemas.microsoft.com/office/drawing/2014/main" val="4059910607"/>
                  </a:ext>
                </a:extLst>
              </a:tr>
            </a:tbl>
          </a:graphicData>
        </a:graphic>
      </p:graphicFrame>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589DB80B-FFE7-D096-04C6-7292ADF0DC41}"/>
                  </a:ext>
                </a:extLst>
              </p14:cNvPr>
              <p14:cNvContentPartPr/>
              <p14:nvPr/>
            </p14:nvContentPartPr>
            <p14:xfrm>
              <a:off x="4749840" y="5670720"/>
              <a:ext cx="1270440" cy="476280"/>
            </p14:xfrm>
          </p:contentPart>
        </mc:Choice>
        <mc:Fallback>
          <p:pic>
            <p:nvPicPr>
              <p:cNvPr id="4" name="Ink 3">
                <a:extLst>
                  <a:ext uri="{FF2B5EF4-FFF2-40B4-BE49-F238E27FC236}">
                    <a16:creationId xmlns:a16="http://schemas.microsoft.com/office/drawing/2014/main" id="{589DB80B-FFE7-D096-04C6-7292ADF0DC41}"/>
                  </a:ext>
                </a:extLst>
              </p:cNvPr>
              <p:cNvPicPr/>
              <p:nvPr/>
            </p:nvPicPr>
            <p:blipFill>
              <a:blip r:embed="rId4"/>
              <a:stretch>
                <a:fillRect/>
              </a:stretch>
            </p:blipFill>
            <p:spPr>
              <a:xfrm>
                <a:off x="4734000" y="5607360"/>
                <a:ext cx="1301760" cy="603000"/>
              </a:xfrm>
              <a:prstGeom prst="rect">
                <a:avLst/>
              </a:prstGeom>
            </p:spPr>
          </p:pic>
        </mc:Fallback>
      </mc:AlternateContent>
    </p:spTree>
    <p:extLst>
      <p:ext uri="{BB962C8B-B14F-4D97-AF65-F5344CB8AC3E}">
        <p14:creationId xmlns:p14="http://schemas.microsoft.com/office/powerpoint/2010/main" val="4095079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302113" y="263123"/>
            <a:ext cx="4867046" cy="2031325"/>
          </a:xfrm>
        </p:spPr>
        <p:txBody>
          <a:bodyPr>
            <a:normAutofit fontScale="90000"/>
          </a:bodyPr>
          <a:lstStyle/>
          <a:p>
            <a:r>
              <a:rPr lang="en-GB" sz="7200" b="1" dirty="0">
                <a:solidFill>
                  <a:schemeClr val="bg1"/>
                </a:solidFill>
              </a:rPr>
              <a:t>Load-Velocity profile</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4833257" y="1464907"/>
            <a:ext cx="7005818" cy="4855684"/>
          </a:xfrm>
        </p:spPr>
        <p:txBody>
          <a:bodyPr>
            <a:normAutofit/>
          </a:bodyPr>
          <a:lstStyle/>
          <a:p>
            <a:endParaRPr lang="en-US" dirty="0"/>
          </a:p>
          <a:p>
            <a:endParaRPr lang="en-US" dirty="0"/>
          </a:p>
          <a:p>
            <a:endParaRPr lang="en-GB" dirty="0"/>
          </a:p>
        </p:txBody>
      </p:sp>
      <p:sp>
        <p:nvSpPr>
          <p:cNvPr id="3" name="TextBox 2">
            <a:extLst>
              <a:ext uri="{FF2B5EF4-FFF2-40B4-BE49-F238E27FC236}">
                <a16:creationId xmlns:a16="http://schemas.microsoft.com/office/drawing/2014/main" id="{263E18D3-2028-E402-2F9C-14DB5803FFAC}"/>
              </a:ext>
            </a:extLst>
          </p:cNvPr>
          <p:cNvSpPr txBox="1"/>
          <p:nvPr/>
        </p:nvSpPr>
        <p:spPr>
          <a:xfrm>
            <a:off x="6522098" y="1082351"/>
            <a:ext cx="184731" cy="369332"/>
          </a:xfrm>
          <a:prstGeom prst="rect">
            <a:avLst/>
          </a:prstGeom>
          <a:noFill/>
        </p:spPr>
        <p:txBody>
          <a:bodyPr wrap="none" rtlCol="0">
            <a:spAutoFit/>
          </a:bodyPr>
          <a:lstStyle/>
          <a:p>
            <a:endParaRPr lang="en-GB" dirty="0"/>
          </a:p>
        </p:txBody>
      </p:sp>
      <p:graphicFrame>
        <p:nvGraphicFramePr>
          <p:cNvPr id="4" name="Table 5">
            <a:extLst>
              <a:ext uri="{FF2B5EF4-FFF2-40B4-BE49-F238E27FC236}">
                <a16:creationId xmlns:a16="http://schemas.microsoft.com/office/drawing/2014/main" id="{699CDD5B-F6A3-48C2-FEF3-41D1878B5CCA}"/>
              </a:ext>
            </a:extLst>
          </p:cNvPr>
          <p:cNvGraphicFramePr>
            <a:graphicFrameLocks noGrp="1"/>
          </p:cNvGraphicFramePr>
          <p:nvPr>
            <p:extLst>
              <p:ext uri="{D42A27DB-BD31-4B8C-83A1-F6EECF244321}">
                <p14:modId xmlns:p14="http://schemas.microsoft.com/office/powerpoint/2010/main" val="1774713361"/>
              </p:ext>
            </p:extLst>
          </p:nvPr>
        </p:nvGraphicFramePr>
        <p:xfrm>
          <a:off x="5910295" y="568363"/>
          <a:ext cx="5979592" cy="2834640"/>
        </p:xfrm>
        <a:graphic>
          <a:graphicData uri="http://schemas.openxmlformats.org/drawingml/2006/table">
            <a:tbl>
              <a:tblPr firstRow="1" bandRow="1">
                <a:tableStyleId>{073A0DAA-6AF3-43AB-8588-CEC1D06C72B9}</a:tableStyleId>
              </a:tblPr>
              <a:tblGrid>
                <a:gridCol w="1494898">
                  <a:extLst>
                    <a:ext uri="{9D8B030D-6E8A-4147-A177-3AD203B41FA5}">
                      <a16:colId xmlns:a16="http://schemas.microsoft.com/office/drawing/2014/main" val="1289561039"/>
                    </a:ext>
                  </a:extLst>
                </a:gridCol>
                <a:gridCol w="1494898">
                  <a:extLst>
                    <a:ext uri="{9D8B030D-6E8A-4147-A177-3AD203B41FA5}">
                      <a16:colId xmlns:a16="http://schemas.microsoft.com/office/drawing/2014/main" val="2721592574"/>
                    </a:ext>
                  </a:extLst>
                </a:gridCol>
                <a:gridCol w="1494898">
                  <a:extLst>
                    <a:ext uri="{9D8B030D-6E8A-4147-A177-3AD203B41FA5}">
                      <a16:colId xmlns:a16="http://schemas.microsoft.com/office/drawing/2014/main" val="3933292557"/>
                    </a:ext>
                  </a:extLst>
                </a:gridCol>
                <a:gridCol w="1494898">
                  <a:extLst>
                    <a:ext uri="{9D8B030D-6E8A-4147-A177-3AD203B41FA5}">
                      <a16:colId xmlns:a16="http://schemas.microsoft.com/office/drawing/2014/main" val="3291045566"/>
                    </a:ext>
                  </a:extLst>
                </a:gridCol>
              </a:tblGrid>
              <a:tr h="616706">
                <a:tc>
                  <a:txBody>
                    <a:bodyPr/>
                    <a:lstStyle/>
                    <a:p>
                      <a:r>
                        <a:rPr lang="en-GB" dirty="0"/>
                        <a:t>Load (1RM)</a:t>
                      </a:r>
                    </a:p>
                  </a:txBody>
                  <a:tcPr/>
                </a:tc>
                <a:tc>
                  <a:txBody>
                    <a:bodyPr/>
                    <a:lstStyle/>
                    <a:p>
                      <a:r>
                        <a:rPr lang="en-GB" dirty="0"/>
                        <a:t>Group</a:t>
                      </a:r>
                    </a:p>
                  </a:txBody>
                  <a:tcPr/>
                </a:tc>
                <a:tc>
                  <a:txBody>
                    <a:bodyPr/>
                    <a:lstStyle/>
                    <a:p>
                      <a:r>
                        <a:rPr lang="en-GB" dirty="0"/>
                        <a:t>Pre-test, mean (SD)</a:t>
                      </a:r>
                    </a:p>
                  </a:txBody>
                  <a:tcPr/>
                </a:tc>
                <a:tc>
                  <a:txBody>
                    <a:bodyPr/>
                    <a:lstStyle/>
                    <a:p>
                      <a:r>
                        <a:rPr lang="en-GB" dirty="0"/>
                        <a:t>Post-test, mean (SD)</a:t>
                      </a:r>
                    </a:p>
                  </a:txBody>
                  <a:tcPr/>
                </a:tc>
                <a:extLst>
                  <a:ext uri="{0D108BD9-81ED-4DB2-BD59-A6C34878D82A}">
                    <a16:rowId xmlns:a16="http://schemas.microsoft.com/office/drawing/2014/main" val="3025721659"/>
                  </a:ext>
                </a:extLst>
              </a:tr>
              <a:tr h="352403">
                <a:tc>
                  <a:txBody>
                    <a:bodyPr/>
                    <a:lstStyle/>
                    <a:p>
                      <a:r>
                        <a:rPr lang="en-GB" dirty="0"/>
                        <a:t>30</a:t>
                      </a:r>
                    </a:p>
                  </a:txBody>
                  <a:tcPr/>
                </a:tc>
                <a:tc>
                  <a:txBody>
                    <a:bodyPr/>
                    <a:lstStyle/>
                    <a:p>
                      <a:r>
                        <a:rPr lang="en-GB" dirty="0"/>
                        <a:t>PTG</a:t>
                      </a:r>
                    </a:p>
                  </a:txBody>
                  <a:tcPr/>
                </a:tc>
                <a:tc>
                  <a:txBody>
                    <a:bodyPr/>
                    <a:lstStyle/>
                    <a:p>
                      <a:r>
                        <a:rPr lang="en-GB" dirty="0"/>
                        <a:t>0.98 (0.07)</a:t>
                      </a:r>
                    </a:p>
                  </a:txBody>
                  <a:tcPr/>
                </a:tc>
                <a:tc>
                  <a:txBody>
                    <a:bodyPr/>
                    <a:lstStyle/>
                    <a:p>
                      <a:r>
                        <a:rPr lang="en-GB" dirty="0"/>
                        <a:t>1.03 (0.10)</a:t>
                      </a:r>
                    </a:p>
                  </a:txBody>
                  <a:tcPr/>
                </a:tc>
                <a:extLst>
                  <a:ext uri="{0D108BD9-81ED-4DB2-BD59-A6C34878D82A}">
                    <a16:rowId xmlns:a16="http://schemas.microsoft.com/office/drawing/2014/main" val="3194847488"/>
                  </a:ext>
                </a:extLst>
              </a:tr>
              <a:tr h="352403">
                <a:tc>
                  <a:txBody>
                    <a:bodyPr/>
                    <a:lstStyle/>
                    <a:p>
                      <a:endParaRPr lang="en-GB"/>
                    </a:p>
                  </a:txBody>
                  <a:tcPr/>
                </a:tc>
                <a:tc>
                  <a:txBody>
                    <a:bodyPr/>
                    <a:lstStyle/>
                    <a:p>
                      <a:r>
                        <a:rPr lang="en-GB" dirty="0"/>
                        <a:t>STG</a:t>
                      </a:r>
                    </a:p>
                  </a:txBody>
                  <a:tcPr/>
                </a:tc>
                <a:tc>
                  <a:txBody>
                    <a:bodyPr/>
                    <a:lstStyle/>
                    <a:p>
                      <a:r>
                        <a:rPr lang="en-GB" dirty="0"/>
                        <a:t>1.00 (0.08)</a:t>
                      </a:r>
                    </a:p>
                  </a:txBody>
                  <a:tcPr/>
                </a:tc>
                <a:tc>
                  <a:txBody>
                    <a:bodyPr/>
                    <a:lstStyle/>
                    <a:p>
                      <a:r>
                        <a:rPr lang="en-GB" dirty="0"/>
                        <a:t>1.00 (0.07)</a:t>
                      </a:r>
                    </a:p>
                  </a:txBody>
                  <a:tcPr/>
                </a:tc>
                <a:extLst>
                  <a:ext uri="{0D108BD9-81ED-4DB2-BD59-A6C34878D82A}">
                    <a16:rowId xmlns:a16="http://schemas.microsoft.com/office/drawing/2014/main" val="3717527750"/>
                  </a:ext>
                </a:extLst>
              </a:tr>
              <a:tr h="352403">
                <a:tc>
                  <a:txBody>
                    <a:bodyPr/>
                    <a:lstStyle/>
                    <a:p>
                      <a:r>
                        <a:rPr lang="en-GB" dirty="0"/>
                        <a:t>60</a:t>
                      </a:r>
                    </a:p>
                  </a:txBody>
                  <a:tcPr/>
                </a:tc>
                <a:tc>
                  <a:txBody>
                    <a:bodyPr/>
                    <a:lstStyle/>
                    <a:p>
                      <a:r>
                        <a:rPr lang="en-GB" dirty="0"/>
                        <a:t>PTG</a:t>
                      </a:r>
                    </a:p>
                  </a:txBody>
                  <a:tcPr/>
                </a:tc>
                <a:tc>
                  <a:txBody>
                    <a:bodyPr/>
                    <a:lstStyle/>
                    <a:p>
                      <a:r>
                        <a:rPr lang="en-GB" dirty="0"/>
                        <a:t>0.70 (0.04)</a:t>
                      </a:r>
                    </a:p>
                  </a:txBody>
                  <a:tcPr/>
                </a:tc>
                <a:tc>
                  <a:txBody>
                    <a:bodyPr/>
                    <a:lstStyle/>
                    <a:p>
                      <a:r>
                        <a:rPr lang="en-GB" dirty="0"/>
                        <a:t>0.74 (0.05)</a:t>
                      </a:r>
                    </a:p>
                  </a:txBody>
                  <a:tcPr/>
                </a:tc>
                <a:extLst>
                  <a:ext uri="{0D108BD9-81ED-4DB2-BD59-A6C34878D82A}">
                    <a16:rowId xmlns:a16="http://schemas.microsoft.com/office/drawing/2014/main" val="2494314378"/>
                  </a:ext>
                </a:extLst>
              </a:tr>
              <a:tr h="352403">
                <a:tc>
                  <a:txBody>
                    <a:bodyPr/>
                    <a:lstStyle/>
                    <a:p>
                      <a:endParaRPr lang="en-GB"/>
                    </a:p>
                  </a:txBody>
                  <a:tcPr/>
                </a:tc>
                <a:tc>
                  <a:txBody>
                    <a:bodyPr/>
                    <a:lstStyle/>
                    <a:p>
                      <a:r>
                        <a:rPr lang="en-GB" dirty="0"/>
                        <a:t>STG</a:t>
                      </a:r>
                    </a:p>
                  </a:txBody>
                  <a:tcPr/>
                </a:tc>
                <a:tc>
                  <a:txBody>
                    <a:bodyPr/>
                    <a:lstStyle/>
                    <a:p>
                      <a:r>
                        <a:rPr lang="en-GB" dirty="0"/>
                        <a:t>0.72 (0.05)</a:t>
                      </a:r>
                    </a:p>
                  </a:txBody>
                  <a:tcPr/>
                </a:tc>
                <a:tc>
                  <a:txBody>
                    <a:bodyPr/>
                    <a:lstStyle/>
                    <a:p>
                      <a:r>
                        <a:rPr lang="en-GB" dirty="0"/>
                        <a:t>0.72 (0.04)</a:t>
                      </a:r>
                    </a:p>
                  </a:txBody>
                  <a:tcPr/>
                </a:tc>
                <a:extLst>
                  <a:ext uri="{0D108BD9-81ED-4DB2-BD59-A6C34878D82A}">
                    <a16:rowId xmlns:a16="http://schemas.microsoft.com/office/drawing/2014/main" val="3420007682"/>
                  </a:ext>
                </a:extLst>
              </a:tr>
              <a:tr h="352403">
                <a:tc>
                  <a:txBody>
                    <a:bodyPr/>
                    <a:lstStyle/>
                    <a:p>
                      <a:r>
                        <a:rPr lang="en-GB" dirty="0"/>
                        <a:t>90</a:t>
                      </a:r>
                    </a:p>
                  </a:txBody>
                  <a:tcPr/>
                </a:tc>
                <a:tc>
                  <a:txBody>
                    <a:bodyPr/>
                    <a:lstStyle/>
                    <a:p>
                      <a:r>
                        <a:rPr lang="en-GB" dirty="0"/>
                        <a:t>PTG</a:t>
                      </a:r>
                    </a:p>
                  </a:txBody>
                  <a:tcPr/>
                </a:tc>
                <a:tc>
                  <a:txBody>
                    <a:bodyPr/>
                    <a:lstStyle/>
                    <a:p>
                      <a:r>
                        <a:rPr lang="en-GB" dirty="0"/>
                        <a:t>0.43 (0.01)</a:t>
                      </a:r>
                    </a:p>
                  </a:txBody>
                  <a:tcPr/>
                </a:tc>
                <a:tc>
                  <a:txBody>
                    <a:bodyPr/>
                    <a:lstStyle/>
                    <a:p>
                      <a:r>
                        <a:rPr lang="en-GB" dirty="0"/>
                        <a:t>0.44 (0.02)</a:t>
                      </a:r>
                    </a:p>
                  </a:txBody>
                  <a:tcPr/>
                </a:tc>
                <a:extLst>
                  <a:ext uri="{0D108BD9-81ED-4DB2-BD59-A6C34878D82A}">
                    <a16:rowId xmlns:a16="http://schemas.microsoft.com/office/drawing/2014/main" val="4227444490"/>
                  </a:ext>
                </a:extLst>
              </a:tr>
              <a:tr h="352403">
                <a:tc>
                  <a:txBody>
                    <a:bodyPr/>
                    <a:lstStyle/>
                    <a:p>
                      <a:endParaRPr lang="en-GB"/>
                    </a:p>
                  </a:txBody>
                  <a:tcPr/>
                </a:tc>
                <a:tc>
                  <a:txBody>
                    <a:bodyPr/>
                    <a:lstStyle/>
                    <a:p>
                      <a:r>
                        <a:rPr lang="en-GB" dirty="0"/>
                        <a:t>STG</a:t>
                      </a:r>
                    </a:p>
                  </a:txBody>
                  <a:tcPr/>
                </a:tc>
                <a:tc>
                  <a:txBody>
                    <a:bodyPr/>
                    <a:lstStyle/>
                    <a:p>
                      <a:r>
                        <a:rPr lang="en-GB" dirty="0"/>
                        <a:t>0.43 (0.01)</a:t>
                      </a:r>
                    </a:p>
                  </a:txBody>
                  <a:tcPr/>
                </a:tc>
                <a:tc>
                  <a:txBody>
                    <a:bodyPr/>
                    <a:lstStyle/>
                    <a:p>
                      <a:r>
                        <a:rPr lang="en-GB" dirty="0"/>
                        <a:t>0.43 (0.01)</a:t>
                      </a:r>
                    </a:p>
                  </a:txBody>
                  <a:tcPr/>
                </a:tc>
                <a:extLst>
                  <a:ext uri="{0D108BD9-81ED-4DB2-BD59-A6C34878D82A}">
                    <a16:rowId xmlns:a16="http://schemas.microsoft.com/office/drawing/2014/main" val="2275179544"/>
                  </a:ext>
                </a:extLst>
              </a:tr>
            </a:tbl>
          </a:graphicData>
        </a:graphic>
      </p:graphicFrame>
      <p:graphicFrame>
        <p:nvGraphicFramePr>
          <p:cNvPr id="6" name="Table 6">
            <a:extLst>
              <a:ext uri="{FF2B5EF4-FFF2-40B4-BE49-F238E27FC236}">
                <a16:creationId xmlns:a16="http://schemas.microsoft.com/office/drawing/2014/main" id="{12F1E66B-A474-B34A-9D20-53C21146EB31}"/>
              </a:ext>
            </a:extLst>
          </p:cNvPr>
          <p:cNvGraphicFramePr>
            <a:graphicFrameLocks noGrp="1"/>
          </p:cNvGraphicFramePr>
          <p:nvPr>
            <p:extLst>
              <p:ext uri="{D42A27DB-BD31-4B8C-83A1-F6EECF244321}">
                <p14:modId xmlns:p14="http://schemas.microsoft.com/office/powerpoint/2010/main" val="3569237208"/>
              </p:ext>
            </p:extLst>
          </p:nvPr>
        </p:nvGraphicFramePr>
        <p:xfrm>
          <a:off x="5910295" y="3909768"/>
          <a:ext cx="5979592" cy="2859362"/>
        </p:xfrm>
        <a:graphic>
          <a:graphicData uri="http://schemas.openxmlformats.org/drawingml/2006/table">
            <a:tbl>
              <a:tblPr firstRow="1" bandRow="1">
                <a:tableStyleId>{073A0DAA-6AF3-43AB-8588-CEC1D06C72B9}</a:tableStyleId>
              </a:tblPr>
              <a:tblGrid>
                <a:gridCol w="1494898">
                  <a:extLst>
                    <a:ext uri="{9D8B030D-6E8A-4147-A177-3AD203B41FA5}">
                      <a16:colId xmlns:a16="http://schemas.microsoft.com/office/drawing/2014/main" val="2245584133"/>
                    </a:ext>
                  </a:extLst>
                </a:gridCol>
                <a:gridCol w="1494898">
                  <a:extLst>
                    <a:ext uri="{9D8B030D-6E8A-4147-A177-3AD203B41FA5}">
                      <a16:colId xmlns:a16="http://schemas.microsoft.com/office/drawing/2014/main" val="1489462112"/>
                    </a:ext>
                  </a:extLst>
                </a:gridCol>
                <a:gridCol w="1494898">
                  <a:extLst>
                    <a:ext uri="{9D8B030D-6E8A-4147-A177-3AD203B41FA5}">
                      <a16:colId xmlns:a16="http://schemas.microsoft.com/office/drawing/2014/main" val="120541547"/>
                    </a:ext>
                  </a:extLst>
                </a:gridCol>
                <a:gridCol w="1494898">
                  <a:extLst>
                    <a:ext uri="{9D8B030D-6E8A-4147-A177-3AD203B41FA5}">
                      <a16:colId xmlns:a16="http://schemas.microsoft.com/office/drawing/2014/main" val="671801925"/>
                    </a:ext>
                  </a:extLst>
                </a:gridCol>
              </a:tblGrid>
              <a:tr h="645662">
                <a:tc>
                  <a:txBody>
                    <a:bodyPr/>
                    <a:lstStyle/>
                    <a:p>
                      <a:r>
                        <a:rPr lang="en-GB" dirty="0"/>
                        <a:t>Load (1RM)</a:t>
                      </a:r>
                    </a:p>
                  </a:txBody>
                  <a:tcPr/>
                </a:tc>
                <a:tc>
                  <a:txBody>
                    <a:bodyPr/>
                    <a:lstStyle/>
                    <a:p>
                      <a:r>
                        <a:rPr lang="en-GB" dirty="0"/>
                        <a:t>Group</a:t>
                      </a:r>
                    </a:p>
                  </a:txBody>
                  <a:tcPr/>
                </a:tc>
                <a:tc>
                  <a:txBody>
                    <a:bodyPr/>
                    <a:lstStyle/>
                    <a:p>
                      <a:r>
                        <a:rPr lang="en-GB" dirty="0"/>
                        <a:t>Pre-test, mean (SD)</a:t>
                      </a:r>
                    </a:p>
                  </a:txBody>
                  <a:tcPr/>
                </a:tc>
                <a:tc>
                  <a:txBody>
                    <a:bodyPr/>
                    <a:lstStyle/>
                    <a:p>
                      <a:r>
                        <a:rPr lang="en-GB" dirty="0"/>
                        <a:t>Post-test, mean (SD)</a:t>
                      </a:r>
                    </a:p>
                  </a:txBody>
                  <a:tcPr/>
                </a:tc>
                <a:extLst>
                  <a:ext uri="{0D108BD9-81ED-4DB2-BD59-A6C34878D82A}">
                    <a16:rowId xmlns:a16="http://schemas.microsoft.com/office/drawing/2014/main" val="985501025"/>
                  </a:ext>
                </a:extLst>
              </a:tr>
              <a:tr h="368950">
                <a:tc>
                  <a:txBody>
                    <a:bodyPr/>
                    <a:lstStyle/>
                    <a:p>
                      <a:r>
                        <a:rPr lang="en-GB" dirty="0"/>
                        <a:t>30</a:t>
                      </a:r>
                    </a:p>
                  </a:txBody>
                  <a:tcPr/>
                </a:tc>
                <a:tc>
                  <a:txBody>
                    <a:bodyPr/>
                    <a:lstStyle/>
                    <a:p>
                      <a:r>
                        <a:rPr lang="en-GB" dirty="0"/>
                        <a:t>PTG</a:t>
                      </a:r>
                    </a:p>
                  </a:txBody>
                  <a:tcPr/>
                </a:tc>
                <a:tc>
                  <a:txBody>
                    <a:bodyPr/>
                    <a:lstStyle/>
                    <a:p>
                      <a:r>
                        <a:rPr lang="en-GB" dirty="0"/>
                        <a:t>1.23 (0.08)</a:t>
                      </a:r>
                    </a:p>
                  </a:txBody>
                  <a:tcPr/>
                </a:tc>
                <a:tc>
                  <a:txBody>
                    <a:bodyPr/>
                    <a:lstStyle/>
                    <a:p>
                      <a:r>
                        <a:rPr lang="en-GB" dirty="0"/>
                        <a:t>1.29 (0.09)</a:t>
                      </a:r>
                    </a:p>
                  </a:txBody>
                  <a:tcPr/>
                </a:tc>
                <a:extLst>
                  <a:ext uri="{0D108BD9-81ED-4DB2-BD59-A6C34878D82A}">
                    <a16:rowId xmlns:a16="http://schemas.microsoft.com/office/drawing/2014/main" val="4141886482"/>
                  </a:ext>
                </a:extLst>
              </a:tr>
              <a:tr h="368950">
                <a:tc>
                  <a:txBody>
                    <a:bodyPr/>
                    <a:lstStyle/>
                    <a:p>
                      <a:endParaRPr lang="en-GB"/>
                    </a:p>
                  </a:txBody>
                  <a:tcPr/>
                </a:tc>
                <a:tc>
                  <a:txBody>
                    <a:bodyPr/>
                    <a:lstStyle/>
                    <a:p>
                      <a:r>
                        <a:rPr lang="en-GB" dirty="0"/>
                        <a:t>STG</a:t>
                      </a:r>
                    </a:p>
                  </a:txBody>
                  <a:tcPr/>
                </a:tc>
                <a:tc>
                  <a:txBody>
                    <a:bodyPr/>
                    <a:lstStyle/>
                    <a:p>
                      <a:r>
                        <a:rPr lang="en-GB" dirty="0"/>
                        <a:t>1.26 (0.13)</a:t>
                      </a:r>
                    </a:p>
                  </a:txBody>
                  <a:tcPr/>
                </a:tc>
                <a:tc>
                  <a:txBody>
                    <a:bodyPr/>
                    <a:lstStyle/>
                    <a:p>
                      <a:r>
                        <a:rPr lang="en-GB" dirty="0"/>
                        <a:t>1.25 (0.11)</a:t>
                      </a:r>
                    </a:p>
                  </a:txBody>
                  <a:tcPr/>
                </a:tc>
                <a:extLst>
                  <a:ext uri="{0D108BD9-81ED-4DB2-BD59-A6C34878D82A}">
                    <a16:rowId xmlns:a16="http://schemas.microsoft.com/office/drawing/2014/main" val="1814247662"/>
                  </a:ext>
                </a:extLst>
              </a:tr>
              <a:tr h="368950">
                <a:tc>
                  <a:txBody>
                    <a:bodyPr/>
                    <a:lstStyle/>
                    <a:p>
                      <a:r>
                        <a:rPr lang="en-GB" dirty="0"/>
                        <a:t>60</a:t>
                      </a:r>
                    </a:p>
                  </a:txBody>
                  <a:tcPr/>
                </a:tc>
                <a:tc>
                  <a:txBody>
                    <a:bodyPr/>
                    <a:lstStyle/>
                    <a:p>
                      <a:r>
                        <a:rPr lang="en-GB" dirty="0"/>
                        <a:t>PTG</a:t>
                      </a:r>
                    </a:p>
                  </a:txBody>
                  <a:tcPr/>
                </a:tc>
                <a:tc>
                  <a:txBody>
                    <a:bodyPr/>
                    <a:lstStyle/>
                    <a:p>
                      <a:r>
                        <a:rPr lang="en-GB" dirty="0"/>
                        <a:t>0.78 (0.05)</a:t>
                      </a:r>
                    </a:p>
                  </a:txBody>
                  <a:tcPr/>
                </a:tc>
                <a:tc>
                  <a:txBody>
                    <a:bodyPr/>
                    <a:lstStyle/>
                    <a:p>
                      <a:r>
                        <a:rPr lang="en-GB" dirty="0"/>
                        <a:t>0.81 (0.05)</a:t>
                      </a:r>
                    </a:p>
                  </a:txBody>
                  <a:tcPr/>
                </a:tc>
                <a:extLst>
                  <a:ext uri="{0D108BD9-81ED-4DB2-BD59-A6C34878D82A}">
                    <a16:rowId xmlns:a16="http://schemas.microsoft.com/office/drawing/2014/main" val="1521237316"/>
                  </a:ext>
                </a:extLst>
              </a:tr>
              <a:tr h="368950">
                <a:tc>
                  <a:txBody>
                    <a:bodyPr/>
                    <a:lstStyle/>
                    <a:p>
                      <a:endParaRPr lang="en-GB"/>
                    </a:p>
                  </a:txBody>
                  <a:tcPr/>
                </a:tc>
                <a:tc>
                  <a:txBody>
                    <a:bodyPr/>
                    <a:lstStyle/>
                    <a:p>
                      <a:r>
                        <a:rPr lang="en-GB" dirty="0"/>
                        <a:t>STG</a:t>
                      </a:r>
                    </a:p>
                  </a:txBody>
                  <a:tcPr/>
                </a:tc>
                <a:tc>
                  <a:txBody>
                    <a:bodyPr/>
                    <a:lstStyle/>
                    <a:p>
                      <a:r>
                        <a:rPr lang="en-GB" dirty="0"/>
                        <a:t>0.79 (0.08)</a:t>
                      </a:r>
                    </a:p>
                  </a:txBody>
                  <a:tcPr/>
                </a:tc>
                <a:tc>
                  <a:txBody>
                    <a:bodyPr/>
                    <a:lstStyle/>
                    <a:p>
                      <a:r>
                        <a:rPr lang="en-GB" dirty="0"/>
                        <a:t>0.78 (0.07)</a:t>
                      </a:r>
                    </a:p>
                  </a:txBody>
                  <a:tcPr/>
                </a:tc>
                <a:extLst>
                  <a:ext uri="{0D108BD9-81ED-4DB2-BD59-A6C34878D82A}">
                    <a16:rowId xmlns:a16="http://schemas.microsoft.com/office/drawing/2014/main" val="353855530"/>
                  </a:ext>
                </a:extLst>
              </a:tr>
              <a:tr h="368950">
                <a:tc>
                  <a:txBody>
                    <a:bodyPr/>
                    <a:lstStyle/>
                    <a:p>
                      <a:r>
                        <a:rPr lang="en-GB" dirty="0"/>
                        <a:t>90</a:t>
                      </a:r>
                    </a:p>
                  </a:txBody>
                  <a:tcPr/>
                </a:tc>
                <a:tc>
                  <a:txBody>
                    <a:bodyPr/>
                    <a:lstStyle/>
                    <a:p>
                      <a:r>
                        <a:rPr lang="en-GB" dirty="0"/>
                        <a:t>PTG</a:t>
                      </a:r>
                    </a:p>
                  </a:txBody>
                  <a:tcPr/>
                </a:tc>
                <a:tc>
                  <a:txBody>
                    <a:bodyPr/>
                    <a:lstStyle/>
                    <a:p>
                      <a:r>
                        <a:rPr lang="en-GB" dirty="0"/>
                        <a:t>0.33 (0.03)</a:t>
                      </a:r>
                    </a:p>
                  </a:txBody>
                  <a:tcPr/>
                </a:tc>
                <a:tc>
                  <a:txBody>
                    <a:bodyPr/>
                    <a:lstStyle/>
                    <a:p>
                      <a:r>
                        <a:rPr lang="en-GB" dirty="0"/>
                        <a:t>0.33 (0.02)</a:t>
                      </a:r>
                    </a:p>
                  </a:txBody>
                  <a:tcPr/>
                </a:tc>
                <a:extLst>
                  <a:ext uri="{0D108BD9-81ED-4DB2-BD59-A6C34878D82A}">
                    <a16:rowId xmlns:a16="http://schemas.microsoft.com/office/drawing/2014/main" val="2373483001"/>
                  </a:ext>
                </a:extLst>
              </a:tr>
              <a:tr h="368950">
                <a:tc>
                  <a:txBody>
                    <a:bodyPr/>
                    <a:lstStyle/>
                    <a:p>
                      <a:endParaRPr lang="en-GB"/>
                    </a:p>
                  </a:txBody>
                  <a:tcPr/>
                </a:tc>
                <a:tc>
                  <a:txBody>
                    <a:bodyPr/>
                    <a:lstStyle/>
                    <a:p>
                      <a:r>
                        <a:rPr lang="en-GB" dirty="0"/>
                        <a:t>STG</a:t>
                      </a:r>
                    </a:p>
                  </a:txBody>
                  <a:tcPr/>
                </a:tc>
                <a:tc>
                  <a:txBody>
                    <a:bodyPr/>
                    <a:lstStyle/>
                    <a:p>
                      <a:r>
                        <a:rPr lang="en-GB" dirty="0"/>
                        <a:t>0.33 (0.03)</a:t>
                      </a:r>
                    </a:p>
                  </a:txBody>
                  <a:tcPr/>
                </a:tc>
                <a:tc>
                  <a:txBody>
                    <a:bodyPr/>
                    <a:lstStyle/>
                    <a:p>
                      <a:r>
                        <a:rPr lang="en-GB" dirty="0"/>
                        <a:t>0.32 (0.04)</a:t>
                      </a:r>
                    </a:p>
                  </a:txBody>
                  <a:tcPr/>
                </a:tc>
                <a:extLst>
                  <a:ext uri="{0D108BD9-81ED-4DB2-BD59-A6C34878D82A}">
                    <a16:rowId xmlns:a16="http://schemas.microsoft.com/office/drawing/2014/main" val="22043311"/>
                  </a:ext>
                </a:extLst>
              </a:tr>
            </a:tbl>
          </a:graphicData>
        </a:graphic>
      </p:graphicFrame>
      <p:sp>
        <p:nvSpPr>
          <p:cNvPr id="7" name="TextBox 6">
            <a:extLst>
              <a:ext uri="{FF2B5EF4-FFF2-40B4-BE49-F238E27FC236}">
                <a16:creationId xmlns:a16="http://schemas.microsoft.com/office/drawing/2014/main" id="{AFAAB097-C666-7CAE-EB2A-ADCD87B898A7}"/>
              </a:ext>
            </a:extLst>
          </p:cNvPr>
          <p:cNvSpPr txBox="1"/>
          <p:nvPr/>
        </p:nvSpPr>
        <p:spPr>
          <a:xfrm>
            <a:off x="6423412" y="-33153"/>
            <a:ext cx="1348145" cy="584775"/>
          </a:xfrm>
          <a:prstGeom prst="rect">
            <a:avLst/>
          </a:prstGeom>
          <a:noFill/>
        </p:spPr>
        <p:txBody>
          <a:bodyPr wrap="square" rtlCol="0">
            <a:spAutoFit/>
          </a:bodyPr>
          <a:lstStyle/>
          <a:p>
            <a:r>
              <a:rPr lang="en-GB" sz="3200" b="1" dirty="0"/>
              <a:t>Squat</a:t>
            </a:r>
          </a:p>
        </p:txBody>
      </p:sp>
      <p:sp>
        <p:nvSpPr>
          <p:cNvPr id="9" name="TextBox 8">
            <a:extLst>
              <a:ext uri="{FF2B5EF4-FFF2-40B4-BE49-F238E27FC236}">
                <a16:creationId xmlns:a16="http://schemas.microsoft.com/office/drawing/2014/main" id="{9493DD67-C435-7589-6052-509A31DFE079}"/>
              </a:ext>
            </a:extLst>
          </p:cNvPr>
          <p:cNvSpPr txBox="1"/>
          <p:nvPr/>
        </p:nvSpPr>
        <p:spPr>
          <a:xfrm>
            <a:off x="5812069" y="3358535"/>
            <a:ext cx="2220673" cy="584775"/>
          </a:xfrm>
          <a:prstGeom prst="rect">
            <a:avLst/>
          </a:prstGeom>
          <a:noFill/>
        </p:spPr>
        <p:txBody>
          <a:bodyPr wrap="none" rtlCol="0">
            <a:spAutoFit/>
          </a:bodyPr>
          <a:lstStyle/>
          <a:p>
            <a:r>
              <a:rPr lang="en-GB" sz="3200" b="1" dirty="0"/>
              <a:t>Bench press</a:t>
            </a:r>
          </a:p>
        </p:txBody>
      </p:sp>
      <p:sp>
        <p:nvSpPr>
          <p:cNvPr id="14" name="TextBox 13">
            <a:extLst>
              <a:ext uri="{FF2B5EF4-FFF2-40B4-BE49-F238E27FC236}">
                <a16:creationId xmlns:a16="http://schemas.microsoft.com/office/drawing/2014/main" id="{D4454BAD-CB2C-E3E5-332A-DE97FED04F0F}"/>
              </a:ext>
            </a:extLst>
          </p:cNvPr>
          <p:cNvSpPr txBox="1"/>
          <p:nvPr/>
        </p:nvSpPr>
        <p:spPr>
          <a:xfrm>
            <a:off x="503854" y="2789366"/>
            <a:ext cx="3451667" cy="2585323"/>
          </a:xfrm>
          <a:prstGeom prst="rect">
            <a:avLst/>
          </a:prstGeom>
          <a:noFill/>
        </p:spPr>
        <p:txBody>
          <a:bodyPr wrap="square" rtlCol="0">
            <a:spAutoFit/>
          </a:bodyPr>
          <a:lstStyle/>
          <a:p>
            <a:r>
              <a:rPr lang="en-US" dirty="0">
                <a:solidFill>
                  <a:schemeClr val="bg1"/>
                </a:solidFill>
              </a:rPr>
              <a:t>The power-training group showed a higher increase in the mean velocity associated with all % 1RM compared with the</a:t>
            </a:r>
          </a:p>
          <a:p>
            <a:r>
              <a:rPr lang="en-US" dirty="0">
                <a:solidFill>
                  <a:schemeClr val="bg1"/>
                </a:solidFill>
              </a:rPr>
              <a:t>strength-training group for both the SQ (ES range: 0.54 to 0.63) and BP (ES range: 0.25 to 0.53) </a:t>
            </a:r>
          </a:p>
          <a:p>
            <a:r>
              <a:rPr lang="en-US" dirty="0">
                <a:solidFill>
                  <a:schemeClr val="bg1"/>
                </a:solidFill>
              </a:rPr>
              <a:t>(Pérez-Castilla and García-Ramos, 2020).</a:t>
            </a:r>
            <a:endParaRPr lang="en-GB" dirty="0">
              <a:solidFill>
                <a:schemeClr val="bg1"/>
              </a:solidFill>
            </a:endParaRPr>
          </a:p>
        </p:txBody>
      </p:sp>
    </p:spTree>
    <p:extLst>
      <p:ext uri="{BB962C8B-B14F-4D97-AF65-F5344CB8AC3E}">
        <p14:creationId xmlns:p14="http://schemas.microsoft.com/office/powerpoint/2010/main" val="1231586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180869" y="180870"/>
            <a:ext cx="3146146" cy="1139778"/>
          </a:xfrm>
        </p:spPr>
        <p:txBody>
          <a:bodyPr>
            <a:normAutofit fontScale="90000"/>
          </a:bodyPr>
          <a:lstStyle/>
          <a:p>
            <a:r>
              <a:rPr lang="en-GB" b="1" dirty="0">
                <a:solidFill>
                  <a:srgbClr val="FFFFFF"/>
                </a:solidFill>
              </a:rPr>
              <a:t>Specific velocity zones</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3426488" y="180870"/>
            <a:ext cx="8360266" cy="2596380"/>
          </a:xfrm>
        </p:spPr>
        <p:txBody>
          <a:bodyPr>
            <a:normAutofit fontScale="85000" lnSpcReduction="10000"/>
          </a:bodyPr>
          <a:lstStyle/>
          <a:p>
            <a:pPr marL="0" indent="0">
              <a:buNone/>
            </a:pPr>
            <a:r>
              <a:rPr lang="en-US" sz="2600" dirty="0">
                <a:solidFill>
                  <a:srgbClr val="FFFFFF"/>
                </a:solidFill>
              </a:rPr>
              <a:t>Maintaining an appropriate velocity zone can ensure an athlete is working at a stable working intensity (Włodarczyk </a:t>
            </a:r>
            <a:r>
              <a:rPr lang="en-US" sz="2600" i="1" dirty="0">
                <a:solidFill>
                  <a:srgbClr val="FFFFFF"/>
                </a:solidFill>
              </a:rPr>
              <a:t>et al</a:t>
            </a:r>
            <a:r>
              <a:rPr lang="en-US" sz="2600" dirty="0">
                <a:solidFill>
                  <a:srgbClr val="FFFFFF"/>
                </a:solidFill>
              </a:rPr>
              <a:t>., 2021).</a:t>
            </a:r>
          </a:p>
          <a:p>
            <a:pPr marL="0" indent="0">
              <a:buNone/>
            </a:pPr>
            <a:r>
              <a:rPr lang="en-US" sz="2600" dirty="0">
                <a:solidFill>
                  <a:srgbClr val="FFFFFF"/>
                </a:solidFill>
              </a:rPr>
              <a:t>The velocity specificity principle states that training induced adaptations in strength and power are maximized at or near the velocity used during training (Pérez-Castilla and García-Ramos, 2020).</a:t>
            </a:r>
          </a:p>
          <a:p>
            <a:pPr marL="0" indent="0">
              <a:buNone/>
            </a:pPr>
            <a:r>
              <a:rPr lang="en-US" sz="2600" dirty="0">
                <a:solidFill>
                  <a:srgbClr val="FFFFFF"/>
                </a:solidFill>
              </a:rPr>
              <a:t>The velocity zones can be generic (i.e., all individuals lift within the same velocity zone) or derived from an individual’s load-velocity profile, with the latter approach considered optimal (Orange </a:t>
            </a:r>
            <a:r>
              <a:rPr lang="en-US" sz="2600" i="1" dirty="0">
                <a:solidFill>
                  <a:srgbClr val="FFFFFF"/>
                </a:solidFill>
              </a:rPr>
              <a:t>et al</a:t>
            </a:r>
            <a:r>
              <a:rPr lang="en-US" sz="2600" dirty="0">
                <a:solidFill>
                  <a:srgbClr val="FFFFFF"/>
                </a:solidFill>
              </a:rPr>
              <a:t>., 2022). </a:t>
            </a:r>
          </a:p>
          <a:p>
            <a:pPr marL="0" indent="0">
              <a:buNone/>
            </a:pPr>
            <a:endParaRPr lang="en-GB" sz="1900" dirty="0">
              <a:solidFill>
                <a:srgbClr val="FFFFFF"/>
              </a:solidFill>
            </a:endParaRPr>
          </a:p>
        </p:txBody>
      </p:sp>
      <p:pic>
        <p:nvPicPr>
          <p:cNvPr id="3" name="Picture 2">
            <a:extLst>
              <a:ext uri="{FF2B5EF4-FFF2-40B4-BE49-F238E27FC236}">
                <a16:creationId xmlns:a16="http://schemas.microsoft.com/office/drawing/2014/main" id="{EFA563BE-47F7-F16C-5AB1-7381AC191273}"/>
              </a:ext>
            </a:extLst>
          </p:cNvPr>
          <p:cNvPicPr>
            <a:picLocks noChangeAspect="1"/>
          </p:cNvPicPr>
          <p:nvPr/>
        </p:nvPicPr>
        <p:blipFill>
          <a:blip r:embed="rId3"/>
          <a:stretch>
            <a:fillRect/>
          </a:stretch>
        </p:blipFill>
        <p:spPr>
          <a:xfrm>
            <a:off x="180869" y="2855154"/>
            <a:ext cx="9979707" cy="4080750"/>
          </a:xfrm>
          <a:prstGeom prst="rect">
            <a:avLst/>
          </a:prstGeom>
        </p:spPr>
      </p:pic>
    </p:spTree>
    <p:extLst>
      <p:ext uri="{BB962C8B-B14F-4D97-AF65-F5344CB8AC3E}">
        <p14:creationId xmlns:p14="http://schemas.microsoft.com/office/powerpoint/2010/main" val="667351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3002" y="365125"/>
            <a:ext cx="5980753" cy="490281"/>
          </a:xfrm>
        </p:spPr>
        <p:txBody>
          <a:bodyPr>
            <a:normAutofit fontScale="90000"/>
          </a:bodyPr>
          <a:lstStyle/>
          <a:p>
            <a:r>
              <a:rPr lang="en-GB" b="1" dirty="0">
                <a:solidFill>
                  <a:srgbClr val="FFFFFF"/>
                </a:solidFill>
              </a:rPr>
              <a:t>Velocity loss thresholds</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1" y="1101213"/>
            <a:ext cx="10515598" cy="5391662"/>
          </a:xfrm>
        </p:spPr>
        <p:txBody>
          <a:bodyPr>
            <a:normAutofit/>
          </a:bodyPr>
          <a:lstStyle/>
          <a:p>
            <a:r>
              <a:rPr lang="en-US" sz="1900" dirty="0">
                <a:solidFill>
                  <a:srgbClr val="FFFFFF"/>
                </a:solidFill>
              </a:rPr>
              <a:t>The use of VLTs is justified by the close relationship between the relative loss of velocity in a set and the percentage of repetitions performed with respect to the total number of repetitions that can be completed before muscular failure (García-Ramos </a:t>
            </a:r>
            <a:r>
              <a:rPr lang="en-US" sz="1900" i="1" dirty="0">
                <a:solidFill>
                  <a:srgbClr val="FFFFFF"/>
                </a:solidFill>
              </a:rPr>
              <a:t>et al</a:t>
            </a:r>
            <a:r>
              <a:rPr lang="en-US" sz="1900" dirty="0">
                <a:solidFill>
                  <a:srgbClr val="FFFFFF"/>
                </a:solidFill>
              </a:rPr>
              <a:t>., 2021). </a:t>
            </a:r>
          </a:p>
          <a:p>
            <a:r>
              <a:rPr lang="en-US" sz="1900" dirty="0">
                <a:solidFill>
                  <a:srgbClr val="FFFFFF"/>
                </a:solidFill>
              </a:rPr>
              <a:t>Training at higher average movement velocities and may better stimulate rapid force production adaptations, as it has been demonstrated that actual movement velocity of training influences subsequent neuromuscular responses (Kilgallon </a:t>
            </a:r>
            <a:r>
              <a:rPr lang="en-US" sz="1900" i="1" dirty="0">
                <a:solidFill>
                  <a:srgbClr val="FFFFFF"/>
                </a:solidFill>
              </a:rPr>
              <a:t>et al</a:t>
            </a:r>
            <a:r>
              <a:rPr lang="en-US" sz="1900" dirty="0">
                <a:solidFill>
                  <a:srgbClr val="FFFFFF"/>
                </a:solidFill>
              </a:rPr>
              <a:t>., 2021)</a:t>
            </a:r>
          </a:p>
          <a:p>
            <a:r>
              <a:rPr lang="en-US" sz="1900" dirty="0">
                <a:solidFill>
                  <a:srgbClr val="FFFFFF"/>
                </a:solidFill>
              </a:rPr>
              <a:t>The RT protocol using higher loads (80% 1RM) and lower VL (20%) resulted in lower performance impairment immediately after RT, and greater sprint performance at 48 h post-RT compared with baseline (Jukic </a:t>
            </a:r>
            <a:r>
              <a:rPr lang="en-US" sz="1900" i="1" dirty="0">
                <a:solidFill>
                  <a:srgbClr val="FFFFFF"/>
                </a:solidFill>
              </a:rPr>
              <a:t>et al</a:t>
            </a:r>
            <a:r>
              <a:rPr lang="en-US" sz="1900" dirty="0">
                <a:solidFill>
                  <a:srgbClr val="FFFFFF"/>
                </a:solidFill>
              </a:rPr>
              <a:t>., 2023).</a:t>
            </a:r>
          </a:p>
          <a:p>
            <a:r>
              <a:rPr lang="en-US" sz="1900" dirty="0">
                <a:solidFill>
                  <a:srgbClr val="FFFFFF"/>
                </a:solidFill>
              </a:rPr>
              <a:t>As training volume concomitantly increases with VL, it is not surprising that moderate, and especially high VL thresholds induced the most muscle hypertrophy (Jukic </a:t>
            </a:r>
            <a:r>
              <a:rPr lang="en-US" sz="1900" i="1" dirty="0">
                <a:solidFill>
                  <a:srgbClr val="FFFFFF"/>
                </a:solidFill>
              </a:rPr>
              <a:t>et al</a:t>
            </a:r>
            <a:r>
              <a:rPr lang="en-US" sz="1900" dirty="0">
                <a:solidFill>
                  <a:srgbClr val="FFFFFF"/>
                </a:solidFill>
              </a:rPr>
              <a:t>., 2023).</a:t>
            </a:r>
          </a:p>
          <a:p>
            <a:r>
              <a:rPr lang="en-US" sz="1900" dirty="0">
                <a:solidFill>
                  <a:srgbClr val="FFFFFF"/>
                </a:solidFill>
              </a:rPr>
              <a:t>Manipulating the number of sets could be a viable strategy to further increase the effectiveness of low to moderate VL thresholds (Jukic </a:t>
            </a:r>
            <a:r>
              <a:rPr lang="en-US" sz="1900" i="1" dirty="0">
                <a:solidFill>
                  <a:srgbClr val="FFFFFF"/>
                </a:solidFill>
              </a:rPr>
              <a:t>et al</a:t>
            </a:r>
            <a:r>
              <a:rPr lang="en-US" sz="1900" dirty="0">
                <a:solidFill>
                  <a:srgbClr val="FFFFFF"/>
                </a:solidFill>
              </a:rPr>
              <a:t>., 2023).</a:t>
            </a:r>
          </a:p>
          <a:p>
            <a:r>
              <a:rPr lang="en-US" sz="1900" dirty="0">
                <a:solidFill>
                  <a:srgbClr val="FFFFFF"/>
                </a:solidFill>
              </a:rPr>
              <a:t>The fastest repetition of the set should be recommended for computing VLTs to avoid the accumulation of an excessive number of repetitions caused by a low-velocity performance during the first repetition (García-Ramos </a:t>
            </a:r>
            <a:r>
              <a:rPr lang="en-US" sz="1900" i="1" dirty="0">
                <a:solidFill>
                  <a:srgbClr val="FFFFFF"/>
                </a:solidFill>
              </a:rPr>
              <a:t>et al</a:t>
            </a:r>
            <a:r>
              <a:rPr lang="en-US" sz="1900" dirty="0">
                <a:solidFill>
                  <a:srgbClr val="FFFFFF"/>
                </a:solidFill>
              </a:rPr>
              <a:t>., 2021). </a:t>
            </a:r>
          </a:p>
          <a:p>
            <a:endParaRPr lang="en-US" sz="1900" dirty="0">
              <a:solidFill>
                <a:srgbClr val="FFFFFF"/>
              </a:solidFill>
            </a:endParaRPr>
          </a:p>
          <a:p>
            <a:endParaRPr lang="en-US" sz="1900" dirty="0">
              <a:solidFill>
                <a:srgbClr val="FFFFFF"/>
              </a:solidFill>
            </a:endParaRPr>
          </a:p>
          <a:p>
            <a:endParaRPr lang="en-US" sz="1900" dirty="0">
              <a:solidFill>
                <a:srgbClr val="FFFFFF"/>
              </a:solidFill>
            </a:endParaRPr>
          </a:p>
          <a:p>
            <a:pPr marL="0" indent="0">
              <a:buNone/>
            </a:pPr>
            <a:endParaRPr lang="en-GB" sz="1900" dirty="0">
              <a:solidFill>
                <a:srgbClr val="FFFFFF"/>
              </a:solidFill>
            </a:endParaRPr>
          </a:p>
        </p:txBody>
      </p:sp>
    </p:spTree>
    <p:extLst>
      <p:ext uri="{BB962C8B-B14F-4D97-AF65-F5344CB8AC3E}">
        <p14:creationId xmlns:p14="http://schemas.microsoft.com/office/powerpoint/2010/main" val="291912279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344226" y="4637314"/>
            <a:ext cx="4167438" cy="1518319"/>
          </a:xfrm>
        </p:spPr>
        <p:txBody>
          <a:bodyPr>
            <a:noAutofit/>
          </a:bodyPr>
          <a:lstStyle/>
          <a:p>
            <a:r>
              <a:rPr lang="en-GB" sz="4800" b="1" dirty="0">
                <a:solidFill>
                  <a:schemeClr val="bg1"/>
                </a:solidFill>
              </a:rPr>
              <a:t>Velocity loss vs training to failure</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5294819" y="1903445"/>
            <a:ext cx="5698392" cy="2733869"/>
          </a:xfrm>
        </p:spPr>
        <p:txBody>
          <a:bodyPr anchor="ctr">
            <a:normAutofit/>
          </a:bodyPr>
          <a:lstStyle/>
          <a:p>
            <a:endParaRPr lang="en-US" sz="1600" dirty="0"/>
          </a:p>
          <a:p>
            <a:endParaRPr lang="en-US" sz="1600" dirty="0"/>
          </a:p>
          <a:p>
            <a:endParaRPr lang="en-US" sz="1600" dirty="0"/>
          </a:p>
          <a:p>
            <a:endParaRPr lang="en-US" sz="1600" dirty="0"/>
          </a:p>
          <a:p>
            <a:endParaRPr lang="en-GB" sz="2400" dirty="0"/>
          </a:p>
        </p:txBody>
      </p:sp>
      <p:sp>
        <p:nvSpPr>
          <p:cNvPr id="8" name="TextBox 7">
            <a:extLst>
              <a:ext uri="{FF2B5EF4-FFF2-40B4-BE49-F238E27FC236}">
                <a16:creationId xmlns:a16="http://schemas.microsoft.com/office/drawing/2014/main" id="{469B67A1-D1B5-12C2-1B3B-D4093275AA50}"/>
              </a:ext>
            </a:extLst>
          </p:cNvPr>
          <p:cNvSpPr txBox="1"/>
          <p:nvPr/>
        </p:nvSpPr>
        <p:spPr>
          <a:xfrm>
            <a:off x="7458075" y="5886450"/>
            <a:ext cx="184731" cy="369332"/>
          </a:xfrm>
          <a:prstGeom prst="rect">
            <a:avLst/>
          </a:prstGeom>
          <a:noFill/>
        </p:spPr>
        <p:txBody>
          <a:bodyPr wrap="none" rtlCol="0">
            <a:spAutoFit/>
          </a:bodyPr>
          <a:lstStyle/>
          <a:p>
            <a:endParaRPr lang="en-GB" dirty="0"/>
          </a:p>
        </p:txBody>
      </p:sp>
      <p:graphicFrame>
        <p:nvGraphicFramePr>
          <p:cNvPr id="11" name="Table 10">
            <a:extLst>
              <a:ext uri="{FF2B5EF4-FFF2-40B4-BE49-F238E27FC236}">
                <a16:creationId xmlns:a16="http://schemas.microsoft.com/office/drawing/2014/main" id="{02787314-2AA2-16A9-57E9-F732736D2536}"/>
              </a:ext>
            </a:extLst>
          </p:cNvPr>
          <p:cNvGraphicFramePr>
            <a:graphicFrameLocks noGrp="1"/>
          </p:cNvGraphicFramePr>
          <p:nvPr>
            <p:extLst>
              <p:ext uri="{D42A27DB-BD31-4B8C-83A1-F6EECF244321}">
                <p14:modId xmlns:p14="http://schemas.microsoft.com/office/powerpoint/2010/main" val="2844520641"/>
              </p:ext>
            </p:extLst>
          </p:nvPr>
        </p:nvGraphicFramePr>
        <p:xfrm>
          <a:off x="2743201" y="495300"/>
          <a:ext cx="8963024" cy="3632993"/>
        </p:xfrm>
        <a:graphic>
          <a:graphicData uri="http://schemas.openxmlformats.org/drawingml/2006/table">
            <a:tbl>
              <a:tblPr firstRow="1" firstCol="1" bandRow="1">
                <a:tableStyleId>{073A0DAA-6AF3-43AB-8588-CEC1D06C72B9}</a:tableStyleId>
              </a:tblPr>
              <a:tblGrid>
                <a:gridCol w="1467662">
                  <a:extLst>
                    <a:ext uri="{9D8B030D-6E8A-4147-A177-3AD203B41FA5}">
                      <a16:colId xmlns:a16="http://schemas.microsoft.com/office/drawing/2014/main" val="1823840428"/>
                    </a:ext>
                  </a:extLst>
                </a:gridCol>
                <a:gridCol w="930143">
                  <a:extLst>
                    <a:ext uri="{9D8B030D-6E8A-4147-A177-3AD203B41FA5}">
                      <a16:colId xmlns:a16="http://schemas.microsoft.com/office/drawing/2014/main" val="510000260"/>
                    </a:ext>
                  </a:extLst>
                </a:gridCol>
                <a:gridCol w="1283504">
                  <a:extLst>
                    <a:ext uri="{9D8B030D-6E8A-4147-A177-3AD203B41FA5}">
                      <a16:colId xmlns:a16="http://schemas.microsoft.com/office/drawing/2014/main" val="2416878155"/>
                    </a:ext>
                  </a:extLst>
                </a:gridCol>
                <a:gridCol w="571173">
                  <a:extLst>
                    <a:ext uri="{9D8B030D-6E8A-4147-A177-3AD203B41FA5}">
                      <a16:colId xmlns:a16="http://schemas.microsoft.com/office/drawing/2014/main" val="1416053603"/>
                    </a:ext>
                  </a:extLst>
                </a:gridCol>
                <a:gridCol w="924534">
                  <a:extLst>
                    <a:ext uri="{9D8B030D-6E8A-4147-A177-3AD203B41FA5}">
                      <a16:colId xmlns:a16="http://schemas.microsoft.com/office/drawing/2014/main" val="1702897565"/>
                    </a:ext>
                  </a:extLst>
                </a:gridCol>
                <a:gridCol w="1006798">
                  <a:extLst>
                    <a:ext uri="{9D8B030D-6E8A-4147-A177-3AD203B41FA5}">
                      <a16:colId xmlns:a16="http://schemas.microsoft.com/office/drawing/2014/main" val="3681443930"/>
                    </a:ext>
                  </a:extLst>
                </a:gridCol>
                <a:gridCol w="1104953">
                  <a:extLst>
                    <a:ext uri="{9D8B030D-6E8A-4147-A177-3AD203B41FA5}">
                      <a16:colId xmlns:a16="http://schemas.microsoft.com/office/drawing/2014/main" val="2532207685"/>
                    </a:ext>
                  </a:extLst>
                </a:gridCol>
                <a:gridCol w="749723">
                  <a:extLst>
                    <a:ext uri="{9D8B030D-6E8A-4147-A177-3AD203B41FA5}">
                      <a16:colId xmlns:a16="http://schemas.microsoft.com/office/drawing/2014/main" val="4277880217"/>
                    </a:ext>
                  </a:extLst>
                </a:gridCol>
                <a:gridCol w="924534">
                  <a:extLst>
                    <a:ext uri="{9D8B030D-6E8A-4147-A177-3AD203B41FA5}">
                      <a16:colId xmlns:a16="http://schemas.microsoft.com/office/drawing/2014/main" val="1673911594"/>
                    </a:ext>
                  </a:extLst>
                </a:gridCol>
              </a:tblGrid>
              <a:tr h="236363">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4">
                  <a:txBody>
                    <a:bodyPr/>
                    <a:lstStyle/>
                    <a:p>
                      <a:pPr>
                        <a:lnSpc>
                          <a:spcPct val="107000"/>
                        </a:lnSpc>
                        <a:spcAft>
                          <a:spcPts val="800"/>
                        </a:spcAft>
                      </a:pPr>
                      <a:r>
                        <a:rPr lang="en-GB" sz="1100" kern="100">
                          <a:effectLst/>
                        </a:rPr>
                        <a:t>                    Training to failure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nSpc>
                          <a:spcPct val="107000"/>
                        </a:lnSpc>
                        <a:spcAft>
                          <a:spcPts val="800"/>
                        </a:spcAft>
                      </a:pPr>
                      <a:r>
                        <a:rPr lang="en-GB" sz="1100" kern="100">
                          <a:effectLst/>
                        </a:rPr>
                        <a:t>                     Velocity loss group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62367127"/>
                  </a:ext>
                </a:extLst>
              </a:tr>
              <a:tr h="236363">
                <a:tc>
                  <a:txBody>
                    <a:bodyPr/>
                    <a:lstStyle/>
                    <a:p>
                      <a:pPr>
                        <a:lnSpc>
                          <a:spcPct val="107000"/>
                        </a:lnSpc>
                        <a:spcAft>
                          <a:spcPts val="800"/>
                        </a:spcAft>
                      </a:pPr>
                      <a:r>
                        <a:rPr lang="en-GB" sz="1100" kern="100">
                          <a:effectLst/>
                        </a:rPr>
                        <a:t>Variable</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Pretest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Post test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P</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Pretest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Post test</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P</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63399200"/>
                  </a:ext>
                </a:extLst>
              </a:tr>
              <a:tr h="730976">
                <a:tc>
                  <a:txBody>
                    <a:bodyPr/>
                    <a:lstStyle/>
                    <a:p>
                      <a:pPr>
                        <a:lnSpc>
                          <a:spcPct val="107000"/>
                        </a:lnSpc>
                        <a:spcAft>
                          <a:spcPts val="800"/>
                        </a:spcAft>
                      </a:pPr>
                      <a:r>
                        <a:rPr lang="en-GB" sz="1100" kern="100">
                          <a:effectLst/>
                        </a:rPr>
                        <a:t>Body mass, KG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88.6 (9.4)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88.6 (9.2)</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.81</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0.00 (-0.78 to 0.78)</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87.7 (8.4)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88.0 (7.9)</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0.04 (-0.81 to 0.88)</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5204169"/>
                  </a:ext>
                </a:extLst>
              </a:tr>
              <a:tr h="730976">
                <a:tc>
                  <a:txBody>
                    <a:bodyPr/>
                    <a:lstStyle/>
                    <a:p>
                      <a:pPr>
                        <a:lnSpc>
                          <a:spcPct val="107000"/>
                        </a:lnSpc>
                        <a:spcAft>
                          <a:spcPts val="800"/>
                        </a:spcAft>
                      </a:pPr>
                      <a:r>
                        <a:rPr lang="en-GB" sz="1100" kern="100">
                          <a:effectLst/>
                        </a:rPr>
                        <a:t>Floor press 1RM, KG</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105.2 (9.4); 0.94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110.9 (10.8)*; 1.08</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.002</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0.57 (-0.21 to 1.34)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107.5 (5.7);0.57</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109 (5.8); 0.58</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.07</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0.29 (-0.56 to 1.14)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79476620"/>
                  </a:ext>
                </a:extLst>
              </a:tr>
              <a:tr h="730976">
                <a:tc>
                  <a:txBody>
                    <a:bodyPr/>
                    <a:lstStyle/>
                    <a:p>
                      <a:pPr>
                        <a:lnSpc>
                          <a:spcPct val="107000"/>
                        </a:lnSpc>
                        <a:spcAft>
                          <a:spcPts val="800"/>
                        </a:spcAft>
                      </a:pPr>
                      <a:r>
                        <a:rPr lang="en-GB" sz="1100" kern="100" dirty="0">
                          <a:effectLst/>
                        </a:rPr>
                        <a:t>Floor press 85% 1RM</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(m/s)</a:t>
                      </a:r>
                    </a:p>
                  </a:txBody>
                  <a:tcPr marL="68580" marR="68580" marT="0" marB="0"/>
                </a:tc>
                <a:tc>
                  <a:txBody>
                    <a:bodyPr/>
                    <a:lstStyle/>
                    <a:p>
                      <a:pPr>
                        <a:lnSpc>
                          <a:spcPct val="107000"/>
                        </a:lnSpc>
                        <a:spcAft>
                          <a:spcPts val="800"/>
                        </a:spcAft>
                      </a:pPr>
                      <a:r>
                        <a:rPr lang="en-GB" sz="1100" kern="100" dirty="0">
                          <a:effectLst/>
                        </a:rPr>
                        <a:t>0.38 (0.05); 0.015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0.46 (0.09)*; 0.026</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.002</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1.10 (0.30 to 1.85)</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0.37 (0.04); 0.013</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0.42 (0.05)*; 0.014</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.001</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1.33 (0.49 to 2.19)</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10869298"/>
                  </a:ext>
                </a:extLst>
              </a:tr>
              <a:tr h="236363">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Week 1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Week 3</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Week 1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Week 3</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5416662"/>
                  </a:ext>
                </a:extLst>
              </a:tr>
              <a:tr h="730976">
                <a:tc>
                  <a:txBody>
                    <a:bodyPr/>
                    <a:lstStyle/>
                    <a:p>
                      <a:pPr>
                        <a:lnSpc>
                          <a:spcPct val="107000"/>
                        </a:lnSpc>
                        <a:spcAft>
                          <a:spcPts val="800"/>
                        </a:spcAft>
                      </a:pPr>
                      <a:r>
                        <a:rPr lang="en-GB" sz="1100" kern="100">
                          <a:effectLst/>
                        </a:rPr>
                        <a:t>Average reps per session at 85% 1RM</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11.3 (3.3)</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13.2 (3.7)</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&lt;.01</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0.55 (-0.23 to 1.32)</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4.4 (1.2)</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5.1 (1.8)</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a:effectLst/>
                        </a:rPr>
                        <a:t>.03</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kern="100" dirty="0">
                          <a:effectLst/>
                        </a:rPr>
                        <a:t>0.48 (-0.39 to 1.30)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092121"/>
                  </a:ext>
                </a:extLst>
              </a:tr>
            </a:tbl>
          </a:graphicData>
        </a:graphic>
      </p:graphicFrame>
      <p:sp>
        <p:nvSpPr>
          <p:cNvPr id="12" name="TextBox 11">
            <a:extLst>
              <a:ext uri="{FF2B5EF4-FFF2-40B4-BE49-F238E27FC236}">
                <a16:creationId xmlns:a16="http://schemas.microsoft.com/office/drawing/2014/main" id="{54D863A1-7256-99B0-4FA0-D3124BBA1DD4}"/>
              </a:ext>
            </a:extLst>
          </p:cNvPr>
          <p:cNvSpPr txBox="1"/>
          <p:nvPr/>
        </p:nvSpPr>
        <p:spPr>
          <a:xfrm>
            <a:off x="4068147" y="4441371"/>
            <a:ext cx="184731" cy="369332"/>
          </a:xfrm>
          <a:prstGeom prst="rect">
            <a:avLst/>
          </a:prstGeom>
          <a:noFill/>
        </p:spPr>
        <p:txBody>
          <a:bodyPr wrap="none" rtlCol="0">
            <a:spAutoFit/>
          </a:bodyPr>
          <a:lstStyle/>
          <a:p>
            <a:endParaRPr lang="en-GB" dirty="0"/>
          </a:p>
        </p:txBody>
      </p:sp>
      <p:pic>
        <p:nvPicPr>
          <p:cNvPr id="14" name="Picture 13">
            <a:extLst>
              <a:ext uri="{FF2B5EF4-FFF2-40B4-BE49-F238E27FC236}">
                <a16:creationId xmlns:a16="http://schemas.microsoft.com/office/drawing/2014/main" id="{D451C08B-0DA7-50B7-60A2-12759CA69705}"/>
              </a:ext>
            </a:extLst>
          </p:cNvPr>
          <p:cNvPicPr>
            <a:picLocks noChangeAspect="1"/>
          </p:cNvPicPr>
          <p:nvPr/>
        </p:nvPicPr>
        <p:blipFill>
          <a:blip r:embed="rId3"/>
          <a:stretch>
            <a:fillRect/>
          </a:stretch>
        </p:blipFill>
        <p:spPr>
          <a:xfrm>
            <a:off x="4838537" y="4193944"/>
            <a:ext cx="5739384" cy="470916"/>
          </a:xfrm>
          <a:prstGeom prst="rect">
            <a:avLst/>
          </a:prstGeom>
        </p:spPr>
      </p:pic>
      <p:sp>
        <p:nvSpPr>
          <p:cNvPr id="15" name="TextBox 14">
            <a:extLst>
              <a:ext uri="{FF2B5EF4-FFF2-40B4-BE49-F238E27FC236}">
                <a16:creationId xmlns:a16="http://schemas.microsoft.com/office/drawing/2014/main" id="{19B4B8ED-3B02-C336-14E2-CE3AEAFE3CE2}"/>
              </a:ext>
            </a:extLst>
          </p:cNvPr>
          <p:cNvSpPr txBox="1"/>
          <p:nvPr/>
        </p:nvSpPr>
        <p:spPr>
          <a:xfrm>
            <a:off x="4838536" y="4905375"/>
            <a:ext cx="7077239" cy="1569660"/>
          </a:xfrm>
          <a:prstGeom prst="rect">
            <a:avLst/>
          </a:prstGeom>
          <a:noFill/>
        </p:spPr>
        <p:txBody>
          <a:bodyPr wrap="square" rtlCol="0">
            <a:spAutoFit/>
          </a:bodyPr>
          <a:lstStyle/>
          <a:p>
            <a:r>
              <a:rPr lang="en-US" sz="1600" dirty="0"/>
              <a:t>The TF group significantly improved Fpmax (105.2–110.9 kg, +5.4%), while the VL group did not (107.5–109.2 kg, +1.6%) (P &gt; .05). Both groups significantly increased FPvel (0.38–0.46 m·s−1, +19.1% and 0.37–0.42 m·s−1, +16.7%, respectively) with no between-groups differences evident</a:t>
            </a:r>
          </a:p>
          <a:p>
            <a:r>
              <a:rPr lang="en-US" sz="1600" dirty="0"/>
              <a:t>(P &gt; .05). The TF group performed significantly more training volume (12.2 vs 6.8 repetitions per session, P &gt; .05) (Kilgallon </a:t>
            </a:r>
            <a:r>
              <a:rPr lang="en-US" sz="1600" i="1" dirty="0"/>
              <a:t>et al</a:t>
            </a:r>
            <a:r>
              <a:rPr lang="en-US" sz="1600" dirty="0"/>
              <a:t>., 2021).</a:t>
            </a:r>
            <a:endParaRPr lang="en-GB" sz="1600" dirty="0"/>
          </a:p>
        </p:txBody>
      </p:sp>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6F8EF445-01A0-1A37-20C5-F039353EF385}"/>
                  </a:ext>
                </a:extLst>
              </p14:cNvPr>
              <p14:cNvContentPartPr/>
              <p14:nvPr/>
            </p14:nvContentPartPr>
            <p14:xfrm>
              <a:off x="8489880" y="5022720"/>
              <a:ext cx="2019600" cy="120960"/>
            </p14:xfrm>
          </p:contentPart>
        </mc:Choice>
        <mc:Fallback>
          <p:pic>
            <p:nvPicPr>
              <p:cNvPr id="3" name="Ink 2">
                <a:extLst>
                  <a:ext uri="{FF2B5EF4-FFF2-40B4-BE49-F238E27FC236}">
                    <a16:creationId xmlns:a16="http://schemas.microsoft.com/office/drawing/2014/main" id="{6F8EF445-01A0-1A37-20C5-F039353EF385}"/>
                  </a:ext>
                </a:extLst>
              </p:cNvPr>
              <p:cNvPicPr/>
              <p:nvPr/>
            </p:nvPicPr>
            <p:blipFill>
              <a:blip r:embed="rId5"/>
              <a:stretch>
                <a:fillRect/>
              </a:stretch>
            </p:blipFill>
            <p:spPr>
              <a:xfrm>
                <a:off x="8474040" y="4959360"/>
                <a:ext cx="2050920" cy="24768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3A422F52-EB2A-9016-858B-F4F5BF4804C3}"/>
                  </a:ext>
                </a:extLst>
              </p14:cNvPr>
              <p14:cNvContentPartPr/>
              <p14:nvPr/>
            </p14:nvContentPartPr>
            <p14:xfrm>
              <a:off x="5448240" y="5251320"/>
              <a:ext cx="3353040" cy="159120"/>
            </p14:xfrm>
          </p:contentPart>
        </mc:Choice>
        <mc:Fallback>
          <p:pic>
            <p:nvPicPr>
              <p:cNvPr id="6" name="Ink 5">
                <a:extLst>
                  <a:ext uri="{FF2B5EF4-FFF2-40B4-BE49-F238E27FC236}">
                    <a16:creationId xmlns:a16="http://schemas.microsoft.com/office/drawing/2014/main" id="{3A422F52-EB2A-9016-858B-F4F5BF4804C3}"/>
                  </a:ext>
                </a:extLst>
              </p:cNvPr>
              <p:cNvPicPr/>
              <p:nvPr/>
            </p:nvPicPr>
            <p:blipFill>
              <a:blip r:embed="rId7"/>
              <a:stretch>
                <a:fillRect/>
              </a:stretch>
            </p:blipFill>
            <p:spPr>
              <a:xfrm>
                <a:off x="5432400" y="5187960"/>
                <a:ext cx="3384360" cy="28584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7" name="Ink 6">
                <a:extLst>
                  <a:ext uri="{FF2B5EF4-FFF2-40B4-BE49-F238E27FC236}">
                    <a16:creationId xmlns:a16="http://schemas.microsoft.com/office/drawing/2014/main" id="{C4B96AD0-2753-C429-FDA5-AD790C0E9B96}"/>
                  </a:ext>
                </a:extLst>
              </p14:cNvPr>
              <p14:cNvContentPartPr/>
              <p14:nvPr/>
            </p14:nvContentPartPr>
            <p14:xfrm>
              <a:off x="10604520" y="6013440"/>
              <a:ext cx="997200" cy="108360"/>
            </p14:xfrm>
          </p:contentPart>
        </mc:Choice>
        <mc:Fallback>
          <p:pic>
            <p:nvPicPr>
              <p:cNvPr id="7" name="Ink 6">
                <a:extLst>
                  <a:ext uri="{FF2B5EF4-FFF2-40B4-BE49-F238E27FC236}">
                    <a16:creationId xmlns:a16="http://schemas.microsoft.com/office/drawing/2014/main" id="{C4B96AD0-2753-C429-FDA5-AD790C0E9B96}"/>
                  </a:ext>
                </a:extLst>
              </p:cNvPr>
              <p:cNvPicPr/>
              <p:nvPr/>
            </p:nvPicPr>
            <p:blipFill>
              <a:blip r:embed="rId9"/>
              <a:stretch>
                <a:fillRect/>
              </a:stretch>
            </p:blipFill>
            <p:spPr>
              <a:xfrm>
                <a:off x="10588680" y="5950080"/>
                <a:ext cx="1028520" cy="23508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9" name="Ink 8">
                <a:extLst>
                  <a:ext uri="{FF2B5EF4-FFF2-40B4-BE49-F238E27FC236}">
                    <a16:creationId xmlns:a16="http://schemas.microsoft.com/office/drawing/2014/main" id="{6D6E7AFD-62D3-6315-36FB-5153C9462ED4}"/>
                  </a:ext>
                </a:extLst>
              </p14:cNvPr>
              <p14:cNvContentPartPr/>
              <p14:nvPr/>
            </p14:nvContentPartPr>
            <p14:xfrm>
              <a:off x="4896000" y="6235560"/>
              <a:ext cx="2597400" cy="172080"/>
            </p14:xfrm>
          </p:contentPart>
        </mc:Choice>
        <mc:Fallback>
          <p:pic>
            <p:nvPicPr>
              <p:cNvPr id="9" name="Ink 8">
                <a:extLst>
                  <a:ext uri="{FF2B5EF4-FFF2-40B4-BE49-F238E27FC236}">
                    <a16:creationId xmlns:a16="http://schemas.microsoft.com/office/drawing/2014/main" id="{6D6E7AFD-62D3-6315-36FB-5153C9462ED4}"/>
                  </a:ext>
                </a:extLst>
              </p:cNvPr>
              <p:cNvPicPr/>
              <p:nvPr/>
            </p:nvPicPr>
            <p:blipFill>
              <a:blip r:embed="rId11"/>
              <a:stretch>
                <a:fillRect/>
              </a:stretch>
            </p:blipFill>
            <p:spPr>
              <a:xfrm>
                <a:off x="4880160" y="6172200"/>
                <a:ext cx="2628720" cy="298800"/>
              </a:xfrm>
              <a:prstGeom prst="rect">
                <a:avLst/>
              </a:prstGeom>
            </p:spPr>
          </p:pic>
        </mc:Fallback>
      </mc:AlternateContent>
    </p:spTree>
    <p:extLst>
      <p:ext uri="{BB962C8B-B14F-4D97-AF65-F5344CB8AC3E}">
        <p14:creationId xmlns:p14="http://schemas.microsoft.com/office/powerpoint/2010/main" val="541802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3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ontent Placeholder 2">
            <a:extLst>
              <a:ext uri="{FF2B5EF4-FFF2-40B4-BE49-F238E27FC236}">
                <a16:creationId xmlns:a16="http://schemas.microsoft.com/office/drawing/2014/main" id="{C3807C3A-8673-700B-2CC4-14BABD24B23D}"/>
              </a:ext>
            </a:extLst>
          </p:cNvPr>
          <p:cNvGraphicFramePr>
            <a:graphicFrameLocks noGrp="1"/>
          </p:cNvGraphicFramePr>
          <p:nvPr>
            <p:ph idx="1"/>
            <p:extLst>
              <p:ext uri="{D42A27DB-BD31-4B8C-83A1-F6EECF244321}">
                <p14:modId xmlns:p14="http://schemas.microsoft.com/office/powerpoint/2010/main" val="648500073"/>
              </p:ext>
            </p:extLst>
          </p:nvPr>
        </p:nvGraphicFramePr>
        <p:xfrm>
          <a:off x="643465" y="715622"/>
          <a:ext cx="10905069" cy="5426756"/>
        </p:xfrm>
        <a:graphic>
          <a:graphicData uri="http://schemas.openxmlformats.org/drawingml/2006/table">
            <a:tbl>
              <a:tblPr firstRow="1" firstCol="1" bandRow="1">
                <a:tableStyleId>{8EC20E35-A176-4012-BC5E-935CFFF8708E}</a:tableStyleId>
              </a:tblPr>
              <a:tblGrid>
                <a:gridCol w="1395034">
                  <a:extLst>
                    <a:ext uri="{9D8B030D-6E8A-4147-A177-3AD203B41FA5}">
                      <a16:colId xmlns:a16="http://schemas.microsoft.com/office/drawing/2014/main" val="634426126"/>
                    </a:ext>
                  </a:extLst>
                </a:gridCol>
                <a:gridCol w="1115846">
                  <a:extLst>
                    <a:ext uri="{9D8B030D-6E8A-4147-A177-3AD203B41FA5}">
                      <a16:colId xmlns:a16="http://schemas.microsoft.com/office/drawing/2014/main" val="3283317490"/>
                    </a:ext>
                  </a:extLst>
                </a:gridCol>
                <a:gridCol w="1174528">
                  <a:extLst>
                    <a:ext uri="{9D8B030D-6E8A-4147-A177-3AD203B41FA5}">
                      <a16:colId xmlns:a16="http://schemas.microsoft.com/office/drawing/2014/main" val="2485901685"/>
                    </a:ext>
                  </a:extLst>
                </a:gridCol>
                <a:gridCol w="1220763">
                  <a:extLst>
                    <a:ext uri="{9D8B030D-6E8A-4147-A177-3AD203B41FA5}">
                      <a16:colId xmlns:a16="http://schemas.microsoft.com/office/drawing/2014/main" val="2415862713"/>
                    </a:ext>
                  </a:extLst>
                </a:gridCol>
                <a:gridCol w="1115846">
                  <a:extLst>
                    <a:ext uri="{9D8B030D-6E8A-4147-A177-3AD203B41FA5}">
                      <a16:colId xmlns:a16="http://schemas.microsoft.com/office/drawing/2014/main" val="5094910"/>
                    </a:ext>
                  </a:extLst>
                </a:gridCol>
                <a:gridCol w="1220763">
                  <a:extLst>
                    <a:ext uri="{9D8B030D-6E8A-4147-A177-3AD203B41FA5}">
                      <a16:colId xmlns:a16="http://schemas.microsoft.com/office/drawing/2014/main" val="2673794615"/>
                    </a:ext>
                  </a:extLst>
                </a:gridCol>
                <a:gridCol w="1220763">
                  <a:extLst>
                    <a:ext uri="{9D8B030D-6E8A-4147-A177-3AD203B41FA5}">
                      <a16:colId xmlns:a16="http://schemas.microsoft.com/office/drawing/2014/main" val="832810177"/>
                    </a:ext>
                  </a:extLst>
                </a:gridCol>
                <a:gridCol w="1220763">
                  <a:extLst>
                    <a:ext uri="{9D8B030D-6E8A-4147-A177-3AD203B41FA5}">
                      <a16:colId xmlns:a16="http://schemas.microsoft.com/office/drawing/2014/main" val="2054107824"/>
                    </a:ext>
                  </a:extLst>
                </a:gridCol>
                <a:gridCol w="1220763">
                  <a:extLst>
                    <a:ext uri="{9D8B030D-6E8A-4147-A177-3AD203B41FA5}">
                      <a16:colId xmlns:a16="http://schemas.microsoft.com/office/drawing/2014/main" val="1198702736"/>
                    </a:ext>
                  </a:extLst>
                </a:gridCol>
              </a:tblGrid>
              <a:tr h="249173">
                <a:tc>
                  <a:txBody>
                    <a:bodyPr/>
                    <a:lstStyle/>
                    <a:p>
                      <a:pPr>
                        <a:lnSpc>
                          <a:spcPct val="107000"/>
                        </a:lnSpc>
                        <a:spcBef>
                          <a:spcPts val="1500"/>
                        </a:spcBef>
                        <a:spcAft>
                          <a:spcPts val="3000"/>
                        </a:spcAft>
                      </a:pPr>
                      <a:r>
                        <a:rPr lang="en-GB" sz="1300" kern="0">
                          <a:effectLst/>
                        </a:rPr>
                        <a:t>Scheduled</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6</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7</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Wk 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3050535479"/>
                  </a:ext>
                </a:extLst>
              </a:tr>
              <a:tr h="249173">
                <a:tc>
                  <a:txBody>
                    <a:bodyPr/>
                    <a:lstStyle/>
                    <a:p>
                      <a:pPr>
                        <a:lnSpc>
                          <a:spcPct val="107000"/>
                        </a:lnSpc>
                        <a:spcBef>
                          <a:spcPts val="1500"/>
                        </a:spcBef>
                        <a:spcAft>
                          <a:spcPts val="3000"/>
                        </a:spcAft>
                      </a:pPr>
                      <a:r>
                        <a:rPr lang="en-GB" sz="1300" kern="0">
                          <a:effectLst/>
                        </a:rPr>
                        <a:t>Sets ×reps</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232427561"/>
                  </a:ext>
                </a:extLst>
              </a:tr>
              <a:tr h="249173">
                <a:tc>
                  <a:txBody>
                    <a:bodyPr/>
                    <a:lstStyle/>
                    <a:p>
                      <a:pPr>
                        <a:lnSpc>
                          <a:spcPct val="107000"/>
                        </a:lnSpc>
                        <a:spcBef>
                          <a:spcPts val="1500"/>
                        </a:spcBef>
                        <a:spcAft>
                          <a:spcPts val="3000"/>
                        </a:spcAft>
                      </a:pPr>
                      <a:r>
                        <a:rPr lang="en-GB" sz="1300" kern="0">
                          <a:effectLst/>
                        </a:rPr>
                        <a:t>Session 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6</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 × 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 × 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 × 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 ×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dirty="0">
                          <a:effectLst/>
                        </a:rPr>
                        <a:t>3 × 4</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102029569"/>
                  </a:ext>
                </a:extLst>
              </a:tr>
              <a:tr h="249173">
                <a:tc>
                  <a:txBody>
                    <a:bodyPr/>
                    <a:lstStyle/>
                    <a:p>
                      <a:pPr>
                        <a:lnSpc>
                          <a:spcPct val="107000"/>
                        </a:lnSpc>
                        <a:spcBef>
                          <a:spcPts val="1500"/>
                        </a:spcBef>
                        <a:spcAft>
                          <a:spcPts val="3000"/>
                        </a:spcAft>
                      </a:pPr>
                      <a:r>
                        <a:rPr lang="en-GB" sz="1300" kern="0">
                          <a:effectLst/>
                        </a:rPr>
                        <a:t>Session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6</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 × 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 × 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 ×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3608180843"/>
                  </a:ext>
                </a:extLst>
              </a:tr>
              <a:tr h="468399">
                <a:tc>
                  <a:txBody>
                    <a:bodyPr/>
                    <a:lstStyle/>
                    <a:p>
                      <a:pPr>
                        <a:lnSpc>
                          <a:spcPct val="107000"/>
                        </a:lnSpc>
                        <a:spcBef>
                          <a:spcPts val="1500"/>
                        </a:spcBef>
                        <a:spcAft>
                          <a:spcPts val="3000"/>
                        </a:spcAft>
                      </a:pPr>
                      <a:r>
                        <a:rPr lang="en-GB" sz="1300" kern="0">
                          <a:effectLst/>
                        </a:rPr>
                        <a:t>Target MVP (m s</a:t>
                      </a:r>
                      <a:r>
                        <a:rPr lang="en-GB" sz="1100" kern="0" baseline="30000">
                          <a:effectLst/>
                        </a:rPr>
                        <a:t>−1</a:t>
                      </a:r>
                      <a:r>
                        <a:rPr lang="en-GB" sz="1300" kern="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0.90</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0.75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0,75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0.68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0.68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260012737"/>
                  </a:ext>
                </a:extLst>
              </a:tr>
              <a:tr h="249173">
                <a:tc>
                  <a:txBody>
                    <a:bodyPr/>
                    <a:lstStyle/>
                    <a:p>
                      <a:pPr>
                        <a:lnSpc>
                          <a:spcPct val="107000"/>
                        </a:lnSpc>
                        <a:spcBef>
                          <a:spcPts val="1500"/>
                        </a:spcBef>
                        <a:spcAft>
                          <a:spcPts val="3000"/>
                        </a:spcAft>
                      </a:pPr>
                      <a:r>
                        <a:rPr lang="en-GB" sz="1300" kern="0">
                          <a:effectLst/>
                        </a:rPr>
                        <a:t>(% 1RM)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(∼65%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(∼75%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(∼75%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1529553541"/>
                  </a:ext>
                </a:extLst>
              </a:tr>
              <a:tr h="468399">
                <a:tc>
                  <a:txBody>
                    <a:bodyPr/>
                    <a:lstStyle/>
                    <a:p>
                      <a:pPr>
                        <a:lnSpc>
                          <a:spcPct val="107000"/>
                        </a:lnSpc>
                        <a:spcBef>
                          <a:spcPts val="1500"/>
                        </a:spcBef>
                        <a:spcAft>
                          <a:spcPts val="3000"/>
                        </a:spcAft>
                      </a:pPr>
                      <a:r>
                        <a:rPr lang="en-GB" sz="1300" kern="0">
                          <a:effectLst/>
                        </a:rPr>
                        <a:t>Actually Performed</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49719276"/>
                  </a:ext>
                </a:extLst>
              </a:tr>
              <a:tr h="249173">
                <a:tc>
                  <a:txBody>
                    <a:bodyPr/>
                    <a:lstStyle/>
                    <a:p>
                      <a:pPr>
                        <a:lnSpc>
                          <a:spcPct val="107000"/>
                        </a:lnSpc>
                        <a:spcBef>
                          <a:spcPts val="1500"/>
                        </a:spcBef>
                        <a:spcAft>
                          <a:spcPts val="3000"/>
                        </a:spcAft>
                      </a:pPr>
                      <a:r>
                        <a:rPr lang="en-GB" sz="1300" kern="0">
                          <a:effectLst/>
                        </a:rPr>
                        <a:t>AL Session 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1.13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0.96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0.89 ± 0.04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0.82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0.75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0.74 ± 0.01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0.68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0.67 ± 0.01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113073029"/>
                  </a:ext>
                </a:extLst>
              </a:tr>
              <a:tr h="463562">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(∼61% RM)</a:t>
                      </a:r>
                      <a:r>
                        <a:rPr lang="en-GB" sz="1100" kern="0" baseline="30000">
                          <a:effectLst/>
                        </a:rPr>
                        <a:t>&amp;&amp;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(∼66% RM)</a:t>
                      </a:r>
                      <a:r>
                        <a:rPr lang="en-GB" sz="1100" kern="0" baseline="30000">
                          <a:effectLst/>
                        </a:rPr>
                        <a:t>&amp;&amp;&amp;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(∼70% RM)</a:t>
                      </a:r>
                      <a:r>
                        <a:rPr lang="en-GB" sz="1100" kern="0" baseline="30000">
                          <a:effectLst/>
                        </a:rPr>
                        <a:t>&amp;&amp;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(∼75% RM)</a:t>
                      </a:r>
                      <a:r>
                        <a:rPr lang="en-GB" sz="1100" kern="0" baseline="30000">
                          <a:effectLst/>
                        </a:rPr>
                        <a:t>&amp;&amp;&amp;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(∼75% RM)</a:t>
                      </a:r>
                      <a:r>
                        <a:rPr lang="en-GB" sz="1100" kern="0" baseline="30000">
                          <a:effectLst/>
                        </a:rPr>
                        <a:t>&amp;&amp;&amp;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(∼80% RM)</a:t>
                      </a:r>
                      <a:r>
                        <a:rPr lang="en-GB" sz="1100" kern="0" baseline="30000">
                          <a:effectLst/>
                        </a:rPr>
                        <a:t>&amp;&amp;&amp;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(∼80% RM)</a:t>
                      </a:r>
                      <a:r>
                        <a:rPr lang="en-GB" sz="1100" kern="0" baseline="30000">
                          <a:effectLst/>
                        </a:rPr>
                        <a:t>&amp;&amp;&amp;</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1070778348"/>
                  </a:ext>
                </a:extLst>
              </a:tr>
              <a:tr h="249173">
                <a:tc>
                  <a:txBody>
                    <a:bodyPr/>
                    <a:lstStyle/>
                    <a:p>
                      <a:pPr>
                        <a:lnSpc>
                          <a:spcPct val="107000"/>
                        </a:lnSpc>
                        <a:spcBef>
                          <a:spcPts val="1500"/>
                        </a:spcBef>
                        <a:spcAft>
                          <a:spcPts val="3000"/>
                        </a:spcAft>
                      </a:pPr>
                      <a:r>
                        <a:rPr lang="en-GB" sz="1300" kern="0">
                          <a:effectLst/>
                        </a:rPr>
                        <a:t>AL Session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1.11 ± 0.03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0.95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0.87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0.83 ± 0.03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0.73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0.73 ± 0.01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0.67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0.67 ± 0.01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719020056"/>
                  </a:ext>
                </a:extLst>
              </a:tr>
              <a:tr h="249173">
                <a:tc>
                  <a:txBody>
                    <a:bodyPr/>
                    <a:lstStyle/>
                    <a:p>
                      <a:pPr>
                        <a:lnSpc>
                          <a:spcPct val="107000"/>
                        </a:lnSpc>
                        <a:spcBef>
                          <a:spcPts val="1500"/>
                        </a:spcBef>
                        <a:spcAft>
                          <a:spcPts val="3000"/>
                        </a:spcAft>
                      </a:pPr>
                      <a:r>
                        <a:rPr lang="en-GB" sz="1300" kern="0">
                          <a:effectLst/>
                        </a:rPr>
                        <a:t>NAL Session 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1.11 ± 0.02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1.00 ± 0.04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0.96 ± 0.07</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0.91 ± 0.09</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0.90 ± 0.12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0.90 ± 0.10</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0.88 ± 0.12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0.90 ± 0.11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362931703"/>
                  </a:ext>
                </a:extLst>
              </a:tr>
              <a:tr h="249173">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(∼51%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(∼59%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dirty="0">
                          <a:effectLst/>
                        </a:rPr>
                        <a:t>(∼61% RM)</a:t>
                      </a:r>
                      <a:r>
                        <a:rPr lang="en-GB" sz="1100" kern="0" baseline="30000" dirty="0">
                          <a:effectLst/>
                        </a:rPr>
                        <a:t>*</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(∼64%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(∼65%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(∼65%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(∼66%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(∼64%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788819553"/>
                  </a:ext>
                </a:extLst>
              </a:tr>
              <a:tr h="249173">
                <a:tc>
                  <a:txBody>
                    <a:bodyPr/>
                    <a:lstStyle/>
                    <a:p>
                      <a:pPr>
                        <a:lnSpc>
                          <a:spcPct val="107000"/>
                        </a:lnSpc>
                        <a:spcBef>
                          <a:spcPts val="1500"/>
                        </a:spcBef>
                        <a:spcAft>
                          <a:spcPts val="3000"/>
                        </a:spcAft>
                      </a:pPr>
                      <a:r>
                        <a:rPr lang="en-GB" sz="1300" kern="0">
                          <a:effectLst/>
                        </a:rPr>
                        <a:t>NAL Session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1.12 ± 0.03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1.00 ± 0.05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0.97 ± 0.08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0.93 ± 0.11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0.90 ± 0.12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0.91 ± 0.11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0.88 ± 0.11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0.91 ± 0.11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779723254"/>
                  </a:ext>
                </a:extLst>
              </a:tr>
              <a:tr h="249173">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(∼50%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(∼58% RM)</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(∼60%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(∼63%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(∼65%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(∼64%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(∼66%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(∼64% RM)</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999046953"/>
                  </a:ext>
                </a:extLst>
              </a:tr>
              <a:tr h="249173">
                <a:tc>
                  <a:txBody>
                    <a:bodyPr/>
                    <a:lstStyle/>
                    <a:p>
                      <a:pPr>
                        <a:lnSpc>
                          <a:spcPct val="107000"/>
                        </a:lnSpc>
                        <a:spcBef>
                          <a:spcPts val="1500"/>
                        </a:spcBef>
                        <a:spcAft>
                          <a:spcPts val="3000"/>
                        </a:spcAft>
                      </a:pPr>
                      <a:r>
                        <a:rPr lang="en-GB" sz="1300" kern="0">
                          <a:effectLst/>
                        </a:rPr>
                        <a:t>Velocity Loss</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tc>
                  <a:txBody>
                    <a:bodyPr/>
                    <a:lstStyle/>
                    <a:p>
                      <a:endParaRPr lang="en-GB" sz="1700" kern="100">
                        <a:effectLst/>
                        <a:latin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3643352594"/>
                  </a:ext>
                </a:extLst>
              </a:tr>
              <a:tr h="249173">
                <a:tc>
                  <a:txBody>
                    <a:bodyPr/>
                    <a:lstStyle/>
                    <a:p>
                      <a:pPr>
                        <a:lnSpc>
                          <a:spcPct val="107000"/>
                        </a:lnSpc>
                        <a:spcBef>
                          <a:spcPts val="1500"/>
                        </a:spcBef>
                        <a:spcAft>
                          <a:spcPts val="3000"/>
                        </a:spcAft>
                      </a:pPr>
                      <a:r>
                        <a:rPr lang="en-GB" sz="1300" kern="0">
                          <a:effectLst/>
                        </a:rPr>
                        <a:t>AL Session 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10.05 ± 2.70</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11.15 ± 2.93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11.04 ± 3.09</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11.18 ± 3.24</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9.01 ± 3.47</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13.92 ± 6.30</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6.74 ± 2.40</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11.54 ± 3.10</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3610609734"/>
                  </a:ext>
                </a:extLst>
              </a:tr>
              <a:tr h="249173">
                <a:tc>
                  <a:txBody>
                    <a:bodyPr/>
                    <a:lstStyle/>
                    <a:p>
                      <a:pPr>
                        <a:lnSpc>
                          <a:spcPct val="107000"/>
                        </a:lnSpc>
                        <a:spcBef>
                          <a:spcPts val="1500"/>
                        </a:spcBef>
                        <a:spcAft>
                          <a:spcPts val="3000"/>
                        </a:spcAft>
                      </a:pPr>
                      <a:r>
                        <a:rPr lang="en-GB" sz="1300" kern="0">
                          <a:effectLst/>
                        </a:rPr>
                        <a:t>AL Session 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13.34 ± 2.83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12.23 ± 4.01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11.48 ± 2.64</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12.53 ± 3.06</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dirty="0">
                          <a:effectLst/>
                        </a:rPr>
                        <a:t>10.46 ± 5.75</a:t>
                      </a:r>
                      <a:r>
                        <a:rPr lang="en-GB" sz="1100" kern="0" baseline="30000" dirty="0">
                          <a:effectLst/>
                        </a:rPr>
                        <a:t>†</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14.72 ± 4.67</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11.36 ± 3.91</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5.85 ± 2.93</a:t>
                      </a:r>
                      <a:r>
                        <a:rPr lang="en-GB" sz="1100" kern="0" baseline="30000">
                          <a:effectLst/>
                        </a:rPr>
                        <a:t>†</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038555139"/>
                  </a:ext>
                </a:extLst>
              </a:tr>
              <a:tr h="249173">
                <a:tc>
                  <a:txBody>
                    <a:bodyPr/>
                    <a:lstStyle/>
                    <a:p>
                      <a:pPr>
                        <a:lnSpc>
                          <a:spcPct val="107000"/>
                        </a:lnSpc>
                        <a:spcBef>
                          <a:spcPts val="1500"/>
                        </a:spcBef>
                        <a:spcAft>
                          <a:spcPts val="3000"/>
                        </a:spcAft>
                      </a:pPr>
                      <a:r>
                        <a:rPr lang="en-GB" sz="1300" kern="0">
                          <a:effectLst/>
                        </a:rPr>
                        <a:t>NAL Session 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10.35 ± 2.32</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10.59 ± 2.94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8.78 ± 4.00</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8.20 ± 2.81</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6.43 ± 1.65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7.65 ± 2.63</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3.19 ± 1.46</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4.25 ± 1.88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825655676"/>
                  </a:ext>
                </a:extLst>
              </a:tr>
              <a:tr h="249173">
                <a:tc>
                  <a:txBody>
                    <a:bodyPr/>
                    <a:lstStyle/>
                    <a:p>
                      <a:pPr>
                        <a:lnSpc>
                          <a:spcPct val="107000"/>
                        </a:lnSpc>
                        <a:spcBef>
                          <a:spcPts val="1500"/>
                        </a:spcBef>
                        <a:spcAft>
                          <a:spcPts val="3000"/>
                        </a:spcAft>
                      </a:pPr>
                      <a:r>
                        <a:rPr lang="en-GB" sz="1300" kern="0" dirty="0">
                          <a:effectLst/>
                        </a:rPr>
                        <a:t>NAL Session 2</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dirty="0">
                          <a:effectLst/>
                        </a:rPr>
                        <a:t>13.09 ± 3.48</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11.84 ± 3.99</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8.49 ± 2.79</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8.94 ± 2.54</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6.41 ± 2.08</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a:effectLst/>
                        </a:rPr>
                        <a:t>8.34 ± 3.55</a:t>
                      </a:r>
                      <a:endParaRPr lang="en-GB" sz="1700" kern="10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dirty="0">
                          <a:effectLst/>
                        </a:rPr>
                        <a:t>5.22 ± 1.82</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tc>
                  <a:txBody>
                    <a:bodyPr/>
                    <a:lstStyle/>
                    <a:p>
                      <a:pPr>
                        <a:lnSpc>
                          <a:spcPct val="107000"/>
                        </a:lnSpc>
                        <a:spcBef>
                          <a:spcPts val="1500"/>
                        </a:spcBef>
                        <a:spcAft>
                          <a:spcPts val="3000"/>
                        </a:spcAft>
                      </a:pPr>
                      <a:r>
                        <a:rPr lang="en-GB" sz="1300" kern="0" dirty="0">
                          <a:effectLst/>
                        </a:rPr>
                        <a:t>2.68 ± 1.67</a:t>
                      </a: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56271" marR="56271" marT="0" marB="0"/>
                </a:tc>
                <a:extLst>
                  <a:ext uri="{0D108BD9-81ED-4DB2-BD59-A6C34878D82A}">
                    <a16:rowId xmlns:a16="http://schemas.microsoft.com/office/drawing/2014/main" val="2589501108"/>
                  </a:ext>
                </a:extLst>
              </a:tr>
            </a:tbl>
          </a:graphicData>
        </a:graphic>
      </p:graphicFrame>
      <p:sp>
        <p:nvSpPr>
          <p:cNvPr id="4" name="TextBox 3">
            <a:extLst>
              <a:ext uri="{FF2B5EF4-FFF2-40B4-BE49-F238E27FC236}">
                <a16:creationId xmlns:a16="http://schemas.microsoft.com/office/drawing/2014/main" id="{F82EED16-4884-0027-857E-D037617BCA7C}"/>
              </a:ext>
            </a:extLst>
          </p:cNvPr>
          <p:cNvSpPr txBox="1"/>
          <p:nvPr/>
        </p:nvSpPr>
        <p:spPr>
          <a:xfrm>
            <a:off x="643467" y="6417578"/>
            <a:ext cx="2845074" cy="369332"/>
          </a:xfrm>
          <a:prstGeom prst="rect">
            <a:avLst/>
          </a:prstGeom>
          <a:noFill/>
        </p:spPr>
        <p:txBody>
          <a:bodyPr wrap="none" rtlCol="0">
            <a:spAutoFit/>
          </a:bodyPr>
          <a:lstStyle/>
          <a:p>
            <a:r>
              <a:rPr lang="en-GB" dirty="0"/>
              <a:t>(Jiménez-Reyes </a:t>
            </a:r>
            <a:r>
              <a:rPr lang="en-GB" i="1" dirty="0"/>
              <a:t>et al</a:t>
            </a:r>
            <a:r>
              <a:rPr lang="en-GB" dirty="0"/>
              <a:t>., 2021).</a:t>
            </a:r>
          </a:p>
        </p:txBody>
      </p:sp>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16E8F7AB-DC75-BF6B-667F-51BF64156A66}"/>
                  </a:ext>
                </a:extLst>
              </p14:cNvPr>
              <p14:cNvContentPartPr/>
              <p14:nvPr/>
            </p14:nvContentPartPr>
            <p14:xfrm>
              <a:off x="4140360" y="2044800"/>
              <a:ext cx="7372440" cy="2946600"/>
            </p14:xfrm>
          </p:contentPart>
        </mc:Choice>
        <mc:Fallback xmlns="">
          <p:pic>
            <p:nvPicPr>
              <p:cNvPr id="2" name="Ink 1">
                <a:extLst>
                  <a:ext uri="{FF2B5EF4-FFF2-40B4-BE49-F238E27FC236}">
                    <a16:creationId xmlns:a16="http://schemas.microsoft.com/office/drawing/2014/main" id="{16E8F7AB-DC75-BF6B-667F-51BF64156A66}"/>
                  </a:ext>
                </a:extLst>
              </p:cNvPr>
              <p:cNvPicPr/>
              <p:nvPr/>
            </p:nvPicPr>
            <p:blipFill>
              <a:blip r:embed="rId6"/>
              <a:stretch>
                <a:fillRect/>
              </a:stretch>
            </p:blipFill>
            <p:spPr>
              <a:xfrm>
                <a:off x="4131000" y="2035440"/>
                <a:ext cx="7391160" cy="296532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C0FEB4FC-3363-E93B-A148-28D9E49D9604}"/>
                  </a:ext>
                </a:extLst>
              </p14:cNvPr>
              <p14:cNvContentPartPr/>
              <p14:nvPr/>
            </p14:nvContentPartPr>
            <p14:xfrm>
              <a:off x="2050920" y="2235240"/>
              <a:ext cx="864000" cy="178200"/>
            </p14:xfrm>
          </p:contentPart>
        </mc:Choice>
        <mc:Fallback>
          <p:pic>
            <p:nvPicPr>
              <p:cNvPr id="5" name="Ink 4">
                <a:extLst>
                  <a:ext uri="{FF2B5EF4-FFF2-40B4-BE49-F238E27FC236}">
                    <a16:creationId xmlns:a16="http://schemas.microsoft.com/office/drawing/2014/main" id="{C0FEB4FC-3363-E93B-A148-28D9E49D9604}"/>
                  </a:ext>
                </a:extLst>
              </p:cNvPr>
              <p:cNvPicPr/>
              <p:nvPr/>
            </p:nvPicPr>
            <p:blipFill>
              <a:blip r:embed="rId8"/>
              <a:stretch>
                <a:fillRect/>
              </a:stretch>
            </p:blipFill>
            <p:spPr>
              <a:xfrm>
                <a:off x="2035080" y="2171880"/>
                <a:ext cx="895320" cy="30492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6" name="Ink 5">
                <a:extLst>
                  <a:ext uri="{FF2B5EF4-FFF2-40B4-BE49-F238E27FC236}">
                    <a16:creationId xmlns:a16="http://schemas.microsoft.com/office/drawing/2014/main" id="{44B57EAD-BCEF-0E8A-3C56-0B602644C962}"/>
                  </a:ext>
                </a:extLst>
              </p14:cNvPr>
              <p14:cNvContentPartPr/>
              <p14:nvPr/>
            </p14:nvContentPartPr>
            <p14:xfrm>
              <a:off x="10369440" y="2247840"/>
              <a:ext cx="851400" cy="133920"/>
            </p14:xfrm>
          </p:contentPart>
        </mc:Choice>
        <mc:Fallback>
          <p:pic>
            <p:nvPicPr>
              <p:cNvPr id="6" name="Ink 5">
                <a:extLst>
                  <a:ext uri="{FF2B5EF4-FFF2-40B4-BE49-F238E27FC236}">
                    <a16:creationId xmlns:a16="http://schemas.microsoft.com/office/drawing/2014/main" id="{44B57EAD-BCEF-0E8A-3C56-0B602644C962}"/>
                  </a:ext>
                </a:extLst>
              </p:cNvPr>
              <p:cNvPicPr/>
              <p:nvPr/>
            </p:nvPicPr>
            <p:blipFill>
              <a:blip r:embed="rId10"/>
              <a:stretch>
                <a:fillRect/>
              </a:stretch>
            </p:blipFill>
            <p:spPr>
              <a:xfrm>
                <a:off x="10353600" y="2184480"/>
                <a:ext cx="882720" cy="260640"/>
              </a:xfrm>
              <a:prstGeom prst="rect">
                <a:avLst/>
              </a:prstGeom>
            </p:spPr>
          </p:pic>
        </mc:Fallback>
      </mc:AlternateContent>
    </p:spTree>
    <p:extLst>
      <p:ext uri="{BB962C8B-B14F-4D97-AF65-F5344CB8AC3E}">
        <p14:creationId xmlns:p14="http://schemas.microsoft.com/office/powerpoint/2010/main" val="2834102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289249" y="165260"/>
            <a:ext cx="4892351" cy="1664603"/>
          </a:xfrm>
        </p:spPr>
        <p:txBody>
          <a:bodyPr>
            <a:normAutofit/>
          </a:bodyPr>
          <a:lstStyle/>
          <a:p>
            <a:r>
              <a:rPr lang="en-GB" b="1" dirty="0">
                <a:solidFill>
                  <a:schemeClr val="bg1"/>
                </a:solidFill>
              </a:rPr>
              <a:t>Training intervention</a:t>
            </a:r>
          </a:p>
        </p:txBody>
      </p:sp>
      <p:sp>
        <p:nvSpPr>
          <p:cNvPr id="5" name="TextBox 4">
            <a:extLst>
              <a:ext uri="{FF2B5EF4-FFF2-40B4-BE49-F238E27FC236}">
                <a16:creationId xmlns:a16="http://schemas.microsoft.com/office/drawing/2014/main" id="{B588420C-5AAF-BAA8-374B-275F58956A8B}"/>
              </a:ext>
            </a:extLst>
          </p:cNvPr>
          <p:cNvSpPr txBox="1"/>
          <p:nvPr/>
        </p:nvSpPr>
        <p:spPr>
          <a:xfrm>
            <a:off x="6185117" y="818835"/>
            <a:ext cx="6248401"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4 week progressive, continuous cycle </a:t>
            </a:r>
          </a:p>
          <a:p>
            <a:pPr marL="285750" indent="-285750">
              <a:buFont typeface="Arial" panose="020B0604020202020204" pitchFamily="34" charset="0"/>
              <a:buChar char="•"/>
            </a:pPr>
            <a:r>
              <a:rPr lang="en-GB" sz="2400" dirty="0"/>
              <a:t>4 sessions per week</a:t>
            </a:r>
          </a:p>
          <a:p>
            <a:pPr marL="285750" indent="-285750">
              <a:buFont typeface="Arial" panose="020B0604020202020204" pitchFamily="34" charset="0"/>
              <a:buChar char="•"/>
            </a:pPr>
            <a:r>
              <a:rPr lang="en-GB" sz="2400" dirty="0"/>
              <a:t>Increase overall strength, power and muscle mass</a:t>
            </a:r>
          </a:p>
          <a:p>
            <a:pPr marL="285750" indent="-285750">
              <a:buFont typeface="Arial" panose="020B0604020202020204" pitchFamily="34" charset="0"/>
              <a:buChar char="•"/>
            </a:pPr>
            <a:r>
              <a:rPr lang="en-GB" sz="2400" dirty="0"/>
              <a:t>Improve all 3 exercises involved in power lifting</a:t>
            </a:r>
          </a:p>
          <a:p>
            <a:pPr marL="285750" indent="-285750">
              <a:buFont typeface="Arial" panose="020B0604020202020204" pitchFamily="34" charset="0"/>
              <a:buChar char="•"/>
            </a:pPr>
            <a:r>
              <a:rPr lang="en-GB" sz="2400" dirty="0"/>
              <a:t>PBT combined with VBT</a:t>
            </a:r>
          </a:p>
        </p:txBody>
      </p:sp>
      <p:sp>
        <p:nvSpPr>
          <p:cNvPr id="6" name="TextBox 5">
            <a:extLst>
              <a:ext uri="{FF2B5EF4-FFF2-40B4-BE49-F238E27FC236}">
                <a16:creationId xmlns:a16="http://schemas.microsoft.com/office/drawing/2014/main" id="{83466A3B-1188-BBEB-5AA4-BBBEA8C5BD4A}"/>
              </a:ext>
            </a:extLst>
          </p:cNvPr>
          <p:cNvSpPr txBox="1"/>
          <p:nvPr/>
        </p:nvSpPr>
        <p:spPr>
          <a:xfrm>
            <a:off x="494775" y="1829863"/>
            <a:ext cx="3671711" cy="1938992"/>
          </a:xfrm>
          <a:prstGeom prst="rect">
            <a:avLst/>
          </a:prstGeom>
          <a:noFill/>
        </p:spPr>
        <p:txBody>
          <a:bodyPr wrap="none" rtlCol="0">
            <a:spAutoFit/>
          </a:bodyPr>
          <a:lstStyle/>
          <a:p>
            <a:r>
              <a:rPr lang="en-GB" sz="2000" b="1" dirty="0">
                <a:solidFill>
                  <a:schemeClr val="bg1"/>
                </a:solidFill>
              </a:rPr>
              <a:t>Monday: Session 1 (Bench press)</a:t>
            </a:r>
          </a:p>
          <a:p>
            <a:r>
              <a:rPr lang="en-GB" sz="2000" b="1" dirty="0">
                <a:solidFill>
                  <a:schemeClr val="bg1"/>
                </a:solidFill>
              </a:rPr>
              <a:t>Tuesday: Session 2 (Dead lift)</a:t>
            </a:r>
          </a:p>
          <a:p>
            <a:r>
              <a:rPr lang="en-GB" sz="2000" b="1" dirty="0">
                <a:solidFill>
                  <a:schemeClr val="bg1"/>
                </a:solidFill>
              </a:rPr>
              <a:t>Wednesday: Rest/recovery</a:t>
            </a:r>
          </a:p>
          <a:p>
            <a:r>
              <a:rPr lang="en-GB" sz="2000" b="1" dirty="0">
                <a:solidFill>
                  <a:schemeClr val="bg1"/>
                </a:solidFill>
              </a:rPr>
              <a:t>Thursday: Session 3 (Squat)</a:t>
            </a:r>
          </a:p>
          <a:p>
            <a:r>
              <a:rPr lang="en-GB" sz="2000" b="1" dirty="0">
                <a:solidFill>
                  <a:schemeClr val="bg1"/>
                </a:solidFill>
              </a:rPr>
              <a:t>Friday: Session 4 (Bench press)</a:t>
            </a:r>
          </a:p>
          <a:p>
            <a:r>
              <a:rPr lang="en-GB" sz="2000" b="1" dirty="0">
                <a:solidFill>
                  <a:schemeClr val="bg1"/>
                </a:solidFill>
              </a:rPr>
              <a:t>Weekend: Rest/recovery</a:t>
            </a:r>
          </a:p>
        </p:txBody>
      </p:sp>
      <p:sp>
        <p:nvSpPr>
          <p:cNvPr id="7" name="TextBox 6">
            <a:extLst>
              <a:ext uri="{FF2B5EF4-FFF2-40B4-BE49-F238E27FC236}">
                <a16:creationId xmlns:a16="http://schemas.microsoft.com/office/drawing/2014/main" id="{E78A817A-E515-8AED-DBAC-435D4BBFC27E}"/>
              </a:ext>
            </a:extLst>
          </p:cNvPr>
          <p:cNvSpPr txBox="1"/>
          <p:nvPr/>
        </p:nvSpPr>
        <p:spPr>
          <a:xfrm>
            <a:off x="5840361" y="5692877"/>
            <a:ext cx="184731" cy="369332"/>
          </a:xfrm>
          <a:prstGeom prst="rect">
            <a:avLst/>
          </a:prstGeom>
          <a:noFill/>
        </p:spPr>
        <p:txBody>
          <a:bodyPr wrap="none" rtlCol="0">
            <a:spAutoFit/>
          </a:bodyPr>
          <a:lstStyle/>
          <a:p>
            <a:endParaRPr lang="en-GB" dirty="0"/>
          </a:p>
        </p:txBody>
      </p:sp>
      <p:pic>
        <p:nvPicPr>
          <p:cNvPr id="11" name="Picture 10">
            <a:extLst>
              <a:ext uri="{FF2B5EF4-FFF2-40B4-BE49-F238E27FC236}">
                <a16:creationId xmlns:a16="http://schemas.microsoft.com/office/drawing/2014/main" id="{23FB177B-4354-2A8E-5629-086E4DAD1A3E}"/>
              </a:ext>
            </a:extLst>
          </p:cNvPr>
          <p:cNvPicPr>
            <a:picLocks noChangeAspect="1"/>
          </p:cNvPicPr>
          <p:nvPr/>
        </p:nvPicPr>
        <p:blipFill>
          <a:blip r:embed="rId3"/>
          <a:stretch>
            <a:fillRect/>
          </a:stretch>
        </p:blipFill>
        <p:spPr>
          <a:xfrm>
            <a:off x="448413" y="4315326"/>
            <a:ext cx="11360348" cy="2482243"/>
          </a:xfrm>
          <a:prstGeom prst="rect">
            <a:avLst/>
          </a:prstGeom>
        </p:spPr>
      </p:pic>
    </p:spTree>
    <p:extLst>
      <p:ext uri="{BB962C8B-B14F-4D97-AF65-F5344CB8AC3E}">
        <p14:creationId xmlns:p14="http://schemas.microsoft.com/office/powerpoint/2010/main" val="1649537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421509" y="132181"/>
            <a:ext cx="4898571" cy="730478"/>
          </a:xfrm>
        </p:spPr>
        <p:txBody>
          <a:bodyPr>
            <a:normAutofit/>
          </a:bodyPr>
          <a:lstStyle/>
          <a:p>
            <a:r>
              <a:rPr lang="en-GB" b="1" dirty="0">
                <a:solidFill>
                  <a:schemeClr val="bg1"/>
                </a:solidFill>
              </a:rPr>
              <a:t>Load-Velocity Profile</a:t>
            </a:r>
          </a:p>
        </p:txBody>
      </p:sp>
      <p:graphicFrame>
        <p:nvGraphicFramePr>
          <p:cNvPr id="3" name="Table 3">
            <a:extLst>
              <a:ext uri="{FF2B5EF4-FFF2-40B4-BE49-F238E27FC236}">
                <a16:creationId xmlns:a16="http://schemas.microsoft.com/office/drawing/2014/main" id="{6AD9BF4A-9699-4C24-E1B1-B63F8B828EB2}"/>
              </a:ext>
            </a:extLst>
          </p:cNvPr>
          <p:cNvGraphicFramePr>
            <a:graphicFrameLocks noGrp="1"/>
          </p:cNvGraphicFramePr>
          <p:nvPr>
            <p:extLst>
              <p:ext uri="{D42A27DB-BD31-4B8C-83A1-F6EECF244321}">
                <p14:modId xmlns:p14="http://schemas.microsoft.com/office/powerpoint/2010/main" val="2207641055"/>
              </p:ext>
            </p:extLst>
          </p:nvPr>
        </p:nvGraphicFramePr>
        <p:xfrm>
          <a:off x="421509" y="994839"/>
          <a:ext cx="10383934" cy="4759575"/>
        </p:xfrm>
        <a:graphic>
          <a:graphicData uri="http://schemas.openxmlformats.org/drawingml/2006/table">
            <a:tbl>
              <a:tblPr firstRow="1" bandRow="1">
                <a:tableStyleId>{073A0DAA-6AF3-43AB-8588-CEC1D06C72B9}</a:tableStyleId>
              </a:tblPr>
              <a:tblGrid>
                <a:gridCol w="5191967">
                  <a:extLst>
                    <a:ext uri="{9D8B030D-6E8A-4147-A177-3AD203B41FA5}">
                      <a16:colId xmlns:a16="http://schemas.microsoft.com/office/drawing/2014/main" val="2607134483"/>
                    </a:ext>
                  </a:extLst>
                </a:gridCol>
                <a:gridCol w="5191967">
                  <a:extLst>
                    <a:ext uri="{9D8B030D-6E8A-4147-A177-3AD203B41FA5}">
                      <a16:colId xmlns:a16="http://schemas.microsoft.com/office/drawing/2014/main" val="132839081"/>
                    </a:ext>
                  </a:extLst>
                </a:gridCol>
              </a:tblGrid>
              <a:tr h="398484">
                <a:tc gridSpan="2">
                  <a:txBody>
                    <a:bodyPr/>
                    <a:lstStyle/>
                    <a:p>
                      <a:r>
                        <a:rPr lang="en-US" sz="1400" dirty="0"/>
                        <a:t> Steps for developing an L-V profile for an athlete in the back squat </a:t>
                      </a:r>
                      <a:endParaRPr lang="en-GB" sz="1400" dirty="0"/>
                    </a:p>
                  </a:txBody>
                  <a:tcPr/>
                </a:tc>
                <a:tc hMerge="1">
                  <a:txBody>
                    <a:bodyPr/>
                    <a:lstStyle/>
                    <a:p>
                      <a:endParaRPr lang="en-GB" dirty="0"/>
                    </a:p>
                  </a:txBody>
                  <a:tcPr/>
                </a:tc>
                <a:extLst>
                  <a:ext uri="{0D108BD9-81ED-4DB2-BD59-A6C34878D82A}">
                    <a16:rowId xmlns:a16="http://schemas.microsoft.com/office/drawing/2014/main" val="656919060"/>
                  </a:ext>
                </a:extLst>
              </a:tr>
              <a:tr h="351501">
                <a:tc>
                  <a:txBody>
                    <a:bodyPr/>
                    <a:lstStyle/>
                    <a:p>
                      <a:r>
                        <a:rPr lang="en-GB" sz="1400" dirty="0"/>
                        <a:t>Session 1</a:t>
                      </a:r>
                    </a:p>
                  </a:txBody>
                  <a:tcPr/>
                </a:tc>
                <a:tc>
                  <a:txBody>
                    <a:bodyPr/>
                    <a:lstStyle/>
                    <a:p>
                      <a:r>
                        <a:rPr lang="en-GB" sz="1400" dirty="0"/>
                        <a:t>Session 2</a:t>
                      </a:r>
                    </a:p>
                  </a:txBody>
                  <a:tcPr/>
                </a:tc>
                <a:extLst>
                  <a:ext uri="{0D108BD9-81ED-4DB2-BD59-A6C34878D82A}">
                    <a16:rowId xmlns:a16="http://schemas.microsoft.com/office/drawing/2014/main" val="1051323904"/>
                  </a:ext>
                </a:extLst>
              </a:tr>
              <a:tr h="568838">
                <a:tc>
                  <a:txBody>
                    <a:bodyPr/>
                    <a:lstStyle/>
                    <a:p>
                      <a:r>
                        <a:rPr lang="en-US" sz="1400" dirty="0"/>
                        <a:t>1. Warm-up with dynamic movements and stretches </a:t>
                      </a:r>
                      <a:endParaRPr lang="en-GB" sz="1400" dirty="0"/>
                    </a:p>
                  </a:txBody>
                  <a:tcPr/>
                </a:tc>
                <a:tc>
                  <a:txBody>
                    <a:bodyPr/>
                    <a:lstStyle/>
                    <a:p>
                      <a:r>
                        <a:rPr lang="en-US" sz="1400" dirty="0"/>
                        <a:t>1. After 48-h rest, the athlete returns and completes repetitions with 20, 40, 60, 80, and 90% of 1RM</a:t>
                      </a:r>
                      <a:endParaRPr lang="en-GB" sz="1400" dirty="0"/>
                    </a:p>
                  </a:txBody>
                  <a:tcPr/>
                </a:tc>
                <a:extLst>
                  <a:ext uri="{0D108BD9-81ED-4DB2-BD59-A6C34878D82A}">
                    <a16:rowId xmlns:a16="http://schemas.microsoft.com/office/drawing/2014/main" val="437811195"/>
                  </a:ext>
                </a:extLst>
              </a:tr>
              <a:tr h="398484">
                <a:tc>
                  <a:txBody>
                    <a:bodyPr/>
                    <a:lstStyle/>
                    <a:p>
                      <a:r>
                        <a:rPr lang="en-US" sz="1400" dirty="0"/>
                        <a:t>2. Complete 3 repetitions at 20, 40, and 60%. </a:t>
                      </a:r>
                      <a:endParaRPr lang="en-GB" sz="1400" dirty="0"/>
                    </a:p>
                  </a:txBody>
                  <a:tcPr/>
                </a:tc>
                <a:tc>
                  <a:txBody>
                    <a:bodyPr/>
                    <a:lstStyle/>
                    <a:p>
                      <a:r>
                        <a:rPr lang="en-US" sz="1400" dirty="0"/>
                        <a:t>2. Three repetitions should be used for loads 20–60% and 1 repetition for 80–90%. </a:t>
                      </a:r>
                      <a:endParaRPr lang="en-GB" sz="1400" dirty="0"/>
                    </a:p>
                  </a:txBody>
                  <a:tcPr/>
                </a:tc>
                <a:extLst>
                  <a:ext uri="{0D108BD9-81ED-4DB2-BD59-A6C34878D82A}">
                    <a16:rowId xmlns:a16="http://schemas.microsoft.com/office/drawing/2014/main" val="3561501121"/>
                  </a:ext>
                </a:extLst>
              </a:tr>
              <a:tr h="398484">
                <a:tc>
                  <a:txBody>
                    <a:bodyPr/>
                    <a:lstStyle/>
                    <a:p>
                      <a:r>
                        <a:rPr lang="en-US" sz="1400" dirty="0"/>
                        <a:t>3. Complete 1 repetition at 80 and 90%. </a:t>
                      </a:r>
                      <a:endParaRPr lang="en-GB" sz="1400" dirty="0"/>
                    </a:p>
                  </a:txBody>
                  <a:tcPr/>
                </a:tc>
                <a:tc>
                  <a:txBody>
                    <a:bodyPr/>
                    <a:lstStyle/>
                    <a:p>
                      <a:r>
                        <a:rPr lang="en-US" sz="1400" dirty="0"/>
                        <a:t>3. For sets that involved multiple repetitions (i.e., loads 20–60%), the repetition with the fastest MV should be recorded. </a:t>
                      </a:r>
                      <a:endParaRPr lang="en-GB" sz="1400" dirty="0"/>
                    </a:p>
                  </a:txBody>
                  <a:tcPr/>
                </a:tc>
                <a:extLst>
                  <a:ext uri="{0D108BD9-81ED-4DB2-BD59-A6C34878D82A}">
                    <a16:rowId xmlns:a16="http://schemas.microsoft.com/office/drawing/2014/main" val="2556821993"/>
                  </a:ext>
                </a:extLst>
              </a:tr>
              <a:tr h="398484">
                <a:tc>
                  <a:txBody>
                    <a:bodyPr/>
                    <a:lstStyle/>
                    <a:p>
                      <a:r>
                        <a:rPr lang="en-US" sz="1400" dirty="0"/>
                        <a:t>4. Then 5 maximal attempts at achieving a 1RM are permitted </a:t>
                      </a:r>
                      <a:endParaRPr lang="en-GB" sz="1400" dirty="0"/>
                    </a:p>
                  </a:txBody>
                  <a:tcPr/>
                </a:tc>
                <a:tc>
                  <a:txBody>
                    <a:bodyPr/>
                    <a:lstStyle/>
                    <a:p>
                      <a:r>
                        <a:rPr lang="en-US" sz="1400" dirty="0"/>
                        <a:t>4. With this information, individualized L-V profiles can be constructed within Microsoft Excel using the MV plotted against relative load and by applying a line of best fit. </a:t>
                      </a:r>
                      <a:endParaRPr lang="en-GB" sz="1400" dirty="0"/>
                    </a:p>
                  </a:txBody>
                  <a:tcPr/>
                </a:tc>
                <a:extLst>
                  <a:ext uri="{0D108BD9-81ED-4DB2-BD59-A6C34878D82A}">
                    <a16:rowId xmlns:a16="http://schemas.microsoft.com/office/drawing/2014/main" val="4208141986"/>
                  </a:ext>
                </a:extLst>
              </a:tr>
              <a:tr h="398484">
                <a:tc>
                  <a:txBody>
                    <a:bodyPr/>
                    <a:lstStyle/>
                    <a:p>
                      <a:r>
                        <a:rPr lang="en-US" sz="1400" dirty="0"/>
                        <a:t>5. After successful attempts, barbell load can be increased in consultation with the athlete with loads between 0.5 and 2.5 kg. </a:t>
                      </a:r>
                      <a:endParaRPr lang="en-GB" sz="1400" dirty="0"/>
                    </a:p>
                  </a:txBody>
                  <a:tcPr/>
                </a:tc>
                <a:tc>
                  <a:txBody>
                    <a:bodyPr/>
                    <a:lstStyle/>
                    <a:p>
                      <a:r>
                        <a:rPr lang="en-US" sz="1400" dirty="0"/>
                        <a:t>5. A linear regression equation can then be used to modify training loads within and between sessions </a:t>
                      </a:r>
                      <a:endParaRPr lang="en-GB" sz="1400" dirty="0"/>
                    </a:p>
                  </a:txBody>
                  <a:tcPr/>
                </a:tc>
                <a:extLst>
                  <a:ext uri="{0D108BD9-81ED-4DB2-BD59-A6C34878D82A}">
                    <a16:rowId xmlns:a16="http://schemas.microsoft.com/office/drawing/2014/main" val="581535510"/>
                  </a:ext>
                </a:extLst>
              </a:tr>
              <a:tr h="398484">
                <a:tc>
                  <a:txBody>
                    <a:bodyPr/>
                    <a:lstStyle/>
                    <a:p>
                      <a:r>
                        <a:rPr lang="en-US" sz="1400" dirty="0"/>
                        <a:t>6. The last successful attempt with a full depth squat with correct technique can be established as the 1RM. </a:t>
                      </a:r>
                      <a:endParaRPr lang="en-GB" sz="1400" dirty="0"/>
                    </a:p>
                  </a:txBody>
                  <a:tcPr/>
                </a:tc>
                <a:tc>
                  <a:txBody>
                    <a:bodyPr/>
                    <a:lstStyle/>
                    <a:p>
                      <a:endParaRPr lang="en-GB" sz="1400" dirty="0"/>
                    </a:p>
                  </a:txBody>
                  <a:tcPr/>
                </a:tc>
                <a:extLst>
                  <a:ext uri="{0D108BD9-81ED-4DB2-BD59-A6C34878D82A}">
                    <a16:rowId xmlns:a16="http://schemas.microsoft.com/office/drawing/2014/main" val="135132839"/>
                  </a:ext>
                </a:extLst>
              </a:tr>
              <a:tr h="330926">
                <a:tc gridSpan="2">
                  <a:txBody>
                    <a:bodyPr/>
                    <a:lstStyle/>
                    <a:p>
                      <a:r>
                        <a:rPr lang="en-US" sz="1400" dirty="0"/>
                        <a:t>48 hours have been provided between testing occasions. </a:t>
                      </a:r>
                      <a:endParaRPr lang="en-GB" sz="1400" dirty="0"/>
                    </a:p>
                  </a:txBody>
                  <a:tcPr/>
                </a:tc>
                <a:tc hMerge="1">
                  <a:txBody>
                    <a:bodyPr/>
                    <a:lstStyle/>
                    <a:p>
                      <a:endParaRPr lang="en-GB" dirty="0"/>
                    </a:p>
                  </a:txBody>
                  <a:tcPr/>
                </a:tc>
                <a:extLst>
                  <a:ext uri="{0D108BD9-81ED-4DB2-BD59-A6C34878D82A}">
                    <a16:rowId xmlns:a16="http://schemas.microsoft.com/office/drawing/2014/main" val="1213530242"/>
                  </a:ext>
                </a:extLst>
              </a:tr>
              <a:tr h="305666">
                <a:tc gridSpan="2">
                  <a:txBody>
                    <a:bodyPr/>
                    <a:lstStyle/>
                    <a:p>
                      <a:r>
                        <a:rPr lang="en-US" sz="1400" dirty="0"/>
                        <a:t>1RM = one repetition maximum.</a:t>
                      </a:r>
                      <a:endParaRPr lang="en-GB" sz="1400" dirty="0"/>
                    </a:p>
                  </a:txBody>
                  <a:tcPr/>
                </a:tc>
                <a:tc hMerge="1">
                  <a:txBody>
                    <a:bodyPr/>
                    <a:lstStyle/>
                    <a:p>
                      <a:endParaRPr lang="en-GB" dirty="0"/>
                    </a:p>
                  </a:txBody>
                  <a:tcPr/>
                </a:tc>
                <a:extLst>
                  <a:ext uri="{0D108BD9-81ED-4DB2-BD59-A6C34878D82A}">
                    <a16:rowId xmlns:a16="http://schemas.microsoft.com/office/drawing/2014/main" val="2585016900"/>
                  </a:ext>
                </a:extLst>
              </a:tr>
            </a:tbl>
          </a:graphicData>
        </a:graphic>
      </p:graphicFrame>
      <p:sp>
        <p:nvSpPr>
          <p:cNvPr id="4" name="TextBox 3">
            <a:extLst>
              <a:ext uri="{FF2B5EF4-FFF2-40B4-BE49-F238E27FC236}">
                <a16:creationId xmlns:a16="http://schemas.microsoft.com/office/drawing/2014/main" id="{391F9DA3-0A1F-C0B9-492B-98671908A51E}"/>
              </a:ext>
            </a:extLst>
          </p:cNvPr>
          <p:cNvSpPr txBox="1"/>
          <p:nvPr/>
        </p:nvSpPr>
        <p:spPr>
          <a:xfrm>
            <a:off x="8527191" y="5936875"/>
            <a:ext cx="2278252" cy="369332"/>
          </a:xfrm>
          <a:prstGeom prst="rect">
            <a:avLst/>
          </a:prstGeom>
          <a:noFill/>
        </p:spPr>
        <p:txBody>
          <a:bodyPr wrap="none" rtlCol="0">
            <a:spAutoFit/>
          </a:bodyPr>
          <a:lstStyle/>
          <a:p>
            <a:r>
              <a:rPr lang="en-US" dirty="0"/>
              <a:t>(Weakley </a:t>
            </a:r>
            <a:r>
              <a:rPr lang="en-US" i="1" dirty="0"/>
              <a:t>et al</a:t>
            </a:r>
            <a:r>
              <a:rPr lang="en-US" dirty="0"/>
              <a:t>., 2021).</a:t>
            </a:r>
            <a:endParaRPr lang="en-GB" dirty="0"/>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E781A39D-BB49-B109-85A4-2F311E6D5665}"/>
                  </a:ext>
                </a:extLst>
              </p14:cNvPr>
              <p14:cNvContentPartPr/>
              <p14:nvPr/>
            </p14:nvContentPartPr>
            <p14:xfrm>
              <a:off x="2610000" y="2470320"/>
              <a:ext cx="1181160" cy="63720"/>
            </p14:xfrm>
          </p:contentPart>
        </mc:Choice>
        <mc:Fallback>
          <p:pic>
            <p:nvPicPr>
              <p:cNvPr id="5" name="Ink 4">
                <a:extLst>
                  <a:ext uri="{FF2B5EF4-FFF2-40B4-BE49-F238E27FC236}">
                    <a16:creationId xmlns:a16="http://schemas.microsoft.com/office/drawing/2014/main" id="{E781A39D-BB49-B109-85A4-2F311E6D5665}"/>
                  </a:ext>
                </a:extLst>
              </p:cNvPr>
              <p:cNvPicPr/>
              <p:nvPr/>
            </p:nvPicPr>
            <p:blipFill>
              <a:blip r:embed="rId4"/>
              <a:stretch>
                <a:fillRect/>
              </a:stretch>
            </p:blipFill>
            <p:spPr>
              <a:xfrm>
                <a:off x="2594160" y="2406960"/>
                <a:ext cx="1212480" cy="1904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4806A221-7B1C-C431-3698-580E9A8D86EA}"/>
                  </a:ext>
                </a:extLst>
              </p14:cNvPr>
              <p14:cNvContentPartPr/>
              <p14:nvPr/>
            </p14:nvContentPartPr>
            <p14:xfrm>
              <a:off x="2577960" y="2394000"/>
              <a:ext cx="1245240" cy="197280"/>
            </p14:xfrm>
          </p:contentPart>
        </mc:Choice>
        <mc:Fallback>
          <p:pic>
            <p:nvPicPr>
              <p:cNvPr id="7" name="Ink 6">
                <a:extLst>
                  <a:ext uri="{FF2B5EF4-FFF2-40B4-BE49-F238E27FC236}">
                    <a16:creationId xmlns:a16="http://schemas.microsoft.com/office/drawing/2014/main" id="{4806A221-7B1C-C431-3698-580E9A8D86EA}"/>
                  </a:ext>
                </a:extLst>
              </p:cNvPr>
              <p:cNvPicPr/>
              <p:nvPr/>
            </p:nvPicPr>
            <p:blipFill>
              <a:blip r:embed="rId6"/>
              <a:stretch>
                <a:fillRect/>
              </a:stretch>
            </p:blipFill>
            <p:spPr>
              <a:xfrm>
                <a:off x="2562120" y="2330640"/>
                <a:ext cx="1276560" cy="324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7572C038-2EE2-3993-F9BD-92BD2B0E22D3}"/>
                  </a:ext>
                </a:extLst>
              </p14:cNvPr>
              <p14:cNvContentPartPr/>
              <p14:nvPr/>
            </p14:nvContentPartPr>
            <p14:xfrm>
              <a:off x="2482920" y="2933640"/>
              <a:ext cx="1009800" cy="127440"/>
            </p14:xfrm>
          </p:contentPart>
        </mc:Choice>
        <mc:Fallback>
          <p:pic>
            <p:nvPicPr>
              <p:cNvPr id="9" name="Ink 8">
                <a:extLst>
                  <a:ext uri="{FF2B5EF4-FFF2-40B4-BE49-F238E27FC236}">
                    <a16:creationId xmlns:a16="http://schemas.microsoft.com/office/drawing/2014/main" id="{7572C038-2EE2-3993-F9BD-92BD2B0E22D3}"/>
                  </a:ext>
                </a:extLst>
              </p:cNvPr>
              <p:cNvPicPr/>
              <p:nvPr/>
            </p:nvPicPr>
            <p:blipFill>
              <a:blip r:embed="rId8"/>
              <a:stretch>
                <a:fillRect/>
              </a:stretch>
            </p:blipFill>
            <p:spPr>
              <a:xfrm>
                <a:off x="2467080" y="2870280"/>
                <a:ext cx="1041120" cy="25416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1" name="Ink 10">
                <a:extLst>
                  <a:ext uri="{FF2B5EF4-FFF2-40B4-BE49-F238E27FC236}">
                    <a16:creationId xmlns:a16="http://schemas.microsoft.com/office/drawing/2014/main" id="{4AA9E6FC-BC01-0D5A-326A-B7CBB87F1506}"/>
                  </a:ext>
                </a:extLst>
              </p14:cNvPr>
              <p14:cNvContentPartPr/>
              <p14:nvPr/>
            </p14:nvContentPartPr>
            <p14:xfrm>
              <a:off x="5708520" y="2070000"/>
              <a:ext cx="2350080" cy="95760"/>
            </p14:xfrm>
          </p:contentPart>
        </mc:Choice>
        <mc:Fallback>
          <p:pic>
            <p:nvPicPr>
              <p:cNvPr id="11" name="Ink 10">
                <a:extLst>
                  <a:ext uri="{FF2B5EF4-FFF2-40B4-BE49-F238E27FC236}">
                    <a16:creationId xmlns:a16="http://schemas.microsoft.com/office/drawing/2014/main" id="{4AA9E6FC-BC01-0D5A-326A-B7CBB87F1506}"/>
                  </a:ext>
                </a:extLst>
              </p:cNvPr>
              <p:cNvPicPr/>
              <p:nvPr/>
            </p:nvPicPr>
            <p:blipFill>
              <a:blip r:embed="rId10"/>
              <a:stretch>
                <a:fillRect/>
              </a:stretch>
            </p:blipFill>
            <p:spPr>
              <a:xfrm>
                <a:off x="5692680" y="2006640"/>
                <a:ext cx="2381400" cy="22248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3" name="Ink 12">
                <a:extLst>
                  <a:ext uri="{FF2B5EF4-FFF2-40B4-BE49-F238E27FC236}">
                    <a16:creationId xmlns:a16="http://schemas.microsoft.com/office/drawing/2014/main" id="{4EF52112-BE98-36A0-F369-862B8B8EE6C7}"/>
                  </a:ext>
                </a:extLst>
              </p14:cNvPr>
              <p14:cNvContentPartPr/>
              <p14:nvPr/>
            </p14:nvContentPartPr>
            <p14:xfrm>
              <a:off x="7112160" y="3137040"/>
              <a:ext cx="2292480" cy="89280"/>
            </p14:xfrm>
          </p:contentPart>
        </mc:Choice>
        <mc:Fallback>
          <p:pic>
            <p:nvPicPr>
              <p:cNvPr id="13" name="Ink 12">
                <a:extLst>
                  <a:ext uri="{FF2B5EF4-FFF2-40B4-BE49-F238E27FC236}">
                    <a16:creationId xmlns:a16="http://schemas.microsoft.com/office/drawing/2014/main" id="{4EF52112-BE98-36A0-F369-862B8B8EE6C7}"/>
                  </a:ext>
                </a:extLst>
              </p:cNvPr>
              <p:cNvPicPr/>
              <p:nvPr/>
            </p:nvPicPr>
            <p:blipFill>
              <a:blip r:embed="rId12"/>
              <a:stretch>
                <a:fillRect/>
              </a:stretch>
            </p:blipFill>
            <p:spPr>
              <a:xfrm>
                <a:off x="7096320" y="3073680"/>
                <a:ext cx="2323800" cy="216000"/>
              </a:xfrm>
              <a:prstGeom prst="rect">
                <a:avLst/>
              </a:prstGeom>
            </p:spPr>
          </p:pic>
        </mc:Fallback>
      </mc:AlternateContent>
    </p:spTree>
    <p:extLst>
      <p:ext uri="{BB962C8B-B14F-4D97-AF65-F5344CB8AC3E}">
        <p14:creationId xmlns:p14="http://schemas.microsoft.com/office/powerpoint/2010/main" val="945022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146069" y="457200"/>
            <a:ext cx="4569058" cy="2554545"/>
          </a:xfrm>
          <a:prstGeom prst="rect">
            <a:avLst/>
          </a:prstGeom>
          <a:noFill/>
        </p:spPr>
        <p:txBody>
          <a:bodyPr wrap="square" rtlCol="0">
            <a:spAutoFit/>
          </a:bodyPr>
          <a:lstStyle/>
          <a:p>
            <a:r>
              <a:rPr lang="en-GB" sz="6000" dirty="0">
                <a:solidFill>
                  <a:schemeClr val="bg2"/>
                </a:solidFill>
              </a:rPr>
              <a:t>Load-velocity</a:t>
            </a:r>
          </a:p>
          <a:p>
            <a:r>
              <a:rPr lang="en-GB" sz="6000" dirty="0">
                <a:solidFill>
                  <a:schemeClr val="bg2"/>
                </a:solidFill>
              </a:rPr>
              <a:t>profile </a:t>
            </a:r>
          </a:p>
          <a:p>
            <a:endParaRPr lang="en-GB" sz="4000" dirty="0">
              <a:solidFill>
                <a:schemeClr val="bg2"/>
              </a:solidFill>
            </a:endParaRPr>
          </a:p>
        </p:txBody>
      </p:sp>
      <p:sp>
        <p:nvSpPr>
          <p:cNvPr id="11" name="Rectangle 1">
            <a:extLst>
              <a:ext uri="{FF2B5EF4-FFF2-40B4-BE49-F238E27FC236}">
                <a16:creationId xmlns:a16="http://schemas.microsoft.com/office/drawing/2014/main" id="{3AB08A4D-7E5A-A69E-6652-3D6FB06D5C94}"/>
              </a:ext>
            </a:extLst>
          </p:cNvPr>
          <p:cNvSpPr>
            <a:spLocks noChangeArrowheads="1"/>
          </p:cNvSpPr>
          <p:nvPr/>
        </p:nvSpPr>
        <p:spPr bwMode="auto">
          <a:xfrm>
            <a:off x="2878773" y="457200"/>
            <a:ext cx="12308314"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Dead lift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13B36B7E-3B0A-9A0B-30DE-332446D94A47}"/>
              </a:ext>
            </a:extLst>
          </p:cNvPr>
          <p:cNvSpPr txBox="1"/>
          <p:nvPr/>
        </p:nvSpPr>
        <p:spPr>
          <a:xfrm>
            <a:off x="6333406" y="210978"/>
            <a:ext cx="2228850" cy="1015663"/>
          </a:xfrm>
          <a:prstGeom prst="rect">
            <a:avLst/>
          </a:prstGeom>
          <a:noFill/>
        </p:spPr>
        <p:txBody>
          <a:bodyPr wrap="square" rtlCol="0">
            <a:spAutoFit/>
          </a:bodyPr>
          <a:lstStyle/>
          <a:p>
            <a:r>
              <a:rPr lang="en-GB" sz="6000" b="1" dirty="0"/>
              <a:t>Squat</a:t>
            </a:r>
          </a:p>
        </p:txBody>
      </p:sp>
      <p:graphicFrame>
        <p:nvGraphicFramePr>
          <p:cNvPr id="4" name="Content Placeholder 3">
            <a:extLst>
              <a:ext uri="{FF2B5EF4-FFF2-40B4-BE49-F238E27FC236}">
                <a16:creationId xmlns:a16="http://schemas.microsoft.com/office/drawing/2014/main" id="{40F4C795-CA57-1E34-0096-E60870440D32}"/>
              </a:ext>
            </a:extLst>
          </p:cNvPr>
          <p:cNvGraphicFramePr>
            <a:graphicFrameLocks noGrp="1"/>
          </p:cNvGraphicFramePr>
          <p:nvPr>
            <p:ph idx="1"/>
            <p:extLst>
              <p:ext uri="{D42A27DB-BD31-4B8C-83A1-F6EECF244321}">
                <p14:modId xmlns:p14="http://schemas.microsoft.com/office/powerpoint/2010/main" val="1299277914"/>
              </p:ext>
            </p:extLst>
          </p:nvPr>
        </p:nvGraphicFramePr>
        <p:xfrm>
          <a:off x="5979591" y="3588774"/>
          <a:ext cx="5740460" cy="306920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Table 5">
            <a:extLst>
              <a:ext uri="{FF2B5EF4-FFF2-40B4-BE49-F238E27FC236}">
                <a16:creationId xmlns:a16="http://schemas.microsoft.com/office/drawing/2014/main" id="{1AE593EE-CE2B-5560-4F64-E28C952D62DA}"/>
              </a:ext>
            </a:extLst>
          </p:cNvPr>
          <p:cNvGraphicFramePr>
            <a:graphicFrameLocks noGrp="1"/>
          </p:cNvGraphicFramePr>
          <p:nvPr>
            <p:extLst>
              <p:ext uri="{D42A27DB-BD31-4B8C-83A1-F6EECF244321}">
                <p14:modId xmlns:p14="http://schemas.microsoft.com/office/powerpoint/2010/main" val="3509623289"/>
              </p:ext>
            </p:extLst>
          </p:nvPr>
        </p:nvGraphicFramePr>
        <p:xfrm>
          <a:off x="5979591" y="1398672"/>
          <a:ext cx="5740459" cy="1870554"/>
        </p:xfrm>
        <a:graphic>
          <a:graphicData uri="http://schemas.openxmlformats.org/drawingml/2006/table">
            <a:tbl>
              <a:tblPr>
                <a:tableStyleId>{69C7853C-536D-4A76-A0AE-DD22124D55A5}</a:tableStyleId>
              </a:tblPr>
              <a:tblGrid>
                <a:gridCol w="1690442">
                  <a:extLst>
                    <a:ext uri="{9D8B030D-6E8A-4147-A177-3AD203B41FA5}">
                      <a16:colId xmlns:a16="http://schemas.microsoft.com/office/drawing/2014/main" val="309649156"/>
                    </a:ext>
                  </a:extLst>
                </a:gridCol>
                <a:gridCol w="1690442">
                  <a:extLst>
                    <a:ext uri="{9D8B030D-6E8A-4147-A177-3AD203B41FA5}">
                      <a16:colId xmlns:a16="http://schemas.microsoft.com/office/drawing/2014/main" val="558693058"/>
                    </a:ext>
                  </a:extLst>
                </a:gridCol>
                <a:gridCol w="2359575">
                  <a:extLst>
                    <a:ext uri="{9D8B030D-6E8A-4147-A177-3AD203B41FA5}">
                      <a16:colId xmlns:a16="http://schemas.microsoft.com/office/drawing/2014/main" val="1371246797"/>
                    </a:ext>
                  </a:extLst>
                </a:gridCol>
              </a:tblGrid>
              <a:tr h="267222">
                <a:tc>
                  <a:txBody>
                    <a:bodyPr/>
                    <a:lstStyle/>
                    <a:p>
                      <a:pPr algn="l" fontAlgn="b"/>
                      <a:r>
                        <a:rPr lang="en-GB" sz="1400" b="1" u="none" strike="noStrike">
                          <a:solidFill>
                            <a:srgbClr val="000000"/>
                          </a:solidFill>
                          <a:effectLst/>
                        </a:rPr>
                        <a:t>% 1RM</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GB" sz="1400" b="1" u="none" strike="noStrike">
                          <a:solidFill>
                            <a:srgbClr val="000000"/>
                          </a:solidFill>
                          <a:effectLst/>
                        </a:rPr>
                        <a:t>Load (kg)</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GB" sz="1400" b="1" u="none" strike="noStrike">
                          <a:solidFill>
                            <a:srgbClr val="000000"/>
                          </a:solidFill>
                          <a:effectLst/>
                        </a:rPr>
                        <a:t>Velocity (m/s)</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927631896"/>
                  </a:ext>
                </a:extLst>
              </a:tr>
              <a:tr h="267222">
                <a:tc>
                  <a:txBody>
                    <a:bodyPr/>
                    <a:lstStyle/>
                    <a:p>
                      <a:pPr algn="r" fontAlgn="b"/>
                      <a:r>
                        <a:rPr lang="en-GB" sz="1400" b="1" u="none" strike="noStrike" dirty="0">
                          <a:solidFill>
                            <a:srgbClr val="000000"/>
                          </a:solidFill>
                          <a:effectLst/>
                        </a:rPr>
                        <a:t>20</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20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dirty="0">
                          <a:solidFill>
                            <a:srgbClr val="000000"/>
                          </a:solidFill>
                          <a:effectLst/>
                        </a:rPr>
                        <a:t>1.03</a:t>
                      </a:r>
                      <a:endParaRPr lang="en-GB"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923696091"/>
                  </a:ext>
                </a:extLst>
              </a:tr>
              <a:tr h="267222">
                <a:tc>
                  <a:txBody>
                    <a:bodyPr/>
                    <a:lstStyle/>
                    <a:p>
                      <a:pPr algn="r" fontAlgn="b"/>
                      <a:r>
                        <a:rPr lang="en-GB" sz="1400" b="1" u="none" strike="noStrike" dirty="0">
                          <a:solidFill>
                            <a:srgbClr val="000000"/>
                          </a:solidFill>
                          <a:effectLst/>
                        </a:rPr>
                        <a:t>40</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40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0.98</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061562796"/>
                  </a:ext>
                </a:extLst>
              </a:tr>
              <a:tr h="267222">
                <a:tc>
                  <a:txBody>
                    <a:bodyPr/>
                    <a:lstStyle/>
                    <a:p>
                      <a:pPr algn="r" fontAlgn="b"/>
                      <a:r>
                        <a:rPr lang="en-GB" sz="1400" b="1" u="none" strike="noStrike">
                          <a:solidFill>
                            <a:srgbClr val="000000"/>
                          </a:solidFill>
                          <a:effectLst/>
                        </a:rPr>
                        <a:t>60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60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0.84</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633110755"/>
                  </a:ext>
                </a:extLst>
              </a:tr>
              <a:tr h="267222">
                <a:tc>
                  <a:txBody>
                    <a:bodyPr/>
                    <a:lstStyle/>
                    <a:p>
                      <a:pPr algn="r" fontAlgn="b"/>
                      <a:r>
                        <a:rPr lang="en-GB" sz="1400" b="1" u="none" strike="noStrike">
                          <a:solidFill>
                            <a:srgbClr val="000000"/>
                          </a:solidFill>
                          <a:effectLst/>
                        </a:rPr>
                        <a:t>80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80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0.68</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045191805"/>
                  </a:ext>
                </a:extLst>
              </a:tr>
              <a:tr h="267222">
                <a:tc>
                  <a:txBody>
                    <a:bodyPr/>
                    <a:lstStyle/>
                    <a:p>
                      <a:pPr algn="r" fontAlgn="b"/>
                      <a:r>
                        <a:rPr lang="en-GB" sz="1400" b="1" u="none" strike="noStrike">
                          <a:solidFill>
                            <a:srgbClr val="000000"/>
                          </a:solidFill>
                          <a:effectLst/>
                        </a:rPr>
                        <a:t>90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90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dirty="0">
                          <a:solidFill>
                            <a:srgbClr val="000000"/>
                          </a:solidFill>
                          <a:effectLst/>
                        </a:rPr>
                        <a:t>0.53</a:t>
                      </a:r>
                      <a:endParaRPr lang="en-GB"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694025923"/>
                  </a:ext>
                </a:extLst>
              </a:tr>
              <a:tr h="267222">
                <a:tc>
                  <a:txBody>
                    <a:bodyPr/>
                    <a:lstStyle/>
                    <a:p>
                      <a:pPr algn="r" fontAlgn="b"/>
                      <a:r>
                        <a:rPr lang="en-GB" sz="1400" b="1" u="none" strike="noStrike" dirty="0">
                          <a:solidFill>
                            <a:srgbClr val="000000"/>
                          </a:solidFill>
                          <a:effectLst/>
                        </a:rPr>
                        <a:t>100</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dirty="0">
                          <a:solidFill>
                            <a:srgbClr val="000000"/>
                          </a:solidFill>
                          <a:effectLst/>
                        </a:rPr>
                        <a:t>100</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GB"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58288612"/>
                  </a:ext>
                </a:extLst>
              </a:tr>
            </a:tbl>
          </a:graphicData>
        </a:graphic>
      </p:graphicFrame>
      <p:sp>
        <p:nvSpPr>
          <p:cNvPr id="2" name="TextBox 1">
            <a:extLst>
              <a:ext uri="{FF2B5EF4-FFF2-40B4-BE49-F238E27FC236}">
                <a16:creationId xmlns:a16="http://schemas.microsoft.com/office/drawing/2014/main" id="{120EBD5B-7D77-3AD3-ED4A-136E9C4FB785}"/>
              </a:ext>
            </a:extLst>
          </p:cNvPr>
          <p:cNvSpPr txBox="1"/>
          <p:nvPr/>
        </p:nvSpPr>
        <p:spPr>
          <a:xfrm>
            <a:off x="289842" y="2984091"/>
            <a:ext cx="3892989" cy="1384995"/>
          </a:xfrm>
          <a:prstGeom prst="rect">
            <a:avLst/>
          </a:prstGeom>
          <a:noFill/>
        </p:spPr>
        <p:txBody>
          <a:bodyPr wrap="none" rtlCol="0">
            <a:spAutoFit/>
          </a:bodyPr>
          <a:lstStyle/>
          <a:p>
            <a:r>
              <a:rPr lang="en-GB" sz="2800" dirty="0">
                <a:solidFill>
                  <a:schemeClr val="bg1"/>
                </a:solidFill>
              </a:rPr>
              <a:t>1RM prediction</a:t>
            </a:r>
          </a:p>
          <a:p>
            <a:r>
              <a:rPr lang="en-GB" sz="2800" dirty="0">
                <a:solidFill>
                  <a:schemeClr val="bg1"/>
                </a:solidFill>
              </a:rPr>
              <a:t>Squat </a:t>
            </a:r>
          </a:p>
          <a:p>
            <a:r>
              <a:rPr lang="en-GB" sz="2800" dirty="0">
                <a:solidFill>
                  <a:schemeClr val="bg1"/>
                </a:solidFill>
              </a:rPr>
              <a:t>0.25-0.35 m/s on average</a:t>
            </a:r>
          </a:p>
        </p:txBody>
      </p:sp>
    </p:spTree>
    <p:extLst>
      <p:ext uri="{BB962C8B-B14F-4D97-AF65-F5344CB8AC3E}">
        <p14:creationId xmlns:p14="http://schemas.microsoft.com/office/powerpoint/2010/main" val="1962896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146069" y="457200"/>
            <a:ext cx="4569058" cy="2554545"/>
          </a:xfrm>
          <a:prstGeom prst="rect">
            <a:avLst/>
          </a:prstGeom>
          <a:noFill/>
        </p:spPr>
        <p:txBody>
          <a:bodyPr wrap="square" rtlCol="0">
            <a:spAutoFit/>
          </a:bodyPr>
          <a:lstStyle/>
          <a:p>
            <a:r>
              <a:rPr lang="en-GB" sz="6000" dirty="0">
                <a:solidFill>
                  <a:schemeClr val="bg2"/>
                </a:solidFill>
              </a:rPr>
              <a:t>Load-velocity</a:t>
            </a:r>
          </a:p>
          <a:p>
            <a:r>
              <a:rPr lang="en-GB" sz="6000" dirty="0">
                <a:solidFill>
                  <a:schemeClr val="bg2"/>
                </a:solidFill>
              </a:rPr>
              <a:t>profile </a:t>
            </a:r>
          </a:p>
          <a:p>
            <a:endParaRPr lang="en-GB" sz="4000" dirty="0">
              <a:solidFill>
                <a:schemeClr val="bg2"/>
              </a:solidFill>
            </a:endParaRPr>
          </a:p>
        </p:txBody>
      </p:sp>
      <p:sp>
        <p:nvSpPr>
          <p:cNvPr id="11" name="Rectangle 1">
            <a:extLst>
              <a:ext uri="{FF2B5EF4-FFF2-40B4-BE49-F238E27FC236}">
                <a16:creationId xmlns:a16="http://schemas.microsoft.com/office/drawing/2014/main" id="{3AB08A4D-7E5A-A69E-6652-3D6FB06D5C94}"/>
              </a:ext>
            </a:extLst>
          </p:cNvPr>
          <p:cNvSpPr>
            <a:spLocks noChangeArrowheads="1"/>
          </p:cNvSpPr>
          <p:nvPr/>
        </p:nvSpPr>
        <p:spPr bwMode="auto">
          <a:xfrm>
            <a:off x="2878773" y="457200"/>
            <a:ext cx="12308314"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Dead lift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14" name="Content Placeholder 13">
            <a:extLst>
              <a:ext uri="{FF2B5EF4-FFF2-40B4-BE49-F238E27FC236}">
                <a16:creationId xmlns:a16="http://schemas.microsoft.com/office/drawing/2014/main" id="{E0FEF833-2F45-67EF-45EC-C979EA399EE6}"/>
              </a:ext>
            </a:extLst>
          </p:cNvPr>
          <p:cNvPicPr>
            <a:picLocks noGrp="1" noChangeAspect="1"/>
          </p:cNvPicPr>
          <p:nvPr>
            <p:ph idx="1"/>
          </p:nvPr>
        </p:nvPicPr>
        <p:blipFill>
          <a:blip r:embed="rId3"/>
          <a:stretch>
            <a:fillRect/>
          </a:stretch>
        </p:blipFill>
        <p:spPr>
          <a:xfrm>
            <a:off x="6096000" y="3569214"/>
            <a:ext cx="5522173" cy="3072886"/>
          </a:xfrm>
          <a:prstGeom prst="rect">
            <a:avLst/>
          </a:prstGeom>
        </p:spPr>
      </p:pic>
      <p:graphicFrame>
        <p:nvGraphicFramePr>
          <p:cNvPr id="19" name="Table 18">
            <a:extLst>
              <a:ext uri="{FF2B5EF4-FFF2-40B4-BE49-F238E27FC236}">
                <a16:creationId xmlns:a16="http://schemas.microsoft.com/office/drawing/2014/main" id="{825A702A-0B80-29E9-0FAA-FD5542D10027}"/>
              </a:ext>
            </a:extLst>
          </p:cNvPr>
          <p:cNvGraphicFramePr>
            <a:graphicFrameLocks noGrp="1"/>
          </p:cNvGraphicFramePr>
          <p:nvPr>
            <p:extLst>
              <p:ext uri="{D42A27DB-BD31-4B8C-83A1-F6EECF244321}">
                <p14:modId xmlns:p14="http://schemas.microsoft.com/office/powerpoint/2010/main" val="368587825"/>
              </p:ext>
            </p:extLst>
          </p:nvPr>
        </p:nvGraphicFramePr>
        <p:xfrm>
          <a:off x="6096000" y="1458795"/>
          <a:ext cx="5522169" cy="1833559"/>
        </p:xfrm>
        <a:graphic>
          <a:graphicData uri="http://schemas.openxmlformats.org/drawingml/2006/table">
            <a:tbl>
              <a:tblPr>
                <a:tableStyleId>{69C7853C-536D-4A76-A0AE-DD22124D55A5}</a:tableStyleId>
              </a:tblPr>
              <a:tblGrid>
                <a:gridCol w="1626160">
                  <a:extLst>
                    <a:ext uri="{9D8B030D-6E8A-4147-A177-3AD203B41FA5}">
                      <a16:colId xmlns:a16="http://schemas.microsoft.com/office/drawing/2014/main" val="2718709857"/>
                    </a:ext>
                  </a:extLst>
                </a:gridCol>
                <a:gridCol w="1626160">
                  <a:extLst>
                    <a:ext uri="{9D8B030D-6E8A-4147-A177-3AD203B41FA5}">
                      <a16:colId xmlns:a16="http://schemas.microsoft.com/office/drawing/2014/main" val="4007055529"/>
                    </a:ext>
                  </a:extLst>
                </a:gridCol>
                <a:gridCol w="2269849">
                  <a:extLst>
                    <a:ext uri="{9D8B030D-6E8A-4147-A177-3AD203B41FA5}">
                      <a16:colId xmlns:a16="http://schemas.microsoft.com/office/drawing/2014/main" val="4221403141"/>
                    </a:ext>
                  </a:extLst>
                </a:gridCol>
              </a:tblGrid>
              <a:tr h="261937">
                <a:tc>
                  <a:txBody>
                    <a:bodyPr/>
                    <a:lstStyle/>
                    <a:p>
                      <a:pPr algn="l" fontAlgn="b"/>
                      <a:r>
                        <a:rPr lang="en-GB" sz="1400" b="1" u="none" strike="noStrike">
                          <a:solidFill>
                            <a:srgbClr val="000000"/>
                          </a:solidFill>
                          <a:effectLst/>
                        </a:rPr>
                        <a:t>% 1RM</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GB" sz="1400" b="1" u="none" strike="noStrike">
                          <a:solidFill>
                            <a:srgbClr val="000000"/>
                          </a:solidFill>
                          <a:effectLst/>
                        </a:rPr>
                        <a:t>Load (kg)</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GB" sz="1400" b="1" u="none" strike="noStrike">
                          <a:solidFill>
                            <a:srgbClr val="000000"/>
                          </a:solidFill>
                          <a:effectLst/>
                        </a:rPr>
                        <a:t>Velocity (m/s)</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033026604"/>
                  </a:ext>
                </a:extLst>
              </a:tr>
              <a:tr h="261937">
                <a:tc>
                  <a:txBody>
                    <a:bodyPr/>
                    <a:lstStyle/>
                    <a:p>
                      <a:pPr algn="r" fontAlgn="b"/>
                      <a:r>
                        <a:rPr lang="en-GB" sz="1400" b="1" u="none" strike="noStrike">
                          <a:solidFill>
                            <a:srgbClr val="000000"/>
                          </a:solidFill>
                          <a:effectLst/>
                        </a:rPr>
                        <a:t>20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15</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1.42</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950837695"/>
                  </a:ext>
                </a:extLst>
              </a:tr>
              <a:tr h="261937">
                <a:tc>
                  <a:txBody>
                    <a:bodyPr/>
                    <a:lstStyle/>
                    <a:p>
                      <a:pPr algn="r" fontAlgn="b"/>
                      <a:r>
                        <a:rPr lang="en-GB" sz="1400" b="1" u="none" strike="noStrike">
                          <a:solidFill>
                            <a:srgbClr val="000000"/>
                          </a:solidFill>
                          <a:effectLst/>
                        </a:rPr>
                        <a:t>40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30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0.99</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995531080"/>
                  </a:ext>
                </a:extLst>
              </a:tr>
              <a:tr h="261937">
                <a:tc>
                  <a:txBody>
                    <a:bodyPr/>
                    <a:lstStyle/>
                    <a:p>
                      <a:pPr algn="r" fontAlgn="b"/>
                      <a:r>
                        <a:rPr lang="en-GB" sz="1400" b="1" u="none" strike="noStrike">
                          <a:solidFill>
                            <a:srgbClr val="000000"/>
                          </a:solidFill>
                          <a:effectLst/>
                        </a:rPr>
                        <a:t>60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45</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0.72</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77018764"/>
                  </a:ext>
                </a:extLst>
              </a:tr>
              <a:tr h="261937">
                <a:tc>
                  <a:txBody>
                    <a:bodyPr/>
                    <a:lstStyle/>
                    <a:p>
                      <a:pPr algn="r" fontAlgn="b"/>
                      <a:r>
                        <a:rPr lang="en-GB" sz="1400" b="1" u="none" strike="noStrike">
                          <a:solidFill>
                            <a:srgbClr val="000000"/>
                          </a:solidFill>
                          <a:effectLst/>
                        </a:rPr>
                        <a:t>80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60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0.42</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87355587"/>
                  </a:ext>
                </a:extLst>
              </a:tr>
              <a:tr h="261937">
                <a:tc>
                  <a:txBody>
                    <a:bodyPr/>
                    <a:lstStyle/>
                    <a:p>
                      <a:pPr algn="r" fontAlgn="b"/>
                      <a:r>
                        <a:rPr lang="en-GB" sz="1400" b="1" u="none" strike="noStrike">
                          <a:solidFill>
                            <a:srgbClr val="000000"/>
                          </a:solidFill>
                          <a:effectLst/>
                        </a:rPr>
                        <a:t>90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67.5</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0.34</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513751662"/>
                  </a:ext>
                </a:extLst>
              </a:tr>
              <a:tr h="261937">
                <a:tc>
                  <a:txBody>
                    <a:bodyPr/>
                    <a:lstStyle/>
                    <a:p>
                      <a:pPr algn="r" fontAlgn="b"/>
                      <a:r>
                        <a:rPr lang="en-GB" sz="1400" b="1" u="none" strike="noStrike">
                          <a:solidFill>
                            <a:srgbClr val="000000"/>
                          </a:solidFill>
                          <a:effectLst/>
                        </a:rPr>
                        <a:t>100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75</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GB"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122222804"/>
                  </a:ext>
                </a:extLst>
              </a:tr>
            </a:tbl>
          </a:graphicData>
        </a:graphic>
      </p:graphicFrame>
      <p:sp>
        <p:nvSpPr>
          <p:cNvPr id="20" name="TextBox 19">
            <a:extLst>
              <a:ext uri="{FF2B5EF4-FFF2-40B4-BE49-F238E27FC236}">
                <a16:creationId xmlns:a16="http://schemas.microsoft.com/office/drawing/2014/main" id="{13B36B7E-3B0A-9A0B-30DE-332446D94A47}"/>
              </a:ext>
            </a:extLst>
          </p:cNvPr>
          <p:cNvSpPr txBox="1"/>
          <p:nvPr/>
        </p:nvSpPr>
        <p:spPr>
          <a:xfrm>
            <a:off x="6447685" y="326395"/>
            <a:ext cx="4457700" cy="1015663"/>
          </a:xfrm>
          <a:prstGeom prst="rect">
            <a:avLst/>
          </a:prstGeom>
          <a:noFill/>
        </p:spPr>
        <p:txBody>
          <a:bodyPr wrap="square" rtlCol="0">
            <a:spAutoFit/>
          </a:bodyPr>
          <a:lstStyle/>
          <a:p>
            <a:r>
              <a:rPr lang="en-GB" sz="6000" b="1" dirty="0"/>
              <a:t>Bench press</a:t>
            </a:r>
          </a:p>
        </p:txBody>
      </p:sp>
      <p:sp>
        <p:nvSpPr>
          <p:cNvPr id="2" name="TextBox 1">
            <a:extLst>
              <a:ext uri="{FF2B5EF4-FFF2-40B4-BE49-F238E27FC236}">
                <a16:creationId xmlns:a16="http://schemas.microsoft.com/office/drawing/2014/main" id="{5918E038-59F2-24E4-9B2F-48227C7C25D6}"/>
              </a:ext>
            </a:extLst>
          </p:cNvPr>
          <p:cNvSpPr txBox="1"/>
          <p:nvPr/>
        </p:nvSpPr>
        <p:spPr>
          <a:xfrm>
            <a:off x="260349" y="3015467"/>
            <a:ext cx="3974742" cy="1384995"/>
          </a:xfrm>
          <a:prstGeom prst="rect">
            <a:avLst/>
          </a:prstGeom>
          <a:noFill/>
        </p:spPr>
        <p:txBody>
          <a:bodyPr wrap="none" rtlCol="0">
            <a:spAutoFit/>
          </a:bodyPr>
          <a:lstStyle/>
          <a:p>
            <a:r>
              <a:rPr lang="en-US" sz="2800" dirty="0">
                <a:solidFill>
                  <a:schemeClr val="bg1"/>
                </a:solidFill>
              </a:rPr>
              <a:t>1RM prediction</a:t>
            </a:r>
          </a:p>
          <a:p>
            <a:r>
              <a:rPr lang="en-US" sz="2800" dirty="0">
                <a:solidFill>
                  <a:schemeClr val="bg1"/>
                </a:solidFill>
              </a:rPr>
              <a:t>Bench press</a:t>
            </a:r>
          </a:p>
          <a:p>
            <a:r>
              <a:rPr lang="en-US" sz="2800" dirty="0">
                <a:solidFill>
                  <a:schemeClr val="bg1"/>
                </a:solidFill>
              </a:rPr>
              <a:t> 0.12-0.18 m/s on average</a:t>
            </a:r>
          </a:p>
        </p:txBody>
      </p:sp>
    </p:spTree>
    <p:extLst>
      <p:ext uri="{BB962C8B-B14F-4D97-AF65-F5344CB8AC3E}">
        <p14:creationId xmlns:p14="http://schemas.microsoft.com/office/powerpoint/2010/main" val="4276435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146069" y="457200"/>
            <a:ext cx="4569058" cy="2554545"/>
          </a:xfrm>
          <a:prstGeom prst="rect">
            <a:avLst/>
          </a:prstGeom>
          <a:noFill/>
        </p:spPr>
        <p:txBody>
          <a:bodyPr wrap="square" rtlCol="0">
            <a:spAutoFit/>
          </a:bodyPr>
          <a:lstStyle/>
          <a:p>
            <a:r>
              <a:rPr lang="en-GB" sz="6000" dirty="0">
                <a:solidFill>
                  <a:schemeClr val="bg2"/>
                </a:solidFill>
              </a:rPr>
              <a:t>Load-velocity</a:t>
            </a:r>
          </a:p>
          <a:p>
            <a:r>
              <a:rPr lang="en-GB" sz="6000" dirty="0">
                <a:solidFill>
                  <a:schemeClr val="bg2"/>
                </a:solidFill>
              </a:rPr>
              <a:t>profile </a:t>
            </a:r>
          </a:p>
          <a:p>
            <a:endParaRPr lang="en-GB" sz="4000" dirty="0">
              <a:solidFill>
                <a:schemeClr val="bg2"/>
              </a:solidFill>
            </a:endParaRPr>
          </a:p>
        </p:txBody>
      </p:sp>
      <p:sp>
        <p:nvSpPr>
          <p:cNvPr id="11" name="Rectangle 1">
            <a:extLst>
              <a:ext uri="{FF2B5EF4-FFF2-40B4-BE49-F238E27FC236}">
                <a16:creationId xmlns:a16="http://schemas.microsoft.com/office/drawing/2014/main" id="{3AB08A4D-7E5A-A69E-6652-3D6FB06D5C94}"/>
              </a:ext>
            </a:extLst>
          </p:cNvPr>
          <p:cNvSpPr>
            <a:spLocks noChangeArrowheads="1"/>
          </p:cNvSpPr>
          <p:nvPr/>
        </p:nvSpPr>
        <p:spPr bwMode="auto">
          <a:xfrm>
            <a:off x="2878773" y="457200"/>
            <a:ext cx="12308314"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Dead lift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13B36B7E-3B0A-9A0B-30DE-332446D94A47}"/>
              </a:ext>
            </a:extLst>
          </p:cNvPr>
          <p:cNvSpPr txBox="1"/>
          <p:nvPr/>
        </p:nvSpPr>
        <p:spPr>
          <a:xfrm>
            <a:off x="6437845" y="437208"/>
            <a:ext cx="4457700" cy="1015663"/>
          </a:xfrm>
          <a:prstGeom prst="rect">
            <a:avLst/>
          </a:prstGeom>
          <a:noFill/>
        </p:spPr>
        <p:txBody>
          <a:bodyPr wrap="square" rtlCol="0">
            <a:spAutoFit/>
          </a:bodyPr>
          <a:lstStyle/>
          <a:p>
            <a:r>
              <a:rPr lang="en-GB" sz="6000" b="1" dirty="0"/>
              <a:t>Dead lift</a:t>
            </a:r>
          </a:p>
        </p:txBody>
      </p:sp>
      <p:graphicFrame>
        <p:nvGraphicFramePr>
          <p:cNvPr id="5" name="Content Placeholder 4">
            <a:extLst>
              <a:ext uri="{FF2B5EF4-FFF2-40B4-BE49-F238E27FC236}">
                <a16:creationId xmlns:a16="http://schemas.microsoft.com/office/drawing/2014/main" id="{7D2D61A8-8E9D-81C2-892C-C4FED28AAE55}"/>
              </a:ext>
            </a:extLst>
          </p:cNvPr>
          <p:cNvGraphicFramePr>
            <a:graphicFrameLocks noGrp="1"/>
          </p:cNvGraphicFramePr>
          <p:nvPr>
            <p:ph idx="1"/>
            <p:extLst>
              <p:ext uri="{D42A27DB-BD31-4B8C-83A1-F6EECF244321}">
                <p14:modId xmlns:p14="http://schemas.microsoft.com/office/powerpoint/2010/main" val="3931227922"/>
              </p:ext>
            </p:extLst>
          </p:nvPr>
        </p:nvGraphicFramePr>
        <p:xfrm>
          <a:off x="5980113" y="3329772"/>
          <a:ext cx="5508625" cy="331232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Table 8">
            <a:extLst>
              <a:ext uri="{FF2B5EF4-FFF2-40B4-BE49-F238E27FC236}">
                <a16:creationId xmlns:a16="http://schemas.microsoft.com/office/drawing/2014/main" id="{8862709A-DD1C-1F54-CCCF-A38AC755C2F0}"/>
              </a:ext>
            </a:extLst>
          </p:cNvPr>
          <p:cNvGraphicFramePr>
            <a:graphicFrameLocks noGrp="1"/>
          </p:cNvGraphicFramePr>
          <p:nvPr>
            <p:extLst>
              <p:ext uri="{D42A27DB-BD31-4B8C-83A1-F6EECF244321}">
                <p14:modId xmlns:p14="http://schemas.microsoft.com/office/powerpoint/2010/main" val="3098095275"/>
              </p:ext>
            </p:extLst>
          </p:nvPr>
        </p:nvGraphicFramePr>
        <p:xfrm>
          <a:off x="5979592" y="1578013"/>
          <a:ext cx="5490617" cy="1546860"/>
        </p:xfrm>
        <a:graphic>
          <a:graphicData uri="http://schemas.openxmlformats.org/drawingml/2006/table">
            <a:tbl>
              <a:tblPr>
                <a:tableStyleId>{69C7853C-536D-4A76-A0AE-DD22124D55A5}</a:tableStyleId>
              </a:tblPr>
              <a:tblGrid>
                <a:gridCol w="1587648">
                  <a:extLst>
                    <a:ext uri="{9D8B030D-6E8A-4147-A177-3AD203B41FA5}">
                      <a16:colId xmlns:a16="http://schemas.microsoft.com/office/drawing/2014/main" val="2485846753"/>
                    </a:ext>
                  </a:extLst>
                </a:gridCol>
                <a:gridCol w="1587648">
                  <a:extLst>
                    <a:ext uri="{9D8B030D-6E8A-4147-A177-3AD203B41FA5}">
                      <a16:colId xmlns:a16="http://schemas.microsoft.com/office/drawing/2014/main" val="4232998846"/>
                    </a:ext>
                  </a:extLst>
                </a:gridCol>
                <a:gridCol w="2315321">
                  <a:extLst>
                    <a:ext uri="{9D8B030D-6E8A-4147-A177-3AD203B41FA5}">
                      <a16:colId xmlns:a16="http://schemas.microsoft.com/office/drawing/2014/main" val="2873045896"/>
                    </a:ext>
                  </a:extLst>
                </a:gridCol>
              </a:tblGrid>
              <a:tr h="219408">
                <a:tc>
                  <a:txBody>
                    <a:bodyPr/>
                    <a:lstStyle/>
                    <a:p>
                      <a:pPr algn="l" fontAlgn="b"/>
                      <a:r>
                        <a:rPr lang="en-GB" sz="1400" b="1" u="none" strike="noStrike">
                          <a:solidFill>
                            <a:srgbClr val="000000"/>
                          </a:solidFill>
                          <a:effectLst/>
                        </a:rPr>
                        <a:t>% 1RM</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GB" sz="1400" b="1" u="none" strike="noStrike">
                          <a:solidFill>
                            <a:srgbClr val="000000"/>
                          </a:solidFill>
                          <a:effectLst/>
                        </a:rPr>
                        <a:t>Load (kg)</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r>
                        <a:rPr lang="en-GB" sz="1400" b="1" u="none" strike="noStrike">
                          <a:solidFill>
                            <a:srgbClr val="000000"/>
                          </a:solidFill>
                          <a:effectLst/>
                        </a:rPr>
                        <a:t>Velocity (m/s)</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453667780"/>
                  </a:ext>
                </a:extLst>
              </a:tr>
              <a:tr h="219408">
                <a:tc>
                  <a:txBody>
                    <a:bodyPr/>
                    <a:lstStyle/>
                    <a:p>
                      <a:pPr algn="r" fontAlgn="b"/>
                      <a:r>
                        <a:rPr lang="en-GB" sz="1400" b="1" u="none" strike="noStrike">
                          <a:solidFill>
                            <a:srgbClr val="000000"/>
                          </a:solidFill>
                          <a:effectLst/>
                        </a:rPr>
                        <a:t>20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32</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1</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901883745"/>
                  </a:ext>
                </a:extLst>
              </a:tr>
              <a:tr h="219408">
                <a:tc>
                  <a:txBody>
                    <a:bodyPr/>
                    <a:lstStyle/>
                    <a:p>
                      <a:pPr algn="r" fontAlgn="b"/>
                      <a:r>
                        <a:rPr lang="en-GB" sz="1400" b="1" u="none" strike="noStrike">
                          <a:solidFill>
                            <a:srgbClr val="000000"/>
                          </a:solidFill>
                          <a:effectLst/>
                        </a:rPr>
                        <a:t>40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64</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1.04</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017992812"/>
                  </a:ext>
                </a:extLst>
              </a:tr>
              <a:tr h="219408">
                <a:tc>
                  <a:txBody>
                    <a:bodyPr/>
                    <a:lstStyle/>
                    <a:p>
                      <a:pPr algn="r" fontAlgn="b"/>
                      <a:r>
                        <a:rPr lang="en-GB" sz="1400" b="1" u="none" strike="noStrike">
                          <a:solidFill>
                            <a:srgbClr val="000000"/>
                          </a:solidFill>
                          <a:effectLst/>
                        </a:rPr>
                        <a:t>60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96</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0.78</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609854747"/>
                  </a:ext>
                </a:extLst>
              </a:tr>
              <a:tr h="219408">
                <a:tc>
                  <a:txBody>
                    <a:bodyPr/>
                    <a:lstStyle/>
                    <a:p>
                      <a:pPr algn="r" fontAlgn="b"/>
                      <a:r>
                        <a:rPr lang="en-GB" sz="1400" b="1" u="none" strike="noStrike" dirty="0">
                          <a:solidFill>
                            <a:srgbClr val="000000"/>
                          </a:solidFill>
                          <a:effectLst/>
                        </a:rPr>
                        <a:t>80</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dirty="0">
                          <a:solidFill>
                            <a:srgbClr val="000000"/>
                          </a:solidFill>
                          <a:effectLst/>
                        </a:rPr>
                        <a:t>128</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0.49</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524159871"/>
                  </a:ext>
                </a:extLst>
              </a:tr>
              <a:tr h="219408">
                <a:tc>
                  <a:txBody>
                    <a:bodyPr/>
                    <a:lstStyle/>
                    <a:p>
                      <a:pPr algn="r" fontAlgn="b"/>
                      <a:r>
                        <a:rPr lang="en-GB" sz="1400" b="1" u="none" strike="noStrike">
                          <a:solidFill>
                            <a:srgbClr val="000000"/>
                          </a:solidFill>
                          <a:effectLst/>
                        </a:rPr>
                        <a:t>90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dirty="0">
                          <a:solidFill>
                            <a:srgbClr val="000000"/>
                          </a:solidFill>
                          <a:effectLst/>
                        </a:rPr>
                        <a:t>144</a:t>
                      </a:r>
                      <a:endParaRPr lang="en-GB" sz="1400" b="1"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0.33</a:t>
                      </a:r>
                      <a:endParaRPr lang="en-GB" sz="1400" b="1"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857252765"/>
                  </a:ext>
                </a:extLst>
              </a:tr>
              <a:tr h="219408">
                <a:tc>
                  <a:txBody>
                    <a:bodyPr/>
                    <a:lstStyle/>
                    <a:p>
                      <a:pPr algn="r" fontAlgn="b"/>
                      <a:r>
                        <a:rPr lang="en-GB" sz="1400" b="1" u="none" strike="noStrike">
                          <a:solidFill>
                            <a:srgbClr val="000000"/>
                          </a:solidFill>
                          <a:effectLst/>
                        </a:rPr>
                        <a:t>100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r" fontAlgn="b"/>
                      <a:r>
                        <a:rPr lang="en-GB" sz="1400" b="1" u="none" strike="noStrike">
                          <a:solidFill>
                            <a:srgbClr val="000000"/>
                          </a:solidFill>
                          <a:effectLst/>
                        </a:rPr>
                        <a:t>160</a:t>
                      </a:r>
                      <a:endParaRPr lang="en-GB" sz="1400" b="1" i="0" u="none" strike="noStrike">
                        <a:solidFill>
                          <a:srgbClr val="000000"/>
                        </a:solidFill>
                        <a:effectLst/>
                        <a:latin typeface="Calibri" panose="020F0502020204030204" pitchFamily="34" charset="0"/>
                      </a:endParaRPr>
                    </a:p>
                  </a:txBody>
                  <a:tcPr marL="7620" marR="7620" marT="7620" marB="0" anchor="b"/>
                </a:tc>
                <a:tc>
                  <a:txBody>
                    <a:bodyPr/>
                    <a:lstStyle/>
                    <a:p>
                      <a:pPr algn="l" fontAlgn="b"/>
                      <a:endParaRPr lang="en-GB" sz="1400" b="1"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482300019"/>
                  </a:ext>
                </a:extLst>
              </a:tr>
            </a:tbl>
          </a:graphicData>
        </a:graphic>
      </p:graphicFrame>
      <p:sp>
        <p:nvSpPr>
          <p:cNvPr id="2" name="TextBox 1">
            <a:extLst>
              <a:ext uri="{FF2B5EF4-FFF2-40B4-BE49-F238E27FC236}">
                <a16:creationId xmlns:a16="http://schemas.microsoft.com/office/drawing/2014/main" id="{5E508A53-8C3F-0BD2-3A87-5537FCE6FB0A}"/>
              </a:ext>
            </a:extLst>
          </p:cNvPr>
          <p:cNvSpPr txBox="1"/>
          <p:nvPr/>
        </p:nvSpPr>
        <p:spPr>
          <a:xfrm>
            <a:off x="328487" y="3011745"/>
            <a:ext cx="3892989" cy="1384995"/>
          </a:xfrm>
          <a:prstGeom prst="rect">
            <a:avLst/>
          </a:prstGeom>
          <a:noFill/>
        </p:spPr>
        <p:txBody>
          <a:bodyPr wrap="none" rtlCol="0">
            <a:spAutoFit/>
          </a:bodyPr>
          <a:lstStyle/>
          <a:p>
            <a:r>
              <a:rPr lang="en-US" sz="2800" dirty="0">
                <a:solidFill>
                  <a:schemeClr val="bg1"/>
                </a:solidFill>
              </a:rPr>
              <a:t>1RM prediction</a:t>
            </a:r>
          </a:p>
          <a:p>
            <a:r>
              <a:rPr lang="en-US" sz="2800" dirty="0">
                <a:solidFill>
                  <a:schemeClr val="bg1"/>
                </a:solidFill>
              </a:rPr>
              <a:t>Deadlift</a:t>
            </a:r>
          </a:p>
          <a:p>
            <a:r>
              <a:rPr lang="en-US" sz="2800" dirty="0">
                <a:solidFill>
                  <a:schemeClr val="bg1"/>
                </a:solidFill>
              </a:rPr>
              <a:t>0.22-0.33 m/s on average</a:t>
            </a:r>
          </a:p>
        </p:txBody>
      </p:sp>
    </p:spTree>
    <p:extLst>
      <p:ext uri="{BB962C8B-B14F-4D97-AF65-F5344CB8AC3E}">
        <p14:creationId xmlns:p14="http://schemas.microsoft.com/office/powerpoint/2010/main" val="1533411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9" name="Content Placeholder 8">
            <a:extLst>
              <a:ext uri="{FF2B5EF4-FFF2-40B4-BE49-F238E27FC236}">
                <a16:creationId xmlns:a16="http://schemas.microsoft.com/office/drawing/2014/main" id="{CC1F2ECE-C490-4D88-2DB5-509AC1602263}"/>
              </a:ext>
            </a:extLst>
          </p:cNvPr>
          <p:cNvGraphicFramePr>
            <a:graphicFrameLocks noGrp="1"/>
          </p:cNvGraphicFramePr>
          <p:nvPr>
            <p:ph idx="1"/>
            <p:extLst>
              <p:ext uri="{D42A27DB-BD31-4B8C-83A1-F6EECF244321}">
                <p14:modId xmlns:p14="http://schemas.microsoft.com/office/powerpoint/2010/main" val="2277480221"/>
              </p:ext>
            </p:extLst>
          </p:nvPr>
        </p:nvGraphicFramePr>
        <p:xfrm>
          <a:off x="4203471" y="228599"/>
          <a:ext cx="7581090" cy="1040362"/>
        </p:xfrm>
        <a:graphic>
          <a:graphicData uri="http://schemas.openxmlformats.org/drawingml/2006/table">
            <a:tbl>
              <a:tblPr firstRow="1" firstCol="1" bandRow="1">
                <a:tableStyleId>{69C7853C-536D-4A76-A0AE-DD22124D55A5}</a:tableStyleId>
              </a:tblPr>
              <a:tblGrid>
                <a:gridCol w="1784280">
                  <a:extLst>
                    <a:ext uri="{9D8B030D-6E8A-4147-A177-3AD203B41FA5}">
                      <a16:colId xmlns:a16="http://schemas.microsoft.com/office/drawing/2014/main" val="1556008636"/>
                    </a:ext>
                  </a:extLst>
                </a:gridCol>
                <a:gridCol w="1247819">
                  <a:extLst>
                    <a:ext uri="{9D8B030D-6E8A-4147-A177-3AD203B41FA5}">
                      <a16:colId xmlns:a16="http://schemas.microsoft.com/office/drawing/2014/main" val="3614304242"/>
                    </a:ext>
                  </a:extLst>
                </a:gridCol>
                <a:gridCol w="1516050">
                  <a:extLst>
                    <a:ext uri="{9D8B030D-6E8A-4147-A177-3AD203B41FA5}">
                      <a16:colId xmlns:a16="http://schemas.microsoft.com/office/drawing/2014/main" val="827467573"/>
                    </a:ext>
                  </a:extLst>
                </a:gridCol>
                <a:gridCol w="1516050">
                  <a:extLst>
                    <a:ext uri="{9D8B030D-6E8A-4147-A177-3AD203B41FA5}">
                      <a16:colId xmlns:a16="http://schemas.microsoft.com/office/drawing/2014/main" val="3573555553"/>
                    </a:ext>
                  </a:extLst>
                </a:gridCol>
                <a:gridCol w="1516891">
                  <a:extLst>
                    <a:ext uri="{9D8B030D-6E8A-4147-A177-3AD203B41FA5}">
                      <a16:colId xmlns:a16="http://schemas.microsoft.com/office/drawing/2014/main" val="364327448"/>
                    </a:ext>
                  </a:extLst>
                </a:gridCol>
              </a:tblGrid>
              <a:tr h="262413">
                <a:tc>
                  <a:txBody>
                    <a:bodyPr/>
                    <a:lstStyle/>
                    <a:p>
                      <a:pPr>
                        <a:lnSpc>
                          <a:spcPct val="107000"/>
                        </a:lnSpc>
                        <a:spcAft>
                          <a:spcPts val="800"/>
                        </a:spcAft>
                      </a:pPr>
                      <a:r>
                        <a:rPr lang="en-GB" sz="1200" b="1">
                          <a:solidFill>
                            <a:schemeClr val="tx1"/>
                          </a:solidFill>
                          <a:effectLst/>
                        </a:rPr>
                        <a:t>Exercise</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solidFill>
                            <a:schemeClr val="tx1"/>
                          </a:solidFill>
                          <a:effectLst/>
                        </a:rPr>
                        <a:t>Sets</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solidFill>
                            <a:schemeClr val="tx1"/>
                          </a:solidFill>
                          <a:effectLst/>
                        </a:rPr>
                        <a:t>Reps</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a:solidFill>
                            <a:schemeClr val="tx1"/>
                          </a:solidFill>
                          <a:effectLst/>
                        </a:rPr>
                        <a:t>Load</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b="1" dirty="0">
                          <a:solidFill>
                            <a:schemeClr val="tx1"/>
                          </a:solidFill>
                          <a:effectLst/>
                        </a:rPr>
                        <a:t>Recovery (s)</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39592347"/>
                  </a:ext>
                </a:extLst>
              </a:tr>
              <a:tr h="262413">
                <a:tc>
                  <a:txBody>
                    <a:bodyPr/>
                    <a:lstStyle/>
                    <a:p>
                      <a:pPr>
                        <a:lnSpc>
                          <a:spcPct val="107000"/>
                        </a:lnSpc>
                        <a:spcAft>
                          <a:spcPts val="800"/>
                        </a:spcAft>
                      </a:pPr>
                      <a:r>
                        <a:rPr lang="en-GB" sz="1200" b="0" dirty="0">
                          <a:solidFill>
                            <a:srgbClr val="000000"/>
                          </a:solidFill>
                          <a:effectLst/>
                        </a:rPr>
                        <a:t>Hanging scap pull</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solidFill>
                            <a:srgbClr val="000000"/>
                          </a:solidFill>
                          <a:effectLst/>
                        </a:rPr>
                        <a:t>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solidFill>
                            <a:srgbClr val="000000"/>
                          </a:solidFill>
                          <a:effectLst/>
                        </a:rPr>
                        <a:t>5-10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solidFill>
                            <a:srgbClr val="000000"/>
                          </a:solidFill>
                          <a:effectLst/>
                        </a:rPr>
                        <a:t>Bodyweight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solidFill>
                            <a:srgbClr val="000000"/>
                          </a:solidFill>
                          <a:effectLst/>
                        </a:rPr>
                        <a:t>60s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57460929"/>
                  </a:ext>
                </a:extLst>
              </a:tr>
              <a:tr h="262413">
                <a:tc>
                  <a:txBody>
                    <a:bodyPr/>
                    <a:lstStyle/>
                    <a:p>
                      <a:pPr>
                        <a:lnSpc>
                          <a:spcPct val="107000"/>
                        </a:lnSpc>
                        <a:spcAft>
                          <a:spcPts val="800"/>
                        </a:spcAft>
                      </a:pPr>
                      <a:r>
                        <a:rPr lang="en-GB" sz="1200" b="0">
                          <a:effectLst/>
                        </a:rPr>
                        <a:t>Band unilateral fly</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effectLst/>
                        </a:rPr>
                        <a:t>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effectLst/>
                        </a:rPr>
                        <a:t>15-20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effectLst/>
                        </a:rPr>
                        <a:t>Band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45s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76943259"/>
                  </a:ext>
                </a:extLst>
              </a:tr>
              <a:tr h="253123">
                <a:tc>
                  <a:txBody>
                    <a:bodyPr/>
                    <a:lstStyle/>
                    <a:p>
                      <a:pPr>
                        <a:lnSpc>
                          <a:spcPct val="107000"/>
                        </a:lnSpc>
                        <a:spcAft>
                          <a:spcPts val="800"/>
                        </a:spcAft>
                      </a:pPr>
                      <a:r>
                        <a:rPr lang="en-GB" sz="1200" b="0" dirty="0">
                          <a:solidFill>
                            <a:srgbClr val="000000"/>
                          </a:solidFill>
                          <a:effectLst/>
                        </a:rPr>
                        <a:t>Overhead ball slam</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solidFill>
                            <a:srgbClr val="000000"/>
                          </a:solidFill>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a:solidFill>
                            <a:srgbClr val="000000"/>
                          </a:solidFill>
                          <a:effectLst/>
                        </a:rPr>
                        <a:t>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solidFill>
                            <a:srgbClr val="000000"/>
                          </a:solidFill>
                          <a:effectLst/>
                        </a:rPr>
                        <a:t>3-5kg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41247950"/>
                  </a:ext>
                </a:extLst>
              </a:tr>
            </a:tbl>
          </a:graphicData>
        </a:graphic>
      </p:graphicFrame>
      <p:graphicFrame>
        <p:nvGraphicFramePr>
          <p:cNvPr id="11" name="Table 10">
            <a:extLst>
              <a:ext uri="{FF2B5EF4-FFF2-40B4-BE49-F238E27FC236}">
                <a16:creationId xmlns:a16="http://schemas.microsoft.com/office/drawing/2014/main" id="{4F7EB23A-93FA-F2D4-9B3A-9D4F657B9DE3}"/>
              </a:ext>
            </a:extLst>
          </p:cNvPr>
          <p:cNvGraphicFramePr>
            <a:graphicFrameLocks noGrp="1"/>
          </p:cNvGraphicFramePr>
          <p:nvPr>
            <p:extLst>
              <p:ext uri="{D42A27DB-BD31-4B8C-83A1-F6EECF244321}">
                <p14:modId xmlns:p14="http://schemas.microsoft.com/office/powerpoint/2010/main" val="4214722262"/>
              </p:ext>
            </p:extLst>
          </p:nvPr>
        </p:nvGraphicFramePr>
        <p:xfrm>
          <a:off x="4203471" y="1438247"/>
          <a:ext cx="7581092" cy="5191154"/>
        </p:xfrm>
        <a:graphic>
          <a:graphicData uri="http://schemas.openxmlformats.org/drawingml/2006/table">
            <a:tbl>
              <a:tblPr firstRow="1" firstCol="1" bandRow="1">
                <a:tableStyleId>{69C7853C-536D-4A76-A0AE-DD22124D55A5}</a:tableStyleId>
              </a:tblPr>
              <a:tblGrid>
                <a:gridCol w="1961864">
                  <a:extLst>
                    <a:ext uri="{9D8B030D-6E8A-4147-A177-3AD203B41FA5}">
                      <a16:colId xmlns:a16="http://schemas.microsoft.com/office/drawing/2014/main" val="2678747702"/>
                    </a:ext>
                  </a:extLst>
                </a:gridCol>
                <a:gridCol w="792292">
                  <a:extLst>
                    <a:ext uri="{9D8B030D-6E8A-4147-A177-3AD203B41FA5}">
                      <a16:colId xmlns:a16="http://schemas.microsoft.com/office/drawing/2014/main" val="3519596506"/>
                    </a:ext>
                  </a:extLst>
                </a:gridCol>
                <a:gridCol w="777201">
                  <a:extLst>
                    <a:ext uri="{9D8B030D-6E8A-4147-A177-3AD203B41FA5}">
                      <a16:colId xmlns:a16="http://schemas.microsoft.com/office/drawing/2014/main" val="2841955459"/>
                    </a:ext>
                  </a:extLst>
                </a:gridCol>
                <a:gridCol w="980933">
                  <a:extLst>
                    <a:ext uri="{9D8B030D-6E8A-4147-A177-3AD203B41FA5}">
                      <a16:colId xmlns:a16="http://schemas.microsoft.com/office/drawing/2014/main" val="4183549093"/>
                    </a:ext>
                  </a:extLst>
                </a:gridCol>
                <a:gridCol w="958296">
                  <a:extLst>
                    <a:ext uri="{9D8B030D-6E8A-4147-A177-3AD203B41FA5}">
                      <a16:colId xmlns:a16="http://schemas.microsoft.com/office/drawing/2014/main" val="2893922784"/>
                    </a:ext>
                  </a:extLst>
                </a:gridCol>
                <a:gridCol w="748237">
                  <a:extLst>
                    <a:ext uri="{9D8B030D-6E8A-4147-A177-3AD203B41FA5}">
                      <a16:colId xmlns:a16="http://schemas.microsoft.com/office/drawing/2014/main" val="3487832015"/>
                    </a:ext>
                  </a:extLst>
                </a:gridCol>
                <a:gridCol w="1362269">
                  <a:extLst>
                    <a:ext uri="{9D8B030D-6E8A-4147-A177-3AD203B41FA5}">
                      <a16:colId xmlns:a16="http://schemas.microsoft.com/office/drawing/2014/main" val="2074415429"/>
                    </a:ext>
                  </a:extLst>
                </a:gridCol>
              </a:tblGrid>
              <a:tr h="167176">
                <a:tc>
                  <a:txBody>
                    <a:bodyPr/>
                    <a:lstStyle/>
                    <a:p>
                      <a:pPr>
                        <a:lnSpc>
                          <a:spcPct val="107000"/>
                        </a:lnSpc>
                        <a:spcAft>
                          <a:spcPts val="800"/>
                        </a:spcAft>
                      </a:pPr>
                      <a:r>
                        <a:rPr lang="en-GB" sz="1200" b="1">
                          <a:solidFill>
                            <a:schemeClr val="tx1"/>
                          </a:solidFill>
                          <a:effectLst/>
                        </a:rPr>
                        <a:t>Exercise</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rowSpan="2">
                  <a:txBody>
                    <a:bodyPr/>
                    <a:lstStyle/>
                    <a:p>
                      <a:pPr>
                        <a:lnSpc>
                          <a:spcPct val="107000"/>
                        </a:lnSpc>
                        <a:spcAft>
                          <a:spcPts val="800"/>
                        </a:spcAft>
                      </a:pPr>
                      <a:r>
                        <a:rPr lang="en-GB" sz="1200" b="1">
                          <a:solidFill>
                            <a:schemeClr val="tx1"/>
                          </a:solidFill>
                          <a:effectLst/>
                        </a:rPr>
                        <a:t>Sets</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rowSpan="2">
                  <a:txBody>
                    <a:bodyPr/>
                    <a:lstStyle/>
                    <a:p>
                      <a:pPr>
                        <a:lnSpc>
                          <a:spcPct val="107000"/>
                        </a:lnSpc>
                        <a:spcAft>
                          <a:spcPts val="800"/>
                        </a:spcAft>
                      </a:pPr>
                      <a:r>
                        <a:rPr lang="en-GB" sz="1200" b="1">
                          <a:solidFill>
                            <a:schemeClr val="tx1"/>
                          </a:solidFill>
                          <a:effectLst/>
                        </a:rPr>
                        <a:t>Reps</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gridSpan="3">
                  <a:txBody>
                    <a:bodyPr/>
                    <a:lstStyle/>
                    <a:p>
                      <a:pPr>
                        <a:lnSpc>
                          <a:spcPct val="107000"/>
                        </a:lnSpc>
                        <a:spcAft>
                          <a:spcPts val="800"/>
                        </a:spcAft>
                      </a:pPr>
                      <a:r>
                        <a:rPr lang="en-GB" sz="1200" b="1">
                          <a:solidFill>
                            <a:schemeClr val="tx1"/>
                          </a:solidFill>
                          <a:effectLst/>
                        </a:rPr>
                        <a:t>Load</a:t>
                      </a:r>
                      <a:endParaRPr lang="en-GB" sz="12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hMerge="1">
                  <a:txBody>
                    <a:bodyPr/>
                    <a:lstStyle/>
                    <a:p>
                      <a:endParaRPr lang="en-GB"/>
                    </a:p>
                  </a:txBody>
                  <a:tcPr/>
                </a:tc>
                <a:tc hMerge="1">
                  <a:txBody>
                    <a:bodyPr/>
                    <a:lstStyle/>
                    <a:p>
                      <a:endParaRPr lang="en-GB"/>
                    </a:p>
                  </a:txBody>
                  <a:tcPr/>
                </a:tc>
                <a:tc rowSpan="2">
                  <a:txBody>
                    <a:bodyPr/>
                    <a:lstStyle/>
                    <a:p>
                      <a:pPr>
                        <a:lnSpc>
                          <a:spcPct val="107000"/>
                        </a:lnSpc>
                        <a:spcAft>
                          <a:spcPts val="800"/>
                        </a:spcAft>
                      </a:pPr>
                      <a:r>
                        <a:rPr lang="en-GB" sz="1200" b="1" dirty="0">
                          <a:solidFill>
                            <a:schemeClr val="tx1"/>
                          </a:solidFill>
                          <a:effectLst/>
                        </a:rPr>
                        <a:t>Recovery (s)</a:t>
                      </a:r>
                      <a:endParaRPr lang="en-GB" sz="1200" dirty="0">
                        <a:solidFill>
                          <a:schemeClr val="tx1"/>
                        </a:solidFill>
                        <a:effectLst/>
                      </a:endParaRPr>
                    </a:p>
                    <a:p>
                      <a:pPr>
                        <a:lnSpc>
                          <a:spcPct val="107000"/>
                        </a:lnSpc>
                        <a:spcAft>
                          <a:spcPts val="800"/>
                        </a:spcAft>
                      </a:pP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486915906"/>
                  </a:ext>
                </a:extLst>
              </a:tr>
              <a:tr h="265689">
                <a:tc>
                  <a:txBody>
                    <a:bodyPr/>
                    <a:lstStyle/>
                    <a:p>
                      <a:pPr>
                        <a:lnSpc>
                          <a:spcPct val="107000"/>
                        </a:lnSpc>
                        <a:spcAft>
                          <a:spcPts val="800"/>
                        </a:spcAft>
                      </a:pPr>
                      <a:r>
                        <a:rPr lang="en-GB" sz="1200" b="1" dirty="0">
                          <a:solidFill>
                            <a:srgbClr val="000000"/>
                          </a:solidFill>
                          <a:effectLst/>
                        </a:rPr>
                        <a:t>Week 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vMerge="1">
                  <a:txBody>
                    <a:bodyPr/>
                    <a:lstStyle/>
                    <a:p>
                      <a:endParaRPr lang="en-GB"/>
                    </a:p>
                  </a:txBody>
                  <a:tcPr/>
                </a:tc>
                <a:tc vMerge="1">
                  <a:txBody>
                    <a:bodyPr/>
                    <a:lstStyle/>
                    <a:p>
                      <a:endParaRPr lang="en-GB"/>
                    </a:p>
                  </a:txBody>
                  <a:tcPr/>
                </a:tc>
                <a:tc>
                  <a:txBody>
                    <a:bodyPr/>
                    <a:lstStyle/>
                    <a:p>
                      <a:pPr>
                        <a:lnSpc>
                          <a:spcPct val="107000"/>
                        </a:lnSpc>
                        <a:spcAft>
                          <a:spcPts val="800"/>
                        </a:spcAft>
                      </a:pPr>
                      <a:r>
                        <a:rPr lang="en-GB" sz="1200" b="1">
                          <a:solidFill>
                            <a:srgbClr val="000000"/>
                          </a:solidFill>
                          <a:effectLst/>
                        </a:rPr>
                        <a:t>% 1RM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b="1">
                          <a:solidFill>
                            <a:srgbClr val="000000"/>
                          </a:solidFill>
                          <a:effectLst/>
                        </a:rPr>
                        <a:t>RPE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b="1" dirty="0">
                          <a:solidFill>
                            <a:srgbClr val="000000"/>
                          </a:solidFill>
                          <a:effectLst/>
                        </a:rPr>
                        <a:t>RIR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vMerge="1">
                  <a:txBody>
                    <a:bodyPr/>
                    <a:lstStyle/>
                    <a:p>
                      <a:endParaRPr lang="en-GB"/>
                    </a:p>
                  </a:txBody>
                  <a:tcPr/>
                </a:tc>
                <a:extLst>
                  <a:ext uri="{0D108BD9-81ED-4DB2-BD59-A6C34878D82A}">
                    <a16:rowId xmlns:a16="http://schemas.microsoft.com/office/drawing/2014/main" val="4138143556"/>
                  </a:ext>
                </a:extLst>
              </a:tr>
              <a:tr h="167176">
                <a:tc>
                  <a:txBody>
                    <a:bodyPr/>
                    <a:lstStyle/>
                    <a:p>
                      <a:pPr>
                        <a:lnSpc>
                          <a:spcPct val="107000"/>
                        </a:lnSpc>
                        <a:spcAft>
                          <a:spcPts val="800"/>
                        </a:spcAft>
                      </a:pPr>
                      <a:r>
                        <a:rPr lang="en-GB" sz="1200" b="0">
                          <a:effectLst/>
                        </a:rPr>
                        <a:t>Bench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75-80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180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1254115236"/>
                  </a:ext>
                </a:extLst>
              </a:tr>
              <a:tr h="167176">
                <a:tc>
                  <a:txBody>
                    <a:bodyPr/>
                    <a:lstStyle/>
                    <a:p>
                      <a:pPr>
                        <a:lnSpc>
                          <a:spcPct val="107000"/>
                        </a:lnSpc>
                        <a:spcAft>
                          <a:spcPts val="800"/>
                        </a:spcAft>
                      </a:pPr>
                      <a:r>
                        <a:rPr lang="en-GB" sz="1200" b="0">
                          <a:solidFill>
                            <a:srgbClr val="000000"/>
                          </a:solidFill>
                          <a:effectLst/>
                        </a:rPr>
                        <a:t>Incline DB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8-12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70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120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651013945"/>
                  </a:ext>
                </a:extLst>
              </a:tr>
              <a:tr h="167176">
                <a:tc>
                  <a:txBody>
                    <a:bodyPr/>
                    <a:lstStyle/>
                    <a:p>
                      <a:pPr>
                        <a:lnSpc>
                          <a:spcPct val="107000"/>
                        </a:lnSpc>
                        <a:spcAft>
                          <a:spcPts val="800"/>
                        </a:spcAft>
                      </a:pPr>
                      <a:r>
                        <a:rPr lang="en-GB" sz="1200" b="0">
                          <a:effectLst/>
                        </a:rPr>
                        <a:t>Bent over DB raise</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60-90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1937798693"/>
                  </a:ext>
                </a:extLst>
              </a:tr>
              <a:tr h="231144">
                <a:tc>
                  <a:txBody>
                    <a:bodyPr/>
                    <a:lstStyle/>
                    <a:p>
                      <a:pPr>
                        <a:lnSpc>
                          <a:spcPct val="107000"/>
                        </a:lnSpc>
                        <a:spcAft>
                          <a:spcPts val="800"/>
                        </a:spcAft>
                      </a:pPr>
                      <a:r>
                        <a:rPr lang="en-GB" sz="1200" b="0">
                          <a:solidFill>
                            <a:srgbClr val="000000"/>
                          </a:solidFill>
                          <a:effectLst/>
                        </a:rPr>
                        <a:t>Seated DB external rotation</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15-20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60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892986494"/>
                  </a:ext>
                </a:extLst>
              </a:tr>
              <a:tr h="238630">
                <a:tc>
                  <a:txBody>
                    <a:bodyPr/>
                    <a:lstStyle/>
                    <a:p>
                      <a:pPr>
                        <a:lnSpc>
                          <a:spcPct val="107000"/>
                        </a:lnSpc>
                        <a:spcAft>
                          <a:spcPts val="800"/>
                        </a:spcAft>
                      </a:pPr>
                      <a:r>
                        <a:rPr lang="en-GB" sz="1200" b="0" dirty="0">
                          <a:effectLst/>
                        </a:rPr>
                        <a:t>TRX bi-lateral pec stretch</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30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572963185"/>
                  </a:ext>
                </a:extLst>
              </a:tr>
              <a:tr h="167176">
                <a:tc>
                  <a:txBody>
                    <a:bodyPr/>
                    <a:lstStyle/>
                    <a:p>
                      <a:pPr>
                        <a:lnSpc>
                          <a:spcPct val="107000"/>
                        </a:lnSpc>
                        <a:spcAft>
                          <a:spcPts val="800"/>
                        </a:spcAft>
                      </a:pPr>
                      <a:r>
                        <a:rPr lang="en-GB" sz="1200" b="1">
                          <a:solidFill>
                            <a:srgbClr val="000000"/>
                          </a:solidFill>
                          <a:effectLst/>
                        </a:rPr>
                        <a:t>Week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456997692"/>
                  </a:ext>
                </a:extLst>
              </a:tr>
              <a:tr h="167176">
                <a:tc>
                  <a:txBody>
                    <a:bodyPr/>
                    <a:lstStyle/>
                    <a:p>
                      <a:pPr>
                        <a:lnSpc>
                          <a:spcPct val="107000"/>
                        </a:lnSpc>
                        <a:spcAft>
                          <a:spcPts val="800"/>
                        </a:spcAft>
                      </a:pPr>
                      <a:r>
                        <a:rPr lang="en-GB" sz="1200" b="0">
                          <a:effectLst/>
                        </a:rPr>
                        <a:t>Bench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3-4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dirty="0">
                          <a:effectLst/>
                        </a:rPr>
                        <a:t>80-85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dirty="0">
                          <a:effectLst/>
                        </a:rPr>
                        <a:t>8-9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180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663612653"/>
                  </a:ext>
                </a:extLst>
              </a:tr>
              <a:tr h="167176">
                <a:tc>
                  <a:txBody>
                    <a:bodyPr/>
                    <a:lstStyle/>
                    <a:p>
                      <a:pPr>
                        <a:lnSpc>
                          <a:spcPct val="107000"/>
                        </a:lnSpc>
                        <a:spcAft>
                          <a:spcPts val="800"/>
                        </a:spcAft>
                      </a:pPr>
                      <a:r>
                        <a:rPr lang="en-GB" sz="1200" b="0">
                          <a:solidFill>
                            <a:srgbClr val="000000"/>
                          </a:solidFill>
                          <a:effectLst/>
                        </a:rPr>
                        <a:t>Incline DB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8-12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75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8-9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120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1483228040"/>
                  </a:ext>
                </a:extLst>
              </a:tr>
              <a:tr h="167176">
                <a:tc>
                  <a:txBody>
                    <a:bodyPr/>
                    <a:lstStyle/>
                    <a:p>
                      <a:pPr>
                        <a:lnSpc>
                          <a:spcPct val="107000"/>
                        </a:lnSpc>
                        <a:spcAft>
                          <a:spcPts val="800"/>
                        </a:spcAft>
                      </a:pPr>
                      <a:r>
                        <a:rPr lang="en-GB" sz="1200" b="0">
                          <a:effectLst/>
                        </a:rPr>
                        <a:t>Bent over DB raise</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60-90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264078753"/>
                  </a:ext>
                </a:extLst>
              </a:tr>
              <a:tr h="231144">
                <a:tc>
                  <a:txBody>
                    <a:bodyPr/>
                    <a:lstStyle/>
                    <a:p>
                      <a:pPr>
                        <a:lnSpc>
                          <a:spcPct val="107000"/>
                        </a:lnSpc>
                        <a:spcAft>
                          <a:spcPts val="800"/>
                        </a:spcAft>
                      </a:pPr>
                      <a:r>
                        <a:rPr lang="en-GB" sz="1200" b="0">
                          <a:solidFill>
                            <a:srgbClr val="000000"/>
                          </a:solidFill>
                          <a:effectLst/>
                        </a:rPr>
                        <a:t>Seated DB external rotation</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15-20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60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147387550"/>
                  </a:ext>
                </a:extLst>
              </a:tr>
              <a:tr h="231144">
                <a:tc>
                  <a:txBody>
                    <a:bodyPr/>
                    <a:lstStyle/>
                    <a:p>
                      <a:pPr>
                        <a:lnSpc>
                          <a:spcPct val="107000"/>
                        </a:lnSpc>
                        <a:spcAft>
                          <a:spcPts val="800"/>
                        </a:spcAft>
                      </a:pPr>
                      <a:r>
                        <a:rPr lang="en-GB" sz="1200" b="0" dirty="0">
                          <a:effectLst/>
                        </a:rPr>
                        <a:t>TRX bi-lateral pec stretch</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30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1583562287"/>
                  </a:ext>
                </a:extLst>
              </a:tr>
              <a:tr h="167176">
                <a:tc>
                  <a:txBody>
                    <a:bodyPr/>
                    <a:lstStyle/>
                    <a:p>
                      <a:pPr>
                        <a:lnSpc>
                          <a:spcPct val="107000"/>
                        </a:lnSpc>
                        <a:spcAft>
                          <a:spcPts val="800"/>
                        </a:spcAft>
                      </a:pPr>
                      <a:r>
                        <a:rPr lang="en-GB" sz="1200" b="1">
                          <a:solidFill>
                            <a:srgbClr val="000000"/>
                          </a:solidFill>
                          <a:effectLst/>
                        </a:rPr>
                        <a:t>Week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104809738"/>
                  </a:ext>
                </a:extLst>
              </a:tr>
              <a:tr h="167176">
                <a:tc>
                  <a:txBody>
                    <a:bodyPr/>
                    <a:lstStyle/>
                    <a:p>
                      <a:pPr>
                        <a:lnSpc>
                          <a:spcPct val="107000"/>
                        </a:lnSpc>
                        <a:spcAft>
                          <a:spcPts val="800"/>
                        </a:spcAft>
                      </a:pPr>
                      <a:r>
                        <a:rPr lang="en-GB" sz="1200" b="0">
                          <a:effectLst/>
                        </a:rPr>
                        <a:t>Bench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8-10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dirty="0">
                          <a:effectLst/>
                        </a:rPr>
                        <a:t>95-100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180-240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786179443"/>
                  </a:ext>
                </a:extLst>
              </a:tr>
              <a:tr h="167176">
                <a:tc>
                  <a:txBody>
                    <a:bodyPr/>
                    <a:lstStyle/>
                    <a:p>
                      <a:pPr>
                        <a:lnSpc>
                          <a:spcPct val="107000"/>
                        </a:lnSpc>
                        <a:spcAft>
                          <a:spcPts val="800"/>
                        </a:spcAft>
                      </a:pPr>
                      <a:r>
                        <a:rPr lang="en-GB" sz="1200" b="0">
                          <a:solidFill>
                            <a:srgbClr val="000000"/>
                          </a:solidFill>
                          <a:effectLst/>
                        </a:rPr>
                        <a:t>Bent over DB raise</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90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955301159"/>
                  </a:ext>
                </a:extLst>
              </a:tr>
              <a:tr h="231144">
                <a:tc>
                  <a:txBody>
                    <a:bodyPr/>
                    <a:lstStyle/>
                    <a:p>
                      <a:pPr>
                        <a:lnSpc>
                          <a:spcPct val="107000"/>
                        </a:lnSpc>
                        <a:spcAft>
                          <a:spcPts val="800"/>
                        </a:spcAft>
                      </a:pPr>
                      <a:r>
                        <a:rPr lang="en-GB" sz="1200" b="0">
                          <a:effectLst/>
                        </a:rPr>
                        <a:t>Seated DB external rotation</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22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15-20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943805476"/>
                  </a:ext>
                </a:extLst>
              </a:tr>
              <a:tr h="231144">
                <a:tc>
                  <a:txBody>
                    <a:bodyPr/>
                    <a:lstStyle/>
                    <a:p>
                      <a:pPr>
                        <a:lnSpc>
                          <a:spcPct val="107000"/>
                        </a:lnSpc>
                        <a:spcAft>
                          <a:spcPts val="800"/>
                        </a:spcAft>
                      </a:pPr>
                      <a:r>
                        <a:rPr lang="en-GB" sz="1200" b="0" dirty="0">
                          <a:solidFill>
                            <a:srgbClr val="000000"/>
                          </a:solidFill>
                          <a:effectLst/>
                        </a:rPr>
                        <a:t>TRX bi-lateral pec stretch</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60s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030882391"/>
                  </a:ext>
                </a:extLst>
              </a:tr>
              <a:tr h="167176">
                <a:tc>
                  <a:txBody>
                    <a:bodyPr/>
                    <a:lstStyle/>
                    <a:p>
                      <a:pPr>
                        <a:lnSpc>
                          <a:spcPct val="107000"/>
                        </a:lnSpc>
                        <a:spcAft>
                          <a:spcPts val="800"/>
                        </a:spcAft>
                      </a:pPr>
                      <a:r>
                        <a:rPr lang="en-GB" sz="1200" b="1">
                          <a:effectLst/>
                        </a:rPr>
                        <a:t>Week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813253893"/>
                  </a:ext>
                </a:extLst>
              </a:tr>
              <a:tr h="167176">
                <a:tc>
                  <a:txBody>
                    <a:bodyPr/>
                    <a:lstStyle/>
                    <a:p>
                      <a:pPr>
                        <a:lnSpc>
                          <a:spcPct val="107000"/>
                        </a:lnSpc>
                        <a:spcAft>
                          <a:spcPts val="800"/>
                        </a:spcAft>
                      </a:pPr>
                      <a:r>
                        <a:rPr lang="en-GB" sz="1200" b="0">
                          <a:solidFill>
                            <a:srgbClr val="000000"/>
                          </a:solidFill>
                          <a:effectLst/>
                        </a:rPr>
                        <a:t>Flat DB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70-75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dirty="0">
                          <a:solidFill>
                            <a:srgbClr val="000000"/>
                          </a:solidFill>
                          <a:effectLst/>
                        </a:rPr>
                        <a:t>120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1533187964"/>
                  </a:ext>
                </a:extLst>
              </a:tr>
              <a:tr h="231144">
                <a:tc>
                  <a:txBody>
                    <a:bodyPr/>
                    <a:lstStyle/>
                    <a:p>
                      <a:pPr>
                        <a:lnSpc>
                          <a:spcPct val="107000"/>
                        </a:lnSpc>
                        <a:spcAft>
                          <a:spcPts val="800"/>
                        </a:spcAft>
                      </a:pPr>
                      <a:r>
                        <a:rPr lang="en-GB" sz="1200" b="0">
                          <a:effectLst/>
                        </a:rPr>
                        <a:t>Landmine split stance press</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60-90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396347419"/>
                  </a:ext>
                </a:extLst>
              </a:tr>
              <a:tr h="167176">
                <a:tc>
                  <a:txBody>
                    <a:bodyPr/>
                    <a:lstStyle/>
                    <a:p>
                      <a:pPr>
                        <a:lnSpc>
                          <a:spcPct val="107000"/>
                        </a:lnSpc>
                        <a:spcAft>
                          <a:spcPts val="800"/>
                        </a:spcAft>
                      </a:pPr>
                      <a:r>
                        <a:rPr lang="en-GB" sz="1200" b="0">
                          <a:solidFill>
                            <a:srgbClr val="000000"/>
                          </a:solidFill>
                          <a:effectLst/>
                        </a:rPr>
                        <a:t>KB pull over</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7-8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60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2624089365"/>
                  </a:ext>
                </a:extLst>
              </a:tr>
              <a:tr h="167176">
                <a:tc>
                  <a:txBody>
                    <a:bodyPr/>
                    <a:lstStyle/>
                    <a:p>
                      <a:pPr>
                        <a:lnSpc>
                          <a:spcPct val="107000"/>
                        </a:lnSpc>
                        <a:spcAft>
                          <a:spcPts val="800"/>
                        </a:spcAft>
                      </a:pPr>
                      <a:r>
                        <a:rPr lang="en-GB" sz="1200" b="0">
                          <a:effectLst/>
                        </a:rPr>
                        <a:t>Bent over DB raise</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10-15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7-8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31160976"/>
                  </a:ext>
                </a:extLst>
              </a:tr>
              <a:tr h="231144">
                <a:tc>
                  <a:txBody>
                    <a:bodyPr/>
                    <a:lstStyle/>
                    <a:p>
                      <a:pPr>
                        <a:lnSpc>
                          <a:spcPct val="107000"/>
                        </a:lnSpc>
                        <a:spcAft>
                          <a:spcPts val="800"/>
                        </a:spcAft>
                      </a:pPr>
                      <a:r>
                        <a:rPr lang="en-GB" sz="1200" b="0">
                          <a:solidFill>
                            <a:srgbClr val="000000"/>
                          </a:solidFill>
                          <a:effectLst/>
                        </a:rPr>
                        <a:t>Seated DB external rotation</a:t>
                      </a:r>
                      <a:endParaRPr lang="en-GB" sz="1200" b="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15-20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solidFill>
                            <a:srgbClr val="000000"/>
                          </a:solidFill>
                          <a:effectLst/>
                        </a:rPr>
                        <a:t>60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595854584"/>
                  </a:ext>
                </a:extLst>
              </a:tr>
              <a:tr h="231144">
                <a:tc>
                  <a:txBody>
                    <a:bodyPr/>
                    <a:lstStyle/>
                    <a:p>
                      <a:pPr>
                        <a:lnSpc>
                          <a:spcPct val="107000"/>
                        </a:lnSpc>
                        <a:spcAft>
                          <a:spcPts val="800"/>
                        </a:spcAft>
                      </a:pPr>
                      <a:r>
                        <a:rPr lang="en-GB" sz="1200" b="0" dirty="0">
                          <a:effectLst/>
                        </a:rPr>
                        <a:t>TRX bi-lateral pec stretch</a:t>
                      </a:r>
                      <a:endParaRPr lang="en-GB" sz="1200" b="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60s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tc>
                  <a:txBody>
                    <a:bodyPr/>
                    <a:lstStyle/>
                    <a:p>
                      <a:pPr>
                        <a:lnSpc>
                          <a:spcPct val="107000"/>
                        </a:lnSpc>
                        <a:spcAft>
                          <a:spcPts val="800"/>
                        </a:spcAft>
                      </a:pPr>
                      <a:r>
                        <a:rPr lang="en-GB" sz="1200" dirty="0">
                          <a:effectLst/>
                        </a:rPr>
                        <a:t>30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49651" marR="49651" marT="0" marB="0"/>
                </a:tc>
                <a:extLst>
                  <a:ext uri="{0D108BD9-81ED-4DB2-BD59-A6C34878D82A}">
                    <a16:rowId xmlns:a16="http://schemas.microsoft.com/office/drawing/2014/main" val="3080941679"/>
                  </a:ext>
                </a:extLst>
              </a:tr>
            </a:tbl>
          </a:graphicData>
        </a:graphic>
      </p:graphicFrame>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407439" y="560458"/>
            <a:ext cx="3478791" cy="3785652"/>
          </a:xfrm>
          <a:prstGeom prst="rect">
            <a:avLst/>
          </a:prstGeom>
          <a:noFill/>
        </p:spPr>
        <p:txBody>
          <a:bodyPr wrap="square" rtlCol="0">
            <a:spAutoFit/>
          </a:bodyPr>
          <a:lstStyle/>
          <a:p>
            <a:r>
              <a:rPr lang="en-GB" sz="6000" dirty="0">
                <a:solidFill>
                  <a:schemeClr val="bg2"/>
                </a:solidFill>
              </a:rPr>
              <a:t>Session 1</a:t>
            </a:r>
          </a:p>
          <a:p>
            <a:r>
              <a:rPr lang="en-GB" sz="6000" dirty="0">
                <a:solidFill>
                  <a:schemeClr val="bg2"/>
                </a:solidFill>
              </a:rPr>
              <a:t>Bench press #1</a:t>
            </a:r>
          </a:p>
          <a:p>
            <a:r>
              <a:rPr lang="en-GB" sz="6000" dirty="0">
                <a:solidFill>
                  <a:schemeClr val="bg2"/>
                </a:solidFill>
              </a:rPr>
              <a:t>PBT</a:t>
            </a:r>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0DCCD569-BCD5-E349-036E-AF56A393CF04}"/>
                  </a:ext>
                </a:extLst>
              </p14:cNvPr>
              <p14:cNvContentPartPr/>
              <p14:nvPr/>
            </p14:nvContentPartPr>
            <p14:xfrm>
              <a:off x="6959520" y="4413240"/>
              <a:ext cx="1778400" cy="76680"/>
            </p14:xfrm>
          </p:contentPart>
        </mc:Choice>
        <mc:Fallback>
          <p:pic>
            <p:nvPicPr>
              <p:cNvPr id="2" name="Ink 1">
                <a:extLst>
                  <a:ext uri="{FF2B5EF4-FFF2-40B4-BE49-F238E27FC236}">
                    <a16:creationId xmlns:a16="http://schemas.microsoft.com/office/drawing/2014/main" id="{0DCCD569-BCD5-E349-036E-AF56A393CF04}"/>
                  </a:ext>
                </a:extLst>
              </p:cNvPr>
              <p:cNvPicPr/>
              <p:nvPr/>
            </p:nvPicPr>
            <p:blipFill>
              <a:blip r:embed="rId4"/>
              <a:stretch>
                <a:fillRect/>
              </a:stretch>
            </p:blipFill>
            <p:spPr>
              <a:xfrm>
                <a:off x="6943680" y="4349880"/>
                <a:ext cx="1809720" cy="2034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C65CA08E-539E-A11C-33A2-B6A7862D50C0}"/>
                  </a:ext>
                </a:extLst>
              </p14:cNvPr>
              <p14:cNvContentPartPr/>
              <p14:nvPr/>
            </p14:nvContentPartPr>
            <p14:xfrm>
              <a:off x="8724960" y="1695600"/>
              <a:ext cx="1352880" cy="82800"/>
            </p14:xfrm>
          </p:contentPart>
        </mc:Choice>
        <mc:Fallback>
          <p:pic>
            <p:nvPicPr>
              <p:cNvPr id="3" name="Ink 2">
                <a:extLst>
                  <a:ext uri="{FF2B5EF4-FFF2-40B4-BE49-F238E27FC236}">
                    <a16:creationId xmlns:a16="http://schemas.microsoft.com/office/drawing/2014/main" id="{C65CA08E-539E-A11C-33A2-B6A7862D50C0}"/>
                  </a:ext>
                </a:extLst>
              </p:cNvPr>
              <p:cNvPicPr/>
              <p:nvPr/>
            </p:nvPicPr>
            <p:blipFill>
              <a:blip r:embed="rId6"/>
              <a:stretch>
                <a:fillRect/>
              </a:stretch>
            </p:blipFill>
            <p:spPr>
              <a:xfrm>
                <a:off x="8709120" y="1632240"/>
                <a:ext cx="1384200" cy="209520"/>
              </a:xfrm>
              <a:prstGeom prst="rect">
                <a:avLst/>
              </a:prstGeom>
            </p:spPr>
          </p:pic>
        </mc:Fallback>
      </mc:AlternateContent>
    </p:spTree>
    <p:extLst>
      <p:ext uri="{BB962C8B-B14F-4D97-AF65-F5344CB8AC3E}">
        <p14:creationId xmlns:p14="http://schemas.microsoft.com/office/powerpoint/2010/main" val="3219787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352421" y="688911"/>
            <a:ext cx="3402561" cy="2862322"/>
          </a:xfrm>
          <a:prstGeom prst="rect">
            <a:avLst/>
          </a:prstGeom>
          <a:noFill/>
        </p:spPr>
        <p:txBody>
          <a:bodyPr wrap="square" rtlCol="0">
            <a:spAutoFit/>
          </a:bodyPr>
          <a:lstStyle/>
          <a:p>
            <a:r>
              <a:rPr lang="en-GB" sz="6000" dirty="0">
                <a:solidFill>
                  <a:schemeClr val="bg2"/>
                </a:solidFill>
              </a:rPr>
              <a:t>Session 2</a:t>
            </a:r>
          </a:p>
          <a:p>
            <a:r>
              <a:rPr lang="en-GB" sz="6000" dirty="0">
                <a:solidFill>
                  <a:schemeClr val="bg2"/>
                </a:solidFill>
              </a:rPr>
              <a:t>Dead lift</a:t>
            </a:r>
          </a:p>
          <a:p>
            <a:r>
              <a:rPr lang="en-GB" sz="6000" dirty="0">
                <a:solidFill>
                  <a:schemeClr val="bg2"/>
                </a:solidFill>
              </a:rPr>
              <a:t>PBT  </a:t>
            </a:r>
          </a:p>
        </p:txBody>
      </p:sp>
      <p:graphicFrame>
        <p:nvGraphicFramePr>
          <p:cNvPr id="7" name="Content Placeholder 6">
            <a:extLst>
              <a:ext uri="{FF2B5EF4-FFF2-40B4-BE49-F238E27FC236}">
                <a16:creationId xmlns:a16="http://schemas.microsoft.com/office/drawing/2014/main" id="{2807D417-3A3D-768E-9162-C15D511BBD15}"/>
              </a:ext>
            </a:extLst>
          </p:cNvPr>
          <p:cNvGraphicFramePr>
            <a:graphicFrameLocks noGrp="1"/>
          </p:cNvGraphicFramePr>
          <p:nvPr>
            <p:ph idx="1"/>
            <p:extLst>
              <p:ext uri="{D42A27DB-BD31-4B8C-83A1-F6EECF244321}">
                <p14:modId xmlns:p14="http://schemas.microsoft.com/office/powerpoint/2010/main" val="2305437482"/>
              </p:ext>
            </p:extLst>
          </p:nvPr>
        </p:nvGraphicFramePr>
        <p:xfrm>
          <a:off x="4105877" y="247650"/>
          <a:ext cx="7496032" cy="882523"/>
        </p:xfrm>
        <a:graphic>
          <a:graphicData uri="http://schemas.openxmlformats.org/drawingml/2006/table">
            <a:tbl>
              <a:tblPr firstRow="1" firstCol="1" bandRow="1">
                <a:tableStyleId>{69C7853C-536D-4A76-A0AE-DD22124D55A5}</a:tableStyleId>
              </a:tblPr>
              <a:tblGrid>
                <a:gridCol w="1764261">
                  <a:extLst>
                    <a:ext uri="{9D8B030D-6E8A-4147-A177-3AD203B41FA5}">
                      <a16:colId xmlns:a16="http://schemas.microsoft.com/office/drawing/2014/main" val="2931365989"/>
                    </a:ext>
                  </a:extLst>
                </a:gridCol>
                <a:gridCol w="1233818">
                  <a:extLst>
                    <a:ext uri="{9D8B030D-6E8A-4147-A177-3AD203B41FA5}">
                      <a16:colId xmlns:a16="http://schemas.microsoft.com/office/drawing/2014/main" val="3665477337"/>
                    </a:ext>
                  </a:extLst>
                </a:gridCol>
                <a:gridCol w="1499040">
                  <a:extLst>
                    <a:ext uri="{9D8B030D-6E8A-4147-A177-3AD203B41FA5}">
                      <a16:colId xmlns:a16="http://schemas.microsoft.com/office/drawing/2014/main" val="3882144087"/>
                    </a:ext>
                  </a:extLst>
                </a:gridCol>
                <a:gridCol w="1499040">
                  <a:extLst>
                    <a:ext uri="{9D8B030D-6E8A-4147-A177-3AD203B41FA5}">
                      <a16:colId xmlns:a16="http://schemas.microsoft.com/office/drawing/2014/main" val="3465674951"/>
                    </a:ext>
                  </a:extLst>
                </a:gridCol>
                <a:gridCol w="1499873">
                  <a:extLst>
                    <a:ext uri="{9D8B030D-6E8A-4147-A177-3AD203B41FA5}">
                      <a16:colId xmlns:a16="http://schemas.microsoft.com/office/drawing/2014/main" val="3061196195"/>
                    </a:ext>
                  </a:extLst>
                </a:gridCol>
              </a:tblGrid>
              <a:tr h="205235">
                <a:tc>
                  <a:txBody>
                    <a:bodyPr/>
                    <a:lstStyle/>
                    <a:p>
                      <a:pPr>
                        <a:lnSpc>
                          <a:spcPct val="107000"/>
                        </a:lnSpc>
                        <a:spcAft>
                          <a:spcPts val="800"/>
                        </a:spcAft>
                      </a:pPr>
                      <a:r>
                        <a:rPr lang="en-GB" sz="1400" b="1">
                          <a:solidFill>
                            <a:schemeClr val="tx1"/>
                          </a:solidFill>
                          <a:effectLst/>
                        </a:rPr>
                        <a:t>Exercise</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chemeClr val="tx1"/>
                          </a:solidFill>
                          <a:effectLst/>
                        </a:rPr>
                        <a:t>Sets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chemeClr val="tx1"/>
                          </a:solidFill>
                          <a:effectLst/>
                        </a:rPr>
                        <a:t>Reps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chemeClr val="tx1"/>
                          </a:solidFill>
                          <a:effectLst/>
                        </a:rPr>
                        <a:t>Load</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dirty="0">
                          <a:solidFill>
                            <a:schemeClr val="tx1"/>
                          </a:solidFill>
                          <a:effectLst/>
                        </a:rPr>
                        <a:t>Recovery (s)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9764231"/>
                  </a:ext>
                </a:extLst>
              </a:tr>
              <a:tr h="325253">
                <a:tc>
                  <a:txBody>
                    <a:bodyPr/>
                    <a:lstStyle/>
                    <a:p>
                      <a:pPr>
                        <a:lnSpc>
                          <a:spcPct val="107000"/>
                        </a:lnSpc>
                        <a:spcAft>
                          <a:spcPts val="800"/>
                        </a:spcAft>
                      </a:pPr>
                      <a:r>
                        <a:rPr lang="en-GB" sz="1400" b="0">
                          <a:solidFill>
                            <a:srgbClr val="000000"/>
                          </a:solidFill>
                          <a:effectLst/>
                        </a:rPr>
                        <a:t>Band reverse fly</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20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Red band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2022979"/>
                  </a:ext>
                </a:extLst>
              </a:tr>
              <a:tr h="339084">
                <a:tc>
                  <a:txBody>
                    <a:bodyPr/>
                    <a:lstStyle/>
                    <a:p>
                      <a:pPr>
                        <a:lnSpc>
                          <a:spcPct val="107000"/>
                        </a:lnSpc>
                        <a:spcAft>
                          <a:spcPts val="800"/>
                        </a:spcAft>
                      </a:pPr>
                      <a:r>
                        <a:rPr lang="en-GB" sz="1400" b="0" dirty="0">
                          <a:effectLst/>
                        </a:rPr>
                        <a:t>Hanging scap pulls</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5-10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Body weight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dirty="0">
                          <a:effectLst/>
                        </a:rPr>
                        <a:t>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28095400"/>
                  </a:ext>
                </a:extLst>
              </a:tr>
            </a:tbl>
          </a:graphicData>
        </a:graphic>
      </p:graphicFrame>
      <p:graphicFrame>
        <p:nvGraphicFramePr>
          <p:cNvPr id="9" name="Table 8">
            <a:extLst>
              <a:ext uri="{FF2B5EF4-FFF2-40B4-BE49-F238E27FC236}">
                <a16:creationId xmlns:a16="http://schemas.microsoft.com/office/drawing/2014/main" id="{BD26FC8B-3C47-74E7-186E-4A558D481B93}"/>
              </a:ext>
            </a:extLst>
          </p:cNvPr>
          <p:cNvGraphicFramePr>
            <a:graphicFrameLocks noGrp="1"/>
          </p:cNvGraphicFramePr>
          <p:nvPr>
            <p:extLst>
              <p:ext uri="{D42A27DB-BD31-4B8C-83A1-F6EECF244321}">
                <p14:modId xmlns:p14="http://schemas.microsoft.com/office/powerpoint/2010/main" val="3891844879"/>
              </p:ext>
            </p:extLst>
          </p:nvPr>
        </p:nvGraphicFramePr>
        <p:xfrm>
          <a:off x="3962777" y="1523095"/>
          <a:ext cx="7934323" cy="5005521"/>
        </p:xfrm>
        <a:graphic>
          <a:graphicData uri="http://schemas.openxmlformats.org/drawingml/2006/table">
            <a:tbl>
              <a:tblPr firstRow="1" firstCol="1" bandRow="1">
                <a:tableStyleId>{69C7853C-536D-4A76-A0AE-DD22124D55A5}</a:tableStyleId>
              </a:tblPr>
              <a:tblGrid>
                <a:gridCol w="2066548">
                  <a:extLst>
                    <a:ext uri="{9D8B030D-6E8A-4147-A177-3AD203B41FA5}">
                      <a16:colId xmlns:a16="http://schemas.microsoft.com/office/drawing/2014/main" val="2427289406"/>
                    </a:ext>
                  </a:extLst>
                </a:gridCol>
                <a:gridCol w="866775">
                  <a:extLst>
                    <a:ext uri="{9D8B030D-6E8A-4147-A177-3AD203B41FA5}">
                      <a16:colId xmlns:a16="http://schemas.microsoft.com/office/drawing/2014/main" val="3313311939"/>
                    </a:ext>
                  </a:extLst>
                </a:gridCol>
                <a:gridCol w="1095375">
                  <a:extLst>
                    <a:ext uri="{9D8B030D-6E8A-4147-A177-3AD203B41FA5}">
                      <a16:colId xmlns:a16="http://schemas.microsoft.com/office/drawing/2014/main" val="132489600"/>
                    </a:ext>
                  </a:extLst>
                </a:gridCol>
                <a:gridCol w="1000125">
                  <a:extLst>
                    <a:ext uri="{9D8B030D-6E8A-4147-A177-3AD203B41FA5}">
                      <a16:colId xmlns:a16="http://schemas.microsoft.com/office/drawing/2014/main" val="2926785024"/>
                    </a:ext>
                  </a:extLst>
                </a:gridCol>
                <a:gridCol w="847725">
                  <a:extLst>
                    <a:ext uri="{9D8B030D-6E8A-4147-A177-3AD203B41FA5}">
                      <a16:colId xmlns:a16="http://schemas.microsoft.com/office/drawing/2014/main" val="1394998488"/>
                    </a:ext>
                  </a:extLst>
                </a:gridCol>
                <a:gridCol w="817791">
                  <a:extLst>
                    <a:ext uri="{9D8B030D-6E8A-4147-A177-3AD203B41FA5}">
                      <a16:colId xmlns:a16="http://schemas.microsoft.com/office/drawing/2014/main" val="2088274437"/>
                    </a:ext>
                  </a:extLst>
                </a:gridCol>
                <a:gridCol w="1239984">
                  <a:extLst>
                    <a:ext uri="{9D8B030D-6E8A-4147-A177-3AD203B41FA5}">
                      <a16:colId xmlns:a16="http://schemas.microsoft.com/office/drawing/2014/main" val="3908628082"/>
                    </a:ext>
                  </a:extLst>
                </a:gridCol>
              </a:tblGrid>
              <a:tr h="248518">
                <a:tc>
                  <a:txBody>
                    <a:bodyPr/>
                    <a:lstStyle/>
                    <a:p>
                      <a:pPr>
                        <a:lnSpc>
                          <a:spcPct val="107000"/>
                        </a:lnSpc>
                        <a:spcAft>
                          <a:spcPts val="800"/>
                        </a:spcAft>
                      </a:pPr>
                      <a:r>
                        <a:rPr lang="en-GB" sz="1400" b="1" dirty="0">
                          <a:solidFill>
                            <a:schemeClr val="tx1"/>
                          </a:solidFill>
                          <a:effectLst/>
                        </a:rPr>
                        <a:t>Exercise</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nSpc>
                          <a:spcPct val="107000"/>
                        </a:lnSpc>
                        <a:spcAft>
                          <a:spcPts val="800"/>
                        </a:spcAft>
                      </a:pPr>
                      <a:r>
                        <a:rPr lang="en-GB" sz="1400" b="1">
                          <a:solidFill>
                            <a:schemeClr val="tx1"/>
                          </a:solidFill>
                          <a:effectLst/>
                        </a:rPr>
                        <a:t>Sets</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nSpc>
                          <a:spcPct val="107000"/>
                        </a:lnSpc>
                        <a:spcAft>
                          <a:spcPts val="800"/>
                        </a:spcAft>
                      </a:pPr>
                      <a:r>
                        <a:rPr lang="en-GB" sz="1400" b="1">
                          <a:solidFill>
                            <a:schemeClr val="tx1"/>
                          </a:solidFill>
                          <a:effectLst/>
                        </a:rPr>
                        <a:t>Reps</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a:lnSpc>
                          <a:spcPct val="107000"/>
                        </a:lnSpc>
                        <a:spcAft>
                          <a:spcPts val="800"/>
                        </a:spcAft>
                      </a:pPr>
                      <a:r>
                        <a:rPr lang="en-GB" sz="1400" b="1">
                          <a:solidFill>
                            <a:schemeClr val="tx1"/>
                          </a:solidFill>
                          <a:effectLst/>
                        </a:rPr>
                        <a:t>Load</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rowSpan="2">
                  <a:txBody>
                    <a:bodyPr/>
                    <a:lstStyle/>
                    <a:p>
                      <a:pPr>
                        <a:lnSpc>
                          <a:spcPct val="107000"/>
                        </a:lnSpc>
                        <a:spcAft>
                          <a:spcPts val="800"/>
                        </a:spcAft>
                      </a:pPr>
                      <a:r>
                        <a:rPr lang="en-GB" sz="1400" b="1" dirty="0">
                          <a:solidFill>
                            <a:schemeClr val="tx1"/>
                          </a:solidFill>
                          <a:effectLst/>
                        </a:rPr>
                        <a:t>Recovery (s)</a:t>
                      </a:r>
                    </a:p>
                    <a:p>
                      <a:pPr>
                        <a:lnSpc>
                          <a:spcPct val="107000"/>
                        </a:lnSpc>
                        <a:spcAft>
                          <a:spcPts val="800"/>
                        </a:spcAft>
                      </a:pP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1485967"/>
                  </a:ext>
                </a:extLst>
              </a:tr>
              <a:tr h="333662">
                <a:tc>
                  <a:txBody>
                    <a:bodyPr/>
                    <a:lstStyle/>
                    <a:p>
                      <a:pPr>
                        <a:lnSpc>
                          <a:spcPct val="107000"/>
                        </a:lnSpc>
                        <a:spcAft>
                          <a:spcPts val="800"/>
                        </a:spcAft>
                      </a:pPr>
                      <a:r>
                        <a:rPr lang="en-GB" sz="1400" b="1" dirty="0">
                          <a:solidFill>
                            <a:srgbClr val="000000"/>
                          </a:solidFill>
                          <a:effectLst/>
                        </a:rPr>
                        <a:t>Week 1</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c vMerge="1">
                  <a:txBody>
                    <a:bodyPr/>
                    <a:lstStyle/>
                    <a:p>
                      <a:endParaRPr lang="en-GB"/>
                    </a:p>
                  </a:txBody>
                  <a:tcPr/>
                </a:tc>
                <a:tc>
                  <a:txBody>
                    <a:bodyPr/>
                    <a:lstStyle/>
                    <a:p>
                      <a:pPr>
                        <a:lnSpc>
                          <a:spcPct val="107000"/>
                        </a:lnSpc>
                        <a:spcAft>
                          <a:spcPts val="800"/>
                        </a:spcAft>
                      </a:pPr>
                      <a:r>
                        <a:rPr lang="en-GB" sz="1400" b="0">
                          <a:solidFill>
                            <a:srgbClr val="000000"/>
                          </a:solidFill>
                          <a:effectLst/>
                        </a:rPr>
                        <a:t>% 1RM</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RPE</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RIR</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543568812"/>
                  </a:ext>
                </a:extLst>
              </a:tr>
              <a:tr h="248518">
                <a:tc>
                  <a:txBody>
                    <a:bodyPr/>
                    <a:lstStyle/>
                    <a:p>
                      <a:pPr>
                        <a:lnSpc>
                          <a:spcPct val="107000"/>
                        </a:lnSpc>
                        <a:spcAft>
                          <a:spcPts val="800"/>
                        </a:spcAft>
                      </a:pPr>
                      <a:r>
                        <a:rPr lang="en-GB" sz="1400" b="0" dirty="0">
                          <a:effectLst/>
                        </a:rPr>
                        <a:t>Dead lift</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5-6</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5</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75-80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180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25843405"/>
                  </a:ext>
                </a:extLst>
              </a:tr>
              <a:tr h="248518">
                <a:tc>
                  <a:txBody>
                    <a:bodyPr/>
                    <a:lstStyle/>
                    <a:p>
                      <a:pPr>
                        <a:lnSpc>
                          <a:spcPct val="107000"/>
                        </a:lnSpc>
                        <a:spcAft>
                          <a:spcPts val="800"/>
                        </a:spcAft>
                      </a:pPr>
                      <a:r>
                        <a:rPr lang="en-GB" sz="1400" b="0" dirty="0">
                          <a:solidFill>
                            <a:srgbClr val="000000"/>
                          </a:solidFill>
                          <a:effectLst/>
                        </a:rPr>
                        <a:t>T-Bar row</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4*</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33428983"/>
                  </a:ext>
                </a:extLst>
              </a:tr>
              <a:tr h="248518">
                <a:tc>
                  <a:txBody>
                    <a:bodyPr/>
                    <a:lstStyle/>
                    <a:p>
                      <a:pPr>
                        <a:lnSpc>
                          <a:spcPct val="107000"/>
                        </a:lnSpc>
                        <a:spcAft>
                          <a:spcPts val="800"/>
                        </a:spcAft>
                      </a:pPr>
                      <a:r>
                        <a:rPr lang="en-GB" sz="1400" b="0" dirty="0">
                          <a:effectLst/>
                        </a:rPr>
                        <a:t>BB bi- cep curl</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4*</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10-15</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60-90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7743011"/>
                  </a:ext>
                </a:extLst>
              </a:tr>
              <a:tr h="248518">
                <a:tc>
                  <a:txBody>
                    <a:bodyPr/>
                    <a:lstStyle/>
                    <a:p>
                      <a:pPr>
                        <a:lnSpc>
                          <a:spcPct val="107000"/>
                        </a:lnSpc>
                        <a:spcAft>
                          <a:spcPts val="800"/>
                        </a:spcAft>
                      </a:pPr>
                      <a:r>
                        <a:rPr lang="en-GB" sz="1400" b="0">
                          <a:solidFill>
                            <a:srgbClr val="000000"/>
                          </a:solidFill>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2</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30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905533"/>
                  </a:ext>
                </a:extLst>
              </a:tr>
              <a:tr h="248518">
                <a:tc>
                  <a:txBody>
                    <a:bodyPr/>
                    <a:lstStyle/>
                    <a:p>
                      <a:pPr>
                        <a:lnSpc>
                          <a:spcPct val="107000"/>
                        </a:lnSpc>
                        <a:spcAft>
                          <a:spcPts val="800"/>
                        </a:spcAft>
                      </a:pPr>
                      <a:r>
                        <a:rPr lang="en-GB" sz="1400" b="1" dirty="0">
                          <a:effectLst/>
                        </a:rPr>
                        <a:t>Week 2</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4092480"/>
                  </a:ext>
                </a:extLst>
              </a:tr>
              <a:tr h="248518">
                <a:tc>
                  <a:txBody>
                    <a:bodyPr/>
                    <a:lstStyle/>
                    <a:p>
                      <a:pPr>
                        <a:lnSpc>
                          <a:spcPct val="107000"/>
                        </a:lnSpc>
                        <a:spcAft>
                          <a:spcPts val="800"/>
                        </a:spcAft>
                      </a:pPr>
                      <a:r>
                        <a:rPr lang="en-GB" sz="1400" b="0">
                          <a:solidFill>
                            <a:srgbClr val="000000"/>
                          </a:solidFill>
                          <a:effectLst/>
                        </a:rPr>
                        <a:t>Dead lift</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5-6</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3-4</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80-90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8-9</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180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62143749"/>
                  </a:ext>
                </a:extLst>
              </a:tr>
              <a:tr h="248518">
                <a:tc>
                  <a:txBody>
                    <a:bodyPr/>
                    <a:lstStyle/>
                    <a:p>
                      <a:pPr>
                        <a:lnSpc>
                          <a:spcPct val="107000"/>
                        </a:lnSpc>
                        <a:spcAft>
                          <a:spcPts val="800"/>
                        </a:spcAft>
                      </a:pPr>
                      <a:r>
                        <a:rPr lang="en-GB" sz="1400" b="0">
                          <a:effectLst/>
                        </a:rPr>
                        <a:t>T-Bar row</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8-12</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120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40343393"/>
                  </a:ext>
                </a:extLst>
              </a:tr>
              <a:tr h="248518">
                <a:tc>
                  <a:txBody>
                    <a:bodyPr/>
                    <a:lstStyle/>
                    <a:p>
                      <a:pPr>
                        <a:lnSpc>
                          <a:spcPct val="107000"/>
                        </a:lnSpc>
                        <a:spcAft>
                          <a:spcPts val="800"/>
                        </a:spcAft>
                      </a:pPr>
                      <a:r>
                        <a:rPr lang="en-GB" sz="1400" b="0">
                          <a:solidFill>
                            <a:srgbClr val="000000"/>
                          </a:solidFill>
                          <a:effectLst/>
                        </a:rPr>
                        <a:t>BB bi- cep curl</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10-15</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70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60-90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14637177"/>
                  </a:ext>
                </a:extLst>
              </a:tr>
              <a:tr h="248518">
                <a:tc>
                  <a:txBody>
                    <a:bodyPr/>
                    <a:lstStyle/>
                    <a:p>
                      <a:pPr>
                        <a:lnSpc>
                          <a:spcPct val="107000"/>
                        </a:lnSpc>
                        <a:spcAft>
                          <a:spcPts val="800"/>
                        </a:spcAft>
                      </a:pPr>
                      <a:r>
                        <a:rPr lang="en-GB" sz="1400" b="0" dirty="0">
                          <a:effectLst/>
                        </a:rPr>
                        <a:t>Couch stretch</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45s</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30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79571192"/>
                  </a:ext>
                </a:extLst>
              </a:tr>
              <a:tr h="248518">
                <a:tc>
                  <a:txBody>
                    <a:bodyPr/>
                    <a:lstStyle/>
                    <a:p>
                      <a:pPr>
                        <a:lnSpc>
                          <a:spcPct val="107000"/>
                        </a:lnSpc>
                        <a:spcAft>
                          <a:spcPts val="800"/>
                        </a:spcAft>
                      </a:pPr>
                      <a:r>
                        <a:rPr lang="en-GB" sz="1400" b="1" dirty="0">
                          <a:solidFill>
                            <a:srgbClr val="000000"/>
                          </a:solidFill>
                          <a:effectLst/>
                        </a:rPr>
                        <a:t>Week 3</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6042638"/>
                  </a:ext>
                </a:extLst>
              </a:tr>
              <a:tr h="302835">
                <a:tc>
                  <a:txBody>
                    <a:bodyPr/>
                    <a:lstStyle/>
                    <a:p>
                      <a:pPr>
                        <a:lnSpc>
                          <a:spcPct val="107000"/>
                        </a:lnSpc>
                        <a:spcAft>
                          <a:spcPts val="800"/>
                        </a:spcAft>
                      </a:pPr>
                      <a:r>
                        <a:rPr lang="en-GB" sz="1400" b="0">
                          <a:effectLst/>
                        </a:rPr>
                        <a:t>Dead lift</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8-10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95-100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9-10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180-240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56185363"/>
                  </a:ext>
                </a:extLst>
              </a:tr>
              <a:tr h="248518">
                <a:tc>
                  <a:txBody>
                    <a:bodyPr/>
                    <a:lstStyle/>
                    <a:p>
                      <a:pPr>
                        <a:lnSpc>
                          <a:spcPct val="107000"/>
                        </a:lnSpc>
                        <a:spcAft>
                          <a:spcPts val="800"/>
                        </a:spcAft>
                      </a:pPr>
                      <a:r>
                        <a:rPr lang="en-GB" sz="1400" b="0">
                          <a:solidFill>
                            <a:srgbClr val="000000"/>
                          </a:solidFill>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30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5879512"/>
                  </a:ext>
                </a:extLst>
              </a:tr>
              <a:tr h="248518">
                <a:tc>
                  <a:txBody>
                    <a:bodyPr/>
                    <a:lstStyle/>
                    <a:p>
                      <a:pPr>
                        <a:lnSpc>
                          <a:spcPct val="107000"/>
                        </a:lnSpc>
                        <a:spcAft>
                          <a:spcPts val="800"/>
                        </a:spcAft>
                      </a:pPr>
                      <a:r>
                        <a:rPr lang="en-GB" sz="1400" b="1" dirty="0">
                          <a:effectLst/>
                        </a:rPr>
                        <a:t>Week 4</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383747"/>
                  </a:ext>
                </a:extLst>
              </a:tr>
              <a:tr h="248518">
                <a:tc>
                  <a:txBody>
                    <a:bodyPr/>
                    <a:lstStyle/>
                    <a:p>
                      <a:pPr>
                        <a:lnSpc>
                          <a:spcPct val="107000"/>
                        </a:lnSpc>
                        <a:spcAft>
                          <a:spcPts val="800"/>
                        </a:spcAft>
                      </a:pPr>
                      <a:r>
                        <a:rPr lang="en-GB" sz="1400" b="0" dirty="0">
                          <a:solidFill>
                            <a:srgbClr val="000000"/>
                          </a:solidFill>
                          <a:effectLst/>
                        </a:rPr>
                        <a:t>Singe leg RDL</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8</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1-2</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60-90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498311"/>
                  </a:ext>
                </a:extLst>
              </a:tr>
              <a:tr h="334442">
                <a:tc>
                  <a:txBody>
                    <a:bodyPr/>
                    <a:lstStyle/>
                    <a:p>
                      <a:pPr>
                        <a:lnSpc>
                          <a:spcPct val="107000"/>
                        </a:lnSpc>
                        <a:spcAft>
                          <a:spcPts val="800"/>
                        </a:spcAft>
                      </a:pPr>
                      <a:r>
                        <a:rPr lang="en-GB" sz="1400" b="0">
                          <a:effectLst/>
                        </a:rPr>
                        <a:t>Unilateral landmine row</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8</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1-2</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60-90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77474635"/>
                  </a:ext>
                </a:extLst>
              </a:tr>
              <a:tr h="306812">
                <a:tc>
                  <a:txBody>
                    <a:bodyPr/>
                    <a:lstStyle/>
                    <a:p>
                      <a:pPr>
                        <a:lnSpc>
                          <a:spcPct val="107000"/>
                        </a:lnSpc>
                        <a:spcAft>
                          <a:spcPts val="800"/>
                        </a:spcAft>
                      </a:pPr>
                      <a:r>
                        <a:rPr lang="en-GB" sz="1400" b="0">
                          <a:solidFill>
                            <a:srgbClr val="000000"/>
                          </a:solidFill>
                          <a:effectLst/>
                        </a:rPr>
                        <a:t>Reverse grip BB curl</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10-15</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8</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1-2</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60-90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9760034"/>
                  </a:ext>
                </a:extLst>
              </a:tr>
              <a:tr h="248518">
                <a:tc>
                  <a:txBody>
                    <a:bodyPr/>
                    <a:lstStyle/>
                    <a:p>
                      <a:pPr>
                        <a:lnSpc>
                          <a:spcPct val="107000"/>
                        </a:lnSpc>
                        <a:spcAft>
                          <a:spcPts val="800"/>
                        </a:spcAft>
                      </a:pPr>
                      <a:r>
                        <a:rPr lang="en-GB" sz="1400" b="0">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30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3037992"/>
                  </a:ext>
                </a:extLst>
              </a:tr>
            </a:tbl>
          </a:graphicData>
        </a:graphic>
      </p:graphicFrame>
      <p:sp>
        <p:nvSpPr>
          <p:cNvPr id="11" name="Rectangle 1">
            <a:extLst>
              <a:ext uri="{FF2B5EF4-FFF2-40B4-BE49-F238E27FC236}">
                <a16:creationId xmlns:a16="http://schemas.microsoft.com/office/drawing/2014/main" id="{3AB08A4D-7E5A-A69E-6652-3D6FB06D5C94}"/>
              </a:ext>
            </a:extLst>
          </p:cNvPr>
          <p:cNvSpPr>
            <a:spLocks noChangeArrowheads="1"/>
          </p:cNvSpPr>
          <p:nvPr/>
        </p:nvSpPr>
        <p:spPr bwMode="auto">
          <a:xfrm>
            <a:off x="2878773" y="457200"/>
            <a:ext cx="12308314"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Dead lift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3">
            <p14:nvContentPartPr>
              <p14:cNvPr id="14" name="Ink 13">
                <a:extLst>
                  <a:ext uri="{FF2B5EF4-FFF2-40B4-BE49-F238E27FC236}">
                    <a16:creationId xmlns:a16="http://schemas.microsoft.com/office/drawing/2014/main" id="{07F6D0A9-2371-55F4-287A-771DFBB95878}"/>
                  </a:ext>
                </a:extLst>
              </p14:cNvPr>
              <p14:cNvContentPartPr/>
              <p14:nvPr/>
            </p14:nvContentPartPr>
            <p14:xfrm>
              <a:off x="4038480" y="5454720"/>
              <a:ext cx="1067400" cy="120960"/>
            </p14:xfrm>
          </p:contentPart>
        </mc:Choice>
        <mc:Fallback>
          <p:pic>
            <p:nvPicPr>
              <p:cNvPr id="14" name="Ink 13">
                <a:extLst>
                  <a:ext uri="{FF2B5EF4-FFF2-40B4-BE49-F238E27FC236}">
                    <a16:creationId xmlns:a16="http://schemas.microsoft.com/office/drawing/2014/main" id="{07F6D0A9-2371-55F4-287A-771DFBB95878}"/>
                  </a:ext>
                </a:extLst>
              </p:cNvPr>
              <p:cNvPicPr/>
              <p:nvPr/>
            </p:nvPicPr>
            <p:blipFill>
              <a:blip r:embed="rId4"/>
              <a:stretch>
                <a:fillRect/>
              </a:stretch>
            </p:blipFill>
            <p:spPr>
              <a:xfrm>
                <a:off x="4022640" y="5391360"/>
                <a:ext cx="1098720" cy="247680"/>
              </a:xfrm>
              <a:prstGeom prst="rect">
                <a:avLst/>
              </a:prstGeom>
            </p:spPr>
          </p:pic>
        </mc:Fallback>
      </mc:AlternateContent>
    </p:spTree>
    <p:extLst>
      <p:ext uri="{BB962C8B-B14F-4D97-AF65-F5344CB8AC3E}">
        <p14:creationId xmlns:p14="http://schemas.microsoft.com/office/powerpoint/2010/main" val="1737939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395319" y="707773"/>
            <a:ext cx="3402561" cy="3785652"/>
          </a:xfrm>
          <a:prstGeom prst="rect">
            <a:avLst/>
          </a:prstGeom>
          <a:noFill/>
        </p:spPr>
        <p:txBody>
          <a:bodyPr wrap="square" rtlCol="0">
            <a:spAutoFit/>
          </a:bodyPr>
          <a:lstStyle/>
          <a:p>
            <a:r>
              <a:rPr lang="en-GB" sz="6000" dirty="0">
                <a:solidFill>
                  <a:schemeClr val="bg2"/>
                </a:solidFill>
              </a:rPr>
              <a:t>Session 3 Bench press #2</a:t>
            </a:r>
          </a:p>
          <a:p>
            <a:r>
              <a:rPr lang="en-GB" sz="6000" dirty="0">
                <a:solidFill>
                  <a:schemeClr val="bg2"/>
                </a:solidFill>
              </a:rPr>
              <a:t>VBT </a:t>
            </a:r>
            <a:r>
              <a:rPr lang="en-GB" sz="4000" dirty="0">
                <a:solidFill>
                  <a:schemeClr val="bg2"/>
                </a:solidFill>
              </a:rPr>
              <a:t> </a:t>
            </a:r>
          </a:p>
        </p:txBody>
      </p:sp>
      <p:sp>
        <p:nvSpPr>
          <p:cNvPr id="11" name="Rectangle 1">
            <a:extLst>
              <a:ext uri="{FF2B5EF4-FFF2-40B4-BE49-F238E27FC236}">
                <a16:creationId xmlns:a16="http://schemas.microsoft.com/office/drawing/2014/main" id="{3AB08A4D-7E5A-A69E-6652-3D6FB06D5C94}"/>
              </a:ext>
            </a:extLst>
          </p:cNvPr>
          <p:cNvSpPr>
            <a:spLocks noChangeArrowheads="1"/>
          </p:cNvSpPr>
          <p:nvPr/>
        </p:nvSpPr>
        <p:spPr bwMode="auto">
          <a:xfrm>
            <a:off x="2878773" y="457200"/>
            <a:ext cx="12308314"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Dead lift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49EA189-3E81-C896-CB9E-2A90711BF744}"/>
              </a:ext>
            </a:extLst>
          </p:cNvPr>
          <p:cNvGraphicFramePr>
            <a:graphicFrameLocks noGrp="1"/>
          </p:cNvGraphicFramePr>
          <p:nvPr>
            <p:ph idx="1"/>
            <p:extLst>
              <p:ext uri="{D42A27DB-BD31-4B8C-83A1-F6EECF244321}">
                <p14:modId xmlns:p14="http://schemas.microsoft.com/office/powerpoint/2010/main" val="4278105612"/>
              </p:ext>
            </p:extLst>
          </p:nvPr>
        </p:nvGraphicFramePr>
        <p:xfrm>
          <a:off x="3895735" y="235497"/>
          <a:ext cx="7162799" cy="693980"/>
        </p:xfrm>
        <a:graphic>
          <a:graphicData uri="http://schemas.openxmlformats.org/drawingml/2006/table">
            <a:tbl>
              <a:tblPr firstRow="1" firstCol="1" bandRow="1">
                <a:tableStyleId>{69C7853C-536D-4A76-A0AE-DD22124D55A5}</a:tableStyleId>
              </a:tblPr>
              <a:tblGrid>
                <a:gridCol w="1685832">
                  <a:extLst>
                    <a:ext uri="{9D8B030D-6E8A-4147-A177-3AD203B41FA5}">
                      <a16:colId xmlns:a16="http://schemas.microsoft.com/office/drawing/2014/main" val="939492898"/>
                    </a:ext>
                  </a:extLst>
                </a:gridCol>
                <a:gridCol w="1178970">
                  <a:extLst>
                    <a:ext uri="{9D8B030D-6E8A-4147-A177-3AD203B41FA5}">
                      <a16:colId xmlns:a16="http://schemas.microsoft.com/office/drawing/2014/main" val="4292462421"/>
                    </a:ext>
                  </a:extLst>
                </a:gridCol>
                <a:gridCol w="1432401">
                  <a:extLst>
                    <a:ext uri="{9D8B030D-6E8A-4147-A177-3AD203B41FA5}">
                      <a16:colId xmlns:a16="http://schemas.microsoft.com/office/drawing/2014/main" val="1353149517"/>
                    </a:ext>
                  </a:extLst>
                </a:gridCol>
                <a:gridCol w="1432401">
                  <a:extLst>
                    <a:ext uri="{9D8B030D-6E8A-4147-A177-3AD203B41FA5}">
                      <a16:colId xmlns:a16="http://schemas.microsoft.com/office/drawing/2014/main" val="3769626007"/>
                    </a:ext>
                  </a:extLst>
                </a:gridCol>
                <a:gridCol w="1433195">
                  <a:extLst>
                    <a:ext uri="{9D8B030D-6E8A-4147-A177-3AD203B41FA5}">
                      <a16:colId xmlns:a16="http://schemas.microsoft.com/office/drawing/2014/main" val="2872530228"/>
                    </a:ext>
                  </a:extLst>
                </a:gridCol>
              </a:tblGrid>
              <a:tr h="223996">
                <a:tc>
                  <a:txBody>
                    <a:bodyPr/>
                    <a:lstStyle/>
                    <a:p>
                      <a:pPr>
                        <a:lnSpc>
                          <a:spcPct val="107000"/>
                        </a:lnSpc>
                        <a:spcAft>
                          <a:spcPts val="800"/>
                        </a:spcAft>
                      </a:pPr>
                      <a:r>
                        <a:rPr lang="en-GB" sz="1400" b="1">
                          <a:effectLst/>
                        </a:rPr>
                        <a:t>Exercise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effectLst/>
                        </a:rPr>
                        <a:t>Sets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effectLst/>
                        </a:rPr>
                        <a:t>Reps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effectLst/>
                        </a:rPr>
                        <a:t>Load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effectLst/>
                        </a:rPr>
                        <a:t>Recovery (s)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8659406"/>
                  </a:ext>
                </a:extLst>
              </a:tr>
              <a:tr h="251798">
                <a:tc>
                  <a:txBody>
                    <a:bodyPr/>
                    <a:lstStyle/>
                    <a:p>
                      <a:pPr>
                        <a:lnSpc>
                          <a:spcPct val="107000"/>
                        </a:lnSpc>
                        <a:spcAft>
                          <a:spcPts val="800"/>
                        </a:spcAft>
                      </a:pPr>
                      <a:r>
                        <a:rPr lang="en-GB" sz="1400">
                          <a:solidFill>
                            <a:srgbClr val="000000"/>
                          </a:solidFill>
                          <a:effectLst/>
                        </a:rPr>
                        <a:t>Hanging scap pull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5-10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Bodyweight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dirty="0">
                          <a:solidFill>
                            <a:srgbClr val="000000"/>
                          </a:solidFill>
                          <a:effectLst/>
                        </a:rPr>
                        <a:t>60s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1133634"/>
                  </a:ext>
                </a:extLst>
              </a:tr>
              <a:tr h="206395">
                <a:tc>
                  <a:txBody>
                    <a:bodyPr/>
                    <a:lstStyle/>
                    <a:p>
                      <a:pPr>
                        <a:lnSpc>
                          <a:spcPct val="107000"/>
                        </a:lnSpc>
                        <a:spcAft>
                          <a:spcPts val="800"/>
                        </a:spcAft>
                      </a:pPr>
                      <a:r>
                        <a:rPr lang="en-GB" sz="1400" dirty="0">
                          <a:effectLst/>
                        </a:rPr>
                        <a:t>Band unilateral fly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15-20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Band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dirty="0">
                          <a:effectLst/>
                        </a:rPr>
                        <a:t>45s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76489741"/>
                  </a:ext>
                </a:extLst>
              </a:tr>
            </a:tbl>
          </a:graphicData>
        </a:graphic>
      </p:graphicFrame>
      <p:sp>
        <p:nvSpPr>
          <p:cNvPr id="6" name="Rectangle 1">
            <a:extLst>
              <a:ext uri="{FF2B5EF4-FFF2-40B4-BE49-F238E27FC236}">
                <a16:creationId xmlns:a16="http://schemas.microsoft.com/office/drawing/2014/main" id="{07409619-B9B9-7C33-DCBC-72AB77B3FFD6}"/>
              </a:ext>
            </a:extLst>
          </p:cNvPr>
          <p:cNvSpPr>
            <a:spLocks noChangeArrowheads="1"/>
          </p:cNvSpPr>
          <p:nvPr/>
        </p:nvSpPr>
        <p:spPr bwMode="auto">
          <a:xfrm>
            <a:off x="2878773" y="3429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Bench #2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8245A6D5-CE49-B9AC-F307-FCB9CE0E27FF}"/>
              </a:ext>
            </a:extLst>
          </p:cNvPr>
          <p:cNvGraphicFramePr>
            <a:graphicFrameLocks noGrp="1"/>
          </p:cNvGraphicFramePr>
          <p:nvPr>
            <p:extLst>
              <p:ext uri="{D42A27DB-BD31-4B8C-83A1-F6EECF244321}">
                <p14:modId xmlns:p14="http://schemas.microsoft.com/office/powerpoint/2010/main" val="2750240671"/>
              </p:ext>
            </p:extLst>
          </p:nvPr>
        </p:nvGraphicFramePr>
        <p:xfrm>
          <a:off x="3642084" y="1114394"/>
          <a:ext cx="8307303" cy="5508109"/>
        </p:xfrm>
        <a:graphic>
          <a:graphicData uri="http://schemas.openxmlformats.org/drawingml/2006/table">
            <a:tbl>
              <a:tblPr firstRow="1" firstCol="1" bandRow="1">
                <a:tableStyleId>{F5AB1C69-6EDB-4FF4-983F-18BD219EF322}</a:tableStyleId>
              </a:tblPr>
              <a:tblGrid>
                <a:gridCol w="1845292">
                  <a:extLst>
                    <a:ext uri="{9D8B030D-6E8A-4147-A177-3AD203B41FA5}">
                      <a16:colId xmlns:a16="http://schemas.microsoft.com/office/drawing/2014/main" val="460752629"/>
                    </a:ext>
                  </a:extLst>
                </a:gridCol>
                <a:gridCol w="707744">
                  <a:extLst>
                    <a:ext uri="{9D8B030D-6E8A-4147-A177-3AD203B41FA5}">
                      <a16:colId xmlns:a16="http://schemas.microsoft.com/office/drawing/2014/main" val="2759109206"/>
                    </a:ext>
                  </a:extLst>
                </a:gridCol>
                <a:gridCol w="865749">
                  <a:extLst>
                    <a:ext uri="{9D8B030D-6E8A-4147-A177-3AD203B41FA5}">
                      <a16:colId xmlns:a16="http://schemas.microsoft.com/office/drawing/2014/main" val="2438729884"/>
                    </a:ext>
                  </a:extLst>
                </a:gridCol>
                <a:gridCol w="1262393">
                  <a:extLst>
                    <a:ext uri="{9D8B030D-6E8A-4147-A177-3AD203B41FA5}">
                      <a16:colId xmlns:a16="http://schemas.microsoft.com/office/drawing/2014/main" val="4159433747"/>
                    </a:ext>
                  </a:extLst>
                </a:gridCol>
                <a:gridCol w="806934">
                  <a:extLst>
                    <a:ext uri="{9D8B030D-6E8A-4147-A177-3AD203B41FA5}">
                      <a16:colId xmlns:a16="http://schemas.microsoft.com/office/drawing/2014/main" val="3071262504"/>
                    </a:ext>
                  </a:extLst>
                </a:gridCol>
                <a:gridCol w="684401">
                  <a:extLst>
                    <a:ext uri="{9D8B030D-6E8A-4147-A177-3AD203B41FA5}">
                      <a16:colId xmlns:a16="http://schemas.microsoft.com/office/drawing/2014/main" val="1775366083"/>
                    </a:ext>
                  </a:extLst>
                </a:gridCol>
                <a:gridCol w="944958">
                  <a:extLst>
                    <a:ext uri="{9D8B030D-6E8A-4147-A177-3AD203B41FA5}">
                      <a16:colId xmlns:a16="http://schemas.microsoft.com/office/drawing/2014/main" val="430314442"/>
                    </a:ext>
                  </a:extLst>
                </a:gridCol>
                <a:gridCol w="1189832">
                  <a:extLst>
                    <a:ext uri="{9D8B030D-6E8A-4147-A177-3AD203B41FA5}">
                      <a16:colId xmlns:a16="http://schemas.microsoft.com/office/drawing/2014/main" val="1047990459"/>
                    </a:ext>
                  </a:extLst>
                </a:gridCol>
              </a:tblGrid>
              <a:tr h="175949">
                <a:tc>
                  <a:txBody>
                    <a:bodyPr/>
                    <a:lstStyle/>
                    <a:p>
                      <a:pPr>
                        <a:lnSpc>
                          <a:spcPct val="107000"/>
                        </a:lnSpc>
                        <a:spcAft>
                          <a:spcPts val="800"/>
                        </a:spcAft>
                      </a:pPr>
                      <a:r>
                        <a:rPr lang="en-GB" sz="1400" kern="100">
                          <a:solidFill>
                            <a:schemeClr val="tx1"/>
                          </a:solidFill>
                          <a:effectLst/>
                        </a:rPr>
                        <a:t>Exercise</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rowSpan="2">
                  <a:txBody>
                    <a:bodyPr/>
                    <a:lstStyle/>
                    <a:p>
                      <a:pPr>
                        <a:lnSpc>
                          <a:spcPct val="107000"/>
                        </a:lnSpc>
                        <a:spcAft>
                          <a:spcPts val="800"/>
                        </a:spcAft>
                      </a:pPr>
                      <a:r>
                        <a:rPr lang="en-GB" sz="1400" kern="100">
                          <a:solidFill>
                            <a:schemeClr val="tx1"/>
                          </a:solidFill>
                          <a:effectLst/>
                        </a:rPr>
                        <a:t>Sets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rowSpan="2">
                  <a:txBody>
                    <a:bodyPr/>
                    <a:lstStyle/>
                    <a:p>
                      <a:pPr>
                        <a:lnSpc>
                          <a:spcPct val="107000"/>
                        </a:lnSpc>
                        <a:spcAft>
                          <a:spcPts val="800"/>
                        </a:spcAft>
                      </a:pPr>
                      <a:r>
                        <a:rPr lang="en-GB" sz="1400" kern="100">
                          <a:solidFill>
                            <a:schemeClr val="tx1"/>
                          </a:solidFill>
                          <a:effectLst/>
                        </a:rPr>
                        <a:t>Reps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gridSpan="4">
                  <a:txBody>
                    <a:bodyPr/>
                    <a:lstStyle/>
                    <a:p>
                      <a:pPr>
                        <a:lnSpc>
                          <a:spcPct val="107000"/>
                        </a:lnSpc>
                        <a:spcAft>
                          <a:spcPts val="800"/>
                        </a:spcAft>
                      </a:pPr>
                      <a:r>
                        <a:rPr lang="en-GB" sz="1400" kern="100">
                          <a:solidFill>
                            <a:schemeClr val="tx1"/>
                          </a:solidFill>
                          <a:effectLst/>
                        </a:rPr>
                        <a:t>Load</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hMerge="1">
                  <a:txBody>
                    <a:bodyPr/>
                    <a:lstStyle/>
                    <a:p>
                      <a:endParaRPr lang="en-GB"/>
                    </a:p>
                  </a:txBody>
                  <a:tcPr/>
                </a:tc>
                <a:tc hMerge="1">
                  <a:txBody>
                    <a:bodyPr/>
                    <a:lstStyle/>
                    <a:p>
                      <a:endParaRPr lang="en-GB"/>
                    </a:p>
                  </a:txBody>
                  <a:tcPr/>
                </a:tc>
                <a:tc hMerge="1">
                  <a:txBody>
                    <a:bodyPr/>
                    <a:lstStyle/>
                    <a:p>
                      <a:endParaRPr lang="en-GB"/>
                    </a:p>
                  </a:txBody>
                  <a:tcPr/>
                </a:tc>
                <a:tc rowSpan="2">
                  <a:txBody>
                    <a:bodyPr/>
                    <a:lstStyle/>
                    <a:p>
                      <a:pPr>
                        <a:lnSpc>
                          <a:spcPct val="107000"/>
                        </a:lnSpc>
                        <a:spcAft>
                          <a:spcPts val="800"/>
                        </a:spcAft>
                      </a:pPr>
                      <a:r>
                        <a:rPr lang="en-GB" sz="1400" kern="100" dirty="0">
                          <a:solidFill>
                            <a:schemeClr val="tx1"/>
                          </a:solidFill>
                          <a:effectLst/>
                        </a:rPr>
                        <a:t>Recovery (s)</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313856734"/>
                  </a:ext>
                </a:extLst>
              </a:tr>
              <a:tr h="298719">
                <a:tc>
                  <a:txBody>
                    <a:bodyPr/>
                    <a:lstStyle/>
                    <a:p>
                      <a:pPr>
                        <a:lnSpc>
                          <a:spcPct val="107000"/>
                        </a:lnSpc>
                        <a:spcAft>
                          <a:spcPts val="800"/>
                        </a:spcAft>
                      </a:pPr>
                      <a:r>
                        <a:rPr lang="en-GB" sz="1400" kern="100">
                          <a:solidFill>
                            <a:schemeClr val="tx1"/>
                          </a:solidFill>
                          <a:effectLst/>
                        </a:rPr>
                        <a:t>Week 1</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vMerge="1">
                  <a:txBody>
                    <a:bodyPr/>
                    <a:lstStyle/>
                    <a:p>
                      <a:endParaRPr lang="en-GB"/>
                    </a:p>
                  </a:txBody>
                  <a:tcPr/>
                </a:tc>
                <a:tc vMerge="1">
                  <a:txBody>
                    <a:bodyPr/>
                    <a:lstStyle/>
                    <a:p>
                      <a:endParaRPr lang="en-GB"/>
                    </a:p>
                  </a:txBody>
                  <a:tcPr/>
                </a:tc>
                <a:tc>
                  <a:txBody>
                    <a:bodyPr/>
                    <a:lstStyle/>
                    <a:p>
                      <a:pPr>
                        <a:lnSpc>
                          <a:spcPct val="107000"/>
                        </a:lnSpc>
                        <a:spcAft>
                          <a:spcPts val="800"/>
                        </a:spcAft>
                      </a:pPr>
                      <a:r>
                        <a:rPr lang="en-GB" sz="1400" kern="100">
                          <a:solidFill>
                            <a:schemeClr val="tx1"/>
                          </a:solidFill>
                          <a:effectLst/>
                        </a:rPr>
                        <a:t>Velocity (m/s)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1RM</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RPE</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RIR</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vMerge="1">
                  <a:txBody>
                    <a:bodyPr/>
                    <a:lstStyle/>
                    <a:p>
                      <a:endParaRPr lang="en-GB"/>
                    </a:p>
                  </a:txBody>
                  <a:tcPr/>
                </a:tc>
                <a:extLst>
                  <a:ext uri="{0D108BD9-81ED-4DB2-BD59-A6C34878D82A}">
                    <a16:rowId xmlns:a16="http://schemas.microsoft.com/office/drawing/2014/main" val="627551649"/>
                  </a:ext>
                </a:extLst>
              </a:tr>
              <a:tr h="175949">
                <a:tc>
                  <a:txBody>
                    <a:bodyPr/>
                    <a:lstStyle/>
                    <a:p>
                      <a:pPr>
                        <a:lnSpc>
                          <a:spcPct val="107000"/>
                        </a:lnSpc>
                        <a:spcAft>
                          <a:spcPts val="800"/>
                        </a:spcAft>
                      </a:pPr>
                      <a:r>
                        <a:rPr lang="en-GB" sz="1400" b="0" kern="100" dirty="0">
                          <a:solidFill>
                            <a:schemeClr val="tx1"/>
                          </a:solidFill>
                          <a:effectLst/>
                        </a:rPr>
                        <a:t>Incline bench press</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5-6</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5-6</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0.8 - 1</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180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418243572"/>
                  </a:ext>
                </a:extLst>
              </a:tr>
              <a:tr h="175949">
                <a:tc>
                  <a:txBody>
                    <a:bodyPr/>
                    <a:lstStyle/>
                    <a:p>
                      <a:pPr>
                        <a:lnSpc>
                          <a:spcPct val="107000"/>
                        </a:lnSpc>
                        <a:spcAft>
                          <a:spcPts val="800"/>
                        </a:spcAft>
                      </a:pPr>
                      <a:r>
                        <a:rPr lang="en-GB" sz="1400" b="0" kern="100" dirty="0">
                          <a:solidFill>
                            <a:schemeClr val="tx1"/>
                          </a:solidFill>
                          <a:effectLst/>
                        </a:rPr>
                        <a:t>Land mine press</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4*</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120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250359798"/>
                  </a:ext>
                </a:extLst>
              </a:tr>
              <a:tr h="258321">
                <a:tc>
                  <a:txBody>
                    <a:bodyPr/>
                    <a:lstStyle/>
                    <a:p>
                      <a:pPr>
                        <a:lnSpc>
                          <a:spcPct val="107000"/>
                        </a:lnSpc>
                        <a:spcAft>
                          <a:spcPts val="800"/>
                        </a:spcAft>
                      </a:pPr>
                      <a:r>
                        <a:rPr lang="en-GB" sz="1400" b="0" kern="100">
                          <a:solidFill>
                            <a:schemeClr val="tx1"/>
                          </a:solidFill>
                          <a:effectLst/>
                        </a:rPr>
                        <a:t>Close grip bench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10-15</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1-2</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60-90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1085934924"/>
                  </a:ext>
                </a:extLst>
              </a:tr>
              <a:tr h="175949">
                <a:tc>
                  <a:txBody>
                    <a:bodyPr/>
                    <a:lstStyle/>
                    <a:p>
                      <a:pPr>
                        <a:lnSpc>
                          <a:spcPct val="107000"/>
                        </a:lnSpc>
                        <a:spcAft>
                          <a:spcPts val="800"/>
                        </a:spcAft>
                      </a:pPr>
                      <a:r>
                        <a:rPr lang="en-GB" sz="1400" b="0" kern="100">
                          <a:solidFill>
                            <a:schemeClr val="tx1"/>
                          </a:solidFill>
                          <a:effectLst/>
                        </a:rPr>
                        <a:t>BB skull crusher</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10-15</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60-90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2880232181"/>
                  </a:ext>
                </a:extLst>
              </a:tr>
              <a:tr h="360045">
                <a:tc>
                  <a:txBody>
                    <a:bodyPr/>
                    <a:lstStyle/>
                    <a:p>
                      <a:pPr>
                        <a:lnSpc>
                          <a:spcPct val="107000"/>
                        </a:lnSpc>
                        <a:spcAft>
                          <a:spcPts val="800"/>
                        </a:spcAft>
                      </a:pPr>
                      <a:r>
                        <a:rPr lang="en-GB" sz="1400" b="0" kern="100" dirty="0">
                          <a:solidFill>
                            <a:schemeClr val="tx1"/>
                          </a:solidFill>
                          <a:effectLst/>
                        </a:rPr>
                        <a:t>TRX bi-lateral pec stretch</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60s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30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3918442029"/>
                  </a:ext>
                </a:extLst>
              </a:tr>
              <a:tr h="175949">
                <a:tc>
                  <a:txBody>
                    <a:bodyPr/>
                    <a:lstStyle/>
                    <a:p>
                      <a:pPr>
                        <a:lnSpc>
                          <a:spcPct val="107000"/>
                        </a:lnSpc>
                        <a:spcAft>
                          <a:spcPts val="800"/>
                        </a:spcAft>
                      </a:pPr>
                      <a:r>
                        <a:rPr lang="en-GB" sz="1400" kern="100">
                          <a:solidFill>
                            <a:schemeClr val="tx1"/>
                          </a:solidFill>
                          <a:effectLst/>
                        </a:rPr>
                        <a:t>Week 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 </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33781602"/>
                  </a:ext>
                </a:extLst>
              </a:tr>
              <a:tr h="175949">
                <a:tc>
                  <a:txBody>
                    <a:bodyPr/>
                    <a:lstStyle/>
                    <a:p>
                      <a:pPr>
                        <a:lnSpc>
                          <a:spcPct val="107000"/>
                        </a:lnSpc>
                        <a:spcAft>
                          <a:spcPts val="800"/>
                        </a:spcAft>
                      </a:pPr>
                      <a:r>
                        <a:rPr lang="en-GB" sz="1400" b="0" kern="100">
                          <a:solidFill>
                            <a:schemeClr val="tx1"/>
                          </a:solidFill>
                          <a:effectLst/>
                        </a:rPr>
                        <a:t>Incline bench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5-6</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5-6</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0.8 - 1</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180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1075489494"/>
                  </a:ext>
                </a:extLst>
              </a:tr>
              <a:tr h="175949">
                <a:tc>
                  <a:txBody>
                    <a:bodyPr/>
                    <a:lstStyle/>
                    <a:p>
                      <a:pPr>
                        <a:lnSpc>
                          <a:spcPct val="107000"/>
                        </a:lnSpc>
                        <a:spcAft>
                          <a:spcPts val="800"/>
                        </a:spcAft>
                      </a:pPr>
                      <a:r>
                        <a:rPr lang="en-GB" sz="1400" b="0" kern="100">
                          <a:solidFill>
                            <a:schemeClr val="tx1"/>
                          </a:solidFill>
                          <a:effectLst/>
                        </a:rPr>
                        <a:t>Land mine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4*</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120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4193285852"/>
                  </a:ext>
                </a:extLst>
              </a:tr>
              <a:tr h="273613">
                <a:tc>
                  <a:txBody>
                    <a:bodyPr/>
                    <a:lstStyle/>
                    <a:p>
                      <a:pPr>
                        <a:lnSpc>
                          <a:spcPct val="107000"/>
                        </a:lnSpc>
                        <a:spcAft>
                          <a:spcPts val="800"/>
                        </a:spcAft>
                      </a:pPr>
                      <a:r>
                        <a:rPr lang="en-GB" sz="1400" b="0" kern="100">
                          <a:solidFill>
                            <a:schemeClr val="tx1"/>
                          </a:solidFill>
                          <a:effectLst/>
                        </a:rPr>
                        <a:t>Close grip bench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10-15</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60-90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1297404487"/>
                  </a:ext>
                </a:extLst>
              </a:tr>
              <a:tr h="175949">
                <a:tc>
                  <a:txBody>
                    <a:bodyPr/>
                    <a:lstStyle/>
                    <a:p>
                      <a:pPr>
                        <a:lnSpc>
                          <a:spcPct val="107000"/>
                        </a:lnSpc>
                        <a:spcAft>
                          <a:spcPts val="800"/>
                        </a:spcAft>
                      </a:pPr>
                      <a:r>
                        <a:rPr lang="en-GB" sz="1400" b="0" kern="100">
                          <a:solidFill>
                            <a:schemeClr val="tx1"/>
                          </a:solidFill>
                          <a:effectLst/>
                        </a:rPr>
                        <a:t>BB skull crusher</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10-15</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60-90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745466783"/>
                  </a:ext>
                </a:extLst>
              </a:tr>
              <a:tr h="360045">
                <a:tc>
                  <a:txBody>
                    <a:bodyPr/>
                    <a:lstStyle/>
                    <a:p>
                      <a:pPr>
                        <a:lnSpc>
                          <a:spcPct val="107000"/>
                        </a:lnSpc>
                        <a:spcAft>
                          <a:spcPts val="800"/>
                        </a:spcAft>
                      </a:pPr>
                      <a:r>
                        <a:rPr lang="en-GB" sz="1400" b="0" kern="100" dirty="0">
                          <a:solidFill>
                            <a:schemeClr val="tx1"/>
                          </a:solidFill>
                          <a:effectLst/>
                        </a:rPr>
                        <a:t>TRX bi-lateral pec stretch</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60s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30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273681338"/>
                  </a:ext>
                </a:extLst>
              </a:tr>
              <a:tr h="175949">
                <a:tc>
                  <a:txBody>
                    <a:bodyPr/>
                    <a:lstStyle/>
                    <a:p>
                      <a:pPr>
                        <a:lnSpc>
                          <a:spcPct val="107000"/>
                        </a:lnSpc>
                        <a:spcAft>
                          <a:spcPts val="800"/>
                        </a:spcAft>
                      </a:pPr>
                      <a:r>
                        <a:rPr lang="en-GB" sz="1400" kern="100">
                          <a:solidFill>
                            <a:schemeClr val="tx1"/>
                          </a:solidFill>
                          <a:effectLst/>
                        </a:rPr>
                        <a:t>Week 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 </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4282292693"/>
                  </a:ext>
                </a:extLst>
              </a:tr>
              <a:tr h="175949">
                <a:tc>
                  <a:txBody>
                    <a:bodyPr/>
                    <a:lstStyle/>
                    <a:p>
                      <a:pPr>
                        <a:lnSpc>
                          <a:spcPct val="107000"/>
                        </a:lnSpc>
                        <a:spcAft>
                          <a:spcPts val="800"/>
                        </a:spcAft>
                      </a:pPr>
                      <a:r>
                        <a:rPr lang="en-GB" sz="1400" b="0" kern="100">
                          <a:solidFill>
                            <a:schemeClr val="tx1"/>
                          </a:solidFill>
                          <a:effectLst/>
                        </a:rPr>
                        <a:t>Incline bench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5-6</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5-6</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0.8 - 1</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180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2182751970"/>
                  </a:ext>
                </a:extLst>
              </a:tr>
              <a:tr h="175949">
                <a:tc>
                  <a:txBody>
                    <a:bodyPr/>
                    <a:lstStyle/>
                    <a:p>
                      <a:pPr>
                        <a:lnSpc>
                          <a:spcPct val="107000"/>
                        </a:lnSpc>
                        <a:spcAft>
                          <a:spcPts val="800"/>
                        </a:spcAft>
                      </a:pPr>
                      <a:r>
                        <a:rPr lang="en-GB" sz="1400" b="0" kern="100">
                          <a:solidFill>
                            <a:schemeClr val="tx1"/>
                          </a:solidFill>
                          <a:effectLst/>
                        </a:rPr>
                        <a:t>Land mine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4*</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120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140988436"/>
                  </a:ext>
                </a:extLst>
              </a:tr>
              <a:tr h="283445">
                <a:tc>
                  <a:txBody>
                    <a:bodyPr/>
                    <a:lstStyle/>
                    <a:p>
                      <a:pPr>
                        <a:lnSpc>
                          <a:spcPct val="107000"/>
                        </a:lnSpc>
                        <a:spcAft>
                          <a:spcPts val="800"/>
                        </a:spcAft>
                      </a:pPr>
                      <a:r>
                        <a:rPr lang="en-GB" sz="1400" b="0" kern="100">
                          <a:solidFill>
                            <a:schemeClr val="tx1"/>
                          </a:solidFill>
                          <a:effectLst/>
                        </a:rPr>
                        <a:t>Close grip bench press</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10-15</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 </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60-90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3735973295"/>
                  </a:ext>
                </a:extLst>
              </a:tr>
              <a:tr h="175949">
                <a:tc>
                  <a:txBody>
                    <a:bodyPr/>
                    <a:lstStyle/>
                    <a:p>
                      <a:pPr>
                        <a:lnSpc>
                          <a:spcPct val="107000"/>
                        </a:lnSpc>
                        <a:spcAft>
                          <a:spcPts val="800"/>
                        </a:spcAft>
                      </a:pPr>
                      <a:r>
                        <a:rPr lang="en-GB" sz="1400" b="0" kern="100">
                          <a:solidFill>
                            <a:schemeClr val="tx1"/>
                          </a:solidFill>
                          <a:effectLst/>
                        </a:rPr>
                        <a:t>BB skull crusher</a:t>
                      </a:r>
                      <a:endParaRPr lang="en-GB" sz="1400" b="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3</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10-15</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70</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8</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1-2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60-90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4061371359"/>
                  </a:ext>
                </a:extLst>
              </a:tr>
              <a:tr h="360045">
                <a:tc>
                  <a:txBody>
                    <a:bodyPr/>
                    <a:lstStyle/>
                    <a:p>
                      <a:pPr>
                        <a:lnSpc>
                          <a:spcPct val="107000"/>
                        </a:lnSpc>
                        <a:spcAft>
                          <a:spcPts val="800"/>
                        </a:spcAft>
                      </a:pPr>
                      <a:r>
                        <a:rPr lang="en-GB" sz="1400" b="0" kern="100" dirty="0">
                          <a:solidFill>
                            <a:schemeClr val="tx1"/>
                          </a:solidFill>
                          <a:effectLst/>
                        </a:rPr>
                        <a:t>TRX bi-lateral pec stretch</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2</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60s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30</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237970358"/>
                  </a:ext>
                </a:extLst>
              </a:tr>
              <a:tr h="175949">
                <a:tc>
                  <a:txBody>
                    <a:bodyPr/>
                    <a:lstStyle/>
                    <a:p>
                      <a:pPr>
                        <a:lnSpc>
                          <a:spcPct val="107000"/>
                        </a:lnSpc>
                        <a:spcAft>
                          <a:spcPts val="800"/>
                        </a:spcAft>
                      </a:pPr>
                      <a:r>
                        <a:rPr lang="en-GB" sz="1400" kern="100">
                          <a:solidFill>
                            <a:schemeClr val="tx1"/>
                          </a:solidFill>
                          <a:effectLst/>
                        </a:rPr>
                        <a:t>Week 4</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 </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1249158859"/>
                  </a:ext>
                </a:extLst>
              </a:tr>
              <a:tr h="175949">
                <a:tc>
                  <a:txBody>
                    <a:bodyPr/>
                    <a:lstStyle/>
                    <a:p>
                      <a:pPr>
                        <a:lnSpc>
                          <a:spcPct val="107000"/>
                        </a:lnSpc>
                        <a:spcAft>
                          <a:spcPts val="800"/>
                        </a:spcAft>
                      </a:pPr>
                      <a:r>
                        <a:rPr lang="en-GB" sz="1400" b="0" kern="100" dirty="0">
                          <a:solidFill>
                            <a:schemeClr val="tx1"/>
                          </a:solidFill>
                          <a:effectLst/>
                        </a:rPr>
                        <a:t>Recovery</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a:solidFill>
                            <a:schemeClr val="tx1"/>
                          </a:solidFill>
                          <a:effectLst/>
                        </a:rPr>
                        <a:t> </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tc>
                  <a:txBody>
                    <a:bodyPr/>
                    <a:lstStyle/>
                    <a:p>
                      <a:pPr>
                        <a:lnSpc>
                          <a:spcPct val="107000"/>
                        </a:lnSpc>
                        <a:spcAft>
                          <a:spcPts val="800"/>
                        </a:spcAft>
                      </a:pPr>
                      <a:r>
                        <a:rPr lang="en-GB" sz="1400" kern="100" dirty="0">
                          <a:solidFill>
                            <a:schemeClr val="tx1"/>
                          </a:solidFill>
                          <a:effectLst/>
                        </a:rPr>
                        <a:t> </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347" marR="62347" marT="0" marB="0"/>
                </a:tc>
                <a:extLst>
                  <a:ext uri="{0D108BD9-81ED-4DB2-BD59-A6C34878D82A}">
                    <a16:rowId xmlns:a16="http://schemas.microsoft.com/office/drawing/2014/main" val="3787688593"/>
                  </a:ext>
                </a:extLst>
              </a:tr>
            </a:tbl>
          </a:graphicData>
        </a:graphic>
      </p:graphicFrame>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695B4218-CC4F-C6EA-8275-CC904E43D770}"/>
                  </a:ext>
                </a:extLst>
              </p14:cNvPr>
              <p14:cNvContentPartPr/>
              <p14:nvPr/>
            </p14:nvContentPartPr>
            <p14:xfrm>
              <a:off x="7124760" y="1428840"/>
              <a:ext cx="1041840" cy="89280"/>
            </p14:xfrm>
          </p:contentPart>
        </mc:Choice>
        <mc:Fallback>
          <p:pic>
            <p:nvPicPr>
              <p:cNvPr id="3" name="Ink 2">
                <a:extLst>
                  <a:ext uri="{FF2B5EF4-FFF2-40B4-BE49-F238E27FC236}">
                    <a16:creationId xmlns:a16="http://schemas.microsoft.com/office/drawing/2014/main" id="{695B4218-CC4F-C6EA-8275-CC904E43D770}"/>
                  </a:ext>
                </a:extLst>
              </p:cNvPr>
              <p:cNvPicPr/>
              <p:nvPr/>
            </p:nvPicPr>
            <p:blipFill>
              <a:blip r:embed="rId4"/>
              <a:stretch>
                <a:fillRect/>
              </a:stretch>
            </p:blipFill>
            <p:spPr>
              <a:xfrm>
                <a:off x="7108920" y="1365480"/>
                <a:ext cx="107316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9ED50BB0-9EBE-C35B-3394-B5209DFAA05C}"/>
                  </a:ext>
                </a:extLst>
              </p14:cNvPr>
              <p14:cNvContentPartPr/>
              <p14:nvPr/>
            </p14:nvContentPartPr>
            <p14:xfrm>
              <a:off x="7118280" y="1644480"/>
              <a:ext cx="622800" cy="184680"/>
            </p14:xfrm>
          </p:contentPart>
        </mc:Choice>
        <mc:Fallback>
          <p:pic>
            <p:nvPicPr>
              <p:cNvPr id="7" name="Ink 6">
                <a:extLst>
                  <a:ext uri="{FF2B5EF4-FFF2-40B4-BE49-F238E27FC236}">
                    <a16:creationId xmlns:a16="http://schemas.microsoft.com/office/drawing/2014/main" id="{9ED50BB0-9EBE-C35B-3394-B5209DFAA05C}"/>
                  </a:ext>
                </a:extLst>
              </p:cNvPr>
              <p:cNvPicPr/>
              <p:nvPr/>
            </p:nvPicPr>
            <p:blipFill>
              <a:blip r:embed="rId6"/>
              <a:stretch>
                <a:fillRect/>
              </a:stretch>
            </p:blipFill>
            <p:spPr>
              <a:xfrm>
                <a:off x="7102440" y="1581120"/>
                <a:ext cx="654120" cy="3114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93334C92-ADA2-F1F6-03CF-80F8236367F7}"/>
                  </a:ext>
                </a:extLst>
              </p14:cNvPr>
              <p14:cNvContentPartPr/>
              <p14:nvPr/>
            </p14:nvContentPartPr>
            <p14:xfrm>
              <a:off x="3676680" y="6464160"/>
              <a:ext cx="775080" cy="95760"/>
            </p14:xfrm>
          </p:contentPart>
        </mc:Choice>
        <mc:Fallback>
          <p:pic>
            <p:nvPicPr>
              <p:cNvPr id="9" name="Ink 8">
                <a:extLst>
                  <a:ext uri="{FF2B5EF4-FFF2-40B4-BE49-F238E27FC236}">
                    <a16:creationId xmlns:a16="http://schemas.microsoft.com/office/drawing/2014/main" id="{93334C92-ADA2-F1F6-03CF-80F8236367F7}"/>
                  </a:ext>
                </a:extLst>
              </p:cNvPr>
              <p:cNvPicPr/>
              <p:nvPr/>
            </p:nvPicPr>
            <p:blipFill>
              <a:blip r:embed="rId8"/>
              <a:stretch>
                <a:fillRect/>
              </a:stretch>
            </p:blipFill>
            <p:spPr>
              <a:xfrm>
                <a:off x="3660840" y="6400800"/>
                <a:ext cx="806400" cy="222480"/>
              </a:xfrm>
              <a:prstGeom prst="rect">
                <a:avLst/>
              </a:prstGeom>
            </p:spPr>
          </p:pic>
        </mc:Fallback>
      </mc:AlternateContent>
    </p:spTree>
    <p:extLst>
      <p:ext uri="{BB962C8B-B14F-4D97-AF65-F5344CB8AC3E}">
        <p14:creationId xmlns:p14="http://schemas.microsoft.com/office/powerpoint/2010/main" val="834306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733191" y="666749"/>
            <a:ext cx="3402561" cy="2862322"/>
          </a:xfrm>
          <a:prstGeom prst="rect">
            <a:avLst/>
          </a:prstGeom>
          <a:noFill/>
        </p:spPr>
        <p:txBody>
          <a:bodyPr wrap="square" rtlCol="0">
            <a:spAutoFit/>
          </a:bodyPr>
          <a:lstStyle/>
          <a:p>
            <a:r>
              <a:rPr lang="en-GB" sz="6000" dirty="0">
                <a:solidFill>
                  <a:schemeClr val="bg2"/>
                </a:solidFill>
              </a:rPr>
              <a:t>Session 4</a:t>
            </a:r>
          </a:p>
          <a:p>
            <a:r>
              <a:rPr lang="en-GB" sz="6000" dirty="0">
                <a:solidFill>
                  <a:schemeClr val="bg2"/>
                </a:solidFill>
              </a:rPr>
              <a:t>Squat</a:t>
            </a:r>
          </a:p>
          <a:p>
            <a:r>
              <a:rPr lang="en-GB" sz="6000" dirty="0">
                <a:solidFill>
                  <a:schemeClr val="bg2"/>
                </a:solidFill>
              </a:rPr>
              <a:t>PBT  </a:t>
            </a:r>
          </a:p>
        </p:txBody>
      </p:sp>
      <p:graphicFrame>
        <p:nvGraphicFramePr>
          <p:cNvPr id="4" name="Content Placeholder 3">
            <a:extLst>
              <a:ext uri="{FF2B5EF4-FFF2-40B4-BE49-F238E27FC236}">
                <a16:creationId xmlns:a16="http://schemas.microsoft.com/office/drawing/2014/main" id="{A5692793-AAF6-E0A9-CF00-C8FA3C6A02A4}"/>
              </a:ext>
            </a:extLst>
          </p:cNvPr>
          <p:cNvGraphicFramePr>
            <a:graphicFrameLocks noGrp="1"/>
          </p:cNvGraphicFramePr>
          <p:nvPr>
            <p:ph idx="1"/>
            <p:extLst>
              <p:ext uri="{D42A27DB-BD31-4B8C-83A1-F6EECF244321}">
                <p14:modId xmlns:p14="http://schemas.microsoft.com/office/powerpoint/2010/main" val="712519284"/>
              </p:ext>
            </p:extLst>
          </p:nvPr>
        </p:nvGraphicFramePr>
        <p:xfrm>
          <a:off x="5162552" y="560458"/>
          <a:ext cx="6730106" cy="932748"/>
        </p:xfrm>
        <a:graphic>
          <a:graphicData uri="http://schemas.openxmlformats.org/drawingml/2006/table">
            <a:tbl>
              <a:tblPr firstRow="1" firstCol="1" bandRow="1">
                <a:tableStyleId>{69C7853C-536D-4A76-A0AE-DD22124D55A5}</a:tableStyleId>
              </a:tblPr>
              <a:tblGrid>
                <a:gridCol w="1583993">
                  <a:extLst>
                    <a:ext uri="{9D8B030D-6E8A-4147-A177-3AD203B41FA5}">
                      <a16:colId xmlns:a16="http://schemas.microsoft.com/office/drawing/2014/main" val="1233510758"/>
                    </a:ext>
                  </a:extLst>
                </a:gridCol>
                <a:gridCol w="1107750">
                  <a:extLst>
                    <a:ext uri="{9D8B030D-6E8A-4147-A177-3AD203B41FA5}">
                      <a16:colId xmlns:a16="http://schemas.microsoft.com/office/drawing/2014/main" val="2740625103"/>
                    </a:ext>
                  </a:extLst>
                </a:gridCol>
                <a:gridCol w="1345872">
                  <a:extLst>
                    <a:ext uri="{9D8B030D-6E8A-4147-A177-3AD203B41FA5}">
                      <a16:colId xmlns:a16="http://schemas.microsoft.com/office/drawing/2014/main" val="2517094656"/>
                    </a:ext>
                  </a:extLst>
                </a:gridCol>
                <a:gridCol w="1458308">
                  <a:extLst>
                    <a:ext uri="{9D8B030D-6E8A-4147-A177-3AD203B41FA5}">
                      <a16:colId xmlns:a16="http://schemas.microsoft.com/office/drawing/2014/main" val="2753746781"/>
                    </a:ext>
                  </a:extLst>
                </a:gridCol>
                <a:gridCol w="1234183">
                  <a:extLst>
                    <a:ext uri="{9D8B030D-6E8A-4147-A177-3AD203B41FA5}">
                      <a16:colId xmlns:a16="http://schemas.microsoft.com/office/drawing/2014/main" val="1338724432"/>
                    </a:ext>
                  </a:extLst>
                </a:gridCol>
              </a:tblGrid>
              <a:tr h="302581">
                <a:tc>
                  <a:txBody>
                    <a:bodyPr/>
                    <a:lstStyle/>
                    <a:p>
                      <a:pPr>
                        <a:lnSpc>
                          <a:spcPct val="107000"/>
                        </a:lnSpc>
                        <a:spcAft>
                          <a:spcPts val="800"/>
                        </a:spcAft>
                      </a:pPr>
                      <a:r>
                        <a:rPr lang="en-GB" sz="1400" b="1" dirty="0">
                          <a:solidFill>
                            <a:schemeClr val="tx1"/>
                          </a:solidFill>
                          <a:effectLst/>
                        </a:rPr>
                        <a:t>Exercise</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chemeClr val="tx1"/>
                          </a:solidFill>
                          <a:effectLst/>
                        </a:rPr>
                        <a:t>Sets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chemeClr val="tx1"/>
                          </a:solidFill>
                          <a:effectLst/>
                        </a:rPr>
                        <a:t>Reps</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chemeClr val="tx1"/>
                          </a:solidFill>
                          <a:effectLst/>
                        </a:rPr>
                        <a:t>Load</a:t>
                      </a:r>
                      <a:endParaRPr lang="en-GB" sz="1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dirty="0">
                          <a:solidFill>
                            <a:schemeClr val="tx1"/>
                          </a:solidFill>
                          <a:effectLst/>
                        </a:rPr>
                        <a:t>Recovery (s)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9661208"/>
                  </a:ext>
                </a:extLst>
              </a:tr>
              <a:tr h="327586">
                <a:tc>
                  <a:txBody>
                    <a:bodyPr/>
                    <a:lstStyle/>
                    <a:p>
                      <a:pPr>
                        <a:lnSpc>
                          <a:spcPct val="107000"/>
                        </a:lnSpc>
                        <a:spcAft>
                          <a:spcPts val="800"/>
                        </a:spcAft>
                      </a:pPr>
                      <a:r>
                        <a:rPr lang="en-GB" sz="1400" b="0" dirty="0">
                          <a:solidFill>
                            <a:srgbClr val="000000"/>
                          </a:solidFill>
                          <a:effectLst/>
                        </a:rPr>
                        <a:t>Sled push</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30m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solidFill>
                            <a:srgbClr val="000000"/>
                          </a:solidFill>
                          <a:effectLst/>
                        </a:rPr>
                        <a:t>40% Body weight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8032617"/>
                  </a:ext>
                </a:extLst>
              </a:tr>
              <a:tr h="302581">
                <a:tc>
                  <a:txBody>
                    <a:bodyPr/>
                    <a:lstStyle/>
                    <a:p>
                      <a:pPr>
                        <a:lnSpc>
                          <a:spcPct val="107000"/>
                        </a:lnSpc>
                        <a:spcAft>
                          <a:spcPts val="800"/>
                        </a:spcAft>
                      </a:pPr>
                      <a:r>
                        <a:rPr lang="en-GB" sz="1400" b="0" dirty="0">
                          <a:effectLst/>
                        </a:rPr>
                        <a:t>Box jump</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a:effectLst/>
                        </a:rPr>
                        <a:t>Body weight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dirty="0">
                          <a:effectLst/>
                        </a:rPr>
                        <a:t>90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70972507"/>
                  </a:ext>
                </a:extLst>
              </a:tr>
            </a:tbl>
          </a:graphicData>
        </a:graphic>
      </p:graphicFrame>
      <p:graphicFrame>
        <p:nvGraphicFramePr>
          <p:cNvPr id="5" name="Table 4">
            <a:extLst>
              <a:ext uri="{FF2B5EF4-FFF2-40B4-BE49-F238E27FC236}">
                <a16:creationId xmlns:a16="http://schemas.microsoft.com/office/drawing/2014/main" id="{FA2E7FAC-E0FC-C0A9-CA69-99F5EBDD7F5B}"/>
              </a:ext>
            </a:extLst>
          </p:cNvPr>
          <p:cNvGraphicFramePr>
            <a:graphicFrameLocks noGrp="1"/>
          </p:cNvGraphicFramePr>
          <p:nvPr>
            <p:extLst>
              <p:ext uri="{D42A27DB-BD31-4B8C-83A1-F6EECF244321}">
                <p14:modId xmlns:p14="http://schemas.microsoft.com/office/powerpoint/2010/main" val="2053408845"/>
              </p:ext>
            </p:extLst>
          </p:nvPr>
        </p:nvGraphicFramePr>
        <p:xfrm>
          <a:off x="5162552" y="1708508"/>
          <a:ext cx="6730107" cy="4949863"/>
        </p:xfrm>
        <a:graphic>
          <a:graphicData uri="http://schemas.openxmlformats.org/drawingml/2006/table">
            <a:tbl>
              <a:tblPr firstRow="1" firstCol="1" bandRow="1">
                <a:tableStyleId>{69C7853C-536D-4A76-A0AE-DD22124D55A5}</a:tableStyleId>
              </a:tblPr>
              <a:tblGrid>
                <a:gridCol w="1578054">
                  <a:extLst>
                    <a:ext uri="{9D8B030D-6E8A-4147-A177-3AD203B41FA5}">
                      <a16:colId xmlns:a16="http://schemas.microsoft.com/office/drawing/2014/main" val="2237000869"/>
                    </a:ext>
                  </a:extLst>
                </a:gridCol>
                <a:gridCol w="662099">
                  <a:extLst>
                    <a:ext uri="{9D8B030D-6E8A-4147-A177-3AD203B41FA5}">
                      <a16:colId xmlns:a16="http://schemas.microsoft.com/office/drawing/2014/main" val="2635517216"/>
                    </a:ext>
                  </a:extLst>
                </a:gridCol>
                <a:gridCol w="919665">
                  <a:extLst>
                    <a:ext uri="{9D8B030D-6E8A-4147-A177-3AD203B41FA5}">
                      <a16:colId xmlns:a16="http://schemas.microsoft.com/office/drawing/2014/main" val="3846729832"/>
                    </a:ext>
                  </a:extLst>
                </a:gridCol>
                <a:gridCol w="720738">
                  <a:extLst>
                    <a:ext uri="{9D8B030D-6E8A-4147-A177-3AD203B41FA5}">
                      <a16:colId xmlns:a16="http://schemas.microsoft.com/office/drawing/2014/main" val="2507735389"/>
                    </a:ext>
                  </a:extLst>
                </a:gridCol>
                <a:gridCol w="850634">
                  <a:extLst>
                    <a:ext uri="{9D8B030D-6E8A-4147-A177-3AD203B41FA5}">
                      <a16:colId xmlns:a16="http://schemas.microsoft.com/office/drawing/2014/main" val="163090828"/>
                    </a:ext>
                  </a:extLst>
                </a:gridCol>
                <a:gridCol w="947129">
                  <a:extLst>
                    <a:ext uri="{9D8B030D-6E8A-4147-A177-3AD203B41FA5}">
                      <a16:colId xmlns:a16="http://schemas.microsoft.com/office/drawing/2014/main" val="2544245359"/>
                    </a:ext>
                  </a:extLst>
                </a:gridCol>
                <a:gridCol w="1051788">
                  <a:extLst>
                    <a:ext uri="{9D8B030D-6E8A-4147-A177-3AD203B41FA5}">
                      <a16:colId xmlns:a16="http://schemas.microsoft.com/office/drawing/2014/main" val="2846041999"/>
                    </a:ext>
                  </a:extLst>
                </a:gridCol>
              </a:tblGrid>
              <a:tr h="217692">
                <a:tc>
                  <a:txBody>
                    <a:bodyPr/>
                    <a:lstStyle/>
                    <a:p>
                      <a:pPr>
                        <a:lnSpc>
                          <a:spcPct val="107000"/>
                        </a:lnSpc>
                        <a:spcAft>
                          <a:spcPts val="800"/>
                        </a:spcAft>
                      </a:pPr>
                      <a:r>
                        <a:rPr lang="en-GB" sz="1400" b="1">
                          <a:solidFill>
                            <a:schemeClr val="tx1"/>
                          </a:solidFill>
                          <a:effectLst/>
                        </a:rPr>
                        <a:t>Exercise</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nSpc>
                          <a:spcPct val="107000"/>
                        </a:lnSpc>
                        <a:spcAft>
                          <a:spcPts val="800"/>
                        </a:spcAft>
                      </a:pPr>
                      <a:r>
                        <a:rPr lang="en-GB" sz="1400" b="1">
                          <a:solidFill>
                            <a:schemeClr val="tx1"/>
                          </a:solidFill>
                          <a:effectLst/>
                        </a:rPr>
                        <a:t>Sets</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rowSpan="2">
                  <a:txBody>
                    <a:bodyPr/>
                    <a:lstStyle/>
                    <a:p>
                      <a:pPr>
                        <a:lnSpc>
                          <a:spcPct val="107000"/>
                        </a:lnSpc>
                        <a:spcAft>
                          <a:spcPts val="800"/>
                        </a:spcAft>
                      </a:pPr>
                      <a:r>
                        <a:rPr lang="en-GB" sz="1400" b="1">
                          <a:solidFill>
                            <a:schemeClr val="tx1"/>
                          </a:solidFill>
                          <a:effectLst/>
                        </a:rPr>
                        <a:t>Reps</a:t>
                      </a:r>
                      <a:endParaRPr lang="en-GB" sz="14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a:lnSpc>
                          <a:spcPct val="107000"/>
                        </a:lnSpc>
                        <a:spcAft>
                          <a:spcPts val="800"/>
                        </a:spcAft>
                      </a:pPr>
                      <a:r>
                        <a:rPr lang="en-GB" sz="1400" b="1" dirty="0">
                          <a:solidFill>
                            <a:schemeClr val="tx1"/>
                          </a:solidFill>
                          <a:effectLst/>
                        </a:rPr>
                        <a:t>Load</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rowSpan="2">
                  <a:txBody>
                    <a:bodyPr/>
                    <a:lstStyle/>
                    <a:p>
                      <a:pPr>
                        <a:lnSpc>
                          <a:spcPct val="107000"/>
                        </a:lnSpc>
                        <a:spcAft>
                          <a:spcPts val="800"/>
                        </a:spcAft>
                      </a:pPr>
                      <a:r>
                        <a:rPr lang="en-GB" sz="1400" b="1" dirty="0">
                          <a:solidFill>
                            <a:schemeClr val="tx1"/>
                          </a:solidFill>
                          <a:effectLst/>
                        </a:rPr>
                        <a:t>Recovery (s)</a:t>
                      </a:r>
                    </a:p>
                    <a:p>
                      <a:pPr>
                        <a:lnSpc>
                          <a:spcPct val="107000"/>
                        </a:lnSpc>
                        <a:spcAft>
                          <a:spcPts val="800"/>
                        </a:spcAft>
                      </a:pP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6982334"/>
                  </a:ext>
                </a:extLst>
              </a:tr>
              <a:tr h="349781">
                <a:tc>
                  <a:txBody>
                    <a:bodyPr/>
                    <a:lstStyle/>
                    <a:p>
                      <a:pPr>
                        <a:lnSpc>
                          <a:spcPct val="107000"/>
                        </a:lnSpc>
                        <a:spcAft>
                          <a:spcPts val="800"/>
                        </a:spcAft>
                      </a:pPr>
                      <a:r>
                        <a:rPr lang="en-GB" sz="1400" b="1" dirty="0">
                          <a:solidFill>
                            <a:srgbClr val="000000"/>
                          </a:solidFill>
                          <a:effectLst/>
                        </a:rPr>
                        <a:t>Week 1</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tc vMerge="1">
                  <a:txBody>
                    <a:bodyPr/>
                    <a:lstStyle/>
                    <a:p>
                      <a:endParaRPr lang="en-GB"/>
                    </a:p>
                  </a:txBody>
                  <a:tcPr/>
                </a:tc>
                <a:tc>
                  <a:txBody>
                    <a:bodyPr/>
                    <a:lstStyle/>
                    <a:p>
                      <a:pPr>
                        <a:lnSpc>
                          <a:spcPct val="107000"/>
                        </a:lnSpc>
                        <a:spcAft>
                          <a:spcPts val="800"/>
                        </a:spcAft>
                      </a:pPr>
                      <a:r>
                        <a:rPr lang="en-GB" sz="1400" b="1">
                          <a:solidFill>
                            <a:srgbClr val="000000"/>
                          </a:solidFill>
                          <a:effectLst/>
                        </a:rPr>
                        <a:t>% 1RM</a:t>
                      </a:r>
                      <a:endParaRPr lang="en-GB" sz="14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a:solidFill>
                            <a:srgbClr val="000000"/>
                          </a:solidFill>
                          <a:effectLst/>
                        </a:rPr>
                        <a:t>RPE</a:t>
                      </a:r>
                      <a:endParaRPr lang="en-GB" sz="14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1" dirty="0">
                          <a:solidFill>
                            <a:srgbClr val="000000"/>
                          </a:solidFill>
                          <a:effectLst/>
                        </a:rPr>
                        <a:t>RIR</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2799728227"/>
                  </a:ext>
                </a:extLst>
              </a:tr>
              <a:tr h="217692">
                <a:tc>
                  <a:txBody>
                    <a:bodyPr/>
                    <a:lstStyle/>
                    <a:p>
                      <a:pPr>
                        <a:lnSpc>
                          <a:spcPct val="107000"/>
                        </a:lnSpc>
                        <a:spcAft>
                          <a:spcPts val="800"/>
                        </a:spcAft>
                      </a:pPr>
                      <a:r>
                        <a:rPr lang="en-GB" sz="1400" b="0">
                          <a:effectLst/>
                        </a:rPr>
                        <a:t>Squat</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5-6</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5</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75-80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180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94027527"/>
                  </a:ext>
                </a:extLst>
              </a:tr>
              <a:tr h="217692">
                <a:tc>
                  <a:txBody>
                    <a:bodyPr/>
                    <a:lstStyle/>
                    <a:p>
                      <a:pPr>
                        <a:lnSpc>
                          <a:spcPct val="107000"/>
                        </a:lnSpc>
                        <a:spcAft>
                          <a:spcPts val="800"/>
                        </a:spcAft>
                      </a:pPr>
                      <a:r>
                        <a:rPr lang="en-GB" sz="1400" b="0">
                          <a:solidFill>
                            <a:srgbClr val="000000"/>
                          </a:solidFill>
                          <a:effectLst/>
                        </a:rPr>
                        <a:t>Leg press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9190223"/>
                  </a:ext>
                </a:extLst>
              </a:tr>
              <a:tr h="217692">
                <a:tc>
                  <a:txBody>
                    <a:bodyPr/>
                    <a:lstStyle/>
                    <a:p>
                      <a:pPr>
                        <a:lnSpc>
                          <a:spcPct val="107000"/>
                        </a:lnSpc>
                        <a:spcAft>
                          <a:spcPts val="800"/>
                        </a:spcAft>
                      </a:pPr>
                      <a:r>
                        <a:rPr lang="en-GB" sz="1400" b="0">
                          <a:effectLst/>
                        </a:rPr>
                        <a:t>Hip thrusters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90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6307234"/>
                  </a:ext>
                </a:extLst>
              </a:tr>
              <a:tr h="217692">
                <a:tc>
                  <a:txBody>
                    <a:bodyPr/>
                    <a:lstStyle/>
                    <a:p>
                      <a:pPr>
                        <a:lnSpc>
                          <a:spcPct val="107000"/>
                        </a:lnSpc>
                        <a:spcAft>
                          <a:spcPts val="800"/>
                        </a:spcAft>
                      </a:pPr>
                      <a:r>
                        <a:rPr lang="en-GB" sz="1400" b="0">
                          <a:solidFill>
                            <a:srgbClr val="000000"/>
                          </a:solidFill>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7245001"/>
                  </a:ext>
                </a:extLst>
              </a:tr>
              <a:tr h="217692">
                <a:tc>
                  <a:txBody>
                    <a:bodyPr/>
                    <a:lstStyle/>
                    <a:p>
                      <a:pPr>
                        <a:lnSpc>
                          <a:spcPct val="107000"/>
                        </a:lnSpc>
                        <a:spcAft>
                          <a:spcPts val="800"/>
                        </a:spcAft>
                      </a:pPr>
                      <a:r>
                        <a:rPr lang="en-GB" sz="1400" b="1" dirty="0">
                          <a:effectLst/>
                        </a:rPr>
                        <a:t>Week 2</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7894772"/>
                  </a:ext>
                </a:extLst>
              </a:tr>
              <a:tr h="217692">
                <a:tc>
                  <a:txBody>
                    <a:bodyPr/>
                    <a:lstStyle/>
                    <a:p>
                      <a:pPr>
                        <a:lnSpc>
                          <a:spcPct val="107000"/>
                        </a:lnSpc>
                        <a:spcAft>
                          <a:spcPts val="800"/>
                        </a:spcAft>
                      </a:pPr>
                      <a:r>
                        <a:rPr lang="en-GB" sz="1400" b="0">
                          <a:solidFill>
                            <a:srgbClr val="000000"/>
                          </a:solidFill>
                          <a:effectLst/>
                        </a:rPr>
                        <a:t>Squat</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5-6</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3-4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80-90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8-9</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180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1787168"/>
                  </a:ext>
                </a:extLst>
              </a:tr>
              <a:tr h="217692">
                <a:tc>
                  <a:txBody>
                    <a:bodyPr/>
                    <a:lstStyle/>
                    <a:p>
                      <a:pPr>
                        <a:lnSpc>
                          <a:spcPct val="107000"/>
                        </a:lnSpc>
                        <a:spcAft>
                          <a:spcPts val="800"/>
                        </a:spcAft>
                      </a:pPr>
                      <a:r>
                        <a:rPr lang="en-GB" sz="1400" b="0">
                          <a:effectLst/>
                        </a:rPr>
                        <a:t>Leg press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120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2641263"/>
                  </a:ext>
                </a:extLst>
              </a:tr>
              <a:tr h="217692">
                <a:tc>
                  <a:txBody>
                    <a:bodyPr/>
                    <a:lstStyle/>
                    <a:p>
                      <a:pPr>
                        <a:lnSpc>
                          <a:spcPct val="107000"/>
                        </a:lnSpc>
                        <a:spcAft>
                          <a:spcPts val="800"/>
                        </a:spcAft>
                      </a:pPr>
                      <a:r>
                        <a:rPr lang="en-GB" sz="1400" b="0">
                          <a:solidFill>
                            <a:srgbClr val="000000"/>
                          </a:solidFill>
                          <a:effectLst/>
                        </a:rPr>
                        <a:t>Hip thrusters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70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90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94430937"/>
                  </a:ext>
                </a:extLst>
              </a:tr>
              <a:tr h="217692">
                <a:tc>
                  <a:txBody>
                    <a:bodyPr/>
                    <a:lstStyle/>
                    <a:p>
                      <a:pPr>
                        <a:lnSpc>
                          <a:spcPct val="107000"/>
                        </a:lnSpc>
                        <a:spcAft>
                          <a:spcPts val="800"/>
                        </a:spcAft>
                      </a:pPr>
                      <a:r>
                        <a:rPr lang="en-GB" sz="1400" b="0">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30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59432403"/>
                  </a:ext>
                </a:extLst>
              </a:tr>
              <a:tr h="217692">
                <a:tc>
                  <a:txBody>
                    <a:bodyPr/>
                    <a:lstStyle/>
                    <a:p>
                      <a:pPr>
                        <a:lnSpc>
                          <a:spcPct val="107000"/>
                        </a:lnSpc>
                        <a:spcAft>
                          <a:spcPts val="800"/>
                        </a:spcAft>
                      </a:pPr>
                      <a:r>
                        <a:rPr lang="en-GB" sz="1400" b="1" dirty="0">
                          <a:solidFill>
                            <a:srgbClr val="000000"/>
                          </a:solidFill>
                          <a:effectLst/>
                        </a:rPr>
                        <a:t>Week 3</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0291289"/>
                  </a:ext>
                </a:extLst>
              </a:tr>
              <a:tr h="444451">
                <a:tc>
                  <a:txBody>
                    <a:bodyPr/>
                    <a:lstStyle/>
                    <a:p>
                      <a:pPr>
                        <a:lnSpc>
                          <a:spcPct val="107000"/>
                        </a:lnSpc>
                        <a:spcAft>
                          <a:spcPts val="800"/>
                        </a:spcAft>
                      </a:pPr>
                      <a:r>
                        <a:rPr lang="en-GB" sz="1400" b="0" dirty="0">
                          <a:effectLst/>
                        </a:rPr>
                        <a:t>Squat</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8-10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95-100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9-10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180-240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7622053"/>
                  </a:ext>
                </a:extLst>
              </a:tr>
              <a:tr h="217692">
                <a:tc>
                  <a:txBody>
                    <a:bodyPr/>
                    <a:lstStyle/>
                    <a:p>
                      <a:pPr>
                        <a:lnSpc>
                          <a:spcPct val="107000"/>
                        </a:lnSpc>
                        <a:spcAft>
                          <a:spcPts val="800"/>
                        </a:spcAft>
                      </a:pPr>
                      <a:r>
                        <a:rPr lang="en-GB" sz="1400" b="0">
                          <a:solidFill>
                            <a:srgbClr val="000000"/>
                          </a:solidFill>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60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3262601"/>
                  </a:ext>
                </a:extLst>
              </a:tr>
              <a:tr h="217692">
                <a:tc>
                  <a:txBody>
                    <a:bodyPr/>
                    <a:lstStyle/>
                    <a:p>
                      <a:pPr>
                        <a:lnSpc>
                          <a:spcPct val="107000"/>
                        </a:lnSpc>
                        <a:spcAft>
                          <a:spcPts val="800"/>
                        </a:spcAft>
                      </a:pPr>
                      <a:r>
                        <a:rPr lang="en-GB" sz="1400" b="1" dirty="0">
                          <a:effectLst/>
                        </a:rPr>
                        <a:t>Week 4</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53653107"/>
                  </a:ext>
                </a:extLst>
              </a:tr>
              <a:tr h="445459">
                <a:tc>
                  <a:txBody>
                    <a:bodyPr/>
                    <a:lstStyle/>
                    <a:p>
                      <a:pPr>
                        <a:lnSpc>
                          <a:spcPct val="107000"/>
                        </a:lnSpc>
                        <a:spcAft>
                          <a:spcPts val="800"/>
                        </a:spcAft>
                      </a:pPr>
                      <a:r>
                        <a:rPr lang="en-GB" sz="1400" b="0">
                          <a:solidFill>
                            <a:srgbClr val="000000"/>
                          </a:solidFill>
                          <a:effectLst/>
                        </a:rPr>
                        <a:t>Bulgarian split squat</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10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90-120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895671"/>
                  </a:ext>
                </a:extLst>
              </a:tr>
              <a:tr h="217692">
                <a:tc>
                  <a:txBody>
                    <a:bodyPr/>
                    <a:lstStyle/>
                    <a:p>
                      <a:pPr>
                        <a:lnSpc>
                          <a:spcPct val="107000"/>
                        </a:lnSpc>
                        <a:spcAft>
                          <a:spcPts val="800"/>
                        </a:spcAft>
                      </a:pPr>
                      <a:r>
                        <a:rPr lang="en-GB" sz="1400" b="0">
                          <a:effectLst/>
                        </a:rPr>
                        <a:t>Leg press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10-15</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90-120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7696990"/>
                  </a:ext>
                </a:extLst>
              </a:tr>
              <a:tr h="217692">
                <a:tc>
                  <a:txBody>
                    <a:bodyPr/>
                    <a:lstStyle/>
                    <a:p>
                      <a:pPr>
                        <a:lnSpc>
                          <a:spcPct val="107000"/>
                        </a:lnSpc>
                        <a:spcAft>
                          <a:spcPts val="800"/>
                        </a:spcAft>
                      </a:pPr>
                      <a:r>
                        <a:rPr lang="en-GB" sz="1400" b="0">
                          <a:solidFill>
                            <a:srgbClr val="000000"/>
                          </a:solidFill>
                          <a:effectLst/>
                        </a:rPr>
                        <a:t>Single leg RDL</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60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65077746"/>
                  </a:ext>
                </a:extLst>
              </a:tr>
              <a:tr h="217692">
                <a:tc>
                  <a:txBody>
                    <a:bodyPr/>
                    <a:lstStyle/>
                    <a:p>
                      <a:pPr>
                        <a:lnSpc>
                          <a:spcPct val="107000"/>
                        </a:lnSpc>
                        <a:spcAft>
                          <a:spcPts val="800"/>
                        </a:spcAft>
                      </a:pPr>
                      <a:r>
                        <a:rPr lang="en-GB" sz="1400" b="0">
                          <a:effectLst/>
                        </a:rPr>
                        <a:t>Ham curl</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4</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8</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60</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49439285"/>
                  </a:ext>
                </a:extLst>
              </a:tr>
              <a:tr h="217692">
                <a:tc>
                  <a:txBody>
                    <a:bodyPr/>
                    <a:lstStyle/>
                    <a:p>
                      <a:pPr>
                        <a:lnSpc>
                          <a:spcPct val="107000"/>
                        </a:lnSpc>
                        <a:spcAft>
                          <a:spcPts val="800"/>
                        </a:spcAft>
                      </a:pPr>
                      <a:r>
                        <a:rPr lang="en-GB" sz="1400" b="0">
                          <a:solidFill>
                            <a:srgbClr val="000000"/>
                          </a:solidFill>
                          <a:effectLst/>
                        </a:rPr>
                        <a:t>Couch stretch</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2</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solidFill>
                            <a:srgbClr val="000000"/>
                          </a:solidFill>
                          <a:effectLst/>
                        </a:rPr>
                        <a:t>45s</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effectLst/>
                        </a:rPr>
                        <a:t> </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a:effectLst/>
                        </a:rPr>
                        <a:t> </a:t>
                      </a:r>
                      <a:endParaRPr lang="en-GB" sz="1400" b="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b="0" dirty="0">
                          <a:solidFill>
                            <a:srgbClr val="000000"/>
                          </a:solidFill>
                          <a:effectLst/>
                        </a:rPr>
                        <a:t>30</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93512"/>
                  </a:ext>
                </a:extLst>
              </a:tr>
            </a:tbl>
          </a:graphicData>
        </a:graphic>
      </p:graphicFrame>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5B81922F-0D57-14D2-F506-354731F2A50D}"/>
                  </a:ext>
                </a:extLst>
              </p14:cNvPr>
              <p14:cNvContentPartPr/>
              <p14:nvPr/>
            </p14:nvContentPartPr>
            <p14:xfrm>
              <a:off x="5219640" y="5429160"/>
              <a:ext cx="1048320" cy="305280"/>
            </p14:xfrm>
          </p:contentPart>
        </mc:Choice>
        <mc:Fallback>
          <p:pic>
            <p:nvPicPr>
              <p:cNvPr id="2" name="Ink 1">
                <a:extLst>
                  <a:ext uri="{FF2B5EF4-FFF2-40B4-BE49-F238E27FC236}">
                    <a16:creationId xmlns:a16="http://schemas.microsoft.com/office/drawing/2014/main" id="{5B81922F-0D57-14D2-F506-354731F2A50D}"/>
                  </a:ext>
                </a:extLst>
              </p:cNvPr>
              <p:cNvPicPr/>
              <p:nvPr/>
            </p:nvPicPr>
            <p:blipFill>
              <a:blip r:embed="rId4"/>
              <a:stretch>
                <a:fillRect/>
              </a:stretch>
            </p:blipFill>
            <p:spPr>
              <a:xfrm>
                <a:off x="5203800" y="5365800"/>
                <a:ext cx="1079640" cy="432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9F01426D-626F-E515-47EB-686D9128A994}"/>
                  </a:ext>
                </a:extLst>
              </p14:cNvPr>
              <p14:cNvContentPartPr/>
              <p14:nvPr/>
            </p14:nvContentPartPr>
            <p14:xfrm>
              <a:off x="5238720" y="4965840"/>
              <a:ext cx="1092600" cy="89280"/>
            </p14:xfrm>
          </p:contentPart>
        </mc:Choice>
        <mc:Fallback>
          <p:pic>
            <p:nvPicPr>
              <p:cNvPr id="3" name="Ink 2">
                <a:extLst>
                  <a:ext uri="{FF2B5EF4-FFF2-40B4-BE49-F238E27FC236}">
                    <a16:creationId xmlns:a16="http://schemas.microsoft.com/office/drawing/2014/main" id="{9F01426D-626F-E515-47EB-686D9128A994}"/>
                  </a:ext>
                </a:extLst>
              </p:cNvPr>
              <p:cNvPicPr/>
              <p:nvPr/>
            </p:nvPicPr>
            <p:blipFill>
              <a:blip r:embed="rId6"/>
              <a:stretch>
                <a:fillRect/>
              </a:stretch>
            </p:blipFill>
            <p:spPr>
              <a:xfrm>
                <a:off x="5222880" y="4902480"/>
                <a:ext cx="112392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5D9980B6-C001-53F1-91EF-31EE9B3769AB}"/>
                  </a:ext>
                </a:extLst>
              </p14:cNvPr>
              <p14:cNvContentPartPr/>
              <p14:nvPr/>
            </p14:nvContentPartPr>
            <p14:xfrm>
              <a:off x="5219640" y="2997360"/>
              <a:ext cx="1080000" cy="127080"/>
            </p14:xfrm>
          </p:contentPart>
        </mc:Choice>
        <mc:Fallback>
          <p:pic>
            <p:nvPicPr>
              <p:cNvPr id="6" name="Ink 5">
                <a:extLst>
                  <a:ext uri="{FF2B5EF4-FFF2-40B4-BE49-F238E27FC236}">
                    <a16:creationId xmlns:a16="http://schemas.microsoft.com/office/drawing/2014/main" id="{5D9980B6-C001-53F1-91EF-31EE9B3769AB}"/>
                  </a:ext>
                </a:extLst>
              </p:cNvPr>
              <p:cNvPicPr/>
              <p:nvPr/>
            </p:nvPicPr>
            <p:blipFill>
              <a:blip r:embed="rId8"/>
              <a:stretch>
                <a:fillRect/>
              </a:stretch>
            </p:blipFill>
            <p:spPr>
              <a:xfrm>
                <a:off x="5203800" y="2934000"/>
                <a:ext cx="1111320" cy="2538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5AD57C94-030A-CC83-2C46-1CF5A72AA0E7}"/>
                  </a:ext>
                </a:extLst>
              </p14:cNvPr>
              <p14:cNvContentPartPr/>
              <p14:nvPr/>
            </p14:nvContentPartPr>
            <p14:xfrm>
              <a:off x="5213520" y="4108320"/>
              <a:ext cx="1143360" cy="64080"/>
            </p14:xfrm>
          </p:contentPart>
        </mc:Choice>
        <mc:Fallback>
          <p:pic>
            <p:nvPicPr>
              <p:cNvPr id="7" name="Ink 6">
                <a:extLst>
                  <a:ext uri="{FF2B5EF4-FFF2-40B4-BE49-F238E27FC236}">
                    <a16:creationId xmlns:a16="http://schemas.microsoft.com/office/drawing/2014/main" id="{5AD57C94-030A-CC83-2C46-1CF5A72AA0E7}"/>
                  </a:ext>
                </a:extLst>
              </p:cNvPr>
              <p:cNvPicPr/>
              <p:nvPr/>
            </p:nvPicPr>
            <p:blipFill>
              <a:blip r:embed="rId10"/>
              <a:stretch>
                <a:fillRect/>
              </a:stretch>
            </p:blipFill>
            <p:spPr>
              <a:xfrm>
                <a:off x="5197680" y="4044960"/>
                <a:ext cx="1174680" cy="1908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8532F8D8-6398-AA2C-C044-34FE877602B3}"/>
                  </a:ext>
                </a:extLst>
              </p14:cNvPr>
              <p14:cNvContentPartPr/>
              <p14:nvPr/>
            </p14:nvContentPartPr>
            <p14:xfrm>
              <a:off x="5226120" y="6534000"/>
              <a:ext cx="1060560" cy="51480"/>
            </p14:xfrm>
          </p:contentPart>
        </mc:Choice>
        <mc:Fallback>
          <p:pic>
            <p:nvPicPr>
              <p:cNvPr id="9" name="Ink 8">
                <a:extLst>
                  <a:ext uri="{FF2B5EF4-FFF2-40B4-BE49-F238E27FC236}">
                    <a16:creationId xmlns:a16="http://schemas.microsoft.com/office/drawing/2014/main" id="{8532F8D8-6398-AA2C-C044-34FE877602B3}"/>
                  </a:ext>
                </a:extLst>
              </p:cNvPr>
              <p:cNvPicPr/>
              <p:nvPr/>
            </p:nvPicPr>
            <p:blipFill>
              <a:blip r:embed="rId12"/>
              <a:stretch>
                <a:fillRect/>
              </a:stretch>
            </p:blipFill>
            <p:spPr>
              <a:xfrm>
                <a:off x="5210280" y="6470640"/>
                <a:ext cx="1091880" cy="1782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1" name="Ink 10">
                <a:extLst>
                  <a:ext uri="{FF2B5EF4-FFF2-40B4-BE49-F238E27FC236}">
                    <a16:creationId xmlns:a16="http://schemas.microsoft.com/office/drawing/2014/main" id="{74015087-90D0-9F1A-728E-EEFC68696778}"/>
                  </a:ext>
                </a:extLst>
              </p14:cNvPr>
              <p14:cNvContentPartPr/>
              <p14:nvPr/>
            </p14:nvContentPartPr>
            <p14:xfrm>
              <a:off x="7372440" y="4508640"/>
              <a:ext cx="324000" cy="120960"/>
            </p14:xfrm>
          </p:contentPart>
        </mc:Choice>
        <mc:Fallback>
          <p:pic>
            <p:nvPicPr>
              <p:cNvPr id="11" name="Ink 10">
                <a:extLst>
                  <a:ext uri="{FF2B5EF4-FFF2-40B4-BE49-F238E27FC236}">
                    <a16:creationId xmlns:a16="http://schemas.microsoft.com/office/drawing/2014/main" id="{74015087-90D0-9F1A-728E-EEFC68696778}"/>
                  </a:ext>
                </a:extLst>
              </p:cNvPr>
              <p:cNvPicPr/>
              <p:nvPr/>
            </p:nvPicPr>
            <p:blipFill>
              <a:blip r:embed="rId14"/>
              <a:stretch>
                <a:fillRect/>
              </a:stretch>
            </p:blipFill>
            <p:spPr>
              <a:xfrm>
                <a:off x="7356600" y="4445280"/>
                <a:ext cx="355320" cy="247680"/>
              </a:xfrm>
              <a:prstGeom prst="rect">
                <a:avLst/>
              </a:prstGeom>
            </p:spPr>
          </p:pic>
        </mc:Fallback>
      </mc:AlternateContent>
    </p:spTree>
    <p:extLst>
      <p:ext uri="{BB962C8B-B14F-4D97-AF65-F5344CB8AC3E}">
        <p14:creationId xmlns:p14="http://schemas.microsoft.com/office/powerpoint/2010/main" val="1975174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705265" y="749112"/>
            <a:ext cx="4569058" cy="1938992"/>
          </a:xfrm>
          <a:prstGeom prst="rect">
            <a:avLst/>
          </a:prstGeom>
          <a:noFill/>
        </p:spPr>
        <p:txBody>
          <a:bodyPr wrap="square" rtlCol="0">
            <a:spAutoFit/>
          </a:bodyPr>
          <a:lstStyle/>
          <a:p>
            <a:r>
              <a:rPr lang="en-GB" sz="6000" dirty="0">
                <a:solidFill>
                  <a:schemeClr val="bg2"/>
                </a:solidFill>
              </a:rPr>
              <a:t>Results: Bench press</a:t>
            </a:r>
          </a:p>
        </p:txBody>
      </p:sp>
      <p:pic>
        <p:nvPicPr>
          <p:cNvPr id="17" name="Picture 16">
            <a:extLst>
              <a:ext uri="{FF2B5EF4-FFF2-40B4-BE49-F238E27FC236}">
                <a16:creationId xmlns:a16="http://schemas.microsoft.com/office/drawing/2014/main" id="{DEAFE74F-3B72-61C5-5551-B4EAAE29FA11}"/>
              </a:ext>
            </a:extLst>
          </p:cNvPr>
          <p:cNvPicPr>
            <a:picLocks noChangeAspect="1"/>
          </p:cNvPicPr>
          <p:nvPr/>
        </p:nvPicPr>
        <p:blipFill>
          <a:blip r:embed="rId3"/>
          <a:stretch>
            <a:fillRect/>
          </a:stretch>
        </p:blipFill>
        <p:spPr>
          <a:xfrm>
            <a:off x="6356349" y="3768359"/>
            <a:ext cx="5258133" cy="2749534"/>
          </a:xfrm>
          <a:prstGeom prst="rect">
            <a:avLst/>
          </a:prstGeom>
        </p:spPr>
      </p:pic>
      <p:pic>
        <p:nvPicPr>
          <p:cNvPr id="21" name="Content Placeholder 20">
            <a:extLst>
              <a:ext uri="{FF2B5EF4-FFF2-40B4-BE49-F238E27FC236}">
                <a16:creationId xmlns:a16="http://schemas.microsoft.com/office/drawing/2014/main" id="{F6D2544C-5C37-957C-44BD-E9A5054F157A}"/>
              </a:ext>
            </a:extLst>
          </p:cNvPr>
          <p:cNvPicPr>
            <a:picLocks noGrp="1" noChangeAspect="1"/>
          </p:cNvPicPr>
          <p:nvPr>
            <p:ph idx="1"/>
          </p:nvPr>
        </p:nvPicPr>
        <p:blipFill>
          <a:blip r:embed="rId4"/>
          <a:stretch>
            <a:fillRect/>
          </a:stretch>
        </p:blipFill>
        <p:spPr>
          <a:xfrm>
            <a:off x="6356350" y="691007"/>
            <a:ext cx="5258134" cy="2755631"/>
          </a:xfrm>
          <a:prstGeom prst="rect">
            <a:avLst/>
          </a:prstGeom>
        </p:spPr>
      </p:pic>
      <p:sp>
        <p:nvSpPr>
          <p:cNvPr id="2" name="TextBox 1">
            <a:extLst>
              <a:ext uri="{FF2B5EF4-FFF2-40B4-BE49-F238E27FC236}">
                <a16:creationId xmlns:a16="http://schemas.microsoft.com/office/drawing/2014/main" id="{E5C1625F-D47D-F52F-A5BA-E37B97FED8CA}"/>
              </a:ext>
            </a:extLst>
          </p:cNvPr>
          <p:cNvSpPr txBox="1"/>
          <p:nvPr/>
        </p:nvSpPr>
        <p:spPr>
          <a:xfrm>
            <a:off x="705264" y="2734270"/>
            <a:ext cx="3545893" cy="1938992"/>
          </a:xfrm>
          <a:prstGeom prst="rect">
            <a:avLst/>
          </a:prstGeom>
          <a:noFill/>
        </p:spPr>
        <p:txBody>
          <a:bodyPr wrap="square" rtlCol="0">
            <a:spAutoFit/>
          </a:bodyPr>
          <a:lstStyle/>
          <a:p>
            <a:r>
              <a:rPr lang="en-GB" sz="2400" dirty="0">
                <a:solidFill>
                  <a:schemeClr val="bg1"/>
                </a:solidFill>
              </a:rPr>
              <a:t>Pre- intervention 1RM: 75kg</a:t>
            </a:r>
          </a:p>
          <a:p>
            <a:r>
              <a:rPr lang="en-GB" sz="2400" dirty="0">
                <a:solidFill>
                  <a:schemeClr val="bg1"/>
                </a:solidFill>
              </a:rPr>
              <a:t>Post intervention 1RM: 82.5kg</a:t>
            </a:r>
          </a:p>
          <a:p>
            <a:r>
              <a:rPr lang="en-GB" sz="2400" dirty="0">
                <a:solidFill>
                  <a:schemeClr val="bg1"/>
                </a:solidFill>
              </a:rPr>
              <a:t>10% increase</a:t>
            </a:r>
          </a:p>
        </p:txBody>
      </p:sp>
    </p:spTree>
    <p:extLst>
      <p:ext uri="{BB962C8B-B14F-4D97-AF65-F5344CB8AC3E}">
        <p14:creationId xmlns:p14="http://schemas.microsoft.com/office/powerpoint/2010/main" val="1810903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490846" y="710001"/>
            <a:ext cx="4562417" cy="1631216"/>
          </a:xfrm>
          <a:prstGeom prst="rect">
            <a:avLst/>
          </a:prstGeom>
          <a:noFill/>
        </p:spPr>
        <p:txBody>
          <a:bodyPr wrap="square" rtlCol="0">
            <a:spAutoFit/>
          </a:bodyPr>
          <a:lstStyle/>
          <a:p>
            <a:r>
              <a:rPr lang="en-GB" sz="6000" dirty="0">
                <a:solidFill>
                  <a:schemeClr val="bg2"/>
                </a:solidFill>
              </a:rPr>
              <a:t>Results: Squat </a:t>
            </a:r>
          </a:p>
          <a:p>
            <a:endParaRPr lang="en-GB" sz="4000" dirty="0">
              <a:solidFill>
                <a:schemeClr val="bg2"/>
              </a:solidFill>
            </a:endParaRPr>
          </a:p>
        </p:txBody>
      </p:sp>
      <p:pic>
        <p:nvPicPr>
          <p:cNvPr id="5" name="Content Placeholder 4">
            <a:extLst>
              <a:ext uri="{FF2B5EF4-FFF2-40B4-BE49-F238E27FC236}">
                <a16:creationId xmlns:a16="http://schemas.microsoft.com/office/drawing/2014/main" id="{32912920-FDB4-2C71-7026-ECC0730A2D25}"/>
              </a:ext>
            </a:extLst>
          </p:cNvPr>
          <p:cNvPicPr>
            <a:picLocks noGrp="1" noChangeAspect="1"/>
          </p:cNvPicPr>
          <p:nvPr>
            <p:ph idx="1"/>
          </p:nvPr>
        </p:nvPicPr>
        <p:blipFill>
          <a:blip r:embed="rId3"/>
          <a:stretch>
            <a:fillRect/>
          </a:stretch>
        </p:blipFill>
        <p:spPr>
          <a:xfrm>
            <a:off x="6356349" y="733684"/>
            <a:ext cx="5200426" cy="2755631"/>
          </a:xfrm>
          <a:prstGeom prst="rect">
            <a:avLst/>
          </a:prstGeom>
        </p:spPr>
      </p:pic>
      <p:pic>
        <p:nvPicPr>
          <p:cNvPr id="9" name="Picture 8">
            <a:extLst>
              <a:ext uri="{FF2B5EF4-FFF2-40B4-BE49-F238E27FC236}">
                <a16:creationId xmlns:a16="http://schemas.microsoft.com/office/drawing/2014/main" id="{47F100B6-E0A2-C3B9-F1A7-AE96210BB3D3}"/>
              </a:ext>
            </a:extLst>
          </p:cNvPr>
          <p:cNvPicPr>
            <a:picLocks noChangeAspect="1"/>
          </p:cNvPicPr>
          <p:nvPr/>
        </p:nvPicPr>
        <p:blipFill>
          <a:blip r:embed="rId4"/>
          <a:stretch>
            <a:fillRect/>
          </a:stretch>
        </p:blipFill>
        <p:spPr>
          <a:xfrm>
            <a:off x="6356349" y="3852862"/>
            <a:ext cx="5200425" cy="2755631"/>
          </a:xfrm>
          <a:prstGeom prst="rect">
            <a:avLst/>
          </a:prstGeom>
        </p:spPr>
      </p:pic>
      <p:sp>
        <p:nvSpPr>
          <p:cNvPr id="2" name="TextBox 1">
            <a:extLst>
              <a:ext uri="{FF2B5EF4-FFF2-40B4-BE49-F238E27FC236}">
                <a16:creationId xmlns:a16="http://schemas.microsoft.com/office/drawing/2014/main" id="{19C7A367-FDDA-2D1D-2FBA-D57EB5A05A00}"/>
              </a:ext>
            </a:extLst>
          </p:cNvPr>
          <p:cNvSpPr txBox="1"/>
          <p:nvPr/>
        </p:nvSpPr>
        <p:spPr>
          <a:xfrm>
            <a:off x="490846" y="1879552"/>
            <a:ext cx="3855927" cy="1200329"/>
          </a:xfrm>
          <a:prstGeom prst="rect">
            <a:avLst/>
          </a:prstGeom>
          <a:noFill/>
        </p:spPr>
        <p:txBody>
          <a:bodyPr wrap="none" rtlCol="0">
            <a:spAutoFit/>
          </a:bodyPr>
          <a:lstStyle/>
          <a:p>
            <a:r>
              <a:rPr lang="en-GB" sz="2400" dirty="0">
                <a:solidFill>
                  <a:schemeClr val="bg1"/>
                </a:solidFill>
              </a:rPr>
              <a:t>Pre-intervention 1RM: 100kg</a:t>
            </a:r>
          </a:p>
          <a:p>
            <a:r>
              <a:rPr lang="en-GB" sz="2400" dirty="0">
                <a:solidFill>
                  <a:schemeClr val="bg1"/>
                </a:solidFill>
              </a:rPr>
              <a:t>Post-intervention 1RM: 112.5</a:t>
            </a:r>
          </a:p>
          <a:p>
            <a:r>
              <a:rPr lang="en-GB" sz="2400" dirty="0">
                <a:solidFill>
                  <a:schemeClr val="bg1"/>
                </a:solidFill>
              </a:rPr>
              <a:t>12.5% increase </a:t>
            </a:r>
            <a:r>
              <a:rPr lang="en-GB" sz="2400" dirty="0"/>
              <a:t> </a:t>
            </a:r>
          </a:p>
        </p:txBody>
      </p:sp>
    </p:spTree>
    <p:extLst>
      <p:ext uri="{BB962C8B-B14F-4D97-AF65-F5344CB8AC3E}">
        <p14:creationId xmlns:p14="http://schemas.microsoft.com/office/powerpoint/2010/main" val="2192442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
            <a:extLst>
              <a:ext uri="{FF2B5EF4-FFF2-40B4-BE49-F238E27FC236}">
                <a16:creationId xmlns:a16="http://schemas.microsoft.com/office/drawing/2014/main" id="{E3F30A6E-3FF9-AA62-60F0-D82E9B8011B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Warm up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*Last set to failure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982C8E6-BE8C-2FD0-35D2-25739BE9AE76}"/>
              </a:ext>
            </a:extLst>
          </p:cNvPr>
          <p:cNvSpPr txBox="1"/>
          <p:nvPr/>
        </p:nvSpPr>
        <p:spPr>
          <a:xfrm>
            <a:off x="594444" y="585052"/>
            <a:ext cx="3828515" cy="1938992"/>
          </a:xfrm>
          <a:prstGeom prst="rect">
            <a:avLst/>
          </a:prstGeom>
          <a:noFill/>
        </p:spPr>
        <p:txBody>
          <a:bodyPr wrap="square" rtlCol="0">
            <a:spAutoFit/>
          </a:bodyPr>
          <a:lstStyle/>
          <a:p>
            <a:r>
              <a:rPr lang="en-GB" sz="6000" dirty="0">
                <a:solidFill>
                  <a:schemeClr val="bg2"/>
                </a:solidFill>
              </a:rPr>
              <a:t>Results:</a:t>
            </a:r>
          </a:p>
          <a:p>
            <a:r>
              <a:rPr lang="en-GB" sz="6000" dirty="0">
                <a:solidFill>
                  <a:schemeClr val="bg2"/>
                </a:solidFill>
              </a:rPr>
              <a:t>Deadlift</a:t>
            </a:r>
          </a:p>
        </p:txBody>
      </p:sp>
      <p:sp>
        <p:nvSpPr>
          <p:cNvPr id="11" name="Rectangle 1">
            <a:extLst>
              <a:ext uri="{FF2B5EF4-FFF2-40B4-BE49-F238E27FC236}">
                <a16:creationId xmlns:a16="http://schemas.microsoft.com/office/drawing/2014/main" id="{3AB08A4D-7E5A-A69E-6652-3D6FB06D5C94}"/>
              </a:ext>
            </a:extLst>
          </p:cNvPr>
          <p:cNvSpPr>
            <a:spLocks noChangeArrowheads="1"/>
          </p:cNvSpPr>
          <p:nvPr/>
        </p:nvSpPr>
        <p:spPr bwMode="auto">
          <a:xfrm>
            <a:off x="2878773" y="457200"/>
            <a:ext cx="12308314" cy="7540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Dead lift</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Main session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4" name="Content Placeholder 3">
            <a:extLst>
              <a:ext uri="{FF2B5EF4-FFF2-40B4-BE49-F238E27FC236}">
                <a16:creationId xmlns:a16="http://schemas.microsoft.com/office/drawing/2014/main" id="{1B8FFFE7-7645-9F61-55C6-23201ACF7132}"/>
              </a:ext>
            </a:extLst>
          </p:cNvPr>
          <p:cNvPicPr>
            <a:picLocks noGrp="1" noChangeAspect="1"/>
          </p:cNvPicPr>
          <p:nvPr>
            <p:ph idx="1"/>
          </p:nvPr>
        </p:nvPicPr>
        <p:blipFill>
          <a:blip r:embed="rId3"/>
          <a:stretch>
            <a:fillRect/>
          </a:stretch>
        </p:blipFill>
        <p:spPr>
          <a:xfrm>
            <a:off x="6636947" y="3929168"/>
            <a:ext cx="4584589" cy="2755631"/>
          </a:xfrm>
          <a:prstGeom prst="rect">
            <a:avLst/>
          </a:prstGeom>
        </p:spPr>
      </p:pic>
      <p:pic>
        <p:nvPicPr>
          <p:cNvPr id="6" name="Picture 5">
            <a:extLst>
              <a:ext uri="{FF2B5EF4-FFF2-40B4-BE49-F238E27FC236}">
                <a16:creationId xmlns:a16="http://schemas.microsoft.com/office/drawing/2014/main" id="{1F353864-4DC0-277F-408B-881B2F6F6A96}"/>
              </a:ext>
            </a:extLst>
          </p:cNvPr>
          <p:cNvPicPr>
            <a:picLocks noChangeAspect="1"/>
          </p:cNvPicPr>
          <p:nvPr/>
        </p:nvPicPr>
        <p:blipFill>
          <a:blip r:embed="rId4"/>
          <a:stretch>
            <a:fillRect/>
          </a:stretch>
        </p:blipFill>
        <p:spPr>
          <a:xfrm>
            <a:off x="6636946" y="675254"/>
            <a:ext cx="4584589" cy="2755631"/>
          </a:xfrm>
          <a:prstGeom prst="rect">
            <a:avLst/>
          </a:prstGeom>
        </p:spPr>
      </p:pic>
      <p:sp>
        <p:nvSpPr>
          <p:cNvPr id="2" name="TextBox 1">
            <a:extLst>
              <a:ext uri="{FF2B5EF4-FFF2-40B4-BE49-F238E27FC236}">
                <a16:creationId xmlns:a16="http://schemas.microsoft.com/office/drawing/2014/main" id="{6BB64888-597A-D1DD-E397-6EA46CEF9025}"/>
              </a:ext>
            </a:extLst>
          </p:cNvPr>
          <p:cNvSpPr txBox="1"/>
          <p:nvPr/>
        </p:nvSpPr>
        <p:spPr>
          <a:xfrm>
            <a:off x="594444" y="2651896"/>
            <a:ext cx="3789371" cy="1569660"/>
          </a:xfrm>
          <a:prstGeom prst="rect">
            <a:avLst/>
          </a:prstGeom>
          <a:noFill/>
        </p:spPr>
        <p:txBody>
          <a:bodyPr wrap="none" rtlCol="0">
            <a:spAutoFit/>
          </a:bodyPr>
          <a:lstStyle/>
          <a:p>
            <a:r>
              <a:rPr lang="en-GB" sz="2400" dirty="0">
                <a:solidFill>
                  <a:schemeClr val="bg1"/>
                </a:solidFill>
              </a:rPr>
              <a:t>Pre-intervention 1RM: 160kg</a:t>
            </a:r>
          </a:p>
          <a:p>
            <a:r>
              <a:rPr lang="en-GB" sz="2400" dirty="0">
                <a:solidFill>
                  <a:schemeClr val="bg1"/>
                </a:solidFill>
              </a:rPr>
              <a:t>Post-intervention 1RM: </a:t>
            </a:r>
          </a:p>
          <a:p>
            <a:r>
              <a:rPr lang="en-GB" sz="2400" dirty="0">
                <a:solidFill>
                  <a:schemeClr val="bg1"/>
                </a:solidFill>
              </a:rPr>
              <a:t>172.5kg</a:t>
            </a:r>
          </a:p>
          <a:p>
            <a:r>
              <a:rPr lang="en-GB" sz="2400" dirty="0">
                <a:solidFill>
                  <a:schemeClr val="bg1"/>
                </a:solidFill>
              </a:rPr>
              <a:t>Increase 8%</a:t>
            </a:r>
          </a:p>
        </p:txBody>
      </p:sp>
    </p:spTree>
    <p:extLst>
      <p:ext uri="{BB962C8B-B14F-4D97-AF65-F5344CB8AC3E}">
        <p14:creationId xmlns:p14="http://schemas.microsoft.com/office/powerpoint/2010/main" val="1917929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8201" y="365125"/>
            <a:ext cx="5975554" cy="787680"/>
          </a:xfrm>
        </p:spPr>
        <p:txBody>
          <a:bodyPr>
            <a:noAutofit/>
          </a:bodyPr>
          <a:lstStyle/>
          <a:p>
            <a:r>
              <a:rPr lang="en-GB" sz="5400" b="1" dirty="0">
                <a:solidFill>
                  <a:srgbClr val="FFFFFF"/>
                </a:solidFill>
              </a:rPr>
              <a:t>Results comparison </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1" y="1420095"/>
            <a:ext cx="10515598" cy="5072780"/>
          </a:xfrm>
        </p:spPr>
        <p:txBody>
          <a:bodyPr>
            <a:normAutofit/>
          </a:bodyPr>
          <a:lstStyle/>
          <a:p>
            <a:r>
              <a:rPr lang="en-US" sz="1800" dirty="0"/>
              <a:t>The power-training group moderately increased the velocity associated with the full spectrum of % 1RM for the SQ (effect size [ES] range: 0.70 to 0.93) and with the 30% 1RM for the BP (ES: 0.67), while the strength-training group reported trivial/small changes across the load–velocity spectrum for both the SQ (ES range: 0.00 to 0.35) and BP (ES range: −0.06 to −0.33). The power-training group showed a higher increase in the mean velocity associated with all % 1RM compared with the strength-training group for both the SQ (ES range: 0.54 to 0.63) and BP (ES range: 0.25 to 0.53) (</a:t>
            </a:r>
            <a:r>
              <a:rPr lang="es-ES" sz="1800" dirty="0"/>
              <a:t>Pérez-Castilla and García-Ramos, 2020). </a:t>
            </a:r>
            <a:endParaRPr lang="en-US" sz="1800" dirty="0">
              <a:solidFill>
                <a:srgbClr val="FFFFFF"/>
              </a:solidFill>
            </a:endParaRPr>
          </a:p>
          <a:p>
            <a:r>
              <a:rPr lang="en-US" sz="1800" dirty="0">
                <a:solidFill>
                  <a:srgbClr val="FFFFFF"/>
                </a:solidFill>
              </a:rPr>
              <a:t>The velocity specificity principle, which states that training induced adaptations in strength and power are maximized at or near the velocity used during training, is an accepted principle within the scientific community (Pérez-Castilla and García-Ramos, 2020).  </a:t>
            </a:r>
          </a:p>
          <a:p>
            <a:r>
              <a:rPr lang="en-US" sz="1800" dirty="0"/>
              <a:t>When analysing the existing gap between the programmed velocity for each session and the performed one, a short and stable range (−3.98 to 1.84%) was found for the AL group throughout the whole intervention. However, this gap between the intended and performed training velocity was increasingly higher for the NAL group, starting the statistically significant differences with a 6.9% (ES: 1.02) gap for session 5 and concluding the intervention with a difference of 32% (ES: 2.21) for session 16 (Jiménez-Reyes </a:t>
            </a:r>
            <a:r>
              <a:rPr lang="en-US" sz="1800" i="1" dirty="0"/>
              <a:t>et al</a:t>
            </a:r>
            <a:r>
              <a:rPr lang="en-US" sz="1800" dirty="0"/>
              <a:t>., 2021).</a:t>
            </a:r>
          </a:p>
          <a:p>
            <a:r>
              <a:rPr lang="en-US" sz="1800" dirty="0">
                <a:solidFill>
                  <a:srgbClr val="FFFFFF"/>
                </a:solidFill>
              </a:rPr>
              <a:t>Considering that maximal strength measured by 1-RM can fluctuate daily due to fatigue or increase in short-time due to training adaptation, an outdated 1-RM as a reference to prescribe training loads can represent an important limitation for coaches (Jiménez-Reyes </a:t>
            </a:r>
            <a:r>
              <a:rPr lang="en-US" sz="1800" i="1" dirty="0">
                <a:solidFill>
                  <a:srgbClr val="FFFFFF"/>
                </a:solidFill>
              </a:rPr>
              <a:t>et al</a:t>
            </a:r>
            <a:r>
              <a:rPr lang="en-US" sz="1800" dirty="0">
                <a:solidFill>
                  <a:srgbClr val="FFFFFF"/>
                </a:solidFill>
              </a:rPr>
              <a:t>., 2021).</a:t>
            </a:r>
            <a:endParaRPr lang="en-GB" sz="1800" dirty="0">
              <a:solidFill>
                <a:srgbClr val="FFFFFF"/>
              </a:solidFill>
            </a:endParaRPr>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76608CD8-D294-FA07-AB7D-F233C98D9D77}"/>
                  </a:ext>
                </a:extLst>
              </p14:cNvPr>
              <p14:cNvContentPartPr/>
              <p14:nvPr/>
            </p14:nvContentPartPr>
            <p14:xfrm>
              <a:off x="8959680" y="1955880"/>
              <a:ext cx="2115000" cy="120960"/>
            </p14:xfrm>
          </p:contentPart>
        </mc:Choice>
        <mc:Fallback>
          <p:pic>
            <p:nvPicPr>
              <p:cNvPr id="3" name="Ink 2">
                <a:extLst>
                  <a:ext uri="{FF2B5EF4-FFF2-40B4-BE49-F238E27FC236}">
                    <a16:creationId xmlns:a16="http://schemas.microsoft.com/office/drawing/2014/main" id="{76608CD8-D294-FA07-AB7D-F233C98D9D77}"/>
                  </a:ext>
                </a:extLst>
              </p:cNvPr>
              <p:cNvPicPr/>
              <p:nvPr/>
            </p:nvPicPr>
            <p:blipFill>
              <a:blip r:embed="rId4"/>
              <a:stretch>
                <a:fillRect/>
              </a:stretch>
            </p:blipFill>
            <p:spPr>
              <a:xfrm>
                <a:off x="8943840" y="1892520"/>
                <a:ext cx="2146320" cy="2476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10D05315-8FB5-D6AC-1163-B8E55E93E542}"/>
                  </a:ext>
                </a:extLst>
              </p14:cNvPr>
              <p14:cNvContentPartPr/>
              <p14:nvPr/>
            </p14:nvContentPartPr>
            <p14:xfrm>
              <a:off x="1155600" y="2184480"/>
              <a:ext cx="3791520" cy="108360"/>
            </p14:xfrm>
          </p:contentPart>
        </mc:Choice>
        <mc:Fallback>
          <p:pic>
            <p:nvPicPr>
              <p:cNvPr id="4" name="Ink 3">
                <a:extLst>
                  <a:ext uri="{FF2B5EF4-FFF2-40B4-BE49-F238E27FC236}">
                    <a16:creationId xmlns:a16="http://schemas.microsoft.com/office/drawing/2014/main" id="{10D05315-8FB5-D6AC-1163-B8E55E93E542}"/>
                  </a:ext>
                </a:extLst>
              </p:cNvPr>
              <p:cNvPicPr/>
              <p:nvPr/>
            </p:nvPicPr>
            <p:blipFill>
              <a:blip r:embed="rId6"/>
              <a:stretch>
                <a:fillRect/>
              </a:stretch>
            </p:blipFill>
            <p:spPr>
              <a:xfrm>
                <a:off x="1139760" y="2121120"/>
                <a:ext cx="3822840" cy="2350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D66B7FF4-C820-0182-92AB-2982C3690FE3}"/>
                  </a:ext>
                </a:extLst>
              </p14:cNvPr>
              <p14:cNvContentPartPr/>
              <p14:nvPr/>
            </p14:nvContentPartPr>
            <p14:xfrm>
              <a:off x="1536840" y="2813040"/>
              <a:ext cx="2622600" cy="146520"/>
            </p14:xfrm>
          </p:contentPart>
        </mc:Choice>
        <mc:Fallback>
          <p:pic>
            <p:nvPicPr>
              <p:cNvPr id="6" name="Ink 5">
                <a:extLst>
                  <a:ext uri="{FF2B5EF4-FFF2-40B4-BE49-F238E27FC236}">
                    <a16:creationId xmlns:a16="http://schemas.microsoft.com/office/drawing/2014/main" id="{D66B7FF4-C820-0182-92AB-2982C3690FE3}"/>
                  </a:ext>
                </a:extLst>
              </p:cNvPr>
              <p:cNvPicPr/>
              <p:nvPr/>
            </p:nvPicPr>
            <p:blipFill>
              <a:blip r:embed="rId8"/>
              <a:stretch>
                <a:fillRect/>
              </a:stretch>
            </p:blipFill>
            <p:spPr>
              <a:xfrm>
                <a:off x="1521000" y="2749680"/>
                <a:ext cx="2653920" cy="2732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9507379A-38B9-7E07-3575-EE13B35DCB79}"/>
                  </a:ext>
                </a:extLst>
              </p14:cNvPr>
              <p14:cNvContentPartPr/>
              <p14:nvPr/>
            </p14:nvContentPartPr>
            <p14:xfrm>
              <a:off x="4578480" y="4660920"/>
              <a:ext cx="2692800" cy="171720"/>
            </p14:xfrm>
          </p:contentPart>
        </mc:Choice>
        <mc:Fallback>
          <p:pic>
            <p:nvPicPr>
              <p:cNvPr id="7" name="Ink 6">
                <a:extLst>
                  <a:ext uri="{FF2B5EF4-FFF2-40B4-BE49-F238E27FC236}">
                    <a16:creationId xmlns:a16="http://schemas.microsoft.com/office/drawing/2014/main" id="{9507379A-38B9-7E07-3575-EE13B35DCB79}"/>
                  </a:ext>
                </a:extLst>
              </p:cNvPr>
              <p:cNvPicPr/>
              <p:nvPr/>
            </p:nvPicPr>
            <p:blipFill>
              <a:blip r:embed="rId10"/>
              <a:stretch>
                <a:fillRect/>
              </a:stretch>
            </p:blipFill>
            <p:spPr>
              <a:xfrm>
                <a:off x="4562640" y="4597560"/>
                <a:ext cx="2724120" cy="298440"/>
              </a:xfrm>
              <a:prstGeom prst="rect">
                <a:avLst/>
              </a:prstGeom>
            </p:spPr>
          </p:pic>
        </mc:Fallback>
      </mc:AlternateContent>
    </p:spTree>
    <p:extLst>
      <p:ext uri="{BB962C8B-B14F-4D97-AF65-F5344CB8AC3E}">
        <p14:creationId xmlns:p14="http://schemas.microsoft.com/office/powerpoint/2010/main" val="1293224668"/>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3002" y="365125"/>
            <a:ext cx="7455592" cy="1178540"/>
          </a:xfrm>
        </p:spPr>
        <p:txBody>
          <a:bodyPr>
            <a:noAutofit/>
          </a:bodyPr>
          <a:lstStyle/>
          <a:p>
            <a:r>
              <a:rPr lang="en-GB" sz="5400" b="1" dirty="0">
                <a:solidFill>
                  <a:srgbClr val="FFFFFF"/>
                </a:solidFill>
              </a:rPr>
              <a:t>Summary and limitations</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1" y="1868130"/>
            <a:ext cx="10515598" cy="4257368"/>
          </a:xfrm>
        </p:spPr>
        <p:txBody>
          <a:bodyPr>
            <a:normAutofit/>
          </a:bodyPr>
          <a:lstStyle/>
          <a:p>
            <a:r>
              <a:rPr lang="en-US" sz="1800" dirty="0">
                <a:solidFill>
                  <a:srgbClr val="FFFFFF"/>
                </a:solidFill>
              </a:rPr>
              <a:t>Consequently, reliable and valid devices are typically more expensive, presenting a potential barrier for some teams and organizations with limited budgets (Thompson </a:t>
            </a:r>
            <a:r>
              <a:rPr lang="en-US" sz="1800" i="1" dirty="0">
                <a:solidFill>
                  <a:srgbClr val="FFFFFF"/>
                </a:solidFill>
              </a:rPr>
              <a:t>et al</a:t>
            </a:r>
            <a:r>
              <a:rPr lang="en-US" sz="1800" dirty="0">
                <a:solidFill>
                  <a:srgbClr val="FFFFFF"/>
                </a:solidFill>
              </a:rPr>
              <a:t>., 2022). </a:t>
            </a:r>
          </a:p>
          <a:p>
            <a:r>
              <a:rPr lang="en-US" sz="1800" dirty="0">
                <a:solidFill>
                  <a:srgbClr val="FFFFFF"/>
                </a:solidFill>
              </a:rPr>
              <a:t>Other drawbacks included erroneous data, malfunctioning technology, and difficulty implementing with large groups (Thompson </a:t>
            </a:r>
            <a:r>
              <a:rPr lang="en-US" sz="1800" i="1" dirty="0">
                <a:solidFill>
                  <a:srgbClr val="FFFFFF"/>
                </a:solidFill>
              </a:rPr>
              <a:t>et al., </a:t>
            </a:r>
            <a:r>
              <a:rPr lang="en-US" sz="1800" dirty="0">
                <a:solidFill>
                  <a:srgbClr val="FFFFFF"/>
                </a:solidFill>
              </a:rPr>
              <a:t>2022). </a:t>
            </a:r>
          </a:p>
          <a:p>
            <a:r>
              <a:rPr lang="en-US" sz="1800" dirty="0">
                <a:solidFill>
                  <a:srgbClr val="FFFFFF"/>
                </a:solidFill>
              </a:rPr>
              <a:t>Similarly, coaches felt that velocity feedback sometimes encouraged athletes to disregard technique to move the bar as quickly as possible (Thompson </a:t>
            </a:r>
            <a:r>
              <a:rPr lang="en-US" sz="1800" i="1" dirty="0">
                <a:solidFill>
                  <a:srgbClr val="FFFFFF"/>
                </a:solidFill>
              </a:rPr>
              <a:t>et al</a:t>
            </a:r>
            <a:r>
              <a:rPr lang="en-US" sz="1800" dirty="0">
                <a:solidFill>
                  <a:srgbClr val="FFFFFF"/>
                </a:solidFill>
              </a:rPr>
              <a:t>., 2022). </a:t>
            </a:r>
          </a:p>
          <a:p>
            <a:r>
              <a:rPr lang="en-US" sz="1800" dirty="0">
                <a:solidFill>
                  <a:srgbClr val="FFFFFF"/>
                </a:solidFill>
              </a:rPr>
              <a:t>velocity can be used as a feedback tool to increase performance through increased competitiveness and motivation (Włodarczyk </a:t>
            </a:r>
            <a:r>
              <a:rPr lang="en-US" sz="1800" i="1" dirty="0">
                <a:solidFill>
                  <a:srgbClr val="FFFFFF"/>
                </a:solidFill>
              </a:rPr>
              <a:t>et al</a:t>
            </a:r>
            <a:r>
              <a:rPr lang="en-US" sz="1800" dirty="0">
                <a:solidFill>
                  <a:srgbClr val="FFFFFF"/>
                </a:solidFill>
              </a:rPr>
              <a:t>., 2021).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Velocity feedback during training not only motivates athletes to achieve better results but keeps them accountable for their performance </a:t>
            </a: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(Włodarczyk </a:t>
            </a:r>
            <a:r>
              <a:rPr kumimoji="0" lang="en-US" sz="1800" b="0" i="1" u="none" strike="noStrike" kern="1200" cap="none" spc="0" normalizeH="0" baseline="0" noProof="0" dirty="0">
                <a:ln>
                  <a:noFill/>
                </a:ln>
                <a:solidFill>
                  <a:srgbClr val="FFFFFF"/>
                </a:solidFill>
                <a:effectLst/>
                <a:uLnTx/>
                <a:uFillTx/>
                <a:latin typeface="Calibri" panose="020F0502020204030204"/>
                <a:ea typeface="+mn-ea"/>
                <a:cs typeface="+mn-cs"/>
              </a:rPr>
              <a:t>et al</a:t>
            </a: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 2021).</a:t>
            </a:r>
            <a:endParaRPr lang="en-US" sz="1800" dirty="0">
              <a:solidFill>
                <a:srgbClr val="FFFFFF"/>
              </a:solidFill>
            </a:endParaRPr>
          </a:p>
          <a:p>
            <a:r>
              <a:rPr lang="en-US" sz="1800" dirty="0">
                <a:solidFill>
                  <a:srgbClr val="FFFFFF"/>
                </a:solidFill>
              </a:rPr>
              <a:t>VBT 10 out of 10</a:t>
            </a:r>
          </a:p>
          <a:p>
            <a:pPr marL="0" indent="0">
              <a:buNone/>
            </a:pPr>
            <a:endParaRPr lang="en-US" sz="1900" dirty="0">
              <a:solidFill>
                <a:srgbClr val="FFFFFF"/>
              </a:solidFill>
            </a:endParaRPr>
          </a:p>
        </p:txBody>
      </p:sp>
    </p:spTree>
    <p:extLst>
      <p:ext uri="{BB962C8B-B14F-4D97-AF65-F5344CB8AC3E}">
        <p14:creationId xmlns:p14="http://schemas.microsoft.com/office/powerpoint/2010/main" val="221467153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3002" y="365125"/>
            <a:ext cx="5980753" cy="490281"/>
          </a:xfrm>
        </p:spPr>
        <p:txBody>
          <a:bodyPr>
            <a:normAutofit fontScale="90000"/>
          </a:bodyPr>
          <a:lstStyle/>
          <a:p>
            <a:r>
              <a:rPr lang="en-GB" b="1" dirty="0">
                <a:solidFill>
                  <a:srgbClr val="FFFFFF"/>
                </a:solidFill>
              </a:rPr>
              <a:t>References</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1" y="1101213"/>
            <a:ext cx="10515598" cy="5391662"/>
          </a:xfrm>
        </p:spPr>
        <p:txBody>
          <a:bodyPr>
            <a:normAutofit lnSpcReduction="10000"/>
          </a:bodyPr>
          <a:lstStyle/>
          <a:p>
            <a:pPr marL="0" indent="0">
              <a:buNone/>
            </a:pPr>
            <a:r>
              <a:rPr lang="en-US" sz="1900" dirty="0">
                <a:solidFill>
                  <a:srgbClr val="FFFFFF"/>
                </a:solidFill>
              </a:rPr>
              <a:t>ACSM. (2018) Guidelines for Exercise Testing and Prescription. 10th edn.</a:t>
            </a:r>
          </a:p>
          <a:p>
            <a:pPr marL="0" indent="0">
              <a:buNone/>
            </a:pPr>
            <a:r>
              <a:rPr lang="en-US" sz="1900" dirty="0">
                <a:solidFill>
                  <a:srgbClr val="FFFFFF"/>
                </a:solidFill>
              </a:rPr>
              <a:t>Azeem, K. and Zemková, E. (2022) ‘Effects of Isometric and Isotonic Training on Health-Related Fitness Components in Young Adults’, </a:t>
            </a:r>
            <a:r>
              <a:rPr lang="en-US" sz="1900" i="1" dirty="0">
                <a:solidFill>
                  <a:srgbClr val="FFFFFF"/>
                </a:solidFill>
              </a:rPr>
              <a:t>Applied sciences</a:t>
            </a:r>
            <a:r>
              <a:rPr lang="en-US" sz="1900" dirty="0">
                <a:solidFill>
                  <a:srgbClr val="FFFFFF"/>
                </a:solidFill>
              </a:rPr>
              <a:t>, 12(17), pp. 8682–. </a:t>
            </a:r>
          </a:p>
          <a:p>
            <a:pPr marL="0" indent="0">
              <a:buNone/>
            </a:pPr>
            <a:r>
              <a:rPr lang="en-US" sz="1900" dirty="0">
                <a:solidFill>
                  <a:srgbClr val="FFFFFF"/>
                </a:solidFill>
              </a:rPr>
              <a:t>Banyard, H.G., Tufano, J. J., Delgado, J., Thompson, S. W., and Nosaka, K. (2019) ‘Comparison of the Effects of Velocity-Based Training Methods and Traditional 1RM-Percent-Based Training Prescription on Acute Kinetic and Kinematic Variables’, </a:t>
            </a:r>
            <a:r>
              <a:rPr lang="en-US" sz="1900" i="1" dirty="0">
                <a:solidFill>
                  <a:srgbClr val="FFFFFF"/>
                </a:solidFill>
              </a:rPr>
              <a:t>International Journal of Sports Physiology and Performance</a:t>
            </a:r>
            <a:r>
              <a:rPr lang="en-US" sz="1900" dirty="0">
                <a:solidFill>
                  <a:srgbClr val="FFFFFF"/>
                </a:solidFill>
              </a:rPr>
              <a:t>, 14(2), pp. 246–255.</a:t>
            </a:r>
          </a:p>
          <a:p>
            <a:pPr marL="0" indent="0">
              <a:buNone/>
            </a:pPr>
            <a:r>
              <a:rPr lang="en-US" sz="1900" dirty="0">
                <a:solidFill>
                  <a:srgbClr val="FFFFFF"/>
                </a:solidFill>
              </a:rPr>
              <a:t>Dorrell, H.F., Moore, J.M. and Gee, T.I. (2020) ‘Comparison of individual and group-based load-velocity profiling as a means to dictate training load over a 6-week strength and power intervention’, </a:t>
            </a:r>
            <a:r>
              <a:rPr lang="en-US" sz="1900" i="1" dirty="0">
                <a:solidFill>
                  <a:srgbClr val="FFFFFF"/>
                </a:solidFill>
              </a:rPr>
              <a:t>Journal of sports sciences,</a:t>
            </a:r>
            <a:r>
              <a:rPr lang="en-US" sz="1900" dirty="0">
                <a:solidFill>
                  <a:srgbClr val="FFFFFF"/>
                </a:solidFill>
              </a:rPr>
              <a:t> 38(17), pp. 2013–2020   </a:t>
            </a:r>
          </a:p>
          <a:p>
            <a:pPr marL="0" indent="0">
              <a:buNone/>
            </a:pPr>
            <a:r>
              <a:rPr lang="en-US" sz="1900" dirty="0">
                <a:solidFill>
                  <a:srgbClr val="FFFFFF"/>
                </a:solidFill>
              </a:rPr>
              <a:t>García-Ramos, A., Weakley, J., Janicijevic, D., and Jukic, I. (2021) ‘Number of Repetitions Performed Before and After Reaching Velocity Loss Thresholds: First Repetition Versus Fastest Repetition-Mean Velocity Versus Peak Velocity’, </a:t>
            </a:r>
            <a:r>
              <a:rPr lang="en-US" sz="1900" i="1" dirty="0">
                <a:solidFill>
                  <a:srgbClr val="FFFFFF"/>
                </a:solidFill>
              </a:rPr>
              <a:t>International Journal of Sports Physiology and Performance</a:t>
            </a:r>
            <a:r>
              <a:rPr lang="en-US" sz="1900" dirty="0">
                <a:solidFill>
                  <a:srgbClr val="FFFFFF"/>
                </a:solidFill>
              </a:rPr>
              <a:t>, 16(7), pp. 1–957. </a:t>
            </a:r>
          </a:p>
          <a:p>
            <a:pPr marL="0" indent="0">
              <a:buNone/>
            </a:pPr>
            <a:r>
              <a:rPr lang="en-US" sz="1900" dirty="0">
                <a:solidFill>
                  <a:srgbClr val="FFFFFF"/>
                </a:solidFill>
              </a:rPr>
              <a:t>Jiménez-Reyes, P., Castaño-Zambudio, A., Cuadrado-Peñafiel, V., González-Hernández, J. M., Capelo-Ramírez, F., Martínez-Aranda, L. M., and González-Badillo, J. J. (2021) ‘Differences between adjusted vs. non-adjusted loads in velocity-based training: consequences for strength training control and programming’, </a:t>
            </a:r>
            <a:r>
              <a:rPr lang="en-US" sz="1900" i="1" dirty="0">
                <a:solidFill>
                  <a:srgbClr val="FFFFFF"/>
                </a:solidFill>
              </a:rPr>
              <a:t>PeerJ (San Francisco, CA</a:t>
            </a:r>
            <a:r>
              <a:rPr lang="en-US" sz="1900" dirty="0">
                <a:solidFill>
                  <a:srgbClr val="FFFFFF"/>
                </a:solidFill>
              </a:rPr>
              <a:t>), 9, pp. e10942–e10942. </a:t>
            </a:r>
          </a:p>
          <a:p>
            <a:pPr marL="0" indent="0">
              <a:buNone/>
            </a:pPr>
            <a:endParaRPr lang="en-US" sz="1900" dirty="0">
              <a:solidFill>
                <a:srgbClr val="FFFFFF"/>
              </a:solidFill>
            </a:endParaRPr>
          </a:p>
        </p:txBody>
      </p:sp>
    </p:spTree>
    <p:extLst>
      <p:ext uri="{BB962C8B-B14F-4D97-AF65-F5344CB8AC3E}">
        <p14:creationId xmlns:p14="http://schemas.microsoft.com/office/powerpoint/2010/main" val="120747951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3002" y="365125"/>
            <a:ext cx="5980753" cy="490281"/>
          </a:xfrm>
        </p:spPr>
        <p:txBody>
          <a:bodyPr>
            <a:normAutofit fontScale="90000"/>
          </a:bodyPr>
          <a:lstStyle/>
          <a:p>
            <a:r>
              <a:rPr lang="en-GB" b="1" dirty="0">
                <a:solidFill>
                  <a:srgbClr val="FFFFFF"/>
                </a:solidFill>
              </a:rPr>
              <a:t>References</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1" y="1101213"/>
            <a:ext cx="10515598" cy="5391662"/>
          </a:xfrm>
        </p:spPr>
        <p:txBody>
          <a:bodyPr>
            <a:normAutofit/>
          </a:bodyPr>
          <a:lstStyle/>
          <a:p>
            <a:pPr marL="0" indent="0">
              <a:buNone/>
            </a:pPr>
            <a:r>
              <a:rPr lang="en-US" sz="1900" dirty="0">
                <a:solidFill>
                  <a:srgbClr val="FFFFFF"/>
                </a:solidFill>
              </a:rPr>
              <a:t>Jukic, I., Castilla, A. P., Ramos, A. G., Van Hooren, B., McGuigan, M. R., and Helms, E. R. (2023) ‘The Acute and Chronic Effects of Implementing Velocity Loss Thresholds During Resistance Training: A Systematic Review, Meta-Analysis, and Critical Evaluation of the Literature’, </a:t>
            </a:r>
            <a:r>
              <a:rPr lang="en-US" sz="1900" i="1" dirty="0">
                <a:solidFill>
                  <a:srgbClr val="FFFFFF"/>
                </a:solidFill>
              </a:rPr>
              <a:t>Sports Medicine (Auckland)</a:t>
            </a:r>
            <a:r>
              <a:rPr lang="en-US" sz="1900" dirty="0">
                <a:solidFill>
                  <a:srgbClr val="FFFFFF"/>
                </a:solidFill>
              </a:rPr>
              <a:t>, 53(1), pp. 177–214. </a:t>
            </a:r>
          </a:p>
          <a:p>
            <a:pPr marL="0" indent="0">
              <a:buNone/>
            </a:pPr>
            <a:r>
              <a:rPr lang="en-US" sz="1900" dirty="0">
                <a:solidFill>
                  <a:srgbClr val="FFFFFF"/>
                </a:solidFill>
              </a:rPr>
              <a:t>Kilgallon, M.J., Johnston, M. J., Kilduff, L. P., and Watsford, M. L. (2021) ‘A Comparison of Training With a Velocity Loss Threshold or to Repetition Failure on Upper-Body Strength Development in Professional Australian Footballers’, </a:t>
            </a:r>
            <a:r>
              <a:rPr lang="en-US" sz="1900" i="1" dirty="0">
                <a:solidFill>
                  <a:srgbClr val="FFFFFF"/>
                </a:solidFill>
              </a:rPr>
              <a:t>International Journal of Sports Physiology and Performance</a:t>
            </a:r>
            <a:r>
              <a:rPr lang="en-US" sz="1900" dirty="0">
                <a:solidFill>
                  <a:srgbClr val="FFFFFF"/>
                </a:solidFill>
              </a:rPr>
              <a:t>, 16(12), pp. 1758–1763. </a:t>
            </a:r>
          </a:p>
          <a:p>
            <a:pPr marL="0" indent="0">
              <a:buNone/>
            </a:pPr>
            <a:r>
              <a:rPr lang="en-US" sz="1900" dirty="0">
                <a:solidFill>
                  <a:srgbClr val="FFFFFF"/>
                </a:solidFill>
              </a:rPr>
              <a:t>Lohne-Seiler, H., Torstveit, M. K., and Anderssen, S. A. (2013) ‘Traditional versus functional strength training: effects on muscle strength and power in the elderly’, Journal of Aging and Physical Activity, 21(1), pp. 51–70. </a:t>
            </a:r>
          </a:p>
          <a:p>
            <a:pPr marL="0" indent="0">
              <a:buNone/>
            </a:pPr>
            <a:r>
              <a:rPr lang="en-US" sz="1900" dirty="0">
                <a:solidFill>
                  <a:srgbClr val="FFFFFF"/>
                </a:solidFill>
              </a:rPr>
              <a:t>Nilwik, R., Snijders, T., Leenders, M., Groen, B. B. L., van Kranenburg, J., Verdijk, L. B., and van Loon, L. J. C. (2013) ‘The decline in skeletal muscle mass with aging is mainly attributed to a reduction in type II muscle fiber size’, </a:t>
            </a:r>
            <a:r>
              <a:rPr lang="en-US" sz="1900" i="1" dirty="0">
                <a:solidFill>
                  <a:srgbClr val="FFFFFF"/>
                </a:solidFill>
              </a:rPr>
              <a:t>Experimental Gerontology</a:t>
            </a:r>
            <a:r>
              <a:rPr lang="en-US" sz="1900" dirty="0">
                <a:solidFill>
                  <a:srgbClr val="FFFFFF"/>
                </a:solidFill>
              </a:rPr>
              <a:t>, 48(5), pp. 492–498. </a:t>
            </a:r>
          </a:p>
          <a:p>
            <a:pPr marL="0" indent="0">
              <a:buNone/>
            </a:pPr>
            <a:r>
              <a:rPr lang="en-US" sz="1900" dirty="0">
                <a:solidFill>
                  <a:srgbClr val="FFFFFF"/>
                </a:solidFill>
              </a:rPr>
              <a:t>Orange, S.T., Hritz, A., Pearson, L., Jeffries, O., Jones, T. W., and Steele, J. (2022) ‘Comparison of the effects of velocity-based vs. traditional resistance training methods on adaptations in strength, power, and sprint speed: A systematic review, meta-analysis, and quality of evidence appraisal’, </a:t>
            </a:r>
            <a:r>
              <a:rPr lang="en-US" sz="1900" i="1" dirty="0">
                <a:solidFill>
                  <a:srgbClr val="FFFFFF"/>
                </a:solidFill>
              </a:rPr>
              <a:t>Journal of Sports Sciences</a:t>
            </a:r>
            <a:r>
              <a:rPr lang="en-US" sz="1900" dirty="0">
                <a:solidFill>
                  <a:srgbClr val="FFFFFF"/>
                </a:solidFill>
              </a:rPr>
              <a:t>, 40(11), pp. 1220–1234. </a:t>
            </a:r>
          </a:p>
          <a:p>
            <a:pPr marL="0" indent="0">
              <a:buNone/>
            </a:pPr>
            <a:endParaRPr lang="en-US" sz="1900" dirty="0">
              <a:solidFill>
                <a:srgbClr val="FFFFFF"/>
              </a:solidFill>
            </a:endParaRPr>
          </a:p>
        </p:txBody>
      </p:sp>
    </p:spTree>
    <p:extLst>
      <p:ext uri="{BB962C8B-B14F-4D97-AF65-F5344CB8AC3E}">
        <p14:creationId xmlns:p14="http://schemas.microsoft.com/office/powerpoint/2010/main" val="1995839221"/>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261430-D333-F2FF-E298-FFA318300B63}"/>
              </a:ext>
            </a:extLst>
          </p:cNvPr>
          <p:cNvSpPr>
            <a:spLocks noGrp="1"/>
          </p:cNvSpPr>
          <p:nvPr>
            <p:ph type="title"/>
          </p:nvPr>
        </p:nvSpPr>
        <p:spPr>
          <a:xfrm>
            <a:off x="833002" y="365125"/>
            <a:ext cx="5980753" cy="490281"/>
          </a:xfrm>
        </p:spPr>
        <p:txBody>
          <a:bodyPr>
            <a:normAutofit fontScale="90000"/>
          </a:bodyPr>
          <a:lstStyle/>
          <a:p>
            <a:r>
              <a:rPr lang="en-GB" b="1" dirty="0">
                <a:solidFill>
                  <a:srgbClr val="FFFFFF"/>
                </a:solidFill>
              </a:rPr>
              <a:t>References</a:t>
            </a:r>
          </a:p>
        </p:txBody>
      </p:sp>
      <p:sp>
        <p:nvSpPr>
          <p:cNvPr id="5" name="Content Placeholder 4">
            <a:extLst>
              <a:ext uri="{FF2B5EF4-FFF2-40B4-BE49-F238E27FC236}">
                <a16:creationId xmlns:a16="http://schemas.microsoft.com/office/drawing/2014/main" id="{ED60CF51-4762-1D4A-EDA1-0179854C8780}"/>
              </a:ext>
            </a:extLst>
          </p:cNvPr>
          <p:cNvSpPr>
            <a:spLocks noGrp="1"/>
          </p:cNvSpPr>
          <p:nvPr>
            <p:ph idx="1"/>
          </p:nvPr>
        </p:nvSpPr>
        <p:spPr>
          <a:xfrm>
            <a:off x="838201" y="1101213"/>
            <a:ext cx="10515598" cy="5391662"/>
          </a:xfrm>
        </p:spPr>
        <p:txBody>
          <a:bodyPr>
            <a:normAutofit/>
          </a:bodyPr>
          <a:lstStyle/>
          <a:p>
            <a:pPr marL="0" indent="0">
              <a:buNone/>
            </a:pPr>
            <a:r>
              <a:rPr lang="en-US" sz="1900" dirty="0">
                <a:solidFill>
                  <a:srgbClr val="FFFFFF"/>
                </a:solidFill>
              </a:rPr>
              <a:t>Pérez-Castilla, A. and García-Ramos, A. (2020) ‘Changes in the Load-Velocity Profile Following Power- and Strength-Oriented Resistance-Training Programs’, </a:t>
            </a:r>
            <a:r>
              <a:rPr lang="en-US" sz="1900" i="1" dirty="0">
                <a:solidFill>
                  <a:srgbClr val="FFFFFF"/>
                </a:solidFill>
              </a:rPr>
              <a:t>International journal of sports physiology and performance,</a:t>
            </a:r>
            <a:r>
              <a:rPr lang="en-US" sz="1900" dirty="0">
                <a:solidFill>
                  <a:srgbClr val="FFFFFF"/>
                </a:solidFill>
              </a:rPr>
              <a:t> 15(10), pp. 1460–1466. </a:t>
            </a:r>
          </a:p>
          <a:p>
            <a:pPr marL="0" indent="0">
              <a:buNone/>
            </a:pPr>
            <a:r>
              <a:rPr lang="en-US" sz="1900" dirty="0">
                <a:solidFill>
                  <a:srgbClr val="FFFFFF"/>
                </a:solidFill>
              </a:rPr>
              <a:t>Snijders, T., Nederveen, J. P., Bell, K. E., Lau, S. W., Mazara, N., Kumbhare, D. A., Phillips, S. M., and Parise, G. (2019) ‘Prolonged exercise training improves the acute type II muscle fibre satellite cell response in healthy older men’, </a:t>
            </a:r>
            <a:r>
              <a:rPr lang="en-US" sz="1900" i="1" dirty="0">
                <a:solidFill>
                  <a:srgbClr val="FFFFFF"/>
                </a:solidFill>
              </a:rPr>
              <a:t>The Journal of Physiology</a:t>
            </a:r>
            <a:r>
              <a:rPr lang="en-US" sz="1900" dirty="0">
                <a:solidFill>
                  <a:srgbClr val="FFFFFF"/>
                </a:solidFill>
              </a:rPr>
              <a:t>, 597(1), pp. 105–119. </a:t>
            </a:r>
          </a:p>
          <a:p>
            <a:pPr marL="0" indent="0">
              <a:buNone/>
            </a:pPr>
            <a:r>
              <a:rPr lang="en-US" sz="1900" dirty="0">
                <a:solidFill>
                  <a:srgbClr val="FFFFFF"/>
                </a:solidFill>
              </a:rPr>
              <a:t>Thompson, S.W., Olusoga, P., Rogerson, D., Ruddock, A., and Barnes, A. (2022) “Is it a slow day or a go day?”: The perceptions and applications of velocity-based training within elite strength and conditioning’, </a:t>
            </a:r>
            <a:r>
              <a:rPr lang="en-US" sz="1900" i="1" dirty="0">
                <a:solidFill>
                  <a:srgbClr val="FFFFFF"/>
                </a:solidFill>
              </a:rPr>
              <a:t>International Journal of Sports Science &amp; Coaching</a:t>
            </a:r>
            <a:r>
              <a:rPr lang="en-US" sz="1900" dirty="0">
                <a:solidFill>
                  <a:srgbClr val="FFFFFF"/>
                </a:solidFill>
              </a:rPr>
              <a:t>, pp. 174795412210996–.</a:t>
            </a:r>
          </a:p>
          <a:p>
            <a:pPr marL="0" indent="0">
              <a:buNone/>
            </a:pPr>
            <a:r>
              <a:rPr lang="en-US" sz="1900" dirty="0">
                <a:solidFill>
                  <a:srgbClr val="FFFFFF"/>
                </a:solidFill>
              </a:rPr>
              <a:t>Weakley, J., Mann, B., Banyard, H., McLaren, S., Scott, T. and Garcia-Ramos, A., 2021. Velocity-based training: From theory to application. </a:t>
            </a:r>
            <a:r>
              <a:rPr lang="en-US" sz="1900" i="1" dirty="0">
                <a:solidFill>
                  <a:srgbClr val="FFFFFF"/>
                </a:solidFill>
              </a:rPr>
              <a:t>Strength &amp; Conditioning Journal</a:t>
            </a:r>
            <a:r>
              <a:rPr lang="en-US" sz="1900" dirty="0">
                <a:solidFill>
                  <a:srgbClr val="FFFFFF"/>
                </a:solidFill>
              </a:rPr>
              <a:t>, 43(2), pp.31-49.</a:t>
            </a:r>
          </a:p>
          <a:p>
            <a:pPr marL="0" indent="0">
              <a:buNone/>
            </a:pPr>
            <a:r>
              <a:rPr lang="en-US" sz="1900" dirty="0">
                <a:solidFill>
                  <a:srgbClr val="FFFFFF"/>
                </a:solidFill>
              </a:rPr>
              <a:t>Włodarczyk, Adamus, P., Zieliński, J., and Kantanista, A. (2021) ‘Effects of Velocity-Based Training on Strength and Power in Elite Athletes—A Systematic Review’, </a:t>
            </a:r>
            <a:r>
              <a:rPr lang="en-US" sz="1900" i="1" dirty="0">
                <a:solidFill>
                  <a:srgbClr val="FFFFFF"/>
                </a:solidFill>
              </a:rPr>
              <a:t>International Journal of Environmental Research and Public Health,</a:t>
            </a:r>
            <a:r>
              <a:rPr lang="en-US" sz="1900" dirty="0">
                <a:solidFill>
                  <a:srgbClr val="FFFFFF"/>
                </a:solidFill>
              </a:rPr>
              <a:t> 18(10), pp. 5257</a:t>
            </a:r>
          </a:p>
          <a:p>
            <a:pPr marL="0" indent="0">
              <a:buNone/>
            </a:pPr>
            <a:endParaRPr lang="en-US" sz="1900" dirty="0">
              <a:solidFill>
                <a:srgbClr val="FFFFFF"/>
              </a:solidFill>
            </a:endParaRPr>
          </a:p>
        </p:txBody>
      </p:sp>
    </p:spTree>
    <p:extLst>
      <p:ext uri="{BB962C8B-B14F-4D97-AF65-F5344CB8AC3E}">
        <p14:creationId xmlns:p14="http://schemas.microsoft.com/office/powerpoint/2010/main" val="147830922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17293</TotalTime>
  <Words>8959</Words>
  <Application>Microsoft Office PowerPoint</Application>
  <PresentationFormat>Widescreen</PresentationFormat>
  <Paragraphs>1470</Paragraphs>
  <Slides>29</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Adobe Gothic Std B</vt:lpstr>
      <vt:lpstr>Arial</vt:lpstr>
      <vt:lpstr>Calibri</vt:lpstr>
      <vt:lpstr>Calibri Light</vt:lpstr>
      <vt:lpstr>Symbol</vt:lpstr>
      <vt:lpstr>Office Theme</vt:lpstr>
      <vt:lpstr>PowerPoint Presentation</vt:lpstr>
      <vt:lpstr>Client Profile</vt:lpstr>
      <vt:lpstr>Benefits of strength training for longevity</vt:lpstr>
      <vt:lpstr>Velocity based training (VBT)</vt:lpstr>
      <vt:lpstr>PowerPoint Presentation</vt:lpstr>
      <vt:lpstr>Load-Velocity profile (LVP)</vt:lpstr>
      <vt:lpstr>LVP vs PBT</vt:lpstr>
      <vt:lpstr>Load-Velocity profile</vt:lpstr>
      <vt:lpstr>Specific velocity zones</vt:lpstr>
      <vt:lpstr>Velocity loss thresholds</vt:lpstr>
      <vt:lpstr>Velocity loss vs training to failure</vt:lpstr>
      <vt:lpstr>PowerPoint Presentation</vt:lpstr>
      <vt:lpstr>Training intervention</vt:lpstr>
      <vt:lpstr>Load-Velocity Profile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Results comparison </vt:lpstr>
      <vt:lpstr>Summary and limitations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dc:creator>
  <cp:lastModifiedBy>Jack</cp:lastModifiedBy>
  <cp:revision>1</cp:revision>
  <dcterms:created xsi:type="dcterms:W3CDTF">2023-01-23T10:48:26Z</dcterms:created>
  <dcterms:modified xsi:type="dcterms:W3CDTF">2023-02-27T21:57:41Z</dcterms:modified>
</cp:coreProperties>
</file>