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4B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2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507A2-B5F1-4A02-8E59-A646960967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A12C7A-5204-4E76-AEF2-C840F84096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65BF6-5DE2-4241-BAB3-50A81355D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F1EAF-BECE-4DB8-AC32-2053EDD5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F306D-923D-43CD-BB79-A256847DE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275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FC7A6-BAF0-4E1A-AFF6-1A079E722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6BB9C-092F-402A-A86F-9482AC3A2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29FB4-AD49-48BE-98A0-DA51607E6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625EB-8E94-4FA6-9784-085648180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851E1-E93D-4EF4-B929-70614073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161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134BE-1164-4827-BE24-93B1950E0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C3550-B469-4C9E-8B48-AEC950818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67957-2D3C-468E-AC70-8446BCE44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9236C-0B6E-4786-950E-C93FD5E2B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C17BB-9EBF-4F67-8EB0-ED312210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193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3E278-434B-4010-921E-B4A591692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4A98D-2133-4F8E-B279-50AF10B812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52899-2980-4E7F-9B82-AC5554962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C484B7-0D3C-4339-90E4-13A5D9B99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840EC8-C92F-43FB-86BC-DFAB135B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8E28A8-11DA-4704-885E-13F4B1FED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619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0E57F-FE58-4C24-ABFD-A056BA0A1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B3DF70-F529-46EA-9765-31ECE616E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538532-DA7B-4753-9DFF-2E7BDB3EF3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6AA671-9989-4C6A-8DA5-66457199E8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06F403-17D5-4CFA-80BB-E0FC8B7648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B273B1-5D47-49E5-9916-0871D38FD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F097FC-5436-4BAB-BA3C-58E0634B5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DE598D-55F6-4467-AA0D-68CFB605D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573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4BB9A-D39E-4C73-A6EC-554E416DA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D6E3A4-60CA-44D4-B0DB-FAABDD010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817DD5-20F2-4FB1-8A02-562BB4218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EB7476-7EBC-4F02-ADA4-0968F9C1D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118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707D49-606F-4136-A28A-B9CED3611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7AF0AE-69DB-45F0-B28C-A40185591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702242-8CD1-4D0A-BA60-1B522231E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594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53BFE-DF92-4C7B-B928-7E88498D0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B2EE1-66F9-4717-B899-B67857993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02C4F-084F-46E6-94D7-4055B3CDC6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0DA1C6-C890-4A22-B4E2-26FAF918A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679B9-DE8C-4EEC-BD3A-725DFD40B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EB553-9F97-4DE5-A6B2-B0B2E151D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9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11825-8637-4579-B21E-BF20491C4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C99EAC-56E8-4B52-AAA2-041752F7A2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D35EF8-BD1A-42A0-925F-B42164EDA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1D95EE-EE5F-4E46-92B0-8A1A96206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3B200C-3B8B-4B0B-B721-5963015D1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94CD47-4C3B-43AB-8780-D26E2C1CA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468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A5E7A-E9E6-4C5A-B578-A59D5DAE1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E9341C-8B22-40B3-B545-26440FA335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8312F-E4E7-4028-B78E-B16B6A895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4425F-6964-4826-AD9B-4771C057A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6BA4A-0B21-4024-9D7D-EE0B76AAB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1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14C6E4-A3CA-488D-B9BF-5F1A94F669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8BF046-E87A-4859-90DC-256BBA4F9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42B93-6E05-4CD2-B2D3-E5D446C30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CED47-975B-417C-8E4D-B79F60AE0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7ACC2-6600-40F7-8785-B59C7EF03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703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EEFD9-75B7-4315-B7A2-CF00BC77E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90A2F-463A-440F-BD4E-2ECC35904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5F7BB-5E65-47CB-8334-2827BF764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5/8/2018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93DFF-3BE8-4865-82A8-715389744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078AA-4F42-42D4-8F0F-51D2E97578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491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revisesociology.com/2016/09/01/functionalism-sociolog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59F3B-9664-4DAE-9832-B0E574F3AC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Describe and explain a theory of your choice, which is not listed in question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E0B0E8-B20C-428B-BD66-CE8326E0D5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78814"/>
            <a:ext cx="9144000" cy="16557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Cerys Jones</a:t>
            </a:r>
          </a:p>
          <a:p>
            <a:r>
              <a:rPr lang="en-GB" dirty="0">
                <a:solidFill>
                  <a:schemeClr val="bg1"/>
                </a:solidFill>
              </a:rPr>
              <a:t>Student number: 1701150</a:t>
            </a:r>
          </a:p>
        </p:txBody>
      </p:sp>
    </p:spTree>
    <p:extLst>
      <p:ext uri="{BB962C8B-B14F-4D97-AF65-F5344CB8AC3E}">
        <p14:creationId xmlns:p14="http://schemas.microsoft.com/office/powerpoint/2010/main" val="1534220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Functionalism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Developed by Emilie Durkheim (1858-1917).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Adapted by Talcott Parsons (1902-1979).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Predominant social theory between 1940 and 1950.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Based on consensus and shared norms and values.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GB" sz="1900" dirty="0">
                <a:solidFill>
                  <a:schemeClr val="bg1"/>
                </a:solidFill>
              </a:rPr>
              <a:t>(</a:t>
            </a:r>
            <a:r>
              <a:rPr lang="en-GB" sz="1900" dirty="0" err="1">
                <a:solidFill>
                  <a:schemeClr val="bg1"/>
                </a:solidFill>
              </a:rPr>
              <a:t>Haralambos</a:t>
            </a:r>
            <a:r>
              <a:rPr lang="en-GB" sz="1900" dirty="0">
                <a:solidFill>
                  <a:schemeClr val="bg1"/>
                </a:solidFill>
              </a:rPr>
              <a:t> and Holborn, 2007)</a:t>
            </a:r>
          </a:p>
        </p:txBody>
      </p:sp>
    </p:spTree>
    <p:extLst>
      <p:ext uri="{BB962C8B-B14F-4D97-AF65-F5344CB8AC3E}">
        <p14:creationId xmlns:p14="http://schemas.microsoft.com/office/powerpoint/2010/main" val="3019448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Emile Durkheim (1858 – 1917)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Durkheim’s key concepts: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Social facts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Cultural norms and values.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Individuals are controlled by social facts.</a:t>
            </a:r>
          </a:p>
          <a:p>
            <a:pPr lvl="2"/>
            <a:endParaRPr lang="en-GB" sz="1800" dirty="0">
              <a:solidFill>
                <a:schemeClr val="bg1"/>
              </a:solidFill>
            </a:endParaRPr>
          </a:p>
          <a:p>
            <a:pPr marL="914400" lvl="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Social solidarity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Social solidarity and social cohesion necessary in society to create a sense of belonging.</a:t>
            </a:r>
          </a:p>
          <a:p>
            <a:pPr marL="914400" lvl="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914400" lvl="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Anomie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Breakdown of norms and values creating social instability.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Uncertainty about social position.</a:t>
            </a:r>
          </a:p>
          <a:p>
            <a:pPr lvl="2"/>
            <a:endParaRPr lang="en-GB" sz="2400" dirty="0">
              <a:solidFill>
                <a:schemeClr val="bg1"/>
              </a:solidFill>
            </a:endParaRPr>
          </a:p>
          <a:p>
            <a:pPr marL="914400" lvl="2" indent="0" algn="r">
              <a:buNone/>
            </a:pPr>
            <a:r>
              <a:rPr lang="en-GB" sz="1900" dirty="0">
                <a:solidFill>
                  <a:schemeClr val="bg1"/>
                </a:solidFill>
              </a:rPr>
              <a:t>(Durkheim, 1938)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689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Talcott Parsons (1902-1979)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252"/>
            <a:ext cx="10515600" cy="5102087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Built on Durkheim’s work during 1940- 1950.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Parson’s Key Concepts: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Organic Analogy</a:t>
            </a:r>
          </a:p>
          <a:p>
            <a:r>
              <a:rPr lang="en-GB" dirty="0">
                <a:solidFill>
                  <a:schemeClr val="bg1"/>
                </a:solidFill>
              </a:rPr>
              <a:t>Functional prerequisites</a:t>
            </a:r>
          </a:p>
          <a:p>
            <a:r>
              <a:rPr lang="en-GB" dirty="0">
                <a:solidFill>
                  <a:schemeClr val="bg1"/>
                </a:solidFill>
              </a:rPr>
              <a:t>Each social system has four needs: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Adaptation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Goal attainment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Integration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Pattern maintenance</a:t>
            </a:r>
          </a:p>
          <a:p>
            <a:r>
              <a:rPr lang="en-GB" dirty="0">
                <a:solidFill>
                  <a:schemeClr val="bg1"/>
                </a:solidFill>
              </a:rPr>
              <a:t>Social order achieved through the promotion of value consensus.</a:t>
            </a:r>
          </a:p>
          <a:p>
            <a:r>
              <a:rPr lang="en-GB" dirty="0">
                <a:solidFill>
                  <a:schemeClr val="bg1"/>
                </a:solidFill>
              </a:rPr>
              <a:t>Meritocracy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chemeClr val="bg1"/>
                </a:solidFill>
              </a:rPr>
              <a:t>(Revise Sociology, 2016)</a:t>
            </a:r>
            <a:endParaRPr lang="en-GB" sz="19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004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Davis and Moore - Stratification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Stratification provides social order and stability and is inevitable in all societies.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Strong value placed on meritocracy. The most hardworking and talented individuals occupy the most senior positions in society – The American Dream.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Inequality is beneficial to society as it provides an incentive to work harder and achieve the best possible results.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800" dirty="0">
                <a:solidFill>
                  <a:schemeClr val="bg1"/>
                </a:solidFill>
              </a:rPr>
              <a:t>(Davis and Moore, 1954 </a:t>
            </a:r>
            <a:r>
              <a:rPr lang="en-GB" sz="1800" i="1" dirty="0">
                <a:solidFill>
                  <a:schemeClr val="bg1"/>
                </a:solidFill>
              </a:rPr>
              <a:t>cited in </a:t>
            </a:r>
            <a:r>
              <a:rPr lang="en-GB" sz="1800" dirty="0">
                <a:solidFill>
                  <a:schemeClr val="bg1"/>
                </a:solidFill>
              </a:rPr>
              <a:t>Ye Liu, 2016)</a:t>
            </a:r>
          </a:p>
        </p:txBody>
      </p:sp>
    </p:spTree>
    <p:extLst>
      <p:ext uri="{BB962C8B-B14F-4D97-AF65-F5344CB8AC3E}">
        <p14:creationId xmlns:p14="http://schemas.microsoft.com/office/powerpoint/2010/main" val="4152358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Criticisms of Functionalism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Rose tinted view of society.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Women still remain subordinate to men in society.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Theory is too deterministic.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Globalisation allows individuals to shape their own identities.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GB" sz="1800" dirty="0">
                <a:solidFill>
                  <a:schemeClr val="bg1"/>
                </a:solidFill>
              </a:rPr>
              <a:t>(Revise Sociology, 2016)</a:t>
            </a:r>
          </a:p>
        </p:txBody>
      </p:sp>
    </p:spTree>
    <p:extLst>
      <p:ext uri="{BB962C8B-B14F-4D97-AF65-F5344CB8AC3E}">
        <p14:creationId xmlns:p14="http://schemas.microsoft.com/office/powerpoint/2010/main" val="3122409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Durkheim, E. (1938) </a:t>
            </a:r>
            <a:r>
              <a:rPr lang="en-GB" i="1" dirty="0">
                <a:solidFill>
                  <a:schemeClr val="bg1"/>
                </a:solidFill>
              </a:rPr>
              <a:t>The Rules of Sociological Method. </a:t>
            </a:r>
            <a:r>
              <a:rPr lang="en-GB" dirty="0">
                <a:solidFill>
                  <a:schemeClr val="bg1"/>
                </a:solidFill>
              </a:rPr>
              <a:t>8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i="1" dirty="0">
                <a:solidFill>
                  <a:schemeClr val="bg1"/>
                </a:solidFill>
              </a:rPr>
              <a:t>. </a:t>
            </a:r>
            <a:r>
              <a:rPr lang="en-GB" dirty="0">
                <a:solidFill>
                  <a:schemeClr val="bg1"/>
                </a:solidFill>
              </a:rPr>
              <a:t>New York: Free Press.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bg1"/>
                </a:solidFill>
              </a:rPr>
              <a:t>Haralambos</a:t>
            </a:r>
            <a:r>
              <a:rPr lang="en-GB" dirty="0">
                <a:solidFill>
                  <a:schemeClr val="bg1"/>
                </a:solidFill>
              </a:rPr>
              <a:t>, M. and Holborn, M. (ed.) (2007) </a:t>
            </a:r>
            <a:r>
              <a:rPr lang="en-GB" i="1" dirty="0">
                <a:solidFill>
                  <a:schemeClr val="bg1"/>
                </a:solidFill>
              </a:rPr>
              <a:t>Sociology. </a:t>
            </a:r>
            <a:r>
              <a:rPr lang="en-GB" dirty="0">
                <a:solidFill>
                  <a:schemeClr val="bg1"/>
                </a:solidFill>
              </a:rPr>
              <a:t>7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dirty="0">
                <a:solidFill>
                  <a:schemeClr val="bg1"/>
                </a:solidFill>
              </a:rPr>
              <a:t>. London: HarperCollins Publishers Limited.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Liu, Y. (ed.) (2016) </a:t>
            </a:r>
            <a:r>
              <a:rPr lang="en-GB" i="1" dirty="0">
                <a:solidFill>
                  <a:schemeClr val="bg1"/>
                </a:solidFill>
              </a:rPr>
              <a:t>Higher Education, Meritocracy and Inequality in China. </a:t>
            </a:r>
            <a:r>
              <a:rPr lang="en-GB" dirty="0">
                <a:solidFill>
                  <a:schemeClr val="bg1"/>
                </a:solidFill>
              </a:rPr>
              <a:t>London: Springer.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Revise sociology (2016)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Functionalism – An Introduction. </a:t>
            </a:r>
            <a:r>
              <a:rPr lang="en-GB" u="sng" dirty="0">
                <a:solidFill>
                  <a:schemeClr val="bg1"/>
                </a:solidFill>
                <a:hlinkClick r:id="rId2"/>
              </a:rPr>
              <a:t>https://revisesociology.com/2016/09/01/functionalism-sociology/</a:t>
            </a:r>
            <a:r>
              <a:rPr lang="en-GB" dirty="0">
                <a:solidFill>
                  <a:schemeClr val="bg1"/>
                </a:solidFill>
              </a:rPr>
              <a:t> (Accessed: 3 May 2018).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501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367</Words>
  <Application>Microsoft Office PowerPoint</Application>
  <PresentationFormat>Widescreen</PresentationFormat>
  <Paragraphs>72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Describe and explain a theory of your choice, which is not listed in question </vt:lpstr>
      <vt:lpstr>Functionalism</vt:lpstr>
      <vt:lpstr>Emile Durkheim (1858 – 1917) </vt:lpstr>
      <vt:lpstr>Talcott Parsons (1902-1979)</vt:lpstr>
      <vt:lpstr>Davis and Moore - Stratification</vt:lpstr>
      <vt:lpstr>Criticisms of Functionalism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and explain a theory of your choice, which is not listed in question </dc:title>
  <dc:creator>Cerys Jones (1701150)</dc:creator>
  <cp:lastModifiedBy>Cerys Jones (1701150)</cp:lastModifiedBy>
  <cp:revision>26</cp:revision>
  <dcterms:created xsi:type="dcterms:W3CDTF">2018-04-27T21:05:27Z</dcterms:created>
  <dcterms:modified xsi:type="dcterms:W3CDTF">2018-05-08T07:41:11Z</dcterms:modified>
</cp:coreProperties>
</file>