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9" autoAdjust="0"/>
    <p:restoredTop sz="94660"/>
  </p:normalViewPr>
  <p:slideViewPr>
    <p:cSldViewPr snapToGrid="0">
      <p:cViewPr>
        <p:scale>
          <a:sx n="74" d="100"/>
          <a:sy n="74" d="100"/>
        </p:scale>
        <p:origin x="918" y="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FDCE11-D2A4-4F37-8542-48A855F61DA1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5E59AD-EDE3-4E6F-BA0A-CD64FC15524E}">
      <dgm:prSet/>
      <dgm:spPr/>
      <dgm:t>
        <a:bodyPr/>
        <a:lstStyle/>
        <a:p>
          <a:r>
            <a:rPr lang="en-GB"/>
            <a:t>Main products</a:t>
          </a:r>
          <a:endParaRPr lang="en-US"/>
        </a:p>
      </dgm:t>
    </dgm:pt>
    <dgm:pt modelId="{C8870B6D-C3B0-42C2-8D1A-0DEC10D25A68}" type="parTrans" cxnId="{06848003-5F79-4AE5-93E7-5BEC4F17AE49}">
      <dgm:prSet/>
      <dgm:spPr/>
      <dgm:t>
        <a:bodyPr/>
        <a:lstStyle/>
        <a:p>
          <a:endParaRPr lang="en-US"/>
        </a:p>
      </dgm:t>
    </dgm:pt>
    <dgm:pt modelId="{CF5C4715-5C5E-4A41-98E5-2641AFFA40B5}" type="sibTrans" cxnId="{06848003-5F79-4AE5-93E7-5BEC4F17AE49}">
      <dgm:prSet/>
      <dgm:spPr/>
      <dgm:t>
        <a:bodyPr/>
        <a:lstStyle/>
        <a:p>
          <a:endParaRPr lang="en-US"/>
        </a:p>
      </dgm:t>
    </dgm:pt>
    <dgm:pt modelId="{FB54AB0F-A1C3-46AD-8C7F-16B8819E7C76}">
      <dgm:prSet/>
      <dgm:spPr/>
      <dgm:t>
        <a:bodyPr/>
        <a:lstStyle/>
        <a:p>
          <a:r>
            <a:rPr lang="en-GB"/>
            <a:t>Custom celebration cakes </a:t>
          </a:r>
          <a:endParaRPr lang="en-US"/>
        </a:p>
      </dgm:t>
    </dgm:pt>
    <dgm:pt modelId="{E79E6164-E4E0-4C7B-A545-A2D808F81D61}" type="parTrans" cxnId="{D255FB39-9660-4302-9D2C-1B9DBCBFAD26}">
      <dgm:prSet/>
      <dgm:spPr/>
      <dgm:t>
        <a:bodyPr/>
        <a:lstStyle/>
        <a:p>
          <a:endParaRPr lang="en-US"/>
        </a:p>
      </dgm:t>
    </dgm:pt>
    <dgm:pt modelId="{3442EFE4-9B11-4BF3-8F57-9333A9ADBD03}" type="sibTrans" cxnId="{D255FB39-9660-4302-9D2C-1B9DBCBFAD26}">
      <dgm:prSet/>
      <dgm:spPr/>
      <dgm:t>
        <a:bodyPr/>
        <a:lstStyle/>
        <a:p>
          <a:endParaRPr lang="en-US"/>
        </a:p>
      </dgm:t>
    </dgm:pt>
    <dgm:pt modelId="{5FFFBCEF-2A94-41B4-90C8-3F93C773653E}">
      <dgm:prSet/>
      <dgm:spPr/>
      <dgm:t>
        <a:bodyPr/>
        <a:lstStyle/>
        <a:p>
          <a:r>
            <a:rPr lang="en-GB"/>
            <a:t>Boxed cupcakes (6,12,24)</a:t>
          </a:r>
          <a:endParaRPr lang="en-US"/>
        </a:p>
      </dgm:t>
    </dgm:pt>
    <dgm:pt modelId="{34A7BC5C-D79F-4A93-936D-D825EAF4135A}" type="parTrans" cxnId="{94259983-476A-492F-9D8F-3BFC01048EC4}">
      <dgm:prSet/>
      <dgm:spPr/>
      <dgm:t>
        <a:bodyPr/>
        <a:lstStyle/>
        <a:p>
          <a:endParaRPr lang="en-US"/>
        </a:p>
      </dgm:t>
    </dgm:pt>
    <dgm:pt modelId="{3235BF03-636C-4770-B573-B616CFC65DE0}" type="sibTrans" cxnId="{94259983-476A-492F-9D8F-3BFC01048EC4}">
      <dgm:prSet/>
      <dgm:spPr/>
      <dgm:t>
        <a:bodyPr/>
        <a:lstStyle/>
        <a:p>
          <a:endParaRPr lang="en-US"/>
        </a:p>
      </dgm:t>
    </dgm:pt>
    <dgm:pt modelId="{149FCCBA-DAD0-49A6-B289-BAF25845E867}">
      <dgm:prSet/>
      <dgm:spPr/>
      <dgm:t>
        <a:bodyPr/>
        <a:lstStyle/>
        <a:p>
          <a:r>
            <a:rPr lang="en-GB"/>
            <a:t>Dessert boxes for parties </a:t>
          </a:r>
          <a:endParaRPr lang="en-US"/>
        </a:p>
      </dgm:t>
    </dgm:pt>
    <dgm:pt modelId="{663542B7-6ADA-40C5-AB25-386C574DE202}" type="parTrans" cxnId="{6A8EE791-4508-4D8A-868F-FF214BC011D2}">
      <dgm:prSet/>
      <dgm:spPr/>
      <dgm:t>
        <a:bodyPr/>
        <a:lstStyle/>
        <a:p>
          <a:endParaRPr lang="en-US"/>
        </a:p>
      </dgm:t>
    </dgm:pt>
    <dgm:pt modelId="{B98232F2-1DEF-4773-8784-D8DAA1187AE6}" type="sibTrans" cxnId="{6A8EE791-4508-4D8A-868F-FF214BC011D2}">
      <dgm:prSet/>
      <dgm:spPr/>
      <dgm:t>
        <a:bodyPr/>
        <a:lstStyle/>
        <a:p>
          <a:endParaRPr lang="en-US"/>
        </a:p>
      </dgm:t>
    </dgm:pt>
    <dgm:pt modelId="{BE70A3EA-4050-4D57-ABAA-E6ED6AA6CCED}">
      <dgm:prSet/>
      <dgm:spPr/>
      <dgm:t>
        <a:bodyPr/>
        <a:lstStyle/>
        <a:p>
          <a:r>
            <a:rPr lang="en-GB"/>
            <a:t>Wedding orders</a:t>
          </a:r>
          <a:endParaRPr lang="en-US"/>
        </a:p>
      </dgm:t>
    </dgm:pt>
    <dgm:pt modelId="{763176E5-AA1D-4650-A86C-BAEDFE543128}" type="parTrans" cxnId="{7E870A80-E597-4B46-A145-2E5596B8244C}">
      <dgm:prSet/>
      <dgm:spPr/>
      <dgm:t>
        <a:bodyPr/>
        <a:lstStyle/>
        <a:p>
          <a:endParaRPr lang="en-US"/>
        </a:p>
      </dgm:t>
    </dgm:pt>
    <dgm:pt modelId="{40EC3844-44B7-4864-B0CA-1BE525349AD7}" type="sibTrans" cxnId="{7E870A80-E597-4B46-A145-2E5596B8244C}">
      <dgm:prSet/>
      <dgm:spPr/>
      <dgm:t>
        <a:bodyPr/>
        <a:lstStyle/>
        <a:p>
          <a:endParaRPr lang="en-US"/>
        </a:p>
      </dgm:t>
    </dgm:pt>
    <dgm:pt modelId="{0C348DFE-E91E-42DC-8A6B-AE438DE97686}">
      <dgm:prSet/>
      <dgm:spPr/>
      <dgm:t>
        <a:bodyPr/>
        <a:lstStyle/>
        <a:p>
          <a:r>
            <a:rPr lang="en-GB"/>
            <a:t>Pricing idea</a:t>
          </a:r>
          <a:endParaRPr lang="en-US"/>
        </a:p>
      </dgm:t>
    </dgm:pt>
    <dgm:pt modelId="{EE198EC2-8F91-4CE9-AA37-805F47708A0B}" type="parTrans" cxnId="{028C4E14-D901-4A54-86E7-BE7200E99BD1}">
      <dgm:prSet/>
      <dgm:spPr/>
      <dgm:t>
        <a:bodyPr/>
        <a:lstStyle/>
        <a:p>
          <a:endParaRPr lang="en-US"/>
        </a:p>
      </dgm:t>
    </dgm:pt>
    <dgm:pt modelId="{5443CB9B-C6F3-4781-9CA2-AF04DD61F2A1}" type="sibTrans" cxnId="{028C4E14-D901-4A54-86E7-BE7200E99BD1}">
      <dgm:prSet/>
      <dgm:spPr/>
      <dgm:t>
        <a:bodyPr/>
        <a:lstStyle/>
        <a:p>
          <a:endParaRPr lang="en-US"/>
        </a:p>
      </dgm:t>
    </dgm:pt>
    <dgm:pt modelId="{6D3E6A16-7B94-4311-9BC6-F55A64A4B67B}">
      <dgm:prSet/>
      <dgm:spPr/>
      <dgm:t>
        <a:bodyPr/>
        <a:lstStyle/>
        <a:p>
          <a:r>
            <a:rPr lang="en-GB"/>
            <a:t>Cupcake box of 6 : £12</a:t>
          </a:r>
          <a:endParaRPr lang="en-US"/>
        </a:p>
      </dgm:t>
    </dgm:pt>
    <dgm:pt modelId="{088540A2-3CB4-4CEA-B986-C8041007E4CA}" type="parTrans" cxnId="{84CDB26E-DF3D-48D1-9EF9-C92789ADD29E}">
      <dgm:prSet/>
      <dgm:spPr/>
      <dgm:t>
        <a:bodyPr/>
        <a:lstStyle/>
        <a:p>
          <a:endParaRPr lang="en-US"/>
        </a:p>
      </dgm:t>
    </dgm:pt>
    <dgm:pt modelId="{EDE020E8-0DC4-4081-ACA6-633E94F49E67}" type="sibTrans" cxnId="{84CDB26E-DF3D-48D1-9EF9-C92789ADD29E}">
      <dgm:prSet/>
      <dgm:spPr/>
      <dgm:t>
        <a:bodyPr/>
        <a:lstStyle/>
        <a:p>
          <a:endParaRPr lang="en-US"/>
        </a:p>
      </dgm:t>
    </dgm:pt>
    <dgm:pt modelId="{DFF2C439-F55D-4C99-8338-65D60411A098}">
      <dgm:prSet/>
      <dgm:spPr/>
      <dgm:t>
        <a:bodyPr/>
        <a:lstStyle/>
        <a:p>
          <a:r>
            <a:rPr lang="en-GB"/>
            <a:t>Custom birthday cakes : £32 per kg</a:t>
          </a:r>
          <a:endParaRPr lang="en-US"/>
        </a:p>
      </dgm:t>
    </dgm:pt>
    <dgm:pt modelId="{25DA90DC-A2AD-4EA9-A132-741EA339D9B7}" type="parTrans" cxnId="{D9E068B5-CF0C-454E-AA3F-26CFDEEB8B49}">
      <dgm:prSet/>
      <dgm:spPr/>
      <dgm:t>
        <a:bodyPr/>
        <a:lstStyle/>
        <a:p>
          <a:endParaRPr lang="en-US"/>
        </a:p>
      </dgm:t>
    </dgm:pt>
    <dgm:pt modelId="{C815D223-5D3C-4FCC-908C-DF77002768A8}" type="sibTrans" cxnId="{D9E068B5-CF0C-454E-AA3F-26CFDEEB8B49}">
      <dgm:prSet/>
      <dgm:spPr/>
      <dgm:t>
        <a:bodyPr/>
        <a:lstStyle/>
        <a:p>
          <a:endParaRPr lang="en-US"/>
        </a:p>
      </dgm:t>
    </dgm:pt>
    <dgm:pt modelId="{700565D0-0A94-400A-8668-D775267E0941}">
      <dgm:prSet/>
      <dgm:spPr/>
      <dgm:t>
        <a:bodyPr/>
        <a:lstStyle/>
        <a:p>
          <a:r>
            <a:rPr lang="en-GB"/>
            <a:t>Desert box : £20-£30</a:t>
          </a:r>
          <a:endParaRPr lang="en-US"/>
        </a:p>
      </dgm:t>
    </dgm:pt>
    <dgm:pt modelId="{C7C36584-3C89-4386-BF85-51110E6307BE}" type="parTrans" cxnId="{12716772-50A1-4A76-85E1-5EA60D5486C7}">
      <dgm:prSet/>
      <dgm:spPr/>
      <dgm:t>
        <a:bodyPr/>
        <a:lstStyle/>
        <a:p>
          <a:endParaRPr lang="en-US"/>
        </a:p>
      </dgm:t>
    </dgm:pt>
    <dgm:pt modelId="{575AD23B-FC34-4870-86AB-A097C2219F02}" type="sibTrans" cxnId="{12716772-50A1-4A76-85E1-5EA60D5486C7}">
      <dgm:prSet/>
      <dgm:spPr/>
      <dgm:t>
        <a:bodyPr/>
        <a:lstStyle/>
        <a:p>
          <a:endParaRPr lang="en-US"/>
        </a:p>
      </dgm:t>
    </dgm:pt>
    <dgm:pt modelId="{3BD6D381-8C81-470D-B637-B7C0837906C8}" type="pres">
      <dgm:prSet presAssocID="{CCFDCE11-D2A4-4F37-8542-48A855F61DA1}" presName="diagram" presStyleCnt="0">
        <dgm:presLayoutVars>
          <dgm:dir/>
          <dgm:resizeHandles val="exact"/>
        </dgm:presLayoutVars>
      </dgm:prSet>
      <dgm:spPr/>
    </dgm:pt>
    <dgm:pt modelId="{5AE69C42-D423-4490-B61B-3FB40F6316E4}" type="pres">
      <dgm:prSet presAssocID="{015E59AD-EDE3-4E6F-BA0A-CD64FC15524E}" presName="node" presStyleLbl="node1" presStyleIdx="0" presStyleCnt="2">
        <dgm:presLayoutVars>
          <dgm:bulletEnabled val="1"/>
        </dgm:presLayoutVars>
      </dgm:prSet>
      <dgm:spPr/>
    </dgm:pt>
    <dgm:pt modelId="{BA1F73F0-4138-4236-9FF1-4A659E40473B}" type="pres">
      <dgm:prSet presAssocID="{CF5C4715-5C5E-4A41-98E5-2641AFFA40B5}" presName="sibTrans" presStyleCnt="0"/>
      <dgm:spPr/>
    </dgm:pt>
    <dgm:pt modelId="{152FBA2B-A1EA-4E79-83D1-09511B9DE6E7}" type="pres">
      <dgm:prSet presAssocID="{0C348DFE-E91E-42DC-8A6B-AE438DE97686}" presName="node" presStyleLbl="node1" presStyleIdx="1" presStyleCnt="2">
        <dgm:presLayoutVars>
          <dgm:bulletEnabled val="1"/>
        </dgm:presLayoutVars>
      </dgm:prSet>
      <dgm:spPr/>
    </dgm:pt>
  </dgm:ptLst>
  <dgm:cxnLst>
    <dgm:cxn modelId="{06848003-5F79-4AE5-93E7-5BEC4F17AE49}" srcId="{CCFDCE11-D2A4-4F37-8542-48A855F61DA1}" destId="{015E59AD-EDE3-4E6F-BA0A-CD64FC15524E}" srcOrd="0" destOrd="0" parTransId="{C8870B6D-C3B0-42C2-8D1A-0DEC10D25A68}" sibTransId="{CF5C4715-5C5E-4A41-98E5-2641AFFA40B5}"/>
    <dgm:cxn modelId="{937D7B05-7D42-4109-9823-51E87E169DCF}" type="presOf" srcId="{6D3E6A16-7B94-4311-9BC6-F55A64A4B67B}" destId="{152FBA2B-A1EA-4E79-83D1-09511B9DE6E7}" srcOrd="0" destOrd="1" presId="urn:microsoft.com/office/officeart/2005/8/layout/default"/>
    <dgm:cxn modelId="{028C4E14-D901-4A54-86E7-BE7200E99BD1}" srcId="{CCFDCE11-D2A4-4F37-8542-48A855F61DA1}" destId="{0C348DFE-E91E-42DC-8A6B-AE438DE97686}" srcOrd="1" destOrd="0" parTransId="{EE198EC2-8F91-4CE9-AA37-805F47708A0B}" sibTransId="{5443CB9B-C6F3-4781-9CA2-AF04DD61F2A1}"/>
    <dgm:cxn modelId="{BFB8E62A-C8DD-42FB-9854-2F0D51B71A77}" type="presOf" srcId="{015E59AD-EDE3-4E6F-BA0A-CD64FC15524E}" destId="{5AE69C42-D423-4490-B61B-3FB40F6316E4}" srcOrd="0" destOrd="0" presId="urn:microsoft.com/office/officeart/2005/8/layout/default"/>
    <dgm:cxn modelId="{D255FB39-9660-4302-9D2C-1B9DBCBFAD26}" srcId="{015E59AD-EDE3-4E6F-BA0A-CD64FC15524E}" destId="{FB54AB0F-A1C3-46AD-8C7F-16B8819E7C76}" srcOrd="0" destOrd="0" parTransId="{E79E6164-E4E0-4C7B-A545-A2D808F81D61}" sibTransId="{3442EFE4-9B11-4BF3-8F57-9333A9ADBD03}"/>
    <dgm:cxn modelId="{3AC3AA40-EBA5-4F60-810C-824B4C13486D}" type="presOf" srcId="{5FFFBCEF-2A94-41B4-90C8-3F93C773653E}" destId="{5AE69C42-D423-4490-B61B-3FB40F6316E4}" srcOrd="0" destOrd="2" presId="urn:microsoft.com/office/officeart/2005/8/layout/default"/>
    <dgm:cxn modelId="{C06A3348-283A-4EFF-A84C-18EE464B750E}" type="presOf" srcId="{CCFDCE11-D2A4-4F37-8542-48A855F61DA1}" destId="{3BD6D381-8C81-470D-B637-B7C0837906C8}" srcOrd="0" destOrd="0" presId="urn:microsoft.com/office/officeart/2005/8/layout/default"/>
    <dgm:cxn modelId="{84CDB26E-DF3D-48D1-9EF9-C92789ADD29E}" srcId="{0C348DFE-E91E-42DC-8A6B-AE438DE97686}" destId="{6D3E6A16-7B94-4311-9BC6-F55A64A4B67B}" srcOrd="0" destOrd="0" parTransId="{088540A2-3CB4-4CEA-B986-C8041007E4CA}" sibTransId="{EDE020E8-0DC4-4081-ACA6-633E94F49E67}"/>
    <dgm:cxn modelId="{12716772-50A1-4A76-85E1-5EA60D5486C7}" srcId="{0C348DFE-E91E-42DC-8A6B-AE438DE97686}" destId="{700565D0-0A94-400A-8668-D775267E0941}" srcOrd="2" destOrd="0" parTransId="{C7C36584-3C89-4386-BF85-51110E6307BE}" sibTransId="{575AD23B-FC34-4870-86AB-A097C2219F02}"/>
    <dgm:cxn modelId="{7E870A80-E597-4B46-A145-2E5596B8244C}" srcId="{015E59AD-EDE3-4E6F-BA0A-CD64FC15524E}" destId="{BE70A3EA-4050-4D57-ABAA-E6ED6AA6CCED}" srcOrd="3" destOrd="0" parTransId="{763176E5-AA1D-4650-A86C-BAEDFE543128}" sibTransId="{40EC3844-44B7-4864-B0CA-1BE525349AD7}"/>
    <dgm:cxn modelId="{4E2A6383-D4BF-475A-BA1E-159085D01825}" type="presOf" srcId="{149FCCBA-DAD0-49A6-B289-BAF25845E867}" destId="{5AE69C42-D423-4490-B61B-3FB40F6316E4}" srcOrd="0" destOrd="3" presId="urn:microsoft.com/office/officeart/2005/8/layout/default"/>
    <dgm:cxn modelId="{94259983-476A-492F-9D8F-3BFC01048EC4}" srcId="{015E59AD-EDE3-4E6F-BA0A-CD64FC15524E}" destId="{5FFFBCEF-2A94-41B4-90C8-3F93C773653E}" srcOrd="1" destOrd="0" parTransId="{34A7BC5C-D79F-4A93-936D-D825EAF4135A}" sibTransId="{3235BF03-636C-4770-B573-B616CFC65DE0}"/>
    <dgm:cxn modelId="{8508DC86-B119-424C-B01D-3C94B9DE9D96}" type="presOf" srcId="{700565D0-0A94-400A-8668-D775267E0941}" destId="{152FBA2B-A1EA-4E79-83D1-09511B9DE6E7}" srcOrd="0" destOrd="3" presId="urn:microsoft.com/office/officeart/2005/8/layout/default"/>
    <dgm:cxn modelId="{5837CF8E-A25C-48AE-BC75-BE2996C0B3BA}" type="presOf" srcId="{FB54AB0F-A1C3-46AD-8C7F-16B8819E7C76}" destId="{5AE69C42-D423-4490-B61B-3FB40F6316E4}" srcOrd="0" destOrd="1" presId="urn:microsoft.com/office/officeart/2005/8/layout/default"/>
    <dgm:cxn modelId="{6A8EE791-4508-4D8A-868F-FF214BC011D2}" srcId="{015E59AD-EDE3-4E6F-BA0A-CD64FC15524E}" destId="{149FCCBA-DAD0-49A6-B289-BAF25845E867}" srcOrd="2" destOrd="0" parTransId="{663542B7-6ADA-40C5-AB25-386C574DE202}" sibTransId="{B98232F2-1DEF-4773-8784-D8DAA1187AE6}"/>
    <dgm:cxn modelId="{6E45229B-1664-4E91-8A5A-C5D4E29F4439}" type="presOf" srcId="{BE70A3EA-4050-4D57-ABAA-E6ED6AA6CCED}" destId="{5AE69C42-D423-4490-B61B-3FB40F6316E4}" srcOrd="0" destOrd="4" presId="urn:microsoft.com/office/officeart/2005/8/layout/default"/>
    <dgm:cxn modelId="{E16B88AD-8048-4005-9978-D005FF354AFD}" type="presOf" srcId="{DFF2C439-F55D-4C99-8338-65D60411A098}" destId="{152FBA2B-A1EA-4E79-83D1-09511B9DE6E7}" srcOrd="0" destOrd="2" presId="urn:microsoft.com/office/officeart/2005/8/layout/default"/>
    <dgm:cxn modelId="{D9E068B5-CF0C-454E-AA3F-26CFDEEB8B49}" srcId="{0C348DFE-E91E-42DC-8A6B-AE438DE97686}" destId="{DFF2C439-F55D-4C99-8338-65D60411A098}" srcOrd="1" destOrd="0" parTransId="{25DA90DC-A2AD-4EA9-A132-741EA339D9B7}" sibTransId="{C815D223-5D3C-4FCC-908C-DF77002768A8}"/>
    <dgm:cxn modelId="{C97087DC-E990-419E-8506-BB14C015B6CE}" type="presOf" srcId="{0C348DFE-E91E-42DC-8A6B-AE438DE97686}" destId="{152FBA2B-A1EA-4E79-83D1-09511B9DE6E7}" srcOrd="0" destOrd="0" presId="urn:microsoft.com/office/officeart/2005/8/layout/default"/>
    <dgm:cxn modelId="{0CB7B87D-3122-4CBE-9C63-59CFC5656A5C}" type="presParOf" srcId="{3BD6D381-8C81-470D-B637-B7C0837906C8}" destId="{5AE69C42-D423-4490-B61B-3FB40F6316E4}" srcOrd="0" destOrd="0" presId="urn:microsoft.com/office/officeart/2005/8/layout/default"/>
    <dgm:cxn modelId="{566E6B57-CF61-4D19-B4A4-CACE734974D1}" type="presParOf" srcId="{3BD6D381-8C81-470D-B637-B7C0837906C8}" destId="{BA1F73F0-4138-4236-9FF1-4A659E40473B}" srcOrd="1" destOrd="0" presId="urn:microsoft.com/office/officeart/2005/8/layout/default"/>
    <dgm:cxn modelId="{FA668AB2-98CA-4B65-B1A1-E2C548689B3D}" type="presParOf" srcId="{3BD6D381-8C81-470D-B637-B7C0837906C8}" destId="{152FBA2B-A1EA-4E79-83D1-09511B9DE6E7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79CE71-BCAF-465C-8E04-CF2385B46C57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E476E7E-D000-4AA9-A8CC-F6FF58B444EC}">
      <dgm:prSet/>
      <dgm:spPr/>
      <dgm:t>
        <a:bodyPr/>
        <a:lstStyle/>
        <a:p>
          <a:r>
            <a:rPr lang="en-GB"/>
            <a:t>Why customers will choose us :</a:t>
          </a:r>
          <a:endParaRPr lang="en-US"/>
        </a:p>
      </dgm:t>
    </dgm:pt>
    <dgm:pt modelId="{643A565A-047F-400A-8222-06D467AEFC46}" type="parTrans" cxnId="{4B6820A7-843F-46D6-9893-D67C958818A2}">
      <dgm:prSet/>
      <dgm:spPr/>
      <dgm:t>
        <a:bodyPr/>
        <a:lstStyle/>
        <a:p>
          <a:endParaRPr lang="en-US"/>
        </a:p>
      </dgm:t>
    </dgm:pt>
    <dgm:pt modelId="{D537374F-8E94-461F-B286-84C86A1471D2}" type="sibTrans" cxnId="{4B6820A7-843F-46D6-9893-D67C958818A2}">
      <dgm:prSet/>
      <dgm:spPr/>
      <dgm:t>
        <a:bodyPr/>
        <a:lstStyle/>
        <a:p>
          <a:endParaRPr lang="en-US"/>
        </a:p>
      </dgm:t>
    </dgm:pt>
    <dgm:pt modelId="{92DBB6C5-527B-410C-9285-DDA951B75119}">
      <dgm:prSet/>
      <dgm:spPr/>
      <dgm:t>
        <a:bodyPr/>
        <a:lstStyle/>
        <a:p>
          <a:r>
            <a:rPr lang="en-GB"/>
            <a:t>Freshly baked products </a:t>
          </a:r>
          <a:endParaRPr lang="en-US"/>
        </a:p>
      </dgm:t>
    </dgm:pt>
    <dgm:pt modelId="{C712BA0E-2BC2-4C27-BE64-B0C18457BA46}" type="parTrans" cxnId="{0DAB72EC-C469-4820-B74A-58835CF70263}">
      <dgm:prSet/>
      <dgm:spPr/>
      <dgm:t>
        <a:bodyPr/>
        <a:lstStyle/>
        <a:p>
          <a:endParaRPr lang="en-US"/>
        </a:p>
      </dgm:t>
    </dgm:pt>
    <dgm:pt modelId="{E9FA9BA3-C262-42A3-AC22-B0FF90024520}" type="sibTrans" cxnId="{0DAB72EC-C469-4820-B74A-58835CF70263}">
      <dgm:prSet/>
      <dgm:spPr/>
      <dgm:t>
        <a:bodyPr/>
        <a:lstStyle/>
        <a:p>
          <a:endParaRPr lang="en-US"/>
        </a:p>
      </dgm:t>
    </dgm:pt>
    <dgm:pt modelId="{116B2883-E78F-4B7A-847F-C7565BE730DD}">
      <dgm:prSet/>
      <dgm:spPr/>
      <dgm:t>
        <a:bodyPr/>
        <a:lstStyle/>
        <a:p>
          <a:r>
            <a:rPr lang="en-GB" dirty="0"/>
            <a:t>Custom products </a:t>
          </a:r>
          <a:endParaRPr lang="en-US" dirty="0"/>
        </a:p>
      </dgm:t>
    </dgm:pt>
    <dgm:pt modelId="{0F3FAFA0-2E34-4E81-9E3E-7A757266D73D}" type="parTrans" cxnId="{D5BB83CC-B249-4938-BD01-0925B3466D09}">
      <dgm:prSet/>
      <dgm:spPr/>
      <dgm:t>
        <a:bodyPr/>
        <a:lstStyle/>
        <a:p>
          <a:endParaRPr lang="en-US"/>
        </a:p>
      </dgm:t>
    </dgm:pt>
    <dgm:pt modelId="{8B50A2E4-6D76-4859-B4C6-DFCF004C8792}" type="sibTrans" cxnId="{D5BB83CC-B249-4938-BD01-0925B3466D09}">
      <dgm:prSet/>
      <dgm:spPr/>
      <dgm:t>
        <a:bodyPr/>
        <a:lstStyle/>
        <a:p>
          <a:endParaRPr lang="en-US"/>
        </a:p>
      </dgm:t>
    </dgm:pt>
    <dgm:pt modelId="{F9F9C675-7B68-460B-94E4-E11FB23D1565}">
      <dgm:prSet/>
      <dgm:spPr/>
      <dgm:t>
        <a:bodyPr/>
        <a:lstStyle/>
        <a:p>
          <a:r>
            <a:rPr lang="en-GB"/>
            <a:t>Affordable prices</a:t>
          </a:r>
          <a:endParaRPr lang="en-US"/>
        </a:p>
      </dgm:t>
    </dgm:pt>
    <dgm:pt modelId="{D6BAA0F7-B4BB-42A1-9519-0BF4E102D791}" type="parTrans" cxnId="{1280F406-B993-4105-9C7B-1CD46117BF8F}">
      <dgm:prSet/>
      <dgm:spPr/>
      <dgm:t>
        <a:bodyPr/>
        <a:lstStyle/>
        <a:p>
          <a:endParaRPr lang="en-US"/>
        </a:p>
      </dgm:t>
    </dgm:pt>
    <dgm:pt modelId="{8E3D2377-7E3B-4E51-9DC0-08A3C99C0C9C}" type="sibTrans" cxnId="{1280F406-B993-4105-9C7B-1CD46117BF8F}">
      <dgm:prSet/>
      <dgm:spPr/>
      <dgm:t>
        <a:bodyPr/>
        <a:lstStyle/>
        <a:p>
          <a:endParaRPr lang="en-US"/>
        </a:p>
      </dgm:t>
    </dgm:pt>
    <dgm:pt modelId="{49A7EDFE-3E0E-42A8-B215-193945D920F5}">
      <dgm:prSet/>
      <dgm:spPr/>
      <dgm:t>
        <a:bodyPr/>
        <a:lstStyle/>
        <a:p>
          <a:r>
            <a:rPr lang="en-GB"/>
            <a:t>Local delivery and social media orders</a:t>
          </a:r>
          <a:endParaRPr lang="en-US"/>
        </a:p>
      </dgm:t>
    </dgm:pt>
    <dgm:pt modelId="{5DDB2F32-5A11-40F9-8DEC-03BC9ED884FD}" type="parTrans" cxnId="{33CB866A-B621-4C31-84F8-D54DD97C75F1}">
      <dgm:prSet/>
      <dgm:spPr/>
      <dgm:t>
        <a:bodyPr/>
        <a:lstStyle/>
        <a:p>
          <a:endParaRPr lang="en-US"/>
        </a:p>
      </dgm:t>
    </dgm:pt>
    <dgm:pt modelId="{DA8D2BBC-776C-4C29-AE15-139EEA0875C8}" type="sibTrans" cxnId="{33CB866A-B621-4C31-84F8-D54DD97C75F1}">
      <dgm:prSet/>
      <dgm:spPr/>
      <dgm:t>
        <a:bodyPr/>
        <a:lstStyle/>
        <a:p>
          <a:endParaRPr lang="en-US"/>
        </a:p>
      </dgm:t>
    </dgm:pt>
    <dgm:pt modelId="{DC8F2B98-42C0-43BF-9654-D86809BBB866}">
      <dgm:prSet/>
      <dgm:spPr/>
      <dgm:t>
        <a:bodyPr/>
        <a:lstStyle/>
        <a:p>
          <a:r>
            <a:rPr lang="en-GB"/>
            <a:t>Trendy designs available to order</a:t>
          </a:r>
          <a:endParaRPr lang="en-US"/>
        </a:p>
      </dgm:t>
    </dgm:pt>
    <dgm:pt modelId="{2E83063D-E7BF-4EE4-B790-8ADD0FA3A89C}" type="parTrans" cxnId="{75ACFEFF-86B9-48F9-B6A1-0E2BE7B24CB1}">
      <dgm:prSet/>
      <dgm:spPr/>
      <dgm:t>
        <a:bodyPr/>
        <a:lstStyle/>
        <a:p>
          <a:endParaRPr lang="en-US"/>
        </a:p>
      </dgm:t>
    </dgm:pt>
    <dgm:pt modelId="{DEF098B4-70A1-40AF-9AD4-9B44F69E919C}" type="sibTrans" cxnId="{75ACFEFF-86B9-48F9-B6A1-0E2BE7B24CB1}">
      <dgm:prSet/>
      <dgm:spPr/>
      <dgm:t>
        <a:bodyPr/>
        <a:lstStyle/>
        <a:p>
          <a:endParaRPr lang="en-US"/>
        </a:p>
      </dgm:t>
    </dgm:pt>
    <dgm:pt modelId="{E63D1F93-AA75-41AA-BFAC-9C1C304C1ED8}" type="pres">
      <dgm:prSet presAssocID="{0679CE71-BCAF-465C-8E04-CF2385B46C57}" presName="linear" presStyleCnt="0">
        <dgm:presLayoutVars>
          <dgm:animLvl val="lvl"/>
          <dgm:resizeHandles val="exact"/>
        </dgm:presLayoutVars>
      </dgm:prSet>
      <dgm:spPr/>
    </dgm:pt>
    <dgm:pt modelId="{024B40AA-23D9-4579-9A0F-FA8F09897EA4}" type="pres">
      <dgm:prSet presAssocID="{DE476E7E-D000-4AA9-A8CC-F6FF58B444E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1DFFFB7-CCBF-4B33-B521-46897EBA5472}" type="pres">
      <dgm:prSet presAssocID="{DE476E7E-D000-4AA9-A8CC-F6FF58B444E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280F406-B993-4105-9C7B-1CD46117BF8F}" srcId="{DE476E7E-D000-4AA9-A8CC-F6FF58B444EC}" destId="{F9F9C675-7B68-460B-94E4-E11FB23D1565}" srcOrd="2" destOrd="0" parTransId="{D6BAA0F7-B4BB-42A1-9519-0BF4E102D791}" sibTransId="{8E3D2377-7E3B-4E51-9DC0-08A3C99C0C9C}"/>
    <dgm:cxn modelId="{B9C6810F-3B1D-42B2-8F1E-8840681F1083}" type="presOf" srcId="{DE476E7E-D000-4AA9-A8CC-F6FF58B444EC}" destId="{024B40AA-23D9-4579-9A0F-FA8F09897EA4}" srcOrd="0" destOrd="0" presId="urn:microsoft.com/office/officeart/2005/8/layout/vList2"/>
    <dgm:cxn modelId="{2CAEB719-B5E5-4E12-9ABF-60AD383E6F87}" type="presOf" srcId="{49A7EDFE-3E0E-42A8-B215-193945D920F5}" destId="{D1DFFFB7-CCBF-4B33-B521-46897EBA5472}" srcOrd="0" destOrd="3" presId="urn:microsoft.com/office/officeart/2005/8/layout/vList2"/>
    <dgm:cxn modelId="{39D76224-28DD-4733-B569-A4657D0EC9AA}" type="presOf" srcId="{92DBB6C5-527B-410C-9285-DDA951B75119}" destId="{D1DFFFB7-CCBF-4B33-B521-46897EBA5472}" srcOrd="0" destOrd="0" presId="urn:microsoft.com/office/officeart/2005/8/layout/vList2"/>
    <dgm:cxn modelId="{33CB866A-B621-4C31-84F8-D54DD97C75F1}" srcId="{DE476E7E-D000-4AA9-A8CC-F6FF58B444EC}" destId="{49A7EDFE-3E0E-42A8-B215-193945D920F5}" srcOrd="3" destOrd="0" parTransId="{5DDB2F32-5A11-40F9-8DEC-03BC9ED884FD}" sibTransId="{DA8D2BBC-776C-4C29-AE15-139EEA0875C8}"/>
    <dgm:cxn modelId="{E1ACCB99-2F51-4161-A64F-84D673000184}" type="presOf" srcId="{F9F9C675-7B68-460B-94E4-E11FB23D1565}" destId="{D1DFFFB7-CCBF-4B33-B521-46897EBA5472}" srcOrd="0" destOrd="2" presId="urn:microsoft.com/office/officeart/2005/8/layout/vList2"/>
    <dgm:cxn modelId="{0528849E-38B6-48A9-8F82-C78952F677D2}" type="presOf" srcId="{116B2883-E78F-4B7A-847F-C7565BE730DD}" destId="{D1DFFFB7-CCBF-4B33-B521-46897EBA5472}" srcOrd="0" destOrd="1" presId="urn:microsoft.com/office/officeart/2005/8/layout/vList2"/>
    <dgm:cxn modelId="{4B6820A7-843F-46D6-9893-D67C958818A2}" srcId="{0679CE71-BCAF-465C-8E04-CF2385B46C57}" destId="{DE476E7E-D000-4AA9-A8CC-F6FF58B444EC}" srcOrd="0" destOrd="0" parTransId="{643A565A-047F-400A-8222-06D467AEFC46}" sibTransId="{D537374F-8E94-461F-B286-84C86A1471D2}"/>
    <dgm:cxn modelId="{D5BB83CC-B249-4938-BD01-0925B3466D09}" srcId="{DE476E7E-D000-4AA9-A8CC-F6FF58B444EC}" destId="{116B2883-E78F-4B7A-847F-C7565BE730DD}" srcOrd="1" destOrd="0" parTransId="{0F3FAFA0-2E34-4E81-9E3E-7A757266D73D}" sibTransId="{8B50A2E4-6D76-4859-B4C6-DFCF004C8792}"/>
    <dgm:cxn modelId="{0DAB72EC-C469-4820-B74A-58835CF70263}" srcId="{DE476E7E-D000-4AA9-A8CC-F6FF58B444EC}" destId="{92DBB6C5-527B-410C-9285-DDA951B75119}" srcOrd="0" destOrd="0" parTransId="{C712BA0E-2BC2-4C27-BE64-B0C18457BA46}" sibTransId="{E9FA9BA3-C262-42A3-AC22-B0FF90024520}"/>
    <dgm:cxn modelId="{796C73F4-6C1C-442C-B248-580F8A396935}" type="presOf" srcId="{DC8F2B98-42C0-43BF-9654-D86809BBB866}" destId="{D1DFFFB7-CCBF-4B33-B521-46897EBA5472}" srcOrd="0" destOrd="4" presId="urn:microsoft.com/office/officeart/2005/8/layout/vList2"/>
    <dgm:cxn modelId="{C2C2A2F5-BBD2-4CEC-B4DC-EEF269955ED2}" type="presOf" srcId="{0679CE71-BCAF-465C-8E04-CF2385B46C57}" destId="{E63D1F93-AA75-41AA-BFAC-9C1C304C1ED8}" srcOrd="0" destOrd="0" presId="urn:microsoft.com/office/officeart/2005/8/layout/vList2"/>
    <dgm:cxn modelId="{75ACFEFF-86B9-48F9-B6A1-0E2BE7B24CB1}" srcId="{DE476E7E-D000-4AA9-A8CC-F6FF58B444EC}" destId="{DC8F2B98-42C0-43BF-9654-D86809BBB866}" srcOrd="4" destOrd="0" parTransId="{2E83063D-E7BF-4EE4-B790-8ADD0FA3A89C}" sibTransId="{DEF098B4-70A1-40AF-9AD4-9B44F69E919C}"/>
    <dgm:cxn modelId="{595D6320-6E80-46DD-8492-A99FCFD0B80D}" type="presParOf" srcId="{E63D1F93-AA75-41AA-BFAC-9C1C304C1ED8}" destId="{024B40AA-23D9-4579-9A0F-FA8F09897EA4}" srcOrd="0" destOrd="0" presId="urn:microsoft.com/office/officeart/2005/8/layout/vList2"/>
    <dgm:cxn modelId="{4EBE6A3B-1CC0-4751-9370-38961E61B4D1}" type="presParOf" srcId="{E63D1F93-AA75-41AA-BFAC-9C1C304C1ED8}" destId="{D1DFFFB7-CCBF-4B33-B521-46897EBA547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187F48-985A-4117-A1EE-B1523750540C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725BFF1-2061-40E7-B85B-54E91E9C1C94}">
      <dgm:prSet/>
      <dgm:spPr/>
      <dgm:t>
        <a:bodyPr/>
        <a:lstStyle/>
        <a:p>
          <a:r>
            <a:rPr lang="en-GB"/>
            <a:t>ECONOMIC </a:t>
          </a:r>
          <a:endParaRPr lang="en-US"/>
        </a:p>
      </dgm:t>
    </dgm:pt>
    <dgm:pt modelId="{998773F2-A3CC-4086-9CCA-4B4C9AC40319}" type="parTrans" cxnId="{F44A2B3E-1E23-44A0-A6BD-991BF3B9E2E1}">
      <dgm:prSet/>
      <dgm:spPr/>
      <dgm:t>
        <a:bodyPr/>
        <a:lstStyle/>
        <a:p>
          <a:endParaRPr lang="en-US"/>
        </a:p>
      </dgm:t>
    </dgm:pt>
    <dgm:pt modelId="{62519BE5-9DF7-4626-8DFC-C7A917153ED7}" type="sibTrans" cxnId="{F44A2B3E-1E23-44A0-A6BD-991BF3B9E2E1}">
      <dgm:prSet/>
      <dgm:spPr/>
      <dgm:t>
        <a:bodyPr/>
        <a:lstStyle/>
        <a:p>
          <a:endParaRPr lang="en-US"/>
        </a:p>
      </dgm:t>
    </dgm:pt>
    <dgm:pt modelId="{40676491-CE56-4832-8CF0-032601CBEAB8}">
      <dgm:prSet/>
      <dgm:spPr/>
      <dgm:t>
        <a:bodyPr/>
        <a:lstStyle/>
        <a:p>
          <a:r>
            <a:rPr lang="en-GB"/>
            <a:t>Key Factor: cost of living and ingredient prices</a:t>
          </a:r>
          <a:endParaRPr lang="en-US"/>
        </a:p>
      </dgm:t>
    </dgm:pt>
    <dgm:pt modelId="{37A8E44D-D4D4-4AEF-8125-9D85A92BCC2F}" type="parTrans" cxnId="{FE5BC517-802F-4396-ACC5-79B1C3622C71}">
      <dgm:prSet/>
      <dgm:spPr/>
      <dgm:t>
        <a:bodyPr/>
        <a:lstStyle/>
        <a:p>
          <a:endParaRPr lang="en-US"/>
        </a:p>
      </dgm:t>
    </dgm:pt>
    <dgm:pt modelId="{36EE7363-4056-459B-A96E-2B9DBFFCDE18}" type="sibTrans" cxnId="{FE5BC517-802F-4396-ACC5-79B1C3622C71}">
      <dgm:prSet/>
      <dgm:spPr/>
      <dgm:t>
        <a:bodyPr/>
        <a:lstStyle/>
        <a:p>
          <a:endParaRPr lang="en-US"/>
        </a:p>
      </dgm:t>
    </dgm:pt>
    <dgm:pt modelId="{D136431A-F3CC-44D5-8FD9-E982FA3037B5}">
      <dgm:prSet/>
      <dgm:spPr/>
      <dgm:t>
        <a:bodyPr/>
        <a:lstStyle/>
        <a:p>
          <a:r>
            <a:rPr lang="en-GB"/>
            <a:t>Impact:</a:t>
          </a:r>
          <a:endParaRPr lang="en-US"/>
        </a:p>
      </dgm:t>
    </dgm:pt>
    <dgm:pt modelId="{6E6D5DD5-C6F6-4EEA-9924-4B0C411BA705}" type="parTrans" cxnId="{215B0217-D152-4F88-BBE1-6BB0172E9192}">
      <dgm:prSet/>
      <dgm:spPr/>
      <dgm:t>
        <a:bodyPr/>
        <a:lstStyle/>
        <a:p>
          <a:endParaRPr lang="en-US"/>
        </a:p>
      </dgm:t>
    </dgm:pt>
    <dgm:pt modelId="{4FB44509-DE6A-4EB5-AAA3-43EC33958DD8}" type="sibTrans" cxnId="{215B0217-D152-4F88-BBE1-6BB0172E9192}">
      <dgm:prSet/>
      <dgm:spPr/>
      <dgm:t>
        <a:bodyPr/>
        <a:lstStyle/>
        <a:p>
          <a:endParaRPr lang="en-US"/>
        </a:p>
      </dgm:t>
    </dgm:pt>
    <dgm:pt modelId="{B8453111-0FCB-4BE0-9CE6-C7946884F575}">
      <dgm:prSet/>
      <dgm:spPr/>
      <dgm:t>
        <a:bodyPr/>
        <a:lstStyle/>
        <a:p>
          <a:r>
            <a:rPr lang="en-GB"/>
            <a:t>Rising cost of ingredients e.g. butter eggs flour</a:t>
          </a:r>
          <a:endParaRPr lang="en-US"/>
        </a:p>
      </dgm:t>
    </dgm:pt>
    <dgm:pt modelId="{C8DFD6AB-2D98-4224-9027-70282BC579EE}" type="parTrans" cxnId="{C95A0F74-329C-4D98-A582-FFD961AAF2B4}">
      <dgm:prSet/>
      <dgm:spPr/>
      <dgm:t>
        <a:bodyPr/>
        <a:lstStyle/>
        <a:p>
          <a:endParaRPr lang="en-US"/>
        </a:p>
      </dgm:t>
    </dgm:pt>
    <dgm:pt modelId="{9E69E41E-DC10-4070-8C1A-923511E6EF69}" type="sibTrans" cxnId="{C95A0F74-329C-4D98-A582-FFD961AAF2B4}">
      <dgm:prSet/>
      <dgm:spPr/>
      <dgm:t>
        <a:bodyPr/>
        <a:lstStyle/>
        <a:p>
          <a:endParaRPr lang="en-US"/>
        </a:p>
      </dgm:t>
    </dgm:pt>
    <dgm:pt modelId="{3D397763-C330-489E-B7A8-0F436A0529B1}">
      <dgm:prSet/>
      <dgm:spPr/>
      <dgm:t>
        <a:bodyPr/>
        <a:lstStyle/>
        <a:p>
          <a:r>
            <a:rPr lang="en-GB"/>
            <a:t>Customers still spend in celebration even on tough time </a:t>
          </a:r>
          <a:endParaRPr lang="en-US"/>
        </a:p>
      </dgm:t>
    </dgm:pt>
    <dgm:pt modelId="{7216B125-892E-4D61-AE7D-5D785F9417F2}" type="parTrans" cxnId="{54619789-AF46-4161-BB14-8E80DF6323D1}">
      <dgm:prSet/>
      <dgm:spPr/>
      <dgm:t>
        <a:bodyPr/>
        <a:lstStyle/>
        <a:p>
          <a:endParaRPr lang="en-US"/>
        </a:p>
      </dgm:t>
    </dgm:pt>
    <dgm:pt modelId="{7F511249-E221-4776-B8D7-E3AF42BE1618}" type="sibTrans" cxnId="{54619789-AF46-4161-BB14-8E80DF6323D1}">
      <dgm:prSet/>
      <dgm:spPr/>
      <dgm:t>
        <a:bodyPr/>
        <a:lstStyle/>
        <a:p>
          <a:endParaRPr lang="en-US"/>
        </a:p>
      </dgm:t>
    </dgm:pt>
    <dgm:pt modelId="{84E5AD7B-DD9E-4CF5-98AB-52F08BA1297F}">
      <dgm:prSet/>
      <dgm:spPr/>
      <dgm:t>
        <a:bodyPr/>
        <a:lstStyle/>
        <a:p>
          <a:r>
            <a:rPr lang="en-GB"/>
            <a:t>Social</a:t>
          </a:r>
          <a:endParaRPr lang="en-US"/>
        </a:p>
      </dgm:t>
    </dgm:pt>
    <dgm:pt modelId="{8DF3CB2A-D6E0-4E5A-8D00-5374B3BCF9B8}" type="parTrans" cxnId="{FF553E78-D9D1-4634-A361-651A786E35A4}">
      <dgm:prSet/>
      <dgm:spPr/>
      <dgm:t>
        <a:bodyPr/>
        <a:lstStyle/>
        <a:p>
          <a:endParaRPr lang="en-US"/>
        </a:p>
      </dgm:t>
    </dgm:pt>
    <dgm:pt modelId="{3F33EBF7-211A-4016-BA0D-315ABD530DE1}" type="sibTrans" cxnId="{FF553E78-D9D1-4634-A361-651A786E35A4}">
      <dgm:prSet/>
      <dgm:spPr/>
      <dgm:t>
        <a:bodyPr/>
        <a:lstStyle/>
        <a:p>
          <a:endParaRPr lang="en-US"/>
        </a:p>
      </dgm:t>
    </dgm:pt>
    <dgm:pt modelId="{3CF7A086-EAFB-4E58-9AD6-2C4667C040CE}">
      <dgm:prSet/>
      <dgm:spPr/>
      <dgm:t>
        <a:bodyPr/>
        <a:lstStyle/>
        <a:p>
          <a:r>
            <a:rPr lang="en-GB"/>
            <a:t>Key factor : Celebration culture and social media </a:t>
          </a:r>
          <a:endParaRPr lang="en-US"/>
        </a:p>
      </dgm:t>
    </dgm:pt>
    <dgm:pt modelId="{0781B3CC-E2EB-488E-AE00-AD36B9B34C53}" type="parTrans" cxnId="{F3C29EB4-4E36-43C5-98C7-83CF6EBE7C9D}">
      <dgm:prSet/>
      <dgm:spPr/>
      <dgm:t>
        <a:bodyPr/>
        <a:lstStyle/>
        <a:p>
          <a:endParaRPr lang="en-US"/>
        </a:p>
      </dgm:t>
    </dgm:pt>
    <dgm:pt modelId="{7E1B5928-C523-473B-A1AF-6C55D8A8B47F}" type="sibTrans" cxnId="{F3C29EB4-4E36-43C5-98C7-83CF6EBE7C9D}">
      <dgm:prSet/>
      <dgm:spPr/>
      <dgm:t>
        <a:bodyPr/>
        <a:lstStyle/>
        <a:p>
          <a:endParaRPr lang="en-US"/>
        </a:p>
      </dgm:t>
    </dgm:pt>
    <dgm:pt modelId="{2FAB6ECC-FE17-4493-A596-AC2021588EA0}">
      <dgm:prSet/>
      <dgm:spPr/>
      <dgm:t>
        <a:bodyPr/>
        <a:lstStyle/>
        <a:p>
          <a:r>
            <a:rPr lang="en-GB"/>
            <a:t>Impact: </a:t>
          </a:r>
          <a:endParaRPr lang="en-US"/>
        </a:p>
      </dgm:t>
    </dgm:pt>
    <dgm:pt modelId="{96D87DE9-FB2C-4889-B8C3-459EAE876A7A}" type="parTrans" cxnId="{8CCF06BF-D5C5-4991-AEBC-ECFB0E9C0E1E}">
      <dgm:prSet/>
      <dgm:spPr/>
      <dgm:t>
        <a:bodyPr/>
        <a:lstStyle/>
        <a:p>
          <a:endParaRPr lang="en-US"/>
        </a:p>
      </dgm:t>
    </dgm:pt>
    <dgm:pt modelId="{E43630E2-7869-4520-83E3-891CB13A28B2}" type="sibTrans" cxnId="{8CCF06BF-D5C5-4991-AEBC-ECFB0E9C0E1E}">
      <dgm:prSet/>
      <dgm:spPr/>
      <dgm:t>
        <a:bodyPr/>
        <a:lstStyle/>
        <a:p>
          <a:endParaRPr lang="en-US"/>
        </a:p>
      </dgm:t>
    </dgm:pt>
    <dgm:pt modelId="{F4460551-D75B-4ADD-8B3E-45E73823773B}">
      <dgm:prSet/>
      <dgm:spPr/>
      <dgm:t>
        <a:bodyPr/>
        <a:lstStyle/>
        <a:p>
          <a:r>
            <a:rPr lang="en-GB"/>
            <a:t>Birthdays, baby shower &amp; weddings are growing trends</a:t>
          </a:r>
          <a:endParaRPr lang="en-US"/>
        </a:p>
      </dgm:t>
    </dgm:pt>
    <dgm:pt modelId="{63FD5892-A286-49BD-903A-7FB9B602067F}" type="parTrans" cxnId="{7CF1D20C-EB4B-42F3-8F41-FFED33422CD9}">
      <dgm:prSet/>
      <dgm:spPr/>
      <dgm:t>
        <a:bodyPr/>
        <a:lstStyle/>
        <a:p>
          <a:endParaRPr lang="en-US"/>
        </a:p>
      </dgm:t>
    </dgm:pt>
    <dgm:pt modelId="{00975018-2420-4E35-B8A1-CEF068B27FC6}" type="sibTrans" cxnId="{7CF1D20C-EB4B-42F3-8F41-FFED33422CD9}">
      <dgm:prSet/>
      <dgm:spPr/>
      <dgm:t>
        <a:bodyPr/>
        <a:lstStyle/>
        <a:p>
          <a:endParaRPr lang="en-US"/>
        </a:p>
      </dgm:t>
    </dgm:pt>
    <dgm:pt modelId="{625B928E-3CEE-41CB-9FE4-E0C317E832CB}">
      <dgm:prSet/>
      <dgm:spPr/>
      <dgm:t>
        <a:bodyPr/>
        <a:lstStyle/>
        <a:p>
          <a:r>
            <a:rPr lang="en-GB"/>
            <a:t>Instagram and TikTok food trends drive demand</a:t>
          </a:r>
          <a:endParaRPr lang="en-US"/>
        </a:p>
      </dgm:t>
    </dgm:pt>
    <dgm:pt modelId="{5E1C7544-82BE-4C84-8212-8C9659D6DFC2}" type="parTrans" cxnId="{144C5022-BF73-4186-99D1-2B5099B696EB}">
      <dgm:prSet/>
      <dgm:spPr/>
      <dgm:t>
        <a:bodyPr/>
        <a:lstStyle/>
        <a:p>
          <a:endParaRPr lang="en-US"/>
        </a:p>
      </dgm:t>
    </dgm:pt>
    <dgm:pt modelId="{4FBDCAD3-5922-4911-8D19-5F91D8096F2B}" type="sibTrans" cxnId="{144C5022-BF73-4186-99D1-2B5099B696EB}">
      <dgm:prSet/>
      <dgm:spPr/>
      <dgm:t>
        <a:bodyPr/>
        <a:lstStyle/>
        <a:p>
          <a:endParaRPr lang="en-US"/>
        </a:p>
      </dgm:t>
    </dgm:pt>
    <dgm:pt modelId="{DC15BE9F-38BC-4AE9-AE29-7F60D988A17E}">
      <dgm:prSet/>
      <dgm:spPr/>
      <dgm:t>
        <a:bodyPr/>
        <a:lstStyle/>
        <a:p>
          <a:r>
            <a:rPr lang="en-GB"/>
            <a:t>Technological</a:t>
          </a:r>
          <a:endParaRPr lang="en-US"/>
        </a:p>
      </dgm:t>
    </dgm:pt>
    <dgm:pt modelId="{B366EF48-8418-4A79-9458-07055B6F3A09}" type="parTrans" cxnId="{6A1ACF0B-F3EE-41CB-9BF1-8D0A74F1183C}">
      <dgm:prSet/>
      <dgm:spPr/>
      <dgm:t>
        <a:bodyPr/>
        <a:lstStyle/>
        <a:p>
          <a:endParaRPr lang="en-US"/>
        </a:p>
      </dgm:t>
    </dgm:pt>
    <dgm:pt modelId="{0BBF870D-FD23-4E5D-AB5E-B97A85F89282}" type="sibTrans" cxnId="{6A1ACF0B-F3EE-41CB-9BF1-8D0A74F1183C}">
      <dgm:prSet/>
      <dgm:spPr/>
      <dgm:t>
        <a:bodyPr/>
        <a:lstStyle/>
        <a:p>
          <a:endParaRPr lang="en-US"/>
        </a:p>
      </dgm:t>
    </dgm:pt>
    <dgm:pt modelId="{659D73BF-DEAC-4F15-A482-DC60F0995CE7}">
      <dgm:prSet/>
      <dgm:spPr/>
      <dgm:t>
        <a:bodyPr/>
        <a:lstStyle/>
        <a:p>
          <a:r>
            <a:rPr lang="en-GB"/>
            <a:t>Key factors : Technology and online selling</a:t>
          </a:r>
          <a:endParaRPr lang="en-US"/>
        </a:p>
      </dgm:t>
    </dgm:pt>
    <dgm:pt modelId="{8B6B9310-E9EE-45FF-85C0-BE6557E57F62}" type="parTrans" cxnId="{AF6D2F00-A7F4-4E8D-BDF1-78BF9A85D409}">
      <dgm:prSet/>
      <dgm:spPr/>
      <dgm:t>
        <a:bodyPr/>
        <a:lstStyle/>
        <a:p>
          <a:endParaRPr lang="en-US"/>
        </a:p>
      </dgm:t>
    </dgm:pt>
    <dgm:pt modelId="{AE71C640-97E8-4982-BE9B-846E3CFDED1A}" type="sibTrans" cxnId="{AF6D2F00-A7F4-4E8D-BDF1-78BF9A85D409}">
      <dgm:prSet/>
      <dgm:spPr/>
      <dgm:t>
        <a:bodyPr/>
        <a:lstStyle/>
        <a:p>
          <a:endParaRPr lang="en-US"/>
        </a:p>
      </dgm:t>
    </dgm:pt>
    <dgm:pt modelId="{8416BFF3-2EFA-4301-8DA8-3CE7AB5042B7}">
      <dgm:prSet/>
      <dgm:spPr/>
      <dgm:t>
        <a:bodyPr/>
        <a:lstStyle/>
        <a:p>
          <a:r>
            <a:rPr lang="en-GB"/>
            <a:t>Impact: </a:t>
          </a:r>
          <a:endParaRPr lang="en-US"/>
        </a:p>
      </dgm:t>
    </dgm:pt>
    <dgm:pt modelId="{F64C06E7-54D7-41EF-B0E6-2734F8A75F37}" type="parTrans" cxnId="{FEB2AA95-74E2-4FD4-8A58-B2BB196B1BF1}">
      <dgm:prSet/>
      <dgm:spPr/>
      <dgm:t>
        <a:bodyPr/>
        <a:lstStyle/>
        <a:p>
          <a:endParaRPr lang="en-US"/>
        </a:p>
      </dgm:t>
    </dgm:pt>
    <dgm:pt modelId="{116F68BF-3DB0-4B52-81B1-BCE8D7343C90}" type="sibTrans" cxnId="{FEB2AA95-74E2-4FD4-8A58-B2BB196B1BF1}">
      <dgm:prSet/>
      <dgm:spPr/>
      <dgm:t>
        <a:bodyPr/>
        <a:lstStyle/>
        <a:p>
          <a:endParaRPr lang="en-US"/>
        </a:p>
      </dgm:t>
    </dgm:pt>
    <dgm:pt modelId="{27B67DC2-D20C-41CB-B1AD-84CD96AE1C30}">
      <dgm:prSet/>
      <dgm:spPr/>
      <dgm:t>
        <a:bodyPr/>
        <a:lstStyle/>
        <a:p>
          <a:r>
            <a:rPr lang="en-GB"/>
            <a:t>Customers prefer to order via Instagram/ whatsapp </a:t>
          </a:r>
          <a:endParaRPr lang="en-US"/>
        </a:p>
      </dgm:t>
    </dgm:pt>
    <dgm:pt modelId="{49B4AD2B-C26B-48F6-98CE-D399351021F4}" type="parTrans" cxnId="{DC622DEF-8E6D-4D55-B689-6B2C22FAB5F7}">
      <dgm:prSet/>
      <dgm:spPr/>
      <dgm:t>
        <a:bodyPr/>
        <a:lstStyle/>
        <a:p>
          <a:endParaRPr lang="en-US"/>
        </a:p>
      </dgm:t>
    </dgm:pt>
    <dgm:pt modelId="{F32678E0-AC36-4895-B67F-E93BEC8A5DED}" type="sibTrans" cxnId="{DC622DEF-8E6D-4D55-B689-6B2C22FAB5F7}">
      <dgm:prSet/>
      <dgm:spPr/>
      <dgm:t>
        <a:bodyPr/>
        <a:lstStyle/>
        <a:p>
          <a:endParaRPr lang="en-US"/>
        </a:p>
      </dgm:t>
    </dgm:pt>
    <dgm:pt modelId="{27E638E8-482F-4015-9FDE-962DD5679D88}">
      <dgm:prSet/>
      <dgm:spPr/>
      <dgm:t>
        <a:bodyPr/>
        <a:lstStyle/>
        <a:p>
          <a:r>
            <a:rPr lang="en-GB"/>
            <a:t>Online payments are easy and popular</a:t>
          </a:r>
          <a:endParaRPr lang="en-US"/>
        </a:p>
      </dgm:t>
    </dgm:pt>
    <dgm:pt modelId="{EFCC55A9-8F28-4438-A54B-34AC640B3F8A}" type="parTrans" cxnId="{95B81134-457D-420B-9209-089DF287A24F}">
      <dgm:prSet/>
      <dgm:spPr/>
      <dgm:t>
        <a:bodyPr/>
        <a:lstStyle/>
        <a:p>
          <a:endParaRPr lang="en-US"/>
        </a:p>
      </dgm:t>
    </dgm:pt>
    <dgm:pt modelId="{CBFFD11D-0A61-4EB4-823B-F6D2F993F69C}" type="sibTrans" cxnId="{95B81134-457D-420B-9209-089DF287A24F}">
      <dgm:prSet/>
      <dgm:spPr/>
      <dgm:t>
        <a:bodyPr/>
        <a:lstStyle/>
        <a:p>
          <a:endParaRPr lang="en-US"/>
        </a:p>
      </dgm:t>
    </dgm:pt>
    <dgm:pt modelId="{2E6FE272-27AC-4723-8CA3-155FB5171B3B}" type="pres">
      <dgm:prSet presAssocID="{A9187F48-985A-4117-A1EE-B1523750540C}" presName="diagram" presStyleCnt="0">
        <dgm:presLayoutVars>
          <dgm:dir/>
          <dgm:resizeHandles val="exact"/>
        </dgm:presLayoutVars>
      </dgm:prSet>
      <dgm:spPr/>
    </dgm:pt>
    <dgm:pt modelId="{E08F3009-A53F-45EE-9566-6553FC7B0B1E}" type="pres">
      <dgm:prSet presAssocID="{6725BFF1-2061-40E7-B85B-54E91E9C1C94}" presName="node" presStyleLbl="node1" presStyleIdx="0" presStyleCnt="15">
        <dgm:presLayoutVars>
          <dgm:bulletEnabled val="1"/>
        </dgm:presLayoutVars>
      </dgm:prSet>
      <dgm:spPr/>
    </dgm:pt>
    <dgm:pt modelId="{BE8C417F-DF8C-4C6C-8AB6-83271DCB6F1F}" type="pres">
      <dgm:prSet presAssocID="{62519BE5-9DF7-4626-8DFC-C7A917153ED7}" presName="sibTrans" presStyleCnt="0"/>
      <dgm:spPr/>
    </dgm:pt>
    <dgm:pt modelId="{6A529844-776D-4BED-ADDC-9D8DB704145A}" type="pres">
      <dgm:prSet presAssocID="{40676491-CE56-4832-8CF0-032601CBEAB8}" presName="node" presStyleLbl="node1" presStyleIdx="1" presStyleCnt="15">
        <dgm:presLayoutVars>
          <dgm:bulletEnabled val="1"/>
        </dgm:presLayoutVars>
      </dgm:prSet>
      <dgm:spPr/>
    </dgm:pt>
    <dgm:pt modelId="{26A2EB44-26BC-4756-B81C-7F96BEBE5D87}" type="pres">
      <dgm:prSet presAssocID="{36EE7363-4056-459B-A96E-2B9DBFFCDE18}" presName="sibTrans" presStyleCnt="0"/>
      <dgm:spPr/>
    </dgm:pt>
    <dgm:pt modelId="{E2E26ED7-D0F2-4420-B4DB-2001D512CE78}" type="pres">
      <dgm:prSet presAssocID="{D136431A-F3CC-44D5-8FD9-E982FA3037B5}" presName="node" presStyleLbl="node1" presStyleIdx="2" presStyleCnt="15">
        <dgm:presLayoutVars>
          <dgm:bulletEnabled val="1"/>
        </dgm:presLayoutVars>
      </dgm:prSet>
      <dgm:spPr/>
    </dgm:pt>
    <dgm:pt modelId="{BB0A21E6-E3E0-4CBA-8F72-C7EC596714C3}" type="pres">
      <dgm:prSet presAssocID="{4FB44509-DE6A-4EB5-AAA3-43EC33958DD8}" presName="sibTrans" presStyleCnt="0"/>
      <dgm:spPr/>
    </dgm:pt>
    <dgm:pt modelId="{BA351E67-9B92-4AF9-B01F-6DED3A7CC5A2}" type="pres">
      <dgm:prSet presAssocID="{B8453111-0FCB-4BE0-9CE6-C7946884F575}" presName="node" presStyleLbl="node1" presStyleIdx="3" presStyleCnt="15">
        <dgm:presLayoutVars>
          <dgm:bulletEnabled val="1"/>
        </dgm:presLayoutVars>
      </dgm:prSet>
      <dgm:spPr/>
    </dgm:pt>
    <dgm:pt modelId="{89AAEF96-5ACD-4A93-83FA-BBAED2F1F60F}" type="pres">
      <dgm:prSet presAssocID="{9E69E41E-DC10-4070-8C1A-923511E6EF69}" presName="sibTrans" presStyleCnt="0"/>
      <dgm:spPr/>
    </dgm:pt>
    <dgm:pt modelId="{940B3F32-A914-487C-A75B-5DE400E4BC21}" type="pres">
      <dgm:prSet presAssocID="{3D397763-C330-489E-B7A8-0F436A0529B1}" presName="node" presStyleLbl="node1" presStyleIdx="4" presStyleCnt="15">
        <dgm:presLayoutVars>
          <dgm:bulletEnabled val="1"/>
        </dgm:presLayoutVars>
      </dgm:prSet>
      <dgm:spPr/>
    </dgm:pt>
    <dgm:pt modelId="{799A9F6D-45DD-4F27-BDA1-3928AC008AC7}" type="pres">
      <dgm:prSet presAssocID="{7F511249-E221-4776-B8D7-E3AF42BE1618}" presName="sibTrans" presStyleCnt="0"/>
      <dgm:spPr/>
    </dgm:pt>
    <dgm:pt modelId="{A82711F6-2D6B-45D3-B139-6C0160D7782E}" type="pres">
      <dgm:prSet presAssocID="{84E5AD7B-DD9E-4CF5-98AB-52F08BA1297F}" presName="node" presStyleLbl="node1" presStyleIdx="5" presStyleCnt="15">
        <dgm:presLayoutVars>
          <dgm:bulletEnabled val="1"/>
        </dgm:presLayoutVars>
      </dgm:prSet>
      <dgm:spPr/>
    </dgm:pt>
    <dgm:pt modelId="{D5BF5257-1C3A-4277-93DF-5F89DB86B595}" type="pres">
      <dgm:prSet presAssocID="{3F33EBF7-211A-4016-BA0D-315ABD530DE1}" presName="sibTrans" presStyleCnt="0"/>
      <dgm:spPr/>
    </dgm:pt>
    <dgm:pt modelId="{2CC778A8-B521-42AD-B567-C9B1A0E64283}" type="pres">
      <dgm:prSet presAssocID="{3CF7A086-EAFB-4E58-9AD6-2C4667C040CE}" presName="node" presStyleLbl="node1" presStyleIdx="6" presStyleCnt="15">
        <dgm:presLayoutVars>
          <dgm:bulletEnabled val="1"/>
        </dgm:presLayoutVars>
      </dgm:prSet>
      <dgm:spPr/>
    </dgm:pt>
    <dgm:pt modelId="{27FC282F-165C-48E0-8A76-4D9A5AC88BC7}" type="pres">
      <dgm:prSet presAssocID="{7E1B5928-C523-473B-A1AF-6C55D8A8B47F}" presName="sibTrans" presStyleCnt="0"/>
      <dgm:spPr/>
    </dgm:pt>
    <dgm:pt modelId="{CDCF0264-3AE1-4D2F-BAD5-984C789DE727}" type="pres">
      <dgm:prSet presAssocID="{2FAB6ECC-FE17-4493-A596-AC2021588EA0}" presName="node" presStyleLbl="node1" presStyleIdx="7" presStyleCnt="15">
        <dgm:presLayoutVars>
          <dgm:bulletEnabled val="1"/>
        </dgm:presLayoutVars>
      </dgm:prSet>
      <dgm:spPr/>
    </dgm:pt>
    <dgm:pt modelId="{819F114D-2E2C-4D03-ADF9-8BE97EC19059}" type="pres">
      <dgm:prSet presAssocID="{E43630E2-7869-4520-83E3-891CB13A28B2}" presName="sibTrans" presStyleCnt="0"/>
      <dgm:spPr/>
    </dgm:pt>
    <dgm:pt modelId="{B9D94474-AB8E-4FF8-8CD6-1734E78DE3ED}" type="pres">
      <dgm:prSet presAssocID="{F4460551-D75B-4ADD-8B3E-45E73823773B}" presName="node" presStyleLbl="node1" presStyleIdx="8" presStyleCnt="15">
        <dgm:presLayoutVars>
          <dgm:bulletEnabled val="1"/>
        </dgm:presLayoutVars>
      </dgm:prSet>
      <dgm:spPr/>
    </dgm:pt>
    <dgm:pt modelId="{2CC05DDB-E778-4C8C-9924-EA01361A9772}" type="pres">
      <dgm:prSet presAssocID="{00975018-2420-4E35-B8A1-CEF068B27FC6}" presName="sibTrans" presStyleCnt="0"/>
      <dgm:spPr/>
    </dgm:pt>
    <dgm:pt modelId="{E3636231-0B36-40F4-ADCC-5E470095780E}" type="pres">
      <dgm:prSet presAssocID="{625B928E-3CEE-41CB-9FE4-E0C317E832CB}" presName="node" presStyleLbl="node1" presStyleIdx="9" presStyleCnt="15">
        <dgm:presLayoutVars>
          <dgm:bulletEnabled val="1"/>
        </dgm:presLayoutVars>
      </dgm:prSet>
      <dgm:spPr/>
    </dgm:pt>
    <dgm:pt modelId="{6D1022D5-F691-442B-8F11-AF0E0B0CFB3A}" type="pres">
      <dgm:prSet presAssocID="{4FBDCAD3-5922-4911-8D19-5F91D8096F2B}" presName="sibTrans" presStyleCnt="0"/>
      <dgm:spPr/>
    </dgm:pt>
    <dgm:pt modelId="{254D0ACC-96F7-4563-88E0-D2862655DE9C}" type="pres">
      <dgm:prSet presAssocID="{DC15BE9F-38BC-4AE9-AE29-7F60D988A17E}" presName="node" presStyleLbl="node1" presStyleIdx="10" presStyleCnt="15">
        <dgm:presLayoutVars>
          <dgm:bulletEnabled val="1"/>
        </dgm:presLayoutVars>
      </dgm:prSet>
      <dgm:spPr/>
    </dgm:pt>
    <dgm:pt modelId="{B5877AB3-93B9-4DEB-BF58-A107F73C4801}" type="pres">
      <dgm:prSet presAssocID="{0BBF870D-FD23-4E5D-AB5E-B97A85F89282}" presName="sibTrans" presStyleCnt="0"/>
      <dgm:spPr/>
    </dgm:pt>
    <dgm:pt modelId="{09757EEF-3796-40E5-A5EE-0E2129853E4F}" type="pres">
      <dgm:prSet presAssocID="{659D73BF-DEAC-4F15-A482-DC60F0995CE7}" presName="node" presStyleLbl="node1" presStyleIdx="11" presStyleCnt="15">
        <dgm:presLayoutVars>
          <dgm:bulletEnabled val="1"/>
        </dgm:presLayoutVars>
      </dgm:prSet>
      <dgm:spPr/>
    </dgm:pt>
    <dgm:pt modelId="{646AE572-4FA7-40A3-B42F-484B105BB89B}" type="pres">
      <dgm:prSet presAssocID="{AE71C640-97E8-4982-BE9B-846E3CFDED1A}" presName="sibTrans" presStyleCnt="0"/>
      <dgm:spPr/>
    </dgm:pt>
    <dgm:pt modelId="{922ADCC1-5818-4C86-BC88-FE57FEDC8606}" type="pres">
      <dgm:prSet presAssocID="{8416BFF3-2EFA-4301-8DA8-3CE7AB5042B7}" presName="node" presStyleLbl="node1" presStyleIdx="12" presStyleCnt="15">
        <dgm:presLayoutVars>
          <dgm:bulletEnabled val="1"/>
        </dgm:presLayoutVars>
      </dgm:prSet>
      <dgm:spPr/>
    </dgm:pt>
    <dgm:pt modelId="{3EF6C693-A2FE-40F6-B915-B1F9BAFD1F2D}" type="pres">
      <dgm:prSet presAssocID="{116F68BF-3DB0-4B52-81B1-BCE8D7343C90}" presName="sibTrans" presStyleCnt="0"/>
      <dgm:spPr/>
    </dgm:pt>
    <dgm:pt modelId="{486DEF5D-D07F-4471-85D6-A5AB81785D17}" type="pres">
      <dgm:prSet presAssocID="{27B67DC2-D20C-41CB-B1AD-84CD96AE1C30}" presName="node" presStyleLbl="node1" presStyleIdx="13" presStyleCnt="15">
        <dgm:presLayoutVars>
          <dgm:bulletEnabled val="1"/>
        </dgm:presLayoutVars>
      </dgm:prSet>
      <dgm:spPr/>
    </dgm:pt>
    <dgm:pt modelId="{C79567CA-1C87-4CDF-A67C-FFA217263BCD}" type="pres">
      <dgm:prSet presAssocID="{F32678E0-AC36-4895-B67F-E93BEC8A5DED}" presName="sibTrans" presStyleCnt="0"/>
      <dgm:spPr/>
    </dgm:pt>
    <dgm:pt modelId="{D77A5A49-69C1-47C2-86F2-E1DEE2296171}" type="pres">
      <dgm:prSet presAssocID="{27E638E8-482F-4015-9FDE-962DD5679D88}" presName="node" presStyleLbl="node1" presStyleIdx="14" presStyleCnt="15">
        <dgm:presLayoutVars>
          <dgm:bulletEnabled val="1"/>
        </dgm:presLayoutVars>
      </dgm:prSet>
      <dgm:spPr/>
    </dgm:pt>
  </dgm:ptLst>
  <dgm:cxnLst>
    <dgm:cxn modelId="{AF6D2F00-A7F4-4E8D-BDF1-78BF9A85D409}" srcId="{A9187F48-985A-4117-A1EE-B1523750540C}" destId="{659D73BF-DEAC-4F15-A482-DC60F0995CE7}" srcOrd="11" destOrd="0" parTransId="{8B6B9310-E9EE-45FF-85C0-BE6557E57F62}" sibTransId="{AE71C640-97E8-4982-BE9B-846E3CFDED1A}"/>
    <dgm:cxn modelId="{25BBBD04-F4F7-4BE4-B907-D92ECD5E4E6F}" type="presOf" srcId="{40676491-CE56-4832-8CF0-032601CBEAB8}" destId="{6A529844-776D-4BED-ADDC-9D8DB704145A}" srcOrd="0" destOrd="0" presId="urn:microsoft.com/office/officeart/2005/8/layout/default"/>
    <dgm:cxn modelId="{6A1ACF0B-F3EE-41CB-9BF1-8D0A74F1183C}" srcId="{A9187F48-985A-4117-A1EE-B1523750540C}" destId="{DC15BE9F-38BC-4AE9-AE29-7F60D988A17E}" srcOrd="10" destOrd="0" parTransId="{B366EF48-8418-4A79-9458-07055B6F3A09}" sibTransId="{0BBF870D-FD23-4E5D-AB5E-B97A85F89282}"/>
    <dgm:cxn modelId="{7CF1D20C-EB4B-42F3-8F41-FFED33422CD9}" srcId="{A9187F48-985A-4117-A1EE-B1523750540C}" destId="{F4460551-D75B-4ADD-8B3E-45E73823773B}" srcOrd="8" destOrd="0" parTransId="{63FD5892-A286-49BD-903A-7FB9B602067F}" sibTransId="{00975018-2420-4E35-B8A1-CEF068B27FC6}"/>
    <dgm:cxn modelId="{38DD2F15-D51B-40E6-AD59-04831E849834}" type="presOf" srcId="{F4460551-D75B-4ADD-8B3E-45E73823773B}" destId="{B9D94474-AB8E-4FF8-8CD6-1734E78DE3ED}" srcOrd="0" destOrd="0" presId="urn:microsoft.com/office/officeart/2005/8/layout/default"/>
    <dgm:cxn modelId="{215B0217-D152-4F88-BBE1-6BB0172E9192}" srcId="{A9187F48-985A-4117-A1EE-B1523750540C}" destId="{D136431A-F3CC-44D5-8FD9-E982FA3037B5}" srcOrd="2" destOrd="0" parTransId="{6E6D5DD5-C6F6-4EEA-9924-4B0C411BA705}" sibTransId="{4FB44509-DE6A-4EB5-AAA3-43EC33958DD8}"/>
    <dgm:cxn modelId="{FE5BC517-802F-4396-ACC5-79B1C3622C71}" srcId="{A9187F48-985A-4117-A1EE-B1523750540C}" destId="{40676491-CE56-4832-8CF0-032601CBEAB8}" srcOrd="1" destOrd="0" parTransId="{37A8E44D-D4D4-4AEF-8125-9D85A92BCC2F}" sibTransId="{36EE7363-4056-459B-A96E-2B9DBFFCDE18}"/>
    <dgm:cxn modelId="{144C5022-BF73-4186-99D1-2B5099B696EB}" srcId="{A9187F48-985A-4117-A1EE-B1523750540C}" destId="{625B928E-3CEE-41CB-9FE4-E0C317E832CB}" srcOrd="9" destOrd="0" parTransId="{5E1C7544-82BE-4C84-8212-8C9659D6DFC2}" sibTransId="{4FBDCAD3-5922-4911-8D19-5F91D8096F2B}"/>
    <dgm:cxn modelId="{D33BAF24-DBC9-4A50-93C6-5CC3CDA103C9}" type="presOf" srcId="{B8453111-0FCB-4BE0-9CE6-C7946884F575}" destId="{BA351E67-9B92-4AF9-B01F-6DED3A7CC5A2}" srcOrd="0" destOrd="0" presId="urn:microsoft.com/office/officeart/2005/8/layout/default"/>
    <dgm:cxn modelId="{95B81134-457D-420B-9209-089DF287A24F}" srcId="{A9187F48-985A-4117-A1EE-B1523750540C}" destId="{27E638E8-482F-4015-9FDE-962DD5679D88}" srcOrd="14" destOrd="0" parTransId="{EFCC55A9-8F28-4438-A54B-34AC640B3F8A}" sibTransId="{CBFFD11D-0A61-4EB4-823B-F6D2F993F69C}"/>
    <dgm:cxn modelId="{F44A2B3E-1E23-44A0-A6BD-991BF3B9E2E1}" srcId="{A9187F48-985A-4117-A1EE-B1523750540C}" destId="{6725BFF1-2061-40E7-B85B-54E91E9C1C94}" srcOrd="0" destOrd="0" parTransId="{998773F2-A3CC-4086-9CCA-4B4C9AC40319}" sibTransId="{62519BE5-9DF7-4626-8DFC-C7A917153ED7}"/>
    <dgm:cxn modelId="{E2405060-36CD-4707-8768-000FAA230BF8}" type="presOf" srcId="{659D73BF-DEAC-4F15-A482-DC60F0995CE7}" destId="{09757EEF-3796-40E5-A5EE-0E2129853E4F}" srcOrd="0" destOrd="0" presId="urn:microsoft.com/office/officeart/2005/8/layout/default"/>
    <dgm:cxn modelId="{86CDFE45-1E9B-44A2-9359-9E76111319A1}" type="presOf" srcId="{27E638E8-482F-4015-9FDE-962DD5679D88}" destId="{D77A5A49-69C1-47C2-86F2-E1DEE2296171}" srcOrd="0" destOrd="0" presId="urn:microsoft.com/office/officeart/2005/8/layout/default"/>
    <dgm:cxn modelId="{B5AA0E49-52F8-4918-BB33-6ED87C5B4653}" type="presOf" srcId="{D136431A-F3CC-44D5-8FD9-E982FA3037B5}" destId="{E2E26ED7-D0F2-4420-B4DB-2001D512CE78}" srcOrd="0" destOrd="0" presId="urn:microsoft.com/office/officeart/2005/8/layout/default"/>
    <dgm:cxn modelId="{BD2B9C6C-EF23-464C-8208-3928E8CFF8C0}" type="presOf" srcId="{DC15BE9F-38BC-4AE9-AE29-7F60D988A17E}" destId="{254D0ACC-96F7-4563-88E0-D2862655DE9C}" srcOrd="0" destOrd="0" presId="urn:microsoft.com/office/officeart/2005/8/layout/default"/>
    <dgm:cxn modelId="{D824D453-4142-4943-9651-D84E1142538B}" type="presOf" srcId="{27B67DC2-D20C-41CB-B1AD-84CD96AE1C30}" destId="{486DEF5D-D07F-4471-85D6-A5AB81785D17}" srcOrd="0" destOrd="0" presId="urn:microsoft.com/office/officeart/2005/8/layout/default"/>
    <dgm:cxn modelId="{C95A0F74-329C-4D98-A582-FFD961AAF2B4}" srcId="{A9187F48-985A-4117-A1EE-B1523750540C}" destId="{B8453111-0FCB-4BE0-9CE6-C7946884F575}" srcOrd="3" destOrd="0" parTransId="{C8DFD6AB-2D98-4224-9027-70282BC579EE}" sibTransId="{9E69E41E-DC10-4070-8C1A-923511E6EF69}"/>
    <dgm:cxn modelId="{FF553E78-D9D1-4634-A361-651A786E35A4}" srcId="{A9187F48-985A-4117-A1EE-B1523750540C}" destId="{84E5AD7B-DD9E-4CF5-98AB-52F08BA1297F}" srcOrd="5" destOrd="0" parTransId="{8DF3CB2A-D6E0-4E5A-8D00-5374B3BCF9B8}" sibTransId="{3F33EBF7-211A-4016-BA0D-315ABD530DE1}"/>
    <dgm:cxn modelId="{2A307687-A707-455C-A3BB-A6236D320FE4}" type="presOf" srcId="{3CF7A086-EAFB-4E58-9AD6-2C4667C040CE}" destId="{2CC778A8-B521-42AD-B567-C9B1A0E64283}" srcOrd="0" destOrd="0" presId="urn:microsoft.com/office/officeart/2005/8/layout/default"/>
    <dgm:cxn modelId="{54619789-AF46-4161-BB14-8E80DF6323D1}" srcId="{A9187F48-985A-4117-A1EE-B1523750540C}" destId="{3D397763-C330-489E-B7A8-0F436A0529B1}" srcOrd="4" destOrd="0" parTransId="{7216B125-892E-4D61-AE7D-5D785F9417F2}" sibTransId="{7F511249-E221-4776-B8D7-E3AF42BE1618}"/>
    <dgm:cxn modelId="{FEB2AA95-74E2-4FD4-8A58-B2BB196B1BF1}" srcId="{A9187F48-985A-4117-A1EE-B1523750540C}" destId="{8416BFF3-2EFA-4301-8DA8-3CE7AB5042B7}" srcOrd="12" destOrd="0" parTransId="{F64C06E7-54D7-41EF-B0E6-2734F8A75F37}" sibTransId="{116F68BF-3DB0-4B52-81B1-BCE8D7343C90}"/>
    <dgm:cxn modelId="{F3C29EB4-4E36-43C5-98C7-83CF6EBE7C9D}" srcId="{A9187F48-985A-4117-A1EE-B1523750540C}" destId="{3CF7A086-EAFB-4E58-9AD6-2C4667C040CE}" srcOrd="6" destOrd="0" parTransId="{0781B3CC-E2EB-488E-AE00-AD36B9B34C53}" sibTransId="{7E1B5928-C523-473B-A1AF-6C55D8A8B47F}"/>
    <dgm:cxn modelId="{8CCF06BF-D5C5-4991-AEBC-ECFB0E9C0E1E}" srcId="{A9187F48-985A-4117-A1EE-B1523750540C}" destId="{2FAB6ECC-FE17-4493-A596-AC2021588EA0}" srcOrd="7" destOrd="0" parTransId="{96D87DE9-FB2C-4889-B8C3-459EAE876A7A}" sibTransId="{E43630E2-7869-4520-83E3-891CB13A28B2}"/>
    <dgm:cxn modelId="{C10728C1-9797-4DF4-A493-8E09401A9AE0}" type="presOf" srcId="{625B928E-3CEE-41CB-9FE4-E0C317E832CB}" destId="{E3636231-0B36-40F4-ADCC-5E470095780E}" srcOrd="0" destOrd="0" presId="urn:microsoft.com/office/officeart/2005/8/layout/default"/>
    <dgm:cxn modelId="{6B2419C5-69E9-438A-BEEB-8AB0DAEC18BF}" type="presOf" srcId="{8416BFF3-2EFA-4301-8DA8-3CE7AB5042B7}" destId="{922ADCC1-5818-4C86-BC88-FE57FEDC8606}" srcOrd="0" destOrd="0" presId="urn:microsoft.com/office/officeart/2005/8/layout/default"/>
    <dgm:cxn modelId="{1F133DCE-9529-46EA-8F3D-1CEF8FA4F92F}" type="presOf" srcId="{A9187F48-985A-4117-A1EE-B1523750540C}" destId="{2E6FE272-27AC-4723-8CA3-155FB5171B3B}" srcOrd="0" destOrd="0" presId="urn:microsoft.com/office/officeart/2005/8/layout/default"/>
    <dgm:cxn modelId="{F046B5D9-A467-4A95-8C43-51021649880C}" type="presOf" srcId="{3D397763-C330-489E-B7A8-0F436A0529B1}" destId="{940B3F32-A914-487C-A75B-5DE400E4BC21}" srcOrd="0" destOrd="0" presId="urn:microsoft.com/office/officeart/2005/8/layout/default"/>
    <dgm:cxn modelId="{43322CE8-9995-4960-81EC-D0501BBF72A9}" type="presOf" srcId="{84E5AD7B-DD9E-4CF5-98AB-52F08BA1297F}" destId="{A82711F6-2D6B-45D3-B139-6C0160D7782E}" srcOrd="0" destOrd="0" presId="urn:microsoft.com/office/officeart/2005/8/layout/default"/>
    <dgm:cxn modelId="{DC622DEF-8E6D-4D55-B689-6B2C22FAB5F7}" srcId="{A9187F48-985A-4117-A1EE-B1523750540C}" destId="{27B67DC2-D20C-41CB-B1AD-84CD96AE1C30}" srcOrd="13" destOrd="0" parTransId="{49B4AD2B-C26B-48F6-98CE-D399351021F4}" sibTransId="{F32678E0-AC36-4895-B67F-E93BEC8A5DED}"/>
    <dgm:cxn modelId="{1F1BC8F4-3111-4F90-B4C1-9731695EA5C8}" type="presOf" srcId="{2FAB6ECC-FE17-4493-A596-AC2021588EA0}" destId="{CDCF0264-3AE1-4D2F-BAD5-984C789DE727}" srcOrd="0" destOrd="0" presId="urn:microsoft.com/office/officeart/2005/8/layout/default"/>
    <dgm:cxn modelId="{EAB2B5F7-ECA0-40AD-AD7B-5EDB130BC658}" type="presOf" srcId="{6725BFF1-2061-40E7-B85B-54E91E9C1C94}" destId="{E08F3009-A53F-45EE-9566-6553FC7B0B1E}" srcOrd="0" destOrd="0" presId="urn:microsoft.com/office/officeart/2005/8/layout/default"/>
    <dgm:cxn modelId="{F97D1EBA-2508-43E8-AA19-029980460794}" type="presParOf" srcId="{2E6FE272-27AC-4723-8CA3-155FB5171B3B}" destId="{E08F3009-A53F-45EE-9566-6553FC7B0B1E}" srcOrd="0" destOrd="0" presId="urn:microsoft.com/office/officeart/2005/8/layout/default"/>
    <dgm:cxn modelId="{3213697C-0108-40D9-AA10-F52BEEDD4B1F}" type="presParOf" srcId="{2E6FE272-27AC-4723-8CA3-155FB5171B3B}" destId="{BE8C417F-DF8C-4C6C-8AB6-83271DCB6F1F}" srcOrd="1" destOrd="0" presId="urn:microsoft.com/office/officeart/2005/8/layout/default"/>
    <dgm:cxn modelId="{22C9D3D4-5D4F-45D5-8C05-A4042CF51310}" type="presParOf" srcId="{2E6FE272-27AC-4723-8CA3-155FB5171B3B}" destId="{6A529844-776D-4BED-ADDC-9D8DB704145A}" srcOrd="2" destOrd="0" presId="urn:microsoft.com/office/officeart/2005/8/layout/default"/>
    <dgm:cxn modelId="{7C365C55-A74A-4CA8-B7EB-0A229EE8E3A5}" type="presParOf" srcId="{2E6FE272-27AC-4723-8CA3-155FB5171B3B}" destId="{26A2EB44-26BC-4756-B81C-7F96BEBE5D87}" srcOrd="3" destOrd="0" presId="urn:microsoft.com/office/officeart/2005/8/layout/default"/>
    <dgm:cxn modelId="{96C6393E-6B99-46B5-8562-4890CB84FB61}" type="presParOf" srcId="{2E6FE272-27AC-4723-8CA3-155FB5171B3B}" destId="{E2E26ED7-D0F2-4420-B4DB-2001D512CE78}" srcOrd="4" destOrd="0" presId="urn:microsoft.com/office/officeart/2005/8/layout/default"/>
    <dgm:cxn modelId="{48EB4125-DB8B-4100-8E19-21676A474AC1}" type="presParOf" srcId="{2E6FE272-27AC-4723-8CA3-155FB5171B3B}" destId="{BB0A21E6-E3E0-4CBA-8F72-C7EC596714C3}" srcOrd="5" destOrd="0" presId="urn:microsoft.com/office/officeart/2005/8/layout/default"/>
    <dgm:cxn modelId="{D0029129-CDD6-4229-B6AE-25400F15F6D8}" type="presParOf" srcId="{2E6FE272-27AC-4723-8CA3-155FB5171B3B}" destId="{BA351E67-9B92-4AF9-B01F-6DED3A7CC5A2}" srcOrd="6" destOrd="0" presId="urn:microsoft.com/office/officeart/2005/8/layout/default"/>
    <dgm:cxn modelId="{E8664DC3-EA78-40FC-A237-84E1F92F4D94}" type="presParOf" srcId="{2E6FE272-27AC-4723-8CA3-155FB5171B3B}" destId="{89AAEF96-5ACD-4A93-83FA-BBAED2F1F60F}" srcOrd="7" destOrd="0" presId="urn:microsoft.com/office/officeart/2005/8/layout/default"/>
    <dgm:cxn modelId="{DB759CFF-4A51-402B-89AF-DF4EB5562FFC}" type="presParOf" srcId="{2E6FE272-27AC-4723-8CA3-155FB5171B3B}" destId="{940B3F32-A914-487C-A75B-5DE400E4BC21}" srcOrd="8" destOrd="0" presId="urn:microsoft.com/office/officeart/2005/8/layout/default"/>
    <dgm:cxn modelId="{8F521B2E-57E2-4CEE-B6E8-6E8B139ECCC2}" type="presParOf" srcId="{2E6FE272-27AC-4723-8CA3-155FB5171B3B}" destId="{799A9F6D-45DD-4F27-BDA1-3928AC008AC7}" srcOrd="9" destOrd="0" presId="urn:microsoft.com/office/officeart/2005/8/layout/default"/>
    <dgm:cxn modelId="{ACD29BD5-968F-4B00-A2BD-13070B7E7ECE}" type="presParOf" srcId="{2E6FE272-27AC-4723-8CA3-155FB5171B3B}" destId="{A82711F6-2D6B-45D3-B139-6C0160D7782E}" srcOrd="10" destOrd="0" presId="urn:microsoft.com/office/officeart/2005/8/layout/default"/>
    <dgm:cxn modelId="{E4412FC5-18D6-4A48-BCF2-7A7E2566F984}" type="presParOf" srcId="{2E6FE272-27AC-4723-8CA3-155FB5171B3B}" destId="{D5BF5257-1C3A-4277-93DF-5F89DB86B595}" srcOrd="11" destOrd="0" presId="urn:microsoft.com/office/officeart/2005/8/layout/default"/>
    <dgm:cxn modelId="{3A8A67D7-C459-4627-8816-89F9D4217B29}" type="presParOf" srcId="{2E6FE272-27AC-4723-8CA3-155FB5171B3B}" destId="{2CC778A8-B521-42AD-B567-C9B1A0E64283}" srcOrd="12" destOrd="0" presId="urn:microsoft.com/office/officeart/2005/8/layout/default"/>
    <dgm:cxn modelId="{A9FCA635-EC8D-4017-BE85-FB1AC81612A1}" type="presParOf" srcId="{2E6FE272-27AC-4723-8CA3-155FB5171B3B}" destId="{27FC282F-165C-48E0-8A76-4D9A5AC88BC7}" srcOrd="13" destOrd="0" presId="urn:microsoft.com/office/officeart/2005/8/layout/default"/>
    <dgm:cxn modelId="{EA0EC176-2CFC-4884-8D02-DA7EBB6CBEE7}" type="presParOf" srcId="{2E6FE272-27AC-4723-8CA3-155FB5171B3B}" destId="{CDCF0264-3AE1-4D2F-BAD5-984C789DE727}" srcOrd="14" destOrd="0" presId="urn:microsoft.com/office/officeart/2005/8/layout/default"/>
    <dgm:cxn modelId="{65ACDFAC-A43F-481F-8161-36C147A9C6B0}" type="presParOf" srcId="{2E6FE272-27AC-4723-8CA3-155FB5171B3B}" destId="{819F114D-2E2C-4D03-ADF9-8BE97EC19059}" srcOrd="15" destOrd="0" presId="urn:microsoft.com/office/officeart/2005/8/layout/default"/>
    <dgm:cxn modelId="{8F341AFE-C6B1-47BF-BBCC-085381F86116}" type="presParOf" srcId="{2E6FE272-27AC-4723-8CA3-155FB5171B3B}" destId="{B9D94474-AB8E-4FF8-8CD6-1734E78DE3ED}" srcOrd="16" destOrd="0" presId="urn:microsoft.com/office/officeart/2005/8/layout/default"/>
    <dgm:cxn modelId="{FA28966A-2073-4B37-88B2-7949999F915A}" type="presParOf" srcId="{2E6FE272-27AC-4723-8CA3-155FB5171B3B}" destId="{2CC05DDB-E778-4C8C-9924-EA01361A9772}" srcOrd="17" destOrd="0" presId="urn:microsoft.com/office/officeart/2005/8/layout/default"/>
    <dgm:cxn modelId="{777FD003-4D24-4D4F-8DA0-944581918927}" type="presParOf" srcId="{2E6FE272-27AC-4723-8CA3-155FB5171B3B}" destId="{E3636231-0B36-40F4-ADCC-5E470095780E}" srcOrd="18" destOrd="0" presId="urn:microsoft.com/office/officeart/2005/8/layout/default"/>
    <dgm:cxn modelId="{EEDD0D50-E5F7-46A1-A030-04EEC96D26CB}" type="presParOf" srcId="{2E6FE272-27AC-4723-8CA3-155FB5171B3B}" destId="{6D1022D5-F691-442B-8F11-AF0E0B0CFB3A}" srcOrd="19" destOrd="0" presId="urn:microsoft.com/office/officeart/2005/8/layout/default"/>
    <dgm:cxn modelId="{75ED8D1C-8E3B-4430-8091-E972701ED98F}" type="presParOf" srcId="{2E6FE272-27AC-4723-8CA3-155FB5171B3B}" destId="{254D0ACC-96F7-4563-88E0-D2862655DE9C}" srcOrd="20" destOrd="0" presId="urn:microsoft.com/office/officeart/2005/8/layout/default"/>
    <dgm:cxn modelId="{25B78865-3F14-43F3-A7E3-B479FB0FE949}" type="presParOf" srcId="{2E6FE272-27AC-4723-8CA3-155FB5171B3B}" destId="{B5877AB3-93B9-4DEB-BF58-A107F73C4801}" srcOrd="21" destOrd="0" presId="urn:microsoft.com/office/officeart/2005/8/layout/default"/>
    <dgm:cxn modelId="{F212C221-5F6F-4C1A-BDFC-E62391BCF333}" type="presParOf" srcId="{2E6FE272-27AC-4723-8CA3-155FB5171B3B}" destId="{09757EEF-3796-40E5-A5EE-0E2129853E4F}" srcOrd="22" destOrd="0" presId="urn:microsoft.com/office/officeart/2005/8/layout/default"/>
    <dgm:cxn modelId="{73345B7A-5DD8-40FE-B7CC-F299C6E0AD49}" type="presParOf" srcId="{2E6FE272-27AC-4723-8CA3-155FB5171B3B}" destId="{646AE572-4FA7-40A3-B42F-484B105BB89B}" srcOrd="23" destOrd="0" presId="urn:microsoft.com/office/officeart/2005/8/layout/default"/>
    <dgm:cxn modelId="{1DA25F71-00D7-450A-974B-597A3918D210}" type="presParOf" srcId="{2E6FE272-27AC-4723-8CA3-155FB5171B3B}" destId="{922ADCC1-5818-4C86-BC88-FE57FEDC8606}" srcOrd="24" destOrd="0" presId="urn:microsoft.com/office/officeart/2005/8/layout/default"/>
    <dgm:cxn modelId="{DB6D8ADC-BCA0-4E2F-9A5B-C3A6E01FF745}" type="presParOf" srcId="{2E6FE272-27AC-4723-8CA3-155FB5171B3B}" destId="{3EF6C693-A2FE-40F6-B915-B1F9BAFD1F2D}" srcOrd="25" destOrd="0" presId="urn:microsoft.com/office/officeart/2005/8/layout/default"/>
    <dgm:cxn modelId="{3C0ECEF8-2F47-470C-BFE4-65A264324645}" type="presParOf" srcId="{2E6FE272-27AC-4723-8CA3-155FB5171B3B}" destId="{486DEF5D-D07F-4471-85D6-A5AB81785D17}" srcOrd="26" destOrd="0" presId="urn:microsoft.com/office/officeart/2005/8/layout/default"/>
    <dgm:cxn modelId="{565C538E-150D-4082-8B1D-79991DE2FA8A}" type="presParOf" srcId="{2E6FE272-27AC-4723-8CA3-155FB5171B3B}" destId="{C79567CA-1C87-4CDF-A67C-FFA217263BCD}" srcOrd="27" destOrd="0" presId="urn:microsoft.com/office/officeart/2005/8/layout/default"/>
    <dgm:cxn modelId="{E655F1D8-A419-4A7F-A07C-162100988219}" type="presParOf" srcId="{2E6FE272-27AC-4723-8CA3-155FB5171B3B}" destId="{D77A5A49-69C1-47C2-86F2-E1DEE2296171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D04D0E-BD8A-44FD-A019-7A5EB8466A7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646ADAC-7753-4936-928A-238FBF57170E}">
      <dgm:prSet/>
      <dgm:spPr/>
      <dgm:t>
        <a:bodyPr/>
        <a:lstStyle/>
        <a:p>
          <a:r>
            <a:rPr lang="en-GB"/>
            <a:t>Why invest in Sweet Cravings Bakery?</a:t>
          </a:r>
          <a:endParaRPr lang="en-US"/>
        </a:p>
      </dgm:t>
    </dgm:pt>
    <dgm:pt modelId="{E90853BF-DB22-4F0A-BAA1-6F5BBDF703CE}" type="parTrans" cxnId="{D3CAAE9E-C64B-4B1C-809B-59498B02D8C7}">
      <dgm:prSet/>
      <dgm:spPr/>
      <dgm:t>
        <a:bodyPr/>
        <a:lstStyle/>
        <a:p>
          <a:endParaRPr lang="en-US"/>
        </a:p>
      </dgm:t>
    </dgm:pt>
    <dgm:pt modelId="{B933CB9F-B78C-4CA7-9ACD-82684EA26AA1}" type="sibTrans" cxnId="{D3CAAE9E-C64B-4B1C-809B-59498B02D8C7}">
      <dgm:prSet/>
      <dgm:spPr/>
      <dgm:t>
        <a:bodyPr/>
        <a:lstStyle/>
        <a:p>
          <a:endParaRPr lang="en-US"/>
        </a:p>
      </dgm:t>
    </dgm:pt>
    <dgm:pt modelId="{F74714A2-D7A6-491D-B4CA-471C957FD631}">
      <dgm:prSet/>
      <dgm:spPr/>
      <dgm:t>
        <a:bodyPr/>
        <a:lstStyle/>
        <a:p>
          <a:r>
            <a:rPr lang="en-GB"/>
            <a:t>Low startup cost</a:t>
          </a:r>
          <a:endParaRPr lang="en-US"/>
        </a:p>
      </dgm:t>
    </dgm:pt>
    <dgm:pt modelId="{798556B5-D16F-4D20-B1DA-DFD1BF8F30F6}" type="parTrans" cxnId="{891CAEDF-CCA2-44A3-B82D-522E1291709A}">
      <dgm:prSet/>
      <dgm:spPr/>
      <dgm:t>
        <a:bodyPr/>
        <a:lstStyle/>
        <a:p>
          <a:endParaRPr lang="en-US"/>
        </a:p>
      </dgm:t>
    </dgm:pt>
    <dgm:pt modelId="{27A67C00-930B-4696-9351-C0696EC7AC4A}" type="sibTrans" cxnId="{891CAEDF-CCA2-44A3-B82D-522E1291709A}">
      <dgm:prSet/>
      <dgm:spPr/>
      <dgm:t>
        <a:bodyPr/>
        <a:lstStyle/>
        <a:p>
          <a:endParaRPr lang="en-US"/>
        </a:p>
      </dgm:t>
    </dgm:pt>
    <dgm:pt modelId="{33A4B3AF-0664-4754-940B-A7C32F2947F5}">
      <dgm:prSet/>
      <dgm:spPr/>
      <dgm:t>
        <a:bodyPr/>
        <a:lstStyle/>
        <a:p>
          <a:r>
            <a:rPr lang="en-GB"/>
            <a:t>High demand for celebration cakes </a:t>
          </a:r>
          <a:endParaRPr lang="en-US"/>
        </a:p>
      </dgm:t>
    </dgm:pt>
    <dgm:pt modelId="{DAAAAB10-9E93-4A8A-ADDF-81420CCF0C42}" type="parTrans" cxnId="{385C44CC-B69D-4B88-9B87-3640A1572542}">
      <dgm:prSet/>
      <dgm:spPr/>
      <dgm:t>
        <a:bodyPr/>
        <a:lstStyle/>
        <a:p>
          <a:endParaRPr lang="en-US"/>
        </a:p>
      </dgm:t>
    </dgm:pt>
    <dgm:pt modelId="{2A5E9841-3BF6-40FB-9128-4474E6F1221F}" type="sibTrans" cxnId="{385C44CC-B69D-4B88-9B87-3640A1572542}">
      <dgm:prSet/>
      <dgm:spPr/>
      <dgm:t>
        <a:bodyPr/>
        <a:lstStyle/>
        <a:p>
          <a:endParaRPr lang="en-US"/>
        </a:p>
      </dgm:t>
    </dgm:pt>
    <dgm:pt modelId="{5817FDE2-8205-43D4-8D7E-1A7A49F9064B}">
      <dgm:prSet/>
      <dgm:spPr/>
      <dgm:t>
        <a:bodyPr/>
        <a:lstStyle/>
        <a:p>
          <a:r>
            <a:rPr lang="en-GB"/>
            <a:t>Strong social media marketing potential</a:t>
          </a:r>
          <a:endParaRPr lang="en-US"/>
        </a:p>
      </dgm:t>
    </dgm:pt>
    <dgm:pt modelId="{655D71AD-B87C-4360-9851-8062DC582EA6}" type="parTrans" cxnId="{93AA2826-52EC-4F84-BD41-5450A2591F3E}">
      <dgm:prSet/>
      <dgm:spPr/>
      <dgm:t>
        <a:bodyPr/>
        <a:lstStyle/>
        <a:p>
          <a:endParaRPr lang="en-US"/>
        </a:p>
      </dgm:t>
    </dgm:pt>
    <dgm:pt modelId="{A41B1490-C97A-4304-8434-719286815F9A}" type="sibTrans" cxnId="{93AA2826-52EC-4F84-BD41-5450A2591F3E}">
      <dgm:prSet/>
      <dgm:spPr/>
      <dgm:t>
        <a:bodyPr/>
        <a:lstStyle/>
        <a:p>
          <a:endParaRPr lang="en-US"/>
        </a:p>
      </dgm:t>
    </dgm:pt>
    <dgm:pt modelId="{1890F535-B33D-46A2-A844-60FD6FD7EFBA}">
      <dgm:prSet/>
      <dgm:spPr/>
      <dgm:t>
        <a:bodyPr/>
        <a:lstStyle/>
        <a:p>
          <a:r>
            <a:rPr lang="en-GB" dirty="0"/>
            <a:t>Opportunity to grow into a full bakery</a:t>
          </a:r>
          <a:endParaRPr lang="en-US" dirty="0"/>
        </a:p>
      </dgm:t>
    </dgm:pt>
    <dgm:pt modelId="{05A23D71-FA18-462C-A86E-3757053A3009}" type="parTrans" cxnId="{90987970-833D-48A5-A948-25A735E4577F}">
      <dgm:prSet/>
      <dgm:spPr/>
      <dgm:t>
        <a:bodyPr/>
        <a:lstStyle/>
        <a:p>
          <a:endParaRPr lang="en-US"/>
        </a:p>
      </dgm:t>
    </dgm:pt>
    <dgm:pt modelId="{F67B61F6-B4DC-49A2-910E-286ECD81803C}" type="sibTrans" cxnId="{90987970-833D-48A5-A948-25A735E4577F}">
      <dgm:prSet/>
      <dgm:spPr/>
      <dgm:t>
        <a:bodyPr/>
        <a:lstStyle/>
        <a:p>
          <a:endParaRPr lang="en-US"/>
        </a:p>
      </dgm:t>
    </dgm:pt>
    <dgm:pt modelId="{8D1EE19A-054B-4DB8-965F-D9D51369DE54}" type="pres">
      <dgm:prSet presAssocID="{77D04D0E-BD8A-44FD-A019-7A5EB8466A7A}" presName="root" presStyleCnt="0">
        <dgm:presLayoutVars>
          <dgm:dir/>
          <dgm:resizeHandles val="exact"/>
        </dgm:presLayoutVars>
      </dgm:prSet>
      <dgm:spPr/>
    </dgm:pt>
    <dgm:pt modelId="{52FB13B6-7B7C-433F-82F3-77911A071757}" type="pres">
      <dgm:prSet presAssocID="{2646ADAC-7753-4936-928A-238FBF57170E}" presName="compNode" presStyleCnt="0"/>
      <dgm:spPr/>
    </dgm:pt>
    <dgm:pt modelId="{464D44B6-5EDC-488F-B495-A21DAA0645B9}" type="pres">
      <dgm:prSet presAssocID="{2646ADAC-7753-4936-928A-238FBF57170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77897004-585D-4DAC-BCF2-208DE20F1955}" type="pres">
      <dgm:prSet presAssocID="{2646ADAC-7753-4936-928A-238FBF57170E}" presName="spaceRect" presStyleCnt="0"/>
      <dgm:spPr/>
    </dgm:pt>
    <dgm:pt modelId="{0527BC68-1518-4A20-BDDD-27CB7D21F097}" type="pres">
      <dgm:prSet presAssocID="{2646ADAC-7753-4936-928A-238FBF57170E}" presName="textRect" presStyleLbl="revTx" presStyleIdx="0" presStyleCnt="5">
        <dgm:presLayoutVars>
          <dgm:chMax val="1"/>
          <dgm:chPref val="1"/>
        </dgm:presLayoutVars>
      </dgm:prSet>
      <dgm:spPr/>
    </dgm:pt>
    <dgm:pt modelId="{43F600D8-CD39-438A-A146-B49621AC7CA3}" type="pres">
      <dgm:prSet presAssocID="{B933CB9F-B78C-4CA7-9ACD-82684EA26AA1}" presName="sibTrans" presStyleCnt="0"/>
      <dgm:spPr/>
    </dgm:pt>
    <dgm:pt modelId="{D0524FD9-2AB8-4907-85C9-3A6930B46683}" type="pres">
      <dgm:prSet presAssocID="{F74714A2-D7A6-491D-B4CA-471C957FD631}" presName="compNode" presStyleCnt="0"/>
      <dgm:spPr/>
    </dgm:pt>
    <dgm:pt modelId="{7C9403E7-0182-4B8D-9912-D416B26109BB}" type="pres">
      <dgm:prSet presAssocID="{F74714A2-D7A6-491D-B4CA-471C957FD63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26CB560-2386-4B2B-9260-0D5948E1392D}" type="pres">
      <dgm:prSet presAssocID="{F74714A2-D7A6-491D-B4CA-471C957FD631}" presName="spaceRect" presStyleCnt="0"/>
      <dgm:spPr/>
    </dgm:pt>
    <dgm:pt modelId="{52569DFF-A3C6-44B1-AEE4-FB20794B2FA5}" type="pres">
      <dgm:prSet presAssocID="{F74714A2-D7A6-491D-B4CA-471C957FD631}" presName="textRect" presStyleLbl="revTx" presStyleIdx="1" presStyleCnt="5">
        <dgm:presLayoutVars>
          <dgm:chMax val="1"/>
          <dgm:chPref val="1"/>
        </dgm:presLayoutVars>
      </dgm:prSet>
      <dgm:spPr/>
    </dgm:pt>
    <dgm:pt modelId="{41970B48-1E22-4FA8-95F0-17B26E6F2D0F}" type="pres">
      <dgm:prSet presAssocID="{27A67C00-930B-4696-9351-C0696EC7AC4A}" presName="sibTrans" presStyleCnt="0"/>
      <dgm:spPr/>
    </dgm:pt>
    <dgm:pt modelId="{C9D7CF48-F98B-447F-9A38-4819A5FB73DA}" type="pres">
      <dgm:prSet presAssocID="{33A4B3AF-0664-4754-940B-A7C32F2947F5}" presName="compNode" presStyleCnt="0"/>
      <dgm:spPr/>
    </dgm:pt>
    <dgm:pt modelId="{0498429F-0229-4A57-BF81-9072ABF86F4A}" type="pres">
      <dgm:prSet presAssocID="{33A4B3AF-0664-4754-940B-A7C32F2947F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ke slice"/>
        </a:ext>
      </dgm:extLst>
    </dgm:pt>
    <dgm:pt modelId="{A90F48E3-63E1-406B-9E0D-C0EF8698DF03}" type="pres">
      <dgm:prSet presAssocID="{33A4B3AF-0664-4754-940B-A7C32F2947F5}" presName="spaceRect" presStyleCnt="0"/>
      <dgm:spPr/>
    </dgm:pt>
    <dgm:pt modelId="{C3EBD2A1-9C3F-4F01-BEA9-631E33EBDF24}" type="pres">
      <dgm:prSet presAssocID="{33A4B3AF-0664-4754-940B-A7C32F2947F5}" presName="textRect" presStyleLbl="revTx" presStyleIdx="2" presStyleCnt="5">
        <dgm:presLayoutVars>
          <dgm:chMax val="1"/>
          <dgm:chPref val="1"/>
        </dgm:presLayoutVars>
      </dgm:prSet>
      <dgm:spPr/>
    </dgm:pt>
    <dgm:pt modelId="{62157AC3-764C-4881-BF4B-677E9107F84A}" type="pres">
      <dgm:prSet presAssocID="{2A5E9841-3BF6-40FB-9128-4474E6F1221F}" presName="sibTrans" presStyleCnt="0"/>
      <dgm:spPr/>
    </dgm:pt>
    <dgm:pt modelId="{504C55B7-9481-46F0-9989-119AC5C803DA}" type="pres">
      <dgm:prSet presAssocID="{5817FDE2-8205-43D4-8D7E-1A7A49F9064B}" presName="compNode" presStyleCnt="0"/>
      <dgm:spPr/>
    </dgm:pt>
    <dgm:pt modelId="{479BDC7C-66EB-4A18-9093-C9E4E6418D8B}" type="pres">
      <dgm:prSet presAssocID="{5817FDE2-8205-43D4-8D7E-1A7A49F9064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FE31C5E-7524-4BEA-95ED-B864CF1C96DF}" type="pres">
      <dgm:prSet presAssocID="{5817FDE2-8205-43D4-8D7E-1A7A49F9064B}" presName="spaceRect" presStyleCnt="0"/>
      <dgm:spPr/>
    </dgm:pt>
    <dgm:pt modelId="{3D18945A-C3C9-479C-AE99-BEDC3C0017D7}" type="pres">
      <dgm:prSet presAssocID="{5817FDE2-8205-43D4-8D7E-1A7A49F9064B}" presName="textRect" presStyleLbl="revTx" presStyleIdx="3" presStyleCnt="5">
        <dgm:presLayoutVars>
          <dgm:chMax val="1"/>
          <dgm:chPref val="1"/>
        </dgm:presLayoutVars>
      </dgm:prSet>
      <dgm:spPr/>
    </dgm:pt>
    <dgm:pt modelId="{CCD27C33-2532-43EA-8467-BF50521E9B90}" type="pres">
      <dgm:prSet presAssocID="{A41B1490-C97A-4304-8434-719286815F9A}" presName="sibTrans" presStyleCnt="0"/>
      <dgm:spPr/>
    </dgm:pt>
    <dgm:pt modelId="{B2D6E485-E85C-4DE5-9236-DDBDD179D868}" type="pres">
      <dgm:prSet presAssocID="{1890F535-B33D-46A2-A844-60FD6FD7EFBA}" presName="compNode" presStyleCnt="0"/>
      <dgm:spPr/>
    </dgm:pt>
    <dgm:pt modelId="{F63E7957-313B-43F9-9F7C-B7EBDFC5CC5D}" type="pres">
      <dgm:prSet presAssocID="{1890F535-B33D-46A2-A844-60FD6FD7EFB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ughnut"/>
        </a:ext>
      </dgm:extLst>
    </dgm:pt>
    <dgm:pt modelId="{82DA831B-D57F-4A66-9578-2FEF3D3589ED}" type="pres">
      <dgm:prSet presAssocID="{1890F535-B33D-46A2-A844-60FD6FD7EFBA}" presName="spaceRect" presStyleCnt="0"/>
      <dgm:spPr/>
    </dgm:pt>
    <dgm:pt modelId="{982A4210-1CE1-4C4C-B14C-10EBE3DAF0EF}" type="pres">
      <dgm:prSet presAssocID="{1890F535-B33D-46A2-A844-60FD6FD7EFB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6768C1C-897C-4861-9D5C-FDB1D0BEABD9}" type="presOf" srcId="{77D04D0E-BD8A-44FD-A019-7A5EB8466A7A}" destId="{8D1EE19A-054B-4DB8-965F-D9D51369DE54}" srcOrd="0" destOrd="0" presId="urn:microsoft.com/office/officeart/2018/2/layout/IconLabelList"/>
    <dgm:cxn modelId="{93AA2826-52EC-4F84-BD41-5450A2591F3E}" srcId="{77D04D0E-BD8A-44FD-A019-7A5EB8466A7A}" destId="{5817FDE2-8205-43D4-8D7E-1A7A49F9064B}" srcOrd="3" destOrd="0" parTransId="{655D71AD-B87C-4360-9851-8062DC582EA6}" sibTransId="{A41B1490-C97A-4304-8434-719286815F9A}"/>
    <dgm:cxn modelId="{FCD0503F-0A0C-427B-B7C4-F975FCCAD905}" type="presOf" srcId="{5817FDE2-8205-43D4-8D7E-1A7A49F9064B}" destId="{3D18945A-C3C9-479C-AE99-BEDC3C0017D7}" srcOrd="0" destOrd="0" presId="urn:microsoft.com/office/officeart/2018/2/layout/IconLabelList"/>
    <dgm:cxn modelId="{90987970-833D-48A5-A948-25A735E4577F}" srcId="{77D04D0E-BD8A-44FD-A019-7A5EB8466A7A}" destId="{1890F535-B33D-46A2-A844-60FD6FD7EFBA}" srcOrd="4" destOrd="0" parTransId="{05A23D71-FA18-462C-A86E-3757053A3009}" sibTransId="{F67B61F6-B4DC-49A2-910E-286ECD81803C}"/>
    <dgm:cxn modelId="{D3CAAE9E-C64B-4B1C-809B-59498B02D8C7}" srcId="{77D04D0E-BD8A-44FD-A019-7A5EB8466A7A}" destId="{2646ADAC-7753-4936-928A-238FBF57170E}" srcOrd="0" destOrd="0" parTransId="{E90853BF-DB22-4F0A-BAA1-6F5BBDF703CE}" sibTransId="{B933CB9F-B78C-4CA7-9ACD-82684EA26AA1}"/>
    <dgm:cxn modelId="{750854B1-C455-4632-9C3D-F0D7BD0CED0D}" type="presOf" srcId="{1890F535-B33D-46A2-A844-60FD6FD7EFBA}" destId="{982A4210-1CE1-4C4C-B14C-10EBE3DAF0EF}" srcOrd="0" destOrd="0" presId="urn:microsoft.com/office/officeart/2018/2/layout/IconLabelList"/>
    <dgm:cxn modelId="{47E27AB2-3D68-47CD-A8B4-459CFCAA8DF1}" type="presOf" srcId="{2646ADAC-7753-4936-928A-238FBF57170E}" destId="{0527BC68-1518-4A20-BDDD-27CB7D21F097}" srcOrd="0" destOrd="0" presId="urn:microsoft.com/office/officeart/2018/2/layout/IconLabelList"/>
    <dgm:cxn modelId="{C59C44CB-0DD8-42F8-8458-EE39443D7004}" type="presOf" srcId="{F74714A2-D7A6-491D-B4CA-471C957FD631}" destId="{52569DFF-A3C6-44B1-AEE4-FB20794B2FA5}" srcOrd="0" destOrd="0" presId="urn:microsoft.com/office/officeart/2018/2/layout/IconLabelList"/>
    <dgm:cxn modelId="{385C44CC-B69D-4B88-9B87-3640A1572542}" srcId="{77D04D0E-BD8A-44FD-A019-7A5EB8466A7A}" destId="{33A4B3AF-0664-4754-940B-A7C32F2947F5}" srcOrd="2" destOrd="0" parTransId="{DAAAAB10-9E93-4A8A-ADDF-81420CCF0C42}" sibTransId="{2A5E9841-3BF6-40FB-9128-4474E6F1221F}"/>
    <dgm:cxn modelId="{891CAEDF-CCA2-44A3-B82D-522E1291709A}" srcId="{77D04D0E-BD8A-44FD-A019-7A5EB8466A7A}" destId="{F74714A2-D7A6-491D-B4CA-471C957FD631}" srcOrd="1" destOrd="0" parTransId="{798556B5-D16F-4D20-B1DA-DFD1BF8F30F6}" sibTransId="{27A67C00-930B-4696-9351-C0696EC7AC4A}"/>
    <dgm:cxn modelId="{D02321EC-54E7-4AB4-BBAC-955DE5F97777}" type="presOf" srcId="{33A4B3AF-0664-4754-940B-A7C32F2947F5}" destId="{C3EBD2A1-9C3F-4F01-BEA9-631E33EBDF24}" srcOrd="0" destOrd="0" presId="urn:microsoft.com/office/officeart/2018/2/layout/IconLabelList"/>
    <dgm:cxn modelId="{D9B2F939-7F78-45C9-9CAD-9BFBB548EB8F}" type="presParOf" srcId="{8D1EE19A-054B-4DB8-965F-D9D51369DE54}" destId="{52FB13B6-7B7C-433F-82F3-77911A071757}" srcOrd="0" destOrd="0" presId="urn:microsoft.com/office/officeart/2018/2/layout/IconLabelList"/>
    <dgm:cxn modelId="{1635F05D-0508-4C71-8A88-F15DFE81F1F6}" type="presParOf" srcId="{52FB13B6-7B7C-433F-82F3-77911A071757}" destId="{464D44B6-5EDC-488F-B495-A21DAA0645B9}" srcOrd="0" destOrd="0" presId="urn:microsoft.com/office/officeart/2018/2/layout/IconLabelList"/>
    <dgm:cxn modelId="{3FA5A91E-A139-4405-AD6D-2820BDD67964}" type="presParOf" srcId="{52FB13B6-7B7C-433F-82F3-77911A071757}" destId="{77897004-585D-4DAC-BCF2-208DE20F1955}" srcOrd="1" destOrd="0" presId="urn:microsoft.com/office/officeart/2018/2/layout/IconLabelList"/>
    <dgm:cxn modelId="{904C26D6-B1C8-4585-934E-8510DE95AF84}" type="presParOf" srcId="{52FB13B6-7B7C-433F-82F3-77911A071757}" destId="{0527BC68-1518-4A20-BDDD-27CB7D21F097}" srcOrd="2" destOrd="0" presId="urn:microsoft.com/office/officeart/2018/2/layout/IconLabelList"/>
    <dgm:cxn modelId="{DD18CC7E-4C96-431E-B80C-F2ED0B49C590}" type="presParOf" srcId="{8D1EE19A-054B-4DB8-965F-D9D51369DE54}" destId="{43F600D8-CD39-438A-A146-B49621AC7CA3}" srcOrd="1" destOrd="0" presId="urn:microsoft.com/office/officeart/2018/2/layout/IconLabelList"/>
    <dgm:cxn modelId="{31A95C82-051C-4042-86FE-EFFFE5D09ED3}" type="presParOf" srcId="{8D1EE19A-054B-4DB8-965F-D9D51369DE54}" destId="{D0524FD9-2AB8-4907-85C9-3A6930B46683}" srcOrd="2" destOrd="0" presId="urn:microsoft.com/office/officeart/2018/2/layout/IconLabelList"/>
    <dgm:cxn modelId="{2DCDC0AE-BDF9-46B1-8B1D-FA2FDE8A713C}" type="presParOf" srcId="{D0524FD9-2AB8-4907-85C9-3A6930B46683}" destId="{7C9403E7-0182-4B8D-9912-D416B26109BB}" srcOrd="0" destOrd="0" presId="urn:microsoft.com/office/officeart/2018/2/layout/IconLabelList"/>
    <dgm:cxn modelId="{A68E5D0E-8D94-4798-A1BF-EAC6C039CF62}" type="presParOf" srcId="{D0524FD9-2AB8-4907-85C9-3A6930B46683}" destId="{D26CB560-2386-4B2B-9260-0D5948E1392D}" srcOrd="1" destOrd="0" presId="urn:microsoft.com/office/officeart/2018/2/layout/IconLabelList"/>
    <dgm:cxn modelId="{F57118D9-7D53-415B-989D-35AE2109142A}" type="presParOf" srcId="{D0524FD9-2AB8-4907-85C9-3A6930B46683}" destId="{52569DFF-A3C6-44B1-AEE4-FB20794B2FA5}" srcOrd="2" destOrd="0" presId="urn:microsoft.com/office/officeart/2018/2/layout/IconLabelList"/>
    <dgm:cxn modelId="{929E3CDC-C320-4840-AAF0-FDB0B416DF29}" type="presParOf" srcId="{8D1EE19A-054B-4DB8-965F-D9D51369DE54}" destId="{41970B48-1E22-4FA8-95F0-17B26E6F2D0F}" srcOrd="3" destOrd="0" presId="urn:microsoft.com/office/officeart/2018/2/layout/IconLabelList"/>
    <dgm:cxn modelId="{CFB8C7B7-E28A-44E5-B51D-661CE409356E}" type="presParOf" srcId="{8D1EE19A-054B-4DB8-965F-D9D51369DE54}" destId="{C9D7CF48-F98B-447F-9A38-4819A5FB73DA}" srcOrd="4" destOrd="0" presId="urn:microsoft.com/office/officeart/2018/2/layout/IconLabelList"/>
    <dgm:cxn modelId="{306A8430-B499-4517-A05D-39C69D459678}" type="presParOf" srcId="{C9D7CF48-F98B-447F-9A38-4819A5FB73DA}" destId="{0498429F-0229-4A57-BF81-9072ABF86F4A}" srcOrd="0" destOrd="0" presId="urn:microsoft.com/office/officeart/2018/2/layout/IconLabelList"/>
    <dgm:cxn modelId="{DEB605C6-966C-4379-90F7-D62BB017392D}" type="presParOf" srcId="{C9D7CF48-F98B-447F-9A38-4819A5FB73DA}" destId="{A90F48E3-63E1-406B-9E0D-C0EF8698DF03}" srcOrd="1" destOrd="0" presId="urn:microsoft.com/office/officeart/2018/2/layout/IconLabelList"/>
    <dgm:cxn modelId="{806CCF04-F5B8-4B01-A5FE-EB9F49B7914A}" type="presParOf" srcId="{C9D7CF48-F98B-447F-9A38-4819A5FB73DA}" destId="{C3EBD2A1-9C3F-4F01-BEA9-631E33EBDF24}" srcOrd="2" destOrd="0" presId="urn:microsoft.com/office/officeart/2018/2/layout/IconLabelList"/>
    <dgm:cxn modelId="{2F557727-DFF4-4386-AC20-570775A47DBD}" type="presParOf" srcId="{8D1EE19A-054B-4DB8-965F-D9D51369DE54}" destId="{62157AC3-764C-4881-BF4B-677E9107F84A}" srcOrd="5" destOrd="0" presId="urn:microsoft.com/office/officeart/2018/2/layout/IconLabelList"/>
    <dgm:cxn modelId="{581A6446-A147-4142-B961-CD0B33A67A37}" type="presParOf" srcId="{8D1EE19A-054B-4DB8-965F-D9D51369DE54}" destId="{504C55B7-9481-46F0-9989-119AC5C803DA}" srcOrd="6" destOrd="0" presId="urn:microsoft.com/office/officeart/2018/2/layout/IconLabelList"/>
    <dgm:cxn modelId="{BC3C5998-E4B9-4900-891E-227A02A8B9F3}" type="presParOf" srcId="{504C55B7-9481-46F0-9989-119AC5C803DA}" destId="{479BDC7C-66EB-4A18-9093-C9E4E6418D8B}" srcOrd="0" destOrd="0" presId="urn:microsoft.com/office/officeart/2018/2/layout/IconLabelList"/>
    <dgm:cxn modelId="{4AB93873-A62F-451F-9F8F-25DEF5A3B9FB}" type="presParOf" srcId="{504C55B7-9481-46F0-9989-119AC5C803DA}" destId="{DFE31C5E-7524-4BEA-95ED-B864CF1C96DF}" srcOrd="1" destOrd="0" presId="urn:microsoft.com/office/officeart/2018/2/layout/IconLabelList"/>
    <dgm:cxn modelId="{E27DD1C5-80A6-46B5-9D68-144B8DC8B6EE}" type="presParOf" srcId="{504C55B7-9481-46F0-9989-119AC5C803DA}" destId="{3D18945A-C3C9-479C-AE99-BEDC3C0017D7}" srcOrd="2" destOrd="0" presId="urn:microsoft.com/office/officeart/2018/2/layout/IconLabelList"/>
    <dgm:cxn modelId="{9FB012DF-3AEE-4B17-9134-AD1B81B539D3}" type="presParOf" srcId="{8D1EE19A-054B-4DB8-965F-D9D51369DE54}" destId="{CCD27C33-2532-43EA-8467-BF50521E9B90}" srcOrd="7" destOrd="0" presId="urn:microsoft.com/office/officeart/2018/2/layout/IconLabelList"/>
    <dgm:cxn modelId="{1EFAF86F-A5F5-47E2-A3AE-BA68346AFE3A}" type="presParOf" srcId="{8D1EE19A-054B-4DB8-965F-D9D51369DE54}" destId="{B2D6E485-E85C-4DE5-9236-DDBDD179D868}" srcOrd="8" destOrd="0" presId="urn:microsoft.com/office/officeart/2018/2/layout/IconLabelList"/>
    <dgm:cxn modelId="{BD1673C4-5A68-4132-A02C-CEF3D4181BE4}" type="presParOf" srcId="{B2D6E485-E85C-4DE5-9236-DDBDD179D868}" destId="{F63E7957-313B-43F9-9F7C-B7EBDFC5CC5D}" srcOrd="0" destOrd="0" presId="urn:microsoft.com/office/officeart/2018/2/layout/IconLabelList"/>
    <dgm:cxn modelId="{D8055683-6487-4BCC-BB6A-BCB0904494AF}" type="presParOf" srcId="{B2D6E485-E85C-4DE5-9236-DDBDD179D868}" destId="{82DA831B-D57F-4A66-9578-2FEF3D3589ED}" srcOrd="1" destOrd="0" presId="urn:microsoft.com/office/officeart/2018/2/layout/IconLabelList"/>
    <dgm:cxn modelId="{3F7B72D6-DC0E-443D-84A9-3775418A65D8}" type="presParOf" srcId="{B2D6E485-E85C-4DE5-9236-DDBDD179D868}" destId="{982A4210-1CE1-4C4C-B14C-10EBE3DAF0E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69C42-D423-4490-B61B-3FB40F6316E4}">
      <dsp:nvSpPr>
        <dsp:cNvPr id="0" name=""/>
        <dsp:cNvSpPr/>
      </dsp:nvSpPr>
      <dsp:spPr>
        <a:xfrm>
          <a:off x="1291" y="577166"/>
          <a:ext cx="5035226" cy="30211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Main products</a:t>
          </a:r>
          <a:endParaRPr lang="en-US" sz="37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Custom celebration cakes 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Boxed cupcakes (6,12,24)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Dessert boxes for parties 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Wedding orders</a:t>
          </a:r>
          <a:endParaRPr lang="en-US" sz="2900" kern="1200"/>
        </a:p>
      </dsp:txBody>
      <dsp:txXfrm>
        <a:off x="1291" y="577166"/>
        <a:ext cx="5035226" cy="3021135"/>
      </dsp:txXfrm>
    </dsp:sp>
    <dsp:sp modelId="{152FBA2B-A1EA-4E79-83D1-09511B9DE6E7}">
      <dsp:nvSpPr>
        <dsp:cNvPr id="0" name=""/>
        <dsp:cNvSpPr/>
      </dsp:nvSpPr>
      <dsp:spPr>
        <a:xfrm>
          <a:off x="5540040" y="577166"/>
          <a:ext cx="5035226" cy="3021135"/>
        </a:xfrm>
        <a:prstGeom prst="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Pricing idea</a:t>
          </a:r>
          <a:endParaRPr lang="en-US" sz="37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Cupcake box of 6 : £12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Custom birthday cakes : £32 per kg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Desert box : £20-£30</a:t>
          </a:r>
          <a:endParaRPr lang="en-US" sz="2900" kern="1200"/>
        </a:p>
      </dsp:txBody>
      <dsp:txXfrm>
        <a:off x="5540040" y="577166"/>
        <a:ext cx="5035226" cy="30211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4B40AA-23D9-4579-9A0F-FA8F09897EA4}">
      <dsp:nvSpPr>
        <dsp:cNvPr id="0" name=""/>
        <dsp:cNvSpPr/>
      </dsp:nvSpPr>
      <dsp:spPr>
        <a:xfrm>
          <a:off x="0" y="5516"/>
          <a:ext cx="10576558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Why customers will choose us :</a:t>
          </a:r>
          <a:endParaRPr lang="en-US" sz="4700" kern="1200"/>
        </a:p>
      </dsp:txBody>
      <dsp:txXfrm>
        <a:off x="53688" y="59204"/>
        <a:ext cx="10469182" cy="992424"/>
      </dsp:txXfrm>
    </dsp:sp>
    <dsp:sp modelId="{D1DFFFB7-CCBF-4B33-B521-46897EBA5472}">
      <dsp:nvSpPr>
        <dsp:cNvPr id="0" name=""/>
        <dsp:cNvSpPr/>
      </dsp:nvSpPr>
      <dsp:spPr>
        <a:xfrm>
          <a:off x="0" y="1105316"/>
          <a:ext cx="10576558" cy="3064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5806" tIns="59690" rIns="334264" bIns="59690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700" kern="1200"/>
            <a:t>Freshly baked products 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700" kern="1200" dirty="0"/>
            <a:t>Custom products </a:t>
          </a:r>
          <a:endParaRPr lang="en-US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700" kern="1200"/>
            <a:t>Affordable prices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700" kern="1200"/>
            <a:t>Local delivery and social media orders</a:t>
          </a:r>
          <a:endParaRPr lang="en-US" sz="3700" kern="120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700" kern="1200"/>
            <a:t>Trendy designs available to order</a:t>
          </a:r>
          <a:endParaRPr lang="en-US" sz="3700" kern="1200"/>
        </a:p>
      </dsp:txBody>
      <dsp:txXfrm>
        <a:off x="0" y="1105316"/>
        <a:ext cx="10576558" cy="30646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F3009-A53F-45EE-9566-6553FC7B0B1E}">
      <dsp:nvSpPr>
        <dsp:cNvPr id="0" name=""/>
        <dsp:cNvSpPr/>
      </dsp:nvSpPr>
      <dsp:spPr>
        <a:xfrm>
          <a:off x="3615" y="130451"/>
          <a:ext cx="1957282" cy="11743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ECONOMIC </a:t>
          </a:r>
          <a:endParaRPr lang="en-US" sz="1800" kern="1200"/>
        </a:p>
      </dsp:txBody>
      <dsp:txXfrm>
        <a:off x="3615" y="130451"/>
        <a:ext cx="1957282" cy="1174369"/>
      </dsp:txXfrm>
    </dsp:sp>
    <dsp:sp modelId="{6A529844-776D-4BED-ADDC-9D8DB704145A}">
      <dsp:nvSpPr>
        <dsp:cNvPr id="0" name=""/>
        <dsp:cNvSpPr/>
      </dsp:nvSpPr>
      <dsp:spPr>
        <a:xfrm>
          <a:off x="2156626" y="130451"/>
          <a:ext cx="1957282" cy="1174369"/>
        </a:xfrm>
        <a:prstGeom prst="rect">
          <a:avLst/>
        </a:prstGeom>
        <a:solidFill>
          <a:schemeClr val="accent2">
            <a:hueOff val="180710"/>
            <a:satOff val="-3419"/>
            <a:lumOff val="-23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Key Factor: cost of living and ingredient prices</a:t>
          </a:r>
          <a:endParaRPr lang="en-US" sz="1800" kern="1200"/>
        </a:p>
      </dsp:txBody>
      <dsp:txXfrm>
        <a:off x="2156626" y="130451"/>
        <a:ext cx="1957282" cy="1174369"/>
      </dsp:txXfrm>
    </dsp:sp>
    <dsp:sp modelId="{E2E26ED7-D0F2-4420-B4DB-2001D512CE78}">
      <dsp:nvSpPr>
        <dsp:cNvPr id="0" name=""/>
        <dsp:cNvSpPr/>
      </dsp:nvSpPr>
      <dsp:spPr>
        <a:xfrm>
          <a:off x="4309637" y="130451"/>
          <a:ext cx="1957282" cy="1174369"/>
        </a:xfrm>
        <a:prstGeom prst="rect">
          <a:avLst/>
        </a:prstGeom>
        <a:solidFill>
          <a:schemeClr val="accent2">
            <a:hueOff val="361419"/>
            <a:satOff val="-6837"/>
            <a:lumOff val="-4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Impact:</a:t>
          </a:r>
          <a:endParaRPr lang="en-US" sz="1800" kern="1200"/>
        </a:p>
      </dsp:txBody>
      <dsp:txXfrm>
        <a:off x="4309637" y="130451"/>
        <a:ext cx="1957282" cy="1174369"/>
      </dsp:txXfrm>
    </dsp:sp>
    <dsp:sp modelId="{BA351E67-9B92-4AF9-B01F-6DED3A7CC5A2}">
      <dsp:nvSpPr>
        <dsp:cNvPr id="0" name=""/>
        <dsp:cNvSpPr/>
      </dsp:nvSpPr>
      <dsp:spPr>
        <a:xfrm>
          <a:off x="6462648" y="130451"/>
          <a:ext cx="1957282" cy="1174369"/>
        </a:xfrm>
        <a:prstGeom prst="rect">
          <a:avLst/>
        </a:prstGeom>
        <a:solidFill>
          <a:schemeClr val="accent2">
            <a:hueOff val="542129"/>
            <a:satOff val="-10256"/>
            <a:lumOff val="-7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Rising cost of ingredients e.g. butter eggs flour</a:t>
          </a:r>
          <a:endParaRPr lang="en-US" sz="1800" kern="1200"/>
        </a:p>
      </dsp:txBody>
      <dsp:txXfrm>
        <a:off x="6462648" y="130451"/>
        <a:ext cx="1957282" cy="1174369"/>
      </dsp:txXfrm>
    </dsp:sp>
    <dsp:sp modelId="{940B3F32-A914-487C-A75B-5DE400E4BC21}">
      <dsp:nvSpPr>
        <dsp:cNvPr id="0" name=""/>
        <dsp:cNvSpPr/>
      </dsp:nvSpPr>
      <dsp:spPr>
        <a:xfrm>
          <a:off x="8615660" y="130451"/>
          <a:ext cx="1957282" cy="1174369"/>
        </a:xfrm>
        <a:prstGeom prst="rect">
          <a:avLst/>
        </a:prstGeom>
        <a:solidFill>
          <a:schemeClr val="accent2">
            <a:hueOff val="722838"/>
            <a:satOff val="-13675"/>
            <a:lumOff val="-95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Customers still spend in celebration even on tough time </a:t>
          </a:r>
          <a:endParaRPr lang="en-US" sz="1800" kern="1200"/>
        </a:p>
      </dsp:txBody>
      <dsp:txXfrm>
        <a:off x="8615660" y="130451"/>
        <a:ext cx="1957282" cy="1174369"/>
      </dsp:txXfrm>
    </dsp:sp>
    <dsp:sp modelId="{A82711F6-2D6B-45D3-B139-6C0160D7782E}">
      <dsp:nvSpPr>
        <dsp:cNvPr id="0" name=""/>
        <dsp:cNvSpPr/>
      </dsp:nvSpPr>
      <dsp:spPr>
        <a:xfrm>
          <a:off x="3615" y="1500549"/>
          <a:ext cx="1957282" cy="1174369"/>
        </a:xfrm>
        <a:prstGeom prst="rect">
          <a:avLst/>
        </a:prstGeom>
        <a:solidFill>
          <a:schemeClr val="accent2">
            <a:hueOff val="903548"/>
            <a:satOff val="-17094"/>
            <a:lumOff val="-119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Social</a:t>
          </a:r>
          <a:endParaRPr lang="en-US" sz="1800" kern="1200"/>
        </a:p>
      </dsp:txBody>
      <dsp:txXfrm>
        <a:off x="3615" y="1500549"/>
        <a:ext cx="1957282" cy="1174369"/>
      </dsp:txXfrm>
    </dsp:sp>
    <dsp:sp modelId="{2CC778A8-B521-42AD-B567-C9B1A0E64283}">
      <dsp:nvSpPr>
        <dsp:cNvPr id="0" name=""/>
        <dsp:cNvSpPr/>
      </dsp:nvSpPr>
      <dsp:spPr>
        <a:xfrm>
          <a:off x="2156626" y="1500549"/>
          <a:ext cx="1957282" cy="1174369"/>
        </a:xfrm>
        <a:prstGeom prst="rect">
          <a:avLst/>
        </a:prstGeom>
        <a:solidFill>
          <a:schemeClr val="accent2">
            <a:hueOff val="1084257"/>
            <a:satOff val="-20512"/>
            <a:lumOff val="-14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Key factor : Celebration culture and social media </a:t>
          </a:r>
          <a:endParaRPr lang="en-US" sz="1800" kern="1200"/>
        </a:p>
      </dsp:txBody>
      <dsp:txXfrm>
        <a:off x="2156626" y="1500549"/>
        <a:ext cx="1957282" cy="1174369"/>
      </dsp:txXfrm>
    </dsp:sp>
    <dsp:sp modelId="{CDCF0264-3AE1-4D2F-BAD5-984C789DE727}">
      <dsp:nvSpPr>
        <dsp:cNvPr id="0" name=""/>
        <dsp:cNvSpPr/>
      </dsp:nvSpPr>
      <dsp:spPr>
        <a:xfrm>
          <a:off x="4309637" y="1500549"/>
          <a:ext cx="1957282" cy="1174369"/>
        </a:xfrm>
        <a:prstGeom prst="rect">
          <a:avLst/>
        </a:prstGeom>
        <a:solidFill>
          <a:schemeClr val="accent2">
            <a:hueOff val="1264967"/>
            <a:satOff val="-23931"/>
            <a:lumOff val="-166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Impact: </a:t>
          </a:r>
          <a:endParaRPr lang="en-US" sz="1800" kern="1200"/>
        </a:p>
      </dsp:txBody>
      <dsp:txXfrm>
        <a:off x="4309637" y="1500549"/>
        <a:ext cx="1957282" cy="1174369"/>
      </dsp:txXfrm>
    </dsp:sp>
    <dsp:sp modelId="{B9D94474-AB8E-4FF8-8CD6-1734E78DE3ED}">
      <dsp:nvSpPr>
        <dsp:cNvPr id="0" name=""/>
        <dsp:cNvSpPr/>
      </dsp:nvSpPr>
      <dsp:spPr>
        <a:xfrm>
          <a:off x="6462648" y="1500549"/>
          <a:ext cx="1957282" cy="1174369"/>
        </a:xfrm>
        <a:prstGeom prst="rect">
          <a:avLst/>
        </a:prstGeom>
        <a:solidFill>
          <a:schemeClr val="accent2">
            <a:hueOff val="1445677"/>
            <a:satOff val="-27350"/>
            <a:lumOff val="-190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Birthdays, baby shower &amp; weddings are growing trends</a:t>
          </a:r>
          <a:endParaRPr lang="en-US" sz="1800" kern="1200"/>
        </a:p>
      </dsp:txBody>
      <dsp:txXfrm>
        <a:off x="6462648" y="1500549"/>
        <a:ext cx="1957282" cy="1174369"/>
      </dsp:txXfrm>
    </dsp:sp>
    <dsp:sp modelId="{E3636231-0B36-40F4-ADCC-5E470095780E}">
      <dsp:nvSpPr>
        <dsp:cNvPr id="0" name=""/>
        <dsp:cNvSpPr/>
      </dsp:nvSpPr>
      <dsp:spPr>
        <a:xfrm>
          <a:off x="8615660" y="1500549"/>
          <a:ext cx="1957282" cy="1174369"/>
        </a:xfrm>
        <a:prstGeom prst="rect">
          <a:avLst/>
        </a:prstGeom>
        <a:solidFill>
          <a:schemeClr val="accent2">
            <a:hueOff val="1626386"/>
            <a:satOff val="-30768"/>
            <a:lumOff val="-21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Instagram and TikTok food trends drive demand</a:t>
          </a:r>
          <a:endParaRPr lang="en-US" sz="1800" kern="1200"/>
        </a:p>
      </dsp:txBody>
      <dsp:txXfrm>
        <a:off x="8615660" y="1500549"/>
        <a:ext cx="1957282" cy="1174369"/>
      </dsp:txXfrm>
    </dsp:sp>
    <dsp:sp modelId="{254D0ACC-96F7-4563-88E0-D2862655DE9C}">
      <dsp:nvSpPr>
        <dsp:cNvPr id="0" name=""/>
        <dsp:cNvSpPr/>
      </dsp:nvSpPr>
      <dsp:spPr>
        <a:xfrm>
          <a:off x="3615" y="2870647"/>
          <a:ext cx="1957282" cy="1174369"/>
        </a:xfrm>
        <a:prstGeom prst="rect">
          <a:avLst/>
        </a:prstGeom>
        <a:solidFill>
          <a:schemeClr val="accent2">
            <a:hueOff val="1807096"/>
            <a:satOff val="-34187"/>
            <a:lumOff val="-23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Technological</a:t>
          </a:r>
          <a:endParaRPr lang="en-US" sz="1800" kern="1200"/>
        </a:p>
      </dsp:txBody>
      <dsp:txXfrm>
        <a:off x="3615" y="2870647"/>
        <a:ext cx="1957282" cy="1174369"/>
      </dsp:txXfrm>
    </dsp:sp>
    <dsp:sp modelId="{09757EEF-3796-40E5-A5EE-0E2129853E4F}">
      <dsp:nvSpPr>
        <dsp:cNvPr id="0" name=""/>
        <dsp:cNvSpPr/>
      </dsp:nvSpPr>
      <dsp:spPr>
        <a:xfrm>
          <a:off x="2156626" y="2870647"/>
          <a:ext cx="1957282" cy="1174369"/>
        </a:xfrm>
        <a:prstGeom prst="rect">
          <a:avLst/>
        </a:prstGeom>
        <a:solidFill>
          <a:schemeClr val="accent2">
            <a:hueOff val="1987805"/>
            <a:satOff val="-37606"/>
            <a:lumOff val="-26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Key factors : Technology and online selling</a:t>
          </a:r>
          <a:endParaRPr lang="en-US" sz="1800" kern="1200"/>
        </a:p>
      </dsp:txBody>
      <dsp:txXfrm>
        <a:off x="2156626" y="2870647"/>
        <a:ext cx="1957282" cy="1174369"/>
      </dsp:txXfrm>
    </dsp:sp>
    <dsp:sp modelId="{922ADCC1-5818-4C86-BC88-FE57FEDC8606}">
      <dsp:nvSpPr>
        <dsp:cNvPr id="0" name=""/>
        <dsp:cNvSpPr/>
      </dsp:nvSpPr>
      <dsp:spPr>
        <a:xfrm>
          <a:off x="4309637" y="2870647"/>
          <a:ext cx="1957282" cy="1174369"/>
        </a:xfrm>
        <a:prstGeom prst="rect">
          <a:avLst/>
        </a:prstGeom>
        <a:solidFill>
          <a:schemeClr val="accent2">
            <a:hueOff val="2168515"/>
            <a:satOff val="-41025"/>
            <a:lumOff val="-28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Impact: </a:t>
          </a:r>
          <a:endParaRPr lang="en-US" sz="1800" kern="1200"/>
        </a:p>
      </dsp:txBody>
      <dsp:txXfrm>
        <a:off x="4309637" y="2870647"/>
        <a:ext cx="1957282" cy="1174369"/>
      </dsp:txXfrm>
    </dsp:sp>
    <dsp:sp modelId="{486DEF5D-D07F-4471-85D6-A5AB81785D17}">
      <dsp:nvSpPr>
        <dsp:cNvPr id="0" name=""/>
        <dsp:cNvSpPr/>
      </dsp:nvSpPr>
      <dsp:spPr>
        <a:xfrm>
          <a:off x="6462648" y="2870647"/>
          <a:ext cx="1957282" cy="1174369"/>
        </a:xfrm>
        <a:prstGeom prst="rect">
          <a:avLst/>
        </a:prstGeom>
        <a:solidFill>
          <a:schemeClr val="accent2">
            <a:hueOff val="2349224"/>
            <a:satOff val="-44443"/>
            <a:lumOff val="-30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Customers prefer to order via Instagram/ whatsapp </a:t>
          </a:r>
          <a:endParaRPr lang="en-US" sz="1800" kern="1200"/>
        </a:p>
      </dsp:txBody>
      <dsp:txXfrm>
        <a:off x="6462648" y="2870647"/>
        <a:ext cx="1957282" cy="1174369"/>
      </dsp:txXfrm>
    </dsp:sp>
    <dsp:sp modelId="{D77A5A49-69C1-47C2-86F2-E1DEE2296171}">
      <dsp:nvSpPr>
        <dsp:cNvPr id="0" name=""/>
        <dsp:cNvSpPr/>
      </dsp:nvSpPr>
      <dsp:spPr>
        <a:xfrm>
          <a:off x="8615660" y="2870647"/>
          <a:ext cx="1957282" cy="1174369"/>
        </a:xfrm>
        <a:prstGeom prst="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Online payments are easy and popular</a:t>
          </a:r>
          <a:endParaRPr lang="en-US" sz="1800" kern="1200"/>
        </a:p>
      </dsp:txBody>
      <dsp:txXfrm>
        <a:off x="8615660" y="2870647"/>
        <a:ext cx="1957282" cy="11743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D44B6-5EDC-488F-B495-A21DAA0645B9}">
      <dsp:nvSpPr>
        <dsp:cNvPr id="0" name=""/>
        <dsp:cNvSpPr/>
      </dsp:nvSpPr>
      <dsp:spPr>
        <a:xfrm>
          <a:off x="653279" y="1187683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7BC68-1518-4A20-BDDD-27CB7D21F097}">
      <dsp:nvSpPr>
        <dsp:cNvPr id="0" name=""/>
        <dsp:cNvSpPr/>
      </dsp:nvSpPr>
      <dsp:spPr>
        <a:xfrm>
          <a:off x="158279" y="22677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Why invest in Sweet Cravings Bakery?</a:t>
          </a:r>
          <a:endParaRPr lang="en-US" sz="1700" kern="1200"/>
        </a:p>
      </dsp:txBody>
      <dsp:txXfrm>
        <a:off x="158279" y="2267784"/>
        <a:ext cx="1800000" cy="720000"/>
      </dsp:txXfrm>
    </dsp:sp>
    <dsp:sp modelId="{7C9403E7-0182-4B8D-9912-D416B26109BB}">
      <dsp:nvSpPr>
        <dsp:cNvPr id="0" name=""/>
        <dsp:cNvSpPr/>
      </dsp:nvSpPr>
      <dsp:spPr>
        <a:xfrm>
          <a:off x="2768279" y="1187683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69DFF-A3C6-44B1-AEE4-FB20794B2FA5}">
      <dsp:nvSpPr>
        <dsp:cNvPr id="0" name=""/>
        <dsp:cNvSpPr/>
      </dsp:nvSpPr>
      <dsp:spPr>
        <a:xfrm>
          <a:off x="2273279" y="22677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Low startup cost</a:t>
          </a:r>
          <a:endParaRPr lang="en-US" sz="1700" kern="1200"/>
        </a:p>
      </dsp:txBody>
      <dsp:txXfrm>
        <a:off x="2273279" y="2267784"/>
        <a:ext cx="1800000" cy="720000"/>
      </dsp:txXfrm>
    </dsp:sp>
    <dsp:sp modelId="{0498429F-0229-4A57-BF81-9072ABF86F4A}">
      <dsp:nvSpPr>
        <dsp:cNvPr id="0" name=""/>
        <dsp:cNvSpPr/>
      </dsp:nvSpPr>
      <dsp:spPr>
        <a:xfrm>
          <a:off x="4883279" y="1187683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BD2A1-9C3F-4F01-BEA9-631E33EBDF24}">
      <dsp:nvSpPr>
        <dsp:cNvPr id="0" name=""/>
        <dsp:cNvSpPr/>
      </dsp:nvSpPr>
      <dsp:spPr>
        <a:xfrm>
          <a:off x="4388279" y="22677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High demand for celebration cakes </a:t>
          </a:r>
          <a:endParaRPr lang="en-US" sz="1700" kern="1200"/>
        </a:p>
      </dsp:txBody>
      <dsp:txXfrm>
        <a:off x="4388279" y="2267784"/>
        <a:ext cx="1800000" cy="720000"/>
      </dsp:txXfrm>
    </dsp:sp>
    <dsp:sp modelId="{479BDC7C-66EB-4A18-9093-C9E4E6418D8B}">
      <dsp:nvSpPr>
        <dsp:cNvPr id="0" name=""/>
        <dsp:cNvSpPr/>
      </dsp:nvSpPr>
      <dsp:spPr>
        <a:xfrm>
          <a:off x="6998279" y="1187683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8945A-C3C9-479C-AE99-BEDC3C0017D7}">
      <dsp:nvSpPr>
        <dsp:cNvPr id="0" name=""/>
        <dsp:cNvSpPr/>
      </dsp:nvSpPr>
      <dsp:spPr>
        <a:xfrm>
          <a:off x="6503279" y="22677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Strong social media marketing potential</a:t>
          </a:r>
          <a:endParaRPr lang="en-US" sz="1700" kern="1200"/>
        </a:p>
      </dsp:txBody>
      <dsp:txXfrm>
        <a:off x="6503279" y="2267784"/>
        <a:ext cx="1800000" cy="720000"/>
      </dsp:txXfrm>
    </dsp:sp>
    <dsp:sp modelId="{F63E7957-313B-43F9-9F7C-B7EBDFC5CC5D}">
      <dsp:nvSpPr>
        <dsp:cNvPr id="0" name=""/>
        <dsp:cNvSpPr/>
      </dsp:nvSpPr>
      <dsp:spPr>
        <a:xfrm>
          <a:off x="9113279" y="1187683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A4210-1CE1-4C4C-B14C-10EBE3DAF0EF}">
      <dsp:nvSpPr>
        <dsp:cNvPr id="0" name=""/>
        <dsp:cNvSpPr/>
      </dsp:nvSpPr>
      <dsp:spPr>
        <a:xfrm>
          <a:off x="8618279" y="22677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Opportunity to grow into a full bakery</a:t>
          </a:r>
          <a:endParaRPr lang="en-US" sz="1700" kern="1200" dirty="0"/>
        </a:p>
      </dsp:txBody>
      <dsp:txXfrm>
        <a:off x="8618279" y="2267784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96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27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14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404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358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90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890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99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63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393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1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20C56-76BA-4E8B-9B8C-3D510767D9B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C1EBA-2DCD-4312-A8B3-139BD18AF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014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6FACE84-7774-4365-AC1F-ACC4570BD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741BA200-5D41-4654-ACFD-2FB1BB64D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DC38EB78-113A-4B6E-849F-8EA5F94A4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0EA35CE7-0CEF-4190-8ABE-E385D229C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1F69ABD3-4493-4A97-AE21-BCE4737E7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36742CCA-B7CE-4885-A5F7-7B490A826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01EC6AAE-B704-46F6-8AEC-B4E74BD0B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65759412-8E35-4A0C-8763-245482012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248AF5F3-56F6-45F4-ABDF-15AC88668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8C10A619-C049-4090-BC32-E6B0EF6D1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94A5BEFD-2CAD-4608-A38C-241CCD042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4">
              <a:extLst>
                <a:ext uri="{FF2B5EF4-FFF2-40B4-BE49-F238E27FC236}">
                  <a16:creationId xmlns:a16="http://schemas.microsoft.com/office/drawing/2014/main" id="{4E14C157-B445-4D53-85D5-1557AFC12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BC601D16-9F12-4EB3-8E09-91B4759D9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64D88DAF-4118-4CC2-891A-9EDC51EB3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1F7B0382-D7E9-4165-89EC-583657FFC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D106ACA3-92C7-4977-8DC2-2F1B1AB1F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FBC6A6EE-A294-4890-AEBD-31F5BB503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474E8787-0D9C-495E-A087-E2D4D55A1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3B328BD9-E88B-44A7-B72E-2750A5868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6EBCDCA5-5CC7-4F18-88A7-53B15F2A17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3">
              <a:extLst>
                <a:ext uri="{FF2B5EF4-FFF2-40B4-BE49-F238E27FC236}">
                  <a16:creationId xmlns:a16="http://schemas.microsoft.com/office/drawing/2014/main" id="{24999F28-35E8-464E-BF85-26D6302EF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7" name="Picture 6" descr="A colourful light bulb with business icons">
            <a:extLst>
              <a:ext uri="{FF2B5EF4-FFF2-40B4-BE49-F238E27FC236}">
                <a16:creationId xmlns:a16="http://schemas.microsoft.com/office/drawing/2014/main" id="{C498AAB3-EBA2-3C62-1593-9A8178C157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07" r="44245" b="1"/>
          <a:stretch>
            <a:fillRect/>
          </a:stretch>
        </p:blipFill>
        <p:spPr>
          <a:xfrm>
            <a:off x="20" y="227"/>
            <a:ext cx="4060675" cy="6858000"/>
          </a:xfrm>
          <a:prstGeom prst="rect">
            <a:avLst/>
          </a:prstGeom>
          <a:ln w="9525">
            <a:noFill/>
          </a:ln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666FC85F-3E70-47BA-8472-4AADA1C5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70925" y="1186483"/>
            <a:ext cx="6509954" cy="4477933"/>
            <a:chOff x="807084" y="1186483"/>
            <a:chExt cx="6509954" cy="4477933"/>
          </a:xfrm>
        </p:grpSpPr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22E148A9-3A08-4D3A-A7C3-16C6FA7FE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846" y="1186483"/>
              <a:ext cx="6508430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Isosceles Triangle 39">
              <a:extLst>
                <a:ext uri="{FF2B5EF4-FFF2-40B4-BE49-F238E27FC236}">
                  <a16:creationId xmlns:a16="http://schemas.microsoft.com/office/drawing/2014/main" id="{C8E82BB1-B38C-4E8E-B9BC-2E10952FF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858445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744E1A40-37FC-4989-960D-8A0C7E566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6509954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9091DF2A-13E7-1ADF-1E77-14AD53C93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193" y="950686"/>
            <a:ext cx="6337231" cy="993279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400" dirty="0"/>
              <a:t>Business Plan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995DD8-B0D5-7A5D-2ED0-79FCED23E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1113" y="2330652"/>
            <a:ext cx="6337230" cy="2226754"/>
          </a:xfrm>
        </p:spPr>
        <p:txBody>
          <a:bodyPr vert="horz" lIns="91440" tIns="0" rIns="91440" bIns="45720" rtlCol="0"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FEFF"/>
                </a:solidFill>
              </a:rPr>
              <a:t>Giulia </a:t>
            </a:r>
            <a:r>
              <a:rPr lang="en-US" dirty="0" err="1">
                <a:solidFill>
                  <a:srgbClr val="FFFEFF"/>
                </a:solidFill>
              </a:rPr>
              <a:t>Florenta</a:t>
            </a:r>
            <a:r>
              <a:rPr lang="en-US" dirty="0">
                <a:solidFill>
                  <a:srgbClr val="FFFEFF"/>
                </a:solidFill>
              </a:rPr>
              <a:t> </a:t>
            </a:r>
            <a:r>
              <a:rPr lang="en-US" dirty="0" err="1">
                <a:solidFill>
                  <a:srgbClr val="FFFEFF"/>
                </a:solidFill>
              </a:rPr>
              <a:t>ichim</a:t>
            </a:r>
            <a:endParaRPr lang="en-US" dirty="0">
              <a:solidFill>
                <a:srgbClr val="FFFEFF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FEFF"/>
                </a:solidFill>
              </a:rPr>
              <a:t>2437831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FEFF"/>
                </a:solidFill>
              </a:rPr>
              <a:t>Enterprise and Entrepreneurship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FEFF"/>
                </a:solidFill>
              </a:rPr>
              <a:t>Charles Obinwa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FE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541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A0041-3EE8-4DD4-3895-9251AF251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 dirty="0">
                <a:solidFill>
                  <a:schemeClr val="accent1"/>
                </a:solidFill>
              </a:rPr>
              <a:t>Sweet Cravings Bakery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2490F-4682-FEEA-F61D-82A64EAB7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4" y="1970750"/>
            <a:ext cx="6123783" cy="4620162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dirty="0"/>
              <a:t>Sweet cravings bakery  is a home-based startup that creates:</a:t>
            </a:r>
          </a:p>
          <a:p>
            <a:r>
              <a:rPr lang="en-GB" sz="2900" dirty="0"/>
              <a:t>Celebration cakes </a:t>
            </a:r>
          </a:p>
          <a:p>
            <a:r>
              <a:rPr lang="en-GB" sz="2900" dirty="0"/>
              <a:t>Cupcakes</a:t>
            </a:r>
          </a:p>
          <a:p>
            <a:r>
              <a:rPr lang="en-GB" sz="2900" dirty="0"/>
              <a:t>Birthday and event  dessert boxes</a:t>
            </a:r>
          </a:p>
          <a:p>
            <a:pPr marL="0" indent="0">
              <a:buNone/>
            </a:pPr>
            <a:r>
              <a:rPr lang="en-GB" sz="2900" dirty="0"/>
              <a:t>Target customers </a:t>
            </a:r>
          </a:p>
          <a:p>
            <a:r>
              <a:rPr lang="en-GB" sz="2900" dirty="0"/>
              <a:t>Families celebrating birthdays and events</a:t>
            </a:r>
          </a:p>
          <a:p>
            <a:r>
              <a:rPr lang="en-GB" sz="2900" dirty="0"/>
              <a:t>Small businesses and events in the local area</a:t>
            </a:r>
          </a:p>
          <a:p>
            <a:pPr marL="0" indent="0">
              <a:buNone/>
            </a:pPr>
            <a:r>
              <a:rPr lang="en-GB" sz="2900" dirty="0"/>
              <a:t>Mission </a:t>
            </a:r>
          </a:p>
          <a:p>
            <a:pPr marL="0" indent="0">
              <a:buNone/>
            </a:pPr>
            <a:r>
              <a:rPr lang="en-GB" sz="2900" dirty="0"/>
              <a:t>To provide affordable cakes that look beautiful and look home made.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32329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B9D03B-B429-3CF8-C238-74F8D868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Product and services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BCCB17-9F01-109C-B44B-375B0E154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4754507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5939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AF0972-C670-155C-6F61-B40ABBCB3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Unique selling point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2AEE98-2272-6FBE-7BB3-104C00F708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705777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279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96331-2661-905F-8BDA-409175BA1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Management structure and 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D420E-944E-6426-42FD-A5FFA1182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Business structure</a:t>
            </a:r>
          </a:p>
          <a:p>
            <a:r>
              <a:rPr lang="en-GB" dirty="0"/>
              <a:t> Sole trader – simple and low cost to start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Owner responsibilities </a:t>
            </a:r>
          </a:p>
          <a:p>
            <a:r>
              <a:rPr lang="en-GB" dirty="0"/>
              <a:t>Baking and product developing</a:t>
            </a:r>
          </a:p>
          <a:p>
            <a:r>
              <a:rPr lang="en-GB" dirty="0"/>
              <a:t>Marketing and social media </a:t>
            </a:r>
          </a:p>
          <a:p>
            <a:r>
              <a:rPr lang="en-GB" dirty="0"/>
              <a:t>Customers orders and delivery</a:t>
            </a:r>
          </a:p>
          <a:p>
            <a:r>
              <a:rPr lang="en-GB" dirty="0"/>
              <a:t>Finance and budgeting</a:t>
            </a:r>
          </a:p>
          <a:p>
            <a:pPr marL="0" indent="0">
              <a:buNone/>
            </a:pPr>
            <a:r>
              <a:rPr lang="en-GB" dirty="0"/>
              <a:t>Future plan: To hire part-time assistant when demand grows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974068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DC3DF8-5616-3FD3-EF5A-83D3312EC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PESTEL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C2A9C0-C058-3E0C-A737-C90872B77C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8769281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966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28D1E49-2A21-4A83-A0E0-FB1597B4B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88B852E-5494-418B-A833-75CF016A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DF31E3C1-1A46-4329-9F80-B576692FE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294B4592-99CA-47B1-816F-CE2D44F65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BF690E4C-72F8-4AC5-AF99-562763CC6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F834CDD4-CAB8-4ACC-9AAC-5399C743DE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1AEB045A-6821-475B-A28E-047437ABE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D9B790C0-3D34-4626-BAFB-6EB473F40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EDA4D87F-91A4-4628-9A6E-F01820A7E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045DAB88-124C-459C-A889-DAE9C9BE2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85D44010-1DAA-4CAC-B83F-7E3E8C455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E8C01D66-5C93-4A2E-AA74-DE97574EA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E2E1A6E1-6C4A-47D3-81E2-9F8624F1BB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3E849CB5-4526-49DC-B77B-A20FDB7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5A18C8A4-FB2A-44C1-93D3-26C6DDFE0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85D014FD-8C5A-4071-B19E-4910AAB618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A37D7262-3596-4026-9AD4-E94332E52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187E37E0-AAC3-4B33-AF36-334ACCBD33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409758BB-8A0E-4BEB-BC0C-F410AD98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97C4EFE2-9D25-4978-BD9A-873B492702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9CCAF82A-A0E0-4B55-A97B-EFFAE79AF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4F800DD8-3954-4F73-8807-16F1CFAC1E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4E1C91A-4B06-4852-918C-6380FA98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EC7F5F-924C-646E-F069-5AC511052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795527"/>
            <a:ext cx="10488547" cy="119091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Marketing strategies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030" y="2250281"/>
            <a:ext cx="4959318" cy="367823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" name="Graphic 60" descr="Cupcake">
            <a:extLst>
              <a:ext uri="{FF2B5EF4-FFF2-40B4-BE49-F238E27FC236}">
                <a16:creationId xmlns:a16="http://schemas.microsoft.com/office/drawing/2014/main" id="{9D86F8B4-C509-019B-A871-FC452B5C7A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43337" y="2416047"/>
            <a:ext cx="3346704" cy="3346704"/>
          </a:xfrm>
          <a:prstGeom prst="rect">
            <a:avLst/>
          </a:prstGeom>
          <a:ln w="12700">
            <a:noFill/>
          </a:ln>
        </p:spPr>
      </p:pic>
      <p:sp>
        <p:nvSpPr>
          <p:cNvPr id="62" name="Content Placeholder 2">
            <a:extLst>
              <a:ext uri="{FF2B5EF4-FFF2-40B4-BE49-F238E27FC236}">
                <a16:creationId xmlns:a16="http://schemas.microsoft.com/office/drawing/2014/main" id="{017EB287-0E43-030D-994D-62201A9B7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0703" y="2162652"/>
            <a:ext cx="5028928" cy="4271961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000" dirty="0"/>
              <a:t>Social media marketing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Post photos and videos of the cakes 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Share customers reviews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Use local hashtags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000" dirty="0"/>
              <a:t>Goal : build brand awareness and attract local customers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000" dirty="0"/>
              <a:t>World of mouth &amp; promotions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Tactics: 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Offer discounts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Loyalty cards 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Offer free samples at events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000" dirty="0"/>
              <a:t>Goal: build repeat customers and trust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335714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01977-0E5C-E370-3F49-00BFD5421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960120"/>
            <a:ext cx="3865695" cy="4171278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chemeClr val="tx1"/>
                </a:solidFill>
              </a:rPr>
              <a:t>Funding requirements &amp; Allocation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1E907D-5E02-32C6-EB03-B2F28961A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163" y="720089"/>
            <a:ext cx="5511800" cy="473424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dirty="0"/>
              <a:t>Total startup funding needed : £2500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This will cover the cost of equipment, ingredients and marketing to launch the business 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ALLOCATION: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Equipment-£1000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Oven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Mixer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Baking tools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Ingredients and packing: £500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Marketing- £300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License and hygiene certificates: £200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Emergency fund: £500</a:t>
            </a:r>
          </a:p>
        </p:txBody>
      </p:sp>
    </p:spTree>
    <p:extLst>
      <p:ext uri="{BB962C8B-B14F-4D97-AF65-F5344CB8AC3E}">
        <p14:creationId xmlns:p14="http://schemas.microsoft.com/office/powerpoint/2010/main" val="3893459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FEDFC3-6ECA-4656-DA50-8EF413CCC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9F5CED-B0C5-71DD-FAE4-7A9AD1A9F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236982"/>
              </p:ext>
            </p:extLst>
          </p:nvPr>
        </p:nvGraphicFramePr>
        <p:xfrm>
          <a:off x="996950" y="1738142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0294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66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68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828D1E49-2A21-4A83-A0E0-FB1597B4B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088B852E-5494-418B-A833-75CF016A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8" name="Freeform 5">
              <a:extLst>
                <a:ext uri="{FF2B5EF4-FFF2-40B4-BE49-F238E27FC236}">
                  <a16:creationId xmlns:a16="http://schemas.microsoft.com/office/drawing/2014/main" id="{DF31E3C1-1A46-4329-9F80-B576692FE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">
              <a:extLst>
                <a:ext uri="{FF2B5EF4-FFF2-40B4-BE49-F238E27FC236}">
                  <a16:creationId xmlns:a16="http://schemas.microsoft.com/office/drawing/2014/main" id="{294B4592-99CA-47B1-816F-CE2D44F65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7">
              <a:extLst>
                <a:ext uri="{FF2B5EF4-FFF2-40B4-BE49-F238E27FC236}">
                  <a16:creationId xmlns:a16="http://schemas.microsoft.com/office/drawing/2014/main" id="{BF690E4C-72F8-4AC5-AF99-562763CC6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8">
              <a:extLst>
                <a:ext uri="{FF2B5EF4-FFF2-40B4-BE49-F238E27FC236}">
                  <a16:creationId xmlns:a16="http://schemas.microsoft.com/office/drawing/2014/main" id="{F834CDD4-CAB8-4ACC-9AAC-5399C743DE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9">
              <a:extLst>
                <a:ext uri="{FF2B5EF4-FFF2-40B4-BE49-F238E27FC236}">
                  <a16:creationId xmlns:a16="http://schemas.microsoft.com/office/drawing/2014/main" id="{1AEB045A-6821-475B-A28E-047437ABE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0">
              <a:extLst>
                <a:ext uri="{FF2B5EF4-FFF2-40B4-BE49-F238E27FC236}">
                  <a16:creationId xmlns:a16="http://schemas.microsoft.com/office/drawing/2014/main" id="{D9B790C0-3D34-4626-BAFB-6EB473F40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1">
              <a:extLst>
                <a:ext uri="{FF2B5EF4-FFF2-40B4-BE49-F238E27FC236}">
                  <a16:creationId xmlns:a16="http://schemas.microsoft.com/office/drawing/2014/main" id="{EDA4D87F-91A4-4628-9A6E-F01820A7E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2">
              <a:extLst>
                <a:ext uri="{FF2B5EF4-FFF2-40B4-BE49-F238E27FC236}">
                  <a16:creationId xmlns:a16="http://schemas.microsoft.com/office/drawing/2014/main" id="{045DAB88-124C-459C-A889-DAE9C9BE2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3">
              <a:extLst>
                <a:ext uri="{FF2B5EF4-FFF2-40B4-BE49-F238E27FC236}">
                  <a16:creationId xmlns:a16="http://schemas.microsoft.com/office/drawing/2014/main" id="{85D44010-1DAA-4CAC-B83F-7E3E8C455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4">
              <a:extLst>
                <a:ext uri="{FF2B5EF4-FFF2-40B4-BE49-F238E27FC236}">
                  <a16:creationId xmlns:a16="http://schemas.microsoft.com/office/drawing/2014/main" id="{E8C01D66-5C93-4A2E-AA74-DE97574EA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5">
              <a:extLst>
                <a:ext uri="{FF2B5EF4-FFF2-40B4-BE49-F238E27FC236}">
                  <a16:creationId xmlns:a16="http://schemas.microsoft.com/office/drawing/2014/main" id="{E2E1A6E1-6C4A-47D3-81E2-9F8624F1BB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6">
              <a:extLst>
                <a:ext uri="{FF2B5EF4-FFF2-40B4-BE49-F238E27FC236}">
                  <a16:creationId xmlns:a16="http://schemas.microsoft.com/office/drawing/2014/main" id="{3E849CB5-4526-49DC-B77B-A20FDB7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7">
              <a:extLst>
                <a:ext uri="{FF2B5EF4-FFF2-40B4-BE49-F238E27FC236}">
                  <a16:creationId xmlns:a16="http://schemas.microsoft.com/office/drawing/2014/main" id="{5A18C8A4-FB2A-44C1-93D3-26C6DDFE0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8">
              <a:extLst>
                <a:ext uri="{FF2B5EF4-FFF2-40B4-BE49-F238E27FC236}">
                  <a16:creationId xmlns:a16="http://schemas.microsoft.com/office/drawing/2014/main" id="{85D014FD-8C5A-4071-B19E-4910AAB618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9">
              <a:extLst>
                <a:ext uri="{FF2B5EF4-FFF2-40B4-BE49-F238E27FC236}">
                  <a16:creationId xmlns:a16="http://schemas.microsoft.com/office/drawing/2014/main" id="{A37D7262-3596-4026-9AD4-E94332E52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20">
              <a:extLst>
                <a:ext uri="{FF2B5EF4-FFF2-40B4-BE49-F238E27FC236}">
                  <a16:creationId xmlns:a16="http://schemas.microsoft.com/office/drawing/2014/main" id="{187E37E0-AAC3-4B33-AF36-334ACCBD33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21">
              <a:extLst>
                <a:ext uri="{FF2B5EF4-FFF2-40B4-BE49-F238E27FC236}">
                  <a16:creationId xmlns:a16="http://schemas.microsoft.com/office/drawing/2014/main" id="{409758BB-8A0E-4BEB-BC0C-F410AD98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22">
              <a:extLst>
                <a:ext uri="{FF2B5EF4-FFF2-40B4-BE49-F238E27FC236}">
                  <a16:creationId xmlns:a16="http://schemas.microsoft.com/office/drawing/2014/main" id="{97C4EFE2-9D25-4978-BD9A-873B492702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23">
              <a:extLst>
                <a:ext uri="{FF2B5EF4-FFF2-40B4-BE49-F238E27FC236}">
                  <a16:creationId xmlns:a16="http://schemas.microsoft.com/office/drawing/2014/main" id="{9CCAF82A-A0E0-4B55-A97B-EFFAE79AF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24">
              <a:extLst>
                <a:ext uri="{FF2B5EF4-FFF2-40B4-BE49-F238E27FC236}">
                  <a16:creationId xmlns:a16="http://schemas.microsoft.com/office/drawing/2014/main" id="{4F800DD8-3954-4F73-8807-16F1CFAC1E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5">
              <a:extLst>
                <a:ext uri="{FF2B5EF4-FFF2-40B4-BE49-F238E27FC236}">
                  <a16:creationId xmlns:a16="http://schemas.microsoft.com/office/drawing/2014/main" id="{84E1C91A-4B06-4852-918C-6380FA98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20" name="Rectangle 119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030" y="2250281"/>
            <a:ext cx="4959318" cy="367823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D81177AB-DB8A-3714-D389-778CBEB87E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43337" y="2416047"/>
            <a:ext cx="3346704" cy="3346704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4FC9D2-134C-DC69-118C-C9287E8576C1}"/>
              </a:ext>
            </a:extLst>
          </p:cNvPr>
          <p:cNvSpPr txBox="1"/>
          <p:nvPr/>
        </p:nvSpPr>
        <p:spPr>
          <a:xfrm>
            <a:off x="6380703" y="2228850"/>
            <a:ext cx="5028928" cy="3699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dirty="0"/>
              <a:t>Thank you for listening! </a:t>
            </a:r>
          </a:p>
        </p:txBody>
      </p:sp>
    </p:spTree>
    <p:extLst>
      <p:ext uri="{BB962C8B-B14F-4D97-AF65-F5344CB8AC3E}">
        <p14:creationId xmlns:p14="http://schemas.microsoft.com/office/powerpoint/2010/main" val="1854952554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118</TotalTime>
  <Words>400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 Light</vt:lpstr>
      <vt:lpstr>Rockwell</vt:lpstr>
      <vt:lpstr>Wingdings</vt:lpstr>
      <vt:lpstr>Atlas</vt:lpstr>
      <vt:lpstr>Business Plan </vt:lpstr>
      <vt:lpstr>Sweet Cravings Bakery</vt:lpstr>
      <vt:lpstr>Product and services </vt:lpstr>
      <vt:lpstr>Unique selling point</vt:lpstr>
      <vt:lpstr>Management structure and legal format</vt:lpstr>
      <vt:lpstr>PESTEL FACTORS</vt:lpstr>
      <vt:lpstr>Marketing strategies </vt:lpstr>
      <vt:lpstr>Funding requirements &amp; Allocation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Prashant Rajeshbhai Rathod (2431299)</dc:creator>
  <cp:lastModifiedBy>Prashant Rajeshbhai Rathod (2431299)</cp:lastModifiedBy>
  <cp:revision>1</cp:revision>
  <dcterms:created xsi:type="dcterms:W3CDTF">2026-04-18T13:54:20Z</dcterms:created>
  <dcterms:modified xsi:type="dcterms:W3CDTF">2026-04-18T15:53:05Z</dcterms:modified>
</cp:coreProperties>
</file>