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9" r:id="rId5"/>
    <p:sldId id="263" r:id="rId6"/>
    <p:sldId id="264" r:id="rId7"/>
    <p:sldId id="262" r:id="rId8"/>
    <p:sldId id="261" r:id="rId9"/>
    <p:sldId id="258"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355B5B-1BF8-F36C-6740-79FAA379A70D}" v="603" dt="2024-11-11T15:39:22.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 Dzaman (2404938)" userId="S::2404938@student.uwtsd.ac.uk::fa58dfde-f86e-46d0-9f50-1c6535707b04" providerId="AD" clId="Web-{6BF9B263-412D-F9EE-8272-08F477E8B9D5}"/>
    <pc:docChg chg="addSld modSld">
      <pc:chgData name="Denis Dzaman (2404938)" userId="S::2404938@student.uwtsd.ac.uk::fa58dfde-f86e-46d0-9f50-1c6535707b04" providerId="AD" clId="Web-{6BF9B263-412D-F9EE-8272-08F477E8B9D5}" dt="2024-11-09T12:37:19.949" v="525" actId="20577"/>
      <pc:docMkLst>
        <pc:docMk/>
      </pc:docMkLst>
      <pc:sldChg chg="modSp">
        <pc:chgData name="Denis Dzaman (2404938)" userId="S::2404938@student.uwtsd.ac.uk::fa58dfde-f86e-46d0-9f50-1c6535707b04" providerId="AD" clId="Web-{6BF9B263-412D-F9EE-8272-08F477E8B9D5}" dt="2024-11-09T11:44:20.535" v="160" actId="20577"/>
        <pc:sldMkLst>
          <pc:docMk/>
          <pc:sldMk cId="3044570364" sldId="257"/>
        </pc:sldMkLst>
        <pc:spChg chg="mod">
          <ac:chgData name="Denis Dzaman (2404938)" userId="S::2404938@student.uwtsd.ac.uk::fa58dfde-f86e-46d0-9f50-1c6535707b04" providerId="AD" clId="Web-{6BF9B263-412D-F9EE-8272-08F477E8B9D5}" dt="2024-11-09T11:44:20.535" v="160" actId="20577"/>
          <ac:spMkLst>
            <pc:docMk/>
            <pc:sldMk cId="3044570364" sldId="257"/>
            <ac:spMk id="3" creationId="{460EAB30-C5FB-8F83-56C5-47E6E2E15B48}"/>
          </ac:spMkLst>
        </pc:spChg>
      </pc:sldChg>
      <pc:sldChg chg="modSp">
        <pc:chgData name="Denis Dzaman (2404938)" userId="S::2404938@student.uwtsd.ac.uk::fa58dfde-f86e-46d0-9f50-1c6535707b04" providerId="AD" clId="Web-{6BF9B263-412D-F9EE-8272-08F477E8B9D5}" dt="2024-11-09T11:30:02.936" v="37" actId="20577"/>
        <pc:sldMkLst>
          <pc:docMk/>
          <pc:sldMk cId="3106137156" sldId="258"/>
        </pc:sldMkLst>
        <pc:spChg chg="mod">
          <ac:chgData name="Denis Dzaman (2404938)" userId="S::2404938@student.uwtsd.ac.uk::fa58dfde-f86e-46d0-9f50-1c6535707b04" providerId="AD" clId="Web-{6BF9B263-412D-F9EE-8272-08F477E8B9D5}" dt="2024-11-09T11:30:00.108" v="20" actId="20577"/>
          <ac:spMkLst>
            <pc:docMk/>
            <pc:sldMk cId="3106137156" sldId="258"/>
            <ac:spMk id="2" creationId="{6EEB4606-4368-F6D0-4142-81122A6108E4}"/>
          </ac:spMkLst>
        </pc:spChg>
        <pc:spChg chg="mod">
          <ac:chgData name="Denis Dzaman (2404938)" userId="S::2404938@student.uwtsd.ac.uk::fa58dfde-f86e-46d0-9f50-1c6535707b04" providerId="AD" clId="Web-{6BF9B263-412D-F9EE-8272-08F477E8B9D5}" dt="2024-11-09T11:30:02.936" v="37" actId="20577"/>
          <ac:spMkLst>
            <pc:docMk/>
            <pc:sldMk cId="3106137156" sldId="258"/>
            <ac:spMk id="4" creationId="{D8B27B7D-7764-1083-1779-D31D2EB8B4AF}"/>
          </ac:spMkLst>
        </pc:spChg>
      </pc:sldChg>
      <pc:sldChg chg="modSp">
        <pc:chgData name="Denis Dzaman (2404938)" userId="S::2404938@student.uwtsd.ac.uk::fa58dfde-f86e-46d0-9f50-1c6535707b04" providerId="AD" clId="Web-{6BF9B263-412D-F9EE-8272-08F477E8B9D5}" dt="2024-11-09T12:26:38.877" v="398" actId="20577"/>
        <pc:sldMkLst>
          <pc:docMk/>
          <pc:sldMk cId="2515953928" sldId="259"/>
        </pc:sldMkLst>
        <pc:spChg chg="mod">
          <ac:chgData name="Denis Dzaman (2404938)" userId="S::2404938@student.uwtsd.ac.uk::fa58dfde-f86e-46d0-9f50-1c6535707b04" providerId="AD" clId="Web-{6BF9B263-412D-F9EE-8272-08F477E8B9D5}" dt="2024-11-09T12:26:38.877" v="398" actId="20577"/>
          <ac:spMkLst>
            <pc:docMk/>
            <pc:sldMk cId="2515953928" sldId="259"/>
            <ac:spMk id="3" creationId="{7C3CDAFB-2103-ADF3-5E6E-D2928F440BF4}"/>
          </ac:spMkLst>
        </pc:spChg>
      </pc:sldChg>
      <pc:sldChg chg="modSp">
        <pc:chgData name="Denis Dzaman (2404938)" userId="S::2404938@student.uwtsd.ac.uk::fa58dfde-f86e-46d0-9f50-1c6535707b04" providerId="AD" clId="Web-{6BF9B263-412D-F9EE-8272-08F477E8B9D5}" dt="2024-11-09T12:37:19.949" v="525" actId="20577"/>
        <pc:sldMkLst>
          <pc:docMk/>
          <pc:sldMk cId="3240930793" sldId="260"/>
        </pc:sldMkLst>
        <pc:spChg chg="mod">
          <ac:chgData name="Denis Dzaman (2404938)" userId="S::2404938@student.uwtsd.ac.uk::fa58dfde-f86e-46d0-9f50-1c6535707b04" providerId="AD" clId="Web-{6BF9B263-412D-F9EE-8272-08F477E8B9D5}" dt="2024-11-09T12:37:19.949" v="525" actId="20577"/>
          <ac:spMkLst>
            <pc:docMk/>
            <pc:sldMk cId="3240930793" sldId="260"/>
            <ac:spMk id="3" creationId="{E76CB707-AE01-29A4-06CF-CEC2DDED1CED}"/>
          </ac:spMkLst>
        </pc:spChg>
      </pc:sldChg>
      <pc:sldChg chg="modSp">
        <pc:chgData name="Denis Dzaman (2404938)" userId="S::2404938@student.uwtsd.ac.uk::fa58dfde-f86e-46d0-9f50-1c6535707b04" providerId="AD" clId="Web-{6BF9B263-412D-F9EE-8272-08F477E8B9D5}" dt="2024-11-09T12:33:11.893" v="444" actId="20577"/>
        <pc:sldMkLst>
          <pc:docMk/>
          <pc:sldMk cId="2200378095" sldId="261"/>
        </pc:sldMkLst>
        <pc:spChg chg="mod">
          <ac:chgData name="Denis Dzaman (2404938)" userId="S::2404938@student.uwtsd.ac.uk::fa58dfde-f86e-46d0-9f50-1c6535707b04" providerId="AD" clId="Web-{6BF9B263-412D-F9EE-8272-08F477E8B9D5}" dt="2024-11-09T12:33:11.893" v="444" actId="20577"/>
          <ac:spMkLst>
            <pc:docMk/>
            <pc:sldMk cId="2200378095" sldId="261"/>
            <ac:spMk id="3" creationId="{4728D6EE-5AC1-9B65-B043-F1C7A918B379}"/>
          </ac:spMkLst>
        </pc:spChg>
      </pc:sldChg>
      <pc:sldChg chg="addSp delSp modSp">
        <pc:chgData name="Denis Dzaman (2404938)" userId="S::2404938@student.uwtsd.ac.uk::fa58dfde-f86e-46d0-9f50-1c6535707b04" providerId="AD" clId="Web-{6BF9B263-412D-F9EE-8272-08F477E8B9D5}" dt="2024-11-09T12:26:29.439" v="397" actId="20577"/>
        <pc:sldMkLst>
          <pc:docMk/>
          <pc:sldMk cId="717238366" sldId="264"/>
        </pc:sldMkLst>
        <pc:spChg chg="mod">
          <ac:chgData name="Denis Dzaman (2404938)" userId="S::2404938@student.uwtsd.ac.uk::fa58dfde-f86e-46d0-9f50-1c6535707b04" providerId="AD" clId="Web-{6BF9B263-412D-F9EE-8272-08F477E8B9D5}" dt="2024-11-09T11:52:08.968" v="280"/>
          <ac:spMkLst>
            <pc:docMk/>
            <pc:sldMk cId="717238366" sldId="264"/>
            <ac:spMk id="2" creationId="{303B90C1-8A5C-A5C9-534F-8FF4B6DA57F2}"/>
          </ac:spMkLst>
        </pc:spChg>
        <pc:spChg chg="del">
          <ac:chgData name="Denis Dzaman (2404938)" userId="S::2404938@student.uwtsd.ac.uk::fa58dfde-f86e-46d0-9f50-1c6535707b04" providerId="AD" clId="Web-{6BF9B263-412D-F9EE-8272-08F477E8B9D5}" dt="2024-11-09T11:52:08.968" v="280"/>
          <ac:spMkLst>
            <pc:docMk/>
            <pc:sldMk cId="717238366" sldId="264"/>
            <ac:spMk id="9" creationId="{1CE580D1-F917-4567-AFB4-99AA9B52ADF0}"/>
          </ac:spMkLst>
        </pc:spChg>
        <pc:spChg chg="del">
          <ac:chgData name="Denis Dzaman (2404938)" userId="S::2404938@student.uwtsd.ac.uk::fa58dfde-f86e-46d0-9f50-1c6535707b04" providerId="AD" clId="Web-{6BF9B263-412D-F9EE-8272-08F477E8B9D5}" dt="2024-11-09T11:52:08.968" v="280"/>
          <ac:spMkLst>
            <pc:docMk/>
            <pc:sldMk cId="717238366" sldId="264"/>
            <ac:spMk id="17" creationId="{19E9CB2B-7C9D-4B98-AD54-C7DE19B7B12D}"/>
          </ac:spMkLst>
        </pc:spChg>
        <pc:spChg chg="del">
          <ac:chgData name="Denis Dzaman (2404938)" userId="S::2404938@student.uwtsd.ac.uk::fa58dfde-f86e-46d0-9f50-1c6535707b04" providerId="AD" clId="Web-{6BF9B263-412D-F9EE-8272-08F477E8B9D5}" dt="2024-11-09T11:52:08.968" v="280"/>
          <ac:spMkLst>
            <pc:docMk/>
            <pc:sldMk cId="717238366" sldId="264"/>
            <ac:spMk id="23" creationId="{B371F200-D1FD-4B04-AD59-0B916F679D84}"/>
          </ac:spMkLst>
        </pc:spChg>
        <pc:spChg chg="add mod">
          <ac:chgData name="Denis Dzaman (2404938)" userId="S::2404938@student.uwtsd.ac.uk::fa58dfde-f86e-46d0-9f50-1c6535707b04" providerId="AD" clId="Web-{6BF9B263-412D-F9EE-8272-08F477E8B9D5}" dt="2024-11-09T12:26:29.439" v="397" actId="20577"/>
          <ac:spMkLst>
            <pc:docMk/>
            <pc:sldMk cId="717238366" sldId="264"/>
            <ac:spMk id="29" creationId="{47381814-FB4E-8024-6414-EA5A404550E3}"/>
          </ac:spMkLst>
        </pc:spChg>
        <pc:spChg chg="add">
          <ac:chgData name="Denis Dzaman (2404938)" userId="S::2404938@student.uwtsd.ac.uk::fa58dfde-f86e-46d0-9f50-1c6535707b04" providerId="AD" clId="Web-{6BF9B263-412D-F9EE-8272-08F477E8B9D5}" dt="2024-11-09T11:52:08.968" v="280"/>
          <ac:spMkLst>
            <pc:docMk/>
            <pc:sldMk cId="717238366" sldId="264"/>
            <ac:spMk id="32" creationId="{021A4066-B261-49FE-952E-A0FE3EE75CD2}"/>
          </ac:spMkLst>
        </pc:spChg>
        <pc:spChg chg="add">
          <ac:chgData name="Denis Dzaman (2404938)" userId="S::2404938@student.uwtsd.ac.uk::fa58dfde-f86e-46d0-9f50-1c6535707b04" providerId="AD" clId="Web-{6BF9B263-412D-F9EE-8272-08F477E8B9D5}" dt="2024-11-09T11:52:08.968" v="280"/>
          <ac:spMkLst>
            <pc:docMk/>
            <pc:sldMk cId="717238366" sldId="264"/>
            <ac:spMk id="36" creationId="{81958111-BC13-4D45-AB27-0C2C83F9BA64}"/>
          </ac:spMkLst>
        </pc:spChg>
        <pc:grpChg chg="del">
          <ac:chgData name="Denis Dzaman (2404938)" userId="S::2404938@student.uwtsd.ac.uk::fa58dfde-f86e-46d0-9f50-1c6535707b04" providerId="AD" clId="Web-{6BF9B263-412D-F9EE-8272-08F477E8B9D5}" dt="2024-11-09T11:52:08.968" v="280"/>
          <ac:grpSpMkLst>
            <pc:docMk/>
            <pc:sldMk cId="717238366" sldId="264"/>
            <ac:grpSpMk id="19" creationId="{8349A827-399B-4A6D-926F-6D0F2FB8FD81}"/>
          </ac:grpSpMkLst>
        </pc:grpChg>
        <pc:grpChg chg="add">
          <ac:chgData name="Denis Dzaman (2404938)" userId="S::2404938@student.uwtsd.ac.uk::fa58dfde-f86e-46d0-9f50-1c6535707b04" providerId="AD" clId="Web-{6BF9B263-412D-F9EE-8272-08F477E8B9D5}" dt="2024-11-09T11:52:08.968" v="280"/>
          <ac:grpSpMkLst>
            <pc:docMk/>
            <pc:sldMk cId="717238366" sldId="264"/>
            <ac:grpSpMk id="38" creationId="{82188758-E18A-4CE5-9D03-F4BF5D887C3F}"/>
          </ac:grpSpMkLst>
        </pc:grpChg>
        <pc:picChg chg="mod ord">
          <ac:chgData name="Denis Dzaman (2404938)" userId="S::2404938@student.uwtsd.ac.uk::fa58dfde-f86e-46d0-9f50-1c6535707b04" providerId="AD" clId="Web-{6BF9B263-412D-F9EE-8272-08F477E8B9D5}" dt="2024-11-09T11:52:08.968" v="280"/>
          <ac:picMkLst>
            <pc:docMk/>
            <pc:sldMk cId="717238366" sldId="264"/>
            <ac:picMk id="4" creationId="{08B6FE1E-7792-7873-7807-FC4D7917E1A3}"/>
          </ac:picMkLst>
        </pc:picChg>
        <pc:picChg chg="del">
          <ac:chgData name="Denis Dzaman (2404938)" userId="S::2404938@student.uwtsd.ac.uk::fa58dfde-f86e-46d0-9f50-1c6535707b04" providerId="AD" clId="Web-{6BF9B263-412D-F9EE-8272-08F477E8B9D5}" dt="2024-11-09T11:52:08.968" v="280"/>
          <ac:picMkLst>
            <pc:docMk/>
            <pc:sldMk cId="717238366" sldId="264"/>
            <ac:picMk id="11" creationId="{1F5620B8-A2D8-4568-B566-F0453A0D9167}"/>
          </ac:picMkLst>
        </pc:picChg>
        <pc:picChg chg="add">
          <ac:chgData name="Denis Dzaman (2404938)" userId="S::2404938@student.uwtsd.ac.uk::fa58dfde-f86e-46d0-9f50-1c6535707b04" providerId="AD" clId="Web-{6BF9B263-412D-F9EE-8272-08F477E8B9D5}" dt="2024-11-09T11:52:08.968" v="280"/>
          <ac:picMkLst>
            <pc:docMk/>
            <pc:sldMk cId="717238366" sldId="264"/>
            <ac:picMk id="42" creationId="{D42F4933-2ECF-4EE5-BCE4-F19E3CA609FE}"/>
          </ac:picMkLst>
        </pc:picChg>
        <pc:cxnChg chg="del">
          <ac:chgData name="Denis Dzaman (2404938)" userId="S::2404938@student.uwtsd.ac.uk::fa58dfde-f86e-46d0-9f50-1c6535707b04" providerId="AD" clId="Web-{6BF9B263-412D-F9EE-8272-08F477E8B9D5}" dt="2024-11-09T11:52:08.968" v="280"/>
          <ac:cxnSpMkLst>
            <pc:docMk/>
            <pc:sldMk cId="717238366" sldId="264"/>
            <ac:cxnSpMk id="13" creationId="{1C7D2BA4-4B7A-4596-8BCC-5CF715423894}"/>
          </ac:cxnSpMkLst>
        </pc:cxnChg>
        <pc:cxnChg chg="del">
          <ac:chgData name="Denis Dzaman (2404938)" userId="S::2404938@student.uwtsd.ac.uk::fa58dfde-f86e-46d0-9f50-1c6535707b04" providerId="AD" clId="Web-{6BF9B263-412D-F9EE-8272-08F477E8B9D5}" dt="2024-11-09T11:52:08.968" v="280"/>
          <ac:cxnSpMkLst>
            <pc:docMk/>
            <pc:sldMk cId="717238366" sldId="264"/>
            <ac:cxnSpMk id="15" creationId="{4977F1E1-2B6F-4BB6-899F-67D8764D83C5}"/>
          </ac:cxnSpMkLst>
        </pc:cxnChg>
        <pc:cxnChg chg="del">
          <ac:chgData name="Denis Dzaman (2404938)" userId="S::2404938@student.uwtsd.ac.uk::fa58dfde-f86e-46d0-9f50-1c6535707b04" providerId="AD" clId="Web-{6BF9B263-412D-F9EE-8272-08F477E8B9D5}" dt="2024-11-09T11:52:08.968" v="280"/>
          <ac:cxnSpMkLst>
            <pc:docMk/>
            <pc:sldMk cId="717238366" sldId="264"/>
            <ac:cxnSpMk id="25" creationId="{65A72820-B696-4EB4-A62D-3F1E2E3EC4C3}"/>
          </ac:cxnSpMkLst>
        </pc:cxnChg>
        <pc:cxnChg chg="add">
          <ac:chgData name="Denis Dzaman (2404938)" userId="S::2404938@student.uwtsd.ac.uk::fa58dfde-f86e-46d0-9f50-1c6535707b04" providerId="AD" clId="Web-{6BF9B263-412D-F9EE-8272-08F477E8B9D5}" dt="2024-11-09T11:52:08.968" v="280"/>
          <ac:cxnSpMkLst>
            <pc:docMk/>
            <pc:sldMk cId="717238366" sldId="264"/>
            <ac:cxnSpMk id="34" creationId="{381B4579-E2EA-4BD7-94FF-0A0BEE135C6B}"/>
          </ac:cxnSpMkLst>
        </pc:cxnChg>
        <pc:cxnChg chg="add">
          <ac:chgData name="Denis Dzaman (2404938)" userId="S::2404938@student.uwtsd.ac.uk::fa58dfde-f86e-46d0-9f50-1c6535707b04" providerId="AD" clId="Web-{6BF9B263-412D-F9EE-8272-08F477E8B9D5}" dt="2024-11-09T11:52:08.968" v="280"/>
          <ac:cxnSpMkLst>
            <pc:docMk/>
            <pc:sldMk cId="717238366" sldId="264"/>
            <ac:cxnSpMk id="44" creationId="{C6FAC23C-014D-4AC5-AD1B-36F7D0E7EF32}"/>
          </ac:cxnSpMkLst>
        </pc:cxnChg>
      </pc:sldChg>
      <pc:sldChg chg="modSp new">
        <pc:chgData name="Denis Dzaman (2404938)" userId="S::2404938@student.uwtsd.ac.uk::fa58dfde-f86e-46d0-9f50-1c6535707b04" providerId="AD" clId="Web-{6BF9B263-412D-F9EE-8272-08F477E8B9D5}" dt="2024-11-09T12:34:42.631" v="475" actId="20577"/>
        <pc:sldMkLst>
          <pc:docMk/>
          <pc:sldMk cId="4160317238" sldId="265"/>
        </pc:sldMkLst>
        <pc:spChg chg="mod">
          <ac:chgData name="Denis Dzaman (2404938)" userId="S::2404938@student.uwtsd.ac.uk::fa58dfde-f86e-46d0-9f50-1c6535707b04" providerId="AD" clId="Web-{6BF9B263-412D-F9EE-8272-08F477E8B9D5}" dt="2024-11-09T11:45:35.335" v="201" actId="20577"/>
          <ac:spMkLst>
            <pc:docMk/>
            <pc:sldMk cId="4160317238" sldId="265"/>
            <ac:spMk id="2" creationId="{D508EF2E-B2E1-3DD4-CAFA-6EF7FC679812}"/>
          </ac:spMkLst>
        </pc:spChg>
        <pc:spChg chg="mod">
          <ac:chgData name="Denis Dzaman (2404938)" userId="S::2404938@student.uwtsd.ac.uk::fa58dfde-f86e-46d0-9f50-1c6535707b04" providerId="AD" clId="Web-{6BF9B263-412D-F9EE-8272-08F477E8B9D5}" dt="2024-11-09T12:34:42.631" v="475" actId="20577"/>
          <ac:spMkLst>
            <pc:docMk/>
            <pc:sldMk cId="4160317238" sldId="265"/>
            <ac:spMk id="3" creationId="{35DE48FC-E91D-FDD3-8979-2A0A7EDA44BA}"/>
          </ac:spMkLst>
        </pc:spChg>
      </pc:sldChg>
    </pc:docChg>
  </pc:docChgLst>
  <pc:docChgLst>
    <pc:chgData name="Denis Dzaman (2404938)" userId="S::2404938@student.uwtsd.ac.uk::fa58dfde-f86e-46d0-9f50-1c6535707b04" providerId="AD" clId="Web-{FFF6B13E-AA89-D5A6-0EDB-0AC4D0A376F6}"/>
    <pc:docChg chg="addSld delSld modSld">
      <pc:chgData name="Denis Dzaman (2404938)" userId="S::2404938@student.uwtsd.ac.uk::fa58dfde-f86e-46d0-9f50-1c6535707b04" providerId="AD" clId="Web-{FFF6B13E-AA89-D5A6-0EDB-0AC4D0A376F6}" dt="2024-10-20T16:32:31.302" v="1333" actId="20577"/>
      <pc:docMkLst>
        <pc:docMk/>
      </pc:docMkLst>
      <pc:sldChg chg="modSp">
        <pc:chgData name="Denis Dzaman (2404938)" userId="S::2404938@student.uwtsd.ac.uk::fa58dfde-f86e-46d0-9f50-1c6535707b04" providerId="AD" clId="Web-{FFF6B13E-AA89-D5A6-0EDB-0AC4D0A376F6}" dt="2024-10-20T15:34:11.588" v="185" actId="20577"/>
        <pc:sldMkLst>
          <pc:docMk/>
          <pc:sldMk cId="128632686" sldId="256"/>
        </pc:sldMkLst>
        <pc:spChg chg="mod">
          <ac:chgData name="Denis Dzaman (2404938)" userId="S::2404938@student.uwtsd.ac.uk::fa58dfde-f86e-46d0-9f50-1c6535707b04" providerId="AD" clId="Web-{FFF6B13E-AA89-D5A6-0EDB-0AC4D0A376F6}" dt="2024-10-20T15:34:11.588" v="185" actId="20577"/>
          <ac:spMkLst>
            <pc:docMk/>
            <pc:sldMk cId="128632686" sldId="256"/>
            <ac:spMk id="2" creationId="{00000000-0000-0000-0000-000000000000}"/>
          </ac:spMkLst>
        </pc:spChg>
        <pc:spChg chg="mod">
          <ac:chgData name="Denis Dzaman (2404938)" userId="S::2404938@student.uwtsd.ac.uk::fa58dfde-f86e-46d0-9f50-1c6535707b04" providerId="AD" clId="Web-{FFF6B13E-AA89-D5A6-0EDB-0AC4D0A376F6}" dt="2024-10-20T15:25:57.699" v="45" actId="20577"/>
          <ac:spMkLst>
            <pc:docMk/>
            <pc:sldMk cId="128632686" sldId="256"/>
            <ac:spMk id="3" creationId="{00000000-0000-0000-0000-000000000000}"/>
          </ac:spMkLst>
        </pc:spChg>
      </pc:sldChg>
      <pc:sldChg chg="modSp new">
        <pc:chgData name="Denis Dzaman (2404938)" userId="S::2404938@student.uwtsd.ac.uk::fa58dfde-f86e-46d0-9f50-1c6535707b04" providerId="AD" clId="Web-{FFF6B13E-AA89-D5A6-0EDB-0AC4D0A376F6}" dt="2024-10-20T15:46:52.673" v="308" actId="20577"/>
        <pc:sldMkLst>
          <pc:docMk/>
          <pc:sldMk cId="3044570364" sldId="257"/>
        </pc:sldMkLst>
        <pc:spChg chg="mod">
          <ac:chgData name="Denis Dzaman (2404938)" userId="S::2404938@student.uwtsd.ac.uk::fa58dfde-f86e-46d0-9f50-1c6535707b04" providerId="AD" clId="Web-{FFF6B13E-AA89-D5A6-0EDB-0AC4D0A376F6}" dt="2024-10-20T15:26:18.496" v="55" actId="20577"/>
          <ac:spMkLst>
            <pc:docMk/>
            <pc:sldMk cId="3044570364" sldId="257"/>
            <ac:spMk id="2" creationId="{295F7A85-5EE7-91A1-570F-02F4DB493D54}"/>
          </ac:spMkLst>
        </pc:spChg>
        <pc:spChg chg="mod">
          <ac:chgData name="Denis Dzaman (2404938)" userId="S::2404938@student.uwtsd.ac.uk::fa58dfde-f86e-46d0-9f50-1c6535707b04" providerId="AD" clId="Web-{FFF6B13E-AA89-D5A6-0EDB-0AC4D0A376F6}" dt="2024-10-20T15:46:52.673" v="308" actId="20577"/>
          <ac:spMkLst>
            <pc:docMk/>
            <pc:sldMk cId="3044570364" sldId="257"/>
            <ac:spMk id="3" creationId="{460EAB30-C5FB-8F83-56C5-47E6E2E15B48}"/>
          </ac:spMkLst>
        </pc:spChg>
      </pc:sldChg>
      <pc:sldChg chg="modSp new">
        <pc:chgData name="Denis Dzaman (2404938)" userId="S::2404938@student.uwtsd.ac.uk::fa58dfde-f86e-46d0-9f50-1c6535707b04" providerId="AD" clId="Web-{FFF6B13E-AA89-D5A6-0EDB-0AC4D0A376F6}" dt="2024-10-20T16:27:19.183" v="1209" actId="20577"/>
        <pc:sldMkLst>
          <pc:docMk/>
          <pc:sldMk cId="3106137156" sldId="258"/>
        </pc:sldMkLst>
        <pc:spChg chg="mod">
          <ac:chgData name="Denis Dzaman (2404938)" userId="S::2404938@student.uwtsd.ac.uk::fa58dfde-f86e-46d0-9f50-1c6535707b04" providerId="AD" clId="Web-{FFF6B13E-AA89-D5A6-0EDB-0AC4D0A376F6}" dt="2024-10-20T15:29:16.517" v="105" actId="20577"/>
          <ac:spMkLst>
            <pc:docMk/>
            <pc:sldMk cId="3106137156" sldId="258"/>
            <ac:spMk id="2" creationId="{6EEB4606-4368-F6D0-4142-81122A6108E4}"/>
          </ac:spMkLst>
        </pc:spChg>
        <pc:spChg chg="mod">
          <ac:chgData name="Denis Dzaman (2404938)" userId="S::2404938@student.uwtsd.ac.uk::fa58dfde-f86e-46d0-9f50-1c6535707b04" providerId="AD" clId="Web-{FFF6B13E-AA89-D5A6-0EDB-0AC4D0A376F6}" dt="2024-10-20T16:27:19.183" v="1209" actId="20577"/>
          <ac:spMkLst>
            <pc:docMk/>
            <pc:sldMk cId="3106137156" sldId="258"/>
            <ac:spMk id="3" creationId="{F9B0A4F7-BC0C-6630-9C60-A01326279328}"/>
          </ac:spMkLst>
        </pc:spChg>
      </pc:sldChg>
      <pc:sldChg chg="modSp new">
        <pc:chgData name="Denis Dzaman (2404938)" userId="S::2404938@student.uwtsd.ac.uk::fa58dfde-f86e-46d0-9f50-1c6535707b04" providerId="AD" clId="Web-{FFF6B13E-AA89-D5A6-0EDB-0AC4D0A376F6}" dt="2024-10-20T15:55:20.360" v="483" actId="20577"/>
        <pc:sldMkLst>
          <pc:docMk/>
          <pc:sldMk cId="2515953928" sldId="259"/>
        </pc:sldMkLst>
        <pc:spChg chg="mod">
          <ac:chgData name="Denis Dzaman (2404938)" userId="S::2404938@student.uwtsd.ac.uk::fa58dfde-f86e-46d0-9f50-1c6535707b04" providerId="AD" clId="Web-{FFF6B13E-AA89-D5A6-0EDB-0AC4D0A376F6}" dt="2024-10-20T15:31:22.052" v="142" actId="20577"/>
          <ac:spMkLst>
            <pc:docMk/>
            <pc:sldMk cId="2515953928" sldId="259"/>
            <ac:spMk id="2" creationId="{97E04068-BD6E-1BB5-7BF0-46AAC0754E33}"/>
          </ac:spMkLst>
        </pc:spChg>
        <pc:spChg chg="mod">
          <ac:chgData name="Denis Dzaman (2404938)" userId="S::2404938@student.uwtsd.ac.uk::fa58dfde-f86e-46d0-9f50-1c6535707b04" providerId="AD" clId="Web-{FFF6B13E-AA89-D5A6-0EDB-0AC4D0A376F6}" dt="2024-10-20T15:55:20.360" v="483" actId="20577"/>
          <ac:spMkLst>
            <pc:docMk/>
            <pc:sldMk cId="2515953928" sldId="259"/>
            <ac:spMk id="3" creationId="{7C3CDAFB-2103-ADF3-5E6E-D2928F440BF4}"/>
          </ac:spMkLst>
        </pc:spChg>
      </pc:sldChg>
      <pc:sldChg chg="modSp new">
        <pc:chgData name="Denis Dzaman (2404938)" userId="S::2404938@student.uwtsd.ac.uk::fa58dfde-f86e-46d0-9f50-1c6535707b04" providerId="AD" clId="Web-{FFF6B13E-AA89-D5A6-0EDB-0AC4D0A376F6}" dt="2024-10-20T16:32:31.302" v="1333" actId="20577"/>
        <pc:sldMkLst>
          <pc:docMk/>
          <pc:sldMk cId="3240930793" sldId="260"/>
        </pc:sldMkLst>
        <pc:spChg chg="mod">
          <ac:chgData name="Denis Dzaman (2404938)" userId="S::2404938@student.uwtsd.ac.uk::fa58dfde-f86e-46d0-9f50-1c6535707b04" providerId="AD" clId="Web-{FFF6B13E-AA89-D5A6-0EDB-0AC4D0A376F6}" dt="2024-10-20T15:30:56.942" v="137" actId="20577"/>
          <ac:spMkLst>
            <pc:docMk/>
            <pc:sldMk cId="3240930793" sldId="260"/>
            <ac:spMk id="2" creationId="{7C7B848B-5252-C5B1-7078-DFD52FC09D37}"/>
          </ac:spMkLst>
        </pc:spChg>
        <pc:spChg chg="mod">
          <ac:chgData name="Denis Dzaman (2404938)" userId="S::2404938@student.uwtsd.ac.uk::fa58dfde-f86e-46d0-9f50-1c6535707b04" providerId="AD" clId="Web-{FFF6B13E-AA89-D5A6-0EDB-0AC4D0A376F6}" dt="2024-10-20T16:32:31.302" v="1333" actId="20577"/>
          <ac:spMkLst>
            <pc:docMk/>
            <pc:sldMk cId="3240930793" sldId="260"/>
            <ac:spMk id="3" creationId="{E76CB707-AE01-29A4-06CF-CEC2DDED1CED}"/>
          </ac:spMkLst>
        </pc:spChg>
      </pc:sldChg>
      <pc:sldChg chg="modSp new">
        <pc:chgData name="Denis Dzaman (2404938)" userId="S::2404938@student.uwtsd.ac.uk::fa58dfde-f86e-46d0-9f50-1c6535707b04" providerId="AD" clId="Web-{FFF6B13E-AA89-D5A6-0EDB-0AC4D0A376F6}" dt="2024-10-20T15:30:39.629" v="127" actId="20577"/>
        <pc:sldMkLst>
          <pc:docMk/>
          <pc:sldMk cId="2200378095" sldId="261"/>
        </pc:sldMkLst>
        <pc:spChg chg="mod">
          <ac:chgData name="Denis Dzaman (2404938)" userId="S::2404938@student.uwtsd.ac.uk::fa58dfde-f86e-46d0-9f50-1c6535707b04" providerId="AD" clId="Web-{FFF6B13E-AA89-D5A6-0EDB-0AC4D0A376F6}" dt="2024-10-20T15:30:39.629" v="127" actId="20577"/>
          <ac:spMkLst>
            <pc:docMk/>
            <pc:sldMk cId="2200378095" sldId="261"/>
            <ac:spMk id="2" creationId="{FFAA7D71-80EC-2776-8319-4C1A8FF087A7}"/>
          </ac:spMkLst>
        </pc:spChg>
      </pc:sldChg>
      <pc:sldChg chg="modSp new">
        <pc:chgData name="Denis Dzaman (2404938)" userId="S::2404938@student.uwtsd.ac.uk::fa58dfde-f86e-46d0-9f50-1c6535707b04" providerId="AD" clId="Web-{FFF6B13E-AA89-D5A6-0EDB-0AC4D0A376F6}" dt="2024-10-20T15:32:59.914" v="180" actId="20577"/>
        <pc:sldMkLst>
          <pc:docMk/>
          <pc:sldMk cId="3798859685" sldId="262"/>
        </pc:sldMkLst>
        <pc:spChg chg="mod">
          <ac:chgData name="Denis Dzaman (2404938)" userId="S::2404938@student.uwtsd.ac.uk::fa58dfde-f86e-46d0-9f50-1c6535707b04" providerId="AD" clId="Web-{FFF6B13E-AA89-D5A6-0EDB-0AC4D0A376F6}" dt="2024-10-20T15:32:59.914" v="180" actId="20577"/>
          <ac:spMkLst>
            <pc:docMk/>
            <pc:sldMk cId="3798859685" sldId="262"/>
            <ac:spMk id="2" creationId="{43879A49-B78A-0A09-A841-C413C7CB2718}"/>
          </ac:spMkLst>
        </pc:spChg>
      </pc:sldChg>
      <pc:sldChg chg="modSp new">
        <pc:chgData name="Denis Dzaman (2404938)" userId="S::2404938@student.uwtsd.ac.uk::fa58dfde-f86e-46d0-9f50-1c6535707b04" providerId="AD" clId="Web-{FFF6B13E-AA89-D5A6-0EDB-0AC4D0A376F6}" dt="2024-10-20T16:13:27.049" v="852" actId="20577"/>
        <pc:sldMkLst>
          <pc:docMk/>
          <pc:sldMk cId="1335080870" sldId="263"/>
        </pc:sldMkLst>
        <pc:spChg chg="mod">
          <ac:chgData name="Denis Dzaman (2404938)" userId="S::2404938@student.uwtsd.ac.uk::fa58dfde-f86e-46d0-9f50-1c6535707b04" providerId="AD" clId="Web-{FFF6B13E-AA89-D5A6-0EDB-0AC4D0A376F6}" dt="2024-10-20T15:52:04.761" v="415" actId="20577"/>
          <ac:spMkLst>
            <pc:docMk/>
            <pc:sldMk cId="1335080870" sldId="263"/>
            <ac:spMk id="2" creationId="{6243D840-8A7F-15C1-D46F-2E78F86F8D66}"/>
          </ac:spMkLst>
        </pc:spChg>
        <pc:spChg chg="mod">
          <ac:chgData name="Denis Dzaman (2404938)" userId="S::2404938@student.uwtsd.ac.uk::fa58dfde-f86e-46d0-9f50-1c6535707b04" providerId="AD" clId="Web-{FFF6B13E-AA89-D5A6-0EDB-0AC4D0A376F6}" dt="2024-10-20T16:13:27.049" v="852" actId="20577"/>
          <ac:spMkLst>
            <pc:docMk/>
            <pc:sldMk cId="1335080870" sldId="263"/>
            <ac:spMk id="3" creationId="{841D4848-82D6-556D-7DF2-41D21D59C3BA}"/>
          </ac:spMkLst>
        </pc:spChg>
      </pc:sldChg>
      <pc:sldChg chg="new del">
        <pc:chgData name="Denis Dzaman (2404938)" userId="S::2404938@student.uwtsd.ac.uk::fa58dfde-f86e-46d0-9f50-1c6535707b04" providerId="AD" clId="Web-{FFF6B13E-AA89-D5A6-0EDB-0AC4D0A376F6}" dt="2024-10-20T15:33:25.087" v="182"/>
        <pc:sldMkLst>
          <pc:docMk/>
          <pc:sldMk cId="1491594851" sldId="263"/>
        </pc:sldMkLst>
      </pc:sldChg>
      <pc:sldChg chg="modSp new">
        <pc:chgData name="Denis Dzaman (2404938)" userId="S::2404938@student.uwtsd.ac.uk::fa58dfde-f86e-46d0-9f50-1c6535707b04" providerId="AD" clId="Web-{FFF6B13E-AA89-D5A6-0EDB-0AC4D0A376F6}" dt="2024-10-20T16:24:43.038" v="1195" actId="14100"/>
        <pc:sldMkLst>
          <pc:docMk/>
          <pc:sldMk cId="717238366" sldId="264"/>
        </pc:sldMkLst>
        <pc:spChg chg="mod">
          <ac:chgData name="Denis Dzaman (2404938)" userId="S::2404938@student.uwtsd.ac.uk::fa58dfde-f86e-46d0-9f50-1c6535707b04" providerId="AD" clId="Web-{FFF6B13E-AA89-D5A6-0EDB-0AC4D0A376F6}" dt="2024-10-20T15:53:38.060" v="459" actId="20577"/>
          <ac:spMkLst>
            <pc:docMk/>
            <pc:sldMk cId="717238366" sldId="264"/>
            <ac:spMk id="2" creationId="{303B90C1-8A5C-A5C9-534F-8FF4B6DA57F2}"/>
          </ac:spMkLst>
        </pc:spChg>
        <pc:spChg chg="mod">
          <ac:chgData name="Denis Dzaman (2404938)" userId="S::2404938@student.uwtsd.ac.uk::fa58dfde-f86e-46d0-9f50-1c6535707b04" providerId="AD" clId="Web-{FFF6B13E-AA89-D5A6-0EDB-0AC4D0A376F6}" dt="2024-10-20T16:24:43.038" v="1195" actId="14100"/>
          <ac:spMkLst>
            <pc:docMk/>
            <pc:sldMk cId="717238366" sldId="264"/>
            <ac:spMk id="3" creationId="{B14EF981-2CB8-E085-8ECA-75E8154C3352}"/>
          </ac:spMkLst>
        </pc:spChg>
      </pc:sldChg>
    </pc:docChg>
  </pc:docChgLst>
  <pc:docChgLst>
    <pc:chgData name="Denis Dzaman (2404938)" userId="S::2404938@student.uwtsd.ac.uk::fa58dfde-f86e-46d0-9f50-1c6535707b04" providerId="AD" clId="Web-{534B9E9C-9C5E-91B1-7F0E-A3DBA0F4F02F}"/>
    <pc:docChg chg="modSld">
      <pc:chgData name="Denis Dzaman (2404938)" userId="S::2404938@student.uwtsd.ac.uk::fa58dfde-f86e-46d0-9f50-1c6535707b04" providerId="AD" clId="Web-{534B9E9C-9C5E-91B1-7F0E-A3DBA0F4F02F}" dt="2024-11-09T00:10:53.879" v="201" actId="20577"/>
      <pc:docMkLst>
        <pc:docMk/>
      </pc:docMkLst>
      <pc:sldChg chg="modSp">
        <pc:chgData name="Denis Dzaman (2404938)" userId="S::2404938@student.uwtsd.ac.uk::fa58dfde-f86e-46d0-9f50-1c6535707b04" providerId="AD" clId="Web-{534B9E9C-9C5E-91B1-7F0E-A3DBA0F4F02F}" dt="2024-11-08T23:34:08.403" v="11" actId="20577"/>
        <pc:sldMkLst>
          <pc:docMk/>
          <pc:sldMk cId="128632686" sldId="256"/>
        </pc:sldMkLst>
        <pc:spChg chg="mod">
          <ac:chgData name="Denis Dzaman (2404938)" userId="S::2404938@student.uwtsd.ac.uk::fa58dfde-f86e-46d0-9f50-1c6535707b04" providerId="AD" clId="Web-{534B9E9C-9C5E-91B1-7F0E-A3DBA0F4F02F}" dt="2024-11-08T23:33:37.511" v="1" actId="20577"/>
          <ac:spMkLst>
            <pc:docMk/>
            <pc:sldMk cId="128632686" sldId="256"/>
            <ac:spMk id="2" creationId="{00000000-0000-0000-0000-000000000000}"/>
          </ac:spMkLst>
        </pc:spChg>
        <pc:spChg chg="mod">
          <ac:chgData name="Denis Dzaman (2404938)" userId="S::2404938@student.uwtsd.ac.uk::fa58dfde-f86e-46d0-9f50-1c6535707b04" providerId="AD" clId="Web-{534B9E9C-9C5E-91B1-7F0E-A3DBA0F4F02F}" dt="2024-11-08T23:34:08.403" v="11" actId="20577"/>
          <ac:spMkLst>
            <pc:docMk/>
            <pc:sldMk cId="128632686" sldId="256"/>
            <ac:spMk id="3" creationId="{00000000-0000-0000-0000-000000000000}"/>
          </ac:spMkLst>
        </pc:spChg>
      </pc:sldChg>
      <pc:sldChg chg="addSp modSp mod setBg">
        <pc:chgData name="Denis Dzaman (2404938)" userId="S::2404938@student.uwtsd.ac.uk::fa58dfde-f86e-46d0-9f50-1c6535707b04" providerId="AD" clId="Web-{534B9E9C-9C5E-91B1-7F0E-A3DBA0F4F02F}" dt="2024-11-09T00:01:35.216" v="110"/>
        <pc:sldMkLst>
          <pc:docMk/>
          <pc:sldMk cId="3044570364" sldId="257"/>
        </pc:sldMkLst>
        <pc:spChg chg="mod">
          <ac:chgData name="Denis Dzaman (2404938)" userId="S::2404938@student.uwtsd.ac.uk::fa58dfde-f86e-46d0-9f50-1c6535707b04" providerId="AD" clId="Web-{534B9E9C-9C5E-91B1-7F0E-A3DBA0F4F02F}" dt="2024-11-09T00:01:35.216" v="110"/>
          <ac:spMkLst>
            <pc:docMk/>
            <pc:sldMk cId="3044570364" sldId="257"/>
            <ac:spMk id="2" creationId="{295F7A85-5EE7-91A1-570F-02F4DB493D54}"/>
          </ac:spMkLst>
        </pc:spChg>
        <pc:spChg chg="mod">
          <ac:chgData name="Denis Dzaman (2404938)" userId="S::2404938@student.uwtsd.ac.uk::fa58dfde-f86e-46d0-9f50-1c6535707b04" providerId="AD" clId="Web-{534B9E9C-9C5E-91B1-7F0E-A3DBA0F4F02F}" dt="2024-11-09T00:01:35.216" v="110"/>
          <ac:spMkLst>
            <pc:docMk/>
            <pc:sldMk cId="3044570364" sldId="257"/>
            <ac:spMk id="3" creationId="{460EAB30-C5FB-8F83-56C5-47E6E2E15B48}"/>
          </ac:spMkLst>
        </pc:spChg>
        <pc:spChg chg="add">
          <ac:chgData name="Denis Dzaman (2404938)" userId="S::2404938@student.uwtsd.ac.uk::fa58dfde-f86e-46d0-9f50-1c6535707b04" providerId="AD" clId="Web-{534B9E9C-9C5E-91B1-7F0E-A3DBA0F4F02F}" dt="2024-11-09T00:01:35.216" v="110"/>
          <ac:spMkLst>
            <pc:docMk/>
            <pc:sldMk cId="3044570364" sldId="257"/>
            <ac:spMk id="9" creationId="{F2AF0D79-4A1A-4F27-B9F0-CF252C4AC91C}"/>
          </ac:spMkLst>
        </pc:spChg>
        <pc:picChg chg="add mod ord">
          <ac:chgData name="Denis Dzaman (2404938)" userId="S::2404938@student.uwtsd.ac.uk::fa58dfde-f86e-46d0-9f50-1c6535707b04" providerId="AD" clId="Web-{534B9E9C-9C5E-91B1-7F0E-A3DBA0F4F02F}" dt="2024-11-09T00:01:35.216" v="110"/>
          <ac:picMkLst>
            <pc:docMk/>
            <pc:sldMk cId="3044570364" sldId="257"/>
            <ac:picMk id="4" creationId="{0E2E2BC0-219E-F9AC-7A48-8397CAA7A78E}"/>
          </ac:picMkLst>
        </pc:picChg>
        <pc:cxnChg chg="add">
          <ac:chgData name="Denis Dzaman (2404938)" userId="S::2404938@student.uwtsd.ac.uk::fa58dfde-f86e-46d0-9f50-1c6535707b04" providerId="AD" clId="Web-{534B9E9C-9C5E-91B1-7F0E-A3DBA0F4F02F}" dt="2024-11-09T00:01:35.216" v="110"/>
          <ac:cxnSpMkLst>
            <pc:docMk/>
            <pc:sldMk cId="3044570364" sldId="257"/>
            <ac:cxnSpMk id="11" creationId="{8E83266B-97F8-4AB9-818F-3A70E8D8580D}"/>
          </ac:cxnSpMkLst>
        </pc:cxnChg>
      </pc:sldChg>
      <pc:sldChg chg="addSp modSp">
        <pc:chgData name="Denis Dzaman (2404938)" userId="S::2404938@student.uwtsd.ac.uk::fa58dfde-f86e-46d0-9f50-1c6535707b04" providerId="AD" clId="Web-{534B9E9C-9C5E-91B1-7F0E-A3DBA0F4F02F}" dt="2024-11-09T00:10:53.879" v="201" actId="20577"/>
        <pc:sldMkLst>
          <pc:docMk/>
          <pc:sldMk cId="3106137156" sldId="258"/>
        </pc:sldMkLst>
        <pc:spChg chg="mod">
          <ac:chgData name="Denis Dzaman (2404938)" userId="S::2404938@student.uwtsd.ac.uk::fa58dfde-f86e-46d0-9f50-1c6535707b04" providerId="AD" clId="Web-{534B9E9C-9C5E-91B1-7F0E-A3DBA0F4F02F}" dt="2024-11-09T00:08:37.874" v="136" actId="20577"/>
          <ac:spMkLst>
            <pc:docMk/>
            <pc:sldMk cId="3106137156" sldId="258"/>
            <ac:spMk id="2" creationId="{6EEB4606-4368-F6D0-4142-81122A6108E4}"/>
          </ac:spMkLst>
        </pc:spChg>
        <pc:spChg chg="mod">
          <ac:chgData name="Denis Dzaman (2404938)" userId="S::2404938@student.uwtsd.ac.uk::fa58dfde-f86e-46d0-9f50-1c6535707b04" providerId="AD" clId="Web-{534B9E9C-9C5E-91B1-7F0E-A3DBA0F4F02F}" dt="2024-11-09T00:08:10.451" v="126" actId="20577"/>
          <ac:spMkLst>
            <pc:docMk/>
            <pc:sldMk cId="3106137156" sldId="258"/>
            <ac:spMk id="3" creationId="{F9B0A4F7-BC0C-6630-9C60-A01326279328}"/>
          </ac:spMkLst>
        </pc:spChg>
        <pc:spChg chg="add mod">
          <ac:chgData name="Denis Dzaman (2404938)" userId="S::2404938@student.uwtsd.ac.uk::fa58dfde-f86e-46d0-9f50-1c6535707b04" providerId="AD" clId="Web-{534B9E9C-9C5E-91B1-7F0E-A3DBA0F4F02F}" dt="2024-11-09T00:10:53.879" v="201" actId="20577"/>
          <ac:spMkLst>
            <pc:docMk/>
            <pc:sldMk cId="3106137156" sldId="258"/>
            <ac:spMk id="4" creationId="{D8B27B7D-7764-1083-1779-D31D2EB8B4AF}"/>
          </ac:spMkLst>
        </pc:spChg>
      </pc:sldChg>
      <pc:sldChg chg="addSp modSp mod setBg">
        <pc:chgData name="Denis Dzaman (2404938)" userId="S::2404938@student.uwtsd.ac.uk::fa58dfde-f86e-46d0-9f50-1c6535707b04" providerId="AD" clId="Web-{534B9E9C-9C5E-91B1-7F0E-A3DBA0F4F02F}" dt="2024-11-09T00:04:27.395" v="116" actId="20577"/>
        <pc:sldMkLst>
          <pc:docMk/>
          <pc:sldMk cId="2515953928" sldId="259"/>
        </pc:sldMkLst>
        <pc:spChg chg="mod">
          <ac:chgData name="Denis Dzaman (2404938)" userId="S::2404938@student.uwtsd.ac.uk::fa58dfde-f86e-46d0-9f50-1c6535707b04" providerId="AD" clId="Web-{534B9E9C-9C5E-91B1-7F0E-A3DBA0F4F02F}" dt="2024-11-09T00:04:18.239" v="114"/>
          <ac:spMkLst>
            <pc:docMk/>
            <pc:sldMk cId="2515953928" sldId="259"/>
            <ac:spMk id="2" creationId="{97E04068-BD6E-1BB5-7BF0-46AAC0754E33}"/>
          </ac:spMkLst>
        </pc:spChg>
        <pc:spChg chg="mod ord">
          <ac:chgData name="Denis Dzaman (2404938)" userId="S::2404938@student.uwtsd.ac.uk::fa58dfde-f86e-46d0-9f50-1c6535707b04" providerId="AD" clId="Web-{534B9E9C-9C5E-91B1-7F0E-A3DBA0F4F02F}" dt="2024-11-09T00:04:27.395" v="116" actId="20577"/>
          <ac:spMkLst>
            <pc:docMk/>
            <pc:sldMk cId="2515953928" sldId="259"/>
            <ac:spMk id="3" creationId="{7C3CDAFB-2103-ADF3-5E6E-D2928F440BF4}"/>
          </ac:spMkLst>
        </pc:spChg>
        <pc:spChg chg="add">
          <ac:chgData name="Denis Dzaman (2404938)" userId="S::2404938@student.uwtsd.ac.uk::fa58dfde-f86e-46d0-9f50-1c6535707b04" providerId="AD" clId="Web-{534B9E9C-9C5E-91B1-7F0E-A3DBA0F4F02F}" dt="2024-11-09T00:04:18.239" v="114"/>
          <ac:spMkLst>
            <pc:docMk/>
            <pc:sldMk cId="2515953928" sldId="259"/>
            <ac:spMk id="9" creationId="{7C70BFDB-979D-4D01-8764-154458F98B93}"/>
          </ac:spMkLst>
        </pc:spChg>
        <pc:spChg chg="add">
          <ac:chgData name="Denis Dzaman (2404938)" userId="S::2404938@student.uwtsd.ac.uk::fa58dfde-f86e-46d0-9f50-1c6535707b04" providerId="AD" clId="Web-{534B9E9C-9C5E-91B1-7F0E-A3DBA0F4F02F}" dt="2024-11-09T00:04:18.239" v="114"/>
          <ac:spMkLst>
            <pc:docMk/>
            <pc:sldMk cId="2515953928" sldId="259"/>
            <ac:spMk id="11" creationId="{45FCB5B7-E85D-4C9D-AE9B-2B04C20D7C33}"/>
          </ac:spMkLst>
        </pc:spChg>
        <pc:spChg chg="add">
          <ac:chgData name="Denis Dzaman (2404938)" userId="S::2404938@student.uwtsd.ac.uk::fa58dfde-f86e-46d0-9f50-1c6535707b04" providerId="AD" clId="Web-{534B9E9C-9C5E-91B1-7F0E-A3DBA0F4F02F}" dt="2024-11-09T00:04:18.239" v="114"/>
          <ac:spMkLst>
            <pc:docMk/>
            <pc:sldMk cId="2515953928" sldId="259"/>
            <ac:spMk id="17" creationId="{66DEDBC9-7E02-4AC1-84C0-28900C560B7D}"/>
          </ac:spMkLst>
        </pc:spChg>
        <pc:grpChg chg="add">
          <ac:chgData name="Denis Dzaman (2404938)" userId="S::2404938@student.uwtsd.ac.uk::fa58dfde-f86e-46d0-9f50-1c6535707b04" providerId="AD" clId="Web-{534B9E9C-9C5E-91B1-7F0E-A3DBA0F4F02F}" dt="2024-11-09T00:04:18.239" v="114"/>
          <ac:grpSpMkLst>
            <pc:docMk/>
            <pc:sldMk cId="2515953928" sldId="259"/>
            <ac:grpSpMk id="13" creationId="{4C48EA7D-6DFA-4BAB-B557-0D500356BE3D}"/>
          </ac:grpSpMkLst>
        </pc:grpChg>
        <pc:picChg chg="add mod">
          <ac:chgData name="Denis Dzaman (2404938)" userId="S::2404938@student.uwtsd.ac.uk::fa58dfde-f86e-46d0-9f50-1c6535707b04" providerId="AD" clId="Web-{534B9E9C-9C5E-91B1-7F0E-A3DBA0F4F02F}" dt="2024-11-09T00:04:18.239" v="114"/>
          <ac:picMkLst>
            <pc:docMk/>
            <pc:sldMk cId="2515953928" sldId="259"/>
            <ac:picMk id="4" creationId="{D147E114-7F7B-EF65-1A45-71FB752D5344}"/>
          </ac:picMkLst>
        </pc:picChg>
        <pc:picChg chg="add">
          <ac:chgData name="Denis Dzaman (2404938)" userId="S::2404938@student.uwtsd.ac.uk::fa58dfde-f86e-46d0-9f50-1c6535707b04" providerId="AD" clId="Web-{534B9E9C-9C5E-91B1-7F0E-A3DBA0F4F02F}" dt="2024-11-09T00:04:18.239" v="114"/>
          <ac:picMkLst>
            <pc:docMk/>
            <pc:sldMk cId="2515953928" sldId="259"/>
            <ac:picMk id="21" creationId="{BAC44D98-B853-4420-8ED4-E3792706D41A}"/>
          </ac:picMkLst>
        </pc:picChg>
        <pc:cxnChg chg="add">
          <ac:chgData name="Denis Dzaman (2404938)" userId="S::2404938@student.uwtsd.ac.uk::fa58dfde-f86e-46d0-9f50-1c6535707b04" providerId="AD" clId="Web-{534B9E9C-9C5E-91B1-7F0E-A3DBA0F4F02F}" dt="2024-11-09T00:04:18.239" v="114"/>
          <ac:cxnSpMkLst>
            <pc:docMk/>
            <pc:sldMk cId="2515953928" sldId="259"/>
            <ac:cxnSpMk id="19" creationId="{5D8167BA-4647-4588-9EF8-AFA0496DC82C}"/>
          </ac:cxnSpMkLst>
        </pc:cxnChg>
        <pc:cxnChg chg="add">
          <ac:chgData name="Denis Dzaman (2404938)" userId="S::2404938@student.uwtsd.ac.uk::fa58dfde-f86e-46d0-9f50-1c6535707b04" providerId="AD" clId="Web-{534B9E9C-9C5E-91B1-7F0E-A3DBA0F4F02F}" dt="2024-11-09T00:04:18.239" v="114"/>
          <ac:cxnSpMkLst>
            <pc:docMk/>
            <pc:sldMk cId="2515953928" sldId="259"/>
            <ac:cxnSpMk id="23" creationId="{46625410-A0A9-42B8-96F9-540C7C42CBED}"/>
          </ac:cxnSpMkLst>
        </pc:cxnChg>
      </pc:sldChg>
      <pc:sldChg chg="addSp modSp mod setBg setClrOvrMap">
        <pc:chgData name="Denis Dzaman (2404938)" userId="S::2404938@student.uwtsd.ac.uk::fa58dfde-f86e-46d0-9f50-1c6535707b04" providerId="AD" clId="Web-{534B9E9C-9C5E-91B1-7F0E-A3DBA0F4F02F}" dt="2024-11-09T00:02:51.142" v="112"/>
        <pc:sldMkLst>
          <pc:docMk/>
          <pc:sldMk cId="3240930793" sldId="260"/>
        </pc:sldMkLst>
        <pc:spChg chg="mod">
          <ac:chgData name="Denis Dzaman (2404938)" userId="S::2404938@student.uwtsd.ac.uk::fa58dfde-f86e-46d0-9f50-1c6535707b04" providerId="AD" clId="Web-{534B9E9C-9C5E-91B1-7F0E-A3DBA0F4F02F}" dt="2024-11-09T00:02:51.142" v="112"/>
          <ac:spMkLst>
            <pc:docMk/>
            <pc:sldMk cId="3240930793" sldId="260"/>
            <ac:spMk id="2" creationId="{7C7B848B-5252-C5B1-7078-DFD52FC09D37}"/>
          </ac:spMkLst>
        </pc:spChg>
        <pc:spChg chg="mod">
          <ac:chgData name="Denis Dzaman (2404938)" userId="S::2404938@student.uwtsd.ac.uk::fa58dfde-f86e-46d0-9f50-1c6535707b04" providerId="AD" clId="Web-{534B9E9C-9C5E-91B1-7F0E-A3DBA0F4F02F}" dt="2024-11-09T00:02:51.142" v="112"/>
          <ac:spMkLst>
            <pc:docMk/>
            <pc:sldMk cId="3240930793" sldId="260"/>
            <ac:spMk id="3" creationId="{E76CB707-AE01-29A4-06CF-CEC2DDED1CED}"/>
          </ac:spMkLst>
        </pc:spChg>
        <pc:spChg chg="add">
          <ac:chgData name="Denis Dzaman (2404938)" userId="S::2404938@student.uwtsd.ac.uk::fa58dfde-f86e-46d0-9f50-1c6535707b04" providerId="AD" clId="Web-{534B9E9C-9C5E-91B1-7F0E-A3DBA0F4F02F}" dt="2024-11-09T00:02:51.142" v="112"/>
          <ac:spMkLst>
            <pc:docMk/>
            <pc:sldMk cId="3240930793" sldId="260"/>
            <ac:spMk id="9" creationId="{C6870151-9189-4C3A-8379-EF3D95827A0A}"/>
          </ac:spMkLst>
        </pc:spChg>
        <pc:spChg chg="add">
          <ac:chgData name="Denis Dzaman (2404938)" userId="S::2404938@student.uwtsd.ac.uk::fa58dfde-f86e-46d0-9f50-1c6535707b04" providerId="AD" clId="Web-{534B9E9C-9C5E-91B1-7F0E-A3DBA0F4F02F}" dt="2024-11-09T00:02:51.142" v="112"/>
          <ac:spMkLst>
            <pc:docMk/>
            <pc:sldMk cId="3240930793" sldId="260"/>
            <ac:spMk id="11" creationId="{123EA69C-102A-4DD0-9547-05DCD271D159}"/>
          </ac:spMkLst>
        </pc:spChg>
        <pc:spChg chg="add">
          <ac:chgData name="Denis Dzaman (2404938)" userId="S::2404938@student.uwtsd.ac.uk::fa58dfde-f86e-46d0-9f50-1c6535707b04" providerId="AD" clId="Web-{534B9E9C-9C5E-91B1-7F0E-A3DBA0F4F02F}" dt="2024-11-09T00:02:51.142" v="112"/>
          <ac:spMkLst>
            <pc:docMk/>
            <pc:sldMk cId="3240930793" sldId="260"/>
            <ac:spMk id="13" creationId="{6A862265-5CA3-4C40-8582-7534C3B03C2A}"/>
          </ac:spMkLst>
        </pc:spChg>
        <pc:spChg chg="add">
          <ac:chgData name="Denis Dzaman (2404938)" userId="S::2404938@student.uwtsd.ac.uk::fa58dfde-f86e-46d0-9f50-1c6535707b04" providerId="AD" clId="Web-{534B9E9C-9C5E-91B1-7F0E-A3DBA0F4F02F}" dt="2024-11-09T00:02:51.142" v="112"/>
          <ac:spMkLst>
            <pc:docMk/>
            <pc:sldMk cId="3240930793" sldId="260"/>
            <ac:spMk id="15" creationId="{600EF80B-0391-4082-9AF5-F15B091B4CE9}"/>
          </ac:spMkLst>
        </pc:spChg>
        <pc:spChg chg="add">
          <ac:chgData name="Denis Dzaman (2404938)" userId="S::2404938@student.uwtsd.ac.uk::fa58dfde-f86e-46d0-9f50-1c6535707b04" providerId="AD" clId="Web-{534B9E9C-9C5E-91B1-7F0E-A3DBA0F4F02F}" dt="2024-11-09T00:02:51.142" v="112"/>
          <ac:spMkLst>
            <pc:docMk/>
            <pc:sldMk cId="3240930793" sldId="260"/>
            <ac:spMk id="19" creationId="{3FBF03E8-C602-4192-9C52-F84B29FDCC88}"/>
          </ac:spMkLst>
        </pc:spChg>
        <pc:picChg chg="add mod ord">
          <ac:chgData name="Denis Dzaman (2404938)" userId="S::2404938@student.uwtsd.ac.uk::fa58dfde-f86e-46d0-9f50-1c6535707b04" providerId="AD" clId="Web-{534B9E9C-9C5E-91B1-7F0E-A3DBA0F4F02F}" dt="2024-11-09T00:02:51.142" v="112"/>
          <ac:picMkLst>
            <pc:docMk/>
            <pc:sldMk cId="3240930793" sldId="260"/>
            <ac:picMk id="4" creationId="{2138667F-5C6E-6D38-AF99-0318C625FCE5}"/>
          </ac:picMkLst>
        </pc:picChg>
        <pc:cxnChg chg="add">
          <ac:chgData name="Denis Dzaman (2404938)" userId="S::2404938@student.uwtsd.ac.uk::fa58dfde-f86e-46d0-9f50-1c6535707b04" providerId="AD" clId="Web-{534B9E9C-9C5E-91B1-7F0E-A3DBA0F4F02F}" dt="2024-11-09T00:02:51.142" v="112"/>
          <ac:cxnSpMkLst>
            <pc:docMk/>
            <pc:sldMk cId="3240930793" sldId="260"/>
            <ac:cxnSpMk id="17" creationId="{D33AC32D-5F44-45F7-A0BD-7C11A86BED57}"/>
          </ac:cxnSpMkLst>
        </pc:cxnChg>
      </pc:sldChg>
      <pc:sldChg chg="modSp">
        <pc:chgData name="Denis Dzaman (2404938)" userId="S::2404938@student.uwtsd.ac.uk::fa58dfde-f86e-46d0-9f50-1c6535707b04" providerId="AD" clId="Web-{534B9E9C-9C5E-91B1-7F0E-A3DBA0F4F02F}" dt="2024-11-09T00:08:23.576" v="129" actId="20577"/>
        <pc:sldMkLst>
          <pc:docMk/>
          <pc:sldMk cId="2200378095" sldId="261"/>
        </pc:sldMkLst>
        <pc:spChg chg="mod">
          <ac:chgData name="Denis Dzaman (2404938)" userId="S::2404938@student.uwtsd.ac.uk::fa58dfde-f86e-46d0-9f50-1c6535707b04" providerId="AD" clId="Web-{534B9E9C-9C5E-91B1-7F0E-A3DBA0F4F02F}" dt="2024-11-09T00:08:23.576" v="129" actId="20577"/>
          <ac:spMkLst>
            <pc:docMk/>
            <pc:sldMk cId="2200378095" sldId="261"/>
            <ac:spMk id="3" creationId="{4728D6EE-5AC1-9B65-B043-F1C7A918B379}"/>
          </ac:spMkLst>
        </pc:spChg>
      </pc:sldChg>
      <pc:sldChg chg="addSp delSp modSp mod setBg">
        <pc:chgData name="Denis Dzaman (2404938)" userId="S::2404938@student.uwtsd.ac.uk::fa58dfde-f86e-46d0-9f50-1c6535707b04" providerId="AD" clId="Web-{534B9E9C-9C5E-91B1-7F0E-A3DBA0F4F02F}" dt="2024-11-09T00:07:45.341" v="125" actId="20577"/>
        <pc:sldMkLst>
          <pc:docMk/>
          <pc:sldMk cId="3798859685" sldId="262"/>
        </pc:sldMkLst>
        <pc:spChg chg="mod ord">
          <ac:chgData name="Denis Dzaman (2404938)" userId="S::2404938@student.uwtsd.ac.uk::fa58dfde-f86e-46d0-9f50-1c6535707b04" providerId="AD" clId="Web-{534B9E9C-9C5E-91B1-7F0E-A3DBA0F4F02F}" dt="2024-11-09T00:07:45.341" v="125" actId="20577"/>
          <ac:spMkLst>
            <pc:docMk/>
            <pc:sldMk cId="3798859685" sldId="262"/>
            <ac:spMk id="2" creationId="{43879A49-B78A-0A09-A841-C413C7CB2718}"/>
          </ac:spMkLst>
        </pc:spChg>
        <pc:spChg chg="del">
          <ac:chgData name="Denis Dzaman (2404938)" userId="S::2404938@student.uwtsd.ac.uk::fa58dfde-f86e-46d0-9f50-1c6535707b04" providerId="AD" clId="Web-{534B9E9C-9C5E-91B1-7F0E-A3DBA0F4F02F}" dt="2024-11-09T00:07:20.355" v="123"/>
          <ac:spMkLst>
            <pc:docMk/>
            <pc:sldMk cId="3798859685" sldId="262"/>
            <ac:spMk id="3" creationId="{7B58A394-074F-FB71-3916-A0A8E5DEE9C2}"/>
          </ac:spMkLst>
        </pc:spChg>
        <pc:spChg chg="add">
          <ac:chgData name="Denis Dzaman (2404938)" userId="S::2404938@student.uwtsd.ac.uk::fa58dfde-f86e-46d0-9f50-1c6535707b04" providerId="AD" clId="Web-{534B9E9C-9C5E-91B1-7F0E-A3DBA0F4F02F}" dt="2024-11-09T00:07:33.996" v="124"/>
          <ac:spMkLst>
            <pc:docMk/>
            <pc:sldMk cId="3798859685" sldId="262"/>
            <ac:spMk id="8" creationId="{AADE4999-0B33-73FF-6769-B30CA255A8D8}"/>
          </ac:spMkLst>
        </pc:spChg>
        <pc:spChg chg="add">
          <ac:chgData name="Denis Dzaman (2404938)" userId="S::2404938@student.uwtsd.ac.uk::fa58dfde-f86e-46d0-9f50-1c6535707b04" providerId="AD" clId="Web-{534B9E9C-9C5E-91B1-7F0E-A3DBA0F4F02F}" dt="2024-11-09T00:07:33.996" v="124"/>
          <ac:spMkLst>
            <pc:docMk/>
            <pc:sldMk cId="3798859685" sldId="262"/>
            <ac:spMk id="11" creationId="{368B8211-0B9F-4516-8771-3316E00DB965}"/>
          </ac:spMkLst>
        </pc:spChg>
        <pc:picChg chg="add mod ord">
          <ac:chgData name="Denis Dzaman (2404938)" userId="S::2404938@student.uwtsd.ac.uk::fa58dfde-f86e-46d0-9f50-1c6535707b04" providerId="AD" clId="Web-{534B9E9C-9C5E-91B1-7F0E-A3DBA0F4F02F}" dt="2024-11-09T00:07:33.996" v="124"/>
          <ac:picMkLst>
            <pc:docMk/>
            <pc:sldMk cId="3798859685" sldId="262"/>
            <ac:picMk id="4" creationId="{E6BE3B4C-618C-E4ED-110F-0A4CDE14D315}"/>
          </ac:picMkLst>
        </pc:picChg>
        <pc:cxnChg chg="add">
          <ac:chgData name="Denis Dzaman (2404938)" userId="S::2404938@student.uwtsd.ac.uk::fa58dfde-f86e-46d0-9f50-1c6535707b04" providerId="AD" clId="Web-{534B9E9C-9C5E-91B1-7F0E-A3DBA0F4F02F}" dt="2024-11-09T00:07:33.996" v="124"/>
          <ac:cxnSpMkLst>
            <pc:docMk/>
            <pc:sldMk cId="3798859685" sldId="262"/>
            <ac:cxnSpMk id="13" creationId="{B7582E73-8B46-4A0E-944E-58357C80883F}"/>
          </ac:cxnSpMkLst>
        </pc:cxnChg>
      </pc:sldChg>
      <pc:sldChg chg="addSp delSp modSp mod setBg setClrOvrMap">
        <pc:chgData name="Denis Dzaman (2404938)" userId="S::2404938@student.uwtsd.ac.uk::fa58dfde-f86e-46d0-9f50-1c6535707b04" providerId="AD" clId="Web-{534B9E9C-9C5E-91B1-7F0E-A3DBA0F4F02F}" dt="2024-11-09T00:05:13.288" v="120"/>
        <pc:sldMkLst>
          <pc:docMk/>
          <pc:sldMk cId="1335080870" sldId="263"/>
        </pc:sldMkLst>
        <pc:spChg chg="mod ord">
          <ac:chgData name="Denis Dzaman (2404938)" userId="S::2404938@student.uwtsd.ac.uk::fa58dfde-f86e-46d0-9f50-1c6535707b04" providerId="AD" clId="Web-{534B9E9C-9C5E-91B1-7F0E-A3DBA0F4F02F}" dt="2024-11-09T00:05:13.288" v="120"/>
          <ac:spMkLst>
            <pc:docMk/>
            <pc:sldMk cId="1335080870" sldId="263"/>
            <ac:spMk id="2" creationId="{6243D840-8A7F-15C1-D46F-2E78F86F8D66}"/>
          </ac:spMkLst>
        </pc:spChg>
        <pc:spChg chg="del mod">
          <ac:chgData name="Denis Dzaman (2404938)" userId="S::2404938@student.uwtsd.ac.uk::fa58dfde-f86e-46d0-9f50-1c6535707b04" providerId="AD" clId="Web-{534B9E9C-9C5E-91B1-7F0E-A3DBA0F4F02F}" dt="2024-11-09T00:05:00.225" v="117"/>
          <ac:spMkLst>
            <pc:docMk/>
            <pc:sldMk cId="1335080870" sldId="263"/>
            <ac:spMk id="3" creationId="{841D4848-82D6-556D-7DF2-41D21D59C3BA}"/>
          </ac:spMkLst>
        </pc:spChg>
        <pc:spChg chg="add">
          <ac:chgData name="Denis Dzaman (2404938)" userId="S::2404938@student.uwtsd.ac.uk::fa58dfde-f86e-46d0-9f50-1c6535707b04" providerId="AD" clId="Web-{534B9E9C-9C5E-91B1-7F0E-A3DBA0F4F02F}" dt="2024-11-09T00:05:13.288" v="120"/>
          <ac:spMkLst>
            <pc:docMk/>
            <pc:sldMk cId="1335080870" sldId="263"/>
            <ac:spMk id="8" creationId="{87899431-BC1C-C21A-D7B3-C4CD9840875D}"/>
          </ac:spMkLst>
        </pc:spChg>
        <pc:spChg chg="add del">
          <ac:chgData name="Denis Dzaman (2404938)" userId="S::2404938@student.uwtsd.ac.uk::fa58dfde-f86e-46d0-9f50-1c6535707b04" providerId="AD" clId="Web-{534B9E9C-9C5E-91B1-7F0E-A3DBA0F4F02F}" dt="2024-11-09T00:05:13.272" v="119"/>
          <ac:spMkLst>
            <pc:docMk/>
            <pc:sldMk cId="1335080870" sldId="263"/>
            <ac:spMk id="9" creationId="{1CE580D1-F917-4567-AFB4-99AA9B52ADF0}"/>
          </ac:spMkLst>
        </pc:spChg>
        <pc:spChg chg="add del">
          <ac:chgData name="Denis Dzaman (2404938)" userId="S::2404938@student.uwtsd.ac.uk::fa58dfde-f86e-46d0-9f50-1c6535707b04" providerId="AD" clId="Web-{534B9E9C-9C5E-91B1-7F0E-A3DBA0F4F02F}" dt="2024-11-09T00:05:13.272" v="119"/>
          <ac:spMkLst>
            <pc:docMk/>
            <pc:sldMk cId="1335080870" sldId="263"/>
            <ac:spMk id="17" creationId="{65513E21-21B0-48DB-8CF1-35E43B33A477}"/>
          </ac:spMkLst>
        </pc:spChg>
        <pc:spChg chg="add">
          <ac:chgData name="Denis Dzaman (2404938)" userId="S::2404938@student.uwtsd.ac.uk::fa58dfde-f86e-46d0-9f50-1c6535707b04" providerId="AD" clId="Web-{534B9E9C-9C5E-91B1-7F0E-A3DBA0F4F02F}" dt="2024-11-09T00:05:13.288" v="120"/>
          <ac:spMkLst>
            <pc:docMk/>
            <pc:sldMk cId="1335080870" sldId="263"/>
            <ac:spMk id="21" creationId="{F2AF0D79-4A1A-4F27-B9F0-CF252C4AC91C}"/>
          </ac:spMkLst>
        </pc:spChg>
        <pc:picChg chg="add mod ord">
          <ac:chgData name="Denis Dzaman (2404938)" userId="S::2404938@student.uwtsd.ac.uk::fa58dfde-f86e-46d0-9f50-1c6535707b04" providerId="AD" clId="Web-{534B9E9C-9C5E-91B1-7F0E-A3DBA0F4F02F}" dt="2024-11-09T00:05:13.288" v="120"/>
          <ac:picMkLst>
            <pc:docMk/>
            <pc:sldMk cId="1335080870" sldId="263"/>
            <ac:picMk id="4" creationId="{3A3A88E2-3D1E-1CD6-30EC-610FE4355491}"/>
          </ac:picMkLst>
        </pc:picChg>
        <pc:picChg chg="add del">
          <ac:chgData name="Denis Dzaman (2404938)" userId="S::2404938@student.uwtsd.ac.uk::fa58dfde-f86e-46d0-9f50-1c6535707b04" providerId="AD" clId="Web-{534B9E9C-9C5E-91B1-7F0E-A3DBA0F4F02F}" dt="2024-11-09T00:05:13.272" v="119"/>
          <ac:picMkLst>
            <pc:docMk/>
            <pc:sldMk cId="1335080870" sldId="263"/>
            <ac:picMk id="11" creationId="{1F5620B8-A2D8-4568-B566-F0453A0D9167}"/>
          </ac:picMkLst>
        </pc:picChg>
        <pc:cxnChg chg="add del">
          <ac:chgData name="Denis Dzaman (2404938)" userId="S::2404938@student.uwtsd.ac.uk::fa58dfde-f86e-46d0-9f50-1c6535707b04" providerId="AD" clId="Web-{534B9E9C-9C5E-91B1-7F0E-A3DBA0F4F02F}" dt="2024-11-09T00:05:13.272" v="119"/>
          <ac:cxnSpMkLst>
            <pc:docMk/>
            <pc:sldMk cId="1335080870" sldId="263"/>
            <ac:cxnSpMk id="13" creationId="{1C7D2BA4-4B7A-4596-8BCC-5CF715423894}"/>
          </ac:cxnSpMkLst>
        </pc:cxnChg>
        <pc:cxnChg chg="add del">
          <ac:chgData name="Denis Dzaman (2404938)" userId="S::2404938@student.uwtsd.ac.uk::fa58dfde-f86e-46d0-9f50-1c6535707b04" providerId="AD" clId="Web-{534B9E9C-9C5E-91B1-7F0E-A3DBA0F4F02F}" dt="2024-11-09T00:05:13.272" v="119"/>
          <ac:cxnSpMkLst>
            <pc:docMk/>
            <pc:sldMk cId="1335080870" sldId="263"/>
            <ac:cxnSpMk id="15" creationId="{4977F1E1-2B6F-4BB6-899F-67D8764D83C5}"/>
          </ac:cxnSpMkLst>
        </pc:cxnChg>
        <pc:cxnChg chg="add del">
          <ac:chgData name="Denis Dzaman (2404938)" userId="S::2404938@student.uwtsd.ac.uk::fa58dfde-f86e-46d0-9f50-1c6535707b04" providerId="AD" clId="Web-{534B9E9C-9C5E-91B1-7F0E-A3DBA0F4F02F}" dt="2024-11-09T00:05:13.272" v="119"/>
          <ac:cxnSpMkLst>
            <pc:docMk/>
            <pc:sldMk cId="1335080870" sldId="263"/>
            <ac:cxnSpMk id="19" creationId="{580B8A35-DEA7-4D43-9DF8-90B4681D0FAD}"/>
          </ac:cxnSpMkLst>
        </pc:cxnChg>
        <pc:cxnChg chg="add">
          <ac:chgData name="Denis Dzaman (2404938)" userId="S::2404938@student.uwtsd.ac.uk::fa58dfde-f86e-46d0-9f50-1c6535707b04" providerId="AD" clId="Web-{534B9E9C-9C5E-91B1-7F0E-A3DBA0F4F02F}" dt="2024-11-09T00:05:13.288" v="120"/>
          <ac:cxnSpMkLst>
            <pc:docMk/>
            <pc:sldMk cId="1335080870" sldId="263"/>
            <ac:cxnSpMk id="22" creationId="{8E83266B-97F8-4AB9-818F-3A70E8D8580D}"/>
          </ac:cxnSpMkLst>
        </pc:cxnChg>
      </pc:sldChg>
      <pc:sldChg chg="addSp delSp modSp mod setBg">
        <pc:chgData name="Denis Dzaman (2404938)" userId="S::2404938@student.uwtsd.ac.uk::fa58dfde-f86e-46d0-9f50-1c6535707b04" providerId="AD" clId="Web-{534B9E9C-9C5E-91B1-7F0E-A3DBA0F4F02F}" dt="2024-11-09T00:06:20.915" v="122"/>
        <pc:sldMkLst>
          <pc:docMk/>
          <pc:sldMk cId="717238366" sldId="264"/>
        </pc:sldMkLst>
        <pc:spChg chg="mod ord">
          <ac:chgData name="Denis Dzaman (2404938)" userId="S::2404938@student.uwtsd.ac.uk::fa58dfde-f86e-46d0-9f50-1c6535707b04" providerId="AD" clId="Web-{534B9E9C-9C5E-91B1-7F0E-A3DBA0F4F02F}" dt="2024-11-09T00:06:20.915" v="122"/>
          <ac:spMkLst>
            <pc:docMk/>
            <pc:sldMk cId="717238366" sldId="264"/>
            <ac:spMk id="2" creationId="{303B90C1-8A5C-A5C9-534F-8FF4B6DA57F2}"/>
          </ac:spMkLst>
        </pc:spChg>
        <pc:spChg chg="del mod">
          <ac:chgData name="Denis Dzaman (2404938)" userId="S::2404938@student.uwtsd.ac.uk::fa58dfde-f86e-46d0-9f50-1c6535707b04" providerId="AD" clId="Web-{534B9E9C-9C5E-91B1-7F0E-A3DBA0F4F02F}" dt="2024-11-09T00:06:05.540" v="121"/>
          <ac:spMkLst>
            <pc:docMk/>
            <pc:sldMk cId="717238366" sldId="264"/>
            <ac:spMk id="3" creationId="{B14EF981-2CB8-E085-8ECA-75E8154C3352}"/>
          </ac:spMkLst>
        </pc:spChg>
        <pc:spChg chg="add">
          <ac:chgData name="Denis Dzaman (2404938)" userId="S::2404938@student.uwtsd.ac.uk::fa58dfde-f86e-46d0-9f50-1c6535707b04" providerId="AD" clId="Web-{534B9E9C-9C5E-91B1-7F0E-A3DBA0F4F02F}" dt="2024-11-09T00:06:20.915" v="122"/>
          <ac:spMkLst>
            <pc:docMk/>
            <pc:sldMk cId="717238366" sldId="264"/>
            <ac:spMk id="9" creationId="{1CE580D1-F917-4567-AFB4-99AA9B52ADF0}"/>
          </ac:spMkLst>
        </pc:spChg>
        <pc:spChg chg="add">
          <ac:chgData name="Denis Dzaman (2404938)" userId="S::2404938@student.uwtsd.ac.uk::fa58dfde-f86e-46d0-9f50-1c6535707b04" providerId="AD" clId="Web-{534B9E9C-9C5E-91B1-7F0E-A3DBA0F4F02F}" dt="2024-11-09T00:06:20.915" v="122"/>
          <ac:spMkLst>
            <pc:docMk/>
            <pc:sldMk cId="717238366" sldId="264"/>
            <ac:spMk id="17" creationId="{19E9CB2B-7C9D-4B98-AD54-C7DE19B7B12D}"/>
          </ac:spMkLst>
        </pc:spChg>
        <pc:spChg chg="add">
          <ac:chgData name="Denis Dzaman (2404938)" userId="S::2404938@student.uwtsd.ac.uk::fa58dfde-f86e-46d0-9f50-1c6535707b04" providerId="AD" clId="Web-{534B9E9C-9C5E-91B1-7F0E-A3DBA0F4F02F}" dt="2024-11-09T00:06:20.915" v="122"/>
          <ac:spMkLst>
            <pc:docMk/>
            <pc:sldMk cId="717238366" sldId="264"/>
            <ac:spMk id="23" creationId="{B371F200-D1FD-4B04-AD59-0B916F679D84}"/>
          </ac:spMkLst>
        </pc:spChg>
        <pc:grpChg chg="add">
          <ac:chgData name="Denis Dzaman (2404938)" userId="S::2404938@student.uwtsd.ac.uk::fa58dfde-f86e-46d0-9f50-1c6535707b04" providerId="AD" clId="Web-{534B9E9C-9C5E-91B1-7F0E-A3DBA0F4F02F}" dt="2024-11-09T00:06:20.915" v="122"/>
          <ac:grpSpMkLst>
            <pc:docMk/>
            <pc:sldMk cId="717238366" sldId="264"/>
            <ac:grpSpMk id="19" creationId="{8349A827-399B-4A6D-926F-6D0F2FB8FD81}"/>
          </ac:grpSpMkLst>
        </pc:grpChg>
        <pc:picChg chg="add mod ord">
          <ac:chgData name="Denis Dzaman (2404938)" userId="S::2404938@student.uwtsd.ac.uk::fa58dfde-f86e-46d0-9f50-1c6535707b04" providerId="AD" clId="Web-{534B9E9C-9C5E-91B1-7F0E-A3DBA0F4F02F}" dt="2024-11-09T00:06:20.915" v="122"/>
          <ac:picMkLst>
            <pc:docMk/>
            <pc:sldMk cId="717238366" sldId="264"/>
            <ac:picMk id="4" creationId="{08B6FE1E-7792-7873-7807-FC4D7917E1A3}"/>
          </ac:picMkLst>
        </pc:picChg>
        <pc:picChg chg="add">
          <ac:chgData name="Denis Dzaman (2404938)" userId="S::2404938@student.uwtsd.ac.uk::fa58dfde-f86e-46d0-9f50-1c6535707b04" providerId="AD" clId="Web-{534B9E9C-9C5E-91B1-7F0E-A3DBA0F4F02F}" dt="2024-11-09T00:06:20.915" v="122"/>
          <ac:picMkLst>
            <pc:docMk/>
            <pc:sldMk cId="717238366" sldId="264"/>
            <ac:picMk id="11" creationId="{1F5620B8-A2D8-4568-B566-F0453A0D9167}"/>
          </ac:picMkLst>
        </pc:picChg>
        <pc:cxnChg chg="add">
          <ac:chgData name="Denis Dzaman (2404938)" userId="S::2404938@student.uwtsd.ac.uk::fa58dfde-f86e-46d0-9f50-1c6535707b04" providerId="AD" clId="Web-{534B9E9C-9C5E-91B1-7F0E-A3DBA0F4F02F}" dt="2024-11-09T00:06:20.915" v="122"/>
          <ac:cxnSpMkLst>
            <pc:docMk/>
            <pc:sldMk cId="717238366" sldId="264"/>
            <ac:cxnSpMk id="13" creationId="{1C7D2BA4-4B7A-4596-8BCC-5CF715423894}"/>
          </ac:cxnSpMkLst>
        </pc:cxnChg>
        <pc:cxnChg chg="add">
          <ac:chgData name="Denis Dzaman (2404938)" userId="S::2404938@student.uwtsd.ac.uk::fa58dfde-f86e-46d0-9f50-1c6535707b04" providerId="AD" clId="Web-{534B9E9C-9C5E-91B1-7F0E-A3DBA0F4F02F}" dt="2024-11-09T00:06:20.915" v="122"/>
          <ac:cxnSpMkLst>
            <pc:docMk/>
            <pc:sldMk cId="717238366" sldId="264"/>
            <ac:cxnSpMk id="15" creationId="{4977F1E1-2B6F-4BB6-899F-67D8764D83C5}"/>
          </ac:cxnSpMkLst>
        </pc:cxnChg>
        <pc:cxnChg chg="add">
          <ac:chgData name="Denis Dzaman (2404938)" userId="S::2404938@student.uwtsd.ac.uk::fa58dfde-f86e-46d0-9f50-1c6535707b04" providerId="AD" clId="Web-{534B9E9C-9C5E-91B1-7F0E-A3DBA0F4F02F}" dt="2024-11-09T00:06:20.915" v="122"/>
          <ac:cxnSpMkLst>
            <pc:docMk/>
            <pc:sldMk cId="717238366" sldId="264"/>
            <ac:cxnSpMk id="25" creationId="{65A72820-B696-4EB4-A62D-3F1E2E3EC4C3}"/>
          </ac:cxnSpMkLst>
        </pc:cxnChg>
      </pc:sldChg>
    </pc:docChg>
  </pc:docChgLst>
  <pc:docChgLst>
    <pc:chgData name="Denis Dzaman (2404938)" userId="S::2404938@student.uwtsd.ac.uk::fa58dfde-f86e-46d0-9f50-1c6535707b04" providerId="AD" clId="Web-{3A355B5B-1BF8-F36C-6740-79FAA379A70D}"/>
    <pc:docChg chg="modSld">
      <pc:chgData name="Denis Dzaman (2404938)" userId="S::2404938@student.uwtsd.ac.uk::fa58dfde-f86e-46d0-9f50-1c6535707b04" providerId="AD" clId="Web-{3A355B5B-1BF8-F36C-6740-79FAA379A70D}" dt="2024-11-11T15:39:22.155" v="582" actId="20577"/>
      <pc:docMkLst>
        <pc:docMk/>
      </pc:docMkLst>
      <pc:sldChg chg="modSp">
        <pc:chgData name="Denis Dzaman (2404938)" userId="S::2404938@student.uwtsd.ac.uk::fa58dfde-f86e-46d0-9f50-1c6535707b04" providerId="AD" clId="Web-{3A355B5B-1BF8-F36C-6740-79FAA379A70D}" dt="2024-11-11T15:33:52.786" v="454" actId="20577"/>
        <pc:sldMkLst>
          <pc:docMk/>
          <pc:sldMk cId="3044570364" sldId="257"/>
        </pc:sldMkLst>
        <pc:spChg chg="mod">
          <ac:chgData name="Denis Dzaman (2404938)" userId="S::2404938@student.uwtsd.ac.uk::fa58dfde-f86e-46d0-9f50-1c6535707b04" providerId="AD" clId="Web-{3A355B5B-1BF8-F36C-6740-79FAA379A70D}" dt="2024-11-11T15:33:52.786" v="454" actId="20577"/>
          <ac:spMkLst>
            <pc:docMk/>
            <pc:sldMk cId="3044570364" sldId="257"/>
            <ac:spMk id="3" creationId="{460EAB30-C5FB-8F83-56C5-47E6E2E15B48}"/>
          </ac:spMkLst>
        </pc:spChg>
      </pc:sldChg>
      <pc:sldChg chg="modSp">
        <pc:chgData name="Denis Dzaman (2404938)" userId="S::2404938@student.uwtsd.ac.uk::fa58dfde-f86e-46d0-9f50-1c6535707b04" providerId="AD" clId="Web-{3A355B5B-1BF8-F36C-6740-79FAA379A70D}" dt="2024-11-11T14:11:19.535" v="136" actId="20577"/>
        <pc:sldMkLst>
          <pc:docMk/>
          <pc:sldMk cId="3106137156" sldId="258"/>
        </pc:sldMkLst>
        <pc:spChg chg="mod">
          <ac:chgData name="Denis Dzaman (2404938)" userId="S::2404938@student.uwtsd.ac.uk::fa58dfde-f86e-46d0-9f50-1c6535707b04" providerId="AD" clId="Web-{3A355B5B-1BF8-F36C-6740-79FAA379A70D}" dt="2024-11-11T14:11:19.535" v="136" actId="20577"/>
          <ac:spMkLst>
            <pc:docMk/>
            <pc:sldMk cId="3106137156" sldId="258"/>
            <ac:spMk id="4" creationId="{D8B27B7D-7764-1083-1779-D31D2EB8B4AF}"/>
          </ac:spMkLst>
        </pc:spChg>
      </pc:sldChg>
      <pc:sldChg chg="modSp">
        <pc:chgData name="Denis Dzaman (2404938)" userId="S::2404938@student.uwtsd.ac.uk::fa58dfde-f86e-46d0-9f50-1c6535707b04" providerId="AD" clId="Web-{3A355B5B-1BF8-F36C-6740-79FAA379A70D}" dt="2024-11-11T15:39:22.155" v="582" actId="20577"/>
        <pc:sldMkLst>
          <pc:docMk/>
          <pc:sldMk cId="2515953928" sldId="259"/>
        </pc:sldMkLst>
        <pc:spChg chg="mod">
          <ac:chgData name="Denis Dzaman (2404938)" userId="S::2404938@student.uwtsd.ac.uk::fa58dfde-f86e-46d0-9f50-1c6535707b04" providerId="AD" clId="Web-{3A355B5B-1BF8-F36C-6740-79FAA379A70D}" dt="2024-11-11T15:39:22.155" v="582" actId="20577"/>
          <ac:spMkLst>
            <pc:docMk/>
            <pc:sldMk cId="2515953928" sldId="259"/>
            <ac:spMk id="3" creationId="{7C3CDAFB-2103-ADF3-5E6E-D2928F440BF4}"/>
          </ac:spMkLst>
        </pc:spChg>
      </pc:sldChg>
      <pc:sldChg chg="modSp">
        <pc:chgData name="Denis Dzaman (2404938)" userId="S::2404938@student.uwtsd.ac.uk::fa58dfde-f86e-46d0-9f50-1c6535707b04" providerId="AD" clId="Web-{3A355B5B-1BF8-F36C-6740-79FAA379A70D}" dt="2024-11-11T15:34:01.443" v="455" actId="20577"/>
        <pc:sldMkLst>
          <pc:docMk/>
          <pc:sldMk cId="3240930793" sldId="260"/>
        </pc:sldMkLst>
        <pc:spChg chg="mod">
          <ac:chgData name="Denis Dzaman (2404938)" userId="S::2404938@student.uwtsd.ac.uk::fa58dfde-f86e-46d0-9f50-1c6535707b04" providerId="AD" clId="Web-{3A355B5B-1BF8-F36C-6740-79FAA379A70D}" dt="2024-11-11T15:34:01.443" v="455" actId="20577"/>
          <ac:spMkLst>
            <pc:docMk/>
            <pc:sldMk cId="3240930793" sldId="260"/>
            <ac:spMk id="3" creationId="{E76CB707-AE01-29A4-06CF-CEC2DDED1CED}"/>
          </ac:spMkLst>
        </pc:spChg>
      </pc:sldChg>
      <pc:sldChg chg="modSp">
        <pc:chgData name="Denis Dzaman (2404938)" userId="S::2404938@student.uwtsd.ac.uk::fa58dfde-f86e-46d0-9f50-1c6535707b04" providerId="AD" clId="Web-{3A355B5B-1BF8-F36C-6740-79FAA379A70D}" dt="2024-11-11T15:31:35.173" v="424" actId="20577"/>
        <pc:sldMkLst>
          <pc:docMk/>
          <pc:sldMk cId="2200378095" sldId="261"/>
        </pc:sldMkLst>
        <pc:spChg chg="mod">
          <ac:chgData name="Denis Dzaman (2404938)" userId="S::2404938@student.uwtsd.ac.uk::fa58dfde-f86e-46d0-9f50-1c6535707b04" providerId="AD" clId="Web-{3A355B5B-1BF8-F36C-6740-79FAA379A70D}" dt="2024-11-11T15:31:35.173" v="424" actId="20577"/>
          <ac:spMkLst>
            <pc:docMk/>
            <pc:sldMk cId="2200378095" sldId="261"/>
            <ac:spMk id="3" creationId="{4728D6EE-5AC1-9B65-B043-F1C7A918B379}"/>
          </ac:spMkLst>
        </pc:spChg>
      </pc:sldChg>
      <pc:sldChg chg="modSp">
        <pc:chgData name="Denis Dzaman (2404938)" userId="S::2404938@student.uwtsd.ac.uk::fa58dfde-f86e-46d0-9f50-1c6535707b04" providerId="AD" clId="Web-{3A355B5B-1BF8-F36C-6740-79FAA379A70D}" dt="2024-11-11T15:38:50.873" v="581" actId="20577"/>
        <pc:sldMkLst>
          <pc:docMk/>
          <pc:sldMk cId="3798859685" sldId="262"/>
        </pc:sldMkLst>
        <pc:spChg chg="mod">
          <ac:chgData name="Denis Dzaman (2404938)" userId="S::2404938@student.uwtsd.ac.uk::fa58dfde-f86e-46d0-9f50-1c6535707b04" providerId="AD" clId="Web-{3A355B5B-1BF8-F36C-6740-79FAA379A70D}" dt="2024-11-11T15:38:50.873" v="581" actId="20577"/>
          <ac:spMkLst>
            <pc:docMk/>
            <pc:sldMk cId="3798859685" sldId="262"/>
            <ac:spMk id="8" creationId="{AADE4999-0B33-73FF-6769-B30CA255A8D8}"/>
          </ac:spMkLst>
        </pc:spChg>
      </pc:sldChg>
      <pc:sldChg chg="modSp">
        <pc:chgData name="Denis Dzaman (2404938)" userId="S::2404938@student.uwtsd.ac.uk::fa58dfde-f86e-46d0-9f50-1c6535707b04" providerId="AD" clId="Web-{3A355B5B-1BF8-F36C-6740-79FAA379A70D}" dt="2024-11-11T15:34:20.506" v="458" actId="20577"/>
        <pc:sldMkLst>
          <pc:docMk/>
          <pc:sldMk cId="1335080870" sldId="263"/>
        </pc:sldMkLst>
        <pc:spChg chg="mod">
          <ac:chgData name="Denis Dzaman (2404938)" userId="S::2404938@student.uwtsd.ac.uk::fa58dfde-f86e-46d0-9f50-1c6535707b04" providerId="AD" clId="Web-{3A355B5B-1BF8-F36C-6740-79FAA379A70D}" dt="2024-11-11T15:34:20.506" v="458" actId="20577"/>
          <ac:spMkLst>
            <pc:docMk/>
            <pc:sldMk cId="1335080870" sldId="263"/>
            <ac:spMk id="8" creationId="{87899431-BC1C-C21A-D7B3-C4CD9840875D}"/>
          </ac:spMkLst>
        </pc:spChg>
      </pc:sldChg>
      <pc:sldChg chg="modSp">
        <pc:chgData name="Denis Dzaman (2404938)" userId="S::2404938@student.uwtsd.ac.uk::fa58dfde-f86e-46d0-9f50-1c6535707b04" providerId="AD" clId="Web-{3A355B5B-1BF8-F36C-6740-79FAA379A70D}" dt="2024-11-11T15:34:50.585" v="460" actId="20577"/>
        <pc:sldMkLst>
          <pc:docMk/>
          <pc:sldMk cId="717238366" sldId="264"/>
        </pc:sldMkLst>
        <pc:spChg chg="mod">
          <ac:chgData name="Denis Dzaman (2404938)" userId="S::2404938@student.uwtsd.ac.uk::fa58dfde-f86e-46d0-9f50-1c6535707b04" providerId="AD" clId="Web-{3A355B5B-1BF8-F36C-6740-79FAA379A70D}" dt="2024-11-11T15:34:50.585" v="460" actId="20577"/>
          <ac:spMkLst>
            <pc:docMk/>
            <pc:sldMk cId="717238366" sldId="264"/>
            <ac:spMk id="29" creationId="{47381814-FB4E-8024-6414-EA5A404550E3}"/>
          </ac:spMkLst>
        </pc:spChg>
      </pc:sldChg>
      <pc:sldChg chg="modSp">
        <pc:chgData name="Denis Dzaman (2404938)" userId="S::2404938@student.uwtsd.ac.uk::fa58dfde-f86e-46d0-9f50-1c6535707b04" providerId="AD" clId="Web-{3A355B5B-1BF8-F36C-6740-79FAA379A70D}" dt="2024-11-11T15:31:06.328" v="415" actId="20577"/>
        <pc:sldMkLst>
          <pc:docMk/>
          <pc:sldMk cId="4160317238" sldId="265"/>
        </pc:sldMkLst>
        <pc:spChg chg="mod">
          <ac:chgData name="Denis Dzaman (2404938)" userId="S::2404938@student.uwtsd.ac.uk::fa58dfde-f86e-46d0-9f50-1c6535707b04" providerId="AD" clId="Web-{3A355B5B-1BF8-F36C-6740-79FAA379A70D}" dt="2024-11-11T15:31:06.328" v="415" actId="20577"/>
          <ac:spMkLst>
            <pc:docMk/>
            <pc:sldMk cId="4160317238" sldId="265"/>
            <ac:spMk id="3" creationId="{35DE48FC-E91D-FDD3-8979-2A0A7EDA44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11/11/2024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11/11/2024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11/11/2024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lus-lexis-com.ezproxy.uwtsd.ac.uk/api/document/collection/cases-uk/id/4FXP-9SC0-TWW4-20DF-00000-00?cite=R%20v%20Hennessy%2C%20%5B1989%5D%202%20All%20ER%209%2C%20%5B1989%5D%201%20WLR%20287%2C%20%5B1989%5D%20LRC%20(Crim)%20381%2C%20%5B1989%5D%20RTR%20153%2C%2089%20Cr%20App%20Rep%2010%2C%20%5B1989%5D%20Crim%20LR%20356%2C%20133%20Sol%20Jo%20263%2C%20%5B1989%5D%209%20LS%20Gaz%20R%2041%2C%20(1989)%20Times%2C%2031%20January&amp;context=1001073&amp;identityprofileid=R6VFST67341" TargetMode="External"/><Relationship Id="rId7" Type="http://schemas.openxmlformats.org/officeDocument/2006/relationships/image" Target="../media/image1.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plus-lexis-com.ezproxy.uwtsd.ac.uk/api/document/collection/cases-uk/id/4K4W-PD30-TXD8-60SX-00000-00?cite=REGINA%20RESPONDENT%20AND%20SULLIVAN%20APPELLANT%2C%20%5B1984%5D%20A.C.%20156&amp;context=1001073&amp;identityprofileid=R6VFST67341" TargetMode="External"/><Relationship Id="rId5" Type="http://schemas.openxmlformats.org/officeDocument/2006/relationships/hyperlink" Target="https://plus-lexis-com.ezproxy.uwtsd.ac.uk/api/document/collection/cases-uk/id/4FXH-FG40-TWW4-202W-00000-00?cite=Hill%20v%20Baxter%2C%20%5B1958%5D%201%20QB%20277%2C%20%5B1958%5D%201%20All%20ER%20193%2C%20%5B1958%5D%202%20WLR%2076%2C%2056%20LGR%20117%2C%2042%20Cr%20App%20Rep%2051%2C%20122%20JP%20134%2C%20102%20Sol%20Jo%2053&amp;context=1001073&amp;identityprofileid=R6VFST67341" TargetMode="External"/><Relationship Id="rId4" Type="http://schemas.openxmlformats.org/officeDocument/2006/relationships/hyperlink" Target="https://plus-lexis-com.ezproxy.uwtsd.ac.uk/api/document/collection/cases-uk/id/4DFG-K420-TWP1-60T2-00000-00?cite=R%20v%20Windle%2C%20%5B1952%5D%202%20All%20ER%201&amp;context=1001073&amp;identityprofileid=R6VFST67341"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plus-lexis-com.ezproxy.uwtsd.ac.uk/uk/cases-uk/hill-v-baxter/?crid=eb7fd5ea-eced-4ceb-a695-ad481cf8a300&amp;pddocid=urn:contentItem:4FXH-FG40-TWW4-202W-00000-00" TargetMode="External"/><Relationship Id="rId3" Type="http://schemas.openxmlformats.org/officeDocument/2006/relationships/hyperlink" Target="https://www.exchangechambers.co.uk/ian-harris-mnaghten-rules/" TargetMode="External"/><Relationship Id="rId7" Type="http://schemas.openxmlformats.org/officeDocument/2006/relationships/hyperlink" Target="https://plus-lexis-com.ezproxy.uwtsd.ac.uk/uk/cases-uk/r-v-windle_2/?crid=05412bd1-04c3-46fb-aa28-d2702b732683&amp;pddocumentnumber=1" TargetMode="External"/><Relationship Id="rId2" Type="http://schemas.openxmlformats.org/officeDocument/2006/relationships/hyperlink" Target="https://www.merriam-webster.com/dictionary/inanity" TargetMode="External"/><Relationship Id="rId1" Type="http://schemas.openxmlformats.org/officeDocument/2006/relationships/slideLayout" Target="../slideLayouts/slideLayout2.xml"/><Relationship Id="rId6" Type="http://schemas.openxmlformats.org/officeDocument/2006/relationships/hyperlink" Target="https://plus-lexis-com.ezproxy.uwtsd.ac.uk/uk/cases-uk/hill-v-baxter/?crid=e7acd1a1-a3f1-40a0-be1b-8d3500d809be&amp;pddocumentnumber=1" TargetMode="External"/><Relationship Id="rId5" Type="http://schemas.openxmlformats.org/officeDocument/2006/relationships/hyperlink" Target="https://hansard.parliament.uk/Commons/2019-05-14/debates/78A88DD4-FCFA-425B-B9F3-723FB395802E/AutomatismAsALegalDefence" TargetMode="External"/><Relationship Id="rId10" Type="http://schemas.openxmlformats.org/officeDocument/2006/relationships/hyperlink" Target="https://lawcom.gov.uk/project/insanity-and-automatism/" TargetMode="External"/><Relationship Id="rId4" Type="http://schemas.openxmlformats.org/officeDocument/2006/relationships/hyperlink" Target="https://www.merriam-webster.com/dictionary/automatism" TargetMode="External"/><Relationship Id="rId9" Type="http://schemas.openxmlformats.org/officeDocument/2006/relationships/hyperlink" Target="https://plus-lexis-com.ezproxy.uwtsd.ac.uk/uk/cases-uk/regina-respondent-and-sullivan-appellant-19/?crid=27b2766c-19fa-4b8d-9979-50c5cfc501b5&amp;pddocid=urn:contentItem:4K4W-PD30-TXD8-60SX-00000-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1291211"/>
            <a:ext cx="8637073" cy="1374206"/>
          </a:xfrm>
        </p:spPr>
        <p:txBody>
          <a:bodyPr>
            <a:normAutofit/>
          </a:bodyPr>
          <a:lstStyle/>
          <a:p>
            <a:r>
              <a:rPr lang="en-US" sz="4800" dirty="0"/>
              <a:t>Insanity and automatism</a:t>
            </a:r>
            <a:br>
              <a:rPr lang="en-US" sz="4800" dirty="0"/>
            </a:br>
            <a:r>
              <a:rPr lang="en-US" sz="1800" dirty="0"/>
              <a:t>Criminal law</a:t>
            </a:r>
          </a:p>
        </p:txBody>
      </p:sp>
      <p:sp>
        <p:nvSpPr>
          <p:cNvPr id="3" name="Subtitle 2"/>
          <p:cNvSpPr>
            <a:spLocks noGrp="1"/>
          </p:cNvSpPr>
          <p:nvPr>
            <p:ph type="subTitle" idx="1"/>
          </p:nvPr>
        </p:nvSpPr>
        <p:spPr/>
        <p:txBody>
          <a:bodyPr vert="horz" lIns="91440" tIns="91440" rIns="91440" bIns="91440" rtlCol="0" anchor="t">
            <a:normAutofit/>
          </a:bodyPr>
          <a:lstStyle/>
          <a:p>
            <a:r>
              <a:rPr lang="en-US" dirty="0"/>
              <a:t>Denis </a:t>
            </a:r>
            <a:r>
              <a:rPr lang="en-US" dirty="0" err="1"/>
              <a:t>Dzaman</a:t>
            </a:r>
            <a:r>
              <a:rPr lang="en-US" dirty="0"/>
              <a:t> 2404938</a:t>
            </a:r>
          </a:p>
          <a:p>
            <a:r>
              <a:rPr lang="en-US" dirty="0"/>
              <a:t>BMLW4010</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descr="Puzzle in brain">
            <a:extLst>
              <a:ext uri="{FF2B5EF4-FFF2-40B4-BE49-F238E27FC236}">
                <a16:creationId xmlns:a16="http://schemas.microsoft.com/office/drawing/2014/main" id="{0E2E2BC0-219E-F9AC-7A48-8397CAA7A78E}"/>
              </a:ext>
            </a:extLst>
          </p:cNvPr>
          <p:cNvPicPr>
            <a:picLocks noChangeAspect="1"/>
          </p:cNvPicPr>
          <p:nvPr/>
        </p:nvPicPr>
        <p:blipFill>
          <a:blip r:embed="rId2"/>
          <a:srcRect t="6761" r="9090" b="25056"/>
          <a:stretch/>
        </p:blipFill>
        <p:spPr>
          <a:xfrm>
            <a:off x="2" y="10"/>
            <a:ext cx="12191695" cy="6857990"/>
          </a:xfrm>
          <a:prstGeom prst="rect">
            <a:avLst/>
          </a:prstGeom>
        </p:spPr>
      </p:pic>
      <p:sp>
        <p:nvSpPr>
          <p:cNvPr id="9" name="Rectangle 8">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F7A85-5EE7-91A1-570F-02F4DB493D54}"/>
              </a:ext>
            </a:extLst>
          </p:cNvPr>
          <p:cNvSpPr>
            <a:spLocks noGrp="1"/>
          </p:cNvSpPr>
          <p:nvPr>
            <p:ph type="title"/>
          </p:nvPr>
        </p:nvSpPr>
        <p:spPr>
          <a:xfrm>
            <a:off x="1304017" y="804520"/>
            <a:ext cx="6815731" cy="1049235"/>
          </a:xfrm>
        </p:spPr>
        <p:txBody>
          <a:bodyPr>
            <a:normAutofit/>
          </a:bodyPr>
          <a:lstStyle/>
          <a:p>
            <a:r>
              <a:rPr lang="en-US">
                <a:solidFill>
                  <a:srgbClr val="FFFFFE"/>
                </a:solidFill>
              </a:rPr>
              <a:t>What is insanity? </a:t>
            </a:r>
          </a:p>
        </p:txBody>
      </p:sp>
      <p:cxnSp>
        <p:nvCxnSpPr>
          <p:cNvPr id="11" name="Straight Connector 10">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6493B8"/>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460EAB30-C5FB-8F83-56C5-47E6E2E15B48}"/>
              </a:ext>
            </a:extLst>
          </p:cNvPr>
          <p:cNvSpPr>
            <a:spLocks noGrp="1"/>
          </p:cNvSpPr>
          <p:nvPr>
            <p:ph idx="1"/>
          </p:nvPr>
        </p:nvSpPr>
        <p:spPr>
          <a:xfrm>
            <a:off x="1304017" y="2015733"/>
            <a:ext cx="6815731" cy="4021267"/>
          </a:xfrm>
        </p:spPr>
        <p:txBody>
          <a:bodyPr>
            <a:normAutofit/>
          </a:bodyPr>
          <a:lstStyle/>
          <a:p>
            <a:pPr>
              <a:buClr>
                <a:srgbClr val="6493B8"/>
              </a:buClr>
            </a:pPr>
            <a:r>
              <a:rPr lang="en-GB" dirty="0">
                <a:solidFill>
                  <a:schemeClr val="bg1">
                    <a:lumMod val="49000"/>
                  </a:schemeClr>
                </a:solidFill>
              </a:rPr>
              <a:t>According to Marrian Webster (Oct 17, 2024) the legal definition of insanity is as described "unsoundness of mind or lack of understanding"</a:t>
            </a:r>
          </a:p>
          <a:p>
            <a:pPr>
              <a:buClr>
                <a:srgbClr val="6493B8"/>
              </a:buClr>
            </a:pPr>
            <a:r>
              <a:rPr lang="en-GB" dirty="0">
                <a:solidFill>
                  <a:schemeClr val="bg1">
                    <a:lumMod val="49000"/>
                  </a:schemeClr>
                </a:solidFill>
              </a:rPr>
              <a:t>How it's proven in court? According to Exchange Chambers (August 1, 2022) it's proven through the trail of Lunatics Act 1883. </a:t>
            </a:r>
          </a:p>
        </p:txBody>
      </p:sp>
    </p:spTree>
    <p:extLst>
      <p:ext uri="{BB962C8B-B14F-4D97-AF65-F5344CB8AC3E}">
        <p14:creationId xmlns:p14="http://schemas.microsoft.com/office/powerpoint/2010/main" val="3044570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machine gears">
            <a:extLst>
              <a:ext uri="{FF2B5EF4-FFF2-40B4-BE49-F238E27FC236}">
                <a16:creationId xmlns:a16="http://schemas.microsoft.com/office/drawing/2014/main" id="{2138667F-5C6E-6D38-AF99-0318C625FCE5}"/>
              </a:ext>
            </a:extLst>
          </p:cNvPr>
          <p:cNvPicPr>
            <a:picLocks noChangeAspect="1"/>
          </p:cNvPicPr>
          <p:nvPr/>
        </p:nvPicPr>
        <p:blipFill>
          <a:blip r:embed="rId2">
            <a:alphaModFix amt="50000"/>
            <a:grayscl/>
          </a:blip>
          <a:srcRect t="9263" r="-1" b="6465"/>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C7B848B-5252-C5B1-7078-DFD52FC09D37}"/>
              </a:ext>
            </a:extLst>
          </p:cNvPr>
          <p:cNvSpPr>
            <a:spLocks noGrp="1"/>
          </p:cNvSpPr>
          <p:nvPr>
            <p:ph type="title"/>
          </p:nvPr>
        </p:nvSpPr>
        <p:spPr>
          <a:xfrm>
            <a:off x="1130271" y="1193800"/>
            <a:ext cx="3193050" cy="4699000"/>
          </a:xfrm>
        </p:spPr>
        <p:txBody>
          <a:bodyPr anchor="ctr">
            <a:normAutofit/>
          </a:bodyPr>
          <a:lstStyle/>
          <a:p>
            <a:r>
              <a:rPr lang="en-US" dirty="0"/>
              <a:t>What is automatism?</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6CB707-AE01-29A4-06CF-CEC2DDED1CED}"/>
              </a:ext>
            </a:extLst>
          </p:cNvPr>
          <p:cNvSpPr>
            <a:spLocks noGrp="1"/>
          </p:cNvSpPr>
          <p:nvPr>
            <p:ph idx="1"/>
          </p:nvPr>
        </p:nvSpPr>
        <p:spPr>
          <a:xfrm>
            <a:off x="4976636" y="1193800"/>
            <a:ext cx="6656591" cy="4699000"/>
          </a:xfrm>
        </p:spPr>
        <p:txBody>
          <a:bodyPr anchor="ctr">
            <a:normAutofit/>
          </a:bodyPr>
          <a:lstStyle/>
          <a:p>
            <a:r>
              <a:rPr lang="en-GB"/>
              <a:t>According to Merriam Webster (Oct 20, 2024) automatism is the act of your organs, tissues or body parts moving without consciousness this happens without the persons control over it as they remain in a sleepwalking like state.</a:t>
            </a:r>
          </a:p>
          <a:p>
            <a:r>
              <a:rPr lang="en-GB"/>
              <a:t>How its proven in court? As Uk Parliament (May 14, 2019) said the in simple terms defence by automatism requires the defendant to be able to show that he was moving involuntary.  </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2409307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3" name="Group 12">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14" name="Rectangle 13">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7E04068-BD6E-1BB5-7BF0-46AAC0754E33}"/>
              </a:ext>
            </a:extLst>
          </p:cNvPr>
          <p:cNvSpPr>
            <a:spLocks noGrp="1"/>
          </p:cNvSpPr>
          <p:nvPr>
            <p:ph type="title"/>
          </p:nvPr>
        </p:nvSpPr>
        <p:spPr>
          <a:xfrm>
            <a:off x="5188043" y="804520"/>
            <a:ext cx="5550355" cy="1049235"/>
          </a:xfrm>
        </p:spPr>
        <p:txBody>
          <a:bodyPr>
            <a:normAutofit/>
          </a:bodyPr>
          <a:lstStyle/>
          <a:p>
            <a:r>
              <a:rPr lang="en-US" dirty="0"/>
              <a:t>Key cases:</a:t>
            </a:r>
          </a:p>
        </p:txBody>
      </p:sp>
      <p:pic>
        <p:nvPicPr>
          <p:cNvPr id="4" name="Picture 3" descr="Stack of file folders">
            <a:extLst>
              <a:ext uri="{FF2B5EF4-FFF2-40B4-BE49-F238E27FC236}">
                <a16:creationId xmlns:a16="http://schemas.microsoft.com/office/drawing/2014/main" id="{D147E114-7F7B-EF65-1A45-71FB752D5344}"/>
              </a:ext>
            </a:extLst>
          </p:cNvPr>
          <p:cNvPicPr>
            <a:picLocks noChangeAspect="1"/>
          </p:cNvPicPr>
          <p:nvPr/>
        </p:nvPicPr>
        <p:blipFill>
          <a:blip r:embed="rId2"/>
          <a:stretch>
            <a:fillRect/>
          </a:stretch>
        </p:blipFill>
        <p:spPr>
          <a:xfrm>
            <a:off x="1394655" y="1116345"/>
            <a:ext cx="2580669" cy="3866172"/>
          </a:xfrm>
          <a:prstGeom prst="rect">
            <a:avLst/>
          </a:prstGeom>
        </p:spPr>
      </p:pic>
      <p:sp>
        <p:nvSpPr>
          <p:cNvPr id="3" name="Content Placeholder 2">
            <a:extLst>
              <a:ext uri="{FF2B5EF4-FFF2-40B4-BE49-F238E27FC236}">
                <a16:creationId xmlns:a16="http://schemas.microsoft.com/office/drawing/2014/main" id="{7C3CDAFB-2103-ADF3-5E6E-D2928F440BF4}"/>
              </a:ext>
            </a:extLst>
          </p:cNvPr>
          <p:cNvSpPr>
            <a:spLocks noGrp="1"/>
          </p:cNvSpPr>
          <p:nvPr>
            <p:ph idx="1"/>
          </p:nvPr>
        </p:nvSpPr>
        <p:spPr>
          <a:xfrm>
            <a:off x="5188043" y="2015732"/>
            <a:ext cx="5550355" cy="3450613"/>
          </a:xfrm>
        </p:spPr>
        <p:txBody>
          <a:bodyPr>
            <a:normAutofit/>
          </a:bodyPr>
          <a:lstStyle/>
          <a:p>
            <a:r>
              <a:rPr lang="en-GB" dirty="0"/>
              <a:t>Cases on Insanity:</a:t>
            </a:r>
          </a:p>
          <a:p>
            <a:r>
              <a:rPr lang="en-GB" sz="1100" i="1" u="sng" dirty="0">
                <a:solidFill>
                  <a:srgbClr val="004B91"/>
                </a:solidFill>
                <a:latin typeface="Helvetica"/>
                <a:ea typeface="+mn-lt"/>
                <a:cs typeface="Helvetica"/>
                <a:hlinkClick r:id="rId3"/>
              </a:rPr>
              <a:t>R v Hennessy</a:t>
            </a:r>
            <a:r>
              <a:rPr lang="en-GB" sz="1100" u="sng" dirty="0">
                <a:solidFill>
                  <a:srgbClr val="004B91"/>
                </a:solidFill>
                <a:latin typeface="Helvetica"/>
                <a:ea typeface="+mn-lt"/>
                <a:cs typeface="Helvetica"/>
                <a:hlinkClick r:id="rId3"/>
              </a:rPr>
              <a:t> [1989] 2 All ER 9, [1989] 1 WLR 287, [1989] LRC (Crim) 381, [1989] RTR 153, 89 Cr App Rep 10, [1989] Crim LR 356, 133 Sol Jo 263, [1989] 9 LS Gaz R 41, (1989) Times, 31 January</a:t>
            </a:r>
            <a:r>
              <a:rPr lang="en-GB" sz="1100" u="sng" dirty="0">
                <a:solidFill>
                  <a:srgbClr val="004B91"/>
                </a:solidFill>
                <a:latin typeface="Helvetica"/>
                <a:ea typeface="+mn-lt"/>
                <a:cs typeface="Helvetica"/>
              </a:rPr>
              <a:t>- was found to be </a:t>
            </a:r>
            <a:r>
              <a:rPr lang="en-GB" sz="1100" u="sng">
                <a:solidFill>
                  <a:srgbClr val="004B91"/>
                </a:solidFill>
                <a:latin typeface="Helvetica"/>
                <a:ea typeface="+mn-lt"/>
                <a:cs typeface="Helvetica"/>
              </a:rPr>
              <a:t>insane</a:t>
            </a:r>
            <a:endParaRPr lang="en-GB" dirty="0" err="1">
              <a:cs typeface="Helvetica"/>
            </a:endParaRPr>
          </a:p>
          <a:p>
            <a:r>
              <a:rPr lang="en-GB" sz="1100" i="1" u="sng" dirty="0">
                <a:solidFill>
                  <a:srgbClr val="004B91"/>
                </a:solidFill>
                <a:latin typeface="Helvetica"/>
                <a:cs typeface="Helvetica"/>
                <a:hlinkClick r:id="rId4"/>
              </a:rPr>
              <a:t>R v Windle</a:t>
            </a:r>
            <a:r>
              <a:rPr lang="en-GB" sz="1100" u="sng" dirty="0">
                <a:solidFill>
                  <a:srgbClr val="004B91"/>
                </a:solidFill>
                <a:latin typeface="Helvetica"/>
                <a:cs typeface="Helvetica"/>
                <a:hlinkClick r:id="rId4"/>
              </a:rPr>
              <a:t> [1952] 2 All ER 1</a:t>
            </a:r>
            <a:r>
              <a:rPr lang="en-GB" sz="1100" u="sng" dirty="0">
                <a:solidFill>
                  <a:srgbClr val="004B91"/>
                </a:solidFill>
                <a:latin typeface="Helvetica"/>
                <a:cs typeface="Helvetica"/>
              </a:rPr>
              <a:t>- was denied defence by insanity</a:t>
            </a:r>
          </a:p>
          <a:p>
            <a:r>
              <a:rPr lang="en-GB" dirty="0"/>
              <a:t>Cases on Automatism:</a:t>
            </a:r>
          </a:p>
          <a:p>
            <a:r>
              <a:rPr lang="en-GB" sz="1100" i="1" u="sng" dirty="0">
                <a:solidFill>
                  <a:srgbClr val="004B91"/>
                </a:solidFill>
                <a:latin typeface="Helvetica"/>
                <a:cs typeface="Helvetica"/>
                <a:hlinkClick r:id="rId5"/>
              </a:rPr>
              <a:t>Hill v Baxter</a:t>
            </a:r>
            <a:r>
              <a:rPr lang="en-GB" sz="1100" u="sng" dirty="0">
                <a:solidFill>
                  <a:srgbClr val="004B91"/>
                </a:solidFill>
                <a:latin typeface="Helvetica"/>
                <a:cs typeface="Helvetica"/>
                <a:hlinkClick r:id="rId5"/>
              </a:rPr>
              <a:t> [1958] 1 QB 277, [1958] 1 All ER 193, [1958] 2 WLR 76, 56 LGR 117, 42 Cr App Rep 51, 122 JP 134, 102 Sol Jo 53</a:t>
            </a:r>
            <a:r>
              <a:rPr lang="en-GB" sz="1100" u="sng" dirty="0">
                <a:solidFill>
                  <a:srgbClr val="004B91"/>
                </a:solidFill>
                <a:latin typeface="Helvetica"/>
                <a:cs typeface="Helvetica"/>
              </a:rPr>
              <a:t> - case were automatism was not found to be the problem.</a:t>
            </a:r>
          </a:p>
          <a:p>
            <a:r>
              <a:rPr lang="en-GB" sz="1100" i="1" u="sng" dirty="0">
                <a:solidFill>
                  <a:srgbClr val="004B91"/>
                </a:solidFill>
                <a:latin typeface="Helvetica"/>
                <a:cs typeface="Helvetica"/>
                <a:hlinkClick r:id="rId6"/>
              </a:rPr>
              <a:t>REGINA RESPONDENT AND SULLIVAN APPELLANT</a:t>
            </a:r>
            <a:r>
              <a:rPr lang="en-GB" sz="1100" u="sng" dirty="0">
                <a:solidFill>
                  <a:srgbClr val="004B91"/>
                </a:solidFill>
                <a:latin typeface="Helvetica"/>
                <a:cs typeface="Helvetica"/>
                <a:hlinkClick r:id="rId6"/>
              </a:rPr>
              <a:t> [1984] A.C. 156</a:t>
            </a:r>
            <a:r>
              <a:rPr lang="en-GB" sz="1100" u="sng" dirty="0">
                <a:solidFill>
                  <a:srgbClr val="004B91"/>
                </a:solidFill>
                <a:latin typeface="Helvetica"/>
                <a:cs typeface="Helvetica"/>
              </a:rPr>
              <a:t> - case were automatism was the problem</a:t>
            </a:r>
          </a:p>
          <a:p>
            <a:endParaRPr lang="en-US" dirty="0"/>
          </a:p>
        </p:txBody>
      </p:sp>
      <p:pic>
        <p:nvPicPr>
          <p:cNvPr id="21" name="Picture 20">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5953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Content Placeholder 3" descr="Man holding his face">
            <a:extLst>
              <a:ext uri="{FF2B5EF4-FFF2-40B4-BE49-F238E27FC236}">
                <a16:creationId xmlns:a16="http://schemas.microsoft.com/office/drawing/2014/main" id="{3A3A88E2-3D1E-1CD6-30EC-610FE4355491}"/>
              </a:ext>
            </a:extLst>
          </p:cNvPr>
          <p:cNvPicPr>
            <a:picLocks noChangeAspect="1"/>
          </p:cNvPicPr>
          <p:nvPr/>
        </p:nvPicPr>
        <p:blipFill>
          <a:blip r:embed="rId2"/>
          <a:srcRect t="8411" r="9090" b="14978"/>
          <a:stretch/>
        </p:blipFill>
        <p:spPr>
          <a:xfrm>
            <a:off x="2" y="10"/>
            <a:ext cx="12191695" cy="6857990"/>
          </a:xfrm>
          <a:prstGeom prst="rect">
            <a:avLst/>
          </a:prstGeom>
        </p:spPr>
      </p:pic>
      <p:sp>
        <p:nvSpPr>
          <p:cNvPr id="21" name="Rectangle 20">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43D840-8A7F-15C1-D46F-2E78F86F8D66}"/>
              </a:ext>
            </a:extLst>
          </p:cNvPr>
          <p:cNvSpPr>
            <a:spLocks noGrp="1"/>
          </p:cNvSpPr>
          <p:nvPr>
            <p:ph type="title"/>
          </p:nvPr>
        </p:nvSpPr>
        <p:spPr>
          <a:xfrm>
            <a:off x="1304017" y="804520"/>
            <a:ext cx="6815731" cy="1049235"/>
          </a:xfrm>
        </p:spPr>
        <p:txBody>
          <a:bodyPr>
            <a:normAutofit/>
          </a:bodyPr>
          <a:lstStyle/>
          <a:p>
            <a:r>
              <a:rPr lang="en-US">
                <a:solidFill>
                  <a:srgbClr val="FFFFFE"/>
                </a:solidFill>
              </a:rPr>
              <a:t>Insanity case 1 &amp; 2:</a:t>
            </a:r>
          </a:p>
        </p:txBody>
      </p:sp>
      <p:cxnSp>
        <p:nvCxnSpPr>
          <p:cNvPr id="22" name="Straight Connector 21">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975444"/>
            </a:solidFill>
          </a:ln>
        </p:spPr>
        <p:style>
          <a:lnRef idx="3">
            <a:schemeClr val="accent1"/>
          </a:lnRef>
          <a:fillRef idx="0">
            <a:schemeClr val="accent1"/>
          </a:fillRef>
          <a:effectRef idx="2">
            <a:schemeClr val="accent1"/>
          </a:effectRef>
          <a:fontRef idx="minor">
            <a:schemeClr val="tx1"/>
          </a:fontRef>
        </p:style>
      </p:cxnSp>
      <p:sp>
        <p:nvSpPr>
          <p:cNvPr id="8" name="Content Placeholder 7">
            <a:extLst>
              <a:ext uri="{FF2B5EF4-FFF2-40B4-BE49-F238E27FC236}">
                <a16:creationId xmlns:a16="http://schemas.microsoft.com/office/drawing/2014/main" id="{87899431-BC1C-C21A-D7B3-C4CD9840875D}"/>
              </a:ext>
            </a:extLst>
          </p:cNvPr>
          <p:cNvSpPr>
            <a:spLocks noGrp="1"/>
          </p:cNvSpPr>
          <p:nvPr>
            <p:ph idx="1"/>
          </p:nvPr>
        </p:nvSpPr>
        <p:spPr>
          <a:xfrm>
            <a:off x="1304017" y="2015733"/>
            <a:ext cx="6815731" cy="4021267"/>
          </a:xfrm>
        </p:spPr>
        <p:txBody>
          <a:bodyPr>
            <a:normAutofit/>
          </a:bodyPr>
          <a:lstStyle/>
          <a:p>
            <a:pPr>
              <a:buClr>
                <a:srgbClr val="975444"/>
              </a:buClr>
            </a:pPr>
            <a:r>
              <a:rPr lang="en-GB" dirty="0">
                <a:solidFill>
                  <a:srgbClr val="FFFFFE"/>
                </a:solidFill>
              </a:rPr>
              <a:t>R V Henessy (1989) his charge was taking a motor car whilst having his driving disqualified. He claimed that he was under hyper-glycaemia at the time however it was later evidence led to </a:t>
            </a:r>
            <a:r>
              <a:rPr lang="en-GB" dirty="0" err="1">
                <a:solidFill>
                  <a:srgbClr val="FFFFFE"/>
                </a:solidFill>
              </a:rPr>
              <a:t>M'Naghten</a:t>
            </a:r>
            <a:r>
              <a:rPr lang="en-GB" dirty="0">
                <a:solidFill>
                  <a:srgbClr val="FFFFFE"/>
                </a:solidFill>
              </a:rPr>
              <a:t> Rules with the verdict ending with that he was Insane.</a:t>
            </a:r>
          </a:p>
        </p:txBody>
      </p:sp>
    </p:spTree>
    <p:extLst>
      <p:ext uri="{BB962C8B-B14F-4D97-AF65-F5344CB8AC3E}">
        <p14:creationId xmlns:p14="http://schemas.microsoft.com/office/powerpoint/2010/main" val="1335080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03B90C1-8A5C-A5C9-534F-8FF4B6DA57F2}"/>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a:t>Cases on automatism:</a:t>
            </a:r>
          </a:p>
        </p:txBody>
      </p:sp>
      <p:sp>
        <p:nvSpPr>
          <p:cNvPr id="36" name="Rectangle 35">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9" name="Content Placeholder 28">
            <a:extLst>
              <a:ext uri="{FF2B5EF4-FFF2-40B4-BE49-F238E27FC236}">
                <a16:creationId xmlns:a16="http://schemas.microsoft.com/office/drawing/2014/main" id="{47381814-FB4E-8024-6414-EA5A404550E3}"/>
              </a:ext>
            </a:extLst>
          </p:cNvPr>
          <p:cNvSpPr>
            <a:spLocks noGrp="1"/>
          </p:cNvSpPr>
          <p:nvPr>
            <p:ph idx="1"/>
          </p:nvPr>
        </p:nvSpPr>
        <p:spPr>
          <a:xfrm>
            <a:off x="366869" y="2015732"/>
            <a:ext cx="5091892" cy="3450613"/>
          </a:xfrm>
        </p:spPr>
        <p:txBody>
          <a:bodyPr>
            <a:normAutofit/>
          </a:bodyPr>
          <a:lstStyle/>
          <a:p>
            <a:r>
              <a:rPr lang="en-GB" sz="1800" dirty="0"/>
              <a:t>Bratty v Attorney (1961) Bratty killed an 18-year-old girl whilst under a darkened like state and court found it to be psychomotor epilepsy.</a:t>
            </a:r>
          </a:p>
          <a:p>
            <a:r>
              <a:rPr lang="en-GB" sz="1800" dirty="0"/>
              <a:t>Hill V Baxter (1958) this case was regarding defendant claiming he was under a state of automatism wen driving.</a:t>
            </a:r>
          </a:p>
        </p:txBody>
      </p:sp>
      <p:grpSp>
        <p:nvGrpSpPr>
          <p:cNvPr id="38" name="Group 37">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39" name="Rectangle 38">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Content Placeholder 3" descr="Paper head with rainbow gears">
            <a:extLst>
              <a:ext uri="{FF2B5EF4-FFF2-40B4-BE49-F238E27FC236}">
                <a16:creationId xmlns:a16="http://schemas.microsoft.com/office/drawing/2014/main" id="{08B6FE1E-7792-7873-7807-FC4D7917E1A3}"/>
              </a:ext>
            </a:extLst>
          </p:cNvPr>
          <p:cNvPicPr>
            <a:picLocks noChangeAspect="1"/>
          </p:cNvPicPr>
          <p:nvPr/>
        </p:nvPicPr>
        <p:blipFill>
          <a:blip r:embed="rId2"/>
          <a:srcRect t="7789" r="-1" b="38687"/>
          <a:stretch/>
        </p:blipFill>
        <p:spPr>
          <a:xfrm>
            <a:off x="6093926" y="1116345"/>
            <a:ext cx="4821551" cy="3866172"/>
          </a:xfrm>
          <a:prstGeom prst="rect">
            <a:avLst/>
          </a:prstGeom>
        </p:spPr>
      </p:pic>
      <p:pic>
        <p:nvPicPr>
          <p:cNvPr id="42" name="Picture 41">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723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Content Placeholder 3" descr="Black fingerprints with one red fingerprint">
            <a:extLst>
              <a:ext uri="{FF2B5EF4-FFF2-40B4-BE49-F238E27FC236}">
                <a16:creationId xmlns:a16="http://schemas.microsoft.com/office/drawing/2014/main" id="{E6BE3B4C-618C-E4ED-110F-0A4CDE14D315}"/>
              </a:ext>
            </a:extLst>
          </p:cNvPr>
          <p:cNvPicPr>
            <a:picLocks noChangeAspect="1"/>
          </p:cNvPicPr>
          <p:nvPr/>
        </p:nvPicPr>
        <p:blipFill>
          <a:blip r:embed="rId2"/>
          <a:srcRect l="4578" t="10056" r="-1" b="36267"/>
          <a:stretch/>
        </p:blipFill>
        <p:spPr>
          <a:xfrm>
            <a:off x="2" y="10"/>
            <a:ext cx="12191695" cy="6857990"/>
          </a:xfrm>
          <a:prstGeom prst="rect">
            <a:avLst/>
          </a:prstGeom>
        </p:spPr>
      </p:pic>
      <p:sp>
        <p:nvSpPr>
          <p:cNvPr id="11" name="Rectangle 10">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79A49-B78A-0A09-A841-C413C7CB2718}"/>
              </a:ext>
            </a:extLst>
          </p:cNvPr>
          <p:cNvSpPr>
            <a:spLocks noGrp="1"/>
          </p:cNvSpPr>
          <p:nvPr>
            <p:ph type="title"/>
          </p:nvPr>
        </p:nvSpPr>
        <p:spPr>
          <a:xfrm>
            <a:off x="4063421" y="804520"/>
            <a:ext cx="6815731" cy="1049235"/>
          </a:xfrm>
        </p:spPr>
        <p:txBody>
          <a:bodyPr>
            <a:normAutofit/>
          </a:bodyPr>
          <a:lstStyle/>
          <a:p>
            <a:r>
              <a:rPr lang="en-US" dirty="0">
                <a:solidFill>
                  <a:schemeClr val="bg1">
                    <a:lumMod val="49000"/>
                  </a:schemeClr>
                </a:solidFill>
              </a:rPr>
              <a:t>Issues with insanity and automatism:</a:t>
            </a:r>
          </a:p>
        </p:txBody>
      </p:sp>
      <p:cxnSp>
        <p:nvCxnSpPr>
          <p:cNvPr id="13" name="Straight Connector 12">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FF2C78"/>
            </a:solidFill>
          </a:ln>
        </p:spPr>
        <p:style>
          <a:lnRef idx="3">
            <a:schemeClr val="accent1"/>
          </a:lnRef>
          <a:fillRef idx="0">
            <a:schemeClr val="accent1"/>
          </a:fillRef>
          <a:effectRef idx="2">
            <a:schemeClr val="accent1"/>
          </a:effectRef>
          <a:fontRef idx="minor">
            <a:schemeClr val="tx1"/>
          </a:fontRef>
        </p:style>
      </p:cxnSp>
      <p:sp>
        <p:nvSpPr>
          <p:cNvPr id="8" name="Content Placeholder 7">
            <a:extLst>
              <a:ext uri="{FF2B5EF4-FFF2-40B4-BE49-F238E27FC236}">
                <a16:creationId xmlns:a16="http://schemas.microsoft.com/office/drawing/2014/main" id="{AADE4999-0B33-73FF-6769-B30CA255A8D8}"/>
              </a:ext>
            </a:extLst>
          </p:cNvPr>
          <p:cNvSpPr>
            <a:spLocks noGrp="1"/>
          </p:cNvSpPr>
          <p:nvPr>
            <p:ph idx="1"/>
          </p:nvPr>
        </p:nvSpPr>
        <p:spPr>
          <a:xfrm>
            <a:off x="4063421" y="2015733"/>
            <a:ext cx="6815731" cy="4021267"/>
          </a:xfrm>
        </p:spPr>
        <p:txBody>
          <a:bodyPr>
            <a:normAutofit/>
          </a:bodyPr>
          <a:lstStyle/>
          <a:p>
            <a:pPr>
              <a:buClr>
                <a:srgbClr val="FF2C78"/>
              </a:buClr>
            </a:pPr>
            <a:r>
              <a:rPr lang="en-US" dirty="0">
                <a:solidFill>
                  <a:schemeClr val="tx1">
                    <a:lumMod val="49000"/>
                    <a:lumOff val="51000"/>
                  </a:schemeClr>
                </a:solidFill>
              </a:rPr>
              <a:t>According to Law commissions the issue they see with insanity and automatism is that they offer a </a:t>
            </a:r>
            <a:r>
              <a:rPr lang="en-GB" dirty="0">
                <a:solidFill>
                  <a:schemeClr val="tx1">
                    <a:lumMod val="49000"/>
                    <a:lumOff val="51000"/>
                  </a:schemeClr>
                </a:solidFill>
              </a:rPr>
              <a:t>defence</a:t>
            </a:r>
            <a:r>
              <a:rPr lang="en-US" dirty="0">
                <a:solidFill>
                  <a:schemeClr val="tx1">
                    <a:lumMod val="49000"/>
                    <a:lumOff val="51000"/>
                  </a:schemeClr>
                </a:solidFill>
              </a:rPr>
              <a:t> through either Insanity or Automatism and though in some cases it is the case it also be abused to get out of a sentence like in the automatism case Hill v Baxter where he almost  was judged not guilty till the case was more thoroughly accessed and found that the defendant was just acting oblivious during the time of his accident. </a:t>
            </a:r>
          </a:p>
        </p:txBody>
      </p:sp>
    </p:spTree>
    <p:extLst>
      <p:ext uri="{BB962C8B-B14F-4D97-AF65-F5344CB8AC3E}">
        <p14:creationId xmlns:p14="http://schemas.microsoft.com/office/powerpoint/2010/main" val="3798859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A7D71-80EC-2776-8319-4C1A8FF087A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728D6EE-5AC1-9B65-B043-F1C7A918B379}"/>
              </a:ext>
            </a:extLst>
          </p:cNvPr>
          <p:cNvSpPr>
            <a:spLocks noGrp="1"/>
          </p:cNvSpPr>
          <p:nvPr>
            <p:ph idx="1"/>
          </p:nvPr>
        </p:nvSpPr>
        <p:spPr/>
        <p:txBody>
          <a:bodyPr/>
          <a:lstStyle/>
          <a:p>
            <a:r>
              <a:rPr lang="en-US" sz="1600" dirty="0"/>
              <a:t>Definition of inanity- Merriam Webster (Oct 29, 2024)</a:t>
            </a:r>
          </a:p>
          <a:p>
            <a:r>
              <a:rPr lang="en-US" sz="1600" dirty="0"/>
              <a:t>How it's Proven- Exchange Chambers (Aug 1, 2022)</a:t>
            </a:r>
          </a:p>
          <a:p>
            <a:r>
              <a:rPr lang="en-US" sz="1600" dirty="0"/>
              <a:t>Definition of automatism- Merriam Webster (November 2, 2024) </a:t>
            </a:r>
          </a:p>
          <a:p>
            <a:r>
              <a:rPr lang="en-US" sz="1600" dirty="0"/>
              <a:t>How it's proven- UK Parliament (Mat 14, 2019)</a:t>
            </a:r>
          </a:p>
          <a:p>
            <a:r>
              <a:rPr lang="en-US" sz="1600" dirty="0"/>
              <a:t>Cases on Insanity- Court of criminal appeal Northern Ireland (1952), Court of Appeal criminal division </a:t>
            </a:r>
          </a:p>
          <a:p>
            <a:r>
              <a:rPr lang="en-US" sz="1600" dirty="0"/>
              <a:t>Cases on Automatism- LNUK Regions of Coverage (Dec 19, 1957), House of Lords (1983)</a:t>
            </a:r>
          </a:p>
          <a:p>
            <a:r>
              <a:rPr lang="en-US" sz="1600" dirty="0"/>
              <a:t>Issues with Insanity and Automatism- Law Commissions (2013)</a:t>
            </a:r>
          </a:p>
        </p:txBody>
      </p:sp>
    </p:spTree>
    <p:extLst>
      <p:ext uri="{BB962C8B-B14F-4D97-AF65-F5344CB8AC3E}">
        <p14:creationId xmlns:p14="http://schemas.microsoft.com/office/powerpoint/2010/main" val="2200378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4606-4368-F6D0-4142-81122A6108E4}"/>
              </a:ext>
            </a:extLst>
          </p:cNvPr>
          <p:cNvSpPr>
            <a:spLocks noGrp="1"/>
          </p:cNvSpPr>
          <p:nvPr>
            <p:ph type="title"/>
          </p:nvPr>
        </p:nvSpPr>
        <p:spPr/>
        <p:txBody>
          <a:bodyPr/>
          <a:lstStyle/>
          <a:p>
            <a:r>
              <a:rPr lang="en-US" dirty="0"/>
              <a:t>Research time line:</a:t>
            </a:r>
          </a:p>
        </p:txBody>
      </p:sp>
      <p:sp>
        <p:nvSpPr>
          <p:cNvPr id="3" name="Content Placeholder 2">
            <a:extLst>
              <a:ext uri="{FF2B5EF4-FFF2-40B4-BE49-F238E27FC236}">
                <a16:creationId xmlns:a16="http://schemas.microsoft.com/office/drawing/2014/main" id="{F9B0A4F7-BC0C-6630-9C60-A01326279328}"/>
              </a:ext>
            </a:extLst>
          </p:cNvPr>
          <p:cNvSpPr>
            <a:spLocks noGrp="1"/>
          </p:cNvSpPr>
          <p:nvPr>
            <p:ph idx="1"/>
          </p:nvPr>
        </p:nvSpPr>
        <p:spPr>
          <a:xfrm>
            <a:off x="108169" y="2015732"/>
            <a:ext cx="11933320" cy="3450613"/>
          </a:xfrm>
        </p:spPr>
        <p:txBody>
          <a:bodyPr/>
          <a:lstStyle/>
          <a:p>
            <a:endParaRPr lang="en-US" sz="1600" dirty="0">
              <a:ea typeface="+mn-lt"/>
              <a:cs typeface="+mn-lt"/>
            </a:endParaRPr>
          </a:p>
          <a:p>
            <a:endParaRPr lang="en-US" sz="1600" dirty="0">
              <a:ea typeface="+mn-lt"/>
              <a:cs typeface="+mn-lt"/>
            </a:endParaRPr>
          </a:p>
          <a:p>
            <a:endParaRPr lang="en-US" sz="1600" dirty="0">
              <a:ea typeface="+mn-lt"/>
              <a:cs typeface="+mn-lt"/>
            </a:endParaRPr>
          </a:p>
          <a:p>
            <a:endParaRPr lang="en-US" dirty="0">
              <a:ea typeface="+mn-lt"/>
              <a:cs typeface="+mn-lt"/>
            </a:endParaRPr>
          </a:p>
        </p:txBody>
      </p:sp>
      <p:sp>
        <p:nvSpPr>
          <p:cNvPr id="4" name="TextBox 3">
            <a:extLst>
              <a:ext uri="{FF2B5EF4-FFF2-40B4-BE49-F238E27FC236}">
                <a16:creationId xmlns:a16="http://schemas.microsoft.com/office/drawing/2014/main" id="{D8B27B7D-7764-1083-1779-D31D2EB8B4AF}"/>
              </a:ext>
            </a:extLst>
          </p:cNvPr>
          <p:cNvSpPr txBox="1"/>
          <p:nvPr/>
        </p:nvSpPr>
        <p:spPr>
          <a:xfrm>
            <a:off x="1419932" y="2302839"/>
            <a:ext cx="9338784" cy="3328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US" sz="1600" dirty="0"/>
              <a:t>Definition of inanity- 28th of October </a:t>
            </a:r>
          </a:p>
          <a:p>
            <a:pPr marL="285750" indent="-285750">
              <a:lnSpc>
                <a:spcPct val="120000"/>
              </a:lnSpc>
              <a:spcBef>
                <a:spcPts val="1000"/>
              </a:spcBef>
              <a:buFont typeface="Arial"/>
              <a:buChar char="•"/>
            </a:pPr>
            <a:r>
              <a:rPr lang="en-US" sz="1600" dirty="0"/>
              <a:t>How it's Proven- 9th November</a:t>
            </a:r>
          </a:p>
          <a:p>
            <a:pPr marL="285750" indent="-285750">
              <a:lnSpc>
                <a:spcPct val="120000"/>
              </a:lnSpc>
              <a:spcBef>
                <a:spcPts val="1000"/>
              </a:spcBef>
              <a:buFont typeface="Arial"/>
              <a:buChar char="•"/>
            </a:pPr>
            <a:r>
              <a:rPr lang="en-US" sz="1600" dirty="0"/>
              <a:t>Definition of automatism- 28th October</a:t>
            </a:r>
          </a:p>
          <a:p>
            <a:pPr marL="285750" indent="-285750">
              <a:lnSpc>
                <a:spcPct val="120000"/>
              </a:lnSpc>
              <a:spcBef>
                <a:spcPts val="1000"/>
              </a:spcBef>
              <a:buFont typeface="Arial"/>
              <a:buChar char="•"/>
            </a:pPr>
            <a:r>
              <a:rPr lang="en-US" sz="1600" dirty="0"/>
              <a:t>How it's proven-9th November</a:t>
            </a:r>
          </a:p>
          <a:p>
            <a:pPr marL="285750" indent="-285750">
              <a:lnSpc>
                <a:spcPct val="120000"/>
              </a:lnSpc>
              <a:spcBef>
                <a:spcPts val="1000"/>
              </a:spcBef>
              <a:buFont typeface="Arial"/>
              <a:buChar char="•"/>
            </a:pPr>
            <a:r>
              <a:rPr lang="en-US" sz="1600" dirty="0"/>
              <a:t>Cases on Insanity- 11th November</a:t>
            </a:r>
          </a:p>
          <a:p>
            <a:pPr marL="285750" indent="-285750">
              <a:lnSpc>
                <a:spcPct val="120000"/>
              </a:lnSpc>
              <a:spcBef>
                <a:spcPts val="1000"/>
              </a:spcBef>
              <a:buFont typeface="Arial"/>
              <a:buChar char="•"/>
            </a:pPr>
            <a:r>
              <a:rPr lang="en-US" sz="1600" dirty="0"/>
              <a:t>Cases on Automatism-  9th November-11th November</a:t>
            </a:r>
          </a:p>
          <a:p>
            <a:pPr marL="285750" indent="-285750">
              <a:lnSpc>
                <a:spcPct val="120000"/>
              </a:lnSpc>
              <a:spcBef>
                <a:spcPts val="1000"/>
              </a:spcBef>
              <a:buFont typeface="Arial"/>
              <a:buChar char="•"/>
            </a:pPr>
            <a:r>
              <a:rPr lang="en-US" sz="1600" dirty="0"/>
              <a:t>Issues with Insanity and Automatism- 11th November</a:t>
            </a:r>
          </a:p>
          <a:p>
            <a:pPr>
              <a:lnSpc>
                <a:spcPct val="120000"/>
              </a:lnSpc>
              <a:spcBef>
                <a:spcPts val="1000"/>
              </a:spcBef>
            </a:pPr>
            <a:endParaRPr lang="en-US" sz="1600" dirty="0"/>
          </a:p>
        </p:txBody>
      </p:sp>
    </p:spTree>
    <p:extLst>
      <p:ext uri="{BB962C8B-B14F-4D97-AF65-F5344CB8AC3E}">
        <p14:creationId xmlns:p14="http://schemas.microsoft.com/office/powerpoint/2010/main" val="3106137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8EF2E-B2E1-3DD4-CAFA-6EF7FC679812}"/>
              </a:ext>
            </a:extLst>
          </p:cNvPr>
          <p:cNvSpPr>
            <a:spLocks noGrp="1"/>
          </p:cNvSpPr>
          <p:nvPr>
            <p:ph type="title"/>
          </p:nvPr>
        </p:nvSpPr>
        <p:spPr/>
        <p:txBody>
          <a:bodyPr/>
          <a:lstStyle/>
          <a:p>
            <a:r>
              <a:rPr lang="en-US" dirty="0"/>
              <a:t>Links for all the sites used:</a:t>
            </a:r>
          </a:p>
        </p:txBody>
      </p:sp>
      <p:sp>
        <p:nvSpPr>
          <p:cNvPr id="3" name="Content Placeholder 2">
            <a:extLst>
              <a:ext uri="{FF2B5EF4-FFF2-40B4-BE49-F238E27FC236}">
                <a16:creationId xmlns:a16="http://schemas.microsoft.com/office/drawing/2014/main" id="{35DE48FC-E91D-FDD3-8979-2A0A7EDA44BA}"/>
              </a:ext>
            </a:extLst>
          </p:cNvPr>
          <p:cNvSpPr>
            <a:spLocks noGrp="1"/>
          </p:cNvSpPr>
          <p:nvPr>
            <p:ph idx="1"/>
          </p:nvPr>
        </p:nvSpPr>
        <p:spPr>
          <a:xfrm>
            <a:off x="1346804" y="2015732"/>
            <a:ext cx="9889025" cy="3450613"/>
          </a:xfrm>
        </p:spPr>
        <p:txBody>
          <a:bodyPr>
            <a:normAutofit/>
          </a:bodyPr>
          <a:lstStyle/>
          <a:p>
            <a:r>
              <a:rPr lang="en-US" sz="1100" dirty="0"/>
              <a:t>Definition of inanity</a:t>
            </a:r>
            <a:r>
              <a:rPr lang="en-US" sz="1000" dirty="0"/>
              <a:t>- </a:t>
            </a:r>
            <a:r>
              <a:rPr lang="en-US" sz="1000" dirty="0">
                <a:ea typeface="+mn-lt"/>
                <a:cs typeface="+mn-lt"/>
                <a:hlinkClick r:id="rId2"/>
              </a:rPr>
              <a:t>https://www.merriam-webster.com/dictionary/inanity</a:t>
            </a:r>
            <a:endParaRPr lang="en-US" sz="1000"/>
          </a:p>
          <a:p>
            <a:r>
              <a:rPr lang="en-US" sz="1100" dirty="0"/>
              <a:t>How it's Proven</a:t>
            </a:r>
            <a:r>
              <a:rPr lang="en-US" sz="1000" dirty="0"/>
              <a:t>- </a:t>
            </a:r>
            <a:r>
              <a:rPr lang="en-US" sz="1000" dirty="0">
                <a:ea typeface="+mn-lt"/>
                <a:cs typeface="+mn-lt"/>
                <a:hlinkClick r:id="rId3"/>
              </a:rPr>
              <a:t>https://www.exchangechambers.co.uk/ian-harris-mnaghten-rules/</a:t>
            </a:r>
            <a:endParaRPr lang="en-US" sz="1000">
              <a:ea typeface="+mn-lt"/>
              <a:cs typeface="+mn-lt"/>
            </a:endParaRPr>
          </a:p>
          <a:p>
            <a:r>
              <a:rPr lang="en-US" sz="1100" dirty="0"/>
              <a:t>Definition of automatism-</a:t>
            </a:r>
            <a:r>
              <a:rPr lang="en-US" sz="1000" dirty="0"/>
              <a:t> </a:t>
            </a:r>
            <a:r>
              <a:rPr lang="en-US" sz="1000" dirty="0">
                <a:ea typeface="+mn-lt"/>
                <a:cs typeface="+mn-lt"/>
                <a:hlinkClick r:id="rId4"/>
              </a:rPr>
              <a:t>https://www.merriam-webster.com/dictionary/automatism</a:t>
            </a:r>
            <a:endParaRPr lang="en-US" sz="1000">
              <a:ea typeface="+mn-lt"/>
              <a:cs typeface="+mn-lt"/>
            </a:endParaRPr>
          </a:p>
          <a:p>
            <a:r>
              <a:rPr lang="en-US" sz="1100" dirty="0"/>
              <a:t>How it's proven</a:t>
            </a:r>
            <a:r>
              <a:rPr lang="en-US" sz="1000" dirty="0"/>
              <a:t>- </a:t>
            </a:r>
            <a:r>
              <a:rPr lang="en-US" sz="1000" dirty="0">
                <a:ea typeface="+mn-lt"/>
                <a:cs typeface="+mn-lt"/>
                <a:hlinkClick r:id="rId5"/>
              </a:rPr>
              <a:t>https://hansard.parliament.uk/Commons/2019-05-14/debates/78A88DD4-FCFA-425B-B9F3-723FB395802E/AutomatismAsALegalDefence</a:t>
            </a:r>
            <a:endParaRPr lang="en-US" sz="1000">
              <a:ea typeface="+mn-lt"/>
              <a:cs typeface="+mn-lt"/>
            </a:endParaRPr>
          </a:p>
          <a:p>
            <a:r>
              <a:rPr lang="en-US" sz="1100" dirty="0"/>
              <a:t>Cases on Insanity- </a:t>
            </a:r>
            <a:r>
              <a:rPr lang="en-US" sz="1100" dirty="0">
                <a:ea typeface="+mn-lt"/>
                <a:cs typeface="+mn-lt"/>
                <a:hlinkClick r:id="rId6"/>
              </a:rPr>
              <a:t>https://plus-lexis-com.ezproxy.uwtsd.ac.uk/uk/cases-uk/hill-v-baxter/?crid=e7acd1a1-a3f1-40a0-be1b-8d3500d809be&amp;pddocumentnumber=1</a:t>
            </a:r>
          </a:p>
          <a:p>
            <a:r>
              <a:rPr lang="en-US" sz="1100" dirty="0">
                <a:ea typeface="+mn-lt"/>
                <a:cs typeface="+mn-lt"/>
                <a:hlinkClick r:id="rId7"/>
              </a:rPr>
              <a:t>https://plus-lexis-com.ezproxy.uwtsd.ac.uk/uk/cases-uk/r-v-windle_2/?crid=05412bd1-04c3-46fb-aa28-d2702b732683&amp;pddocumentnumber=1</a:t>
            </a:r>
            <a:endParaRPr lang="en-US" sz="1100" dirty="0"/>
          </a:p>
          <a:p>
            <a:r>
              <a:rPr lang="en-US" sz="1100" dirty="0"/>
              <a:t>Cases on Automatism-</a:t>
            </a:r>
            <a:r>
              <a:rPr lang="en-US" sz="1000" dirty="0"/>
              <a:t> </a:t>
            </a:r>
            <a:r>
              <a:rPr lang="en-US" sz="1000" dirty="0">
                <a:ea typeface="+mn-lt"/>
                <a:cs typeface="+mn-lt"/>
                <a:hlinkClick r:id="rId8"/>
              </a:rPr>
              <a:t>https://plus-lexis-com.ezproxy.uwtsd.ac.uk/uk/cases-uk/hill-v-baxter/?crid=eb7fd5ea-eced-4ceb-a695-ad481cf8a300&amp;pddocid=urn:contentItem:4FXH-FG40-TWW4-202W-00000-00</a:t>
            </a:r>
            <a:endParaRPr lang="en-US" sz="1000"/>
          </a:p>
          <a:p>
            <a:r>
              <a:rPr lang="en-US" sz="1000" dirty="0">
                <a:solidFill>
                  <a:srgbClr val="004B91"/>
                </a:solidFill>
                <a:ea typeface="+mn-lt"/>
                <a:cs typeface="+mn-lt"/>
                <a:hlinkClick r:id="rId9"/>
              </a:rPr>
              <a:t>https://plus-lexis-com.ezproxy.uwtsd.ac.uk/uk/cases-uk/regina-respondent-and-sullivan-appellant-19/?crid=27b2766c-19fa-4b8d-9979-50c5cfc501b5&amp;pddocid=urn:contentItem:4K4W-PD30-TXD8-60SX-00000-00</a:t>
            </a:r>
            <a:endParaRPr lang="en-US" sz="1000" u="sng">
              <a:solidFill>
                <a:srgbClr val="004B91"/>
              </a:solidFill>
              <a:latin typeface="Helvetica"/>
              <a:cs typeface="Helvetica"/>
            </a:endParaRPr>
          </a:p>
          <a:p>
            <a:r>
              <a:rPr lang="en-US" sz="1100" dirty="0"/>
              <a:t>Issues with Insanity and Automatism- </a:t>
            </a:r>
            <a:r>
              <a:rPr lang="en-US" sz="1100" dirty="0">
                <a:ea typeface="+mn-lt"/>
                <a:cs typeface="+mn-lt"/>
                <a:hlinkClick r:id="rId10"/>
              </a:rPr>
              <a:t>https://lawcom.gov.uk/project/insanity-and-automatism/</a:t>
            </a:r>
          </a:p>
          <a:p>
            <a:endParaRPr lang="en-US" sz="1100" dirty="0">
              <a:ea typeface="+mn-lt"/>
              <a:cs typeface="+mn-lt"/>
            </a:endParaRPr>
          </a:p>
          <a:p>
            <a:endParaRPr lang="en-US" sz="1100" dirty="0">
              <a:ea typeface="+mn-lt"/>
              <a:cs typeface="+mn-lt"/>
            </a:endParaRPr>
          </a:p>
        </p:txBody>
      </p:sp>
    </p:spTree>
    <p:extLst>
      <p:ext uri="{BB962C8B-B14F-4D97-AF65-F5344CB8AC3E}">
        <p14:creationId xmlns:p14="http://schemas.microsoft.com/office/powerpoint/2010/main" val="41603172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Insanity and automatism Criminal law</vt:lpstr>
      <vt:lpstr>What is insanity? </vt:lpstr>
      <vt:lpstr>What is automatism?</vt:lpstr>
      <vt:lpstr>Key cases:</vt:lpstr>
      <vt:lpstr>Insanity case 1 &amp; 2:</vt:lpstr>
      <vt:lpstr>Cases on automatism:</vt:lpstr>
      <vt:lpstr>Issues with insanity and automatism:</vt:lpstr>
      <vt:lpstr>References:</vt:lpstr>
      <vt:lpstr>Research time line:</vt:lpstr>
      <vt:lpstr>Links for all the sites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752</cp:revision>
  <dcterms:created xsi:type="dcterms:W3CDTF">2024-10-20T15:23:54Z</dcterms:created>
  <dcterms:modified xsi:type="dcterms:W3CDTF">2024-11-11T15:39:31Z</dcterms:modified>
</cp:coreProperties>
</file>