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66" r:id="rId14"/>
    <p:sldId id="268" r:id="rId15"/>
    <p:sldId id="267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F7B083E-0F1B-44CF-90E7-139C43838B5F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478D019-455F-434D-9FC7-5C4F4538958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RWC England 2015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646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6 weeks +</a:t>
            </a:r>
          </a:p>
          <a:p>
            <a:r>
              <a:rPr lang="en-GB" dirty="0" smtClean="0"/>
              <a:t>48 matches</a:t>
            </a:r>
          </a:p>
          <a:p>
            <a:r>
              <a:rPr lang="en-GB" dirty="0" smtClean="0"/>
              <a:t>13 Venues</a:t>
            </a:r>
          </a:p>
          <a:p>
            <a:r>
              <a:rPr lang="en-GB" dirty="0" smtClean="0"/>
              <a:t>11 Host Cities</a:t>
            </a:r>
          </a:p>
          <a:p>
            <a:r>
              <a:rPr lang="en-GB" dirty="0" smtClean="0"/>
              <a:t>15 </a:t>
            </a:r>
            <a:r>
              <a:rPr lang="en-GB" dirty="0" err="1" smtClean="0"/>
              <a:t>Fanzones</a:t>
            </a:r>
            <a:endParaRPr lang="en-GB" dirty="0" smtClean="0"/>
          </a:p>
          <a:p>
            <a:r>
              <a:rPr lang="en-GB" dirty="0" smtClean="0"/>
              <a:t>20 Teams</a:t>
            </a:r>
          </a:p>
          <a:p>
            <a:r>
              <a:rPr lang="en-GB" dirty="0" smtClean="0"/>
              <a:t>6K Volunteers</a:t>
            </a:r>
          </a:p>
          <a:p>
            <a:r>
              <a:rPr lang="en-GB" dirty="0" smtClean="0"/>
              <a:t>2.3m tickets</a:t>
            </a:r>
          </a:p>
          <a:p>
            <a:r>
              <a:rPr lang="en-GB" dirty="0" smtClean="0"/>
              <a:t>41 team bases</a:t>
            </a:r>
          </a:p>
          <a:p>
            <a:r>
              <a:rPr lang="en-GB" dirty="0" smtClean="0"/>
              <a:t>4B TV reach</a:t>
            </a:r>
          </a:p>
          <a:p>
            <a:r>
              <a:rPr lang="en-GB" dirty="0" smtClean="0"/>
              <a:t>RWC Trophy Tour over 15 countries over 12 months, 100 days UK and Ireland based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 Info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2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Volunteers to support staff</a:t>
            </a:r>
          </a:p>
          <a:p>
            <a:r>
              <a:rPr lang="en-GB" dirty="0" smtClean="0"/>
              <a:t>Code of Conduct</a:t>
            </a:r>
          </a:p>
          <a:p>
            <a:r>
              <a:rPr lang="en-GB" dirty="0" smtClean="0"/>
              <a:t>Behaviour and Conduct</a:t>
            </a:r>
          </a:p>
          <a:p>
            <a:r>
              <a:rPr lang="en-GB" dirty="0" smtClean="0"/>
              <a:t>Confidential Info</a:t>
            </a:r>
          </a:p>
          <a:p>
            <a:r>
              <a:rPr lang="en-GB" dirty="0" smtClean="0"/>
              <a:t>Cultural Awareness</a:t>
            </a:r>
          </a:p>
          <a:p>
            <a:r>
              <a:rPr lang="en-GB" dirty="0" smtClean="0"/>
              <a:t>Disability Awareness</a:t>
            </a:r>
          </a:p>
          <a:p>
            <a:r>
              <a:rPr lang="en-GB" dirty="0" smtClean="0"/>
              <a:t>Training </a:t>
            </a:r>
          </a:p>
          <a:p>
            <a:r>
              <a:rPr lang="en-GB" dirty="0" smtClean="0"/>
              <a:t>Uniforms</a:t>
            </a:r>
          </a:p>
          <a:p>
            <a:r>
              <a:rPr lang="en-GB" dirty="0" smtClean="0"/>
              <a:t>Working Practices</a:t>
            </a:r>
          </a:p>
          <a:p>
            <a:r>
              <a:rPr lang="en-GB" dirty="0" smtClean="0"/>
              <a:t>Social Networking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85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Welcome in an enthusiastic and authentic way</a:t>
            </a:r>
          </a:p>
          <a:p>
            <a:r>
              <a:rPr lang="en-GB" dirty="0" smtClean="0"/>
              <a:t>Environments</a:t>
            </a:r>
          </a:p>
          <a:p>
            <a:r>
              <a:rPr lang="en-GB" dirty="0" smtClean="0"/>
              <a:t>Make volunteer experience inviting, engaging and inclusive</a:t>
            </a:r>
          </a:p>
          <a:p>
            <a:r>
              <a:rPr lang="en-GB" dirty="0" smtClean="0"/>
              <a:t>Recruitment process</a:t>
            </a:r>
          </a:p>
          <a:p>
            <a:r>
              <a:rPr lang="en-GB" dirty="0" smtClean="0"/>
              <a:t>Training</a:t>
            </a:r>
          </a:p>
          <a:p>
            <a:r>
              <a:rPr lang="en-GB" dirty="0" smtClean="0"/>
              <a:t>Delivery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our Guest Programme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56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 – PERSONAL</a:t>
            </a:r>
          </a:p>
          <a:p>
            <a:r>
              <a:rPr lang="en-GB" dirty="0" smtClean="0"/>
              <a:t>Relevant, Bespoke and Dedicated</a:t>
            </a:r>
          </a:p>
          <a:p>
            <a:r>
              <a:rPr lang="en-GB" dirty="0" smtClean="0"/>
              <a:t>E- ENGAGING</a:t>
            </a:r>
          </a:p>
          <a:p>
            <a:r>
              <a:rPr lang="en-GB" dirty="0" smtClean="0"/>
              <a:t>Enthusiastic, Authentic, Knowledgeable</a:t>
            </a:r>
          </a:p>
          <a:p>
            <a:r>
              <a:rPr lang="en-GB" dirty="0" smtClean="0"/>
              <a:t>PROACTIVE</a:t>
            </a:r>
          </a:p>
          <a:p>
            <a:r>
              <a:rPr lang="en-GB" dirty="0" smtClean="0"/>
              <a:t>Aware, Motivated Perceptive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64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Explainer Centred</a:t>
            </a:r>
          </a:p>
          <a:p>
            <a:r>
              <a:rPr lang="en-GB" dirty="0" smtClean="0"/>
              <a:t>Storyteller</a:t>
            </a:r>
          </a:p>
          <a:p>
            <a:r>
              <a:rPr lang="en-GB" dirty="0" smtClean="0"/>
              <a:t>Service/Helping others</a:t>
            </a:r>
          </a:p>
          <a:p>
            <a:r>
              <a:rPr lang="en-GB" dirty="0" smtClean="0"/>
              <a:t>Attention to detail</a:t>
            </a:r>
          </a:p>
          <a:p>
            <a:r>
              <a:rPr lang="en-GB" dirty="0" smtClean="0"/>
              <a:t>Action and Drive</a:t>
            </a:r>
          </a:p>
          <a:p>
            <a:r>
              <a:rPr lang="en-GB" dirty="0" smtClean="0"/>
              <a:t>Esteem Builder</a:t>
            </a:r>
          </a:p>
          <a:p>
            <a:r>
              <a:rPr lang="en-GB" dirty="0" smtClean="0"/>
              <a:t>Adventurer</a:t>
            </a:r>
          </a:p>
          <a:p>
            <a:r>
              <a:rPr lang="en-GB" dirty="0" err="1" smtClean="0"/>
              <a:t>Hmourous</a:t>
            </a:r>
            <a:endParaRPr lang="en-GB" dirty="0" smtClean="0"/>
          </a:p>
          <a:p>
            <a:r>
              <a:rPr lang="en-GB" dirty="0" smtClean="0"/>
              <a:t>Empathic listener</a:t>
            </a:r>
          </a:p>
          <a:p>
            <a:r>
              <a:rPr lang="en-GB" dirty="0" smtClean="0"/>
              <a:t>Connection/ Resolver</a:t>
            </a:r>
          </a:p>
          <a:p>
            <a:r>
              <a:rPr lang="en-GB" dirty="0" smtClean="0"/>
              <a:t>Pride</a:t>
            </a:r>
          </a:p>
          <a:p>
            <a:r>
              <a:rPr lang="en-GB" dirty="0" smtClean="0"/>
              <a:t>Strategic Awareness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Strengths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09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Accreditation </a:t>
            </a:r>
            <a:r>
              <a:rPr lang="en-GB" dirty="0">
                <a:solidFill>
                  <a:srgbClr val="FF0000"/>
                </a:solidFill>
              </a:rPr>
              <a:t>-</a:t>
            </a:r>
            <a:r>
              <a:rPr lang="en-GB" dirty="0" smtClean="0">
                <a:solidFill>
                  <a:srgbClr val="FF0000"/>
                </a:solidFill>
              </a:rPr>
              <a:t>Register and identify volunteers</a:t>
            </a:r>
          </a:p>
          <a:p>
            <a:r>
              <a:rPr lang="en-GB" dirty="0" smtClean="0"/>
              <a:t>14 England Rugby 2015 Staff and 350 Pack members</a:t>
            </a:r>
          </a:p>
          <a:p>
            <a:r>
              <a:rPr lang="en-GB" dirty="0" smtClean="0"/>
              <a:t>50k Accreditation passes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Logistics – Equipment</a:t>
            </a:r>
            <a:endParaRPr lang="en-GB" dirty="0" smtClean="0"/>
          </a:p>
          <a:p>
            <a:r>
              <a:rPr lang="en-GB" dirty="0" smtClean="0"/>
              <a:t>13 staff and 265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Technology – Stadium connections (Radios)</a:t>
            </a:r>
          </a:p>
          <a:p>
            <a:r>
              <a:rPr lang="en-GB" dirty="0" smtClean="0"/>
              <a:t>13 staff and 95 Pack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12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Workforce Ops (HR reps)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23 staff and 125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Press Ops (Manage Press)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48 staff and 208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Ticketing (purchase to venue)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8 staff and 50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Transport (Safe and timely transport for teams, spectators, special guests, media, sponsors and ops staff at all venues)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14 staff and 919 Pack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45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Spectator Services (Experience – Venue to </a:t>
            </a:r>
            <a:r>
              <a:rPr lang="en-GB" dirty="0" err="1" smtClean="0">
                <a:solidFill>
                  <a:srgbClr val="FF0000"/>
                </a:solidFill>
              </a:rPr>
              <a:t>Fanzone</a:t>
            </a:r>
            <a:r>
              <a:rPr lang="en-GB" dirty="0" smtClean="0">
                <a:solidFill>
                  <a:srgbClr val="FF0000"/>
                </a:solidFill>
              </a:rPr>
              <a:t> and Transport hub, and in venue assistance)</a:t>
            </a:r>
          </a:p>
          <a:p>
            <a:r>
              <a:rPr lang="en-GB" dirty="0" smtClean="0"/>
              <a:t>87 staff and 3064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Catering (Spectators and clients groups as well as player’s changing rooms, workforce and press)</a:t>
            </a:r>
          </a:p>
          <a:p>
            <a:r>
              <a:rPr lang="en-GB" dirty="0" smtClean="0"/>
              <a:t>6 staff and 122 Pack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Specialist Areas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23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Marketing and Communications (Keeping media and fans up to date, interviews, social media stories)</a:t>
            </a:r>
          </a:p>
          <a:p>
            <a:r>
              <a:rPr lang="en-GB" dirty="0" smtClean="0"/>
              <a:t>20 staff and 102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Tournament Guests and Protocol Team (Special guests and welcome </a:t>
            </a:r>
            <a:r>
              <a:rPr lang="en-GB" dirty="0" err="1" smtClean="0">
                <a:solidFill>
                  <a:srgbClr val="FF0000"/>
                </a:solidFill>
              </a:rPr>
              <a:t>aprox</a:t>
            </a:r>
            <a:r>
              <a:rPr lang="en-GB" dirty="0" smtClean="0">
                <a:solidFill>
                  <a:srgbClr val="FF0000"/>
                </a:solidFill>
              </a:rPr>
              <a:t> 1,500 at hotels, transport hubs and match venues)</a:t>
            </a:r>
          </a:p>
          <a:p>
            <a:r>
              <a:rPr lang="en-GB" dirty="0" smtClean="0"/>
              <a:t>9 staff and 202 Pack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Ceremonies (Opening crew, rehearsals, key roles in opening teams</a:t>
            </a:r>
          </a:p>
          <a:p>
            <a:r>
              <a:rPr lang="en-GB" dirty="0" smtClean="0"/>
              <a:t>170 volunteers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Specialist Roles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73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 staff and 310 Pack and team of freelancers and events agencies</a:t>
            </a:r>
          </a:p>
          <a:p>
            <a:r>
              <a:rPr lang="en-GB" dirty="0" smtClean="0"/>
              <a:t>Aim to put a smile on </a:t>
            </a:r>
            <a:r>
              <a:rPr lang="en-GB" dirty="0" err="1" smtClean="0"/>
              <a:t>specators</a:t>
            </a:r>
            <a:r>
              <a:rPr lang="en-GB" dirty="0" smtClean="0"/>
              <a:t> faces in stadium, journey (event footprints) random moments of fun, opportunity to involve fans</a:t>
            </a:r>
          </a:p>
          <a:p>
            <a:r>
              <a:rPr lang="en-GB" dirty="0" smtClean="0"/>
              <a:t>Energy and Passion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Spectator Services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471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Twickenham</a:t>
            </a:r>
            <a:r>
              <a:rPr lang="en-GB" dirty="0" smtClean="0"/>
              <a:t> (82,000)</a:t>
            </a:r>
          </a:p>
          <a:p>
            <a:r>
              <a:rPr lang="en-GB" dirty="0" smtClean="0"/>
              <a:t>Home of English Rugby</a:t>
            </a:r>
          </a:p>
          <a:p>
            <a:r>
              <a:rPr lang="en-GB" dirty="0" smtClean="0"/>
              <a:t>Marriott Hotel</a:t>
            </a:r>
          </a:p>
          <a:p>
            <a:r>
              <a:rPr lang="en-GB" dirty="0" smtClean="0"/>
              <a:t>10 games</a:t>
            </a:r>
            <a:r>
              <a:rPr lang="en-GB" dirty="0"/>
              <a:t> </a:t>
            </a:r>
            <a:r>
              <a:rPr lang="en-GB" dirty="0" smtClean="0"/>
              <a:t>including Final and England Games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Olympic Stadium </a:t>
            </a:r>
            <a:r>
              <a:rPr lang="en-GB" dirty="0" smtClean="0"/>
              <a:t>(54,000)</a:t>
            </a:r>
          </a:p>
          <a:p>
            <a:r>
              <a:rPr lang="en-GB" dirty="0" smtClean="0"/>
              <a:t>Centre of Queen Elizabeth Olympic Park</a:t>
            </a:r>
          </a:p>
          <a:p>
            <a:r>
              <a:rPr lang="en-GB" dirty="0" smtClean="0"/>
              <a:t>5 games including play offs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Wembley</a:t>
            </a:r>
            <a:r>
              <a:rPr lang="en-GB" dirty="0" smtClean="0"/>
              <a:t> (National Football Stadium) (90,000)</a:t>
            </a:r>
          </a:p>
          <a:p>
            <a:r>
              <a:rPr lang="en-GB" dirty="0" smtClean="0"/>
              <a:t>2 games (venue cost £798m Worlds most expensive)</a:t>
            </a:r>
          </a:p>
          <a:p>
            <a:r>
              <a:rPr lang="en-GB" dirty="0" smtClean="0"/>
              <a:t>Will host Euro 2020 final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Host Cities and Venues -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3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784976" cy="5616624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Birmingham</a:t>
            </a:r>
          </a:p>
          <a:p>
            <a:r>
              <a:rPr lang="en-GB" dirty="0" smtClean="0"/>
              <a:t>Villa Park – 42,785 capacity</a:t>
            </a:r>
          </a:p>
          <a:p>
            <a:r>
              <a:rPr lang="en-GB" dirty="0" smtClean="0"/>
              <a:t>2 matches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Brighton and Hove </a:t>
            </a:r>
          </a:p>
          <a:p>
            <a:r>
              <a:rPr lang="en-GB" dirty="0" smtClean="0"/>
              <a:t>Brighton Community Stadium – Capacity 30,750</a:t>
            </a:r>
          </a:p>
          <a:p>
            <a:r>
              <a:rPr lang="en-GB" dirty="0" smtClean="0"/>
              <a:t>2 matches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Leeds </a:t>
            </a:r>
          </a:p>
          <a:p>
            <a:r>
              <a:rPr lang="en-GB" dirty="0" smtClean="0"/>
              <a:t>Elland Road (Leeds United FC) Capacity 37,914</a:t>
            </a:r>
          </a:p>
          <a:p>
            <a:r>
              <a:rPr lang="en-GB" dirty="0" smtClean="0"/>
              <a:t>2 Games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Leicester</a:t>
            </a:r>
          </a:p>
          <a:p>
            <a:r>
              <a:rPr lang="en-GB" dirty="0" smtClean="0"/>
              <a:t>Leicester City Stadium (</a:t>
            </a:r>
            <a:r>
              <a:rPr lang="en-GB" dirty="0" err="1" smtClean="0"/>
              <a:t>Leics</a:t>
            </a:r>
            <a:r>
              <a:rPr lang="en-GB" dirty="0" smtClean="0"/>
              <a:t> City FC) Capacity 32,500</a:t>
            </a:r>
          </a:p>
          <a:p>
            <a:r>
              <a:rPr lang="en-GB" dirty="0" smtClean="0"/>
              <a:t>Staged some Leicester Tigers Games </a:t>
            </a:r>
          </a:p>
          <a:p>
            <a:r>
              <a:rPr lang="en-GB" dirty="0" smtClean="0"/>
              <a:t>3 games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Manchester</a:t>
            </a:r>
          </a:p>
          <a:p>
            <a:r>
              <a:rPr lang="en-GB" dirty="0" smtClean="0"/>
              <a:t>Manchester City Stadium – Man City FC / Commonwealth Games (Rugby Sevens)</a:t>
            </a:r>
          </a:p>
          <a:p>
            <a:r>
              <a:rPr lang="en-GB" dirty="0" smtClean="0"/>
              <a:t>1 Game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Newcastle upon Tyne</a:t>
            </a:r>
          </a:p>
          <a:p>
            <a:r>
              <a:rPr lang="en-GB" dirty="0" smtClean="0"/>
              <a:t>St James Park, Newcastle FC Capacity 52,409</a:t>
            </a:r>
          </a:p>
          <a:p>
            <a:r>
              <a:rPr lang="en-GB" dirty="0" smtClean="0"/>
              <a:t>3 Games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Football Venues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33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2"/>
            <a:ext cx="9036496" cy="4525963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Exeter</a:t>
            </a:r>
          </a:p>
          <a:p>
            <a:r>
              <a:rPr lang="en-GB" dirty="0" smtClean="0"/>
              <a:t>Sandy Park (Exeter Chiefs Stadium) Capacity 12,300</a:t>
            </a:r>
          </a:p>
          <a:p>
            <a:r>
              <a:rPr lang="en-GB" dirty="0" smtClean="0"/>
              <a:t>3 games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Gloucester</a:t>
            </a:r>
          </a:p>
          <a:p>
            <a:r>
              <a:rPr lang="en-GB" dirty="0" smtClean="0"/>
              <a:t>Kingsholm Stadium(</a:t>
            </a:r>
            <a:r>
              <a:rPr lang="en-GB" dirty="0" err="1" smtClean="0"/>
              <a:t>Glos</a:t>
            </a:r>
            <a:r>
              <a:rPr lang="en-GB" dirty="0" smtClean="0"/>
              <a:t> Rugby) Capacity 16,500</a:t>
            </a:r>
          </a:p>
          <a:p>
            <a:r>
              <a:rPr lang="en-GB" dirty="0" smtClean="0"/>
              <a:t>4 games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Rugby Host Venues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00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Millennium Stadium – Capacity 74,154</a:t>
            </a:r>
          </a:p>
          <a:p>
            <a:r>
              <a:rPr lang="en-GB" dirty="0" smtClean="0"/>
              <a:t>8 matches including Quarter finals</a:t>
            </a:r>
          </a:p>
          <a:p>
            <a:r>
              <a:rPr lang="en-GB" dirty="0" smtClean="0"/>
              <a:t>2 Welsh Games</a:t>
            </a:r>
          </a:p>
          <a:p>
            <a:r>
              <a:rPr lang="en-GB" dirty="0" smtClean="0"/>
              <a:t>Talking Point – Stadiums resident hawk named Dad……</a:t>
            </a:r>
          </a:p>
          <a:p>
            <a:r>
              <a:rPr lang="en-GB" dirty="0" smtClean="0"/>
              <a:t>Facts – Castle (not ball in the wall!!!!), 1</a:t>
            </a:r>
            <a:r>
              <a:rPr lang="en-GB" baseline="30000" dirty="0" smtClean="0"/>
              <a:t>st</a:t>
            </a:r>
            <a:r>
              <a:rPr lang="en-GB" dirty="0" smtClean="0"/>
              <a:t> City twinned with a City in China and Oldest record shop…….</a:t>
            </a:r>
          </a:p>
          <a:p>
            <a:r>
              <a:rPr lang="en-GB" dirty="0" err="1" smtClean="0"/>
              <a:t>Fanzone</a:t>
            </a:r>
            <a:r>
              <a:rPr lang="en-GB" dirty="0" smtClean="0"/>
              <a:t> – Cardiff Arms Park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Cardiff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17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Cardiff Arms Park</a:t>
            </a:r>
          </a:p>
          <a:p>
            <a:r>
              <a:rPr lang="en-GB" dirty="0" smtClean="0"/>
              <a:t>Trafalgar Square</a:t>
            </a:r>
          </a:p>
          <a:p>
            <a:r>
              <a:rPr lang="en-GB" dirty="0" smtClean="0"/>
              <a:t>Olympic Park</a:t>
            </a:r>
          </a:p>
          <a:p>
            <a:r>
              <a:rPr lang="en-GB" dirty="0" smtClean="0"/>
              <a:t>Wembley Stadium</a:t>
            </a:r>
          </a:p>
          <a:p>
            <a:r>
              <a:rPr lang="en-GB" dirty="0" smtClean="0"/>
              <a:t>Old Deer Park</a:t>
            </a:r>
          </a:p>
          <a:p>
            <a:r>
              <a:rPr lang="en-GB" dirty="0" smtClean="0"/>
              <a:t>Gloucester Docks</a:t>
            </a:r>
          </a:p>
          <a:p>
            <a:r>
              <a:rPr lang="en-GB" dirty="0" smtClean="0"/>
              <a:t>Eastside Park, Birmingham</a:t>
            </a:r>
          </a:p>
          <a:p>
            <a:r>
              <a:rPr lang="en-GB" dirty="0" smtClean="0"/>
              <a:t>Victoria </a:t>
            </a:r>
            <a:r>
              <a:rPr lang="en-GB" dirty="0" smtClean="0"/>
              <a:t>Park, Leicester</a:t>
            </a:r>
          </a:p>
          <a:p>
            <a:r>
              <a:rPr lang="en-GB" dirty="0" smtClean="0"/>
              <a:t>Millennium Square, Leeds,</a:t>
            </a:r>
          </a:p>
          <a:p>
            <a:r>
              <a:rPr lang="en-GB" dirty="0" smtClean="0"/>
              <a:t>Science Central Newcastle</a:t>
            </a:r>
          </a:p>
          <a:p>
            <a:r>
              <a:rPr lang="en-GB" dirty="0" err="1" smtClean="0"/>
              <a:t>Maidera</a:t>
            </a:r>
            <a:r>
              <a:rPr lang="en-GB" dirty="0" smtClean="0"/>
              <a:t> Drive, Brighton</a:t>
            </a:r>
          </a:p>
          <a:p>
            <a:r>
              <a:rPr lang="en-GB" dirty="0" err="1" smtClean="0"/>
              <a:t>Nerthenhay</a:t>
            </a:r>
            <a:r>
              <a:rPr lang="en-GB" dirty="0" smtClean="0"/>
              <a:t> Gardens, Exeter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Fan Zones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6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76</TotalTime>
  <Words>657</Words>
  <Application>Microsoft Office PowerPoint</Application>
  <PresentationFormat>On-screen Show (4:3)</PresentationFormat>
  <Paragraphs>143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Lucida Sans Unicode</vt:lpstr>
      <vt:lpstr>Verdana</vt:lpstr>
      <vt:lpstr>Wingdings 2</vt:lpstr>
      <vt:lpstr>Wingdings 3</vt:lpstr>
      <vt:lpstr>Concourse</vt:lpstr>
      <vt:lpstr>RWC England 2015</vt:lpstr>
      <vt:lpstr>Background Info</vt:lpstr>
      <vt:lpstr>The Pack</vt:lpstr>
      <vt:lpstr>Be our Guest Programme</vt:lpstr>
      <vt:lpstr>The Pack</vt:lpstr>
      <vt:lpstr>Strengths</vt:lpstr>
      <vt:lpstr>Organisation</vt:lpstr>
      <vt:lpstr>Operations</vt:lpstr>
      <vt:lpstr>Specialist Areas</vt:lpstr>
      <vt:lpstr>Specialist Roles</vt:lpstr>
      <vt:lpstr>Spectator Services </vt:lpstr>
      <vt:lpstr>Host Cities and Venues - London</vt:lpstr>
      <vt:lpstr>Football Venues</vt:lpstr>
      <vt:lpstr>Rugby Host Venues</vt:lpstr>
      <vt:lpstr>Cardiff</vt:lpstr>
      <vt:lpstr>Fan Zones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RWC England 2015</dc:title>
  <dc:creator>Administrator</dc:creator>
  <cp:lastModifiedBy>Jacqui Jones</cp:lastModifiedBy>
  <cp:revision>7</cp:revision>
  <dcterms:created xsi:type="dcterms:W3CDTF">2016-03-17T09:38:09Z</dcterms:created>
  <dcterms:modified xsi:type="dcterms:W3CDTF">2018-11-12T16:08:33Z</dcterms:modified>
</cp:coreProperties>
</file>