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3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98" r:id="rId3"/>
    <p:sldId id="286" r:id="rId4"/>
    <p:sldId id="285" r:id="rId5"/>
    <p:sldId id="313" r:id="rId6"/>
    <p:sldId id="287" r:id="rId7"/>
    <p:sldId id="312" r:id="rId8"/>
    <p:sldId id="308" r:id="rId9"/>
    <p:sldId id="309" r:id="rId10"/>
    <p:sldId id="310" r:id="rId11"/>
    <p:sldId id="306" r:id="rId12"/>
    <p:sldId id="314" r:id="rId13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D258B0-2D8F-4CF1-BA49-A1B7BBFE5D18}" v="4057" dt="2023-07-10T15:15:08.7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211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14" y="21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7AD252-4701-42A6-8C43-12E5D6311955}" type="doc">
      <dgm:prSet loTypeId="urn:microsoft.com/office/officeart/2005/8/layout/cycle8" loCatId="cycle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8F4E68E-5B55-4126-BC32-DE09BD666F8D}">
      <dgm:prSet phldrT="[Text]"/>
      <dgm:spPr>
        <a:solidFill>
          <a:srgbClr val="92D050"/>
        </a:solidFill>
      </dgm:spPr>
      <dgm:t>
        <a:bodyPr/>
        <a:lstStyle/>
        <a:p>
          <a:r>
            <a:rPr lang="en-GB" dirty="0"/>
            <a:t>Race Disproportionality</a:t>
          </a:r>
        </a:p>
      </dgm:t>
    </dgm:pt>
    <dgm:pt modelId="{5EB37012-5051-4E94-9D27-2D873451C56A}" type="parTrans" cxnId="{9D220B30-FF73-456E-A97B-8EF3055BAB00}">
      <dgm:prSet/>
      <dgm:spPr/>
      <dgm:t>
        <a:bodyPr/>
        <a:lstStyle/>
        <a:p>
          <a:endParaRPr lang="en-GB"/>
        </a:p>
      </dgm:t>
    </dgm:pt>
    <dgm:pt modelId="{750E89FA-6F41-45CE-A6FA-94F6D301C957}" type="sibTrans" cxnId="{9D220B30-FF73-456E-A97B-8EF3055BAB00}">
      <dgm:prSet/>
      <dgm:spPr/>
      <dgm:t>
        <a:bodyPr/>
        <a:lstStyle/>
        <a:p>
          <a:endParaRPr lang="en-GB"/>
        </a:p>
      </dgm:t>
    </dgm:pt>
    <dgm:pt modelId="{A4F364D2-A438-4C88-A680-342E0901C826}">
      <dgm:prSet phldrT="[Text]"/>
      <dgm:spPr>
        <a:solidFill>
          <a:srgbClr val="92D050"/>
        </a:solidFill>
        <a:ln>
          <a:solidFill>
            <a:srgbClr val="92D050"/>
          </a:solidFill>
        </a:ln>
      </dgm:spPr>
      <dgm:t>
        <a:bodyPr/>
        <a:lstStyle/>
        <a:p>
          <a:r>
            <a:rPr lang="en-GB" dirty="0"/>
            <a:t>Personality Politics</a:t>
          </a:r>
        </a:p>
      </dgm:t>
    </dgm:pt>
    <dgm:pt modelId="{64988B74-6FE5-474F-8257-F07CA0C44079}" type="parTrans" cxnId="{AEAC629C-82D1-4BDC-A1AC-B76CEBA50456}">
      <dgm:prSet/>
      <dgm:spPr/>
      <dgm:t>
        <a:bodyPr/>
        <a:lstStyle/>
        <a:p>
          <a:endParaRPr lang="en-GB"/>
        </a:p>
      </dgm:t>
    </dgm:pt>
    <dgm:pt modelId="{172D63E2-36D4-4981-AD52-54E5BA4B1065}" type="sibTrans" cxnId="{AEAC629C-82D1-4BDC-A1AC-B76CEBA50456}">
      <dgm:prSet/>
      <dgm:spPr/>
      <dgm:t>
        <a:bodyPr/>
        <a:lstStyle/>
        <a:p>
          <a:endParaRPr lang="en-GB"/>
        </a:p>
      </dgm:t>
    </dgm:pt>
    <dgm:pt modelId="{46D402E4-72A8-4992-93E3-30066A07708C}">
      <dgm:prSet phldrT="[Text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Direction of Travel</a:t>
          </a:r>
        </a:p>
      </dgm:t>
    </dgm:pt>
    <dgm:pt modelId="{145AB023-46F1-4AD9-A79D-A96192E4318D}" type="parTrans" cxnId="{5761F98E-DA4A-4741-9020-398481D512FB}">
      <dgm:prSet/>
      <dgm:spPr/>
      <dgm:t>
        <a:bodyPr/>
        <a:lstStyle/>
        <a:p>
          <a:endParaRPr lang="en-GB"/>
        </a:p>
      </dgm:t>
    </dgm:pt>
    <dgm:pt modelId="{63B0A699-6FCC-427E-96E4-2BFE23A00F98}" type="sibTrans" cxnId="{5761F98E-DA4A-4741-9020-398481D512FB}">
      <dgm:prSet/>
      <dgm:spPr/>
      <dgm:t>
        <a:bodyPr/>
        <a:lstStyle/>
        <a:p>
          <a:endParaRPr lang="en-GB"/>
        </a:p>
      </dgm:t>
    </dgm:pt>
    <dgm:pt modelId="{8D1BBE01-3C25-4412-8D35-2167152D28B7}">
      <dgm:prSet/>
      <dgm:spPr/>
      <dgm:t>
        <a:bodyPr/>
        <a:lstStyle/>
        <a:p>
          <a:r>
            <a:rPr lang="en-GB" dirty="0"/>
            <a:t>Chequered History</a:t>
          </a:r>
        </a:p>
      </dgm:t>
    </dgm:pt>
    <dgm:pt modelId="{B9385738-7BFE-44B5-B26B-58B5FF227E60}" type="parTrans" cxnId="{6C093EEC-207D-4B2E-9947-B879D0BDC7EB}">
      <dgm:prSet/>
      <dgm:spPr/>
      <dgm:t>
        <a:bodyPr/>
        <a:lstStyle/>
        <a:p>
          <a:endParaRPr lang="en-GB"/>
        </a:p>
      </dgm:t>
    </dgm:pt>
    <dgm:pt modelId="{42EBB352-D2D9-47D1-8A70-539965C8358C}" type="sibTrans" cxnId="{6C093EEC-207D-4B2E-9947-B879D0BDC7EB}">
      <dgm:prSet/>
      <dgm:spPr/>
      <dgm:t>
        <a:bodyPr/>
        <a:lstStyle/>
        <a:p>
          <a:endParaRPr lang="en-GB"/>
        </a:p>
      </dgm:t>
    </dgm:pt>
    <dgm:pt modelId="{63E57BEE-3B94-4BC2-9A2F-6BF626798357}" type="pres">
      <dgm:prSet presAssocID="{FA7AD252-4701-42A6-8C43-12E5D6311955}" presName="compositeShape" presStyleCnt="0">
        <dgm:presLayoutVars>
          <dgm:chMax val="7"/>
          <dgm:dir/>
          <dgm:resizeHandles val="exact"/>
        </dgm:presLayoutVars>
      </dgm:prSet>
      <dgm:spPr/>
    </dgm:pt>
    <dgm:pt modelId="{5BAA540C-06AB-4AF5-9A44-527FE2D7073E}" type="pres">
      <dgm:prSet presAssocID="{FA7AD252-4701-42A6-8C43-12E5D6311955}" presName="wedge1" presStyleLbl="node1" presStyleIdx="0" presStyleCnt="4"/>
      <dgm:spPr/>
    </dgm:pt>
    <dgm:pt modelId="{F8DA54B1-010D-4729-A57E-7C7D6434506F}" type="pres">
      <dgm:prSet presAssocID="{FA7AD252-4701-42A6-8C43-12E5D6311955}" presName="dummy1a" presStyleCnt="0"/>
      <dgm:spPr/>
    </dgm:pt>
    <dgm:pt modelId="{399ED40D-EF66-4FEE-933E-406459B93C9B}" type="pres">
      <dgm:prSet presAssocID="{FA7AD252-4701-42A6-8C43-12E5D6311955}" presName="dummy1b" presStyleCnt="0"/>
      <dgm:spPr/>
    </dgm:pt>
    <dgm:pt modelId="{38513B26-FDFD-4E1A-9053-3CBCFFC7C7EC}" type="pres">
      <dgm:prSet presAssocID="{FA7AD252-4701-42A6-8C43-12E5D6311955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96122F2-89F1-46F0-8811-7C328BA0EB7D}" type="pres">
      <dgm:prSet presAssocID="{FA7AD252-4701-42A6-8C43-12E5D6311955}" presName="wedge2" presStyleLbl="node1" presStyleIdx="1" presStyleCnt="4"/>
      <dgm:spPr/>
    </dgm:pt>
    <dgm:pt modelId="{0E1002E6-A65C-4846-96DC-8B4E794A548D}" type="pres">
      <dgm:prSet presAssocID="{FA7AD252-4701-42A6-8C43-12E5D6311955}" presName="dummy2a" presStyleCnt="0"/>
      <dgm:spPr/>
    </dgm:pt>
    <dgm:pt modelId="{AAB7084C-D85D-45A9-9736-B1DAF8B3A435}" type="pres">
      <dgm:prSet presAssocID="{FA7AD252-4701-42A6-8C43-12E5D6311955}" presName="dummy2b" presStyleCnt="0"/>
      <dgm:spPr/>
    </dgm:pt>
    <dgm:pt modelId="{E0A7EFA6-D2E6-4B70-B8C1-44D38BCE619F}" type="pres">
      <dgm:prSet presAssocID="{FA7AD252-4701-42A6-8C43-12E5D6311955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56BEA44-328B-4A7B-B056-85F5FFD6B1C7}" type="pres">
      <dgm:prSet presAssocID="{FA7AD252-4701-42A6-8C43-12E5D6311955}" presName="wedge3" presStyleLbl="node1" presStyleIdx="2" presStyleCnt="4"/>
      <dgm:spPr/>
    </dgm:pt>
    <dgm:pt modelId="{1555C56F-B114-497B-B3E7-238CD5A9CEC7}" type="pres">
      <dgm:prSet presAssocID="{FA7AD252-4701-42A6-8C43-12E5D6311955}" presName="dummy3a" presStyleCnt="0"/>
      <dgm:spPr/>
    </dgm:pt>
    <dgm:pt modelId="{DA7C1099-BED6-4E9C-BEA9-96D4F5EFB40F}" type="pres">
      <dgm:prSet presAssocID="{FA7AD252-4701-42A6-8C43-12E5D6311955}" presName="dummy3b" presStyleCnt="0"/>
      <dgm:spPr/>
    </dgm:pt>
    <dgm:pt modelId="{0C0C43E3-ADB9-4F45-9713-1D5AEE7D6610}" type="pres">
      <dgm:prSet presAssocID="{FA7AD252-4701-42A6-8C43-12E5D6311955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C3E00F0-697D-4183-B943-C75F3A4A128D}" type="pres">
      <dgm:prSet presAssocID="{FA7AD252-4701-42A6-8C43-12E5D6311955}" presName="wedge4" presStyleLbl="node1" presStyleIdx="3" presStyleCnt="4"/>
      <dgm:spPr/>
    </dgm:pt>
    <dgm:pt modelId="{43B6ED07-61BB-4D8E-9F26-07D2FF21CCB2}" type="pres">
      <dgm:prSet presAssocID="{FA7AD252-4701-42A6-8C43-12E5D6311955}" presName="dummy4a" presStyleCnt="0"/>
      <dgm:spPr/>
    </dgm:pt>
    <dgm:pt modelId="{CD45649D-7998-4AED-AB8B-883EB6644967}" type="pres">
      <dgm:prSet presAssocID="{FA7AD252-4701-42A6-8C43-12E5D6311955}" presName="dummy4b" presStyleCnt="0"/>
      <dgm:spPr/>
    </dgm:pt>
    <dgm:pt modelId="{6A557FB4-2F4C-4954-B568-CF761DE0173E}" type="pres">
      <dgm:prSet presAssocID="{FA7AD252-4701-42A6-8C43-12E5D6311955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D670BC88-0399-466C-9CEB-E4C3413639A5}" type="pres">
      <dgm:prSet presAssocID="{750E89FA-6F41-45CE-A6FA-94F6D301C957}" presName="arrowWedge1" presStyleLbl="fgSibTrans2D1" presStyleIdx="0" presStyleCnt="4"/>
      <dgm:spPr/>
    </dgm:pt>
    <dgm:pt modelId="{521856B9-17D6-4DA7-AFDC-5F0200F39D9B}" type="pres">
      <dgm:prSet presAssocID="{172D63E2-36D4-4981-AD52-54E5BA4B1065}" presName="arrowWedge2" presStyleLbl="fgSibTrans2D1" presStyleIdx="1" presStyleCnt="4"/>
      <dgm:spPr/>
    </dgm:pt>
    <dgm:pt modelId="{88706E3B-664E-4FA7-83D4-D30F2D9BDF7C}" type="pres">
      <dgm:prSet presAssocID="{63B0A699-6FCC-427E-96E4-2BFE23A00F98}" presName="arrowWedge3" presStyleLbl="fgSibTrans2D1" presStyleIdx="2" presStyleCnt="4"/>
      <dgm:spPr/>
    </dgm:pt>
    <dgm:pt modelId="{E71E6C2D-4CF4-4C00-BAB9-F5E0C73ACC24}" type="pres">
      <dgm:prSet presAssocID="{42EBB352-D2D9-47D1-8A70-539965C8358C}" presName="arrowWedge4" presStyleLbl="fgSibTrans2D1" presStyleIdx="3" presStyleCnt="4"/>
      <dgm:spPr/>
    </dgm:pt>
  </dgm:ptLst>
  <dgm:cxnLst>
    <dgm:cxn modelId="{9D220B30-FF73-456E-A97B-8EF3055BAB00}" srcId="{FA7AD252-4701-42A6-8C43-12E5D6311955}" destId="{38F4E68E-5B55-4126-BC32-DE09BD666F8D}" srcOrd="0" destOrd="0" parTransId="{5EB37012-5051-4E94-9D27-2D873451C56A}" sibTransId="{750E89FA-6F41-45CE-A6FA-94F6D301C957}"/>
    <dgm:cxn modelId="{B0D51C62-F57E-4244-87D7-2FE110EA66F5}" type="presOf" srcId="{38F4E68E-5B55-4126-BC32-DE09BD666F8D}" destId="{5BAA540C-06AB-4AF5-9A44-527FE2D7073E}" srcOrd="0" destOrd="0" presId="urn:microsoft.com/office/officeart/2005/8/layout/cycle8"/>
    <dgm:cxn modelId="{651B2C64-B8FB-4D0D-B27A-8B98C3542426}" type="presOf" srcId="{FA7AD252-4701-42A6-8C43-12E5D6311955}" destId="{63E57BEE-3B94-4BC2-9A2F-6BF626798357}" srcOrd="0" destOrd="0" presId="urn:microsoft.com/office/officeart/2005/8/layout/cycle8"/>
    <dgm:cxn modelId="{5761F98E-DA4A-4741-9020-398481D512FB}" srcId="{FA7AD252-4701-42A6-8C43-12E5D6311955}" destId="{46D402E4-72A8-4992-93E3-30066A07708C}" srcOrd="2" destOrd="0" parTransId="{145AB023-46F1-4AD9-A79D-A96192E4318D}" sibTransId="{63B0A699-6FCC-427E-96E4-2BFE23A00F98}"/>
    <dgm:cxn modelId="{1EB7BE93-96C6-464F-8C1D-A6B8F7F8A51F}" type="presOf" srcId="{8D1BBE01-3C25-4412-8D35-2167152D28B7}" destId="{8C3E00F0-697D-4183-B943-C75F3A4A128D}" srcOrd="0" destOrd="0" presId="urn:microsoft.com/office/officeart/2005/8/layout/cycle8"/>
    <dgm:cxn modelId="{AEAC629C-82D1-4BDC-A1AC-B76CEBA50456}" srcId="{FA7AD252-4701-42A6-8C43-12E5D6311955}" destId="{A4F364D2-A438-4C88-A680-342E0901C826}" srcOrd="1" destOrd="0" parTransId="{64988B74-6FE5-474F-8257-F07CA0C44079}" sibTransId="{172D63E2-36D4-4981-AD52-54E5BA4B1065}"/>
    <dgm:cxn modelId="{535E7B9C-4616-4148-BF31-057D2C4B3BA4}" type="presOf" srcId="{A4F364D2-A438-4C88-A680-342E0901C826}" destId="{E0A7EFA6-D2E6-4B70-B8C1-44D38BCE619F}" srcOrd="1" destOrd="0" presId="urn:microsoft.com/office/officeart/2005/8/layout/cycle8"/>
    <dgm:cxn modelId="{E593DBD6-187B-4C36-8DC2-82B5C7622030}" type="presOf" srcId="{46D402E4-72A8-4992-93E3-30066A07708C}" destId="{0C0C43E3-ADB9-4F45-9713-1D5AEE7D6610}" srcOrd="1" destOrd="0" presId="urn:microsoft.com/office/officeart/2005/8/layout/cycle8"/>
    <dgm:cxn modelId="{02B4BEDA-3592-437A-91ED-4DD770627FBC}" type="presOf" srcId="{46D402E4-72A8-4992-93E3-30066A07708C}" destId="{B56BEA44-328B-4A7B-B056-85F5FFD6B1C7}" srcOrd="0" destOrd="0" presId="urn:microsoft.com/office/officeart/2005/8/layout/cycle8"/>
    <dgm:cxn modelId="{FE8640E1-17AC-466D-A812-42A33C975165}" type="presOf" srcId="{8D1BBE01-3C25-4412-8D35-2167152D28B7}" destId="{6A557FB4-2F4C-4954-B568-CF761DE0173E}" srcOrd="1" destOrd="0" presId="urn:microsoft.com/office/officeart/2005/8/layout/cycle8"/>
    <dgm:cxn modelId="{AEACF7E5-31D2-4C2F-BDBF-8E0BA9E1287A}" type="presOf" srcId="{38F4E68E-5B55-4126-BC32-DE09BD666F8D}" destId="{38513B26-FDFD-4E1A-9053-3CBCFFC7C7EC}" srcOrd="1" destOrd="0" presId="urn:microsoft.com/office/officeart/2005/8/layout/cycle8"/>
    <dgm:cxn modelId="{6C093EEC-207D-4B2E-9947-B879D0BDC7EB}" srcId="{FA7AD252-4701-42A6-8C43-12E5D6311955}" destId="{8D1BBE01-3C25-4412-8D35-2167152D28B7}" srcOrd="3" destOrd="0" parTransId="{B9385738-7BFE-44B5-B26B-58B5FF227E60}" sibTransId="{42EBB352-D2D9-47D1-8A70-539965C8358C}"/>
    <dgm:cxn modelId="{54E275F8-6427-4863-B132-3D56D3AC4AD4}" type="presOf" srcId="{A4F364D2-A438-4C88-A680-342E0901C826}" destId="{996122F2-89F1-46F0-8811-7C328BA0EB7D}" srcOrd="0" destOrd="0" presId="urn:microsoft.com/office/officeart/2005/8/layout/cycle8"/>
    <dgm:cxn modelId="{89695A9F-8B9F-4BF4-B375-3E595AD652DD}" type="presParOf" srcId="{63E57BEE-3B94-4BC2-9A2F-6BF626798357}" destId="{5BAA540C-06AB-4AF5-9A44-527FE2D7073E}" srcOrd="0" destOrd="0" presId="urn:microsoft.com/office/officeart/2005/8/layout/cycle8"/>
    <dgm:cxn modelId="{946F036D-B9B7-4AC8-BC1B-6FECAD088ED8}" type="presParOf" srcId="{63E57BEE-3B94-4BC2-9A2F-6BF626798357}" destId="{F8DA54B1-010D-4729-A57E-7C7D6434506F}" srcOrd="1" destOrd="0" presId="urn:microsoft.com/office/officeart/2005/8/layout/cycle8"/>
    <dgm:cxn modelId="{BEB02883-FB97-45B8-B51B-956E359D6DE4}" type="presParOf" srcId="{63E57BEE-3B94-4BC2-9A2F-6BF626798357}" destId="{399ED40D-EF66-4FEE-933E-406459B93C9B}" srcOrd="2" destOrd="0" presId="urn:microsoft.com/office/officeart/2005/8/layout/cycle8"/>
    <dgm:cxn modelId="{BFFAF9FA-EFDE-43DA-8397-ADC7C6C8E916}" type="presParOf" srcId="{63E57BEE-3B94-4BC2-9A2F-6BF626798357}" destId="{38513B26-FDFD-4E1A-9053-3CBCFFC7C7EC}" srcOrd="3" destOrd="0" presId="urn:microsoft.com/office/officeart/2005/8/layout/cycle8"/>
    <dgm:cxn modelId="{61F8E462-B028-4A71-9672-85AD46A8D5FC}" type="presParOf" srcId="{63E57BEE-3B94-4BC2-9A2F-6BF626798357}" destId="{996122F2-89F1-46F0-8811-7C328BA0EB7D}" srcOrd="4" destOrd="0" presId="urn:microsoft.com/office/officeart/2005/8/layout/cycle8"/>
    <dgm:cxn modelId="{EBC89BDA-FD52-4629-B836-AEF323C4EF6C}" type="presParOf" srcId="{63E57BEE-3B94-4BC2-9A2F-6BF626798357}" destId="{0E1002E6-A65C-4846-96DC-8B4E794A548D}" srcOrd="5" destOrd="0" presId="urn:microsoft.com/office/officeart/2005/8/layout/cycle8"/>
    <dgm:cxn modelId="{19834B61-82BF-4DDA-9C3A-E311435667A2}" type="presParOf" srcId="{63E57BEE-3B94-4BC2-9A2F-6BF626798357}" destId="{AAB7084C-D85D-45A9-9736-B1DAF8B3A435}" srcOrd="6" destOrd="0" presId="urn:microsoft.com/office/officeart/2005/8/layout/cycle8"/>
    <dgm:cxn modelId="{4F500645-11A9-4DF5-8255-1D39D6095D53}" type="presParOf" srcId="{63E57BEE-3B94-4BC2-9A2F-6BF626798357}" destId="{E0A7EFA6-D2E6-4B70-B8C1-44D38BCE619F}" srcOrd="7" destOrd="0" presId="urn:microsoft.com/office/officeart/2005/8/layout/cycle8"/>
    <dgm:cxn modelId="{B3EBC8F2-0C27-47CC-B301-3E524F42254B}" type="presParOf" srcId="{63E57BEE-3B94-4BC2-9A2F-6BF626798357}" destId="{B56BEA44-328B-4A7B-B056-85F5FFD6B1C7}" srcOrd="8" destOrd="0" presId="urn:microsoft.com/office/officeart/2005/8/layout/cycle8"/>
    <dgm:cxn modelId="{C06D5405-5E42-4A52-B34E-927D65C7038B}" type="presParOf" srcId="{63E57BEE-3B94-4BC2-9A2F-6BF626798357}" destId="{1555C56F-B114-497B-B3E7-238CD5A9CEC7}" srcOrd="9" destOrd="0" presId="urn:microsoft.com/office/officeart/2005/8/layout/cycle8"/>
    <dgm:cxn modelId="{22A3683E-FD78-4CFD-8A02-830273C97CB3}" type="presParOf" srcId="{63E57BEE-3B94-4BC2-9A2F-6BF626798357}" destId="{DA7C1099-BED6-4E9C-BEA9-96D4F5EFB40F}" srcOrd="10" destOrd="0" presId="urn:microsoft.com/office/officeart/2005/8/layout/cycle8"/>
    <dgm:cxn modelId="{BE1DF07A-8AE7-4878-AE86-473E9965D32B}" type="presParOf" srcId="{63E57BEE-3B94-4BC2-9A2F-6BF626798357}" destId="{0C0C43E3-ADB9-4F45-9713-1D5AEE7D6610}" srcOrd="11" destOrd="0" presId="urn:microsoft.com/office/officeart/2005/8/layout/cycle8"/>
    <dgm:cxn modelId="{C605FE2E-1C66-4731-9827-9EC98740A9C7}" type="presParOf" srcId="{63E57BEE-3B94-4BC2-9A2F-6BF626798357}" destId="{8C3E00F0-697D-4183-B943-C75F3A4A128D}" srcOrd="12" destOrd="0" presId="urn:microsoft.com/office/officeart/2005/8/layout/cycle8"/>
    <dgm:cxn modelId="{2C597543-F55B-46CF-A684-7CB68F6FB59D}" type="presParOf" srcId="{63E57BEE-3B94-4BC2-9A2F-6BF626798357}" destId="{43B6ED07-61BB-4D8E-9F26-07D2FF21CCB2}" srcOrd="13" destOrd="0" presId="urn:microsoft.com/office/officeart/2005/8/layout/cycle8"/>
    <dgm:cxn modelId="{C0B1B856-0567-4D94-9D26-3465B5DE395D}" type="presParOf" srcId="{63E57BEE-3B94-4BC2-9A2F-6BF626798357}" destId="{CD45649D-7998-4AED-AB8B-883EB6644967}" srcOrd="14" destOrd="0" presId="urn:microsoft.com/office/officeart/2005/8/layout/cycle8"/>
    <dgm:cxn modelId="{603B30FE-87C0-4081-A6F9-6CCA435C3926}" type="presParOf" srcId="{63E57BEE-3B94-4BC2-9A2F-6BF626798357}" destId="{6A557FB4-2F4C-4954-B568-CF761DE0173E}" srcOrd="15" destOrd="0" presId="urn:microsoft.com/office/officeart/2005/8/layout/cycle8"/>
    <dgm:cxn modelId="{A31BFF4B-D127-4C50-828D-A79E9EEAA984}" type="presParOf" srcId="{63E57BEE-3B94-4BC2-9A2F-6BF626798357}" destId="{D670BC88-0399-466C-9CEB-E4C3413639A5}" srcOrd="16" destOrd="0" presId="urn:microsoft.com/office/officeart/2005/8/layout/cycle8"/>
    <dgm:cxn modelId="{4F4F49A2-9EBB-4B71-86AA-6E5C26E56D69}" type="presParOf" srcId="{63E57BEE-3B94-4BC2-9A2F-6BF626798357}" destId="{521856B9-17D6-4DA7-AFDC-5F0200F39D9B}" srcOrd="17" destOrd="0" presId="urn:microsoft.com/office/officeart/2005/8/layout/cycle8"/>
    <dgm:cxn modelId="{B9B03A22-2C7E-4ECB-A9B3-213A97ADEF01}" type="presParOf" srcId="{63E57BEE-3B94-4BC2-9A2F-6BF626798357}" destId="{88706E3B-664E-4FA7-83D4-D30F2D9BDF7C}" srcOrd="18" destOrd="0" presId="urn:microsoft.com/office/officeart/2005/8/layout/cycle8"/>
    <dgm:cxn modelId="{62582284-09C9-4E7D-BD27-4C0519D9EC2F}" type="presParOf" srcId="{63E57BEE-3B94-4BC2-9A2F-6BF626798357}" destId="{E71E6C2D-4CF4-4C00-BAB9-F5E0C73ACC24}" srcOrd="1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E7A005-49C3-404B-ADDB-A28EA43FC1FD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FEE96C9-B980-4C0E-8890-94BF6E5F0661}">
      <dgm:prSet phldrT="[Text]"/>
      <dgm:spPr/>
      <dgm:t>
        <a:bodyPr/>
        <a:lstStyle/>
        <a:p>
          <a:r>
            <a:rPr lang="en-GB" dirty="0"/>
            <a:t>Power</a:t>
          </a:r>
        </a:p>
      </dgm:t>
    </dgm:pt>
    <dgm:pt modelId="{F50FFE85-83FA-4CFB-AB2D-4C42F1808120}" type="parTrans" cxnId="{987846D9-8BAB-4111-A2C8-74E2719CB418}">
      <dgm:prSet/>
      <dgm:spPr/>
      <dgm:t>
        <a:bodyPr/>
        <a:lstStyle/>
        <a:p>
          <a:endParaRPr lang="en-GB"/>
        </a:p>
      </dgm:t>
    </dgm:pt>
    <dgm:pt modelId="{4825ABC7-46F9-405B-A926-29DE72EA4FB8}" type="sibTrans" cxnId="{987846D9-8BAB-4111-A2C8-74E2719CB418}">
      <dgm:prSet/>
      <dgm:spPr/>
      <dgm:t>
        <a:bodyPr/>
        <a:lstStyle/>
        <a:p>
          <a:endParaRPr lang="en-GB"/>
        </a:p>
      </dgm:t>
    </dgm:pt>
    <dgm:pt modelId="{A95CE6B7-0E22-42A3-A372-D4AA315C0BF5}">
      <dgm:prSet phldrT="[Text]"/>
      <dgm:spPr/>
      <dgm:t>
        <a:bodyPr/>
        <a:lstStyle/>
        <a:p>
          <a:r>
            <a:rPr lang="en-GB" dirty="0"/>
            <a:t>Leadership</a:t>
          </a:r>
        </a:p>
      </dgm:t>
    </dgm:pt>
    <dgm:pt modelId="{24B98CE5-4FBB-43EF-A2AD-B705AF88734F}" type="parTrans" cxnId="{58742FC7-1ED9-4CEA-BB72-F157A4ABDF7C}">
      <dgm:prSet/>
      <dgm:spPr/>
      <dgm:t>
        <a:bodyPr/>
        <a:lstStyle/>
        <a:p>
          <a:endParaRPr lang="en-GB"/>
        </a:p>
      </dgm:t>
    </dgm:pt>
    <dgm:pt modelId="{B81EBACF-D6D0-4D4D-ACF8-E0B15C6B07AC}" type="sibTrans" cxnId="{58742FC7-1ED9-4CEA-BB72-F157A4ABDF7C}">
      <dgm:prSet/>
      <dgm:spPr/>
      <dgm:t>
        <a:bodyPr/>
        <a:lstStyle/>
        <a:p>
          <a:endParaRPr lang="en-GB"/>
        </a:p>
      </dgm:t>
    </dgm:pt>
    <dgm:pt modelId="{FF7815DB-A831-4257-8F60-BCC0929B22E4}">
      <dgm:prSet phldrT="[Text]"/>
      <dgm:spPr/>
      <dgm:t>
        <a:bodyPr/>
        <a:lstStyle/>
        <a:p>
          <a:r>
            <a:rPr lang="en-GB" dirty="0"/>
            <a:t>Media </a:t>
          </a:r>
        </a:p>
      </dgm:t>
    </dgm:pt>
    <dgm:pt modelId="{61AAA6A3-F331-465A-8939-851CD5507314}" type="parTrans" cxnId="{30B6BA0B-88FD-4F70-B04E-FE290F1F3CFC}">
      <dgm:prSet/>
      <dgm:spPr/>
      <dgm:t>
        <a:bodyPr/>
        <a:lstStyle/>
        <a:p>
          <a:endParaRPr lang="en-GB"/>
        </a:p>
      </dgm:t>
    </dgm:pt>
    <dgm:pt modelId="{F0877DB7-1CF6-496B-82C9-CE1396A9805E}" type="sibTrans" cxnId="{30B6BA0B-88FD-4F70-B04E-FE290F1F3CFC}">
      <dgm:prSet/>
      <dgm:spPr/>
      <dgm:t>
        <a:bodyPr/>
        <a:lstStyle/>
        <a:p>
          <a:endParaRPr lang="en-GB"/>
        </a:p>
      </dgm:t>
    </dgm:pt>
    <dgm:pt modelId="{D3AF29B6-A94F-474A-ABCB-309075583A46}" type="pres">
      <dgm:prSet presAssocID="{5FE7A005-49C3-404B-ADDB-A28EA43FC1FD}" presName="Name0" presStyleCnt="0">
        <dgm:presLayoutVars>
          <dgm:dir/>
          <dgm:resizeHandles val="exact"/>
        </dgm:presLayoutVars>
      </dgm:prSet>
      <dgm:spPr/>
    </dgm:pt>
    <dgm:pt modelId="{2847EA1A-6950-4FBD-AE82-C2E4094D7139}" type="pres">
      <dgm:prSet presAssocID="{0FEE96C9-B980-4C0E-8890-94BF6E5F0661}" presName="node" presStyleLbl="node1" presStyleIdx="0" presStyleCnt="3">
        <dgm:presLayoutVars>
          <dgm:bulletEnabled val="1"/>
        </dgm:presLayoutVars>
      </dgm:prSet>
      <dgm:spPr/>
    </dgm:pt>
    <dgm:pt modelId="{12F69434-CA11-4B71-BEDB-0158B7CDF02C}" type="pres">
      <dgm:prSet presAssocID="{4825ABC7-46F9-405B-A926-29DE72EA4FB8}" presName="sibTrans" presStyleLbl="sibTrans2D1" presStyleIdx="0" presStyleCnt="2"/>
      <dgm:spPr/>
    </dgm:pt>
    <dgm:pt modelId="{022BCB66-BFA2-4203-BE8D-34C3AF197560}" type="pres">
      <dgm:prSet presAssocID="{4825ABC7-46F9-405B-A926-29DE72EA4FB8}" presName="connectorText" presStyleLbl="sibTrans2D1" presStyleIdx="0" presStyleCnt="2"/>
      <dgm:spPr/>
    </dgm:pt>
    <dgm:pt modelId="{4C225959-2320-469B-833E-A98776E48C7D}" type="pres">
      <dgm:prSet presAssocID="{A95CE6B7-0E22-42A3-A372-D4AA315C0BF5}" presName="node" presStyleLbl="node1" presStyleIdx="1" presStyleCnt="3">
        <dgm:presLayoutVars>
          <dgm:bulletEnabled val="1"/>
        </dgm:presLayoutVars>
      </dgm:prSet>
      <dgm:spPr/>
    </dgm:pt>
    <dgm:pt modelId="{269F8C10-9BFE-4715-AEE1-2F469698D562}" type="pres">
      <dgm:prSet presAssocID="{B81EBACF-D6D0-4D4D-ACF8-E0B15C6B07AC}" presName="sibTrans" presStyleLbl="sibTrans2D1" presStyleIdx="1" presStyleCnt="2"/>
      <dgm:spPr/>
    </dgm:pt>
    <dgm:pt modelId="{2C6D30E2-3F2B-445A-A89A-66CC713B0D22}" type="pres">
      <dgm:prSet presAssocID="{B81EBACF-D6D0-4D4D-ACF8-E0B15C6B07AC}" presName="connectorText" presStyleLbl="sibTrans2D1" presStyleIdx="1" presStyleCnt="2"/>
      <dgm:spPr/>
    </dgm:pt>
    <dgm:pt modelId="{3D365C6E-0CF8-4BA8-8A9C-A8C97C0AD948}" type="pres">
      <dgm:prSet presAssocID="{FF7815DB-A831-4257-8F60-BCC0929B22E4}" presName="node" presStyleLbl="node1" presStyleIdx="2" presStyleCnt="3">
        <dgm:presLayoutVars>
          <dgm:bulletEnabled val="1"/>
        </dgm:presLayoutVars>
      </dgm:prSet>
      <dgm:spPr/>
    </dgm:pt>
  </dgm:ptLst>
  <dgm:cxnLst>
    <dgm:cxn modelId="{30B6BA0B-88FD-4F70-B04E-FE290F1F3CFC}" srcId="{5FE7A005-49C3-404B-ADDB-A28EA43FC1FD}" destId="{FF7815DB-A831-4257-8F60-BCC0929B22E4}" srcOrd="2" destOrd="0" parTransId="{61AAA6A3-F331-465A-8939-851CD5507314}" sibTransId="{F0877DB7-1CF6-496B-82C9-CE1396A9805E}"/>
    <dgm:cxn modelId="{35845D10-42B6-472B-AC18-B11D6F41154B}" type="presOf" srcId="{B81EBACF-D6D0-4D4D-ACF8-E0B15C6B07AC}" destId="{269F8C10-9BFE-4715-AEE1-2F469698D562}" srcOrd="0" destOrd="0" presId="urn:microsoft.com/office/officeart/2005/8/layout/process1"/>
    <dgm:cxn modelId="{04228730-7B1C-48F8-9C9F-B984A6624609}" type="presOf" srcId="{0FEE96C9-B980-4C0E-8890-94BF6E5F0661}" destId="{2847EA1A-6950-4FBD-AE82-C2E4094D7139}" srcOrd="0" destOrd="0" presId="urn:microsoft.com/office/officeart/2005/8/layout/process1"/>
    <dgm:cxn modelId="{EF766F51-7F26-4DC1-88CC-9BD8031C4BA1}" type="presOf" srcId="{4825ABC7-46F9-405B-A926-29DE72EA4FB8}" destId="{022BCB66-BFA2-4203-BE8D-34C3AF197560}" srcOrd="1" destOrd="0" presId="urn:microsoft.com/office/officeart/2005/8/layout/process1"/>
    <dgm:cxn modelId="{A6A4B0A3-4904-4083-89B1-6BDC510DC06E}" type="presOf" srcId="{FF7815DB-A831-4257-8F60-BCC0929B22E4}" destId="{3D365C6E-0CF8-4BA8-8A9C-A8C97C0AD948}" srcOrd="0" destOrd="0" presId="urn:microsoft.com/office/officeart/2005/8/layout/process1"/>
    <dgm:cxn modelId="{58742FC7-1ED9-4CEA-BB72-F157A4ABDF7C}" srcId="{5FE7A005-49C3-404B-ADDB-A28EA43FC1FD}" destId="{A95CE6B7-0E22-42A3-A372-D4AA315C0BF5}" srcOrd="1" destOrd="0" parTransId="{24B98CE5-4FBB-43EF-A2AD-B705AF88734F}" sibTransId="{B81EBACF-D6D0-4D4D-ACF8-E0B15C6B07AC}"/>
    <dgm:cxn modelId="{3CA6ADD1-4CAB-42E9-BE89-6BDC61408718}" type="presOf" srcId="{5FE7A005-49C3-404B-ADDB-A28EA43FC1FD}" destId="{D3AF29B6-A94F-474A-ABCB-309075583A46}" srcOrd="0" destOrd="0" presId="urn:microsoft.com/office/officeart/2005/8/layout/process1"/>
    <dgm:cxn modelId="{987846D9-8BAB-4111-A2C8-74E2719CB418}" srcId="{5FE7A005-49C3-404B-ADDB-A28EA43FC1FD}" destId="{0FEE96C9-B980-4C0E-8890-94BF6E5F0661}" srcOrd="0" destOrd="0" parTransId="{F50FFE85-83FA-4CFB-AB2D-4C42F1808120}" sibTransId="{4825ABC7-46F9-405B-A926-29DE72EA4FB8}"/>
    <dgm:cxn modelId="{E96E3CDE-5C43-493B-BD0C-32EE56C10A9D}" type="presOf" srcId="{A95CE6B7-0E22-42A3-A372-D4AA315C0BF5}" destId="{4C225959-2320-469B-833E-A98776E48C7D}" srcOrd="0" destOrd="0" presId="urn:microsoft.com/office/officeart/2005/8/layout/process1"/>
    <dgm:cxn modelId="{2634A0E5-024F-4819-ACA3-0C15E0D439A0}" type="presOf" srcId="{B81EBACF-D6D0-4D4D-ACF8-E0B15C6B07AC}" destId="{2C6D30E2-3F2B-445A-A89A-66CC713B0D22}" srcOrd="1" destOrd="0" presId="urn:microsoft.com/office/officeart/2005/8/layout/process1"/>
    <dgm:cxn modelId="{57D801F0-3637-477A-A812-A9D3DAD5C865}" type="presOf" srcId="{4825ABC7-46F9-405B-A926-29DE72EA4FB8}" destId="{12F69434-CA11-4B71-BEDB-0158B7CDF02C}" srcOrd="0" destOrd="0" presId="urn:microsoft.com/office/officeart/2005/8/layout/process1"/>
    <dgm:cxn modelId="{2D3EA18F-4AE2-4778-902B-EA99DD8AB5FA}" type="presParOf" srcId="{D3AF29B6-A94F-474A-ABCB-309075583A46}" destId="{2847EA1A-6950-4FBD-AE82-C2E4094D7139}" srcOrd="0" destOrd="0" presId="urn:microsoft.com/office/officeart/2005/8/layout/process1"/>
    <dgm:cxn modelId="{F1A9D97A-750A-4AD7-83E1-27538DB5A81C}" type="presParOf" srcId="{D3AF29B6-A94F-474A-ABCB-309075583A46}" destId="{12F69434-CA11-4B71-BEDB-0158B7CDF02C}" srcOrd="1" destOrd="0" presId="urn:microsoft.com/office/officeart/2005/8/layout/process1"/>
    <dgm:cxn modelId="{C7F22066-876F-413C-8D8B-59977DB70144}" type="presParOf" srcId="{12F69434-CA11-4B71-BEDB-0158B7CDF02C}" destId="{022BCB66-BFA2-4203-BE8D-34C3AF197560}" srcOrd="0" destOrd="0" presId="urn:microsoft.com/office/officeart/2005/8/layout/process1"/>
    <dgm:cxn modelId="{5FE6A110-CC71-4061-8CCC-DADB5C16DB22}" type="presParOf" srcId="{D3AF29B6-A94F-474A-ABCB-309075583A46}" destId="{4C225959-2320-469B-833E-A98776E48C7D}" srcOrd="2" destOrd="0" presId="urn:microsoft.com/office/officeart/2005/8/layout/process1"/>
    <dgm:cxn modelId="{C292F481-FBEC-4195-9A3E-3D08F594C326}" type="presParOf" srcId="{D3AF29B6-A94F-474A-ABCB-309075583A46}" destId="{269F8C10-9BFE-4715-AEE1-2F469698D562}" srcOrd="3" destOrd="0" presId="urn:microsoft.com/office/officeart/2005/8/layout/process1"/>
    <dgm:cxn modelId="{4901795D-7AF7-4858-A573-24735BB6015F}" type="presParOf" srcId="{269F8C10-9BFE-4715-AEE1-2F469698D562}" destId="{2C6D30E2-3F2B-445A-A89A-66CC713B0D22}" srcOrd="0" destOrd="0" presId="urn:microsoft.com/office/officeart/2005/8/layout/process1"/>
    <dgm:cxn modelId="{347259EA-53A1-4E92-873A-0ED1C9F84F5F}" type="presParOf" srcId="{D3AF29B6-A94F-474A-ABCB-309075583A46}" destId="{3D365C6E-0CF8-4BA8-8A9C-A8C97C0AD948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09EF106-B67F-4317-BA87-DC0B6504D4D0}" type="doc">
      <dgm:prSet loTypeId="urn:microsoft.com/office/officeart/2005/8/layout/hList1" loCatId="list" qsTypeId="urn:microsoft.com/office/officeart/2005/8/quickstyle/simple3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EAF16D1E-467E-4AC7-8AED-269E11711B9C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/>
            <a:t>CAUSE</a:t>
          </a:r>
        </a:p>
      </dgm:t>
    </dgm:pt>
    <dgm:pt modelId="{A5D55E13-4B00-452F-B9C5-F9D8A0B18164}" type="parTrans" cxnId="{E3651609-5B03-4C72-B663-38D12B307A84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B5DE8C25-8873-4230-835B-E587117545AA}" type="sibTrans" cxnId="{E3651609-5B03-4C72-B663-38D12B307A84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E06D2446-E4E2-42B2-8FAF-318FEE1C8E61}">
      <dgm:prSet phldrT="[Text]" custT="1"/>
      <dgm:spPr/>
      <dgm:t>
        <a:bodyPr/>
        <a:lstStyle/>
        <a:p>
          <a:pPr marL="114300" lvl="1" indent="0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</a:pPr>
          <a:r>
            <a:rPr lang="en-GB" sz="1400" b="1" dirty="0"/>
            <a:t>Nationalism</a:t>
          </a:r>
        </a:p>
      </dgm:t>
    </dgm:pt>
    <dgm:pt modelId="{A4D4D0A4-4DE4-4CDD-8B70-E679DD5FFD3D}" type="parTrans" cxnId="{31D773FC-1B61-4A53-A31D-048B800A352B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CD399496-9FD5-437C-A3DA-CC327D6DD492}" type="sibTrans" cxnId="{31D773FC-1B61-4A53-A31D-048B800A352B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FB8935FC-9802-459B-BDF6-1A2D442324A5}">
      <dgm:prSet phldrT="[Text]" custT="1"/>
      <dgm:spPr/>
      <dgm:t>
        <a:bodyPr/>
        <a:lstStyle/>
        <a:p>
          <a:pPr marL="114300" marR="0" lvl="1" indent="0" defTabSz="622300" eaLnBrk="1" fontAlgn="auto" latinLnBrk="0" hangingPunct="1">
            <a:lnSpc>
              <a:spcPct val="150000"/>
            </a:lnSpc>
            <a:spcBef>
              <a:spcPct val="0"/>
            </a:spcBef>
            <a:spcAft>
              <a:spcPct val="1500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GB" sz="1400" b="1" dirty="0"/>
            <a:t>Entertainment/Media Portrayal </a:t>
          </a:r>
        </a:p>
      </dgm:t>
    </dgm:pt>
    <dgm:pt modelId="{DB7D8704-6138-4674-9705-993F2555DBB4}" type="parTrans" cxnId="{F969C292-DB58-4FCB-A199-BC412A6AF519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2625B193-1405-4655-9BB6-E213161B55E1}" type="sibTrans" cxnId="{F969C292-DB58-4FCB-A199-BC412A6AF519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366842A4-B91D-4091-A6CB-3A06DEDF9524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/>
            <a:t>EFFECT</a:t>
          </a:r>
        </a:p>
      </dgm:t>
    </dgm:pt>
    <dgm:pt modelId="{2ACB63A0-E197-4537-B7DD-7A3D874CDBC0}" type="parTrans" cxnId="{84D38C9A-17FA-4585-9837-DCF423D4B84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D0FBCEE4-E0A7-4898-9759-AD9489469131}" type="sibTrans" cxnId="{84D38C9A-17FA-4585-9837-DCF423D4B84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F05AAF1D-62E8-4DC7-BA5D-04EDB6CD59FB}">
      <dgm:prSet phldrT="[Text]"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400" b="1" dirty="0"/>
            <a:t>Disenchantment </a:t>
          </a:r>
        </a:p>
      </dgm:t>
    </dgm:pt>
    <dgm:pt modelId="{9EF3D7D4-4AF0-45D9-96F4-7E15C2CDE901}" type="parTrans" cxnId="{5401F54D-048F-416A-845F-0EACFC1AC74E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E5F3A8F2-9BD3-4CBA-8245-E94891E7D2AB}" type="sibTrans" cxnId="{5401F54D-048F-416A-845F-0EACFC1AC74E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98AD7288-462A-4088-B74A-3270334A9E14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/>
            <a:t>REMEDY</a:t>
          </a:r>
        </a:p>
      </dgm:t>
    </dgm:pt>
    <dgm:pt modelId="{F09501AE-19DD-4617-A35A-D1066E29D4AF}" type="parTrans" cxnId="{78871067-9DD5-4710-BABD-F97AFF8DFC1D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040232C4-02EE-4240-9755-C427A2881E31}" type="sibTrans" cxnId="{78871067-9DD5-4710-BABD-F97AFF8DFC1D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CA6C705F-E013-4229-BB2D-02F89B81B349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b="1" dirty="0"/>
            <a:t>Standards of Public Life</a:t>
          </a:r>
        </a:p>
      </dgm:t>
    </dgm:pt>
    <dgm:pt modelId="{D75BA403-F507-45BF-B0E0-74A96A69F592}" type="parTrans" cxnId="{6AEF09CD-40E9-4236-9341-17EFEB57252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DA037E94-1AD1-43FC-B44B-7F0C36342FC9}" type="sibTrans" cxnId="{6AEF09CD-40E9-4236-9341-17EFEB57252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A6D91DCC-7D18-49A7-90DC-EBBEE78FC1BA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b="1" dirty="0"/>
            <a:t>Governance of Media</a:t>
          </a:r>
        </a:p>
      </dgm:t>
    </dgm:pt>
    <dgm:pt modelId="{975A7FB6-3D96-4CB0-B83D-82FF33CCFC48}" type="parTrans" cxnId="{1D307A65-FE0A-4CB0-B4EA-7B5C3FE807F8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551CFE02-A282-479B-99D6-A3209E27509B}" type="sibTrans" cxnId="{1D307A65-FE0A-4CB0-B4EA-7B5C3FE807F8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AE30662D-3636-43C3-9C17-4377CFD7ECFA}">
      <dgm:prSet phldrT="[Text]" custT="1"/>
      <dgm:spPr/>
      <dgm:t>
        <a:bodyPr/>
        <a:lstStyle/>
        <a:p>
          <a:pPr marL="114300" lvl="1" indent="0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</a:pPr>
          <a:r>
            <a:rPr lang="en-GB" sz="1400" b="1" dirty="0"/>
            <a:t>Austerity</a:t>
          </a:r>
        </a:p>
      </dgm:t>
    </dgm:pt>
    <dgm:pt modelId="{261DA323-AB33-462F-B4AF-BBC06ED3913E}" type="parTrans" cxnId="{627D6217-D9D8-4A6C-B8C3-10FE10445F23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366C0664-DD8E-46F1-A475-9ABA2744F035}" type="sibTrans" cxnId="{627D6217-D9D8-4A6C-B8C3-10FE10445F23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43B46E8F-D15C-497D-BBE7-2B437D249F75}">
      <dgm:prSet phldrT="[Text]" custT="1"/>
      <dgm:spPr/>
      <dgm:t>
        <a:bodyPr/>
        <a:lstStyle/>
        <a:p>
          <a:pPr>
            <a:lnSpc>
              <a:spcPct val="150000"/>
            </a:lnSpc>
          </a:pPr>
          <a:endParaRPr lang="en-GB" sz="1400" b="1" dirty="0"/>
        </a:p>
      </dgm:t>
    </dgm:pt>
    <dgm:pt modelId="{D0C19CA4-65AD-42D1-8EF0-337F59A1F6B9}" type="parTrans" cxnId="{45C101F4-6D3B-41B3-B907-B7A3D23CF90E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F9E805C5-6F6A-4D4E-86E4-1C7EE771CFAE}" type="sibTrans" cxnId="{45C101F4-6D3B-41B3-B907-B7A3D23CF90E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7AB027E4-91D5-4EFC-AB6A-CD036DF9ACDA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b="1" dirty="0"/>
            <a:t>Civil Unrest</a:t>
          </a:r>
        </a:p>
      </dgm:t>
    </dgm:pt>
    <dgm:pt modelId="{32D4C987-63AC-4941-BE4D-35E8E95B781C}" type="parTrans" cxnId="{71098C12-21C0-42D5-AF1A-030277677584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B4FDFE62-F516-411B-A607-B9E250B8C392}" type="sibTrans" cxnId="{71098C12-21C0-42D5-AF1A-030277677584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16604D81-EF43-4433-9873-DF3986C771A4}">
      <dgm:prSet phldrT="[Text]" custT="1"/>
      <dgm:spPr/>
      <dgm:t>
        <a:bodyPr/>
        <a:lstStyle/>
        <a:p>
          <a:pPr marL="228600" lvl="2" indent="0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0" dirty="0"/>
            <a:t>Division - Toynbee &amp; Walker (2020)</a:t>
          </a:r>
        </a:p>
      </dgm:t>
    </dgm:pt>
    <dgm:pt modelId="{9A4B3001-3EEC-4F4A-89BA-0CD5EE63E9E3}" type="parTrans" cxnId="{5BA9BF7D-9D68-492B-AD03-E51AF3B75F57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26A32B8C-262D-4F78-BDCA-29F26D6B606E}" type="sibTrans" cxnId="{5BA9BF7D-9D68-492B-AD03-E51AF3B75F57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55C640E5-F4EB-4CE9-B78C-346D7FCDDEB5}">
      <dgm:prSet phldrT="[Text]" custT="1"/>
      <dgm:spPr/>
      <dgm:t>
        <a:bodyPr/>
        <a:lstStyle/>
        <a:p>
          <a:pPr marL="228600" lvl="2" indent="0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</a:pPr>
          <a:endParaRPr lang="en-GB" sz="1400" b="0" dirty="0"/>
        </a:p>
      </dgm:t>
    </dgm:pt>
    <dgm:pt modelId="{D3614DEE-E596-4251-8F10-CB6BAC260B5D}" type="parTrans" cxnId="{8ADDDD29-5974-482E-8D0A-FF4748FD7344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5F0BA180-457F-4AD4-B1A1-9E2EFE780846}" type="sibTrans" cxnId="{8ADDDD29-5974-482E-8D0A-FF4748FD7344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987BD92E-185E-4B5D-A899-89CD90674A7D}">
      <dgm:prSet phldrT="[Text]" custT="1"/>
      <dgm:spPr/>
      <dgm:t>
        <a:bodyPr/>
        <a:lstStyle/>
        <a:p>
          <a:pPr marL="228600" lvl="2" indent="0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</a:pPr>
          <a:endParaRPr lang="en-GB" sz="1400" b="1" dirty="0"/>
        </a:p>
      </dgm:t>
    </dgm:pt>
    <dgm:pt modelId="{93404F51-FD19-4A90-988B-2ECEF5A4956C}" type="parTrans" cxnId="{5E76C096-58F9-4DFA-ACDB-2447D239059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A6ED026F-624A-4824-803C-D4D397CB4A1D}" type="sibTrans" cxnId="{5E76C096-58F9-4DFA-ACDB-2447D239059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FC8D4B60-88B0-4520-9884-8DB61A1ECADE}">
      <dgm:prSet phldrT="[Text]"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400" b="1" dirty="0"/>
            <a:t>Poor Performance</a:t>
          </a:r>
        </a:p>
        <a:p>
          <a:pPr>
            <a:lnSpc>
              <a:spcPct val="150000"/>
            </a:lnSpc>
            <a:buFont typeface="Arial" panose="020B0604020202020204" pitchFamily="34" charset="0"/>
            <a:buNone/>
          </a:pPr>
          <a:r>
            <a:rPr lang="en-GB" sz="1400" b="0" dirty="0"/>
            <a:t>Boggan (2022) – British Policing in turmoil – frazzled frontline </a:t>
          </a:r>
        </a:p>
      </dgm:t>
    </dgm:pt>
    <dgm:pt modelId="{C59E7AC8-8D90-48F9-AE08-6815D5E5C546}" type="parTrans" cxnId="{EFA1CC73-3028-4EA1-94F5-7204AE9E4356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1840FF79-CF7C-4DD4-BEA4-49D105B3C959}" type="sibTrans" cxnId="{EFA1CC73-3028-4EA1-94F5-7204AE9E4356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E9FB09FC-E5A8-456A-B356-1DDA6217EC55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b="1" dirty="0"/>
            <a:t>Combat with Fiction</a:t>
          </a:r>
        </a:p>
      </dgm:t>
    </dgm:pt>
    <dgm:pt modelId="{F3DC58CA-D69F-4907-8C2E-35A15E746855}" type="parTrans" cxnId="{BEEEE2AA-5517-4143-B297-0D389F17808D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F3C1B3EC-52E7-4F28-8034-3CA6EFB8F49F}" type="sibTrans" cxnId="{BEEEE2AA-5517-4143-B297-0D389F17808D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060C4DC7-D3D3-4689-9F56-4220345F56C1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b="1" dirty="0"/>
            <a:t>Trial By Media </a:t>
          </a:r>
        </a:p>
      </dgm:t>
    </dgm:pt>
    <dgm:pt modelId="{56F31961-2C38-41FD-A68C-27C0A69A3392}" type="parTrans" cxnId="{B8199424-8BA8-4B27-8CAF-F4CB632FA1C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D18C1E1A-E451-4B93-B406-C8DF883C1D72}" type="sibTrans" cxnId="{B8199424-8BA8-4B27-8CAF-F4CB632FA1C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6D6BDF24-7345-4946-876A-EC17CCDD2E5B}">
      <dgm:prSet phldrT="[Text]"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1400" b="0" dirty="0"/>
            <a:t>ECHR - Right to a fair trial </a:t>
          </a:r>
        </a:p>
      </dgm:t>
    </dgm:pt>
    <dgm:pt modelId="{03995444-2F66-4A3A-BE9F-CDAD517716E2}" type="parTrans" cxnId="{65B8ACDE-43ED-4D7B-881C-BF5A53D356D6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32C32784-6CB1-4A7D-B7A9-AC907E328524}" type="sibTrans" cxnId="{65B8ACDE-43ED-4D7B-881C-BF5A53D356D6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7491BB7E-BF0D-461D-B7A8-2A9AB4ED95ED}">
      <dgm:prSet phldrT="[Text]"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1400" b="0" dirty="0"/>
            <a:t>Protest</a:t>
          </a:r>
        </a:p>
      </dgm:t>
    </dgm:pt>
    <dgm:pt modelId="{E405AB82-49B1-4077-B66B-20BFCE835EDA}" type="parTrans" cxnId="{3F071711-91B5-4227-AC67-D2C20B7AF3D2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2C80E63F-F54D-4E9F-B48D-CB693D90D69A}" type="sibTrans" cxnId="{3F071711-91B5-4227-AC67-D2C20B7AF3D2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0D46B0DF-14B7-4332-B68C-5029D5C0214E}">
      <dgm:prSet phldrT="[Text]"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1400" b="0" dirty="0"/>
            <a:t>Low voter turnout </a:t>
          </a:r>
        </a:p>
      </dgm:t>
    </dgm:pt>
    <dgm:pt modelId="{C05BDCEC-3D85-4582-A327-E7F2ECDC4223}" type="parTrans" cxnId="{DDFB44AB-3F35-4E04-BD0B-0231E2D049D5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DA0364B9-17A3-481D-9E41-1CE2D330D23E}" type="sibTrans" cxnId="{DDFB44AB-3F35-4E04-BD0B-0231E2D049D5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0C1461E1-F607-482E-9021-D47EDA625427}">
      <dgm:prSet phldrT="[Text]"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1400" b="0" dirty="0"/>
            <a:t>Social Media Rapid Response - Spencer (2022)</a:t>
          </a:r>
        </a:p>
      </dgm:t>
    </dgm:pt>
    <dgm:pt modelId="{294E60E6-7F1A-4864-9BC2-7194D4BD1AFF}" type="parTrans" cxnId="{2FC25766-9C44-4122-BCB4-82EF17F3AB3E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883945BB-E4CD-46A2-A36C-CD3212CB17BF}" type="sibTrans" cxnId="{2FC25766-9C44-4122-BCB4-82EF17F3AB3E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73F5FC4E-60CD-4E6F-8430-8CF816F7FB26}">
      <dgm:prSet phldrT="[Text]"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1400" b="0" dirty="0"/>
            <a:t>Ofcom</a:t>
          </a:r>
        </a:p>
      </dgm:t>
    </dgm:pt>
    <dgm:pt modelId="{6A636F59-1608-484B-AF51-5E2D10EEC9B2}" type="parTrans" cxnId="{CD218D63-D0CD-43EA-995A-72D4C74C505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BAAE7D36-28BD-4D0A-B64A-C090379AA958}" type="sibTrans" cxnId="{CD218D63-D0CD-43EA-995A-72D4C74C505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440F8016-270C-4135-B495-BA4C86CC56B3}">
      <dgm:prSet phldrT="[Text]" custT="1"/>
      <dgm:spPr/>
      <dgm:t>
        <a:bodyPr/>
        <a:lstStyle/>
        <a:p>
          <a:pPr marL="228600" lvl="2" indent="0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0" dirty="0"/>
            <a:t>Effect on those at bottom of social ladder - Mills (2018)</a:t>
          </a:r>
        </a:p>
      </dgm:t>
    </dgm:pt>
    <dgm:pt modelId="{786FA7C8-3ABA-4BE4-BBD1-A786AF89523E}" type="parTrans" cxnId="{95D7ABF0-C24F-42E2-BD97-63D4957EBD85}">
      <dgm:prSet/>
      <dgm:spPr/>
      <dgm:t>
        <a:bodyPr/>
        <a:lstStyle/>
        <a:p>
          <a:endParaRPr lang="en-GB"/>
        </a:p>
      </dgm:t>
    </dgm:pt>
    <dgm:pt modelId="{9451FE90-8CD4-445B-B6DD-35748B5EEAB9}" type="sibTrans" cxnId="{95D7ABF0-C24F-42E2-BD97-63D4957EBD85}">
      <dgm:prSet/>
      <dgm:spPr/>
      <dgm:t>
        <a:bodyPr/>
        <a:lstStyle/>
        <a:p>
          <a:endParaRPr lang="en-GB"/>
        </a:p>
      </dgm:t>
    </dgm:pt>
    <dgm:pt modelId="{25444C3C-12E5-4DCA-AE7B-ACA64C6B26AE}">
      <dgm:prSet phldrT="[Text]" custT="1"/>
      <dgm:spPr/>
      <dgm:t>
        <a:bodyPr/>
        <a:lstStyle/>
        <a:p>
          <a:pPr marL="228600" lvl="2" indent="0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</a:pPr>
          <a:endParaRPr lang="en-GB" sz="1400" b="0" dirty="0"/>
        </a:p>
      </dgm:t>
    </dgm:pt>
    <dgm:pt modelId="{7FCA0C16-808C-4F7E-A776-AAB966233E5E}" type="parTrans" cxnId="{FE8611AF-4FC6-40E7-8A32-15AFB3495544}">
      <dgm:prSet/>
      <dgm:spPr/>
      <dgm:t>
        <a:bodyPr/>
        <a:lstStyle/>
        <a:p>
          <a:endParaRPr lang="en-GB"/>
        </a:p>
      </dgm:t>
    </dgm:pt>
    <dgm:pt modelId="{B7FCA790-84D5-4B4B-A270-479B8C63ED0F}" type="sibTrans" cxnId="{FE8611AF-4FC6-40E7-8A32-15AFB3495544}">
      <dgm:prSet/>
      <dgm:spPr/>
      <dgm:t>
        <a:bodyPr/>
        <a:lstStyle/>
        <a:p>
          <a:endParaRPr lang="en-GB"/>
        </a:p>
      </dgm:t>
    </dgm:pt>
    <dgm:pt modelId="{DC4E54FA-6EB6-4147-B51F-8F028DD71B00}">
      <dgm:prSet phldrT="[Text]" custT="1"/>
      <dgm:spPr/>
      <dgm:t>
        <a:bodyPr/>
        <a:lstStyle/>
        <a:p>
          <a:pPr marL="228600" lvl="2" indent="0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1400" b="0" dirty="0"/>
        </a:p>
      </dgm:t>
    </dgm:pt>
    <dgm:pt modelId="{6D3A3418-095F-4C15-8ADB-B3C4B0BD2792}" type="parTrans" cxnId="{9B5A50F5-D39C-4CAE-BD6F-F96ED575D8EC}">
      <dgm:prSet/>
      <dgm:spPr/>
      <dgm:t>
        <a:bodyPr/>
        <a:lstStyle/>
        <a:p>
          <a:endParaRPr lang="en-GB"/>
        </a:p>
      </dgm:t>
    </dgm:pt>
    <dgm:pt modelId="{FD020B71-27FD-4278-B1C4-64CA078AFE5C}" type="sibTrans" cxnId="{9B5A50F5-D39C-4CAE-BD6F-F96ED575D8EC}">
      <dgm:prSet/>
      <dgm:spPr/>
      <dgm:t>
        <a:bodyPr/>
        <a:lstStyle/>
        <a:p>
          <a:endParaRPr lang="en-GB"/>
        </a:p>
      </dgm:t>
    </dgm:pt>
    <dgm:pt modelId="{B4FC8AE8-D438-433B-B6A5-3F9EB8C2BD5B}">
      <dgm:prSet phldrT="[Text]" custT="1"/>
      <dgm:spPr/>
      <dgm:t>
        <a:bodyPr/>
        <a:lstStyle/>
        <a:p>
          <a:pPr marL="228600" lvl="2" indent="0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1400" b="0" dirty="0"/>
        </a:p>
      </dgm:t>
    </dgm:pt>
    <dgm:pt modelId="{8E58C947-9EB4-474D-B08E-59B1F3CA4D87}" type="parTrans" cxnId="{CCCCD7D3-CBBA-4A23-AA6A-2EBF8EC6E2E3}">
      <dgm:prSet/>
      <dgm:spPr/>
      <dgm:t>
        <a:bodyPr/>
        <a:lstStyle/>
        <a:p>
          <a:endParaRPr lang="en-GB"/>
        </a:p>
      </dgm:t>
    </dgm:pt>
    <dgm:pt modelId="{45B22445-6D6A-4153-8928-C56EE5F67095}" type="sibTrans" cxnId="{CCCCD7D3-CBBA-4A23-AA6A-2EBF8EC6E2E3}">
      <dgm:prSet/>
      <dgm:spPr/>
      <dgm:t>
        <a:bodyPr/>
        <a:lstStyle/>
        <a:p>
          <a:endParaRPr lang="en-GB"/>
        </a:p>
      </dgm:t>
    </dgm:pt>
    <dgm:pt modelId="{249B2141-6586-4AE2-8F39-11631BBBAF47}">
      <dgm:prSet custT="1"/>
      <dgm:spPr/>
      <dgm:t>
        <a:bodyPr/>
        <a:lstStyle/>
        <a:p>
          <a:pPr marL="114300" lvl="1" indent="0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1400" b="0" dirty="0"/>
        </a:p>
      </dgm:t>
    </dgm:pt>
    <dgm:pt modelId="{FB7D7C98-76B2-4566-9FEC-6CB97DBCBCA7}" type="parTrans" cxnId="{41B37644-6160-4B7F-9936-E0E5774F22DD}">
      <dgm:prSet/>
      <dgm:spPr/>
      <dgm:t>
        <a:bodyPr/>
        <a:lstStyle/>
        <a:p>
          <a:endParaRPr lang="en-GB"/>
        </a:p>
      </dgm:t>
    </dgm:pt>
    <dgm:pt modelId="{AFCF9779-5120-403A-AE7C-61899C88C976}" type="sibTrans" cxnId="{41B37644-6160-4B7F-9936-E0E5774F22DD}">
      <dgm:prSet/>
      <dgm:spPr/>
      <dgm:t>
        <a:bodyPr/>
        <a:lstStyle/>
        <a:p>
          <a:endParaRPr lang="en-GB"/>
        </a:p>
      </dgm:t>
    </dgm:pt>
    <dgm:pt modelId="{31A6FC48-5434-4796-84B6-F0358436E348}">
      <dgm:prSet phldrT="[Text]" custT="1"/>
      <dgm:spPr/>
      <dgm:t>
        <a:bodyPr/>
        <a:lstStyle/>
        <a:p>
          <a:pPr marL="114300" marR="0" lvl="1" indent="0" defTabSz="622300" eaLnBrk="1" fontAlgn="auto" latinLnBrk="0" hangingPunct="1">
            <a:lnSpc>
              <a:spcPct val="15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lang="en-GB" sz="1400" b="0" dirty="0"/>
            <a:t>Rise of outlets - Fake News - Computational Propaganda - </a:t>
          </a:r>
          <a:r>
            <a:rPr lang="en-GB" sz="1400" b="0" dirty="0" err="1"/>
            <a:t>Neudert</a:t>
          </a:r>
          <a:r>
            <a:rPr lang="en-GB" sz="1400" b="0" dirty="0"/>
            <a:t> (2017)</a:t>
          </a:r>
        </a:p>
      </dgm:t>
    </dgm:pt>
    <dgm:pt modelId="{B9232F58-1483-4FE8-8967-E90B26B482C8}" type="parTrans" cxnId="{EC2B03D2-637A-47FB-BF88-336A76F55BF4}">
      <dgm:prSet/>
      <dgm:spPr/>
      <dgm:t>
        <a:bodyPr/>
        <a:lstStyle/>
        <a:p>
          <a:endParaRPr lang="en-GB"/>
        </a:p>
      </dgm:t>
    </dgm:pt>
    <dgm:pt modelId="{CEE62EDF-6895-403B-ADFD-DE77B00ACE79}" type="sibTrans" cxnId="{EC2B03D2-637A-47FB-BF88-336A76F55BF4}">
      <dgm:prSet/>
      <dgm:spPr/>
      <dgm:t>
        <a:bodyPr/>
        <a:lstStyle/>
        <a:p>
          <a:endParaRPr lang="en-GB"/>
        </a:p>
      </dgm:t>
    </dgm:pt>
    <dgm:pt modelId="{A0A97026-1CF1-481E-835F-FDC19ECDE071}">
      <dgm:prSet phldrT="[Text]" custT="1"/>
      <dgm:spPr/>
      <dgm:t>
        <a:bodyPr/>
        <a:lstStyle/>
        <a:p>
          <a:pPr marL="114300" lvl="1" indent="0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0" dirty="0"/>
            <a:t>Wedge issues – Bernard &amp; O’ Neil (2019) &amp; </a:t>
          </a:r>
          <a:r>
            <a:rPr lang="en-GB" sz="1400" b="0" dirty="0" err="1"/>
            <a:t>Ziblatt</a:t>
          </a:r>
          <a:r>
            <a:rPr lang="en-GB" sz="1400" b="0" dirty="0"/>
            <a:t> (2018)</a:t>
          </a:r>
          <a:endParaRPr lang="en-GB" sz="1400" b="1" dirty="0"/>
        </a:p>
      </dgm:t>
    </dgm:pt>
    <dgm:pt modelId="{F41F6DA1-68E5-4F54-B855-AD1F747A7E1D}" type="parTrans" cxnId="{7C5DD6C1-9AFE-4E1A-83E8-B416A7D9F983}">
      <dgm:prSet/>
      <dgm:spPr/>
      <dgm:t>
        <a:bodyPr/>
        <a:lstStyle/>
        <a:p>
          <a:endParaRPr lang="en-GB"/>
        </a:p>
      </dgm:t>
    </dgm:pt>
    <dgm:pt modelId="{9FD810E5-ED39-4426-B683-F68188D45854}" type="sibTrans" cxnId="{7C5DD6C1-9AFE-4E1A-83E8-B416A7D9F983}">
      <dgm:prSet/>
      <dgm:spPr/>
      <dgm:t>
        <a:bodyPr/>
        <a:lstStyle/>
        <a:p>
          <a:endParaRPr lang="en-GB"/>
        </a:p>
      </dgm:t>
    </dgm:pt>
    <dgm:pt modelId="{ED9C7200-6F9F-4BF2-8D39-E2EBF61FCBA5}">
      <dgm:prSet phldrT="[Text]"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1400" b="0" dirty="0"/>
            <a:t>Mayhill &amp; Ely Riots </a:t>
          </a:r>
        </a:p>
      </dgm:t>
    </dgm:pt>
    <dgm:pt modelId="{12B46385-59C4-46E3-981D-530594C2B42E}" type="parTrans" cxnId="{26C470DB-8EB6-49F7-A4B1-1A5D84C4D116}">
      <dgm:prSet/>
      <dgm:spPr/>
      <dgm:t>
        <a:bodyPr/>
        <a:lstStyle/>
        <a:p>
          <a:endParaRPr lang="en-GB"/>
        </a:p>
      </dgm:t>
    </dgm:pt>
    <dgm:pt modelId="{FB6FC3F2-D959-4826-9EDC-738C34C83A29}" type="sibTrans" cxnId="{26C470DB-8EB6-49F7-A4B1-1A5D84C4D116}">
      <dgm:prSet/>
      <dgm:spPr/>
      <dgm:t>
        <a:bodyPr/>
        <a:lstStyle/>
        <a:p>
          <a:endParaRPr lang="en-GB"/>
        </a:p>
      </dgm:t>
    </dgm:pt>
    <dgm:pt modelId="{9B8B63C6-0B3B-416B-8F51-EF60FD75B9DD}">
      <dgm:prSet phldrT="[Text]" custT="1"/>
      <dgm:spPr/>
      <dgm:t>
        <a:bodyPr/>
        <a:lstStyle/>
        <a:p>
          <a:pPr marL="114300" marR="0" lvl="1" indent="0" defTabSz="622300" eaLnBrk="1" fontAlgn="auto" latinLnBrk="0" hangingPunct="1">
            <a:lnSpc>
              <a:spcPct val="15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endParaRPr lang="en-GB" sz="1400" b="0" dirty="0"/>
        </a:p>
      </dgm:t>
    </dgm:pt>
    <dgm:pt modelId="{590ABDFF-E12A-4D82-9D22-80ADACB8656F}" type="parTrans" cxnId="{700535F6-4154-4FFD-934B-1C29774E3814}">
      <dgm:prSet/>
      <dgm:spPr/>
    </dgm:pt>
    <dgm:pt modelId="{5FFB0557-B6B6-4EF5-8140-A52179248B92}" type="sibTrans" cxnId="{700535F6-4154-4FFD-934B-1C29774E3814}">
      <dgm:prSet/>
      <dgm:spPr/>
    </dgm:pt>
    <dgm:pt modelId="{C617636C-A920-41C4-8F34-B6DD37204359}" type="pres">
      <dgm:prSet presAssocID="{B09EF106-B67F-4317-BA87-DC0B6504D4D0}" presName="Name0" presStyleCnt="0">
        <dgm:presLayoutVars>
          <dgm:dir/>
          <dgm:animLvl val="lvl"/>
          <dgm:resizeHandles val="exact"/>
        </dgm:presLayoutVars>
      </dgm:prSet>
      <dgm:spPr/>
    </dgm:pt>
    <dgm:pt modelId="{78E221B7-7D3F-4D3C-A8AB-B2F0FA328EFF}" type="pres">
      <dgm:prSet presAssocID="{EAF16D1E-467E-4AC7-8AED-269E11711B9C}" presName="composite" presStyleCnt="0"/>
      <dgm:spPr/>
    </dgm:pt>
    <dgm:pt modelId="{DDC7400E-D827-4134-BD39-340CB308BAD0}" type="pres">
      <dgm:prSet presAssocID="{EAF16D1E-467E-4AC7-8AED-269E11711B9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0A5AD4FE-598E-43BC-B1EA-1A0D5BBF9DD3}" type="pres">
      <dgm:prSet presAssocID="{EAF16D1E-467E-4AC7-8AED-269E11711B9C}" presName="desTx" presStyleLbl="alignAccFollowNode1" presStyleIdx="0" presStyleCnt="3" custLinFactNeighborX="298" custLinFactNeighborY="224">
        <dgm:presLayoutVars>
          <dgm:bulletEnabled val="1"/>
        </dgm:presLayoutVars>
      </dgm:prSet>
      <dgm:spPr/>
    </dgm:pt>
    <dgm:pt modelId="{E16FF3D5-9A8E-4848-8BEE-F42BEBBAC357}" type="pres">
      <dgm:prSet presAssocID="{B5DE8C25-8873-4230-835B-E587117545AA}" presName="space" presStyleCnt="0"/>
      <dgm:spPr/>
    </dgm:pt>
    <dgm:pt modelId="{38F00A56-A371-467D-8F22-0DEB93B21100}" type="pres">
      <dgm:prSet presAssocID="{366842A4-B91D-4091-A6CB-3A06DEDF9524}" presName="composite" presStyleCnt="0"/>
      <dgm:spPr/>
    </dgm:pt>
    <dgm:pt modelId="{271BBE33-67BF-48F4-9A14-4ECFB3D86DF3}" type="pres">
      <dgm:prSet presAssocID="{366842A4-B91D-4091-A6CB-3A06DEDF9524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8B5471D9-C700-428F-B43D-CFE20A82BB0F}" type="pres">
      <dgm:prSet presAssocID="{366842A4-B91D-4091-A6CB-3A06DEDF9524}" presName="desTx" presStyleLbl="alignAccFollowNode1" presStyleIdx="1" presStyleCnt="3">
        <dgm:presLayoutVars>
          <dgm:bulletEnabled val="1"/>
        </dgm:presLayoutVars>
      </dgm:prSet>
      <dgm:spPr/>
    </dgm:pt>
    <dgm:pt modelId="{EBC7A50A-DAD7-4195-B16D-D16B48A9A37D}" type="pres">
      <dgm:prSet presAssocID="{D0FBCEE4-E0A7-4898-9759-AD9489469131}" presName="space" presStyleCnt="0"/>
      <dgm:spPr/>
    </dgm:pt>
    <dgm:pt modelId="{52D188AE-0A9A-4C2D-8CB4-D2FB01D6FE00}" type="pres">
      <dgm:prSet presAssocID="{98AD7288-462A-4088-B74A-3270334A9E14}" presName="composite" presStyleCnt="0"/>
      <dgm:spPr/>
    </dgm:pt>
    <dgm:pt modelId="{7DA55BA8-3882-42DD-8967-9B07AADF6331}" type="pres">
      <dgm:prSet presAssocID="{98AD7288-462A-4088-B74A-3270334A9E14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63241CC3-4284-4B11-BB85-964DD057F57A}" type="pres">
      <dgm:prSet presAssocID="{98AD7288-462A-4088-B74A-3270334A9E14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1C08A002-0C76-4180-BD43-DCFCD2AC3773}" type="presOf" srcId="{F05AAF1D-62E8-4DC7-BA5D-04EDB6CD59FB}" destId="{8B5471D9-C700-428F-B43D-CFE20A82BB0F}" srcOrd="0" destOrd="0" presId="urn:microsoft.com/office/officeart/2005/8/layout/hList1"/>
    <dgm:cxn modelId="{E3651609-5B03-4C72-B663-38D12B307A84}" srcId="{B09EF106-B67F-4317-BA87-DC0B6504D4D0}" destId="{EAF16D1E-467E-4AC7-8AED-269E11711B9C}" srcOrd="0" destOrd="0" parTransId="{A5D55E13-4B00-452F-B9C5-F9D8A0B18164}" sibTransId="{B5DE8C25-8873-4230-835B-E587117545AA}"/>
    <dgm:cxn modelId="{3F071711-91B5-4227-AC67-D2C20B7AF3D2}" srcId="{7AB027E4-91D5-4EFC-AB6A-CD036DF9ACDA}" destId="{7491BB7E-BF0D-461D-B7A8-2A9AB4ED95ED}" srcOrd="0" destOrd="0" parTransId="{E405AB82-49B1-4077-B66B-20BFCE835EDA}" sibTransId="{2C80E63F-F54D-4E9F-B48D-CB693D90D69A}"/>
    <dgm:cxn modelId="{A4E56012-28FC-45CF-95CA-291934D0A5E5}" type="presOf" srcId="{A6D91DCC-7D18-49A7-90DC-EBBEE78FC1BA}" destId="{63241CC3-4284-4B11-BB85-964DD057F57A}" srcOrd="0" destOrd="1" presId="urn:microsoft.com/office/officeart/2005/8/layout/hList1"/>
    <dgm:cxn modelId="{71098C12-21C0-42D5-AF1A-030277677584}" srcId="{366842A4-B91D-4091-A6CB-3A06DEDF9524}" destId="{7AB027E4-91D5-4EFC-AB6A-CD036DF9ACDA}" srcOrd="1" destOrd="0" parTransId="{32D4C987-63AC-4941-BE4D-35E8E95B781C}" sibTransId="{B4FDFE62-F516-411B-A607-B9E250B8C392}"/>
    <dgm:cxn modelId="{3ED16313-84B2-4A05-B262-AF1A0EB2DCBD}" type="presOf" srcId="{EAF16D1E-467E-4AC7-8AED-269E11711B9C}" destId="{DDC7400E-D827-4134-BD39-340CB308BAD0}" srcOrd="0" destOrd="0" presId="urn:microsoft.com/office/officeart/2005/8/layout/hList1"/>
    <dgm:cxn modelId="{627D6217-D9D8-4A6C-B8C3-10FE10445F23}" srcId="{EAF16D1E-467E-4AC7-8AED-269E11711B9C}" destId="{AE30662D-3636-43C3-9C17-4377CFD7ECFA}" srcOrd="0" destOrd="0" parTransId="{261DA323-AB33-462F-B4AF-BBC06ED3913E}" sibTransId="{366C0664-DD8E-46F1-A475-9ABA2744F035}"/>
    <dgm:cxn modelId="{1BAFFB1D-BB75-4107-95AC-0D989C46BB97}" type="presOf" srcId="{98AD7288-462A-4088-B74A-3270334A9E14}" destId="{7DA55BA8-3882-42DD-8967-9B07AADF6331}" srcOrd="0" destOrd="0" presId="urn:microsoft.com/office/officeart/2005/8/layout/hList1"/>
    <dgm:cxn modelId="{9A3E2A23-2CFF-4C1E-B2F5-8785C6940DDC}" type="presOf" srcId="{7AB027E4-91D5-4EFC-AB6A-CD036DF9ACDA}" destId="{8B5471D9-C700-428F-B43D-CFE20A82BB0F}" srcOrd="0" destOrd="2" presId="urn:microsoft.com/office/officeart/2005/8/layout/hList1"/>
    <dgm:cxn modelId="{B8199424-8BA8-4B27-8CAF-F4CB632FA1CC}" srcId="{366842A4-B91D-4091-A6CB-3A06DEDF9524}" destId="{060C4DC7-D3D3-4689-9F56-4220345F56C1}" srcOrd="2" destOrd="0" parTransId="{56F31961-2C38-41FD-A68C-27C0A69A3392}" sibTransId="{D18C1E1A-E451-4B93-B406-C8DF883C1D72}"/>
    <dgm:cxn modelId="{8ADDDD29-5974-482E-8D0A-FF4748FD7344}" srcId="{249B2141-6586-4AE2-8F39-11631BBBAF47}" destId="{55C640E5-F4EB-4CE9-B78C-346D7FCDDEB5}" srcOrd="0" destOrd="0" parTransId="{D3614DEE-E596-4251-8F10-CB6BAC260B5D}" sibTransId="{5F0BA180-457F-4AD4-B1A1-9E2EFE780846}"/>
    <dgm:cxn modelId="{8328942F-A096-4F18-84F6-67AC6A983BF7}" type="presOf" srcId="{25444C3C-12E5-4DCA-AE7B-ACA64C6B26AE}" destId="{0A5AD4FE-598E-43BC-B1EA-1A0D5BBF9DD3}" srcOrd="0" destOrd="12" presId="urn:microsoft.com/office/officeart/2005/8/layout/hList1"/>
    <dgm:cxn modelId="{D42EE939-DED0-4777-A7B9-361D2BBAEF22}" type="presOf" srcId="{FC8D4B60-88B0-4520-9884-8DB61A1ECADE}" destId="{8B5471D9-C700-428F-B43D-CFE20A82BB0F}" srcOrd="0" destOrd="7" presId="urn:microsoft.com/office/officeart/2005/8/layout/hList1"/>
    <dgm:cxn modelId="{46C5D640-44BD-4A93-8F77-96491B4C6BA1}" type="presOf" srcId="{ED9C7200-6F9F-4BF2-8D39-E2EBF61FCBA5}" destId="{8B5471D9-C700-428F-B43D-CFE20A82BB0F}" srcOrd="0" destOrd="4" presId="urn:microsoft.com/office/officeart/2005/8/layout/hList1"/>
    <dgm:cxn modelId="{0BFE2A63-83FD-4235-874C-A4C5B3C49AE7}" type="presOf" srcId="{B09EF106-B67F-4317-BA87-DC0B6504D4D0}" destId="{C617636C-A920-41C4-8F34-B6DD37204359}" srcOrd="0" destOrd="0" presId="urn:microsoft.com/office/officeart/2005/8/layout/hList1"/>
    <dgm:cxn modelId="{CD218D63-D0CD-43EA-995A-72D4C74C505C}" srcId="{A6D91DCC-7D18-49A7-90DC-EBBEE78FC1BA}" destId="{73F5FC4E-60CD-4E6F-8430-8CF816F7FB26}" srcOrd="0" destOrd="0" parTransId="{6A636F59-1608-484B-AF51-5E2D10EEC9B2}" sibTransId="{BAAE7D36-28BD-4D0A-B64A-C090379AA958}"/>
    <dgm:cxn modelId="{41B37644-6160-4B7F-9936-E0E5774F22DD}" srcId="{EAF16D1E-467E-4AC7-8AED-269E11711B9C}" destId="{249B2141-6586-4AE2-8F39-11631BBBAF47}" srcOrd="6" destOrd="0" parTransId="{FB7D7C98-76B2-4566-9FEC-6CB97DBCBCA7}" sibTransId="{AFCF9779-5120-403A-AE7C-61899C88C976}"/>
    <dgm:cxn modelId="{1D307A65-FE0A-4CB0-B4EA-7B5C3FE807F8}" srcId="{98AD7288-462A-4088-B74A-3270334A9E14}" destId="{A6D91DCC-7D18-49A7-90DC-EBBEE78FC1BA}" srcOrd="1" destOrd="0" parTransId="{975A7FB6-3D96-4CB0-B83D-82FF33CCFC48}" sibTransId="{551CFE02-A282-479B-99D6-A3209E27509B}"/>
    <dgm:cxn modelId="{2FC25766-9C44-4122-BCB4-82EF17F3AB3E}" srcId="{E9FB09FC-E5A8-456A-B356-1DDA6217EC55}" destId="{0C1461E1-F607-482E-9021-D47EDA625427}" srcOrd="0" destOrd="0" parTransId="{294E60E6-7F1A-4864-9BC2-7194D4BD1AFF}" sibTransId="{883945BB-E4CD-46A2-A36C-CD3212CB17BF}"/>
    <dgm:cxn modelId="{78871067-9DD5-4710-BABD-F97AFF8DFC1D}" srcId="{B09EF106-B67F-4317-BA87-DC0B6504D4D0}" destId="{98AD7288-462A-4088-B74A-3270334A9E14}" srcOrd="2" destOrd="0" parTransId="{F09501AE-19DD-4617-A35A-D1066E29D4AF}" sibTransId="{040232C4-02EE-4240-9755-C427A2881E31}"/>
    <dgm:cxn modelId="{1501556B-734E-47CD-A2F0-81E31CEE98AB}" type="presOf" srcId="{0D46B0DF-14B7-4332-B68C-5029D5C0214E}" destId="{8B5471D9-C700-428F-B43D-CFE20A82BB0F}" srcOrd="0" destOrd="1" presId="urn:microsoft.com/office/officeart/2005/8/layout/hList1"/>
    <dgm:cxn modelId="{0D735A6D-F403-41F9-B188-881E13F1B0BD}" type="presOf" srcId="{A0A97026-1CF1-481E-835F-FDC19ECDE071}" destId="{0A5AD4FE-598E-43BC-B1EA-1A0D5BBF9DD3}" srcOrd="0" destOrd="4" presId="urn:microsoft.com/office/officeart/2005/8/layout/hList1"/>
    <dgm:cxn modelId="{5401F54D-048F-416A-845F-0EACFC1AC74E}" srcId="{366842A4-B91D-4091-A6CB-3A06DEDF9524}" destId="{F05AAF1D-62E8-4DC7-BA5D-04EDB6CD59FB}" srcOrd="0" destOrd="0" parTransId="{9EF3D7D4-4AF0-45D9-96F4-7E15C2CDE901}" sibTransId="{E5F3A8F2-9BD3-4CBA-8245-E94891E7D2AB}"/>
    <dgm:cxn modelId="{F384844F-241E-40B2-9E04-73E5712E5F5B}" type="presOf" srcId="{E06D2446-E4E2-42B2-8FAF-318FEE1C8E61}" destId="{0A5AD4FE-598E-43BC-B1EA-1A0D5BBF9DD3}" srcOrd="0" destOrd="3" presId="urn:microsoft.com/office/officeart/2005/8/layout/hList1"/>
    <dgm:cxn modelId="{88625E71-7FDB-46E0-AB66-AADA1208E7F7}" type="presOf" srcId="{E9FB09FC-E5A8-456A-B356-1DDA6217EC55}" destId="{63241CC3-4284-4B11-BB85-964DD057F57A}" srcOrd="0" destOrd="3" presId="urn:microsoft.com/office/officeart/2005/8/layout/hList1"/>
    <dgm:cxn modelId="{77894451-938B-421B-B359-22F8FF39B345}" type="presOf" srcId="{987BD92E-185E-4B5D-A899-89CD90674A7D}" destId="{0A5AD4FE-598E-43BC-B1EA-1A0D5BBF9DD3}" srcOrd="0" destOrd="13" presId="urn:microsoft.com/office/officeart/2005/8/layout/hList1"/>
    <dgm:cxn modelId="{606EB953-541E-407E-BADB-D83871A66D08}" type="presOf" srcId="{7491BB7E-BF0D-461D-B7A8-2A9AB4ED95ED}" destId="{8B5471D9-C700-428F-B43D-CFE20A82BB0F}" srcOrd="0" destOrd="3" presId="urn:microsoft.com/office/officeart/2005/8/layout/hList1"/>
    <dgm:cxn modelId="{EFA1CC73-3028-4EA1-94F5-7204AE9E4356}" srcId="{366842A4-B91D-4091-A6CB-3A06DEDF9524}" destId="{FC8D4B60-88B0-4520-9884-8DB61A1ECADE}" srcOrd="3" destOrd="0" parTransId="{C59E7AC8-8D90-48F9-AE08-6815D5E5C546}" sibTransId="{1840FF79-CF7C-4DD4-BEA4-49D105B3C959}"/>
    <dgm:cxn modelId="{04EDDB53-3283-44B0-8DA4-1ADE182B19E3}" type="presOf" srcId="{AE30662D-3636-43C3-9C17-4377CFD7ECFA}" destId="{0A5AD4FE-598E-43BC-B1EA-1A0D5BBF9DD3}" srcOrd="0" destOrd="0" presId="urn:microsoft.com/office/officeart/2005/8/layout/hList1"/>
    <dgm:cxn modelId="{EBA11D54-B6DC-439F-8164-FFFDAF5D7A57}" type="presOf" srcId="{440F8016-270C-4135-B495-BA4C86CC56B3}" destId="{0A5AD4FE-598E-43BC-B1EA-1A0D5BBF9DD3}" srcOrd="0" destOrd="1" presId="urn:microsoft.com/office/officeart/2005/8/layout/hList1"/>
    <dgm:cxn modelId="{907EE954-8929-45EE-B24F-3B1F1D310F3F}" type="presOf" srcId="{DC4E54FA-6EB6-4147-B51F-8F028DD71B00}" destId="{0A5AD4FE-598E-43BC-B1EA-1A0D5BBF9DD3}" srcOrd="0" destOrd="10" presId="urn:microsoft.com/office/officeart/2005/8/layout/hList1"/>
    <dgm:cxn modelId="{5BA9BF7D-9D68-492B-AD03-E51AF3B75F57}" srcId="{AE30662D-3636-43C3-9C17-4377CFD7ECFA}" destId="{16604D81-EF43-4433-9873-DF3986C771A4}" srcOrd="1" destOrd="0" parTransId="{9A4B3001-3EEC-4F4A-89BA-0CD5EE63E9E3}" sibTransId="{26A32B8C-262D-4F78-BDCA-29F26D6B606E}"/>
    <dgm:cxn modelId="{F969C292-DB58-4FCB-A199-BC412A6AF519}" srcId="{EAF16D1E-467E-4AC7-8AED-269E11711B9C}" destId="{FB8935FC-9802-459B-BDF6-1A2D442324A5}" srcOrd="3" destOrd="0" parTransId="{DB7D8704-6138-4674-9705-993F2555DBB4}" sibTransId="{2625B193-1405-4655-9BB6-E213161B55E1}"/>
    <dgm:cxn modelId="{DAEA3F95-1A7C-4D0A-8339-44B2C7DAEABE}" type="presOf" srcId="{16604D81-EF43-4433-9873-DF3986C771A4}" destId="{0A5AD4FE-598E-43BC-B1EA-1A0D5BBF9DD3}" srcOrd="0" destOrd="2" presId="urn:microsoft.com/office/officeart/2005/8/layout/hList1"/>
    <dgm:cxn modelId="{5E76C096-58F9-4DFA-ACDB-2447D239059C}" srcId="{EAF16D1E-467E-4AC7-8AED-269E11711B9C}" destId="{987BD92E-185E-4B5D-A899-89CD90674A7D}" srcOrd="9" destOrd="0" parTransId="{93404F51-FD19-4A90-988B-2ECEF5A4956C}" sibTransId="{A6ED026F-624A-4824-803C-D4D397CB4A1D}"/>
    <dgm:cxn modelId="{84D38C9A-17FA-4585-9837-DCF423D4B84C}" srcId="{B09EF106-B67F-4317-BA87-DC0B6504D4D0}" destId="{366842A4-B91D-4091-A6CB-3A06DEDF9524}" srcOrd="1" destOrd="0" parTransId="{2ACB63A0-E197-4537-B7DD-7A3D874CDBC0}" sibTransId="{D0FBCEE4-E0A7-4898-9759-AD9489469131}"/>
    <dgm:cxn modelId="{ECF8E4A2-CB6E-4771-BEF8-F62894683EDD}" type="presOf" srcId="{31A6FC48-5434-4796-84B6-F0358436E348}" destId="{0A5AD4FE-598E-43BC-B1EA-1A0D5BBF9DD3}" srcOrd="0" destOrd="6" presId="urn:microsoft.com/office/officeart/2005/8/layout/hList1"/>
    <dgm:cxn modelId="{8DEECDA6-CCB1-4776-9B34-C8CDA1067473}" type="presOf" srcId="{6D6BDF24-7345-4946-876A-EC17CCDD2E5B}" destId="{8B5471D9-C700-428F-B43D-CFE20A82BB0F}" srcOrd="0" destOrd="6" presId="urn:microsoft.com/office/officeart/2005/8/layout/hList1"/>
    <dgm:cxn modelId="{8218F5A6-D2CC-4EFA-A63B-D1514BBEB8A0}" type="presOf" srcId="{0C1461E1-F607-482E-9021-D47EDA625427}" destId="{63241CC3-4284-4B11-BB85-964DD057F57A}" srcOrd="0" destOrd="4" presId="urn:microsoft.com/office/officeart/2005/8/layout/hList1"/>
    <dgm:cxn modelId="{BEEEE2AA-5517-4143-B297-0D389F17808D}" srcId="{98AD7288-462A-4088-B74A-3270334A9E14}" destId="{E9FB09FC-E5A8-456A-B356-1DDA6217EC55}" srcOrd="2" destOrd="0" parTransId="{F3DC58CA-D69F-4907-8C2E-35A15E746855}" sibTransId="{F3C1B3EC-52E7-4F28-8034-3CA6EFB8F49F}"/>
    <dgm:cxn modelId="{DDFB44AB-3F35-4E04-BD0B-0231E2D049D5}" srcId="{F05AAF1D-62E8-4DC7-BA5D-04EDB6CD59FB}" destId="{0D46B0DF-14B7-4332-B68C-5029D5C0214E}" srcOrd="0" destOrd="0" parTransId="{C05BDCEC-3D85-4582-A327-E7F2ECDC4223}" sibTransId="{DA0364B9-17A3-481D-9E41-1CE2D330D23E}"/>
    <dgm:cxn modelId="{FE8611AF-4FC6-40E7-8A32-15AFB3495544}" srcId="{EAF16D1E-467E-4AC7-8AED-269E11711B9C}" destId="{25444C3C-12E5-4DCA-AE7B-ACA64C6B26AE}" srcOrd="8" destOrd="0" parTransId="{7FCA0C16-808C-4F7E-A776-AAB966233E5E}" sibTransId="{B7FCA790-84D5-4B4B-A270-479B8C63ED0F}"/>
    <dgm:cxn modelId="{EAE77AB6-E059-4F6A-8901-49CF5D432EC7}" type="presOf" srcId="{FB8935FC-9802-459B-BDF6-1A2D442324A5}" destId="{0A5AD4FE-598E-43BC-B1EA-1A0D5BBF9DD3}" srcOrd="0" destOrd="5" presId="urn:microsoft.com/office/officeart/2005/8/layout/hList1"/>
    <dgm:cxn modelId="{7C5DD6C1-9AFE-4E1A-83E8-B416A7D9F983}" srcId="{EAF16D1E-467E-4AC7-8AED-269E11711B9C}" destId="{A0A97026-1CF1-481E-835F-FDC19ECDE071}" srcOrd="2" destOrd="0" parTransId="{F41F6DA1-68E5-4F54-B855-AD1F747A7E1D}" sibTransId="{9FD810E5-ED39-4426-B683-F68188D45854}"/>
    <dgm:cxn modelId="{EB32FDC5-5AD5-4A7C-A80A-D85D6267B106}" type="presOf" srcId="{73F5FC4E-60CD-4E6F-8430-8CF816F7FB26}" destId="{63241CC3-4284-4B11-BB85-964DD057F57A}" srcOrd="0" destOrd="2" presId="urn:microsoft.com/office/officeart/2005/8/layout/hList1"/>
    <dgm:cxn modelId="{6AEF09CD-40E9-4236-9341-17EFEB57252C}" srcId="{98AD7288-462A-4088-B74A-3270334A9E14}" destId="{CA6C705F-E013-4229-BB2D-02F89B81B349}" srcOrd="0" destOrd="0" parTransId="{D75BA403-F507-45BF-B0E0-74A96A69F592}" sibTransId="{DA037E94-1AD1-43FC-B44B-7F0C36342FC9}"/>
    <dgm:cxn modelId="{D1381FCE-BCBF-4F4C-8EEB-2E5B71AE0DB7}" type="presOf" srcId="{43B46E8F-D15C-497D-BBE7-2B437D249F75}" destId="{63241CC3-4284-4B11-BB85-964DD057F57A}" srcOrd="0" destOrd="5" presId="urn:microsoft.com/office/officeart/2005/8/layout/hList1"/>
    <dgm:cxn modelId="{ED18D6D1-86B7-4487-BDB2-4A5690971A67}" type="presOf" srcId="{CA6C705F-E013-4229-BB2D-02F89B81B349}" destId="{63241CC3-4284-4B11-BB85-964DD057F57A}" srcOrd="0" destOrd="0" presId="urn:microsoft.com/office/officeart/2005/8/layout/hList1"/>
    <dgm:cxn modelId="{EC2B03D2-637A-47FB-BF88-336A76F55BF4}" srcId="{EAF16D1E-467E-4AC7-8AED-269E11711B9C}" destId="{31A6FC48-5434-4796-84B6-F0358436E348}" srcOrd="4" destOrd="0" parTransId="{B9232F58-1483-4FE8-8967-E90B26B482C8}" sibTransId="{CEE62EDF-6895-403B-ADFD-DE77B00ACE79}"/>
    <dgm:cxn modelId="{CCCCD7D3-CBBA-4A23-AA6A-2EBF8EC6E2E3}" srcId="{EAF16D1E-467E-4AC7-8AED-269E11711B9C}" destId="{B4FC8AE8-D438-433B-B6A5-3F9EB8C2BD5B}" srcOrd="7" destOrd="0" parTransId="{8E58C947-9EB4-474D-B08E-59B1F3CA4D87}" sibTransId="{45B22445-6D6A-4153-8928-C56EE5F67095}"/>
    <dgm:cxn modelId="{1BCFDED6-11B9-4609-931D-4E46C4FE1BD0}" type="presOf" srcId="{366842A4-B91D-4091-A6CB-3A06DEDF9524}" destId="{271BBE33-67BF-48F4-9A14-4ECFB3D86DF3}" srcOrd="0" destOrd="0" presId="urn:microsoft.com/office/officeart/2005/8/layout/hList1"/>
    <dgm:cxn modelId="{26C470DB-8EB6-49F7-A4B1-1A5D84C4D116}" srcId="{7AB027E4-91D5-4EFC-AB6A-CD036DF9ACDA}" destId="{ED9C7200-6F9F-4BF2-8D39-E2EBF61FCBA5}" srcOrd="1" destOrd="0" parTransId="{12B46385-59C4-46E3-981D-530594C2B42E}" sibTransId="{FB6FC3F2-D959-4826-9EDC-738C34C83A29}"/>
    <dgm:cxn modelId="{65B8ACDE-43ED-4D7B-881C-BF5A53D356D6}" srcId="{060C4DC7-D3D3-4689-9F56-4220345F56C1}" destId="{6D6BDF24-7345-4946-876A-EC17CCDD2E5B}" srcOrd="0" destOrd="0" parTransId="{03995444-2F66-4A3A-BE9F-CDAD517716E2}" sibTransId="{32C32784-6CB1-4A7D-B7A9-AC907E328524}"/>
    <dgm:cxn modelId="{4C7127E3-ED41-4C5A-8F51-611BBCF668FF}" type="presOf" srcId="{9B8B63C6-0B3B-416B-8F51-EF60FD75B9DD}" destId="{0A5AD4FE-598E-43BC-B1EA-1A0D5BBF9DD3}" srcOrd="0" destOrd="7" presId="urn:microsoft.com/office/officeart/2005/8/layout/hList1"/>
    <dgm:cxn modelId="{63EDA5E6-82AE-4CF9-B8A0-248F86705940}" type="presOf" srcId="{B4FC8AE8-D438-433B-B6A5-3F9EB8C2BD5B}" destId="{0A5AD4FE-598E-43BC-B1EA-1A0D5BBF9DD3}" srcOrd="0" destOrd="11" presId="urn:microsoft.com/office/officeart/2005/8/layout/hList1"/>
    <dgm:cxn modelId="{95D7ABF0-C24F-42E2-BD97-63D4957EBD85}" srcId="{AE30662D-3636-43C3-9C17-4377CFD7ECFA}" destId="{440F8016-270C-4135-B495-BA4C86CC56B3}" srcOrd="0" destOrd="0" parTransId="{786FA7C8-3ABA-4BE4-BBD1-A786AF89523E}" sibTransId="{9451FE90-8CD4-445B-B6DD-35748B5EEAB9}"/>
    <dgm:cxn modelId="{5D55CBF1-8184-441A-8474-F76A40D07594}" type="presOf" srcId="{55C640E5-F4EB-4CE9-B78C-346D7FCDDEB5}" destId="{0A5AD4FE-598E-43BC-B1EA-1A0D5BBF9DD3}" srcOrd="0" destOrd="9" presId="urn:microsoft.com/office/officeart/2005/8/layout/hList1"/>
    <dgm:cxn modelId="{45C101F4-6D3B-41B3-B907-B7A3D23CF90E}" srcId="{98AD7288-462A-4088-B74A-3270334A9E14}" destId="{43B46E8F-D15C-497D-BBE7-2B437D249F75}" srcOrd="3" destOrd="0" parTransId="{D0C19CA4-65AD-42D1-8EF0-337F59A1F6B9}" sibTransId="{F9E805C5-6F6A-4D4E-86E4-1C7EE771CFAE}"/>
    <dgm:cxn modelId="{9B5A50F5-D39C-4CAE-BD6F-F96ED575D8EC}" srcId="{249B2141-6586-4AE2-8F39-11631BBBAF47}" destId="{DC4E54FA-6EB6-4147-B51F-8F028DD71B00}" srcOrd="1" destOrd="0" parTransId="{6D3A3418-095F-4C15-8ADB-B3C4B0BD2792}" sibTransId="{FD020B71-27FD-4278-B1C4-64CA078AFE5C}"/>
    <dgm:cxn modelId="{700535F6-4154-4FFD-934B-1C29774E3814}" srcId="{EAF16D1E-467E-4AC7-8AED-269E11711B9C}" destId="{9B8B63C6-0B3B-416B-8F51-EF60FD75B9DD}" srcOrd="5" destOrd="0" parTransId="{590ABDFF-E12A-4D82-9D22-80ADACB8656F}" sibTransId="{5FFB0557-B6B6-4EF5-8140-A52179248B92}"/>
    <dgm:cxn modelId="{31D773FC-1B61-4A53-A31D-048B800A352B}" srcId="{EAF16D1E-467E-4AC7-8AED-269E11711B9C}" destId="{E06D2446-E4E2-42B2-8FAF-318FEE1C8E61}" srcOrd="1" destOrd="0" parTransId="{A4D4D0A4-4DE4-4CDD-8B70-E679DD5FFD3D}" sibTransId="{CD399496-9FD5-437C-A3DA-CC327D6DD492}"/>
    <dgm:cxn modelId="{2B4B9FFC-39C2-468E-A8D0-8287E1121F41}" type="presOf" srcId="{249B2141-6586-4AE2-8F39-11631BBBAF47}" destId="{0A5AD4FE-598E-43BC-B1EA-1A0D5BBF9DD3}" srcOrd="0" destOrd="8" presId="urn:microsoft.com/office/officeart/2005/8/layout/hList1"/>
    <dgm:cxn modelId="{CF31CDFD-6E05-46CC-99BB-A810B04F1071}" type="presOf" srcId="{060C4DC7-D3D3-4689-9F56-4220345F56C1}" destId="{8B5471D9-C700-428F-B43D-CFE20A82BB0F}" srcOrd="0" destOrd="5" presId="urn:microsoft.com/office/officeart/2005/8/layout/hList1"/>
    <dgm:cxn modelId="{D5A74290-62E5-4FAA-A159-A3029BB59437}" type="presParOf" srcId="{C617636C-A920-41C4-8F34-B6DD37204359}" destId="{78E221B7-7D3F-4D3C-A8AB-B2F0FA328EFF}" srcOrd="0" destOrd="0" presId="urn:microsoft.com/office/officeart/2005/8/layout/hList1"/>
    <dgm:cxn modelId="{2D80F8A6-5F97-43B2-AFDB-CD989AFFE821}" type="presParOf" srcId="{78E221B7-7D3F-4D3C-A8AB-B2F0FA328EFF}" destId="{DDC7400E-D827-4134-BD39-340CB308BAD0}" srcOrd="0" destOrd="0" presId="urn:microsoft.com/office/officeart/2005/8/layout/hList1"/>
    <dgm:cxn modelId="{EAAD4DE9-A0C0-49EB-BE78-3F5FC4EDAE74}" type="presParOf" srcId="{78E221B7-7D3F-4D3C-A8AB-B2F0FA328EFF}" destId="{0A5AD4FE-598E-43BC-B1EA-1A0D5BBF9DD3}" srcOrd="1" destOrd="0" presId="urn:microsoft.com/office/officeart/2005/8/layout/hList1"/>
    <dgm:cxn modelId="{C3AB5F5A-5638-4A23-BE4D-BE9E6847406D}" type="presParOf" srcId="{C617636C-A920-41C4-8F34-B6DD37204359}" destId="{E16FF3D5-9A8E-4848-8BEE-F42BEBBAC357}" srcOrd="1" destOrd="0" presId="urn:microsoft.com/office/officeart/2005/8/layout/hList1"/>
    <dgm:cxn modelId="{2A937A35-429E-4B31-A7A4-A1A8422B4B93}" type="presParOf" srcId="{C617636C-A920-41C4-8F34-B6DD37204359}" destId="{38F00A56-A371-467D-8F22-0DEB93B21100}" srcOrd="2" destOrd="0" presId="urn:microsoft.com/office/officeart/2005/8/layout/hList1"/>
    <dgm:cxn modelId="{9544CC86-15FC-46A9-864C-50AC1B616070}" type="presParOf" srcId="{38F00A56-A371-467D-8F22-0DEB93B21100}" destId="{271BBE33-67BF-48F4-9A14-4ECFB3D86DF3}" srcOrd="0" destOrd="0" presId="urn:microsoft.com/office/officeart/2005/8/layout/hList1"/>
    <dgm:cxn modelId="{706537AA-09B9-4B5F-A924-9A6B44B6FC8B}" type="presParOf" srcId="{38F00A56-A371-467D-8F22-0DEB93B21100}" destId="{8B5471D9-C700-428F-B43D-CFE20A82BB0F}" srcOrd="1" destOrd="0" presId="urn:microsoft.com/office/officeart/2005/8/layout/hList1"/>
    <dgm:cxn modelId="{2EDB91E0-8DF0-414F-98B0-F730F9388F84}" type="presParOf" srcId="{C617636C-A920-41C4-8F34-B6DD37204359}" destId="{EBC7A50A-DAD7-4195-B16D-D16B48A9A37D}" srcOrd="3" destOrd="0" presId="urn:microsoft.com/office/officeart/2005/8/layout/hList1"/>
    <dgm:cxn modelId="{E6D2B546-8A17-40AE-BE8F-E3EE3E6CC8CC}" type="presParOf" srcId="{C617636C-A920-41C4-8F34-B6DD37204359}" destId="{52D188AE-0A9A-4C2D-8CB4-D2FB01D6FE00}" srcOrd="4" destOrd="0" presId="urn:microsoft.com/office/officeart/2005/8/layout/hList1"/>
    <dgm:cxn modelId="{1A437800-00C9-4AF7-8BED-7D5846673129}" type="presParOf" srcId="{52D188AE-0A9A-4C2D-8CB4-D2FB01D6FE00}" destId="{7DA55BA8-3882-42DD-8967-9B07AADF6331}" srcOrd="0" destOrd="0" presId="urn:microsoft.com/office/officeart/2005/8/layout/hList1"/>
    <dgm:cxn modelId="{E9B301AE-57DC-47F7-ABAA-FB24397BCEA5}" type="presParOf" srcId="{52D188AE-0A9A-4C2D-8CB4-D2FB01D6FE00}" destId="{63241CC3-4284-4B11-BB85-964DD057F57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E7A005-49C3-404B-ADDB-A28EA43FC1FD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FEE96C9-B980-4C0E-8890-94BF6E5F0661}">
      <dgm:prSet phldrT="[Text]"/>
      <dgm:spPr/>
      <dgm:t>
        <a:bodyPr/>
        <a:lstStyle/>
        <a:p>
          <a:r>
            <a:rPr lang="en-GB" dirty="0"/>
            <a:t>Education</a:t>
          </a:r>
        </a:p>
      </dgm:t>
    </dgm:pt>
    <dgm:pt modelId="{F50FFE85-83FA-4CFB-AB2D-4C42F1808120}" type="parTrans" cxnId="{987846D9-8BAB-4111-A2C8-74E2719CB418}">
      <dgm:prSet/>
      <dgm:spPr/>
      <dgm:t>
        <a:bodyPr/>
        <a:lstStyle/>
        <a:p>
          <a:endParaRPr lang="en-GB"/>
        </a:p>
      </dgm:t>
    </dgm:pt>
    <dgm:pt modelId="{4825ABC7-46F9-405B-A926-29DE72EA4FB8}" type="sibTrans" cxnId="{987846D9-8BAB-4111-A2C8-74E2719CB418}">
      <dgm:prSet/>
      <dgm:spPr/>
      <dgm:t>
        <a:bodyPr/>
        <a:lstStyle/>
        <a:p>
          <a:endParaRPr lang="en-GB"/>
        </a:p>
      </dgm:t>
    </dgm:pt>
    <dgm:pt modelId="{A95CE6B7-0E22-42A3-A372-D4AA315C0BF5}">
      <dgm:prSet phldrT="[Text]"/>
      <dgm:spPr/>
      <dgm:t>
        <a:bodyPr/>
        <a:lstStyle/>
        <a:p>
          <a:r>
            <a:rPr lang="en-GB" dirty="0"/>
            <a:t>Parliament</a:t>
          </a:r>
        </a:p>
      </dgm:t>
    </dgm:pt>
    <dgm:pt modelId="{24B98CE5-4FBB-43EF-A2AD-B705AF88734F}" type="parTrans" cxnId="{58742FC7-1ED9-4CEA-BB72-F157A4ABDF7C}">
      <dgm:prSet/>
      <dgm:spPr/>
      <dgm:t>
        <a:bodyPr/>
        <a:lstStyle/>
        <a:p>
          <a:endParaRPr lang="en-GB"/>
        </a:p>
      </dgm:t>
    </dgm:pt>
    <dgm:pt modelId="{B81EBACF-D6D0-4D4D-ACF8-E0B15C6B07AC}" type="sibTrans" cxnId="{58742FC7-1ED9-4CEA-BB72-F157A4ABDF7C}">
      <dgm:prSet/>
      <dgm:spPr/>
      <dgm:t>
        <a:bodyPr/>
        <a:lstStyle/>
        <a:p>
          <a:endParaRPr lang="en-GB"/>
        </a:p>
      </dgm:t>
    </dgm:pt>
    <dgm:pt modelId="{FF7815DB-A831-4257-8F60-BCC0929B22E4}">
      <dgm:prSet phldrT="[Text]"/>
      <dgm:spPr/>
      <dgm:t>
        <a:bodyPr/>
        <a:lstStyle/>
        <a:p>
          <a:r>
            <a:rPr lang="en-GB" dirty="0"/>
            <a:t>Police </a:t>
          </a:r>
        </a:p>
      </dgm:t>
    </dgm:pt>
    <dgm:pt modelId="{61AAA6A3-F331-465A-8939-851CD5507314}" type="parTrans" cxnId="{30B6BA0B-88FD-4F70-B04E-FE290F1F3CFC}">
      <dgm:prSet/>
      <dgm:spPr/>
      <dgm:t>
        <a:bodyPr/>
        <a:lstStyle/>
        <a:p>
          <a:endParaRPr lang="en-GB"/>
        </a:p>
      </dgm:t>
    </dgm:pt>
    <dgm:pt modelId="{F0877DB7-1CF6-496B-82C9-CE1396A9805E}" type="sibTrans" cxnId="{30B6BA0B-88FD-4F70-B04E-FE290F1F3CFC}">
      <dgm:prSet/>
      <dgm:spPr/>
      <dgm:t>
        <a:bodyPr/>
        <a:lstStyle/>
        <a:p>
          <a:endParaRPr lang="en-GB"/>
        </a:p>
      </dgm:t>
    </dgm:pt>
    <dgm:pt modelId="{D3AF29B6-A94F-474A-ABCB-309075583A46}" type="pres">
      <dgm:prSet presAssocID="{5FE7A005-49C3-404B-ADDB-A28EA43FC1FD}" presName="Name0" presStyleCnt="0">
        <dgm:presLayoutVars>
          <dgm:dir/>
          <dgm:resizeHandles val="exact"/>
        </dgm:presLayoutVars>
      </dgm:prSet>
      <dgm:spPr/>
    </dgm:pt>
    <dgm:pt modelId="{2847EA1A-6950-4FBD-AE82-C2E4094D7139}" type="pres">
      <dgm:prSet presAssocID="{0FEE96C9-B980-4C0E-8890-94BF6E5F0661}" presName="node" presStyleLbl="node1" presStyleIdx="0" presStyleCnt="3">
        <dgm:presLayoutVars>
          <dgm:bulletEnabled val="1"/>
        </dgm:presLayoutVars>
      </dgm:prSet>
      <dgm:spPr/>
    </dgm:pt>
    <dgm:pt modelId="{12F69434-CA11-4B71-BEDB-0158B7CDF02C}" type="pres">
      <dgm:prSet presAssocID="{4825ABC7-46F9-405B-A926-29DE72EA4FB8}" presName="sibTrans" presStyleLbl="sibTrans2D1" presStyleIdx="0" presStyleCnt="2"/>
      <dgm:spPr/>
    </dgm:pt>
    <dgm:pt modelId="{022BCB66-BFA2-4203-BE8D-34C3AF197560}" type="pres">
      <dgm:prSet presAssocID="{4825ABC7-46F9-405B-A926-29DE72EA4FB8}" presName="connectorText" presStyleLbl="sibTrans2D1" presStyleIdx="0" presStyleCnt="2"/>
      <dgm:spPr/>
    </dgm:pt>
    <dgm:pt modelId="{4C225959-2320-469B-833E-A98776E48C7D}" type="pres">
      <dgm:prSet presAssocID="{A95CE6B7-0E22-42A3-A372-D4AA315C0BF5}" presName="node" presStyleLbl="node1" presStyleIdx="1" presStyleCnt="3">
        <dgm:presLayoutVars>
          <dgm:bulletEnabled val="1"/>
        </dgm:presLayoutVars>
      </dgm:prSet>
      <dgm:spPr/>
    </dgm:pt>
    <dgm:pt modelId="{269F8C10-9BFE-4715-AEE1-2F469698D562}" type="pres">
      <dgm:prSet presAssocID="{B81EBACF-D6D0-4D4D-ACF8-E0B15C6B07AC}" presName="sibTrans" presStyleLbl="sibTrans2D1" presStyleIdx="1" presStyleCnt="2"/>
      <dgm:spPr/>
    </dgm:pt>
    <dgm:pt modelId="{2C6D30E2-3F2B-445A-A89A-66CC713B0D22}" type="pres">
      <dgm:prSet presAssocID="{B81EBACF-D6D0-4D4D-ACF8-E0B15C6B07AC}" presName="connectorText" presStyleLbl="sibTrans2D1" presStyleIdx="1" presStyleCnt="2"/>
      <dgm:spPr/>
    </dgm:pt>
    <dgm:pt modelId="{3D365C6E-0CF8-4BA8-8A9C-A8C97C0AD948}" type="pres">
      <dgm:prSet presAssocID="{FF7815DB-A831-4257-8F60-BCC0929B22E4}" presName="node" presStyleLbl="node1" presStyleIdx="2" presStyleCnt="3">
        <dgm:presLayoutVars>
          <dgm:bulletEnabled val="1"/>
        </dgm:presLayoutVars>
      </dgm:prSet>
      <dgm:spPr/>
    </dgm:pt>
  </dgm:ptLst>
  <dgm:cxnLst>
    <dgm:cxn modelId="{30B6BA0B-88FD-4F70-B04E-FE290F1F3CFC}" srcId="{5FE7A005-49C3-404B-ADDB-A28EA43FC1FD}" destId="{FF7815DB-A831-4257-8F60-BCC0929B22E4}" srcOrd="2" destOrd="0" parTransId="{61AAA6A3-F331-465A-8939-851CD5507314}" sibTransId="{F0877DB7-1CF6-496B-82C9-CE1396A9805E}"/>
    <dgm:cxn modelId="{35845D10-42B6-472B-AC18-B11D6F41154B}" type="presOf" srcId="{B81EBACF-D6D0-4D4D-ACF8-E0B15C6B07AC}" destId="{269F8C10-9BFE-4715-AEE1-2F469698D562}" srcOrd="0" destOrd="0" presId="urn:microsoft.com/office/officeart/2005/8/layout/process1"/>
    <dgm:cxn modelId="{04228730-7B1C-48F8-9C9F-B984A6624609}" type="presOf" srcId="{0FEE96C9-B980-4C0E-8890-94BF6E5F0661}" destId="{2847EA1A-6950-4FBD-AE82-C2E4094D7139}" srcOrd="0" destOrd="0" presId="urn:microsoft.com/office/officeart/2005/8/layout/process1"/>
    <dgm:cxn modelId="{EF766F51-7F26-4DC1-88CC-9BD8031C4BA1}" type="presOf" srcId="{4825ABC7-46F9-405B-A926-29DE72EA4FB8}" destId="{022BCB66-BFA2-4203-BE8D-34C3AF197560}" srcOrd="1" destOrd="0" presId="urn:microsoft.com/office/officeart/2005/8/layout/process1"/>
    <dgm:cxn modelId="{A6A4B0A3-4904-4083-89B1-6BDC510DC06E}" type="presOf" srcId="{FF7815DB-A831-4257-8F60-BCC0929B22E4}" destId="{3D365C6E-0CF8-4BA8-8A9C-A8C97C0AD948}" srcOrd="0" destOrd="0" presId="urn:microsoft.com/office/officeart/2005/8/layout/process1"/>
    <dgm:cxn modelId="{58742FC7-1ED9-4CEA-BB72-F157A4ABDF7C}" srcId="{5FE7A005-49C3-404B-ADDB-A28EA43FC1FD}" destId="{A95CE6B7-0E22-42A3-A372-D4AA315C0BF5}" srcOrd="1" destOrd="0" parTransId="{24B98CE5-4FBB-43EF-A2AD-B705AF88734F}" sibTransId="{B81EBACF-D6D0-4D4D-ACF8-E0B15C6B07AC}"/>
    <dgm:cxn modelId="{3CA6ADD1-4CAB-42E9-BE89-6BDC61408718}" type="presOf" srcId="{5FE7A005-49C3-404B-ADDB-A28EA43FC1FD}" destId="{D3AF29B6-A94F-474A-ABCB-309075583A46}" srcOrd="0" destOrd="0" presId="urn:microsoft.com/office/officeart/2005/8/layout/process1"/>
    <dgm:cxn modelId="{987846D9-8BAB-4111-A2C8-74E2719CB418}" srcId="{5FE7A005-49C3-404B-ADDB-A28EA43FC1FD}" destId="{0FEE96C9-B980-4C0E-8890-94BF6E5F0661}" srcOrd="0" destOrd="0" parTransId="{F50FFE85-83FA-4CFB-AB2D-4C42F1808120}" sibTransId="{4825ABC7-46F9-405B-A926-29DE72EA4FB8}"/>
    <dgm:cxn modelId="{E96E3CDE-5C43-493B-BD0C-32EE56C10A9D}" type="presOf" srcId="{A95CE6B7-0E22-42A3-A372-D4AA315C0BF5}" destId="{4C225959-2320-469B-833E-A98776E48C7D}" srcOrd="0" destOrd="0" presId="urn:microsoft.com/office/officeart/2005/8/layout/process1"/>
    <dgm:cxn modelId="{2634A0E5-024F-4819-ACA3-0C15E0D439A0}" type="presOf" srcId="{B81EBACF-D6D0-4D4D-ACF8-E0B15C6B07AC}" destId="{2C6D30E2-3F2B-445A-A89A-66CC713B0D22}" srcOrd="1" destOrd="0" presId="urn:microsoft.com/office/officeart/2005/8/layout/process1"/>
    <dgm:cxn modelId="{57D801F0-3637-477A-A812-A9D3DAD5C865}" type="presOf" srcId="{4825ABC7-46F9-405B-A926-29DE72EA4FB8}" destId="{12F69434-CA11-4B71-BEDB-0158B7CDF02C}" srcOrd="0" destOrd="0" presId="urn:microsoft.com/office/officeart/2005/8/layout/process1"/>
    <dgm:cxn modelId="{2D3EA18F-4AE2-4778-902B-EA99DD8AB5FA}" type="presParOf" srcId="{D3AF29B6-A94F-474A-ABCB-309075583A46}" destId="{2847EA1A-6950-4FBD-AE82-C2E4094D7139}" srcOrd="0" destOrd="0" presId="urn:microsoft.com/office/officeart/2005/8/layout/process1"/>
    <dgm:cxn modelId="{F1A9D97A-750A-4AD7-83E1-27538DB5A81C}" type="presParOf" srcId="{D3AF29B6-A94F-474A-ABCB-309075583A46}" destId="{12F69434-CA11-4B71-BEDB-0158B7CDF02C}" srcOrd="1" destOrd="0" presId="urn:microsoft.com/office/officeart/2005/8/layout/process1"/>
    <dgm:cxn modelId="{C7F22066-876F-413C-8D8B-59977DB70144}" type="presParOf" srcId="{12F69434-CA11-4B71-BEDB-0158B7CDF02C}" destId="{022BCB66-BFA2-4203-BE8D-34C3AF197560}" srcOrd="0" destOrd="0" presId="urn:microsoft.com/office/officeart/2005/8/layout/process1"/>
    <dgm:cxn modelId="{5FE6A110-CC71-4061-8CCC-DADB5C16DB22}" type="presParOf" srcId="{D3AF29B6-A94F-474A-ABCB-309075583A46}" destId="{4C225959-2320-469B-833E-A98776E48C7D}" srcOrd="2" destOrd="0" presId="urn:microsoft.com/office/officeart/2005/8/layout/process1"/>
    <dgm:cxn modelId="{C292F481-FBEC-4195-9A3E-3D08F594C326}" type="presParOf" srcId="{D3AF29B6-A94F-474A-ABCB-309075583A46}" destId="{269F8C10-9BFE-4715-AEE1-2F469698D562}" srcOrd="3" destOrd="0" presId="urn:microsoft.com/office/officeart/2005/8/layout/process1"/>
    <dgm:cxn modelId="{4901795D-7AF7-4858-A573-24735BB6015F}" type="presParOf" srcId="{269F8C10-9BFE-4715-AEE1-2F469698D562}" destId="{2C6D30E2-3F2B-445A-A89A-66CC713B0D22}" srcOrd="0" destOrd="0" presId="urn:microsoft.com/office/officeart/2005/8/layout/process1"/>
    <dgm:cxn modelId="{347259EA-53A1-4E92-873A-0ED1C9F84F5F}" type="presParOf" srcId="{D3AF29B6-A94F-474A-ABCB-309075583A46}" destId="{3D365C6E-0CF8-4BA8-8A9C-A8C97C0AD948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09EF106-B67F-4317-BA87-DC0B6504D4D0}" type="doc">
      <dgm:prSet loTypeId="urn:microsoft.com/office/officeart/2005/8/layout/hList1" loCatId="list" qsTypeId="urn:microsoft.com/office/officeart/2005/8/quickstyle/simple3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EAF16D1E-467E-4AC7-8AED-269E11711B9C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/>
            <a:t>CAUSE</a:t>
          </a:r>
        </a:p>
      </dgm:t>
    </dgm:pt>
    <dgm:pt modelId="{A5D55E13-4B00-452F-B9C5-F9D8A0B18164}" type="parTrans" cxnId="{E3651609-5B03-4C72-B663-38D12B307A84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B5DE8C25-8873-4230-835B-E587117545AA}" type="sibTrans" cxnId="{E3651609-5B03-4C72-B663-38D12B307A84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E06D2446-E4E2-42B2-8FAF-318FEE1C8E61}">
      <dgm:prSet phldrT="[Text]"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1400" b="1" dirty="0"/>
            <a:t>Distal</a:t>
          </a:r>
        </a:p>
      </dgm:t>
    </dgm:pt>
    <dgm:pt modelId="{A4D4D0A4-4DE4-4CDD-8B70-E679DD5FFD3D}" type="parTrans" cxnId="{31D773FC-1B61-4A53-A31D-048B800A352B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CD399496-9FD5-437C-A3DA-CC327D6DD492}" type="sibTrans" cxnId="{31D773FC-1B61-4A53-A31D-048B800A352B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366842A4-B91D-4091-A6CB-3A06DEDF9524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/>
            <a:t>EFFECT</a:t>
          </a:r>
        </a:p>
      </dgm:t>
    </dgm:pt>
    <dgm:pt modelId="{2ACB63A0-E197-4537-B7DD-7A3D874CDBC0}" type="parTrans" cxnId="{84D38C9A-17FA-4585-9837-DCF423D4B84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D0FBCEE4-E0A7-4898-9759-AD9489469131}" type="sibTrans" cxnId="{84D38C9A-17FA-4585-9837-DCF423D4B84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F05AAF1D-62E8-4DC7-BA5D-04EDB6CD59FB}">
      <dgm:prSet phldrT="[Text]"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400" b="1" dirty="0"/>
            <a:t>Institutionalised</a:t>
          </a:r>
        </a:p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400" b="0" dirty="0"/>
            <a:t>Police Scotland – Public Apology </a:t>
          </a:r>
        </a:p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400" b="0" dirty="0"/>
            <a:t>ECB/WRU – Significance of Sport in society</a:t>
          </a:r>
          <a:endParaRPr lang="en-GB" sz="1400" b="1" dirty="0"/>
        </a:p>
      </dgm:t>
    </dgm:pt>
    <dgm:pt modelId="{9EF3D7D4-4AF0-45D9-96F4-7E15C2CDE901}" type="parTrans" cxnId="{5401F54D-048F-416A-845F-0EACFC1AC74E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E5F3A8F2-9BD3-4CBA-8245-E94891E7D2AB}" type="sibTrans" cxnId="{5401F54D-048F-416A-845F-0EACFC1AC74E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D7A4B513-7E21-41BF-8D20-1C876379D8C1}">
      <dgm:prSet phldrT="[Text]" custT="1"/>
      <dgm:spPr/>
      <dgm:t>
        <a:bodyPr/>
        <a:lstStyle/>
        <a:p>
          <a:pPr>
            <a:lnSpc>
              <a:spcPct val="150000"/>
            </a:lnSpc>
          </a:pPr>
          <a:endParaRPr lang="en-GB" sz="1400" b="1" dirty="0"/>
        </a:p>
      </dgm:t>
    </dgm:pt>
    <dgm:pt modelId="{046152B9-80B2-46F3-A23C-011DC8C4BBD2}" type="parTrans" cxnId="{1A0BFA75-2214-41B3-88BA-069D584D94F5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493B8E06-11B9-4D89-AFEB-0A7C2AF2EA8A}" type="sibTrans" cxnId="{1A0BFA75-2214-41B3-88BA-069D584D94F5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98AD7288-462A-4088-B74A-3270334A9E14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/>
            <a:t>REMEDY</a:t>
          </a:r>
        </a:p>
      </dgm:t>
    </dgm:pt>
    <dgm:pt modelId="{F09501AE-19DD-4617-A35A-D1066E29D4AF}" type="parTrans" cxnId="{78871067-9DD5-4710-BABD-F97AFF8DFC1D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040232C4-02EE-4240-9755-C427A2881E31}" type="sibTrans" cxnId="{78871067-9DD5-4710-BABD-F97AFF8DFC1D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CA6C705F-E013-4229-BB2D-02F89B81B349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b="1" dirty="0"/>
            <a:t>Quotas</a:t>
          </a:r>
        </a:p>
      </dgm:t>
    </dgm:pt>
    <dgm:pt modelId="{D75BA403-F507-45BF-B0E0-74A96A69F592}" type="parTrans" cxnId="{6AEF09CD-40E9-4236-9341-17EFEB57252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DA037E94-1AD1-43FC-B44B-7F0C36342FC9}" type="sibTrans" cxnId="{6AEF09CD-40E9-4236-9341-17EFEB57252C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03D7BD56-E0C0-4E70-8095-89C6118BD04B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b="1" dirty="0"/>
            <a:t>Mandatory Voting</a:t>
          </a:r>
          <a:endParaRPr lang="en-GB" sz="1400" dirty="0"/>
        </a:p>
      </dgm:t>
    </dgm:pt>
    <dgm:pt modelId="{D8FA766D-9B35-4E63-B956-39D0F557BEA1}" type="parTrans" cxnId="{8C8BAEA0-6A63-4644-A98E-0B145D07CB81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73AC1752-2C34-4FC1-9C5E-564995B65BD4}" type="sibTrans" cxnId="{8C8BAEA0-6A63-4644-A98E-0B145D07CB81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EA206A93-0633-46D1-B4F7-8F2672A9A08E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/>
            <a:t>Redressing the balance – positive discrimination – Robins (2023)</a:t>
          </a:r>
        </a:p>
      </dgm:t>
    </dgm:pt>
    <dgm:pt modelId="{B7CC3F9F-FB02-4E96-AEDC-3BDC619FE0A5}" type="parTrans" cxnId="{94164ED7-A825-4211-990C-8E9C3A047D9E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0E363F8D-4D31-4A3F-AB39-F8CE47F1541D}" type="sibTrans" cxnId="{94164ED7-A825-4211-990C-8E9C3A047D9E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28EFF96C-1D57-465A-A2BE-B8973530D8BD}">
      <dgm:prSet phldrT="[Text]" custT="1"/>
      <dgm:spPr/>
      <dgm:t>
        <a:bodyPr/>
        <a:lstStyle/>
        <a:p>
          <a:pPr>
            <a:lnSpc>
              <a:spcPct val="150000"/>
            </a:lnSpc>
          </a:pPr>
          <a:endParaRPr lang="en-GB" sz="1400" b="0" dirty="0"/>
        </a:p>
      </dgm:t>
    </dgm:pt>
    <dgm:pt modelId="{820C3BF1-5643-4CB0-A1F6-9F052C05B1F5}" type="parTrans" cxnId="{46123C5B-B78B-46E7-85D8-2E7200970DF0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828F2034-2179-404C-8A6B-8F6E6B7B8EC5}" type="sibTrans" cxnId="{46123C5B-B78B-46E7-85D8-2E7200970DF0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5BF5A677-2027-43E8-96C9-699389B6C098}">
      <dgm:prSet phldrT="[Text]" custT="1"/>
      <dgm:spPr/>
      <dgm:t>
        <a:bodyPr/>
        <a:lstStyle/>
        <a:p>
          <a:pPr>
            <a:lnSpc>
              <a:spcPct val="150000"/>
            </a:lnSpc>
          </a:pPr>
          <a:endParaRPr lang="en-GB" sz="1400" b="0" dirty="0"/>
        </a:p>
      </dgm:t>
    </dgm:pt>
    <dgm:pt modelId="{A5DE9BEB-E5B8-4436-ABBE-7BE009E08FD8}" type="parTrans" cxnId="{9B6AEA8F-B286-462B-B813-2F8D60BA0BA8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570929DF-179E-41E2-900D-853B366D4D25}" type="sibTrans" cxnId="{9B6AEA8F-B286-462B-B813-2F8D60BA0BA8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3AAFCAFF-C0BD-4E93-9125-88C9753C118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b="0" dirty="0"/>
            <a:t>Civic Duty to Vote – Price (2023)</a:t>
          </a:r>
        </a:p>
      </dgm:t>
    </dgm:pt>
    <dgm:pt modelId="{F5ADDF3D-10F5-49A5-A63C-0902479A8D28}" type="parTrans" cxnId="{284E0688-E2B7-40EC-A3C1-B2BD1BA16B8A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D6E09035-1C27-4F86-B58D-712B15A84E63}" type="sibTrans" cxnId="{284E0688-E2B7-40EC-A3C1-B2BD1BA16B8A}">
      <dgm:prSet/>
      <dgm:spPr/>
      <dgm:t>
        <a:bodyPr/>
        <a:lstStyle/>
        <a:p>
          <a:pPr>
            <a:lnSpc>
              <a:spcPct val="150000"/>
            </a:lnSpc>
          </a:pPr>
          <a:endParaRPr lang="en-GB" sz="1400"/>
        </a:p>
      </dgm:t>
    </dgm:pt>
    <dgm:pt modelId="{17993AB9-F07B-4405-B2ED-17325F09174A}">
      <dgm:prSet phldrT="[Text]"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1400" b="1" dirty="0"/>
            <a:t>Proximal</a:t>
          </a:r>
        </a:p>
      </dgm:t>
    </dgm:pt>
    <dgm:pt modelId="{C8016688-C1AE-49D3-8A51-85D0A15E9D23}" type="parTrans" cxnId="{9A5C927F-4FFE-42C6-983A-62666DCFF1EA}">
      <dgm:prSet/>
      <dgm:spPr/>
      <dgm:t>
        <a:bodyPr/>
        <a:lstStyle/>
        <a:p>
          <a:endParaRPr lang="en-GB"/>
        </a:p>
      </dgm:t>
    </dgm:pt>
    <dgm:pt modelId="{F00C2C2F-BCE8-4B29-9DD6-D933877E77DD}" type="sibTrans" cxnId="{9A5C927F-4FFE-42C6-983A-62666DCFF1EA}">
      <dgm:prSet/>
      <dgm:spPr/>
      <dgm:t>
        <a:bodyPr/>
        <a:lstStyle/>
        <a:p>
          <a:endParaRPr lang="en-GB"/>
        </a:p>
      </dgm:t>
    </dgm:pt>
    <dgm:pt modelId="{275F031C-D3EE-4173-8DF9-EF311B690ECF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b="0" dirty="0"/>
            <a:t>Response to Lawrence – </a:t>
          </a:r>
          <a:r>
            <a:rPr lang="en-GB" sz="1400" b="0" dirty="0" err="1"/>
            <a:t>Athwal</a:t>
          </a:r>
          <a:r>
            <a:rPr lang="en-GB" sz="1400" b="0" dirty="0"/>
            <a:t> &amp; Burnett (2014) </a:t>
          </a:r>
        </a:p>
      </dgm:t>
    </dgm:pt>
    <dgm:pt modelId="{CD9B7D82-CC2C-498D-B6CF-51BCA6E61660}" type="parTrans" cxnId="{514C791A-E132-494D-8179-4E411DFFFD35}">
      <dgm:prSet/>
      <dgm:spPr/>
      <dgm:t>
        <a:bodyPr/>
        <a:lstStyle/>
        <a:p>
          <a:endParaRPr lang="en-GB"/>
        </a:p>
      </dgm:t>
    </dgm:pt>
    <dgm:pt modelId="{506F84F2-985B-42AC-B476-6116CAF870E7}" type="sibTrans" cxnId="{514C791A-E132-494D-8179-4E411DFFFD35}">
      <dgm:prSet/>
      <dgm:spPr/>
      <dgm:t>
        <a:bodyPr/>
        <a:lstStyle/>
        <a:p>
          <a:endParaRPr lang="en-GB"/>
        </a:p>
      </dgm:t>
    </dgm:pt>
    <dgm:pt modelId="{7081EFC3-19DE-4812-8F2A-E0E45CDBA5B5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b="0" dirty="0"/>
            <a:t>Rise of Andrew Tate </a:t>
          </a:r>
        </a:p>
      </dgm:t>
    </dgm:pt>
    <dgm:pt modelId="{F4E3E8D4-C873-4CFF-BA98-1977DBDFBEC5}" type="parTrans" cxnId="{5BE7FE6C-58A2-46A4-82E0-B634986E4DC4}">
      <dgm:prSet/>
      <dgm:spPr/>
      <dgm:t>
        <a:bodyPr/>
        <a:lstStyle/>
        <a:p>
          <a:endParaRPr lang="en-GB"/>
        </a:p>
      </dgm:t>
    </dgm:pt>
    <dgm:pt modelId="{63D81766-402C-4DDE-A504-9B03BA67EF57}" type="sibTrans" cxnId="{5BE7FE6C-58A2-46A4-82E0-B634986E4DC4}">
      <dgm:prSet/>
      <dgm:spPr/>
      <dgm:t>
        <a:bodyPr/>
        <a:lstStyle/>
        <a:p>
          <a:endParaRPr lang="en-GB"/>
        </a:p>
      </dgm:t>
    </dgm:pt>
    <dgm:pt modelId="{57518BFC-8E9D-4537-BD9A-F063BA617F0D}">
      <dgm:prSet phldrT="[Text]"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400" b="0" dirty="0"/>
            <a:t>Slavery – lack of empathy – Graff (2011)</a:t>
          </a:r>
        </a:p>
      </dgm:t>
    </dgm:pt>
    <dgm:pt modelId="{9B577BD0-039B-4186-AAD3-6FC3C158D7FA}" type="parTrans" cxnId="{BE34D5A0-A69B-439F-813C-D7493AA8CD8B}">
      <dgm:prSet/>
      <dgm:spPr/>
      <dgm:t>
        <a:bodyPr/>
        <a:lstStyle/>
        <a:p>
          <a:endParaRPr lang="en-GB"/>
        </a:p>
      </dgm:t>
    </dgm:pt>
    <dgm:pt modelId="{E19530BF-7B4A-4C20-9EFC-C059B0D42979}" type="sibTrans" cxnId="{BE34D5A0-A69B-439F-813C-D7493AA8CD8B}">
      <dgm:prSet/>
      <dgm:spPr/>
      <dgm:t>
        <a:bodyPr/>
        <a:lstStyle/>
        <a:p>
          <a:endParaRPr lang="en-GB"/>
        </a:p>
      </dgm:t>
    </dgm:pt>
    <dgm:pt modelId="{09B186CD-DA58-46E1-BE5E-628CE2C0C00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b="1" dirty="0"/>
            <a:t>New Politics </a:t>
          </a:r>
        </a:p>
      </dgm:t>
    </dgm:pt>
    <dgm:pt modelId="{3363325D-D62B-426D-AFF9-23D0A3EA77A8}" type="parTrans" cxnId="{5E405B0E-75F7-4A68-B5C1-7347B36ECC40}">
      <dgm:prSet/>
      <dgm:spPr/>
      <dgm:t>
        <a:bodyPr/>
        <a:lstStyle/>
        <a:p>
          <a:endParaRPr lang="en-GB"/>
        </a:p>
      </dgm:t>
    </dgm:pt>
    <dgm:pt modelId="{C693CCAC-CBB4-4464-9755-2B35516B1CD3}" type="sibTrans" cxnId="{5E405B0E-75F7-4A68-B5C1-7347B36ECC40}">
      <dgm:prSet/>
      <dgm:spPr/>
      <dgm:t>
        <a:bodyPr/>
        <a:lstStyle/>
        <a:p>
          <a:endParaRPr lang="en-GB"/>
        </a:p>
      </dgm:t>
    </dgm:pt>
    <dgm:pt modelId="{C4DA9287-6D96-4E3D-BB9A-2ECAEDFB3B6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b="0" dirty="0"/>
            <a:t>Blue Labour – </a:t>
          </a:r>
          <a:r>
            <a:rPr lang="en-GB" sz="1400" b="0" dirty="0" err="1"/>
            <a:t>Glasman</a:t>
          </a:r>
          <a:r>
            <a:rPr lang="en-GB" sz="1400" b="0" dirty="0"/>
            <a:t> (2022)</a:t>
          </a:r>
        </a:p>
      </dgm:t>
    </dgm:pt>
    <dgm:pt modelId="{7DBDBF19-69DC-4316-8B49-6AD4191E74C2}" type="parTrans" cxnId="{7D85F6E8-5A3A-405F-81D2-2883AA34C004}">
      <dgm:prSet/>
      <dgm:spPr/>
      <dgm:t>
        <a:bodyPr/>
        <a:lstStyle/>
        <a:p>
          <a:endParaRPr lang="en-GB"/>
        </a:p>
      </dgm:t>
    </dgm:pt>
    <dgm:pt modelId="{C29F42C3-E203-461F-9E35-ABEFBF410529}" type="sibTrans" cxnId="{7D85F6E8-5A3A-405F-81D2-2883AA34C004}">
      <dgm:prSet/>
      <dgm:spPr/>
      <dgm:t>
        <a:bodyPr/>
        <a:lstStyle/>
        <a:p>
          <a:endParaRPr lang="en-GB"/>
        </a:p>
      </dgm:t>
    </dgm:pt>
    <dgm:pt modelId="{DF1587E6-BBFB-463F-877F-99855924341D}">
      <dgm:prSet phldrT="[Text]"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400" b="0" dirty="0"/>
            <a:t>Language &amp; Action – Johnson/</a:t>
          </a:r>
          <a:r>
            <a:rPr lang="en-GB" sz="1400" b="0" dirty="0" err="1"/>
            <a:t>Jenrick</a:t>
          </a:r>
          <a:endParaRPr lang="en-GB" sz="1400" b="0" dirty="0"/>
        </a:p>
      </dgm:t>
    </dgm:pt>
    <dgm:pt modelId="{E5220AE5-5AC8-4A9E-A100-346DD0825C92}" type="parTrans" cxnId="{0DBAD758-7116-4446-9494-9EFB6A360B8B}">
      <dgm:prSet/>
      <dgm:spPr/>
      <dgm:t>
        <a:bodyPr/>
        <a:lstStyle/>
        <a:p>
          <a:endParaRPr lang="en-GB"/>
        </a:p>
      </dgm:t>
    </dgm:pt>
    <dgm:pt modelId="{071F0DEC-4C26-4EE7-97CC-BC006D8F52AE}" type="sibTrans" cxnId="{0DBAD758-7116-4446-9494-9EFB6A360B8B}">
      <dgm:prSet/>
      <dgm:spPr/>
      <dgm:t>
        <a:bodyPr/>
        <a:lstStyle/>
        <a:p>
          <a:endParaRPr lang="en-GB"/>
        </a:p>
      </dgm:t>
    </dgm:pt>
    <dgm:pt modelId="{1A7C3420-B0E6-4A45-8B9C-9E0EFF65C258}">
      <dgm:prSet phldrT="[Text]"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400" b="0" dirty="0"/>
            <a:t>Policy v Reality – Gaskin (2005)</a:t>
          </a:r>
        </a:p>
      </dgm:t>
    </dgm:pt>
    <dgm:pt modelId="{4EFC2C8C-3DAA-4AF0-B1E6-F0F8A9E59D9F}" type="parTrans" cxnId="{B5CF35EA-923F-4B85-9516-07F018752AD4}">
      <dgm:prSet/>
      <dgm:spPr/>
      <dgm:t>
        <a:bodyPr/>
        <a:lstStyle/>
        <a:p>
          <a:endParaRPr lang="en-GB"/>
        </a:p>
      </dgm:t>
    </dgm:pt>
    <dgm:pt modelId="{62257390-F4D8-458E-AFA0-5717A1A9344E}" type="sibTrans" cxnId="{B5CF35EA-923F-4B85-9516-07F018752AD4}">
      <dgm:prSet/>
      <dgm:spPr/>
      <dgm:t>
        <a:bodyPr/>
        <a:lstStyle/>
        <a:p>
          <a:endParaRPr lang="en-GB"/>
        </a:p>
      </dgm:t>
    </dgm:pt>
    <dgm:pt modelId="{FC29CFCB-22C5-41CC-BD0B-602E4EEE2A24}">
      <dgm:prSet phldrT="[Text]"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400" b="1" dirty="0"/>
            <a:t>Mainstream</a:t>
          </a:r>
        </a:p>
      </dgm:t>
    </dgm:pt>
    <dgm:pt modelId="{28F29F74-D0FC-49E0-BEB2-8D841638B4A0}" type="parTrans" cxnId="{E6113BDC-6C91-4E97-BE69-4D9476A71A76}">
      <dgm:prSet/>
      <dgm:spPr/>
      <dgm:t>
        <a:bodyPr/>
        <a:lstStyle/>
        <a:p>
          <a:endParaRPr lang="en-GB"/>
        </a:p>
      </dgm:t>
    </dgm:pt>
    <dgm:pt modelId="{8D86E814-241C-4778-8E7E-C480CB42B06B}" type="sibTrans" cxnId="{E6113BDC-6C91-4E97-BE69-4D9476A71A76}">
      <dgm:prSet/>
      <dgm:spPr/>
      <dgm:t>
        <a:bodyPr/>
        <a:lstStyle/>
        <a:p>
          <a:endParaRPr lang="en-GB"/>
        </a:p>
      </dgm:t>
    </dgm:pt>
    <dgm:pt modelId="{C617636C-A920-41C4-8F34-B6DD37204359}" type="pres">
      <dgm:prSet presAssocID="{B09EF106-B67F-4317-BA87-DC0B6504D4D0}" presName="Name0" presStyleCnt="0">
        <dgm:presLayoutVars>
          <dgm:dir/>
          <dgm:animLvl val="lvl"/>
          <dgm:resizeHandles val="exact"/>
        </dgm:presLayoutVars>
      </dgm:prSet>
      <dgm:spPr/>
    </dgm:pt>
    <dgm:pt modelId="{78E221B7-7D3F-4D3C-A8AB-B2F0FA328EFF}" type="pres">
      <dgm:prSet presAssocID="{EAF16D1E-467E-4AC7-8AED-269E11711B9C}" presName="composite" presStyleCnt="0"/>
      <dgm:spPr/>
    </dgm:pt>
    <dgm:pt modelId="{DDC7400E-D827-4134-BD39-340CB308BAD0}" type="pres">
      <dgm:prSet presAssocID="{EAF16D1E-467E-4AC7-8AED-269E11711B9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0A5AD4FE-598E-43BC-B1EA-1A0D5BBF9DD3}" type="pres">
      <dgm:prSet presAssocID="{EAF16D1E-467E-4AC7-8AED-269E11711B9C}" presName="desTx" presStyleLbl="alignAccFollowNode1" presStyleIdx="0" presStyleCnt="3" custScaleY="100000">
        <dgm:presLayoutVars>
          <dgm:bulletEnabled val="1"/>
        </dgm:presLayoutVars>
      </dgm:prSet>
      <dgm:spPr/>
    </dgm:pt>
    <dgm:pt modelId="{E16FF3D5-9A8E-4848-8BEE-F42BEBBAC357}" type="pres">
      <dgm:prSet presAssocID="{B5DE8C25-8873-4230-835B-E587117545AA}" presName="space" presStyleCnt="0"/>
      <dgm:spPr/>
    </dgm:pt>
    <dgm:pt modelId="{38F00A56-A371-467D-8F22-0DEB93B21100}" type="pres">
      <dgm:prSet presAssocID="{366842A4-B91D-4091-A6CB-3A06DEDF9524}" presName="composite" presStyleCnt="0"/>
      <dgm:spPr/>
    </dgm:pt>
    <dgm:pt modelId="{271BBE33-67BF-48F4-9A14-4ECFB3D86DF3}" type="pres">
      <dgm:prSet presAssocID="{366842A4-B91D-4091-A6CB-3A06DEDF9524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8B5471D9-C700-428F-B43D-CFE20A82BB0F}" type="pres">
      <dgm:prSet presAssocID="{366842A4-B91D-4091-A6CB-3A06DEDF9524}" presName="desTx" presStyleLbl="alignAccFollowNode1" presStyleIdx="1" presStyleCnt="3">
        <dgm:presLayoutVars>
          <dgm:bulletEnabled val="1"/>
        </dgm:presLayoutVars>
      </dgm:prSet>
      <dgm:spPr/>
    </dgm:pt>
    <dgm:pt modelId="{EBC7A50A-DAD7-4195-B16D-D16B48A9A37D}" type="pres">
      <dgm:prSet presAssocID="{D0FBCEE4-E0A7-4898-9759-AD9489469131}" presName="space" presStyleCnt="0"/>
      <dgm:spPr/>
    </dgm:pt>
    <dgm:pt modelId="{52D188AE-0A9A-4C2D-8CB4-D2FB01D6FE00}" type="pres">
      <dgm:prSet presAssocID="{98AD7288-462A-4088-B74A-3270334A9E14}" presName="composite" presStyleCnt="0"/>
      <dgm:spPr/>
    </dgm:pt>
    <dgm:pt modelId="{7DA55BA8-3882-42DD-8967-9B07AADF6331}" type="pres">
      <dgm:prSet presAssocID="{98AD7288-462A-4088-B74A-3270334A9E14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63241CC3-4284-4B11-BB85-964DD057F57A}" type="pres">
      <dgm:prSet presAssocID="{98AD7288-462A-4088-B74A-3270334A9E14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FEC52801-F2EF-4B79-95CD-97F2674FD111}" type="presOf" srcId="{5BF5A677-2027-43E8-96C9-699389B6C098}" destId="{8B5471D9-C700-428F-B43D-CFE20A82BB0F}" srcOrd="0" destOrd="5" presId="urn:microsoft.com/office/officeart/2005/8/layout/hList1"/>
    <dgm:cxn modelId="{1C08A002-0C76-4180-BD43-DCFCD2AC3773}" type="presOf" srcId="{F05AAF1D-62E8-4DC7-BA5D-04EDB6CD59FB}" destId="{8B5471D9-C700-428F-B43D-CFE20A82BB0F}" srcOrd="0" destOrd="0" presId="urn:microsoft.com/office/officeart/2005/8/layout/hList1"/>
    <dgm:cxn modelId="{E3651609-5B03-4C72-B663-38D12B307A84}" srcId="{B09EF106-B67F-4317-BA87-DC0B6504D4D0}" destId="{EAF16D1E-467E-4AC7-8AED-269E11711B9C}" srcOrd="0" destOrd="0" parTransId="{A5D55E13-4B00-452F-B9C5-F9D8A0B18164}" sibTransId="{B5DE8C25-8873-4230-835B-E587117545AA}"/>
    <dgm:cxn modelId="{5E405B0E-75F7-4A68-B5C1-7347B36ECC40}" srcId="{98AD7288-462A-4088-B74A-3270334A9E14}" destId="{09B186CD-DA58-46E1-BE5E-628CE2C0C00E}" srcOrd="2" destOrd="0" parTransId="{3363325D-D62B-426D-AFF9-23D0A3EA77A8}" sibTransId="{C693CCAC-CBB4-4464-9755-2B35516B1CD3}"/>
    <dgm:cxn modelId="{41EDF80F-20FE-4E8C-A4C7-91D0EDF581D8}" type="presOf" srcId="{1A7C3420-B0E6-4A45-8B9C-9E0EFF65C258}" destId="{0A5AD4FE-598E-43BC-B1EA-1A0D5BBF9DD3}" srcOrd="0" destOrd="2" presId="urn:microsoft.com/office/officeart/2005/8/layout/hList1"/>
    <dgm:cxn modelId="{3ED16313-84B2-4A05-B262-AF1A0EB2DCBD}" type="presOf" srcId="{EAF16D1E-467E-4AC7-8AED-269E11711B9C}" destId="{DDC7400E-D827-4134-BD39-340CB308BAD0}" srcOrd="0" destOrd="0" presId="urn:microsoft.com/office/officeart/2005/8/layout/hList1"/>
    <dgm:cxn modelId="{5D893816-4AED-458B-A420-63643735D0E2}" type="presOf" srcId="{28EFF96C-1D57-465A-A2BE-B8973530D8BD}" destId="{8B5471D9-C700-428F-B43D-CFE20A82BB0F}" srcOrd="0" destOrd="4" presId="urn:microsoft.com/office/officeart/2005/8/layout/hList1"/>
    <dgm:cxn modelId="{514C791A-E132-494D-8179-4E411DFFFD35}" srcId="{EAF16D1E-467E-4AC7-8AED-269E11711B9C}" destId="{275F031C-D3EE-4173-8DF9-EF311B690ECF}" srcOrd="3" destOrd="0" parTransId="{CD9B7D82-CC2C-498D-B6CF-51BCA6E61660}" sibTransId="{506F84F2-985B-42AC-B476-6116CAF870E7}"/>
    <dgm:cxn modelId="{1BAFFB1D-BB75-4107-95AC-0D989C46BB97}" type="presOf" srcId="{98AD7288-462A-4088-B74A-3270334A9E14}" destId="{7DA55BA8-3882-42DD-8967-9B07AADF6331}" srcOrd="0" destOrd="0" presId="urn:microsoft.com/office/officeart/2005/8/layout/hList1"/>
    <dgm:cxn modelId="{69ABDE34-3B95-40E2-BA91-A0BA74A9DE71}" type="presOf" srcId="{09B186CD-DA58-46E1-BE5E-628CE2C0C00E}" destId="{63241CC3-4284-4B11-BB85-964DD057F57A}" srcOrd="0" destOrd="4" presId="urn:microsoft.com/office/officeart/2005/8/layout/hList1"/>
    <dgm:cxn modelId="{46123C5B-B78B-46E7-85D8-2E7200970DF0}" srcId="{D7A4B513-7E21-41BF-8D20-1C876379D8C1}" destId="{28EFF96C-1D57-465A-A2BE-B8973530D8BD}" srcOrd="0" destOrd="0" parTransId="{820C3BF1-5643-4CB0-A1F6-9F052C05B1F5}" sibTransId="{828F2034-2179-404C-8A6B-8F6E6B7B8EC5}"/>
    <dgm:cxn modelId="{0BFE2A63-83FD-4235-874C-A4C5B3C49AE7}" type="presOf" srcId="{B09EF106-B67F-4317-BA87-DC0B6504D4D0}" destId="{C617636C-A920-41C4-8F34-B6DD37204359}" srcOrd="0" destOrd="0" presId="urn:microsoft.com/office/officeart/2005/8/layout/hList1"/>
    <dgm:cxn modelId="{78871067-9DD5-4710-BABD-F97AFF8DFC1D}" srcId="{B09EF106-B67F-4317-BA87-DC0B6504D4D0}" destId="{98AD7288-462A-4088-B74A-3270334A9E14}" srcOrd="2" destOrd="0" parTransId="{F09501AE-19DD-4617-A35A-D1066E29D4AF}" sibTransId="{040232C4-02EE-4240-9755-C427A2881E31}"/>
    <dgm:cxn modelId="{8B816A4B-7B69-4B23-9900-892A3EB03C06}" type="presOf" srcId="{03D7BD56-E0C0-4E70-8095-89C6118BD04B}" destId="{63241CC3-4284-4B11-BB85-964DD057F57A}" srcOrd="0" destOrd="2" presId="urn:microsoft.com/office/officeart/2005/8/layout/hList1"/>
    <dgm:cxn modelId="{5BE7FE6C-58A2-46A4-82E0-B634986E4DC4}" srcId="{FC29CFCB-22C5-41CC-BD0B-602E4EEE2A24}" destId="{7081EFC3-19DE-4812-8F2A-E0E45CDBA5B5}" srcOrd="0" destOrd="0" parTransId="{F4E3E8D4-C873-4CFF-BA98-1977DBDFBEC5}" sibTransId="{63D81766-402C-4DDE-A504-9B03BA67EF57}"/>
    <dgm:cxn modelId="{5401F54D-048F-416A-845F-0EACFC1AC74E}" srcId="{366842A4-B91D-4091-A6CB-3A06DEDF9524}" destId="{F05AAF1D-62E8-4DC7-BA5D-04EDB6CD59FB}" srcOrd="0" destOrd="0" parTransId="{9EF3D7D4-4AF0-45D9-96F4-7E15C2CDE901}" sibTransId="{E5F3A8F2-9BD3-4CBA-8245-E94891E7D2AB}"/>
    <dgm:cxn modelId="{424F224F-D5F7-4DC3-A421-EA7238A21FAD}" type="presOf" srcId="{FC29CFCB-22C5-41CC-BD0B-602E4EEE2A24}" destId="{8B5471D9-C700-428F-B43D-CFE20A82BB0F}" srcOrd="0" destOrd="1" presId="urn:microsoft.com/office/officeart/2005/8/layout/hList1"/>
    <dgm:cxn modelId="{F384844F-241E-40B2-9E04-73E5712E5F5B}" type="presOf" srcId="{E06D2446-E4E2-42B2-8FAF-318FEE1C8E61}" destId="{0A5AD4FE-598E-43BC-B1EA-1A0D5BBF9DD3}" srcOrd="0" destOrd="0" presId="urn:microsoft.com/office/officeart/2005/8/layout/hList1"/>
    <dgm:cxn modelId="{1A0BFA75-2214-41B3-88BA-069D584D94F5}" srcId="{366842A4-B91D-4091-A6CB-3A06DEDF9524}" destId="{D7A4B513-7E21-41BF-8D20-1C876379D8C1}" srcOrd="2" destOrd="0" parTransId="{046152B9-80B2-46F3-A23C-011DC8C4BBD2}" sibTransId="{493B8E06-11B9-4D89-AFEB-0A7C2AF2EA8A}"/>
    <dgm:cxn modelId="{9D6CD157-01E4-471F-B520-E033919D4545}" type="presOf" srcId="{DF1587E6-BBFB-463F-877F-99855924341D}" destId="{0A5AD4FE-598E-43BC-B1EA-1A0D5BBF9DD3}" srcOrd="0" destOrd="5" presId="urn:microsoft.com/office/officeart/2005/8/layout/hList1"/>
    <dgm:cxn modelId="{0DBAD758-7116-4446-9494-9EFB6A360B8B}" srcId="{EAF16D1E-467E-4AC7-8AED-269E11711B9C}" destId="{DF1587E6-BBFB-463F-877F-99855924341D}" srcOrd="5" destOrd="0" parTransId="{E5220AE5-5AC8-4A9E-A100-346DD0825C92}" sibTransId="{071F0DEC-4C26-4EE7-97CC-BC006D8F52AE}"/>
    <dgm:cxn modelId="{9A5C927F-4FFE-42C6-983A-62666DCFF1EA}" srcId="{EAF16D1E-467E-4AC7-8AED-269E11711B9C}" destId="{17993AB9-F07B-4405-B2ED-17325F09174A}" srcOrd="4" destOrd="0" parTransId="{C8016688-C1AE-49D3-8A51-85D0A15E9D23}" sibTransId="{F00C2C2F-BCE8-4B29-9DD6-D933877E77DD}"/>
    <dgm:cxn modelId="{900EF67F-7C3F-4385-8A55-1CD26C653BC4}" type="presOf" srcId="{57518BFC-8E9D-4537-BD9A-F063BA617F0D}" destId="{0A5AD4FE-598E-43BC-B1EA-1A0D5BBF9DD3}" srcOrd="0" destOrd="1" presId="urn:microsoft.com/office/officeart/2005/8/layout/hList1"/>
    <dgm:cxn modelId="{284E0688-E2B7-40EC-A3C1-B2BD1BA16B8A}" srcId="{03D7BD56-E0C0-4E70-8095-89C6118BD04B}" destId="{3AAFCAFF-C0BD-4E93-9125-88C9753C118C}" srcOrd="0" destOrd="0" parTransId="{F5ADDF3D-10F5-49A5-A63C-0902479A8D28}" sibTransId="{D6E09035-1C27-4F86-B58D-712B15A84E63}"/>
    <dgm:cxn modelId="{9B6AEA8F-B286-462B-B813-2F8D60BA0BA8}" srcId="{D7A4B513-7E21-41BF-8D20-1C876379D8C1}" destId="{5BF5A677-2027-43E8-96C9-699389B6C098}" srcOrd="1" destOrd="0" parTransId="{A5DE9BEB-E5B8-4436-ABBE-7BE009E08FD8}" sibTransId="{570929DF-179E-41E2-900D-853B366D4D25}"/>
    <dgm:cxn modelId="{F28E3791-E07D-4FF2-A723-322B0459D7ED}" type="presOf" srcId="{275F031C-D3EE-4173-8DF9-EF311B690ECF}" destId="{0A5AD4FE-598E-43BC-B1EA-1A0D5BBF9DD3}" srcOrd="0" destOrd="3" presId="urn:microsoft.com/office/officeart/2005/8/layout/hList1"/>
    <dgm:cxn modelId="{EFFE9392-AE59-488B-B63B-F280A442AA83}" type="presOf" srcId="{C4DA9287-6D96-4E3D-BB9A-2ECAEDFB3B6D}" destId="{63241CC3-4284-4B11-BB85-964DD057F57A}" srcOrd="0" destOrd="5" presId="urn:microsoft.com/office/officeart/2005/8/layout/hList1"/>
    <dgm:cxn modelId="{84D38C9A-17FA-4585-9837-DCF423D4B84C}" srcId="{B09EF106-B67F-4317-BA87-DC0B6504D4D0}" destId="{366842A4-B91D-4091-A6CB-3A06DEDF9524}" srcOrd="1" destOrd="0" parTransId="{2ACB63A0-E197-4537-B7DD-7A3D874CDBC0}" sibTransId="{D0FBCEE4-E0A7-4898-9759-AD9489469131}"/>
    <dgm:cxn modelId="{3539639D-F451-4380-9EFF-4F99022795DF}" type="presOf" srcId="{D7A4B513-7E21-41BF-8D20-1C876379D8C1}" destId="{8B5471D9-C700-428F-B43D-CFE20A82BB0F}" srcOrd="0" destOrd="3" presId="urn:microsoft.com/office/officeart/2005/8/layout/hList1"/>
    <dgm:cxn modelId="{8C8BAEA0-6A63-4644-A98E-0B145D07CB81}" srcId="{98AD7288-462A-4088-B74A-3270334A9E14}" destId="{03D7BD56-E0C0-4E70-8095-89C6118BD04B}" srcOrd="1" destOrd="0" parTransId="{D8FA766D-9B35-4E63-B956-39D0F557BEA1}" sibTransId="{73AC1752-2C34-4FC1-9C5E-564995B65BD4}"/>
    <dgm:cxn modelId="{BE34D5A0-A69B-439F-813C-D7493AA8CD8B}" srcId="{EAF16D1E-467E-4AC7-8AED-269E11711B9C}" destId="{57518BFC-8E9D-4537-BD9A-F063BA617F0D}" srcOrd="1" destOrd="0" parTransId="{9B577BD0-039B-4186-AAD3-6FC3C158D7FA}" sibTransId="{E19530BF-7B4A-4C20-9EFC-C059B0D42979}"/>
    <dgm:cxn modelId="{7F95ABA1-386B-4BD8-96FD-94BFEA75406B}" type="presOf" srcId="{3AAFCAFF-C0BD-4E93-9125-88C9753C118C}" destId="{63241CC3-4284-4B11-BB85-964DD057F57A}" srcOrd="0" destOrd="3" presId="urn:microsoft.com/office/officeart/2005/8/layout/hList1"/>
    <dgm:cxn modelId="{B4CABCA8-025B-4A95-9DF4-66B76FFF8EC2}" type="presOf" srcId="{7081EFC3-19DE-4812-8F2A-E0E45CDBA5B5}" destId="{8B5471D9-C700-428F-B43D-CFE20A82BB0F}" srcOrd="0" destOrd="2" presId="urn:microsoft.com/office/officeart/2005/8/layout/hList1"/>
    <dgm:cxn modelId="{6AEF09CD-40E9-4236-9341-17EFEB57252C}" srcId="{98AD7288-462A-4088-B74A-3270334A9E14}" destId="{CA6C705F-E013-4229-BB2D-02F89B81B349}" srcOrd="0" destOrd="0" parTransId="{D75BA403-F507-45BF-B0E0-74A96A69F592}" sibTransId="{DA037E94-1AD1-43FC-B44B-7F0C36342FC9}"/>
    <dgm:cxn modelId="{ED18D6D1-86B7-4487-BDB2-4A5690971A67}" type="presOf" srcId="{CA6C705F-E013-4229-BB2D-02F89B81B349}" destId="{63241CC3-4284-4B11-BB85-964DD057F57A}" srcOrd="0" destOrd="0" presId="urn:microsoft.com/office/officeart/2005/8/layout/hList1"/>
    <dgm:cxn modelId="{06EDACD5-F550-4EE6-94ED-AB971A133CA3}" type="presOf" srcId="{EA206A93-0633-46D1-B4F7-8F2672A9A08E}" destId="{63241CC3-4284-4B11-BB85-964DD057F57A}" srcOrd="0" destOrd="1" presId="urn:microsoft.com/office/officeart/2005/8/layout/hList1"/>
    <dgm:cxn modelId="{1BCFDED6-11B9-4609-931D-4E46C4FE1BD0}" type="presOf" srcId="{366842A4-B91D-4091-A6CB-3A06DEDF9524}" destId="{271BBE33-67BF-48F4-9A14-4ECFB3D86DF3}" srcOrd="0" destOrd="0" presId="urn:microsoft.com/office/officeart/2005/8/layout/hList1"/>
    <dgm:cxn modelId="{94164ED7-A825-4211-990C-8E9C3A047D9E}" srcId="{CA6C705F-E013-4229-BB2D-02F89B81B349}" destId="{EA206A93-0633-46D1-B4F7-8F2672A9A08E}" srcOrd="0" destOrd="0" parTransId="{B7CC3F9F-FB02-4E96-AEDC-3BDC619FE0A5}" sibTransId="{0E363F8D-4D31-4A3F-AB39-F8CE47F1541D}"/>
    <dgm:cxn modelId="{D9387DD7-3D85-4696-A006-61F95B66F406}" type="presOf" srcId="{17993AB9-F07B-4405-B2ED-17325F09174A}" destId="{0A5AD4FE-598E-43BC-B1EA-1A0D5BBF9DD3}" srcOrd="0" destOrd="4" presId="urn:microsoft.com/office/officeart/2005/8/layout/hList1"/>
    <dgm:cxn modelId="{E6113BDC-6C91-4E97-BE69-4D9476A71A76}" srcId="{366842A4-B91D-4091-A6CB-3A06DEDF9524}" destId="{FC29CFCB-22C5-41CC-BD0B-602E4EEE2A24}" srcOrd="1" destOrd="0" parTransId="{28F29F74-D0FC-49E0-BEB2-8D841638B4A0}" sibTransId="{8D86E814-241C-4778-8E7E-C480CB42B06B}"/>
    <dgm:cxn modelId="{7D85F6E8-5A3A-405F-81D2-2883AA34C004}" srcId="{09B186CD-DA58-46E1-BE5E-628CE2C0C00E}" destId="{C4DA9287-6D96-4E3D-BB9A-2ECAEDFB3B6D}" srcOrd="0" destOrd="0" parTransId="{7DBDBF19-69DC-4316-8B49-6AD4191E74C2}" sibTransId="{C29F42C3-E203-461F-9E35-ABEFBF410529}"/>
    <dgm:cxn modelId="{B5CF35EA-923F-4B85-9516-07F018752AD4}" srcId="{EAF16D1E-467E-4AC7-8AED-269E11711B9C}" destId="{1A7C3420-B0E6-4A45-8B9C-9E0EFF65C258}" srcOrd="2" destOrd="0" parTransId="{4EFC2C8C-3DAA-4AF0-B1E6-F0F8A9E59D9F}" sibTransId="{62257390-F4D8-458E-AFA0-5717A1A9344E}"/>
    <dgm:cxn modelId="{31D773FC-1B61-4A53-A31D-048B800A352B}" srcId="{EAF16D1E-467E-4AC7-8AED-269E11711B9C}" destId="{E06D2446-E4E2-42B2-8FAF-318FEE1C8E61}" srcOrd="0" destOrd="0" parTransId="{A4D4D0A4-4DE4-4CDD-8B70-E679DD5FFD3D}" sibTransId="{CD399496-9FD5-437C-A3DA-CC327D6DD492}"/>
    <dgm:cxn modelId="{D5A74290-62E5-4FAA-A159-A3029BB59437}" type="presParOf" srcId="{C617636C-A920-41C4-8F34-B6DD37204359}" destId="{78E221B7-7D3F-4D3C-A8AB-B2F0FA328EFF}" srcOrd="0" destOrd="0" presId="urn:microsoft.com/office/officeart/2005/8/layout/hList1"/>
    <dgm:cxn modelId="{2D80F8A6-5F97-43B2-AFDB-CD989AFFE821}" type="presParOf" srcId="{78E221B7-7D3F-4D3C-A8AB-B2F0FA328EFF}" destId="{DDC7400E-D827-4134-BD39-340CB308BAD0}" srcOrd="0" destOrd="0" presId="urn:microsoft.com/office/officeart/2005/8/layout/hList1"/>
    <dgm:cxn modelId="{EAAD4DE9-A0C0-49EB-BE78-3F5FC4EDAE74}" type="presParOf" srcId="{78E221B7-7D3F-4D3C-A8AB-B2F0FA328EFF}" destId="{0A5AD4FE-598E-43BC-B1EA-1A0D5BBF9DD3}" srcOrd="1" destOrd="0" presId="urn:microsoft.com/office/officeart/2005/8/layout/hList1"/>
    <dgm:cxn modelId="{C3AB5F5A-5638-4A23-BE4D-BE9E6847406D}" type="presParOf" srcId="{C617636C-A920-41C4-8F34-B6DD37204359}" destId="{E16FF3D5-9A8E-4848-8BEE-F42BEBBAC357}" srcOrd="1" destOrd="0" presId="urn:microsoft.com/office/officeart/2005/8/layout/hList1"/>
    <dgm:cxn modelId="{2A937A35-429E-4B31-A7A4-A1A8422B4B93}" type="presParOf" srcId="{C617636C-A920-41C4-8F34-B6DD37204359}" destId="{38F00A56-A371-467D-8F22-0DEB93B21100}" srcOrd="2" destOrd="0" presId="urn:microsoft.com/office/officeart/2005/8/layout/hList1"/>
    <dgm:cxn modelId="{9544CC86-15FC-46A9-864C-50AC1B616070}" type="presParOf" srcId="{38F00A56-A371-467D-8F22-0DEB93B21100}" destId="{271BBE33-67BF-48F4-9A14-4ECFB3D86DF3}" srcOrd="0" destOrd="0" presId="urn:microsoft.com/office/officeart/2005/8/layout/hList1"/>
    <dgm:cxn modelId="{706537AA-09B9-4B5F-A924-9A6B44B6FC8B}" type="presParOf" srcId="{38F00A56-A371-467D-8F22-0DEB93B21100}" destId="{8B5471D9-C700-428F-B43D-CFE20A82BB0F}" srcOrd="1" destOrd="0" presId="urn:microsoft.com/office/officeart/2005/8/layout/hList1"/>
    <dgm:cxn modelId="{2EDB91E0-8DF0-414F-98B0-F730F9388F84}" type="presParOf" srcId="{C617636C-A920-41C4-8F34-B6DD37204359}" destId="{EBC7A50A-DAD7-4195-B16D-D16B48A9A37D}" srcOrd="3" destOrd="0" presId="urn:microsoft.com/office/officeart/2005/8/layout/hList1"/>
    <dgm:cxn modelId="{E6D2B546-8A17-40AE-BE8F-E3EE3E6CC8CC}" type="presParOf" srcId="{C617636C-A920-41C4-8F34-B6DD37204359}" destId="{52D188AE-0A9A-4C2D-8CB4-D2FB01D6FE00}" srcOrd="4" destOrd="0" presId="urn:microsoft.com/office/officeart/2005/8/layout/hList1"/>
    <dgm:cxn modelId="{1A437800-00C9-4AF7-8BED-7D5846673129}" type="presParOf" srcId="{52D188AE-0A9A-4C2D-8CB4-D2FB01D6FE00}" destId="{7DA55BA8-3882-42DD-8967-9B07AADF6331}" srcOrd="0" destOrd="0" presId="urn:microsoft.com/office/officeart/2005/8/layout/hList1"/>
    <dgm:cxn modelId="{E9B301AE-57DC-47F7-ABAA-FB24397BCEA5}" type="presParOf" srcId="{52D188AE-0A9A-4C2D-8CB4-D2FB01D6FE00}" destId="{63241CC3-4284-4B11-BB85-964DD057F57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A540C-06AB-4AF5-9A44-527FE2D7073E}">
      <dsp:nvSpPr>
        <dsp:cNvPr id="0" name=""/>
        <dsp:cNvSpPr/>
      </dsp:nvSpPr>
      <dsp:spPr>
        <a:xfrm>
          <a:off x="2232915" y="362911"/>
          <a:ext cx="4855324" cy="4855324"/>
        </a:xfrm>
        <a:prstGeom prst="pie">
          <a:avLst>
            <a:gd name="adj1" fmla="val 16200000"/>
            <a:gd name="adj2" fmla="val 0"/>
          </a:avLst>
        </a:prstGeom>
        <a:solidFill>
          <a:srgbClr val="92D050"/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Race Disproportionality</a:t>
          </a:r>
        </a:p>
      </dsp:txBody>
      <dsp:txXfrm>
        <a:off x="4810283" y="1369235"/>
        <a:ext cx="1791845" cy="1329434"/>
      </dsp:txXfrm>
    </dsp:sp>
    <dsp:sp modelId="{996122F2-89F1-46F0-8811-7C328BA0EB7D}">
      <dsp:nvSpPr>
        <dsp:cNvPr id="0" name=""/>
        <dsp:cNvSpPr/>
      </dsp:nvSpPr>
      <dsp:spPr>
        <a:xfrm>
          <a:off x="2232915" y="525911"/>
          <a:ext cx="4855324" cy="4855324"/>
        </a:xfrm>
        <a:prstGeom prst="pie">
          <a:avLst>
            <a:gd name="adj1" fmla="val 0"/>
            <a:gd name="adj2" fmla="val 5400000"/>
          </a:avLst>
        </a:prstGeom>
        <a:solidFill>
          <a:srgbClr val="92D050"/>
        </a:solidFill>
        <a:ln>
          <a:solidFill>
            <a:srgbClr val="92D050"/>
          </a:solidFill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Personality Politics</a:t>
          </a:r>
        </a:p>
      </dsp:txBody>
      <dsp:txXfrm>
        <a:off x="4810283" y="3045478"/>
        <a:ext cx="1791845" cy="1329434"/>
      </dsp:txXfrm>
    </dsp:sp>
    <dsp:sp modelId="{B56BEA44-328B-4A7B-B056-85F5FFD6B1C7}">
      <dsp:nvSpPr>
        <dsp:cNvPr id="0" name=""/>
        <dsp:cNvSpPr/>
      </dsp:nvSpPr>
      <dsp:spPr>
        <a:xfrm>
          <a:off x="2069915" y="525911"/>
          <a:ext cx="4855324" cy="4855324"/>
        </a:xfrm>
        <a:prstGeom prst="pie">
          <a:avLst>
            <a:gd name="adj1" fmla="val 5400000"/>
            <a:gd name="adj2" fmla="val 10800000"/>
          </a:avLst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Direction of Travel</a:t>
          </a:r>
        </a:p>
      </dsp:txBody>
      <dsp:txXfrm>
        <a:off x="2556025" y="3045478"/>
        <a:ext cx="1791845" cy="1329434"/>
      </dsp:txXfrm>
    </dsp:sp>
    <dsp:sp modelId="{8C3E00F0-697D-4183-B943-C75F3A4A128D}">
      <dsp:nvSpPr>
        <dsp:cNvPr id="0" name=""/>
        <dsp:cNvSpPr/>
      </dsp:nvSpPr>
      <dsp:spPr>
        <a:xfrm>
          <a:off x="2069915" y="362911"/>
          <a:ext cx="4855324" cy="4855324"/>
        </a:xfrm>
        <a:prstGeom prst="pie">
          <a:avLst>
            <a:gd name="adj1" fmla="val 108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Chequered History</a:t>
          </a:r>
        </a:p>
      </dsp:txBody>
      <dsp:txXfrm>
        <a:off x="2556025" y="1369235"/>
        <a:ext cx="1791845" cy="1329434"/>
      </dsp:txXfrm>
    </dsp:sp>
    <dsp:sp modelId="{D670BC88-0399-466C-9CEB-E4C3413639A5}">
      <dsp:nvSpPr>
        <dsp:cNvPr id="0" name=""/>
        <dsp:cNvSpPr/>
      </dsp:nvSpPr>
      <dsp:spPr>
        <a:xfrm>
          <a:off x="1932347" y="62344"/>
          <a:ext cx="5456459" cy="5456459"/>
        </a:xfrm>
        <a:prstGeom prst="circularArrow">
          <a:avLst>
            <a:gd name="adj1" fmla="val 5085"/>
            <a:gd name="adj2" fmla="val 327528"/>
            <a:gd name="adj3" fmla="val 21272472"/>
            <a:gd name="adj4" fmla="val 162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21856B9-17D6-4DA7-AFDC-5F0200F39D9B}">
      <dsp:nvSpPr>
        <dsp:cNvPr id="0" name=""/>
        <dsp:cNvSpPr/>
      </dsp:nvSpPr>
      <dsp:spPr>
        <a:xfrm>
          <a:off x="1932347" y="225344"/>
          <a:ext cx="5456459" cy="5456459"/>
        </a:xfrm>
        <a:prstGeom prst="circularArrow">
          <a:avLst>
            <a:gd name="adj1" fmla="val 5085"/>
            <a:gd name="adj2" fmla="val 327528"/>
            <a:gd name="adj3" fmla="val 5072472"/>
            <a:gd name="adj4" fmla="val 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8706E3B-664E-4FA7-83D4-D30F2D9BDF7C}">
      <dsp:nvSpPr>
        <dsp:cNvPr id="0" name=""/>
        <dsp:cNvSpPr/>
      </dsp:nvSpPr>
      <dsp:spPr>
        <a:xfrm>
          <a:off x="1769347" y="225344"/>
          <a:ext cx="5456459" cy="5456459"/>
        </a:xfrm>
        <a:prstGeom prst="circularArrow">
          <a:avLst>
            <a:gd name="adj1" fmla="val 5085"/>
            <a:gd name="adj2" fmla="val 327528"/>
            <a:gd name="adj3" fmla="val 10472472"/>
            <a:gd name="adj4" fmla="val 54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71E6C2D-4CF4-4C00-BAB9-F5E0C73ACC24}">
      <dsp:nvSpPr>
        <dsp:cNvPr id="0" name=""/>
        <dsp:cNvSpPr/>
      </dsp:nvSpPr>
      <dsp:spPr>
        <a:xfrm>
          <a:off x="1769347" y="62344"/>
          <a:ext cx="5456459" cy="5456459"/>
        </a:xfrm>
        <a:prstGeom prst="circularArrow">
          <a:avLst>
            <a:gd name="adj1" fmla="val 5085"/>
            <a:gd name="adj2" fmla="val 327528"/>
            <a:gd name="adj3" fmla="val 15872472"/>
            <a:gd name="adj4" fmla="val 108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47EA1A-6950-4FBD-AE82-C2E4094D7139}">
      <dsp:nvSpPr>
        <dsp:cNvPr id="0" name=""/>
        <dsp:cNvSpPr/>
      </dsp:nvSpPr>
      <dsp:spPr>
        <a:xfrm>
          <a:off x="10466" y="427794"/>
          <a:ext cx="3128298" cy="18769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Power</a:t>
          </a:r>
        </a:p>
      </dsp:txBody>
      <dsp:txXfrm>
        <a:off x="65441" y="482769"/>
        <a:ext cx="3018348" cy="1767028"/>
      </dsp:txXfrm>
    </dsp:sp>
    <dsp:sp modelId="{12F69434-CA11-4B71-BEDB-0158B7CDF02C}">
      <dsp:nvSpPr>
        <dsp:cNvPr id="0" name=""/>
        <dsp:cNvSpPr/>
      </dsp:nvSpPr>
      <dsp:spPr>
        <a:xfrm>
          <a:off x="3451594" y="978374"/>
          <a:ext cx="663199" cy="7758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3451594" y="1133537"/>
        <a:ext cx="464239" cy="465491"/>
      </dsp:txXfrm>
    </dsp:sp>
    <dsp:sp modelId="{4C225959-2320-469B-833E-A98776E48C7D}">
      <dsp:nvSpPr>
        <dsp:cNvPr id="0" name=""/>
        <dsp:cNvSpPr/>
      </dsp:nvSpPr>
      <dsp:spPr>
        <a:xfrm>
          <a:off x="4390083" y="427794"/>
          <a:ext cx="3128298" cy="18769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Leadership</a:t>
          </a:r>
        </a:p>
      </dsp:txBody>
      <dsp:txXfrm>
        <a:off x="4445058" y="482769"/>
        <a:ext cx="3018348" cy="1767028"/>
      </dsp:txXfrm>
    </dsp:sp>
    <dsp:sp modelId="{269F8C10-9BFE-4715-AEE1-2F469698D562}">
      <dsp:nvSpPr>
        <dsp:cNvPr id="0" name=""/>
        <dsp:cNvSpPr/>
      </dsp:nvSpPr>
      <dsp:spPr>
        <a:xfrm>
          <a:off x="7831211" y="978374"/>
          <a:ext cx="663199" cy="7758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7831211" y="1133537"/>
        <a:ext cx="464239" cy="465491"/>
      </dsp:txXfrm>
    </dsp:sp>
    <dsp:sp modelId="{3D365C6E-0CF8-4BA8-8A9C-A8C97C0AD948}">
      <dsp:nvSpPr>
        <dsp:cNvPr id="0" name=""/>
        <dsp:cNvSpPr/>
      </dsp:nvSpPr>
      <dsp:spPr>
        <a:xfrm>
          <a:off x="8769701" y="427794"/>
          <a:ext cx="3128298" cy="18769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Media </a:t>
          </a:r>
        </a:p>
      </dsp:txBody>
      <dsp:txXfrm>
        <a:off x="8824676" y="482769"/>
        <a:ext cx="3018348" cy="17670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7400E-D827-4134-BD39-340CB308BAD0}">
      <dsp:nvSpPr>
        <dsp:cNvPr id="0" name=""/>
        <dsp:cNvSpPr/>
      </dsp:nvSpPr>
      <dsp:spPr>
        <a:xfrm>
          <a:off x="15089" y="0"/>
          <a:ext cx="3562718" cy="42484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CAUSE</a:t>
          </a:r>
        </a:p>
      </dsp:txBody>
      <dsp:txXfrm>
        <a:off x="15089" y="0"/>
        <a:ext cx="3562718" cy="424847"/>
      </dsp:txXfrm>
    </dsp:sp>
    <dsp:sp modelId="{0A5AD4FE-598E-43BC-B1EA-1A0D5BBF9DD3}">
      <dsp:nvSpPr>
        <dsp:cNvPr id="0" name=""/>
        <dsp:cNvSpPr/>
      </dsp:nvSpPr>
      <dsp:spPr>
        <a:xfrm>
          <a:off x="25706" y="424847"/>
          <a:ext cx="3562718" cy="5337999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/>
            <a:t>Austerity</a:t>
          </a:r>
        </a:p>
        <a:p>
          <a:pPr marL="228600" lvl="2" indent="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0" kern="1200" dirty="0"/>
            <a:t>Effect on those at bottom of social ladder - Mills (2018)</a:t>
          </a:r>
        </a:p>
        <a:p>
          <a:pPr marL="228600" lvl="2" indent="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0" kern="1200" dirty="0"/>
            <a:t>Division - Toynbee &amp; Walker (2020)</a:t>
          </a:r>
        </a:p>
        <a:p>
          <a:pPr marL="114300" lvl="1" indent="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/>
            <a:t>Nationalism</a:t>
          </a:r>
        </a:p>
        <a:p>
          <a:pPr marL="114300" lvl="1" indent="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0" kern="1200" dirty="0"/>
            <a:t>Wedge issues – Bernard &amp; O’ Neil (2019) &amp; </a:t>
          </a:r>
          <a:r>
            <a:rPr lang="en-GB" sz="1400" b="0" kern="1200" dirty="0" err="1"/>
            <a:t>Ziblatt</a:t>
          </a:r>
          <a:r>
            <a:rPr lang="en-GB" sz="1400" b="0" kern="1200" dirty="0"/>
            <a:t> (2018)</a:t>
          </a:r>
          <a:endParaRPr lang="en-GB" sz="1400" b="1" kern="1200" dirty="0"/>
        </a:p>
        <a:p>
          <a:pPr marL="114300" marR="0" lvl="1" indent="0" algn="l" defTabSz="622300" eaLnBrk="1" fontAlgn="auto" latinLnBrk="0" hangingPunct="1">
            <a:lnSpc>
              <a:spcPct val="150000"/>
            </a:lnSpc>
            <a:spcBef>
              <a:spcPct val="0"/>
            </a:spcBef>
            <a:spcAft>
              <a:spcPct val="1500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GB" sz="1400" b="1" kern="1200" dirty="0"/>
            <a:t>Entertainment/Media Portrayal </a:t>
          </a:r>
        </a:p>
        <a:p>
          <a:pPr marL="114300" marR="0" lvl="1" indent="0" algn="l" defTabSz="622300" eaLnBrk="1" fontAlgn="auto" latinLnBrk="0" hangingPunct="1">
            <a:lnSpc>
              <a:spcPct val="15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lang="en-GB" sz="1400" b="0" kern="1200" dirty="0"/>
            <a:t>Rise of outlets - Fake News - Computational Propaganda - </a:t>
          </a:r>
          <a:r>
            <a:rPr lang="en-GB" sz="1400" b="0" kern="1200" dirty="0" err="1"/>
            <a:t>Neudert</a:t>
          </a:r>
          <a:r>
            <a:rPr lang="en-GB" sz="1400" b="0" kern="1200" dirty="0"/>
            <a:t> (2017)</a:t>
          </a:r>
        </a:p>
        <a:p>
          <a:pPr marL="114300" marR="0" lvl="1" indent="0" algn="l" defTabSz="622300" eaLnBrk="1" fontAlgn="auto" latinLnBrk="0" hangingPunct="1">
            <a:lnSpc>
              <a:spcPct val="15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endParaRPr lang="en-GB" sz="1400" b="0" kern="1200" dirty="0"/>
        </a:p>
        <a:p>
          <a:pPr marL="114300" lvl="1" indent="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1400" b="0" kern="1200" dirty="0"/>
        </a:p>
        <a:p>
          <a:pPr marL="228600" lvl="2" indent="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b="0" kern="1200" dirty="0"/>
        </a:p>
        <a:p>
          <a:pPr marL="228600" lvl="2" indent="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1400" b="0" kern="1200" dirty="0"/>
        </a:p>
        <a:p>
          <a:pPr marL="228600" lvl="2" indent="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1400" b="0" kern="1200" dirty="0"/>
        </a:p>
        <a:p>
          <a:pPr marL="228600" lvl="2" indent="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b="0" kern="1200" dirty="0"/>
        </a:p>
        <a:p>
          <a:pPr marL="228600" lvl="2" indent="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b="1" kern="1200" dirty="0"/>
        </a:p>
      </dsp:txBody>
      <dsp:txXfrm>
        <a:off x="25706" y="424847"/>
        <a:ext cx="3562718" cy="5337999"/>
      </dsp:txXfrm>
    </dsp:sp>
    <dsp:sp modelId="{271BBE33-67BF-48F4-9A14-4ECFB3D86DF3}">
      <dsp:nvSpPr>
        <dsp:cNvPr id="0" name=""/>
        <dsp:cNvSpPr/>
      </dsp:nvSpPr>
      <dsp:spPr>
        <a:xfrm>
          <a:off x="4076589" y="0"/>
          <a:ext cx="3562718" cy="42484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EFFECT</a:t>
          </a:r>
        </a:p>
      </dsp:txBody>
      <dsp:txXfrm>
        <a:off x="4076589" y="0"/>
        <a:ext cx="3562718" cy="424847"/>
      </dsp:txXfrm>
    </dsp:sp>
    <dsp:sp modelId="{8B5471D9-C700-428F-B43D-CFE20A82BB0F}">
      <dsp:nvSpPr>
        <dsp:cNvPr id="0" name=""/>
        <dsp:cNvSpPr/>
      </dsp:nvSpPr>
      <dsp:spPr>
        <a:xfrm>
          <a:off x="4076589" y="424847"/>
          <a:ext cx="3562718" cy="5337999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1" kern="1200" dirty="0"/>
            <a:t>Disenchantment </a:t>
          </a:r>
        </a:p>
        <a:p>
          <a:pPr marL="228600" lvl="2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0" kern="1200" dirty="0"/>
            <a:t>Low voter turnout 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/>
            <a:t>Civil Unrest</a:t>
          </a:r>
        </a:p>
        <a:p>
          <a:pPr marL="228600" lvl="2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0" kern="1200" dirty="0"/>
            <a:t>Protest</a:t>
          </a:r>
        </a:p>
        <a:p>
          <a:pPr marL="228600" lvl="2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0" kern="1200" dirty="0"/>
            <a:t>Mayhill &amp; Ely Riots 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/>
            <a:t>Trial By Media </a:t>
          </a:r>
        </a:p>
        <a:p>
          <a:pPr marL="228600" lvl="2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0" kern="1200" dirty="0"/>
            <a:t>ECHR - Right to a fair trial 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1" kern="1200" dirty="0"/>
            <a:t>Poor Performance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400" b="0" kern="1200" dirty="0"/>
            <a:t>Boggan (2022) – British Policing in turmoil – frazzled frontline </a:t>
          </a:r>
        </a:p>
      </dsp:txBody>
      <dsp:txXfrm>
        <a:off x="4076589" y="424847"/>
        <a:ext cx="3562718" cy="5337999"/>
      </dsp:txXfrm>
    </dsp:sp>
    <dsp:sp modelId="{7DA55BA8-3882-42DD-8967-9B07AADF6331}">
      <dsp:nvSpPr>
        <dsp:cNvPr id="0" name=""/>
        <dsp:cNvSpPr/>
      </dsp:nvSpPr>
      <dsp:spPr>
        <a:xfrm>
          <a:off x="8138088" y="0"/>
          <a:ext cx="3562718" cy="42484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REMEDY</a:t>
          </a:r>
        </a:p>
      </dsp:txBody>
      <dsp:txXfrm>
        <a:off x="8138088" y="0"/>
        <a:ext cx="3562718" cy="424847"/>
      </dsp:txXfrm>
    </dsp:sp>
    <dsp:sp modelId="{63241CC3-4284-4B11-BB85-964DD057F57A}">
      <dsp:nvSpPr>
        <dsp:cNvPr id="0" name=""/>
        <dsp:cNvSpPr/>
      </dsp:nvSpPr>
      <dsp:spPr>
        <a:xfrm>
          <a:off x="8138088" y="424847"/>
          <a:ext cx="3562718" cy="5337999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/>
            <a:t>Standards of Public Life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/>
            <a:t>Governance of Media</a:t>
          </a:r>
        </a:p>
        <a:p>
          <a:pPr marL="228600" lvl="2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0" kern="1200" dirty="0"/>
            <a:t>Ofcom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/>
            <a:t>Combat with Fiction</a:t>
          </a:r>
        </a:p>
        <a:p>
          <a:pPr marL="228600" lvl="2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0" kern="1200" dirty="0"/>
            <a:t>Social Media Rapid Response - Spencer (2022)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b="1" kern="1200" dirty="0"/>
        </a:p>
      </dsp:txBody>
      <dsp:txXfrm>
        <a:off x="8138088" y="424847"/>
        <a:ext cx="3562718" cy="53379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47EA1A-6950-4FBD-AE82-C2E4094D7139}">
      <dsp:nvSpPr>
        <dsp:cNvPr id="0" name=""/>
        <dsp:cNvSpPr/>
      </dsp:nvSpPr>
      <dsp:spPr>
        <a:xfrm>
          <a:off x="10391" y="301590"/>
          <a:ext cx="3105952" cy="1863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Education</a:t>
          </a:r>
        </a:p>
      </dsp:txBody>
      <dsp:txXfrm>
        <a:off x="64973" y="356172"/>
        <a:ext cx="2996788" cy="1754407"/>
      </dsp:txXfrm>
    </dsp:sp>
    <dsp:sp modelId="{12F69434-CA11-4B71-BEDB-0158B7CDF02C}">
      <dsp:nvSpPr>
        <dsp:cNvPr id="0" name=""/>
        <dsp:cNvSpPr/>
      </dsp:nvSpPr>
      <dsp:spPr>
        <a:xfrm>
          <a:off x="3426939" y="848238"/>
          <a:ext cx="658461" cy="7702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3426939" y="1002293"/>
        <a:ext cx="460923" cy="462166"/>
      </dsp:txXfrm>
    </dsp:sp>
    <dsp:sp modelId="{4C225959-2320-469B-833E-A98776E48C7D}">
      <dsp:nvSpPr>
        <dsp:cNvPr id="0" name=""/>
        <dsp:cNvSpPr/>
      </dsp:nvSpPr>
      <dsp:spPr>
        <a:xfrm>
          <a:off x="4358725" y="301590"/>
          <a:ext cx="3105952" cy="1863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Parliament</a:t>
          </a:r>
        </a:p>
      </dsp:txBody>
      <dsp:txXfrm>
        <a:off x="4413307" y="356172"/>
        <a:ext cx="2996788" cy="1754407"/>
      </dsp:txXfrm>
    </dsp:sp>
    <dsp:sp modelId="{269F8C10-9BFE-4715-AEE1-2F469698D562}">
      <dsp:nvSpPr>
        <dsp:cNvPr id="0" name=""/>
        <dsp:cNvSpPr/>
      </dsp:nvSpPr>
      <dsp:spPr>
        <a:xfrm>
          <a:off x="7775273" y="848238"/>
          <a:ext cx="658461" cy="7702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7775273" y="1002293"/>
        <a:ext cx="460923" cy="462166"/>
      </dsp:txXfrm>
    </dsp:sp>
    <dsp:sp modelId="{3D365C6E-0CF8-4BA8-8A9C-A8C97C0AD948}">
      <dsp:nvSpPr>
        <dsp:cNvPr id="0" name=""/>
        <dsp:cNvSpPr/>
      </dsp:nvSpPr>
      <dsp:spPr>
        <a:xfrm>
          <a:off x="8707059" y="301590"/>
          <a:ext cx="3105952" cy="1863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Police </a:t>
          </a:r>
        </a:p>
      </dsp:txBody>
      <dsp:txXfrm>
        <a:off x="8761641" y="356172"/>
        <a:ext cx="2996788" cy="17544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7400E-D827-4134-BD39-340CB308BAD0}">
      <dsp:nvSpPr>
        <dsp:cNvPr id="0" name=""/>
        <dsp:cNvSpPr/>
      </dsp:nvSpPr>
      <dsp:spPr>
        <a:xfrm>
          <a:off x="3615" y="806232"/>
          <a:ext cx="3524692" cy="140987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CAUSE</a:t>
          </a:r>
        </a:p>
      </dsp:txBody>
      <dsp:txXfrm>
        <a:off x="3615" y="806232"/>
        <a:ext cx="3524692" cy="1409877"/>
      </dsp:txXfrm>
    </dsp:sp>
    <dsp:sp modelId="{0A5AD4FE-598E-43BC-B1EA-1A0D5BBF9DD3}">
      <dsp:nvSpPr>
        <dsp:cNvPr id="0" name=""/>
        <dsp:cNvSpPr/>
      </dsp:nvSpPr>
      <dsp:spPr>
        <a:xfrm>
          <a:off x="3615" y="2216109"/>
          <a:ext cx="3524692" cy="3033224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1" kern="1200" dirty="0"/>
            <a:t>Distal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/>
            <a:t>Slavery – lack of empathy – Graff (2011)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/>
            <a:t>Policy v Reality – Gaskin (2005)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 dirty="0"/>
            <a:t>Response to Lawrence – </a:t>
          </a:r>
          <a:r>
            <a:rPr lang="en-GB" sz="1400" b="0" kern="1200" dirty="0" err="1"/>
            <a:t>Athwal</a:t>
          </a:r>
          <a:r>
            <a:rPr lang="en-GB" sz="1400" b="0" kern="1200" dirty="0"/>
            <a:t> &amp; Burnett (2014) 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1" kern="1200" dirty="0"/>
            <a:t>Proximal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/>
            <a:t>Language &amp; Action – Johnson/</a:t>
          </a:r>
          <a:r>
            <a:rPr lang="en-GB" sz="1400" b="0" kern="1200" dirty="0" err="1"/>
            <a:t>Jenrick</a:t>
          </a:r>
          <a:endParaRPr lang="en-GB" sz="1400" b="0" kern="1200" dirty="0"/>
        </a:p>
      </dsp:txBody>
      <dsp:txXfrm>
        <a:off x="3615" y="2216109"/>
        <a:ext cx="3524692" cy="3033224"/>
      </dsp:txXfrm>
    </dsp:sp>
    <dsp:sp modelId="{271BBE33-67BF-48F4-9A14-4ECFB3D86DF3}">
      <dsp:nvSpPr>
        <dsp:cNvPr id="0" name=""/>
        <dsp:cNvSpPr/>
      </dsp:nvSpPr>
      <dsp:spPr>
        <a:xfrm>
          <a:off x="4021765" y="806232"/>
          <a:ext cx="3524692" cy="140987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EFFECT</a:t>
          </a:r>
        </a:p>
      </dsp:txBody>
      <dsp:txXfrm>
        <a:off x="4021765" y="806232"/>
        <a:ext cx="3524692" cy="1409877"/>
      </dsp:txXfrm>
    </dsp:sp>
    <dsp:sp modelId="{8B5471D9-C700-428F-B43D-CFE20A82BB0F}">
      <dsp:nvSpPr>
        <dsp:cNvPr id="0" name=""/>
        <dsp:cNvSpPr/>
      </dsp:nvSpPr>
      <dsp:spPr>
        <a:xfrm>
          <a:off x="4021765" y="2216109"/>
          <a:ext cx="3524692" cy="3033224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1" kern="1200" dirty="0"/>
            <a:t>Institutionalised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/>
            <a:t>Police Scotland – Public Apology 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/>
            <a:t>ECB/WRU – Significance of Sport in society</a:t>
          </a:r>
          <a:endParaRPr lang="en-GB" sz="1400" b="1" kern="1200" dirty="0"/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1" kern="1200" dirty="0"/>
            <a:t>Mainstream</a:t>
          </a:r>
        </a:p>
        <a:p>
          <a:pPr marL="228600" lvl="2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 dirty="0"/>
            <a:t>Rise of Andrew Tate 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b="1" kern="1200" dirty="0"/>
        </a:p>
        <a:p>
          <a:pPr marL="228600" lvl="2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b="0" kern="1200" dirty="0"/>
        </a:p>
        <a:p>
          <a:pPr marL="228600" lvl="2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b="0" kern="1200" dirty="0"/>
        </a:p>
      </dsp:txBody>
      <dsp:txXfrm>
        <a:off x="4021765" y="2216109"/>
        <a:ext cx="3524692" cy="3033224"/>
      </dsp:txXfrm>
    </dsp:sp>
    <dsp:sp modelId="{7DA55BA8-3882-42DD-8967-9B07AADF6331}">
      <dsp:nvSpPr>
        <dsp:cNvPr id="0" name=""/>
        <dsp:cNvSpPr/>
      </dsp:nvSpPr>
      <dsp:spPr>
        <a:xfrm>
          <a:off x="8039914" y="806232"/>
          <a:ext cx="3524692" cy="140987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REMEDY</a:t>
          </a:r>
        </a:p>
      </dsp:txBody>
      <dsp:txXfrm>
        <a:off x="8039914" y="806232"/>
        <a:ext cx="3524692" cy="1409877"/>
      </dsp:txXfrm>
    </dsp:sp>
    <dsp:sp modelId="{63241CC3-4284-4B11-BB85-964DD057F57A}">
      <dsp:nvSpPr>
        <dsp:cNvPr id="0" name=""/>
        <dsp:cNvSpPr/>
      </dsp:nvSpPr>
      <dsp:spPr>
        <a:xfrm>
          <a:off x="8039914" y="2216109"/>
          <a:ext cx="3524692" cy="3033224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/>
            <a:t>Quotas</a:t>
          </a:r>
        </a:p>
        <a:p>
          <a:pPr marL="228600" lvl="2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Redressing the balance – positive discrimination – Robins (2023)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/>
            <a:t>Mandatory Voting</a:t>
          </a:r>
          <a:endParaRPr lang="en-GB" sz="1400" kern="1200" dirty="0"/>
        </a:p>
        <a:p>
          <a:pPr marL="228600" lvl="2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 dirty="0"/>
            <a:t>Civic Duty to Vote – Price (2023)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/>
            <a:t>New Politics </a:t>
          </a:r>
        </a:p>
        <a:p>
          <a:pPr marL="228600" lvl="2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0" kern="1200" dirty="0"/>
            <a:t>Blue Labour – </a:t>
          </a:r>
          <a:r>
            <a:rPr lang="en-GB" sz="1400" b="0" kern="1200" dirty="0" err="1"/>
            <a:t>Glasman</a:t>
          </a:r>
          <a:r>
            <a:rPr lang="en-GB" sz="1400" b="0" kern="1200" dirty="0"/>
            <a:t> (2022)</a:t>
          </a:r>
        </a:p>
      </dsp:txBody>
      <dsp:txXfrm>
        <a:off x="8039914" y="2216109"/>
        <a:ext cx="3524692" cy="30332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2F21690-40EC-4DA0-B175-197F443F003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C8706A-A93F-4DAB-A8B4-B789FA279D3A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64BE8D9-9E24-42CD-BFD8-0FACB83FD9C3}" type="datetimeFigureOut">
              <a:rPr lang="en-GB"/>
              <a:pPr>
                <a:defRPr/>
              </a:pPr>
              <a:t>10/07/2023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FD84304-6B2A-4974-90F0-030EE2BF79D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7ADC1DB-1759-490D-9A9D-F3F57B6339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214DA3-C9AD-4365-BA4F-2FD1B1AA19FB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ED1843-D59C-4A0C-AC40-DCA5F8F3BB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16363461-DCFC-4809-8BA7-A1027D9CDF45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E9573552-F449-418B-8F6F-B6D3A2DF8C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EBE076BA-7D02-4491-A896-D754F052BF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b="1" dirty="0"/>
              <a:t>Hello </a:t>
            </a:r>
          </a:p>
          <a:p>
            <a:pPr eaLnBrk="1" hangingPunct="1">
              <a:spcBef>
                <a:spcPct val="0"/>
              </a:spcBef>
            </a:pPr>
            <a:endParaRPr lang="en-GB" altLang="en-US" b="1" dirty="0"/>
          </a:p>
          <a:p>
            <a:pPr eaLnBrk="1" hangingPunct="1">
              <a:spcBef>
                <a:spcPct val="0"/>
              </a:spcBef>
            </a:pPr>
            <a:r>
              <a:rPr lang="en-GB" altLang="en-US" b="1" dirty="0"/>
              <a:t>Welcome to Presentation – title </a:t>
            </a:r>
          </a:p>
          <a:p>
            <a:pPr eaLnBrk="1" hangingPunct="1">
              <a:spcBef>
                <a:spcPct val="0"/>
              </a:spcBef>
            </a:pPr>
            <a:endParaRPr lang="en-GB" altLang="en-US" b="1" dirty="0"/>
          </a:p>
          <a:p>
            <a:pPr eaLnBrk="1" hangingPunct="1">
              <a:spcBef>
                <a:spcPct val="0"/>
              </a:spcBef>
            </a:pPr>
            <a:r>
              <a:rPr lang="en-GB" altLang="en-US" b="1" dirty="0"/>
              <a:t>Provided as part of – module </a:t>
            </a:r>
          </a:p>
          <a:p>
            <a:pPr eaLnBrk="1" hangingPunct="1">
              <a:spcBef>
                <a:spcPct val="0"/>
              </a:spcBef>
            </a:pPr>
            <a:endParaRPr lang="en-GB" altLang="en-US" b="1" dirty="0"/>
          </a:p>
          <a:p>
            <a:pPr eaLnBrk="1" hangingPunct="1">
              <a:spcBef>
                <a:spcPct val="0"/>
              </a:spcBef>
            </a:pPr>
            <a:r>
              <a:rPr lang="en-GB" altLang="en-US" b="1" dirty="0"/>
              <a:t>And in support of the accompanying paper </a:t>
            </a:r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830AC6B9-42FB-4AA2-A0A8-942EC07658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DB068EBE-F3E2-49A7-9112-3B395B10AEE7}" type="slidenum">
              <a:rPr lang="en-US" altLang="en-US"/>
              <a:pPr/>
              <a:t>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363461-DCFC-4809-8BA7-A1027D9CDF45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15464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363461-DCFC-4809-8BA7-A1027D9CDF45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7746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363461-DCFC-4809-8BA7-A1027D9CDF45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29556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Journey </a:t>
            </a:r>
          </a:p>
          <a:p>
            <a:endParaRPr lang="en-GB" dirty="0"/>
          </a:p>
          <a:p>
            <a:r>
              <a:rPr lang="en-GB" dirty="0"/>
              <a:t>From the operating context, through the pitfalls and their impacts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363461-DCFC-4809-8BA7-A1027D9CDF45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2918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D6FF0A-57BB-4B8F-B3D7-74AF808FA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9C010-601D-45A2-A8D9-EADA50D15B2D}" type="datetimeFigureOut">
              <a:rPr lang="en-GB"/>
              <a:pPr>
                <a:defRPr/>
              </a:pPr>
              <a:t>10/07/2023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104C05-90CC-4371-B009-8D7BE2EE6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5CE949-E399-4567-9EF2-314D60E05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CF273D-0207-4666-8CC1-EE3A2D28DA4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4603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3970C6-F3A8-4924-B5C5-27B65FAC5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04FE8-908B-43C2-9F0E-3E4B29EE099B}" type="datetimeFigureOut">
              <a:rPr lang="en-GB"/>
              <a:pPr>
                <a:defRPr/>
              </a:pPr>
              <a:t>10/07/2023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754E3E-0AEE-43EC-8211-DF0461B51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43848-BCD4-4933-8DB0-F235CC901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B33BE0-B2D3-4FEF-8305-ED4A32B590A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7541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53FDF9-370E-4D98-ABAF-1B04D72D9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1334D-388B-48C8-BE86-185236E8ABD0}" type="datetimeFigureOut">
              <a:rPr lang="en-GB"/>
              <a:pPr>
                <a:defRPr/>
              </a:pPr>
              <a:t>10/07/2023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1AB871-5E0B-4328-9E09-AC53456F8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B4FBD5-2943-46EB-B0A5-BB7DD6A52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16AD22-73D0-4937-B202-73A711C3FCC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5042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15F043-1E0D-4D2A-97D7-1394E11D0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4F718E-BD80-4B91-A10C-A0E9FD5EAE75}" type="datetimeFigureOut">
              <a:rPr lang="en-GB"/>
              <a:pPr>
                <a:defRPr/>
              </a:pPr>
              <a:t>10/07/2023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48BC5F4-8D71-4879-9CF3-56A64EA79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D9FCBEF-9FB8-4A04-888F-C43C5E54E6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8BE94B-CD18-427E-B3B0-37E6807909B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5404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8FDD017-6144-4DA0-92AA-9E6E5F200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DAD08A-65BB-46AA-9310-DFE8E4A86BE7}" type="datetimeFigureOut">
              <a:rPr lang="en-GB"/>
              <a:pPr>
                <a:defRPr/>
              </a:pPr>
              <a:t>10/07/2023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63FC087-0FA4-4977-B41D-BD2632F53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62D4C427-ADF3-413F-9F18-D6FBD152D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0BC2AA-357F-4B40-839D-93A0F2EAFA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1526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44A5914-FEAD-44D0-A943-8CD1EE507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44CE1-5D59-47A7-8EAC-EEE44AD6DFA8}" type="datetimeFigureOut">
              <a:rPr lang="en-GB"/>
              <a:pPr>
                <a:defRPr/>
              </a:pPr>
              <a:t>10/07/2023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F2ECBE3-4E89-4546-B113-B2DC9F9DE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B662AEF-46B6-446E-A05A-67B9A72D2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382970-9A73-4265-B129-FBC2F1A3A82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6970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EBF8A5A-5FE8-4230-8F1E-3BB339F8E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40545B-7E35-472D-A52D-5F04EA3FC627}" type="datetimeFigureOut">
              <a:rPr lang="en-GB"/>
              <a:pPr>
                <a:defRPr/>
              </a:pPr>
              <a:t>10/07/2023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EC457A2-3568-4620-8CC3-94E5C3CF2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C3F45AE-8392-4A2C-B671-523BEF02E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7D802C-6CEC-49B0-9919-CFE0D51B32F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0366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871D4A8-ED9C-4F55-80DC-3D9B0FC55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F56DF-4DEB-4E46-9AD1-3FE6D7FB494A}" type="datetimeFigureOut">
              <a:rPr lang="en-GB"/>
              <a:pPr>
                <a:defRPr/>
              </a:pPr>
              <a:t>10/07/2023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802DAF0-47F8-4B8C-B044-0036C6CA8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0B56426-B3BC-4812-9AB5-5C11D08B1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75CEE0-E503-4A88-9F22-9AD65BB0CDD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6352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046D54B-4D0B-4E3E-B046-86799526A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547C47-2847-45C1-81AF-ADEFB809ACF4}" type="datetimeFigureOut">
              <a:rPr lang="en-GB"/>
              <a:pPr>
                <a:defRPr/>
              </a:pPr>
              <a:t>10/07/2023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E3AC006-AD33-4B16-AB83-F9374725D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148B8CC-D119-4A84-B74E-83EBA3E5F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D53A49-83DB-4EB7-BB0F-22B911F776A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7614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1F6C1-8AFC-4173-88A9-C46CDF4ACF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FA11D-7021-4A5D-BAB1-970FE3DC1142}" type="datetimeFigureOut">
              <a:rPr lang="en-GB"/>
              <a:pPr>
                <a:defRPr/>
              </a:pPr>
              <a:t>10/07/2023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4535AE-C60B-4181-8EB8-3C16710B8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CCF09A-3D85-428D-82E8-DC5AD78CD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5E6AF3-04A1-4A8A-904A-DDC1976B4B1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6699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7D2D8E-A55C-4E4E-B678-D43F8A225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DB830-B399-4E2B-AB65-DABA8E553ADB}" type="datetimeFigureOut">
              <a:rPr lang="en-GB"/>
              <a:pPr>
                <a:defRPr/>
              </a:pPr>
              <a:t>10/07/2023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866B7-3F75-4F94-89C8-4F65F128D5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3C048-6375-4820-99E9-9C9CE123D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75A98C-7F9F-44BC-9579-D482BD02809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10691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Surface chart&#10;&#10;Description automatically generated">
            <a:extLst>
              <a:ext uri="{FF2B5EF4-FFF2-40B4-BE49-F238E27FC236}">
                <a16:creationId xmlns:a16="http://schemas.microsoft.com/office/drawing/2014/main" id="{9CCE9921-169F-4EDB-A5F1-C03B475E44C6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750" y="-33338"/>
            <a:ext cx="12242800" cy="6916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328043" y="2337059"/>
            <a:ext cx="7320370" cy="1986968"/>
          </a:xfrm>
        </p:spPr>
        <p:txBody>
          <a:bodyPr anchor="t">
            <a:noAutofit/>
          </a:bodyPr>
          <a:lstStyle>
            <a:lvl1pPr>
              <a:defRPr sz="4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4" name="Text Placeholder 23"/>
          <p:cNvSpPr>
            <a:spLocks noGrp="1"/>
          </p:cNvSpPr>
          <p:nvPr>
            <p:ph type="body" sz="quarter" idx="10"/>
          </p:nvPr>
        </p:nvSpPr>
        <p:spPr>
          <a:xfrm>
            <a:off x="328614" y="5137904"/>
            <a:ext cx="4010912" cy="411163"/>
          </a:xfrm>
        </p:spPr>
        <p:txBody>
          <a:bodyPr>
            <a:noAutofit/>
          </a:bodyPr>
          <a:lstStyle>
            <a:lvl1pPr marL="0" indent="0">
              <a:buNone/>
              <a:defRPr sz="2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83271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2FCCB32-B16D-46C3-A996-DC76251481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DEFCC64-42E1-4F51-9374-D681BC523A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95010D-1F40-47B0-AD39-9B687264B3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F2DB9A4-90DD-4B69-B6CB-54F1BEDF61A1}" type="datetimeFigureOut">
              <a:rPr lang="en-GB"/>
              <a:pPr>
                <a:defRPr/>
              </a:pPr>
              <a:t>10/07/2023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462089-2A08-43C3-AE83-0D1FF898C7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375DD8-0F3B-43D9-840F-CB7FBDDF42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8733AB99-7FC0-4EAE-9E07-FA9DD3E546A4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jp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jpg"/><Relationship Id="rId11" Type="http://schemas.openxmlformats.org/officeDocument/2006/relationships/image" Target="../media/image3.png"/><Relationship Id="rId5" Type="http://schemas.openxmlformats.org/officeDocument/2006/relationships/image" Target="../media/image4.jpg"/><Relationship Id="rId10" Type="http://schemas.openxmlformats.org/officeDocument/2006/relationships/image" Target="../media/image9.jp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audio" Target="../media/media3.m4a"/><Relationship Id="rId7" Type="http://schemas.openxmlformats.org/officeDocument/2006/relationships/image" Target="../media/image11.jpeg"/><Relationship Id="rId12" Type="http://schemas.openxmlformats.org/officeDocument/2006/relationships/image" Target="../media/image3.png"/><Relationship Id="rId2" Type="http://schemas.microsoft.com/office/2007/relationships/media" Target="../media/media3.m4a"/><Relationship Id="rId1" Type="http://schemas.openxmlformats.org/officeDocument/2006/relationships/tags" Target="../tags/tag1.xml"/><Relationship Id="rId6" Type="http://schemas.openxmlformats.org/officeDocument/2006/relationships/image" Target="../media/image10.jpeg"/><Relationship Id="rId11" Type="http://schemas.openxmlformats.org/officeDocument/2006/relationships/image" Target="../media/image15.jfif"/><Relationship Id="rId5" Type="http://schemas.openxmlformats.org/officeDocument/2006/relationships/notesSlide" Target="../notesSlides/notesSlide3.xml"/><Relationship Id="rId10" Type="http://schemas.openxmlformats.org/officeDocument/2006/relationships/image" Target="../media/image14.jpeg"/><Relationship Id="rId4" Type="http://schemas.openxmlformats.org/officeDocument/2006/relationships/slideLayout" Target="../slideLayouts/slideLayout1.xml"/><Relationship Id="rId9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audio" Target="../media/media4.m4a"/><Relationship Id="rId7" Type="http://schemas.openxmlformats.org/officeDocument/2006/relationships/diagramQuickStyle" Target="../diagrams/quickStyle1.xml"/><Relationship Id="rId2" Type="http://schemas.microsoft.com/office/2007/relationships/media" Target="../media/media4.m4a"/><Relationship Id="rId1" Type="http://schemas.openxmlformats.org/officeDocument/2006/relationships/tags" Target="../tags/tag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1.xm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19.jpeg"/><Relationship Id="rId3" Type="http://schemas.openxmlformats.org/officeDocument/2006/relationships/audio" Target="../media/media5.m4a"/><Relationship Id="rId7" Type="http://schemas.openxmlformats.org/officeDocument/2006/relationships/diagramData" Target="../diagrams/data2.xml"/><Relationship Id="rId12" Type="http://schemas.openxmlformats.org/officeDocument/2006/relationships/image" Target="../media/image18.jpeg"/><Relationship Id="rId2" Type="http://schemas.microsoft.com/office/2007/relationships/media" Target="../media/media5.m4a"/><Relationship Id="rId1" Type="http://schemas.openxmlformats.org/officeDocument/2006/relationships/tags" Target="../tags/tag3.xml"/><Relationship Id="rId6" Type="http://schemas.openxmlformats.org/officeDocument/2006/relationships/image" Target="../media/image17.jpeg"/><Relationship Id="rId11" Type="http://schemas.microsoft.com/office/2007/relationships/diagramDrawing" Target="../diagrams/drawing2.xml"/><Relationship Id="rId5" Type="http://schemas.openxmlformats.org/officeDocument/2006/relationships/image" Target="../media/image16.jpeg"/><Relationship Id="rId15" Type="http://schemas.openxmlformats.org/officeDocument/2006/relationships/image" Target="../media/image3.png"/><Relationship Id="rId10" Type="http://schemas.openxmlformats.org/officeDocument/2006/relationships/diagramColors" Target="../diagrams/colors2.xml"/><Relationship Id="rId4" Type="http://schemas.openxmlformats.org/officeDocument/2006/relationships/slideLayout" Target="../slideLayouts/slideLayout1.xml"/><Relationship Id="rId9" Type="http://schemas.openxmlformats.org/officeDocument/2006/relationships/diagramQuickStyle" Target="../diagrams/quickStyle2.xml"/><Relationship Id="rId1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1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slideLayout" Target="../slideLayouts/slideLayout1.xml"/><Relationship Id="rId7" Type="http://schemas.openxmlformats.org/officeDocument/2006/relationships/diagramData" Target="../diagrams/data4.xml"/><Relationship Id="rId12" Type="http://schemas.openxmlformats.org/officeDocument/2006/relationships/image" Target="../media/image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3.jpeg"/><Relationship Id="rId11" Type="http://schemas.microsoft.com/office/2007/relationships/diagramDrawing" Target="../diagrams/drawing4.xml"/><Relationship Id="rId5" Type="http://schemas.openxmlformats.org/officeDocument/2006/relationships/image" Target="../media/image22.jpeg"/><Relationship Id="rId10" Type="http://schemas.openxmlformats.org/officeDocument/2006/relationships/diagramColors" Target="../diagrams/colors4.xml"/><Relationship Id="rId4" Type="http://schemas.openxmlformats.org/officeDocument/2006/relationships/image" Target="../media/image21.jpeg"/><Relationship Id="rId9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1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47CFDBBC-7AE7-40BA-B4FF-48C72DD0A1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9228" y="363985"/>
            <a:ext cx="7319962" cy="1455938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en-US" altLang="en-US" sz="4000" dirty="0"/>
              <a:t>The Impact of Politics on the Police and their Partners 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4099" name="Text Placeholder 2">
            <a:extLst>
              <a:ext uri="{FF2B5EF4-FFF2-40B4-BE49-F238E27FC236}">
                <a16:creationId xmlns:a16="http://schemas.microsoft.com/office/drawing/2014/main" id="{C8ED99FD-7DBF-4CC6-B41D-75ACE391093D}"/>
              </a:ext>
            </a:extLst>
          </p:cNvPr>
          <p:cNvSpPr>
            <a:spLocks noGrp="1" noChangeArrowheads="1"/>
          </p:cNvSpPr>
          <p:nvPr>
            <p:ph type="body" sz="quarter" idx="10"/>
          </p:nvPr>
        </p:nvSpPr>
        <p:spPr>
          <a:xfrm>
            <a:off x="251473" y="2036977"/>
            <a:ext cx="6879771" cy="2020565"/>
          </a:xfrm>
        </p:spPr>
        <p:txBody>
          <a:bodyPr/>
          <a:lstStyle/>
          <a:p>
            <a:pPr eaLnBrk="1" hangingPunct="1"/>
            <a:r>
              <a:rPr lang="en-US" altLang="en-US" sz="2400" dirty="0"/>
              <a:t>BMPO7003 – Policing and the Political Landscape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sz="2400" dirty="0"/>
              <a:t>2022380 – Oliver Petty 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r>
              <a:rPr lang="en-US" altLang="en-US" sz="2400" dirty="0"/>
              <a:t>July 2023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</p:txBody>
      </p:sp>
      <p:pic>
        <p:nvPicPr>
          <p:cNvPr id="3080" name="Picture 8" descr="See the source image">
            <a:extLst>
              <a:ext uri="{FF2B5EF4-FFF2-40B4-BE49-F238E27FC236}">
                <a16:creationId xmlns:a16="http://schemas.microsoft.com/office/drawing/2014/main" id="{2A9BAD45-453D-4004-BAFA-C3421ED50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73" y="5305980"/>
            <a:ext cx="3476625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37F9EBE2-CD56-7377-78D6-F7909D7D7C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53"/>
    </mc:Choice>
    <mc:Fallback xmlns="">
      <p:transition spd="slow" advTm="213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D70A45C-450C-45F6-A7E2-76B77F662ED3}"/>
              </a:ext>
            </a:extLst>
          </p:cNvPr>
          <p:cNvSpPr/>
          <p:nvPr/>
        </p:nvSpPr>
        <p:spPr>
          <a:xfrm>
            <a:off x="0" y="0"/>
            <a:ext cx="12191999" cy="669925"/>
          </a:xfrm>
          <a:prstGeom prst="rect">
            <a:avLst/>
          </a:prstGeom>
          <a:solidFill>
            <a:srgbClr val="E623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7559B328-32AC-43C8-8D10-6C9305ECDE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8860" y="894484"/>
            <a:ext cx="1425854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pSp>
        <p:nvGrpSpPr>
          <p:cNvPr id="5" name="Content Placeholder 2" descr="SmartArt graphic">
            <a:extLst>
              <a:ext uri="{FF2B5EF4-FFF2-40B4-BE49-F238E27FC236}">
                <a16:creationId xmlns:a16="http://schemas.microsoft.com/office/drawing/2014/main" id="{0264FF31-21D4-416E-B24E-BD458DA54712}"/>
              </a:ext>
            </a:extLst>
          </p:cNvPr>
          <p:cNvGrpSpPr/>
          <p:nvPr/>
        </p:nvGrpSpPr>
        <p:grpSpPr>
          <a:xfrm>
            <a:off x="179692" y="820646"/>
            <a:ext cx="11870469" cy="5889002"/>
            <a:chOff x="4823688" y="763725"/>
            <a:chExt cx="6858000" cy="5330558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45813432-E0D2-4B2F-A1EF-97EF433DE964}"/>
                </a:ext>
              </a:extLst>
            </p:cNvPr>
            <p:cNvSpPr/>
            <p:nvPr/>
          </p:nvSpPr>
          <p:spPr>
            <a:xfrm>
              <a:off x="4823688" y="763725"/>
              <a:ext cx="6858000" cy="735250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Rectangle 6" descr="Stack of hardcover books without spine titles">
              <a:extLst>
                <a:ext uri="{FF2B5EF4-FFF2-40B4-BE49-F238E27FC236}">
                  <a16:creationId xmlns:a16="http://schemas.microsoft.com/office/drawing/2014/main" id="{6D3CFCDB-1AE1-4FCC-B2C1-C588BE4D323F}"/>
                </a:ext>
              </a:extLst>
            </p:cNvPr>
            <p:cNvSpPr/>
            <p:nvPr/>
          </p:nvSpPr>
          <p:spPr>
            <a:xfrm>
              <a:off x="5046098" y="929158"/>
              <a:ext cx="404384" cy="404384"/>
            </a:xfrm>
            <a:prstGeom prst="rect">
              <a:avLst/>
            </a:prstGeom>
            <a:blipFill>
              <a:blip r:embed="rId5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A8B43E1-5B9F-4C19-A160-5BC2FEC4E2FC}"/>
                </a:ext>
              </a:extLst>
            </p:cNvPr>
            <p:cNvSpPr/>
            <p:nvPr/>
          </p:nvSpPr>
          <p:spPr>
            <a:xfrm>
              <a:off x="5672901" y="763725"/>
              <a:ext cx="6008787" cy="73525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08788"/>
                <a:gd name="f7" fmla="val 735248"/>
                <a:gd name="f8" fmla="+- 0 0 -90"/>
                <a:gd name="f9" fmla="*/ f3 1 6008788"/>
                <a:gd name="f10" fmla="*/ f4 1 735248"/>
                <a:gd name="f11" fmla="+- f7 0 f5"/>
                <a:gd name="f12" fmla="+- f6 0 f5"/>
                <a:gd name="f13" fmla="*/ f8 f0 1"/>
                <a:gd name="f14" fmla="*/ f12 1 6008788"/>
                <a:gd name="f15" fmla="*/ f11 1 735248"/>
                <a:gd name="f16" fmla="*/ 0 f12 1"/>
                <a:gd name="f17" fmla="*/ 0 f11 1"/>
                <a:gd name="f18" fmla="*/ 6008788 f12 1"/>
                <a:gd name="f19" fmla="*/ 735248 f11 1"/>
                <a:gd name="f20" fmla="*/ f13 1 f2"/>
                <a:gd name="f21" fmla="*/ f16 1 6008788"/>
                <a:gd name="f22" fmla="*/ f17 1 735248"/>
                <a:gd name="f23" fmla="*/ f18 1 6008788"/>
                <a:gd name="f24" fmla="*/ f19 1 73524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6008788" h="73524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7815" tIns="77815" rIns="77815" bIns="77815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900" b="0" i="0" u="none" strike="noStrike" kern="1200" cap="none" spc="0" baseline="0" dirty="0">
                  <a:solidFill>
                    <a:srgbClr val="000000"/>
                  </a:solidFill>
                  <a:uFillTx/>
                  <a:latin typeface="Century Gothic"/>
                </a:rPr>
                <a:t>Context 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811EB2A-77A3-42D8-8163-CA558FA466F3}"/>
                </a:ext>
              </a:extLst>
            </p:cNvPr>
            <p:cNvSpPr/>
            <p:nvPr/>
          </p:nvSpPr>
          <p:spPr>
            <a:xfrm>
              <a:off x="4823688" y="1682779"/>
              <a:ext cx="6858000" cy="735250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9" descr="Police car red lights in night time">
              <a:extLst>
                <a:ext uri="{FF2B5EF4-FFF2-40B4-BE49-F238E27FC236}">
                  <a16:creationId xmlns:a16="http://schemas.microsoft.com/office/drawing/2014/main" id="{33C12D09-98CC-4C6B-8EA8-D71524548B4D}"/>
                </a:ext>
              </a:extLst>
            </p:cNvPr>
            <p:cNvSpPr/>
            <p:nvPr/>
          </p:nvSpPr>
          <p:spPr>
            <a:xfrm>
              <a:off x="5046098" y="1848212"/>
              <a:ext cx="404384" cy="404384"/>
            </a:xfrm>
            <a:prstGeom prst="rect">
              <a:avLst/>
            </a:prstGeom>
            <a:blipFill>
              <a:blip r:embed="rId6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51D28-90A8-4E2B-A817-FA44730B6DF3}"/>
                </a:ext>
              </a:extLst>
            </p:cNvPr>
            <p:cNvSpPr/>
            <p:nvPr/>
          </p:nvSpPr>
          <p:spPr>
            <a:xfrm>
              <a:off x="5672901" y="1682779"/>
              <a:ext cx="6008787" cy="73525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08788"/>
                <a:gd name="f7" fmla="val 735248"/>
                <a:gd name="f8" fmla="+- 0 0 -90"/>
                <a:gd name="f9" fmla="*/ f3 1 6008788"/>
                <a:gd name="f10" fmla="*/ f4 1 735248"/>
                <a:gd name="f11" fmla="+- f7 0 f5"/>
                <a:gd name="f12" fmla="+- f6 0 f5"/>
                <a:gd name="f13" fmla="*/ f8 f0 1"/>
                <a:gd name="f14" fmla="*/ f12 1 6008788"/>
                <a:gd name="f15" fmla="*/ f11 1 735248"/>
                <a:gd name="f16" fmla="*/ 0 f12 1"/>
                <a:gd name="f17" fmla="*/ 0 f11 1"/>
                <a:gd name="f18" fmla="*/ 6008788 f12 1"/>
                <a:gd name="f19" fmla="*/ 735248 f11 1"/>
                <a:gd name="f20" fmla="*/ f13 1 f2"/>
                <a:gd name="f21" fmla="*/ f16 1 6008788"/>
                <a:gd name="f22" fmla="*/ f17 1 735248"/>
                <a:gd name="f23" fmla="*/ f18 1 6008788"/>
                <a:gd name="f24" fmla="*/ f19 1 73524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6008788" h="73524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7815" tIns="77815" rIns="77815" bIns="77815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900" b="0" i="0" u="none" strike="noStrike" kern="1200" cap="none" spc="0" baseline="0" dirty="0">
                  <a:solidFill>
                    <a:srgbClr val="000000"/>
                  </a:solidFill>
                  <a:uFillTx/>
                  <a:latin typeface="Century Gothic"/>
                </a:rPr>
                <a:t>Critical Issues	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E57F03D-69BC-4C5E-9E9D-06292CAAC7A4}"/>
                </a:ext>
              </a:extLst>
            </p:cNvPr>
            <p:cNvSpPr/>
            <p:nvPr/>
          </p:nvSpPr>
          <p:spPr>
            <a:xfrm>
              <a:off x="4823688" y="2601852"/>
              <a:ext cx="6858000" cy="735250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Rectangle 12" descr="Close up of song composition">
              <a:extLst>
                <a:ext uri="{FF2B5EF4-FFF2-40B4-BE49-F238E27FC236}">
                  <a16:creationId xmlns:a16="http://schemas.microsoft.com/office/drawing/2014/main" id="{DDB6BFAB-4D01-411D-80FB-B21A568E9E95}"/>
                </a:ext>
              </a:extLst>
            </p:cNvPr>
            <p:cNvSpPr/>
            <p:nvPr/>
          </p:nvSpPr>
          <p:spPr>
            <a:xfrm>
              <a:off x="5046098" y="2767276"/>
              <a:ext cx="404384" cy="404384"/>
            </a:xfrm>
            <a:prstGeom prst="rect">
              <a:avLst/>
            </a:prstGeom>
            <a:blipFill>
              <a:blip r:embed="rId7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9A91EA4-03DA-496A-8594-E578B2C3C01B}"/>
                </a:ext>
              </a:extLst>
            </p:cNvPr>
            <p:cNvSpPr/>
            <p:nvPr/>
          </p:nvSpPr>
          <p:spPr>
            <a:xfrm>
              <a:off x="5672901" y="2601852"/>
              <a:ext cx="6008787" cy="73525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08788"/>
                <a:gd name="f7" fmla="val 735248"/>
                <a:gd name="f8" fmla="+- 0 0 -90"/>
                <a:gd name="f9" fmla="*/ f3 1 6008788"/>
                <a:gd name="f10" fmla="*/ f4 1 735248"/>
                <a:gd name="f11" fmla="+- f7 0 f5"/>
                <a:gd name="f12" fmla="+- f6 0 f5"/>
                <a:gd name="f13" fmla="*/ f8 f0 1"/>
                <a:gd name="f14" fmla="*/ f12 1 6008788"/>
                <a:gd name="f15" fmla="*/ f11 1 735248"/>
                <a:gd name="f16" fmla="*/ 0 f12 1"/>
                <a:gd name="f17" fmla="*/ 0 f11 1"/>
                <a:gd name="f18" fmla="*/ 6008788 f12 1"/>
                <a:gd name="f19" fmla="*/ 735248 f11 1"/>
                <a:gd name="f20" fmla="*/ f13 1 f2"/>
                <a:gd name="f21" fmla="*/ f16 1 6008788"/>
                <a:gd name="f22" fmla="*/ f17 1 735248"/>
                <a:gd name="f23" fmla="*/ f18 1 6008788"/>
                <a:gd name="f24" fmla="*/ f19 1 73524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6008788" h="73524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7815" tIns="77815" rIns="77815" bIns="77815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9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Theoretical underpinning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A3A3C35-6EC3-4CD2-A3D9-8723E99FE8A1}"/>
                </a:ext>
              </a:extLst>
            </p:cNvPr>
            <p:cNvSpPr/>
            <p:nvPr/>
          </p:nvSpPr>
          <p:spPr>
            <a:xfrm>
              <a:off x="4823688" y="3520906"/>
              <a:ext cx="6858000" cy="735250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6" name="Rectangle 15" descr="Man analyzing data on a screen">
              <a:extLst>
                <a:ext uri="{FF2B5EF4-FFF2-40B4-BE49-F238E27FC236}">
                  <a16:creationId xmlns:a16="http://schemas.microsoft.com/office/drawing/2014/main" id="{DC263A85-9BAE-4B8F-8A16-41DCEF27B18C}"/>
                </a:ext>
              </a:extLst>
            </p:cNvPr>
            <p:cNvSpPr/>
            <p:nvPr/>
          </p:nvSpPr>
          <p:spPr>
            <a:xfrm>
              <a:off x="5046098" y="3686330"/>
              <a:ext cx="404384" cy="404384"/>
            </a:xfrm>
            <a:prstGeom prst="rect">
              <a:avLst/>
            </a:prstGeom>
            <a:blipFill>
              <a:blip r:embed="rId8">
                <a:alphaModFix/>
              </a:blip>
              <a:stretch>
                <a:fillRect/>
              </a:stretch>
            </a:blip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4C5240B-09E3-47DA-A405-213E15442637}"/>
                </a:ext>
              </a:extLst>
            </p:cNvPr>
            <p:cNvSpPr/>
            <p:nvPr/>
          </p:nvSpPr>
          <p:spPr>
            <a:xfrm>
              <a:off x="5672901" y="3520906"/>
              <a:ext cx="6008787" cy="73525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08788"/>
                <a:gd name="f7" fmla="val 735248"/>
                <a:gd name="f8" fmla="+- 0 0 -90"/>
                <a:gd name="f9" fmla="*/ f3 1 6008788"/>
                <a:gd name="f10" fmla="*/ f4 1 735248"/>
                <a:gd name="f11" fmla="+- f7 0 f5"/>
                <a:gd name="f12" fmla="+- f6 0 f5"/>
                <a:gd name="f13" fmla="*/ f8 f0 1"/>
                <a:gd name="f14" fmla="*/ f12 1 6008788"/>
                <a:gd name="f15" fmla="*/ f11 1 735248"/>
                <a:gd name="f16" fmla="*/ 0 f12 1"/>
                <a:gd name="f17" fmla="*/ 0 f11 1"/>
                <a:gd name="f18" fmla="*/ 6008788 f12 1"/>
                <a:gd name="f19" fmla="*/ 735248 f11 1"/>
                <a:gd name="f20" fmla="*/ f13 1 f2"/>
                <a:gd name="f21" fmla="*/ f16 1 6008788"/>
                <a:gd name="f22" fmla="*/ f17 1 735248"/>
                <a:gd name="f23" fmla="*/ f18 1 6008788"/>
                <a:gd name="f24" fmla="*/ f19 1 73524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6008788" h="73524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7815" tIns="77815" rIns="77815" bIns="77815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 dirty="0">
                  <a:solidFill>
                    <a:srgbClr val="000000"/>
                  </a:solidFill>
                  <a:uFillTx/>
                  <a:latin typeface="Century Gothic"/>
                </a:rPr>
                <a:t>Critical Analysis </a:t>
              </a: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0C36E2B-80FD-473B-8CF3-0EB7E491A800}"/>
                </a:ext>
              </a:extLst>
            </p:cNvPr>
            <p:cNvSpPr/>
            <p:nvPr/>
          </p:nvSpPr>
          <p:spPr>
            <a:xfrm>
              <a:off x="4823688" y="4439960"/>
              <a:ext cx="6858000" cy="735250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9" name="Rectangle 18" descr="Finish line">
              <a:extLst>
                <a:ext uri="{FF2B5EF4-FFF2-40B4-BE49-F238E27FC236}">
                  <a16:creationId xmlns:a16="http://schemas.microsoft.com/office/drawing/2014/main" id="{6F93C0B7-F02A-409A-AAAD-9B24E1F4C6FA}"/>
                </a:ext>
              </a:extLst>
            </p:cNvPr>
            <p:cNvSpPr/>
            <p:nvPr/>
          </p:nvSpPr>
          <p:spPr>
            <a:xfrm>
              <a:off x="5046098" y="4605393"/>
              <a:ext cx="404384" cy="404384"/>
            </a:xfrm>
            <a:prstGeom prst="rect">
              <a:avLst/>
            </a:prstGeom>
            <a:blipFill>
              <a:blip r:embed="rId9">
                <a:alphaModFix/>
              </a:blip>
              <a:stretch>
                <a:fillRect/>
              </a:stretch>
            </a:blip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B438CA7-FAC1-4BAD-BA84-CD8D8AB9CDC2}"/>
                </a:ext>
              </a:extLst>
            </p:cNvPr>
            <p:cNvSpPr/>
            <p:nvPr/>
          </p:nvSpPr>
          <p:spPr>
            <a:xfrm>
              <a:off x="5672901" y="4439960"/>
              <a:ext cx="6008787" cy="73525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08788"/>
                <a:gd name="f7" fmla="val 735248"/>
                <a:gd name="f8" fmla="+- 0 0 -90"/>
                <a:gd name="f9" fmla="*/ f3 1 6008788"/>
                <a:gd name="f10" fmla="*/ f4 1 735248"/>
                <a:gd name="f11" fmla="+- f7 0 f5"/>
                <a:gd name="f12" fmla="+- f6 0 f5"/>
                <a:gd name="f13" fmla="*/ f8 f0 1"/>
                <a:gd name="f14" fmla="*/ f12 1 6008788"/>
                <a:gd name="f15" fmla="*/ f11 1 735248"/>
                <a:gd name="f16" fmla="*/ 0 f12 1"/>
                <a:gd name="f17" fmla="*/ 0 f11 1"/>
                <a:gd name="f18" fmla="*/ 6008788 f12 1"/>
                <a:gd name="f19" fmla="*/ 735248 f11 1"/>
                <a:gd name="f20" fmla="*/ f13 1 f2"/>
                <a:gd name="f21" fmla="*/ f16 1 6008788"/>
                <a:gd name="f22" fmla="*/ f17 1 735248"/>
                <a:gd name="f23" fmla="*/ f18 1 6008788"/>
                <a:gd name="f24" fmla="*/ f19 1 73524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6008788" h="73524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7815" tIns="77815" rIns="77815" bIns="77815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Conclusion </a:t>
              </a: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C9EBBDB-6032-446A-88D2-255E4A24E068}"/>
                </a:ext>
              </a:extLst>
            </p:cNvPr>
            <p:cNvSpPr/>
            <p:nvPr/>
          </p:nvSpPr>
          <p:spPr>
            <a:xfrm>
              <a:off x="4823688" y="5359033"/>
              <a:ext cx="6858000" cy="735250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2" name="Rectangle 21" descr="Abstract blurred public library with bookshelves">
              <a:extLst>
                <a:ext uri="{FF2B5EF4-FFF2-40B4-BE49-F238E27FC236}">
                  <a16:creationId xmlns:a16="http://schemas.microsoft.com/office/drawing/2014/main" id="{9C1821F6-A5A6-415A-B24B-23141740061F}"/>
                </a:ext>
              </a:extLst>
            </p:cNvPr>
            <p:cNvSpPr/>
            <p:nvPr/>
          </p:nvSpPr>
          <p:spPr>
            <a:xfrm>
              <a:off x="5046098" y="5524457"/>
              <a:ext cx="404384" cy="404384"/>
            </a:xfrm>
            <a:prstGeom prst="rect">
              <a:avLst/>
            </a:prstGeom>
            <a:blipFill>
              <a:blip r:embed="rId10">
                <a:alphaModFix/>
              </a:blip>
              <a:stretch>
                <a:fillRect/>
              </a:stretch>
            </a:blip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6C3C9C7-85AB-42C7-B49F-C68B09E35514}"/>
                </a:ext>
              </a:extLst>
            </p:cNvPr>
            <p:cNvSpPr/>
            <p:nvPr/>
          </p:nvSpPr>
          <p:spPr>
            <a:xfrm>
              <a:off x="5672901" y="5359033"/>
              <a:ext cx="6008787" cy="73525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08788"/>
                <a:gd name="f7" fmla="val 735248"/>
                <a:gd name="f8" fmla="+- 0 0 -90"/>
                <a:gd name="f9" fmla="*/ f3 1 6008788"/>
                <a:gd name="f10" fmla="*/ f4 1 735248"/>
                <a:gd name="f11" fmla="+- f7 0 f5"/>
                <a:gd name="f12" fmla="+- f6 0 f5"/>
                <a:gd name="f13" fmla="*/ f8 f0 1"/>
                <a:gd name="f14" fmla="*/ f12 1 6008788"/>
                <a:gd name="f15" fmla="*/ f11 1 735248"/>
                <a:gd name="f16" fmla="*/ 0 f12 1"/>
                <a:gd name="f17" fmla="*/ 0 f11 1"/>
                <a:gd name="f18" fmla="*/ 6008788 f12 1"/>
                <a:gd name="f19" fmla="*/ 735248 f11 1"/>
                <a:gd name="f20" fmla="*/ f13 1 f2"/>
                <a:gd name="f21" fmla="*/ f16 1 6008788"/>
                <a:gd name="f22" fmla="*/ f17 1 735248"/>
                <a:gd name="f23" fmla="*/ f18 1 6008788"/>
                <a:gd name="f24" fmla="*/ f19 1 73524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6008788" h="73524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7815" tIns="77815" rIns="77815" bIns="77815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References </a:t>
              </a:r>
            </a:p>
          </p:txBody>
        </p:sp>
      </p:grp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8E04425D-8346-E62F-5CB0-F3769AA0CD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232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12"/>
    </mc:Choice>
    <mc:Fallback xmlns="">
      <p:transition spd="slow" advTm="11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36DDF10-F7E7-4DAF-AA31-544E5FD16CED}"/>
              </a:ext>
            </a:extLst>
          </p:cNvPr>
          <p:cNvSpPr/>
          <p:nvPr/>
        </p:nvSpPr>
        <p:spPr>
          <a:xfrm>
            <a:off x="0" y="0"/>
            <a:ext cx="12192000" cy="669925"/>
          </a:xfrm>
          <a:prstGeom prst="rect">
            <a:avLst/>
          </a:prstGeom>
          <a:solidFill>
            <a:srgbClr val="E623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Context 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AE0BB72-EAFC-EE73-DEED-2A2CC5A63062}"/>
              </a:ext>
            </a:extLst>
          </p:cNvPr>
          <p:cNvGrpSpPr/>
          <p:nvPr/>
        </p:nvGrpSpPr>
        <p:grpSpPr>
          <a:xfrm>
            <a:off x="1452147" y="1262850"/>
            <a:ext cx="9159972" cy="4639585"/>
            <a:chOff x="2230079" y="1388891"/>
            <a:chExt cx="9159972" cy="4639585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12867A61-774E-F973-6838-82D079C2B99A}"/>
                </a:ext>
              </a:extLst>
            </p:cNvPr>
            <p:cNvGrpSpPr/>
            <p:nvPr/>
          </p:nvGrpSpPr>
          <p:grpSpPr>
            <a:xfrm>
              <a:off x="2851193" y="3192811"/>
              <a:ext cx="6496386" cy="1866604"/>
              <a:chOff x="875949" y="2438975"/>
              <a:chExt cx="4933777" cy="1469699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511BE313-E70D-D5F2-6CE8-1EC407286737}"/>
                  </a:ext>
                </a:extLst>
              </p:cNvPr>
              <p:cNvGrpSpPr/>
              <p:nvPr/>
            </p:nvGrpSpPr>
            <p:grpSpPr>
              <a:xfrm>
                <a:off x="875949" y="2807192"/>
                <a:ext cx="4933777" cy="158503"/>
                <a:chOff x="4621548" y="7220768"/>
                <a:chExt cx="10019215" cy="321877"/>
              </a:xfrm>
            </p:grpSpPr>
            <p:sp>
              <p:nvSpPr>
                <p:cNvPr id="20" name="Rectangle 19">
                  <a:extLst>
                    <a:ext uri="{FF2B5EF4-FFF2-40B4-BE49-F238E27FC236}">
                      <a16:creationId xmlns:a16="http://schemas.microsoft.com/office/drawing/2014/main" id="{5D2CEA2B-6ABD-AFC5-E659-C442FAB93F52}"/>
                    </a:ext>
                  </a:extLst>
                </p:cNvPr>
                <p:cNvSpPr/>
                <p:nvPr/>
              </p:nvSpPr>
              <p:spPr>
                <a:xfrm rot="16200000" flipH="1">
                  <a:off x="5696561" y="6145755"/>
                  <a:ext cx="321870" cy="2471895"/>
                </a:xfrm>
                <a:prstGeom prst="rect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82282" tIns="41141" rIns="82282" bIns="41141" rtlCol="0" anchor="ctr"/>
                <a:lstStyle/>
                <a:p>
                  <a:pPr algn="ctr"/>
                  <a:endParaRPr lang="bg-BG" sz="506" b="1" dirty="0">
                    <a:latin typeface="+mj-lt"/>
                  </a:endParaRPr>
                </a:p>
              </p:txBody>
            </p:sp>
            <p:sp>
              <p:nvSpPr>
                <p:cNvPr id="21" name="Rectangle 20">
                  <a:extLst>
                    <a:ext uri="{FF2B5EF4-FFF2-40B4-BE49-F238E27FC236}">
                      <a16:creationId xmlns:a16="http://schemas.microsoft.com/office/drawing/2014/main" id="{900F6FCA-47AB-02D7-4681-B5F65E593F7F}"/>
                    </a:ext>
                  </a:extLst>
                </p:cNvPr>
                <p:cNvSpPr/>
                <p:nvPr/>
              </p:nvSpPr>
              <p:spPr>
                <a:xfrm>
                  <a:off x="9653094" y="7220772"/>
                  <a:ext cx="2471895" cy="321872"/>
                </a:xfrm>
                <a:prstGeom prst="rect">
                  <a:avLst/>
                </a:prstGeom>
                <a:solidFill>
                  <a:schemeClr val="tx2">
                    <a:lumMod val="60000"/>
                    <a:lumOff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82282" tIns="41141" rIns="82282" bIns="41141" rtlCol="0" anchor="ctr"/>
                <a:lstStyle/>
                <a:p>
                  <a:pPr algn="ctr"/>
                  <a:endParaRPr lang="bg-BG" sz="506" b="1" dirty="0">
                    <a:latin typeface="+mj-lt"/>
                  </a:endParaRPr>
                </a:p>
              </p:txBody>
            </p:sp>
            <p:sp>
              <p:nvSpPr>
                <p:cNvPr id="22" name="Rectangle 21">
                  <a:extLst>
                    <a:ext uri="{FF2B5EF4-FFF2-40B4-BE49-F238E27FC236}">
                      <a16:creationId xmlns:a16="http://schemas.microsoft.com/office/drawing/2014/main" id="{F9BBDB94-C0A4-CB3F-5F87-9EFFE69FC305}"/>
                    </a:ext>
                  </a:extLst>
                </p:cNvPr>
                <p:cNvSpPr/>
                <p:nvPr/>
              </p:nvSpPr>
              <p:spPr>
                <a:xfrm>
                  <a:off x="12168868" y="7220769"/>
                  <a:ext cx="2471895" cy="321872"/>
                </a:xfrm>
                <a:prstGeom prst="rect">
                  <a:avLst/>
                </a:pr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82282" tIns="41141" rIns="82282" bIns="41141" rtlCol="0" anchor="ctr"/>
                <a:lstStyle/>
                <a:p>
                  <a:pPr algn="ctr"/>
                  <a:endParaRPr lang="bg-BG" sz="506" b="1" dirty="0">
                    <a:latin typeface="+mj-lt"/>
                  </a:endParaRPr>
                </a:p>
              </p:txBody>
            </p:sp>
            <p:sp>
              <p:nvSpPr>
                <p:cNvPr id="23" name="Rectangle 22">
                  <a:extLst>
                    <a:ext uri="{FF2B5EF4-FFF2-40B4-BE49-F238E27FC236}">
                      <a16:creationId xmlns:a16="http://schemas.microsoft.com/office/drawing/2014/main" id="{05D33401-9B61-17DA-C214-F7B0EB59CD38}"/>
                    </a:ext>
                  </a:extLst>
                </p:cNvPr>
                <p:cNvSpPr/>
                <p:nvPr/>
              </p:nvSpPr>
              <p:spPr>
                <a:xfrm>
                  <a:off x="7137321" y="7220773"/>
                  <a:ext cx="2471895" cy="321872"/>
                </a:xfrm>
                <a:prstGeom prst="rect">
                  <a:avLst/>
                </a:pr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82282" tIns="41141" rIns="82282" bIns="41141" rtlCol="0" anchor="ctr"/>
                <a:lstStyle/>
                <a:p>
                  <a:pPr algn="ctr"/>
                  <a:endParaRPr lang="bg-BG" sz="506" b="1" dirty="0">
                    <a:latin typeface="+mj-lt"/>
                  </a:endParaRPr>
                </a:p>
              </p:txBody>
            </p:sp>
          </p:grp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8BCB70BF-E004-E7EF-EF13-4C4AACC47CB3}"/>
                  </a:ext>
                </a:extLst>
              </p:cNvPr>
              <p:cNvCxnSpPr/>
              <p:nvPr/>
            </p:nvCxnSpPr>
            <p:spPr>
              <a:xfrm flipV="1">
                <a:off x="1524795" y="2438975"/>
                <a:ext cx="0" cy="322073"/>
              </a:xfrm>
              <a:prstGeom prst="line">
                <a:avLst/>
              </a:prstGeom>
              <a:ln w="9525">
                <a:solidFill>
                  <a:schemeClr val="bg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5F853699-93CE-6763-83C6-1FA0E1B86A26}"/>
                  </a:ext>
                </a:extLst>
              </p:cNvPr>
              <p:cNvCxnSpPr/>
              <p:nvPr/>
            </p:nvCxnSpPr>
            <p:spPr>
              <a:xfrm flipV="1">
                <a:off x="2703048" y="3012222"/>
                <a:ext cx="0" cy="322073"/>
              </a:xfrm>
              <a:prstGeom prst="line">
                <a:avLst/>
              </a:prstGeom>
              <a:ln w="9525">
                <a:solidFill>
                  <a:schemeClr val="bg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542F6240-B828-60E6-2790-D65BCB08F1A4}"/>
                  </a:ext>
                </a:extLst>
              </p:cNvPr>
              <p:cNvCxnSpPr/>
              <p:nvPr/>
            </p:nvCxnSpPr>
            <p:spPr>
              <a:xfrm flipV="1">
                <a:off x="3960781" y="2438975"/>
                <a:ext cx="0" cy="322073"/>
              </a:xfrm>
              <a:prstGeom prst="line">
                <a:avLst/>
              </a:prstGeom>
              <a:ln w="9525">
                <a:solidFill>
                  <a:schemeClr val="bg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EB6ED99D-72FD-DF89-429E-007F005C3C5E}"/>
                  </a:ext>
                </a:extLst>
              </p:cNvPr>
              <p:cNvCxnSpPr/>
              <p:nvPr/>
            </p:nvCxnSpPr>
            <p:spPr>
              <a:xfrm flipV="1">
                <a:off x="5249160" y="3012222"/>
                <a:ext cx="0" cy="322073"/>
              </a:xfrm>
              <a:prstGeom prst="line">
                <a:avLst/>
              </a:prstGeom>
              <a:ln w="9525">
                <a:solidFill>
                  <a:schemeClr val="bg1">
                    <a:lumMod val="75000"/>
                  </a:schemeClr>
                </a:solidFill>
              </a:ln>
              <a:effectLst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Shape 2934">
                <a:extLst>
                  <a:ext uri="{FF2B5EF4-FFF2-40B4-BE49-F238E27FC236}">
                    <a16:creationId xmlns:a16="http://schemas.microsoft.com/office/drawing/2014/main" id="{BF3C40B1-D142-DEC7-568A-F0BA17436ED8}"/>
                  </a:ext>
                </a:extLst>
              </p:cNvPr>
              <p:cNvSpPr/>
              <p:nvPr/>
            </p:nvSpPr>
            <p:spPr>
              <a:xfrm>
                <a:off x="2589793" y="3618726"/>
                <a:ext cx="210871" cy="2899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800" y="10800"/>
                    </a:moveTo>
                    <a:cubicBezTo>
                      <a:pt x="8563" y="10800"/>
                      <a:pt x="6750" y="9481"/>
                      <a:pt x="6750" y="7855"/>
                    </a:cubicBezTo>
                    <a:cubicBezTo>
                      <a:pt x="6750" y="6228"/>
                      <a:pt x="8563" y="4909"/>
                      <a:pt x="10800" y="4909"/>
                    </a:cubicBezTo>
                    <a:cubicBezTo>
                      <a:pt x="13037" y="4909"/>
                      <a:pt x="14850" y="6228"/>
                      <a:pt x="14850" y="7855"/>
                    </a:cubicBezTo>
                    <a:cubicBezTo>
                      <a:pt x="14850" y="9481"/>
                      <a:pt x="13037" y="10800"/>
                      <a:pt x="10800" y="10800"/>
                    </a:cubicBezTo>
                    <a:moveTo>
                      <a:pt x="10800" y="3927"/>
                    </a:moveTo>
                    <a:cubicBezTo>
                      <a:pt x="7817" y="3927"/>
                      <a:pt x="5400" y="5686"/>
                      <a:pt x="5400" y="7855"/>
                    </a:cubicBezTo>
                    <a:cubicBezTo>
                      <a:pt x="5400" y="10023"/>
                      <a:pt x="7817" y="11782"/>
                      <a:pt x="10800" y="11782"/>
                    </a:cubicBezTo>
                    <a:cubicBezTo>
                      <a:pt x="13783" y="11782"/>
                      <a:pt x="16200" y="10023"/>
                      <a:pt x="16200" y="7855"/>
                    </a:cubicBezTo>
                    <a:cubicBezTo>
                      <a:pt x="16200" y="5686"/>
                      <a:pt x="13783" y="3927"/>
                      <a:pt x="10800" y="3927"/>
                    </a:cubicBezTo>
                    <a:moveTo>
                      <a:pt x="10800" y="20127"/>
                    </a:moveTo>
                    <a:cubicBezTo>
                      <a:pt x="10800" y="20127"/>
                      <a:pt x="1350" y="13745"/>
                      <a:pt x="1350" y="7855"/>
                    </a:cubicBezTo>
                    <a:cubicBezTo>
                      <a:pt x="1350" y="4059"/>
                      <a:pt x="5581" y="982"/>
                      <a:pt x="10800" y="982"/>
                    </a:cubicBezTo>
                    <a:cubicBezTo>
                      <a:pt x="16019" y="982"/>
                      <a:pt x="20250" y="4059"/>
                      <a:pt x="20250" y="7855"/>
                    </a:cubicBezTo>
                    <a:cubicBezTo>
                      <a:pt x="20250" y="13745"/>
                      <a:pt x="10800" y="20127"/>
                      <a:pt x="10800" y="20127"/>
                    </a:cubicBezTo>
                    <a:moveTo>
                      <a:pt x="10800" y="0"/>
                    </a:moveTo>
                    <a:cubicBezTo>
                      <a:pt x="4836" y="0"/>
                      <a:pt x="0" y="3517"/>
                      <a:pt x="0" y="7855"/>
                    </a:cubicBezTo>
                    <a:cubicBezTo>
                      <a:pt x="0" y="14236"/>
                      <a:pt x="10800" y="21600"/>
                      <a:pt x="10800" y="21600"/>
                    </a:cubicBezTo>
                    <a:cubicBezTo>
                      <a:pt x="10800" y="21600"/>
                      <a:pt x="21600" y="14236"/>
                      <a:pt x="21600" y="7855"/>
                    </a:cubicBezTo>
                    <a:cubicBezTo>
                      <a:pt x="21600" y="3517"/>
                      <a:pt x="16764" y="0"/>
                      <a:pt x="10800" y="0"/>
                    </a:cubicBezTo>
                  </a:path>
                </a:pathLst>
              </a:custGeom>
              <a:solidFill>
                <a:schemeClr val="bg1"/>
              </a:solidFill>
              <a:ln w="12700">
                <a:miter lim="400000"/>
              </a:ln>
            </p:spPr>
            <p:txBody>
              <a:bodyPr lIns="14284" tIns="14284" rIns="14284" bIns="14284" anchor="ctr"/>
              <a:lstStyle/>
              <a:p>
                <a:pPr defTabSz="171399">
                  <a:defRPr sz="3000" cap="none">
                    <a:solidFill>
                      <a:srgbClr val="FFFFFF"/>
                    </a:solidFill>
                    <a:effectLst>
                      <a:outerShdw blurRad="38100" dist="12700" dir="5400000" rotWithShape="0">
                        <a:srgbClr val="000000">
                          <a:alpha val="50000"/>
                        </a:srgbClr>
                      </a:outerShdw>
                    </a:effectLst>
                    <a:latin typeface="Gill Sans"/>
                    <a:ea typeface="Gill Sans"/>
                    <a:cs typeface="Gill Sans"/>
                    <a:sym typeface="Gill Sans"/>
                  </a:defRPr>
                </a:pPr>
                <a:endParaRPr sz="1125">
                  <a:latin typeface="+mj-lt"/>
                  <a:ea typeface="Lato" charset="0"/>
                  <a:cs typeface="Lato" charset="0"/>
                </a:endParaRPr>
              </a:p>
            </p:txBody>
          </p:sp>
        </p:grpSp>
        <p:pic>
          <p:nvPicPr>
            <p:cNvPr id="7" name="Picture 8" descr="Image result for george flloyd mural">
              <a:extLst>
                <a:ext uri="{FF2B5EF4-FFF2-40B4-BE49-F238E27FC236}">
                  <a16:creationId xmlns:a16="http://schemas.microsoft.com/office/drawing/2014/main" id="{47F4B097-032F-1674-4C62-C2EFC08FD6C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3053" b="-454"/>
            <a:stretch/>
          </p:blipFill>
          <p:spPr bwMode="auto">
            <a:xfrm>
              <a:off x="2230079" y="1388891"/>
              <a:ext cx="2950919" cy="1857679"/>
            </a:xfrm>
            <a:prstGeom prst="rect">
              <a:avLst/>
            </a:prstGeom>
            <a:noFill/>
            <a:effectLst>
              <a:softEdge rad="1270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Image result for covid police">
              <a:extLst>
                <a:ext uri="{FF2B5EF4-FFF2-40B4-BE49-F238E27FC236}">
                  <a16:creationId xmlns:a16="http://schemas.microsoft.com/office/drawing/2014/main" id="{D43453C9-62A9-0C9B-1007-361B8A36536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507"/>
            <a:stretch/>
          </p:blipFill>
          <p:spPr bwMode="auto">
            <a:xfrm>
              <a:off x="3881856" y="4367814"/>
              <a:ext cx="2754501" cy="1660662"/>
            </a:xfrm>
            <a:prstGeom prst="rect">
              <a:avLst/>
            </a:prstGeom>
            <a:noFill/>
            <a:effectLst>
              <a:softEdge rad="1270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Image result for sarah everard">
              <a:extLst>
                <a:ext uri="{FF2B5EF4-FFF2-40B4-BE49-F238E27FC236}">
                  <a16:creationId xmlns:a16="http://schemas.microsoft.com/office/drawing/2014/main" id="{C4A40BD1-23E8-9535-8119-6A97BEB35CD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78732" y="1446972"/>
              <a:ext cx="3018941" cy="1722356"/>
            </a:xfrm>
            <a:prstGeom prst="rect">
              <a:avLst/>
            </a:prstGeom>
            <a:noFill/>
            <a:effectLst>
              <a:softEdge rad="1270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9" descr="Image result for hmic inspections">
              <a:extLst>
                <a:ext uri="{FF2B5EF4-FFF2-40B4-BE49-F238E27FC236}">
                  <a16:creationId xmlns:a16="http://schemas.microsoft.com/office/drawing/2014/main" id="{6F8BB2DA-0437-9234-F754-B5EA53A2ACF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56317" y="1593102"/>
              <a:ext cx="2433734" cy="1487194"/>
            </a:xfrm>
            <a:prstGeom prst="rect">
              <a:avLst/>
            </a:prstGeom>
            <a:noFill/>
            <a:ln w="57150">
              <a:solidFill>
                <a:schemeClr val="tx1"/>
              </a:solidFill>
            </a:ln>
            <a:effectLst>
              <a:softEdge rad="63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B5ECA-C380-FF3B-CDB9-47CA5CB37C87}"/>
                </a:ext>
              </a:extLst>
            </p:cNvPr>
            <p:cNvSpPr/>
            <p:nvPr/>
          </p:nvSpPr>
          <p:spPr>
            <a:xfrm>
              <a:off x="9386826" y="3655853"/>
              <a:ext cx="1602759" cy="205934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82282" tIns="41141" rIns="82282" bIns="41141" rtlCol="0" anchor="ctr"/>
            <a:lstStyle/>
            <a:p>
              <a:pPr algn="ctr"/>
              <a:endParaRPr lang="bg-BG" sz="506" b="1" dirty="0">
                <a:latin typeface="+mj-lt"/>
              </a:endParaRP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9E7296A-5818-3725-11BE-A2D269428961}"/>
                </a:ext>
              </a:extLst>
            </p:cNvPr>
            <p:cNvCxnSpPr/>
            <p:nvPr/>
          </p:nvCxnSpPr>
          <p:spPr>
            <a:xfrm flipV="1">
              <a:off x="10223202" y="3225138"/>
              <a:ext cx="0" cy="409052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13" name="Picture 18" descr="Image result for baroness casey">
              <a:extLst>
                <a:ext uri="{FF2B5EF4-FFF2-40B4-BE49-F238E27FC236}">
                  <a16:creationId xmlns:a16="http://schemas.microsoft.com/office/drawing/2014/main" id="{0DF0AB45-1C50-D97B-8A08-2CC93AB5BF8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29418" y="4294018"/>
              <a:ext cx="3028950" cy="1714500"/>
            </a:xfrm>
            <a:prstGeom prst="rect">
              <a:avLst/>
            </a:prstGeom>
            <a:noFill/>
            <a:effectLst>
              <a:softEdge rad="1270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5" name="Picture 24" descr="A group of people holding signs&#10;&#10;Description automatically generated with medium confidence">
            <a:extLst>
              <a:ext uri="{FF2B5EF4-FFF2-40B4-BE49-F238E27FC236}">
                <a16:creationId xmlns:a16="http://schemas.microsoft.com/office/drawing/2014/main" id="{E6894BAC-E823-1429-B272-21C388E3B61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183647" y="4217097"/>
            <a:ext cx="2657152" cy="1811000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02000D2-A178-1099-059C-84020E958AD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776"/>
    </mc:Choice>
    <mc:Fallback xmlns="">
      <p:transition spd="slow" advTm="227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2369F1-EEE9-42FA-93EF-B6138ED8E907}"/>
              </a:ext>
            </a:extLst>
          </p:cNvPr>
          <p:cNvSpPr/>
          <p:nvPr/>
        </p:nvSpPr>
        <p:spPr>
          <a:xfrm>
            <a:off x="0" y="-205563"/>
            <a:ext cx="12192000" cy="669925"/>
          </a:xfrm>
          <a:prstGeom prst="rect">
            <a:avLst/>
          </a:prstGeom>
          <a:solidFill>
            <a:srgbClr val="E623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Critical Issues</a:t>
            </a:r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C9D9FD55-228B-4DD3-BE46-EFDDED96E0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1736475"/>
              </p:ext>
            </p:extLst>
          </p:nvPr>
        </p:nvGraphicFramePr>
        <p:xfrm>
          <a:off x="-1215299" y="678317"/>
          <a:ext cx="9194155" cy="5780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3A7E674B-43A5-82B1-6634-C5B3F3175287}"/>
              </a:ext>
            </a:extLst>
          </p:cNvPr>
          <p:cNvSpPr txBox="1"/>
          <p:nvPr/>
        </p:nvSpPr>
        <p:spPr>
          <a:xfrm>
            <a:off x="7506587" y="1265273"/>
            <a:ext cx="4136064" cy="175432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Disproportionality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Wealth v Poor </a:t>
            </a:r>
          </a:p>
          <a:p>
            <a:pPr algn="ctr"/>
            <a:r>
              <a:rPr lang="en-GB" dirty="0"/>
              <a:t>Female v Male</a:t>
            </a:r>
          </a:p>
          <a:p>
            <a:pPr algn="ctr"/>
            <a:r>
              <a:rPr lang="en-GB" dirty="0"/>
              <a:t>Tribalism v Nepotism 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091051-8D3B-ACF2-CC91-338DF40A82A0}"/>
              </a:ext>
            </a:extLst>
          </p:cNvPr>
          <p:cNvSpPr txBox="1"/>
          <p:nvPr/>
        </p:nvSpPr>
        <p:spPr>
          <a:xfrm>
            <a:off x="7517220" y="3870251"/>
            <a:ext cx="4104166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Personality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Emotion v Rationality </a:t>
            </a:r>
          </a:p>
          <a:p>
            <a:pPr algn="ctr"/>
            <a:r>
              <a:rPr lang="en-GB" dirty="0"/>
              <a:t>Entertainment v Reality </a:t>
            </a:r>
          </a:p>
          <a:p>
            <a:pPr algn="ctr"/>
            <a:r>
              <a:rPr lang="en-GB" dirty="0"/>
              <a:t>Personal Gain v Personal Growth 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866C49E-F146-18BE-7727-C2822ED6E6D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455"/>
    </mc:Choice>
    <mc:Fallback xmlns="">
      <p:transition spd="slow" advTm="494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Graphic spid="2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8314BF4-8680-43AC-A0F2-E210A658357D}"/>
              </a:ext>
            </a:extLst>
          </p:cNvPr>
          <p:cNvSpPr/>
          <p:nvPr/>
        </p:nvSpPr>
        <p:spPr>
          <a:xfrm>
            <a:off x="0" y="0"/>
            <a:ext cx="12192000" cy="669925"/>
          </a:xfrm>
          <a:prstGeom prst="rect">
            <a:avLst/>
          </a:prstGeom>
          <a:solidFill>
            <a:srgbClr val="E623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Analysis – Personality Centricity </a:t>
            </a:r>
          </a:p>
        </p:txBody>
      </p:sp>
      <p:pic>
        <p:nvPicPr>
          <p:cNvPr id="2054" name="Picture 6" descr="Image result for police sraah evard vigil">
            <a:extLst>
              <a:ext uri="{FF2B5EF4-FFF2-40B4-BE49-F238E27FC236}">
                <a16:creationId xmlns:a16="http://schemas.microsoft.com/office/drawing/2014/main" id="{E4047493-E621-CA29-156B-C4782C9571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3415" y="2752502"/>
            <a:ext cx="2752725" cy="171450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sadiq khan">
            <a:extLst>
              <a:ext uri="{FF2B5EF4-FFF2-40B4-BE49-F238E27FC236}">
                <a16:creationId xmlns:a16="http://schemas.microsoft.com/office/drawing/2014/main" id="{E3DB8976-CDC8-08B4-D90A-33CB55DCC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1005" y="2821743"/>
            <a:ext cx="2247825" cy="159076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B7F3703-D9A8-B6D6-4D54-C960EDF5BB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39423148"/>
              </p:ext>
            </p:extLst>
          </p:nvPr>
        </p:nvGraphicFramePr>
        <p:xfrm>
          <a:off x="127590" y="382772"/>
          <a:ext cx="11908466" cy="27325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2060" name="Picture 12" descr="Image result for build the wall">
            <a:extLst>
              <a:ext uri="{FF2B5EF4-FFF2-40B4-BE49-F238E27FC236}">
                <a16:creationId xmlns:a16="http://schemas.microsoft.com/office/drawing/2014/main" id="{9E6D9B18-A2AB-4A0E-DE1C-2B73F68591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43" y="2795033"/>
            <a:ext cx="2790825" cy="171450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Image result for andy burnham anfield">
            <a:extLst>
              <a:ext uri="{FF2B5EF4-FFF2-40B4-BE49-F238E27FC236}">
                <a16:creationId xmlns:a16="http://schemas.microsoft.com/office/drawing/2014/main" id="{BF90D6B1-D1B9-6802-3082-213491A41C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898" y="2752504"/>
            <a:ext cx="2143125" cy="171450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EF97CB6-D6AA-29B6-FAD1-4434B022DEA2}"/>
              </a:ext>
            </a:extLst>
          </p:cNvPr>
          <p:cNvSpPr txBox="1"/>
          <p:nvPr/>
        </p:nvSpPr>
        <p:spPr>
          <a:xfrm>
            <a:off x="265816" y="4593265"/>
            <a:ext cx="2806995" cy="167674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Language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Denial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Insurrection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862148D-0C3C-D18A-09BA-0CD6826EDE4C}"/>
              </a:ext>
            </a:extLst>
          </p:cNvPr>
          <p:cNvSpPr txBox="1"/>
          <p:nvPr/>
        </p:nvSpPr>
        <p:spPr>
          <a:xfrm>
            <a:off x="4649974" y="4596810"/>
            <a:ext cx="2806995" cy="203132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Approach &amp; Style</a:t>
            </a:r>
          </a:p>
          <a:p>
            <a:endParaRPr lang="en-GB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Judge/Jury/Executioner</a:t>
            </a:r>
          </a:p>
          <a:p>
            <a:pPr>
              <a:lnSpc>
                <a:spcPct val="200000"/>
              </a:lnSpc>
            </a:pP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Inexperienced Chief’s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20B6BD8-530C-B2E3-78FF-A60035B6B7A3}"/>
              </a:ext>
            </a:extLst>
          </p:cNvPr>
          <p:cNvSpPr txBox="1"/>
          <p:nvPr/>
        </p:nvSpPr>
        <p:spPr>
          <a:xfrm>
            <a:off x="9260958" y="4494029"/>
            <a:ext cx="2654597" cy="223073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Context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Unregulated - 1/3 from social media 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Impartiality </a:t>
            </a:r>
          </a:p>
        </p:txBody>
      </p:sp>
      <p:pic>
        <p:nvPicPr>
          <p:cNvPr id="2064" name="Picture 16">
            <a:extLst>
              <a:ext uri="{FF2B5EF4-FFF2-40B4-BE49-F238E27FC236}">
                <a16:creationId xmlns:a16="http://schemas.microsoft.com/office/drawing/2014/main" id="{E224BF0B-EB9B-2D1B-943D-F16BDDAEB1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837" y="797443"/>
            <a:ext cx="8580494" cy="5869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F461B60-96C0-F403-122A-7179E9F5BB8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05491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7044"/>
    </mc:Choice>
    <mc:Fallback xmlns="">
      <p:transition spd="slow" advTm="1770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Graphic spid="2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8314BF4-8680-43AC-A0F2-E210A658357D}"/>
              </a:ext>
            </a:extLst>
          </p:cNvPr>
          <p:cNvSpPr/>
          <p:nvPr/>
        </p:nvSpPr>
        <p:spPr>
          <a:xfrm>
            <a:off x="0" y="0"/>
            <a:ext cx="12192000" cy="669925"/>
          </a:xfrm>
          <a:prstGeom prst="rect">
            <a:avLst/>
          </a:prstGeom>
          <a:solidFill>
            <a:srgbClr val="E623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Theoretical Underpinning – Personality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9382B325-E17D-4F42-9201-F400CE13C0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1240828"/>
              </p:ext>
            </p:extLst>
          </p:nvPr>
        </p:nvGraphicFramePr>
        <p:xfrm>
          <a:off x="224464" y="786808"/>
          <a:ext cx="11715897" cy="57628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DB2C781-17C5-5791-8A87-188349E41A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951"/>
    </mc:Choice>
    <mc:Fallback xmlns="">
      <p:transition spd="slow" advTm="2409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8314BF4-8680-43AC-A0F2-E210A658357D}"/>
              </a:ext>
            </a:extLst>
          </p:cNvPr>
          <p:cNvSpPr/>
          <p:nvPr/>
        </p:nvSpPr>
        <p:spPr>
          <a:xfrm>
            <a:off x="0" y="0"/>
            <a:ext cx="12192000" cy="669925"/>
          </a:xfrm>
          <a:prstGeom prst="rect">
            <a:avLst/>
          </a:prstGeom>
          <a:solidFill>
            <a:srgbClr val="E623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Analysis – Disproportionality  </a:t>
            </a:r>
          </a:p>
        </p:txBody>
      </p:sp>
      <p:pic>
        <p:nvPicPr>
          <p:cNvPr id="3074" name="Picture 2" descr="Image of MPs">
            <a:extLst>
              <a:ext uri="{FF2B5EF4-FFF2-40B4-BE49-F238E27FC236}">
                <a16:creationId xmlns:a16="http://schemas.microsoft.com/office/drawing/2014/main" id="{2D8512D1-A159-8DF3-D3C0-4A35E5AA2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772" y="2775101"/>
            <a:ext cx="3137781" cy="1765002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eton boris cameron">
            <a:extLst>
              <a:ext uri="{FF2B5EF4-FFF2-40B4-BE49-F238E27FC236}">
                <a16:creationId xmlns:a16="http://schemas.microsoft.com/office/drawing/2014/main" id="{6D2A6A20-D3C8-4956-1900-EA8FC1D8D6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37" y="2772739"/>
            <a:ext cx="2658140" cy="1798741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first black chief constable uk">
            <a:extLst>
              <a:ext uri="{FF2B5EF4-FFF2-40B4-BE49-F238E27FC236}">
                <a16:creationId xmlns:a16="http://schemas.microsoft.com/office/drawing/2014/main" id="{5518A6A3-FAFD-4DE4-E9A8-31B208D18C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8018" y="2743200"/>
            <a:ext cx="2880021" cy="178759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E3B4AB1-8CA4-ACD3-5B3D-D13EC9BBDC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5213561"/>
              </p:ext>
            </p:extLst>
          </p:nvPr>
        </p:nvGraphicFramePr>
        <p:xfrm>
          <a:off x="233917" y="510364"/>
          <a:ext cx="11823404" cy="2466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2725604E-C11C-B439-434B-5FBC27108ADF}"/>
              </a:ext>
            </a:extLst>
          </p:cNvPr>
          <p:cNvSpPr txBox="1"/>
          <p:nvPr/>
        </p:nvSpPr>
        <p:spPr>
          <a:xfrm>
            <a:off x="438758" y="4633651"/>
            <a:ext cx="2806995" cy="196977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7% Privately Educated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29% of Cabinet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57% House of Lords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65% Senior Judges</a:t>
            </a:r>
          </a:p>
          <a:p>
            <a:pPr algn="ctr"/>
            <a:r>
              <a:rPr lang="en-GB" sz="1400" dirty="0"/>
              <a:t>Social Mobility Commission (2019)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2A5E6B5-9D14-7484-632C-9075F4EBA1EC}"/>
              </a:ext>
            </a:extLst>
          </p:cNvPr>
          <p:cNvSpPr txBox="1"/>
          <p:nvPr/>
        </p:nvSpPr>
        <p:spPr>
          <a:xfrm>
            <a:off x="4788198" y="4649972"/>
            <a:ext cx="2806995" cy="235449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10% Ethnic Minority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7% in House of Lords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34% Female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5% LGBT*</a:t>
            </a:r>
          </a:p>
          <a:p>
            <a:pPr algn="ctr">
              <a:lnSpc>
                <a:spcPct val="150000"/>
              </a:lnSpc>
            </a:pPr>
            <a:r>
              <a:rPr lang="en-GB" sz="1400" dirty="0"/>
              <a:t>Cracknell &amp; </a:t>
            </a:r>
            <a:r>
              <a:rPr lang="en-GB" sz="1400" dirty="0" err="1"/>
              <a:t>Tunnicliffe</a:t>
            </a:r>
            <a:r>
              <a:rPr lang="en-GB" sz="1400" dirty="0"/>
              <a:t> (2022)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4D77398-5245-4B0B-99D0-74A99360703A}"/>
              </a:ext>
            </a:extLst>
          </p:cNvPr>
          <p:cNvSpPr txBox="1"/>
          <p:nvPr/>
        </p:nvSpPr>
        <p:spPr>
          <a:xfrm>
            <a:off x="9129825" y="4621619"/>
            <a:ext cx="2806995" cy="218521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8.1% of Officers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1 Chief 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16.7% v 46.3% in London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Use of Force &amp; Taser</a:t>
            </a:r>
          </a:p>
          <a:p>
            <a:pPr algn="ctr"/>
            <a:r>
              <a:rPr lang="en-GB" sz="1400" dirty="0"/>
              <a:t>NPCC (2020) &amp; UK Government (2023)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A22C7819-650D-255F-09BF-81369E1B0F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513975" y="614265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325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61"/>
    </mc:Choice>
    <mc:Fallback xmlns="">
      <p:transition spd="slow" advTm="1726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8314BF4-8680-43AC-A0F2-E210A658357D}"/>
              </a:ext>
            </a:extLst>
          </p:cNvPr>
          <p:cNvSpPr/>
          <p:nvPr/>
        </p:nvSpPr>
        <p:spPr>
          <a:xfrm>
            <a:off x="0" y="0"/>
            <a:ext cx="12192000" cy="669925"/>
          </a:xfrm>
          <a:prstGeom prst="rect">
            <a:avLst/>
          </a:prstGeom>
          <a:solidFill>
            <a:srgbClr val="E623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Theoretical Underpinning – Disproportionality 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0A75052-2956-2D5C-6CCC-2EA9B9F827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079954"/>
              </p:ext>
            </p:extLst>
          </p:nvPr>
        </p:nvGraphicFramePr>
        <p:xfrm>
          <a:off x="185961" y="0"/>
          <a:ext cx="11568223" cy="60555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49DE89A-690E-6857-D2EA-99290EB69E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0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365"/>
    </mc:Choice>
    <mc:Fallback xmlns="">
      <p:transition spd="slow" advTm="1703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AFF8328-37DD-400C-B43A-5D0E495F8160}"/>
              </a:ext>
            </a:extLst>
          </p:cNvPr>
          <p:cNvSpPr/>
          <p:nvPr/>
        </p:nvSpPr>
        <p:spPr>
          <a:xfrm>
            <a:off x="0" y="0"/>
            <a:ext cx="12192000" cy="669925"/>
          </a:xfrm>
          <a:prstGeom prst="rect">
            <a:avLst/>
          </a:prstGeom>
          <a:solidFill>
            <a:srgbClr val="E623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EE512FE-0910-196A-0AC6-B4304AFAC883}"/>
              </a:ext>
            </a:extLst>
          </p:cNvPr>
          <p:cNvGrpSpPr/>
          <p:nvPr/>
        </p:nvGrpSpPr>
        <p:grpSpPr>
          <a:xfrm rot="12251429">
            <a:off x="-918685" y="-885063"/>
            <a:ext cx="13088519" cy="7029989"/>
            <a:chOff x="0" y="2372219"/>
            <a:chExt cx="9382456" cy="4790519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F2B5ADCC-EE49-E36C-2608-20F149DD601F}"/>
                </a:ext>
              </a:extLst>
            </p:cNvPr>
            <p:cNvSpPr/>
            <p:nvPr/>
          </p:nvSpPr>
          <p:spPr>
            <a:xfrm>
              <a:off x="0" y="2453917"/>
              <a:ext cx="9382456" cy="4708821"/>
            </a:xfrm>
            <a:custGeom>
              <a:avLst/>
              <a:gdLst>
                <a:gd name="connsiteX0" fmla="*/ 20298 w 5266475"/>
                <a:gd name="connsiteY0" fmla="*/ 2279224 h 2279224"/>
                <a:gd name="connsiteX1" fmla="*/ 268271 w 5266475"/>
                <a:gd name="connsiteY1" fmla="*/ 1240837 h 2279224"/>
                <a:gd name="connsiteX2" fmla="*/ 1903343 w 5266475"/>
                <a:gd name="connsiteY2" fmla="*/ 2116491 h 2279224"/>
                <a:gd name="connsiteX3" fmla="*/ 2438034 w 5266475"/>
                <a:gd name="connsiteY3" fmla="*/ 1853020 h 2279224"/>
                <a:gd name="connsiteX4" fmla="*/ 1492637 w 5266475"/>
                <a:gd name="connsiteY4" fmla="*/ 1209841 h 2279224"/>
                <a:gd name="connsiteX5" fmla="*/ 1973085 w 5266475"/>
                <a:gd name="connsiteY5" fmla="*/ 884376 h 2279224"/>
                <a:gd name="connsiteX6" fmla="*/ 2554271 w 5266475"/>
                <a:gd name="connsiteY6" fmla="*/ 1194342 h 2279224"/>
                <a:gd name="connsiteX7" fmla="*/ 3057966 w 5266475"/>
                <a:gd name="connsiteY7" fmla="*/ 884376 h 2279224"/>
                <a:gd name="connsiteX8" fmla="*/ 2073824 w 5266475"/>
                <a:gd name="connsiteY8" fmla="*/ 326437 h 2279224"/>
                <a:gd name="connsiteX9" fmla="*/ 2616265 w 5266475"/>
                <a:gd name="connsiteY9" fmla="*/ 16471 h 2279224"/>
                <a:gd name="connsiteX10" fmla="*/ 4104102 w 5266475"/>
                <a:gd name="connsiteY10" fmla="*/ 822383 h 2279224"/>
                <a:gd name="connsiteX11" fmla="*/ 5266475 w 5266475"/>
                <a:gd name="connsiteY11" fmla="*/ 225698 h 2279224"/>
                <a:gd name="connsiteX0" fmla="*/ 23728 w 5269905"/>
                <a:gd name="connsiteY0" fmla="*/ 2279224 h 2279224"/>
                <a:gd name="connsiteX1" fmla="*/ 271701 w 5269905"/>
                <a:gd name="connsiteY1" fmla="*/ 1240837 h 2279224"/>
                <a:gd name="connsiteX2" fmla="*/ 1906773 w 5269905"/>
                <a:gd name="connsiteY2" fmla="*/ 2116491 h 2279224"/>
                <a:gd name="connsiteX3" fmla="*/ 2441464 w 5269905"/>
                <a:gd name="connsiteY3" fmla="*/ 1853020 h 2279224"/>
                <a:gd name="connsiteX4" fmla="*/ 1496067 w 5269905"/>
                <a:gd name="connsiteY4" fmla="*/ 1209841 h 2279224"/>
                <a:gd name="connsiteX5" fmla="*/ 1976515 w 5269905"/>
                <a:gd name="connsiteY5" fmla="*/ 884376 h 2279224"/>
                <a:gd name="connsiteX6" fmla="*/ 2557701 w 5269905"/>
                <a:gd name="connsiteY6" fmla="*/ 1194342 h 2279224"/>
                <a:gd name="connsiteX7" fmla="*/ 3061396 w 5269905"/>
                <a:gd name="connsiteY7" fmla="*/ 884376 h 2279224"/>
                <a:gd name="connsiteX8" fmla="*/ 2077254 w 5269905"/>
                <a:gd name="connsiteY8" fmla="*/ 326437 h 2279224"/>
                <a:gd name="connsiteX9" fmla="*/ 2619695 w 5269905"/>
                <a:gd name="connsiteY9" fmla="*/ 16471 h 2279224"/>
                <a:gd name="connsiteX10" fmla="*/ 4107532 w 5269905"/>
                <a:gd name="connsiteY10" fmla="*/ 822383 h 2279224"/>
                <a:gd name="connsiteX11" fmla="*/ 5269905 w 5269905"/>
                <a:gd name="connsiteY11" fmla="*/ 225698 h 2279224"/>
                <a:gd name="connsiteX0" fmla="*/ 23728 w 5269905"/>
                <a:gd name="connsiteY0" fmla="*/ 2279224 h 2279224"/>
                <a:gd name="connsiteX1" fmla="*/ 271701 w 5269905"/>
                <a:gd name="connsiteY1" fmla="*/ 1240837 h 2279224"/>
                <a:gd name="connsiteX2" fmla="*/ 1906773 w 5269905"/>
                <a:gd name="connsiteY2" fmla="*/ 2116491 h 2279224"/>
                <a:gd name="connsiteX3" fmla="*/ 2441464 w 5269905"/>
                <a:gd name="connsiteY3" fmla="*/ 1853020 h 2279224"/>
                <a:gd name="connsiteX4" fmla="*/ 1496067 w 5269905"/>
                <a:gd name="connsiteY4" fmla="*/ 1209841 h 2279224"/>
                <a:gd name="connsiteX5" fmla="*/ 1868027 w 5269905"/>
                <a:gd name="connsiteY5" fmla="*/ 907623 h 2279224"/>
                <a:gd name="connsiteX6" fmla="*/ 2557701 w 5269905"/>
                <a:gd name="connsiteY6" fmla="*/ 1194342 h 2279224"/>
                <a:gd name="connsiteX7" fmla="*/ 3061396 w 5269905"/>
                <a:gd name="connsiteY7" fmla="*/ 884376 h 2279224"/>
                <a:gd name="connsiteX8" fmla="*/ 2077254 w 5269905"/>
                <a:gd name="connsiteY8" fmla="*/ 326437 h 2279224"/>
                <a:gd name="connsiteX9" fmla="*/ 2619695 w 5269905"/>
                <a:gd name="connsiteY9" fmla="*/ 16471 h 2279224"/>
                <a:gd name="connsiteX10" fmla="*/ 4107532 w 5269905"/>
                <a:gd name="connsiteY10" fmla="*/ 822383 h 2279224"/>
                <a:gd name="connsiteX11" fmla="*/ 5269905 w 5269905"/>
                <a:gd name="connsiteY11" fmla="*/ 225698 h 2279224"/>
                <a:gd name="connsiteX0" fmla="*/ 23728 w 5269905"/>
                <a:gd name="connsiteY0" fmla="*/ 2279224 h 2279224"/>
                <a:gd name="connsiteX1" fmla="*/ 271701 w 5269905"/>
                <a:gd name="connsiteY1" fmla="*/ 1240837 h 2279224"/>
                <a:gd name="connsiteX2" fmla="*/ 1906773 w 5269905"/>
                <a:gd name="connsiteY2" fmla="*/ 2116491 h 2279224"/>
                <a:gd name="connsiteX3" fmla="*/ 2441464 w 5269905"/>
                <a:gd name="connsiteY3" fmla="*/ 1853020 h 2279224"/>
                <a:gd name="connsiteX4" fmla="*/ 1534813 w 5269905"/>
                <a:gd name="connsiteY4" fmla="*/ 1202092 h 2279224"/>
                <a:gd name="connsiteX5" fmla="*/ 1868027 w 5269905"/>
                <a:gd name="connsiteY5" fmla="*/ 907623 h 2279224"/>
                <a:gd name="connsiteX6" fmla="*/ 2557701 w 5269905"/>
                <a:gd name="connsiteY6" fmla="*/ 1194342 h 2279224"/>
                <a:gd name="connsiteX7" fmla="*/ 3061396 w 5269905"/>
                <a:gd name="connsiteY7" fmla="*/ 884376 h 2279224"/>
                <a:gd name="connsiteX8" fmla="*/ 2077254 w 5269905"/>
                <a:gd name="connsiteY8" fmla="*/ 326437 h 2279224"/>
                <a:gd name="connsiteX9" fmla="*/ 2619695 w 5269905"/>
                <a:gd name="connsiteY9" fmla="*/ 16471 h 2279224"/>
                <a:gd name="connsiteX10" fmla="*/ 4107532 w 5269905"/>
                <a:gd name="connsiteY10" fmla="*/ 822383 h 2279224"/>
                <a:gd name="connsiteX11" fmla="*/ 5269905 w 5269905"/>
                <a:gd name="connsiteY11" fmla="*/ 225698 h 2279224"/>
                <a:gd name="connsiteX0" fmla="*/ 23728 w 5269905"/>
                <a:gd name="connsiteY0" fmla="*/ 2279224 h 2279224"/>
                <a:gd name="connsiteX1" fmla="*/ 271701 w 5269905"/>
                <a:gd name="connsiteY1" fmla="*/ 1240837 h 2279224"/>
                <a:gd name="connsiteX2" fmla="*/ 1906773 w 5269905"/>
                <a:gd name="connsiteY2" fmla="*/ 2116491 h 2279224"/>
                <a:gd name="connsiteX3" fmla="*/ 2441464 w 5269905"/>
                <a:gd name="connsiteY3" fmla="*/ 1853020 h 2279224"/>
                <a:gd name="connsiteX4" fmla="*/ 1534813 w 5269905"/>
                <a:gd name="connsiteY4" fmla="*/ 1202092 h 2279224"/>
                <a:gd name="connsiteX5" fmla="*/ 1868027 w 5269905"/>
                <a:gd name="connsiteY5" fmla="*/ 907623 h 2279224"/>
                <a:gd name="connsiteX6" fmla="*/ 2658440 w 5269905"/>
                <a:gd name="connsiteY6" fmla="*/ 1194342 h 2279224"/>
                <a:gd name="connsiteX7" fmla="*/ 3061396 w 5269905"/>
                <a:gd name="connsiteY7" fmla="*/ 884376 h 2279224"/>
                <a:gd name="connsiteX8" fmla="*/ 2077254 w 5269905"/>
                <a:gd name="connsiteY8" fmla="*/ 326437 h 2279224"/>
                <a:gd name="connsiteX9" fmla="*/ 2619695 w 5269905"/>
                <a:gd name="connsiteY9" fmla="*/ 16471 h 2279224"/>
                <a:gd name="connsiteX10" fmla="*/ 4107532 w 5269905"/>
                <a:gd name="connsiteY10" fmla="*/ 822383 h 2279224"/>
                <a:gd name="connsiteX11" fmla="*/ 5269905 w 5269905"/>
                <a:gd name="connsiteY11" fmla="*/ 225698 h 2279224"/>
                <a:gd name="connsiteX0" fmla="*/ 23728 w 5269905"/>
                <a:gd name="connsiteY0" fmla="*/ 2279545 h 2279545"/>
                <a:gd name="connsiteX1" fmla="*/ 271701 w 5269905"/>
                <a:gd name="connsiteY1" fmla="*/ 1241158 h 2279545"/>
                <a:gd name="connsiteX2" fmla="*/ 1906773 w 5269905"/>
                <a:gd name="connsiteY2" fmla="*/ 2116812 h 2279545"/>
                <a:gd name="connsiteX3" fmla="*/ 2441464 w 5269905"/>
                <a:gd name="connsiteY3" fmla="*/ 1853341 h 2279545"/>
                <a:gd name="connsiteX4" fmla="*/ 1534813 w 5269905"/>
                <a:gd name="connsiteY4" fmla="*/ 1202413 h 2279545"/>
                <a:gd name="connsiteX5" fmla="*/ 1868027 w 5269905"/>
                <a:gd name="connsiteY5" fmla="*/ 907944 h 2279545"/>
                <a:gd name="connsiteX6" fmla="*/ 2658440 w 5269905"/>
                <a:gd name="connsiteY6" fmla="*/ 1194663 h 2279545"/>
                <a:gd name="connsiteX7" fmla="*/ 3022650 w 5269905"/>
                <a:gd name="connsiteY7" fmla="*/ 923443 h 2279545"/>
                <a:gd name="connsiteX8" fmla="*/ 2077254 w 5269905"/>
                <a:gd name="connsiteY8" fmla="*/ 326758 h 2279545"/>
                <a:gd name="connsiteX9" fmla="*/ 2619695 w 5269905"/>
                <a:gd name="connsiteY9" fmla="*/ 16792 h 2279545"/>
                <a:gd name="connsiteX10" fmla="*/ 4107532 w 5269905"/>
                <a:gd name="connsiteY10" fmla="*/ 822704 h 2279545"/>
                <a:gd name="connsiteX11" fmla="*/ 5269905 w 5269905"/>
                <a:gd name="connsiteY11" fmla="*/ 226019 h 2279545"/>
                <a:gd name="connsiteX0" fmla="*/ 23728 w 5269905"/>
                <a:gd name="connsiteY0" fmla="*/ 2289789 h 2289789"/>
                <a:gd name="connsiteX1" fmla="*/ 271701 w 5269905"/>
                <a:gd name="connsiteY1" fmla="*/ 1251402 h 2289789"/>
                <a:gd name="connsiteX2" fmla="*/ 1906773 w 5269905"/>
                <a:gd name="connsiteY2" fmla="*/ 2127056 h 2289789"/>
                <a:gd name="connsiteX3" fmla="*/ 2441464 w 5269905"/>
                <a:gd name="connsiteY3" fmla="*/ 1863585 h 2289789"/>
                <a:gd name="connsiteX4" fmla="*/ 1534813 w 5269905"/>
                <a:gd name="connsiteY4" fmla="*/ 1212657 h 2289789"/>
                <a:gd name="connsiteX5" fmla="*/ 1868027 w 5269905"/>
                <a:gd name="connsiteY5" fmla="*/ 918188 h 2289789"/>
                <a:gd name="connsiteX6" fmla="*/ 2658440 w 5269905"/>
                <a:gd name="connsiteY6" fmla="*/ 1204907 h 2289789"/>
                <a:gd name="connsiteX7" fmla="*/ 3022650 w 5269905"/>
                <a:gd name="connsiteY7" fmla="*/ 933687 h 2289789"/>
                <a:gd name="connsiteX8" fmla="*/ 2061756 w 5269905"/>
                <a:gd name="connsiteY8" fmla="*/ 259511 h 2289789"/>
                <a:gd name="connsiteX9" fmla="*/ 2619695 w 5269905"/>
                <a:gd name="connsiteY9" fmla="*/ 27036 h 2289789"/>
                <a:gd name="connsiteX10" fmla="*/ 4107532 w 5269905"/>
                <a:gd name="connsiteY10" fmla="*/ 832948 h 2289789"/>
                <a:gd name="connsiteX11" fmla="*/ 5269905 w 5269905"/>
                <a:gd name="connsiteY11" fmla="*/ 236263 h 2289789"/>
                <a:gd name="connsiteX0" fmla="*/ 23728 w 5269905"/>
                <a:gd name="connsiteY0" fmla="*/ 2289201 h 2289201"/>
                <a:gd name="connsiteX1" fmla="*/ 271701 w 5269905"/>
                <a:gd name="connsiteY1" fmla="*/ 1250814 h 2289201"/>
                <a:gd name="connsiteX2" fmla="*/ 1906773 w 5269905"/>
                <a:gd name="connsiteY2" fmla="*/ 2126468 h 2289201"/>
                <a:gd name="connsiteX3" fmla="*/ 2441464 w 5269905"/>
                <a:gd name="connsiteY3" fmla="*/ 1862997 h 2289201"/>
                <a:gd name="connsiteX4" fmla="*/ 1534813 w 5269905"/>
                <a:gd name="connsiteY4" fmla="*/ 1212069 h 2289201"/>
                <a:gd name="connsiteX5" fmla="*/ 1868027 w 5269905"/>
                <a:gd name="connsiteY5" fmla="*/ 917600 h 2289201"/>
                <a:gd name="connsiteX6" fmla="*/ 2658440 w 5269905"/>
                <a:gd name="connsiteY6" fmla="*/ 1204319 h 2289201"/>
                <a:gd name="connsiteX7" fmla="*/ 2976155 w 5269905"/>
                <a:gd name="connsiteY7" fmla="*/ 894353 h 2289201"/>
                <a:gd name="connsiteX8" fmla="*/ 2061756 w 5269905"/>
                <a:gd name="connsiteY8" fmla="*/ 258923 h 2289201"/>
                <a:gd name="connsiteX9" fmla="*/ 2619695 w 5269905"/>
                <a:gd name="connsiteY9" fmla="*/ 26448 h 2289201"/>
                <a:gd name="connsiteX10" fmla="*/ 4107532 w 5269905"/>
                <a:gd name="connsiteY10" fmla="*/ 832360 h 2289201"/>
                <a:gd name="connsiteX11" fmla="*/ 5269905 w 5269905"/>
                <a:gd name="connsiteY11" fmla="*/ 235675 h 2289201"/>
                <a:gd name="connsiteX0" fmla="*/ 23728 w 5269905"/>
                <a:gd name="connsiteY0" fmla="*/ 2289201 h 2289201"/>
                <a:gd name="connsiteX1" fmla="*/ 271701 w 5269905"/>
                <a:gd name="connsiteY1" fmla="*/ 1250814 h 2289201"/>
                <a:gd name="connsiteX2" fmla="*/ 1906773 w 5269905"/>
                <a:gd name="connsiteY2" fmla="*/ 2126468 h 2289201"/>
                <a:gd name="connsiteX3" fmla="*/ 2441464 w 5269905"/>
                <a:gd name="connsiteY3" fmla="*/ 1862997 h 2289201"/>
                <a:gd name="connsiteX4" fmla="*/ 1534813 w 5269905"/>
                <a:gd name="connsiteY4" fmla="*/ 1212069 h 2289201"/>
                <a:gd name="connsiteX5" fmla="*/ 1868027 w 5269905"/>
                <a:gd name="connsiteY5" fmla="*/ 917600 h 2289201"/>
                <a:gd name="connsiteX6" fmla="*/ 2658440 w 5269905"/>
                <a:gd name="connsiteY6" fmla="*/ 1204319 h 2289201"/>
                <a:gd name="connsiteX7" fmla="*/ 2976155 w 5269905"/>
                <a:gd name="connsiteY7" fmla="*/ 894353 h 2289201"/>
                <a:gd name="connsiteX8" fmla="*/ 2061756 w 5269905"/>
                <a:gd name="connsiteY8" fmla="*/ 258923 h 2289201"/>
                <a:gd name="connsiteX9" fmla="*/ 2619695 w 5269905"/>
                <a:gd name="connsiteY9" fmla="*/ 26448 h 2289201"/>
                <a:gd name="connsiteX10" fmla="*/ 4146278 w 5269905"/>
                <a:gd name="connsiteY10" fmla="*/ 832360 h 2289201"/>
                <a:gd name="connsiteX11" fmla="*/ 5269905 w 5269905"/>
                <a:gd name="connsiteY11" fmla="*/ 235675 h 2289201"/>
                <a:gd name="connsiteX0" fmla="*/ 23728 w 5269905"/>
                <a:gd name="connsiteY0" fmla="*/ 2303485 h 2303485"/>
                <a:gd name="connsiteX1" fmla="*/ 271701 w 5269905"/>
                <a:gd name="connsiteY1" fmla="*/ 1265098 h 2303485"/>
                <a:gd name="connsiteX2" fmla="*/ 1906773 w 5269905"/>
                <a:gd name="connsiteY2" fmla="*/ 2140752 h 2303485"/>
                <a:gd name="connsiteX3" fmla="*/ 2441464 w 5269905"/>
                <a:gd name="connsiteY3" fmla="*/ 1877281 h 2303485"/>
                <a:gd name="connsiteX4" fmla="*/ 1534813 w 5269905"/>
                <a:gd name="connsiteY4" fmla="*/ 1226353 h 2303485"/>
                <a:gd name="connsiteX5" fmla="*/ 1868027 w 5269905"/>
                <a:gd name="connsiteY5" fmla="*/ 931884 h 2303485"/>
                <a:gd name="connsiteX6" fmla="*/ 2658440 w 5269905"/>
                <a:gd name="connsiteY6" fmla="*/ 1218603 h 2303485"/>
                <a:gd name="connsiteX7" fmla="*/ 2976155 w 5269905"/>
                <a:gd name="connsiteY7" fmla="*/ 908637 h 2303485"/>
                <a:gd name="connsiteX8" fmla="*/ 2061756 w 5269905"/>
                <a:gd name="connsiteY8" fmla="*/ 273207 h 2303485"/>
                <a:gd name="connsiteX9" fmla="*/ 2534454 w 5269905"/>
                <a:gd name="connsiteY9" fmla="*/ 25234 h 2303485"/>
                <a:gd name="connsiteX10" fmla="*/ 4146278 w 5269905"/>
                <a:gd name="connsiteY10" fmla="*/ 846644 h 2303485"/>
                <a:gd name="connsiteX11" fmla="*/ 5269905 w 5269905"/>
                <a:gd name="connsiteY11" fmla="*/ 249959 h 2303485"/>
                <a:gd name="connsiteX0" fmla="*/ 23728 w 5269905"/>
                <a:gd name="connsiteY0" fmla="*/ 2346463 h 2346463"/>
                <a:gd name="connsiteX1" fmla="*/ 271701 w 5269905"/>
                <a:gd name="connsiteY1" fmla="*/ 1308076 h 2346463"/>
                <a:gd name="connsiteX2" fmla="*/ 1906773 w 5269905"/>
                <a:gd name="connsiteY2" fmla="*/ 2183730 h 2346463"/>
                <a:gd name="connsiteX3" fmla="*/ 2441464 w 5269905"/>
                <a:gd name="connsiteY3" fmla="*/ 1920259 h 2346463"/>
                <a:gd name="connsiteX4" fmla="*/ 1534813 w 5269905"/>
                <a:gd name="connsiteY4" fmla="*/ 1269331 h 2346463"/>
                <a:gd name="connsiteX5" fmla="*/ 1868027 w 5269905"/>
                <a:gd name="connsiteY5" fmla="*/ 974862 h 2346463"/>
                <a:gd name="connsiteX6" fmla="*/ 2658440 w 5269905"/>
                <a:gd name="connsiteY6" fmla="*/ 1261581 h 2346463"/>
                <a:gd name="connsiteX7" fmla="*/ 2976155 w 5269905"/>
                <a:gd name="connsiteY7" fmla="*/ 951615 h 2346463"/>
                <a:gd name="connsiteX8" fmla="*/ 2061756 w 5269905"/>
                <a:gd name="connsiteY8" fmla="*/ 316185 h 2346463"/>
                <a:gd name="connsiteX9" fmla="*/ 2534454 w 5269905"/>
                <a:gd name="connsiteY9" fmla="*/ 68212 h 2346463"/>
                <a:gd name="connsiteX10" fmla="*/ 4146278 w 5269905"/>
                <a:gd name="connsiteY10" fmla="*/ 889622 h 2346463"/>
                <a:gd name="connsiteX11" fmla="*/ 5269905 w 5269905"/>
                <a:gd name="connsiteY11" fmla="*/ 292937 h 2346463"/>
                <a:gd name="connsiteX0" fmla="*/ 23728 w 5269905"/>
                <a:gd name="connsiteY0" fmla="*/ 2306072 h 2306072"/>
                <a:gd name="connsiteX1" fmla="*/ 271701 w 5269905"/>
                <a:gd name="connsiteY1" fmla="*/ 1267685 h 2306072"/>
                <a:gd name="connsiteX2" fmla="*/ 1906773 w 5269905"/>
                <a:gd name="connsiteY2" fmla="*/ 2143339 h 2306072"/>
                <a:gd name="connsiteX3" fmla="*/ 2441464 w 5269905"/>
                <a:gd name="connsiteY3" fmla="*/ 1879868 h 2306072"/>
                <a:gd name="connsiteX4" fmla="*/ 1534813 w 5269905"/>
                <a:gd name="connsiteY4" fmla="*/ 1228940 h 2306072"/>
                <a:gd name="connsiteX5" fmla="*/ 1868027 w 5269905"/>
                <a:gd name="connsiteY5" fmla="*/ 934471 h 2306072"/>
                <a:gd name="connsiteX6" fmla="*/ 2658440 w 5269905"/>
                <a:gd name="connsiteY6" fmla="*/ 1221190 h 2306072"/>
                <a:gd name="connsiteX7" fmla="*/ 2976155 w 5269905"/>
                <a:gd name="connsiteY7" fmla="*/ 911224 h 2306072"/>
                <a:gd name="connsiteX8" fmla="*/ 2061756 w 5269905"/>
                <a:gd name="connsiteY8" fmla="*/ 275794 h 2306072"/>
                <a:gd name="connsiteX9" fmla="*/ 2673939 w 5269905"/>
                <a:gd name="connsiteY9" fmla="*/ 74316 h 2306072"/>
                <a:gd name="connsiteX10" fmla="*/ 4146278 w 5269905"/>
                <a:gd name="connsiteY10" fmla="*/ 849231 h 2306072"/>
                <a:gd name="connsiteX11" fmla="*/ 5269905 w 5269905"/>
                <a:gd name="connsiteY11" fmla="*/ 252546 h 2306072"/>
                <a:gd name="connsiteX0" fmla="*/ 23728 w 5269905"/>
                <a:gd name="connsiteY0" fmla="*/ 2306072 h 2306072"/>
                <a:gd name="connsiteX1" fmla="*/ 271701 w 5269905"/>
                <a:gd name="connsiteY1" fmla="*/ 1267685 h 2306072"/>
                <a:gd name="connsiteX2" fmla="*/ 1906773 w 5269905"/>
                <a:gd name="connsiteY2" fmla="*/ 2143339 h 2306072"/>
                <a:gd name="connsiteX3" fmla="*/ 2441464 w 5269905"/>
                <a:gd name="connsiteY3" fmla="*/ 1879868 h 2306072"/>
                <a:gd name="connsiteX4" fmla="*/ 1534813 w 5269905"/>
                <a:gd name="connsiteY4" fmla="*/ 1228940 h 2306072"/>
                <a:gd name="connsiteX5" fmla="*/ 1868027 w 5269905"/>
                <a:gd name="connsiteY5" fmla="*/ 934471 h 2306072"/>
                <a:gd name="connsiteX6" fmla="*/ 2658440 w 5269905"/>
                <a:gd name="connsiteY6" fmla="*/ 1221190 h 2306072"/>
                <a:gd name="connsiteX7" fmla="*/ 2976155 w 5269905"/>
                <a:gd name="connsiteY7" fmla="*/ 911224 h 2306072"/>
                <a:gd name="connsiteX8" fmla="*/ 2061756 w 5269905"/>
                <a:gd name="connsiteY8" fmla="*/ 275794 h 2306072"/>
                <a:gd name="connsiteX9" fmla="*/ 2673939 w 5269905"/>
                <a:gd name="connsiteY9" fmla="*/ 74316 h 2306072"/>
                <a:gd name="connsiteX10" fmla="*/ 4146278 w 5269905"/>
                <a:gd name="connsiteY10" fmla="*/ 849231 h 2306072"/>
                <a:gd name="connsiteX11" fmla="*/ 5269905 w 5269905"/>
                <a:gd name="connsiteY11" fmla="*/ 252546 h 2306072"/>
                <a:gd name="connsiteX0" fmla="*/ 23728 w 5269905"/>
                <a:gd name="connsiteY0" fmla="*/ 2306072 h 2306072"/>
                <a:gd name="connsiteX1" fmla="*/ 271701 w 5269905"/>
                <a:gd name="connsiteY1" fmla="*/ 1267685 h 2306072"/>
                <a:gd name="connsiteX2" fmla="*/ 1906773 w 5269905"/>
                <a:gd name="connsiteY2" fmla="*/ 2143339 h 2306072"/>
                <a:gd name="connsiteX3" fmla="*/ 2441464 w 5269905"/>
                <a:gd name="connsiteY3" fmla="*/ 1879868 h 2306072"/>
                <a:gd name="connsiteX4" fmla="*/ 1534813 w 5269905"/>
                <a:gd name="connsiteY4" fmla="*/ 1228940 h 2306072"/>
                <a:gd name="connsiteX5" fmla="*/ 1868027 w 5269905"/>
                <a:gd name="connsiteY5" fmla="*/ 934471 h 2306072"/>
                <a:gd name="connsiteX6" fmla="*/ 2658440 w 5269905"/>
                <a:gd name="connsiteY6" fmla="*/ 1221190 h 2306072"/>
                <a:gd name="connsiteX7" fmla="*/ 2976155 w 5269905"/>
                <a:gd name="connsiteY7" fmla="*/ 911224 h 2306072"/>
                <a:gd name="connsiteX8" fmla="*/ 2061756 w 5269905"/>
                <a:gd name="connsiteY8" fmla="*/ 275794 h 2306072"/>
                <a:gd name="connsiteX9" fmla="*/ 2673939 w 5269905"/>
                <a:gd name="connsiteY9" fmla="*/ 74316 h 2306072"/>
                <a:gd name="connsiteX10" fmla="*/ 4146278 w 5269905"/>
                <a:gd name="connsiteY10" fmla="*/ 849231 h 2306072"/>
                <a:gd name="connsiteX11" fmla="*/ 5269905 w 5269905"/>
                <a:gd name="connsiteY11" fmla="*/ 252546 h 2306072"/>
                <a:gd name="connsiteX0" fmla="*/ 3798 w 5629683"/>
                <a:gd name="connsiteY0" fmla="*/ 2499801 h 2499801"/>
                <a:gd name="connsiteX1" fmla="*/ 631479 w 5629683"/>
                <a:gd name="connsiteY1" fmla="*/ 1267685 h 2499801"/>
                <a:gd name="connsiteX2" fmla="*/ 2266551 w 5629683"/>
                <a:gd name="connsiteY2" fmla="*/ 2143339 h 2499801"/>
                <a:gd name="connsiteX3" fmla="*/ 2801242 w 5629683"/>
                <a:gd name="connsiteY3" fmla="*/ 1879868 h 2499801"/>
                <a:gd name="connsiteX4" fmla="*/ 1894591 w 5629683"/>
                <a:gd name="connsiteY4" fmla="*/ 1228940 h 2499801"/>
                <a:gd name="connsiteX5" fmla="*/ 2227805 w 5629683"/>
                <a:gd name="connsiteY5" fmla="*/ 934471 h 2499801"/>
                <a:gd name="connsiteX6" fmla="*/ 3018218 w 5629683"/>
                <a:gd name="connsiteY6" fmla="*/ 1221190 h 2499801"/>
                <a:gd name="connsiteX7" fmla="*/ 3335933 w 5629683"/>
                <a:gd name="connsiteY7" fmla="*/ 911224 h 2499801"/>
                <a:gd name="connsiteX8" fmla="*/ 2421534 w 5629683"/>
                <a:gd name="connsiteY8" fmla="*/ 275794 h 2499801"/>
                <a:gd name="connsiteX9" fmla="*/ 3033717 w 5629683"/>
                <a:gd name="connsiteY9" fmla="*/ 74316 h 2499801"/>
                <a:gd name="connsiteX10" fmla="*/ 4506056 w 5629683"/>
                <a:gd name="connsiteY10" fmla="*/ 849231 h 2499801"/>
                <a:gd name="connsiteX11" fmla="*/ 5629683 w 5629683"/>
                <a:gd name="connsiteY11" fmla="*/ 252546 h 2499801"/>
                <a:gd name="connsiteX0" fmla="*/ 4116 w 5599005"/>
                <a:gd name="connsiteY0" fmla="*/ 2678031 h 2678031"/>
                <a:gd name="connsiteX1" fmla="*/ 600801 w 5599005"/>
                <a:gd name="connsiteY1" fmla="*/ 1267685 h 2678031"/>
                <a:gd name="connsiteX2" fmla="*/ 2235873 w 5599005"/>
                <a:gd name="connsiteY2" fmla="*/ 2143339 h 2678031"/>
                <a:gd name="connsiteX3" fmla="*/ 2770564 w 5599005"/>
                <a:gd name="connsiteY3" fmla="*/ 1879868 h 2678031"/>
                <a:gd name="connsiteX4" fmla="*/ 1863913 w 5599005"/>
                <a:gd name="connsiteY4" fmla="*/ 1228940 h 2678031"/>
                <a:gd name="connsiteX5" fmla="*/ 2197127 w 5599005"/>
                <a:gd name="connsiteY5" fmla="*/ 934471 h 2678031"/>
                <a:gd name="connsiteX6" fmla="*/ 2987540 w 5599005"/>
                <a:gd name="connsiteY6" fmla="*/ 1221190 h 2678031"/>
                <a:gd name="connsiteX7" fmla="*/ 3305255 w 5599005"/>
                <a:gd name="connsiteY7" fmla="*/ 911224 h 2678031"/>
                <a:gd name="connsiteX8" fmla="*/ 2390856 w 5599005"/>
                <a:gd name="connsiteY8" fmla="*/ 275794 h 2678031"/>
                <a:gd name="connsiteX9" fmla="*/ 3003039 w 5599005"/>
                <a:gd name="connsiteY9" fmla="*/ 74316 h 2678031"/>
                <a:gd name="connsiteX10" fmla="*/ 4475378 w 5599005"/>
                <a:gd name="connsiteY10" fmla="*/ 849231 h 2678031"/>
                <a:gd name="connsiteX11" fmla="*/ 5599005 w 5599005"/>
                <a:gd name="connsiteY11" fmla="*/ 252546 h 2678031"/>
                <a:gd name="connsiteX0" fmla="*/ 3590 w 5652723"/>
                <a:gd name="connsiteY0" fmla="*/ 3003496 h 3003496"/>
                <a:gd name="connsiteX1" fmla="*/ 654519 w 5652723"/>
                <a:gd name="connsiteY1" fmla="*/ 1267685 h 3003496"/>
                <a:gd name="connsiteX2" fmla="*/ 2289591 w 5652723"/>
                <a:gd name="connsiteY2" fmla="*/ 2143339 h 3003496"/>
                <a:gd name="connsiteX3" fmla="*/ 2824282 w 5652723"/>
                <a:gd name="connsiteY3" fmla="*/ 1879868 h 3003496"/>
                <a:gd name="connsiteX4" fmla="*/ 1917631 w 5652723"/>
                <a:gd name="connsiteY4" fmla="*/ 1228940 h 3003496"/>
                <a:gd name="connsiteX5" fmla="*/ 2250845 w 5652723"/>
                <a:gd name="connsiteY5" fmla="*/ 934471 h 3003496"/>
                <a:gd name="connsiteX6" fmla="*/ 3041258 w 5652723"/>
                <a:gd name="connsiteY6" fmla="*/ 1221190 h 3003496"/>
                <a:gd name="connsiteX7" fmla="*/ 3358973 w 5652723"/>
                <a:gd name="connsiteY7" fmla="*/ 911224 h 3003496"/>
                <a:gd name="connsiteX8" fmla="*/ 2444574 w 5652723"/>
                <a:gd name="connsiteY8" fmla="*/ 275794 h 3003496"/>
                <a:gd name="connsiteX9" fmla="*/ 3056757 w 5652723"/>
                <a:gd name="connsiteY9" fmla="*/ 74316 h 3003496"/>
                <a:gd name="connsiteX10" fmla="*/ 4529096 w 5652723"/>
                <a:gd name="connsiteY10" fmla="*/ 849231 h 3003496"/>
                <a:gd name="connsiteX11" fmla="*/ 5652723 w 5652723"/>
                <a:gd name="connsiteY11" fmla="*/ 252546 h 3003496"/>
                <a:gd name="connsiteX0" fmla="*/ 3525 w 5660407"/>
                <a:gd name="connsiteY0" fmla="*/ 2840763 h 2840763"/>
                <a:gd name="connsiteX1" fmla="*/ 662203 w 5660407"/>
                <a:gd name="connsiteY1" fmla="*/ 1267685 h 2840763"/>
                <a:gd name="connsiteX2" fmla="*/ 2297275 w 5660407"/>
                <a:gd name="connsiteY2" fmla="*/ 2143339 h 2840763"/>
                <a:gd name="connsiteX3" fmla="*/ 2831966 w 5660407"/>
                <a:gd name="connsiteY3" fmla="*/ 1879868 h 2840763"/>
                <a:gd name="connsiteX4" fmla="*/ 1925315 w 5660407"/>
                <a:gd name="connsiteY4" fmla="*/ 1228940 h 2840763"/>
                <a:gd name="connsiteX5" fmla="*/ 2258529 w 5660407"/>
                <a:gd name="connsiteY5" fmla="*/ 934471 h 2840763"/>
                <a:gd name="connsiteX6" fmla="*/ 3048942 w 5660407"/>
                <a:gd name="connsiteY6" fmla="*/ 1221190 h 2840763"/>
                <a:gd name="connsiteX7" fmla="*/ 3366657 w 5660407"/>
                <a:gd name="connsiteY7" fmla="*/ 911224 h 2840763"/>
                <a:gd name="connsiteX8" fmla="*/ 2452258 w 5660407"/>
                <a:gd name="connsiteY8" fmla="*/ 275794 h 2840763"/>
                <a:gd name="connsiteX9" fmla="*/ 3064441 w 5660407"/>
                <a:gd name="connsiteY9" fmla="*/ 74316 h 2840763"/>
                <a:gd name="connsiteX10" fmla="*/ 4536780 w 5660407"/>
                <a:gd name="connsiteY10" fmla="*/ 849231 h 2840763"/>
                <a:gd name="connsiteX11" fmla="*/ 5660407 w 5660407"/>
                <a:gd name="connsiteY11" fmla="*/ 252546 h 2840763"/>
                <a:gd name="connsiteX0" fmla="*/ 4962 w 5661844"/>
                <a:gd name="connsiteY0" fmla="*/ 2840763 h 2840763"/>
                <a:gd name="connsiteX1" fmla="*/ 663640 w 5661844"/>
                <a:gd name="connsiteY1" fmla="*/ 1267685 h 2840763"/>
                <a:gd name="connsiteX2" fmla="*/ 2298712 w 5661844"/>
                <a:gd name="connsiteY2" fmla="*/ 2143339 h 2840763"/>
                <a:gd name="connsiteX3" fmla="*/ 2833403 w 5661844"/>
                <a:gd name="connsiteY3" fmla="*/ 1879868 h 2840763"/>
                <a:gd name="connsiteX4" fmla="*/ 1926752 w 5661844"/>
                <a:gd name="connsiteY4" fmla="*/ 1228940 h 2840763"/>
                <a:gd name="connsiteX5" fmla="*/ 2259966 w 5661844"/>
                <a:gd name="connsiteY5" fmla="*/ 934471 h 2840763"/>
                <a:gd name="connsiteX6" fmla="*/ 3050379 w 5661844"/>
                <a:gd name="connsiteY6" fmla="*/ 1221190 h 2840763"/>
                <a:gd name="connsiteX7" fmla="*/ 3368094 w 5661844"/>
                <a:gd name="connsiteY7" fmla="*/ 911224 h 2840763"/>
                <a:gd name="connsiteX8" fmla="*/ 2453695 w 5661844"/>
                <a:gd name="connsiteY8" fmla="*/ 275794 h 2840763"/>
                <a:gd name="connsiteX9" fmla="*/ 3065878 w 5661844"/>
                <a:gd name="connsiteY9" fmla="*/ 74316 h 2840763"/>
                <a:gd name="connsiteX10" fmla="*/ 4538217 w 5661844"/>
                <a:gd name="connsiteY10" fmla="*/ 849231 h 2840763"/>
                <a:gd name="connsiteX11" fmla="*/ 5661844 w 5661844"/>
                <a:gd name="connsiteY11" fmla="*/ 252546 h 2840763"/>
                <a:gd name="connsiteX0" fmla="*/ 3418 w 5660300"/>
                <a:gd name="connsiteY0" fmla="*/ 2840763 h 2840763"/>
                <a:gd name="connsiteX1" fmla="*/ 662096 w 5660300"/>
                <a:gd name="connsiteY1" fmla="*/ 1267685 h 2840763"/>
                <a:gd name="connsiteX2" fmla="*/ 2227426 w 5660300"/>
                <a:gd name="connsiteY2" fmla="*/ 2089095 h 2840763"/>
                <a:gd name="connsiteX3" fmla="*/ 2831859 w 5660300"/>
                <a:gd name="connsiteY3" fmla="*/ 1879868 h 2840763"/>
                <a:gd name="connsiteX4" fmla="*/ 1925208 w 5660300"/>
                <a:gd name="connsiteY4" fmla="*/ 1228940 h 2840763"/>
                <a:gd name="connsiteX5" fmla="*/ 2258422 w 5660300"/>
                <a:gd name="connsiteY5" fmla="*/ 934471 h 2840763"/>
                <a:gd name="connsiteX6" fmla="*/ 3048835 w 5660300"/>
                <a:gd name="connsiteY6" fmla="*/ 1221190 h 2840763"/>
                <a:gd name="connsiteX7" fmla="*/ 3366550 w 5660300"/>
                <a:gd name="connsiteY7" fmla="*/ 911224 h 2840763"/>
                <a:gd name="connsiteX8" fmla="*/ 2452151 w 5660300"/>
                <a:gd name="connsiteY8" fmla="*/ 275794 h 2840763"/>
                <a:gd name="connsiteX9" fmla="*/ 3064334 w 5660300"/>
                <a:gd name="connsiteY9" fmla="*/ 74316 h 2840763"/>
                <a:gd name="connsiteX10" fmla="*/ 4536673 w 5660300"/>
                <a:gd name="connsiteY10" fmla="*/ 849231 h 2840763"/>
                <a:gd name="connsiteX11" fmla="*/ 5660300 w 5660300"/>
                <a:gd name="connsiteY11" fmla="*/ 252546 h 2840763"/>
                <a:gd name="connsiteX0" fmla="*/ 3418 w 5660300"/>
                <a:gd name="connsiteY0" fmla="*/ 2840763 h 2840763"/>
                <a:gd name="connsiteX1" fmla="*/ 662096 w 5660300"/>
                <a:gd name="connsiteY1" fmla="*/ 1267685 h 2840763"/>
                <a:gd name="connsiteX2" fmla="*/ 2227426 w 5660300"/>
                <a:gd name="connsiteY2" fmla="*/ 2089095 h 2840763"/>
                <a:gd name="connsiteX3" fmla="*/ 2808612 w 5660300"/>
                <a:gd name="connsiteY3" fmla="*/ 1864370 h 2840763"/>
                <a:gd name="connsiteX4" fmla="*/ 1925208 w 5660300"/>
                <a:gd name="connsiteY4" fmla="*/ 1228940 h 2840763"/>
                <a:gd name="connsiteX5" fmla="*/ 2258422 w 5660300"/>
                <a:gd name="connsiteY5" fmla="*/ 934471 h 2840763"/>
                <a:gd name="connsiteX6" fmla="*/ 3048835 w 5660300"/>
                <a:gd name="connsiteY6" fmla="*/ 1221190 h 2840763"/>
                <a:gd name="connsiteX7" fmla="*/ 3366550 w 5660300"/>
                <a:gd name="connsiteY7" fmla="*/ 911224 h 2840763"/>
                <a:gd name="connsiteX8" fmla="*/ 2452151 w 5660300"/>
                <a:gd name="connsiteY8" fmla="*/ 275794 h 2840763"/>
                <a:gd name="connsiteX9" fmla="*/ 3064334 w 5660300"/>
                <a:gd name="connsiteY9" fmla="*/ 74316 h 2840763"/>
                <a:gd name="connsiteX10" fmla="*/ 4536673 w 5660300"/>
                <a:gd name="connsiteY10" fmla="*/ 849231 h 2840763"/>
                <a:gd name="connsiteX11" fmla="*/ 5660300 w 5660300"/>
                <a:gd name="connsiteY11" fmla="*/ 252546 h 2840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60300" h="2840763">
                  <a:moveTo>
                    <a:pt x="3418" y="2840763"/>
                  </a:moveTo>
                  <a:cubicBezTo>
                    <a:pt x="-37265" y="1792689"/>
                    <a:pt x="291428" y="1392963"/>
                    <a:pt x="662096" y="1267685"/>
                  </a:cubicBezTo>
                  <a:cubicBezTo>
                    <a:pt x="1032764" y="1142407"/>
                    <a:pt x="1869673" y="1989647"/>
                    <a:pt x="2227426" y="2089095"/>
                  </a:cubicBezTo>
                  <a:cubicBezTo>
                    <a:pt x="2585179" y="2188543"/>
                    <a:pt x="2858982" y="2007729"/>
                    <a:pt x="2808612" y="1864370"/>
                  </a:cubicBezTo>
                  <a:cubicBezTo>
                    <a:pt x="2758242" y="1721011"/>
                    <a:pt x="2016906" y="1383923"/>
                    <a:pt x="1925208" y="1228940"/>
                  </a:cubicBezTo>
                  <a:cubicBezTo>
                    <a:pt x="1833510" y="1073957"/>
                    <a:pt x="2071151" y="935763"/>
                    <a:pt x="2258422" y="934471"/>
                  </a:cubicBezTo>
                  <a:cubicBezTo>
                    <a:pt x="2445693" y="933179"/>
                    <a:pt x="2864147" y="1225065"/>
                    <a:pt x="3048835" y="1221190"/>
                  </a:cubicBezTo>
                  <a:cubicBezTo>
                    <a:pt x="3233523" y="1217315"/>
                    <a:pt x="3465997" y="1068790"/>
                    <a:pt x="3366550" y="911224"/>
                  </a:cubicBezTo>
                  <a:cubicBezTo>
                    <a:pt x="3267103" y="753658"/>
                    <a:pt x="2502520" y="415279"/>
                    <a:pt x="2452151" y="275794"/>
                  </a:cubicBezTo>
                  <a:cubicBezTo>
                    <a:pt x="2401782" y="136309"/>
                    <a:pt x="2716914" y="-129745"/>
                    <a:pt x="3064334" y="74316"/>
                  </a:cubicBezTo>
                  <a:cubicBezTo>
                    <a:pt x="3411754" y="278377"/>
                    <a:pt x="4173754" y="804027"/>
                    <a:pt x="4536673" y="849231"/>
                  </a:cubicBezTo>
                  <a:cubicBezTo>
                    <a:pt x="4899592" y="894435"/>
                    <a:pt x="5447198" y="362326"/>
                    <a:pt x="5660300" y="252546"/>
                  </a:cubicBezTo>
                </a:path>
              </a:pathLst>
            </a:custGeom>
            <a:noFill/>
            <a:ln w="254000">
              <a:solidFill>
                <a:srgbClr val="182839">
                  <a:alpha val="33000"/>
                </a:srgbClr>
              </a:solidFill>
            </a:ln>
            <a:effectLst>
              <a:outerShdw dist="50800" dir="5400000" algn="ctr" rotWithShape="0">
                <a:srgbClr val="000000">
                  <a:alpha val="61000"/>
                </a:srgbClr>
              </a:outerShdw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7" name="Freeform 3">
              <a:extLst>
                <a:ext uri="{FF2B5EF4-FFF2-40B4-BE49-F238E27FC236}">
                  <a16:creationId xmlns:a16="http://schemas.microsoft.com/office/drawing/2014/main" id="{47D27EC1-3202-3931-41A4-0540C2E1C918}"/>
                </a:ext>
              </a:extLst>
            </p:cNvPr>
            <p:cNvSpPr/>
            <p:nvPr/>
          </p:nvSpPr>
          <p:spPr>
            <a:xfrm>
              <a:off x="0" y="2372219"/>
              <a:ext cx="9382456" cy="4708821"/>
            </a:xfrm>
            <a:custGeom>
              <a:avLst/>
              <a:gdLst>
                <a:gd name="connsiteX0" fmla="*/ 20298 w 5266475"/>
                <a:gd name="connsiteY0" fmla="*/ 2279224 h 2279224"/>
                <a:gd name="connsiteX1" fmla="*/ 268271 w 5266475"/>
                <a:gd name="connsiteY1" fmla="*/ 1240837 h 2279224"/>
                <a:gd name="connsiteX2" fmla="*/ 1903343 w 5266475"/>
                <a:gd name="connsiteY2" fmla="*/ 2116491 h 2279224"/>
                <a:gd name="connsiteX3" fmla="*/ 2438034 w 5266475"/>
                <a:gd name="connsiteY3" fmla="*/ 1853020 h 2279224"/>
                <a:gd name="connsiteX4" fmla="*/ 1492637 w 5266475"/>
                <a:gd name="connsiteY4" fmla="*/ 1209841 h 2279224"/>
                <a:gd name="connsiteX5" fmla="*/ 1973085 w 5266475"/>
                <a:gd name="connsiteY5" fmla="*/ 884376 h 2279224"/>
                <a:gd name="connsiteX6" fmla="*/ 2554271 w 5266475"/>
                <a:gd name="connsiteY6" fmla="*/ 1194342 h 2279224"/>
                <a:gd name="connsiteX7" fmla="*/ 3057966 w 5266475"/>
                <a:gd name="connsiteY7" fmla="*/ 884376 h 2279224"/>
                <a:gd name="connsiteX8" fmla="*/ 2073824 w 5266475"/>
                <a:gd name="connsiteY8" fmla="*/ 326437 h 2279224"/>
                <a:gd name="connsiteX9" fmla="*/ 2616265 w 5266475"/>
                <a:gd name="connsiteY9" fmla="*/ 16471 h 2279224"/>
                <a:gd name="connsiteX10" fmla="*/ 4104102 w 5266475"/>
                <a:gd name="connsiteY10" fmla="*/ 822383 h 2279224"/>
                <a:gd name="connsiteX11" fmla="*/ 5266475 w 5266475"/>
                <a:gd name="connsiteY11" fmla="*/ 225698 h 2279224"/>
                <a:gd name="connsiteX0" fmla="*/ 23728 w 5269905"/>
                <a:gd name="connsiteY0" fmla="*/ 2279224 h 2279224"/>
                <a:gd name="connsiteX1" fmla="*/ 271701 w 5269905"/>
                <a:gd name="connsiteY1" fmla="*/ 1240837 h 2279224"/>
                <a:gd name="connsiteX2" fmla="*/ 1906773 w 5269905"/>
                <a:gd name="connsiteY2" fmla="*/ 2116491 h 2279224"/>
                <a:gd name="connsiteX3" fmla="*/ 2441464 w 5269905"/>
                <a:gd name="connsiteY3" fmla="*/ 1853020 h 2279224"/>
                <a:gd name="connsiteX4" fmla="*/ 1496067 w 5269905"/>
                <a:gd name="connsiteY4" fmla="*/ 1209841 h 2279224"/>
                <a:gd name="connsiteX5" fmla="*/ 1976515 w 5269905"/>
                <a:gd name="connsiteY5" fmla="*/ 884376 h 2279224"/>
                <a:gd name="connsiteX6" fmla="*/ 2557701 w 5269905"/>
                <a:gd name="connsiteY6" fmla="*/ 1194342 h 2279224"/>
                <a:gd name="connsiteX7" fmla="*/ 3061396 w 5269905"/>
                <a:gd name="connsiteY7" fmla="*/ 884376 h 2279224"/>
                <a:gd name="connsiteX8" fmla="*/ 2077254 w 5269905"/>
                <a:gd name="connsiteY8" fmla="*/ 326437 h 2279224"/>
                <a:gd name="connsiteX9" fmla="*/ 2619695 w 5269905"/>
                <a:gd name="connsiteY9" fmla="*/ 16471 h 2279224"/>
                <a:gd name="connsiteX10" fmla="*/ 4107532 w 5269905"/>
                <a:gd name="connsiteY10" fmla="*/ 822383 h 2279224"/>
                <a:gd name="connsiteX11" fmla="*/ 5269905 w 5269905"/>
                <a:gd name="connsiteY11" fmla="*/ 225698 h 2279224"/>
                <a:gd name="connsiteX0" fmla="*/ 23728 w 5269905"/>
                <a:gd name="connsiteY0" fmla="*/ 2279224 h 2279224"/>
                <a:gd name="connsiteX1" fmla="*/ 271701 w 5269905"/>
                <a:gd name="connsiteY1" fmla="*/ 1240837 h 2279224"/>
                <a:gd name="connsiteX2" fmla="*/ 1906773 w 5269905"/>
                <a:gd name="connsiteY2" fmla="*/ 2116491 h 2279224"/>
                <a:gd name="connsiteX3" fmla="*/ 2441464 w 5269905"/>
                <a:gd name="connsiteY3" fmla="*/ 1853020 h 2279224"/>
                <a:gd name="connsiteX4" fmla="*/ 1496067 w 5269905"/>
                <a:gd name="connsiteY4" fmla="*/ 1209841 h 2279224"/>
                <a:gd name="connsiteX5" fmla="*/ 1868027 w 5269905"/>
                <a:gd name="connsiteY5" fmla="*/ 907623 h 2279224"/>
                <a:gd name="connsiteX6" fmla="*/ 2557701 w 5269905"/>
                <a:gd name="connsiteY6" fmla="*/ 1194342 h 2279224"/>
                <a:gd name="connsiteX7" fmla="*/ 3061396 w 5269905"/>
                <a:gd name="connsiteY7" fmla="*/ 884376 h 2279224"/>
                <a:gd name="connsiteX8" fmla="*/ 2077254 w 5269905"/>
                <a:gd name="connsiteY8" fmla="*/ 326437 h 2279224"/>
                <a:gd name="connsiteX9" fmla="*/ 2619695 w 5269905"/>
                <a:gd name="connsiteY9" fmla="*/ 16471 h 2279224"/>
                <a:gd name="connsiteX10" fmla="*/ 4107532 w 5269905"/>
                <a:gd name="connsiteY10" fmla="*/ 822383 h 2279224"/>
                <a:gd name="connsiteX11" fmla="*/ 5269905 w 5269905"/>
                <a:gd name="connsiteY11" fmla="*/ 225698 h 2279224"/>
                <a:gd name="connsiteX0" fmla="*/ 23728 w 5269905"/>
                <a:gd name="connsiteY0" fmla="*/ 2279224 h 2279224"/>
                <a:gd name="connsiteX1" fmla="*/ 271701 w 5269905"/>
                <a:gd name="connsiteY1" fmla="*/ 1240837 h 2279224"/>
                <a:gd name="connsiteX2" fmla="*/ 1906773 w 5269905"/>
                <a:gd name="connsiteY2" fmla="*/ 2116491 h 2279224"/>
                <a:gd name="connsiteX3" fmla="*/ 2441464 w 5269905"/>
                <a:gd name="connsiteY3" fmla="*/ 1853020 h 2279224"/>
                <a:gd name="connsiteX4" fmla="*/ 1534813 w 5269905"/>
                <a:gd name="connsiteY4" fmla="*/ 1202092 h 2279224"/>
                <a:gd name="connsiteX5" fmla="*/ 1868027 w 5269905"/>
                <a:gd name="connsiteY5" fmla="*/ 907623 h 2279224"/>
                <a:gd name="connsiteX6" fmla="*/ 2557701 w 5269905"/>
                <a:gd name="connsiteY6" fmla="*/ 1194342 h 2279224"/>
                <a:gd name="connsiteX7" fmla="*/ 3061396 w 5269905"/>
                <a:gd name="connsiteY7" fmla="*/ 884376 h 2279224"/>
                <a:gd name="connsiteX8" fmla="*/ 2077254 w 5269905"/>
                <a:gd name="connsiteY8" fmla="*/ 326437 h 2279224"/>
                <a:gd name="connsiteX9" fmla="*/ 2619695 w 5269905"/>
                <a:gd name="connsiteY9" fmla="*/ 16471 h 2279224"/>
                <a:gd name="connsiteX10" fmla="*/ 4107532 w 5269905"/>
                <a:gd name="connsiteY10" fmla="*/ 822383 h 2279224"/>
                <a:gd name="connsiteX11" fmla="*/ 5269905 w 5269905"/>
                <a:gd name="connsiteY11" fmla="*/ 225698 h 2279224"/>
                <a:gd name="connsiteX0" fmla="*/ 23728 w 5269905"/>
                <a:gd name="connsiteY0" fmla="*/ 2279224 h 2279224"/>
                <a:gd name="connsiteX1" fmla="*/ 271701 w 5269905"/>
                <a:gd name="connsiteY1" fmla="*/ 1240837 h 2279224"/>
                <a:gd name="connsiteX2" fmla="*/ 1906773 w 5269905"/>
                <a:gd name="connsiteY2" fmla="*/ 2116491 h 2279224"/>
                <a:gd name="connsiteX3" fmla="*/ 2441464 w 5269905"/>
                <a:gd name="connsiteY3" fmla="*/ 1853020 h 2279224"/>
                <a:gd name="connsiteX4" fmla="*/ 1534813 w 5269905"/>
                <a:gd name="connsiteY4" fmla="*/ 1202092 h 2279224"/>
                <a:gd name="connsiteX5" fmla="*/ 1868027 w 5269905"/>
                <a:gd name="connsiteY5" fmla="*/ 907623 h 2279224"/>
                <a:gd name="connsiteX6" fmla="*/ 2658440 w 5269905"/>
                <a:gd name="connsiteY6" fmla="*/ 1194342 h 2279224"/>
                <a:gd name="connsiteX7" fmla="*/ 3061396 w 5269905"/>
                <a:gd name="connsiteY7" fmla="*/ 884376 h 2279224"/>
                <a:gd name="connsiteX8" fmla="*/ 2077254 w 5269905"/>
                <a:gd name="connsiteY8" fmla="*/ 326437 h 2279224"/>
                <a:gd name="connsiteX9" fmla="*/ 2619695 w 5269905"/>
                <a:gd name="connsiteY9" fmla="*/ 16471 h 2279224"/>
                <a:gd name="connsiteX10" fmla="*/ 4107532 w 5269905"/>
                <a:gd name="connsiteY10" fmla="*/ 822383 h 2279224"/>
                <a:gd name="connsiteX11" fmla="*/ 5269905 w 5269905"/>
                <a:gd name="connsiteY11" fmla="*/ 225698 h 2279224"/>
                <a:gd name="connsiteX0" fmla="*/ 23728 w 5269905"/>
                <a:gd name="connsiteY0" fmla="*/ 2279545 h 2279545"/>
                <a:gd name="connsiteX1" fmla="*/ 271701 w 5269905"/>
                <a:gd name="connsiteY1" fmla="*/ 1241158 h 2279545"/>
                <a:gd name="connsiteX2" fmla="*/ 1906773 w 5269905"/>
                <a:gd name="connsiteY2" fmla="*/ 2116812 h 2279545"/>
                <a:gd name="connsiteX3" fmla="*/ 2441464 w 5269905"/>
                <a:gd name="connsiteY3" fmla="*/ 1853341 h 2279545"/>
                <a:gd name="connsiteX4" fmla="*/ 1534813 w 5269905"/>
                <a:gd name="connsiteY4" fmla="*/ 1202413 h 2279545"/>
                <a:gd name="connsiteX5" fmla="*/ 1868027 w 5269905"/>
                <a:gd name="connsiteY5" fmla="*/ 907944 h 2279545"/>
                <a:gd name="connsiteX6" fmla="*/ 2658440 w 5269905"/>
                <a:gd name="connsiteY6" fmla="*/ 1194663 h 2279545"/>
                <a:gd name="connsiteX7" fmla="*/ 3022650 w 5269905"/>
                <a:gd name="connsiteY7" fmla="*/ 923443 h 2279545"/>
                <a:gd name="connsiteX8" fmla="*/ 2077254 w 5269905"/>
                <a:gd name="connsiteY8" fmla="*/ 326758 h 2279545"/>
                <a:gd name="connsiteX9" fmla="*/ 2619695 w 5269905"/>
                <a:gd name="connsiteY9" fmla="*/ 16792 h 2279545"/>
                <a:gd name="connsiteX10" fmla="*/ 4107532 w 5269905"/>
                <a:gd name="connsiteY10" fmla="*/ 822704 h 2279545"/>
                <a:gd name="connsiteX11" fmla="*/ 5269905 w 5269905"/>
                <a:gd name="connsiteY11" fmla="*/ 226019 h 2279545"/>
                <a:gd name="connsiteX0" fmla="*/ 23728 w 5269905"/>
                <a:gd name="connsiteY0" fmla="*/ 2289789 h 2289789"/>
                <a:gd name="connsiteX1" fmla="*/ 271701 w 5269905"/>
                <a:gd name="connsiteY1" fmla="*/ 1251402 h 2289789"/>
                <a:gd name="connsiteX2" fmla="*/ 1906773 w 5269905"/>
                <a:gd name="connsiteY2" fmla="*/ 2127056 h 2289789"/>
                <a:gd name="connsiteX3" fmla="*/ 2441464 w 5269905"/>
                <a:gd name="connsiteY3" fmla="*/ 1863585 h 2289789"/>
                <a:gd name="connsiteX4" fmla="*/ 1534813 w 5269905"/>
                <a:gd name="connsiteY4" fmla="*/ 1212657 h 2289789"/>
                <a:gd name="connsiteX5" fmla="*/ 1868027 w 5269905"/>
                <a:gd name="connsiteY5" fmla="*/ 918188 h 2289789"/>
                <a:gd name="connsiteX6" fmla="*/ 2658440 w 5269905"/>
                <a:gd name="connsiteY6" fmla="*/ 1204907 h 2289789"/>
                <a:gd name="connsiteX7" fmla="*/ 3022650 w 5269905"/>
                <a:gd name="connsiteY7" fmla="*/ 933687 h 2289789"/>
                <a:gd name="connsiteX8" fmla="*/ 2061756 w 5269905"/>
                <a:gd name="connsiteY8" fmla="*/ 259511 h 2289789"/>
                <a:gd name="connsiteX9" fmla="*/ 2619695 w 5269905"/>
                <a:gd name="connsiteY9" fmla="*/ 27036 h 2289789"/>
                <a:gd name="connsiteX10" fmla="*/ 4107532 w 5269905"/>
                <a:gd name="connsiteY10" fmla="*/ 832948 h 2289789"/>
                <a:gd name="connsiteX11" fmla="*/ 5269905 w 5269905"/>
                <a:gd name="connsiteY11" fmla="*/ 236263 h 2289789"/>
                <a:gd name="connsiteX0" fmla="*/ 23728 w 5269905"/>
                <a:gd name="connsiteY0" fmla="*/ 2289201 h 2289201"/>
                <a:gd name="connsiteX1" fmla="*/ 271701 w 5269905"/>
                <a:gd name="connsiteY1" fmla="*/ 1250814 h 2289201"/>
                <a:gd name="connsiteX2" fmla="*/ 1906773 w 5269905"/>
                <a:gd name="connsiteY2" fmla="*/ 2126468 h 2289201"/>
                <a:gd name="connsiteX3" fmla="*/ 2441464 w 5269905"/>
                <a:gd name="connsiteY3" fmla="*/ 1862997 h 2289201"/>
                <a:gd name="connsiteX4" fmla="*/ 1534813 w 5269905"/>
                <a:gd name="connsiteY4" fmla="*/ 1212069 h 2289201"/>
                <a:gd name="connsiteX5" fmla="*/ 1868027 w 5269905"/>
                <a:gd name="connsiteY5" fmla="*/ 917600 h 2289201"/>
                <a:gd name="connsiteX6" fmla="*/ 2658440 w 5269905"/>
                <a:gd name="connsiteY6" fmla="*/ 1204319 h 2289201"/>
                <a:gd name="connsiteX7" fmla="*/ 2976155 w 5269905"/>
                <a:gd name="connsiteY7" fmla="*/ 894353 h 2289201"/>
                <a:gd name="connsiteX8" fmla="*/ 2061756 w 5269905"/>
                <a:gd name="connsiteY8" fmla="*/ 258923 h 2289201"/>
                <a:gd name="connsiteX9" fmla="*/ 2619695 w 5269905"/>
                <a:gd name="connsiteY9" fmla="*/ 26448 h 2289201"/>
                <a:gd name="connsiteX10" fmla="*/ 4107532 w 5269905"/>
                <a:gd name="connsiteY10" fmla="*/ 832360 h 2289201"/>
                <a:gd name="connsiteX11" fmla="*/ 5269905 w 5269905"/>
                <a:gd name="connsiteY11" fmla="*/ 235675 h 2289201"/>
                <a:gd name="connsiteX0" fmla="*/ 23728 w 5269905"/>
                <a:gd name="connsiteY0" fmla="*/ 2289201 h 2289201"/>
                <a:gd name="connsiteX1" fmla="*/ 271701 w 5269905"/>
                <a:gd name="connsiteY1" fmla="*/ 1250814 h 2289201"/>
                <a:gd name="connsiteX2" fmla="*/ 1906773 w 5269905"/>
                <a:gd name="connsiteY2" fmla="*/ 2126468 h 2289201"/>
                <a:gd name="connsiteX3" fmla="*/ 2441464 w 5269905"/>
                <a:gd name="connsiteY3" fmla="*/ 1862997 h 2289201"/>
                <a:gd name="connsiteX4" fmla="*/ 1534813 w 5269905"/>
                <a:gd name="connsiteY4" fmla="*/ 1212069 h 2289201"/>
                <a:gd name="connsiteX5" fmla="*/ 1868027 w 5269905"/>
                <a:gd name="connsiteY5" fmla="*/ 917600 h 2289201"/>
                <a:gd name="connsiteX6" fmla="*/ 2658440 w 5269905"/>
                <a:gd name="connsiteY6" fmla="*/ 1204319 h 2289201"/>
                <a:gd name="connsiteX7" fmla="*/ 2976155 w 5269905"/>
                <a:gd name="connsiteY7" fmla="*/ 894353 h 2289201"/>
                <a:gd name="connsiteX8" fmla="*/ 2061756 w 5269905"/>
                <a:gd name="connsiteY8" fmla="*/ 258923 h 2289201"/>
                <a:gd name="connsiteX9" fmla="*/ 2619695 w 5269905"/>
                <a:gd name="connsiteY9" fmla="*/ 26448 h 2289201"/>
                <a:gd name="connsiteX10" fmla="*/ 4146278 w 5269905"/>
                <a:gd name="connsiteY10" fmla="*/ 832360 h 2289201"/>
                <a:gd name="connsiteX11" fmla="*/ 5269905 w 5269905"/>
                <a:gd name="connsiteY11" fmla="*/ 235675 h 2289201"/>
                <a:gd name="connsiteX0" fmla="*/ 23728 w 5269905"/>
                <a:gd name="connsiteY0" fmla="*/ 2303485 h 2303485"/>
                <a:gd name="connsiteX1" fmla="*/ 271701 w 5269905"/>
                <a:gd name="connsiteY1" fmla="*/ 1265098 h 2303485"/>
                <a:gd name="connsiteX2" fmla="*/ 1906773 w 5269905"/>
                <a:gd name="connsiteY2" fmla="*/ 2140752 h 2303485"/>
                <a:gd name="connsiteX3" fmla="*/ 2441464 w 5269905"/>
                <a:gd name="connsiteY3" fmla="*/ 1877281 h 2303485"/>
                <a:gd name="connsiteX4" fmla="*/ 1534813 w 5269905"/>
                <a:gd name="connsiteY4" fmla="*/ 1226353 h 2303485"/>
                <a:gd name="connsiteX5" fmla="*/ 1868027 w 5269905"/>
                <a:gd name="connsiteY5" fmla="*/ 931884 h 2303485"/>
                <a:gd name="connsiteX6" fmla="*/ 2658440 w 5269905"/>
                <a:gd name="connsiteY6" fmla="*/ 1218603 h 2303485"/>
                <a:gd name="connsiteX7" fmla="*/ 2976155 w 5269905"/>
                <a:gd name="connsiteY7" fmla="*/ 908637 h 2303485"/>
                <a:gd name="connsiteX8" fmla="*/ 2061756 w 5269905"/>
                <a:gd name="connsiteY8" fmla="*/ 273207 h 2303485"/>
                <a:gd name="connsiteX9" fmla="*/ 2534454 w 5269905"/>
                <a:gd name="connsiteY9" fmla="*/ 25234 h 2303485"/>
                <a:gd name="connsiteX10" fmla="*/ 4146278 w 5269905"/>
                <a:gd name="connsiteY10" fmla="*/ 846644 h 2303485"/>
                <a:gd name="connsiteX11" fmla="*/ 5269905 w 5269905"/>
                <a:gd name="connsiteY11" fmla="*/ 249959 h 2303485"/>
                <a:gd name="connsiteX0" fmla="*/ 23728 w 5269905"/>
                <a:gd name="connsiteY0" fmla="*/ 2346463 h 2346463"/>
                <a:gd name="connsiteX1" fmla="*/ 271701 w 5269905"/>
                <a:gd name="connsiteY1" fmla="*/ 1308076 h 2346463"/>
                <a:gd name="connsiteX2" fmla="*/ 1906773 w 5269905"/>
                <a:gd name="connsiteY2" fmla="*/ 2183730 h 2346463"/>
                <a:gd name="connsiteX3" fmla="*/ 2441464 w 5269905"/>
                <a:gd name="connsiteY3" fmla="*/ 1920259 h 2346463"/>
                <a:gd name="connsiteX4" fmla="*/ 1534813 w 5269905"/>
                <a:gd name="connsiteY4" fmla="*/ 1269331 h 2346463"/>
                <a:gd name="connsiteX5" fmla="*/ 1868027 w 5269905"/>
                <a:gd name="connsiteY5" fmla="*/ 974862 h 2346463"/>
                <a:gd name="connsiteX6" fmla="*/ 2658440 w 5269905"/>
                <a:gd name="connsiteY6" fmla="*/ 1261581 h 2346463"/>
                <a:gd name="connsiteX7" fmla="*/ 2976155 w 5269905"/>
                <a:gd name="connsiteY7" fmla="*/ 951615 h 2346463"/>
                <a:gd name="connsiteX8" fmla="*/ 2061756 w 5269905"/>
                <a:gd name="connsiteY8" fmla="*/ 316185 h 2346463"/>
                <a:gd name="connsiteX9" fmla="*/ 2534454 w 5269905"/>
                <a:gd name="connsiteY9" fmla="*/ 68212 h 2346463"/>
                <a:gd name="connsiteX10" fmla="*/ 4146278 w 5269905"/>
                <a:gd name="connsiteY10" fmla="*/ 889622 h 2346463"/>
                <a:gd name="connsiteX11" fmla="*/ 5269905 w 5269905"/>
                <a:gd name="connsiteY11" fmla="*/ 292937 h 2346463"/>
                <a:gd name="connsiteX0" fmla="*/ 23728 w 5269905"/>
                <a:gd name="connsiteY0" fmla="*/ 2306072 h 2306072"/>
                <a:gd name="connsiteX1" fmla="*/ 271701 w 5269905"/>
                <a:gd name="connsiteY1" fmla="*/ 1267685 h 2306072"/>
                <a:gd name="connsiteX2" fmla="*/ 1906773 w 5269905"/>
                <a:gd name="connsiteY2" fmla="*/ 2143339 h 2306072"/>
                <a:gd name="connsiteX3" fmla="*/ 2441464 w 5269905"/>
                <a:gd name="connsiteY3" fmla="*/ 1879868 h 2306072"/>
                <a:gd name="connsiteX4" fmla="*/ 1534813 w 5269905"/>
                <a:gd name="connsiteY4" fmla="*/ 1228940 h 2306072"/>
                <a:gd name="connsiteX5" fmla="*/ 1868027 w 5269905"/>
                <a:gd name="connsiteY5" fmla="*/ 934471 h 2306072"/>
                <a:gd name="connsiteX6" fmla="*/ 2658440 w 5269905"/>
                <a:gd name="connsiteY6" fmla="*/ 1221190 h 2306072"/>
                <a:gd name="connsiteX7" fmla="*/ 2976155 w 5269905"/>
                <a:gd name="connsiteY7" fmla="*/ 911224 h 2306072"/>
                <a:gd name="connsiteX8" fmla="*/ 2061756 w 5269905"/>
                <a:gd name="connsiteY8" fmla="*/ 275794 h 2306072"/>
                <a:gd name="connsiteX9" fmla="*/ 2673939 w 5269905"/>
                <a:gd name="connsiteY9" fmla="*/ 74316 h 2306072"/>
                <a:gd name="connsiteX10" fmla="*/ 4146278 w 5269905"/>
                <a:gd name="connsiteY10" fmla="*/ 849231 h 2306072"/>
                <a:gd name="connsiteX11" fmla="*/ 5269905 w 5269905"/>
                <a:gd name="connsiteY11" fmla="*/ 252546 h 2306072"/>
                <a:gd name="connsiteX0" fmla="*/ 23728 w 5269905"/>
                <a:gd name="connsiteY0" fmla="*/ 2306072 h 2306072"/>
                <a:gd name="connsiteX1" fmla="*/ 271701 w 5269905"/>
                <a:gd name="connsiteY1" fmla="*/ 1267685 h 2306072"/>
                <a:gd name="connsiteX2" fmla="*/ 1906773 w 5269905"/>
                <a:gd name="connsiteY2" fmla="*/ 2143339 h 2306072"/>
                <a:gd name="connsiteX3" fmla="*/ 2441464 w 5269905"/>
                <a:gd name="connsiteY3" fmla="*/ 1879868 h 2306072"/>
                <a:gd name="connsiteX4" fmla="*/ 1534813 w 5269905"/>
                <a:gd name="connsiteY4" fmla="*/ 1228940 h 2306072"/>
                <a:gd name="connsiteX5" fmla="*/ 1868027 w 5269905"/>
                <a:gd name="connsiteY5" fmla="*/ 934471 h 2306072"/>
                <a:gd name="connsiteX6" fmla="*/ 2658440 w 5269905"/>
                <a:gd name="connsiteY6" fmla="*/ 1221190 h 2306072"/>
                <a:gd name="connsiteX7" fmla="*/ 2976155 w 5269905"/>
                <a:gd name="connsiteY7" fmla="*/ 911224 h 2306072"/>
                <a:gd name="connsiteX8" fmla="*/ 2061756 w 5269905"/>
                <a:gd name="connsiteY8" fmla="*/ 275794 h 2306072"/>
                <a:gd name="connsiteX9" fmla="*/ 2673939 w 5269905"/>
                <a:gd name="connsiteY9" fmla="*/ 74316 h 2306072"/>
                <a:gd name="connsiteX10" fmla="*/ 4146278 w 5269905"/>
                <a:gd name="connsiteY10" fmla="*/ 849231 h 2306072"/>
                <a:gd name="connsiteX11" fmla="*/ 5269905 w 5269905"/>
                <a:gd name="connsiteY11" fmla="*/ 252546 h 2306072"/>
                <a:gd name="connsiteX0" fmla="*/ 23728 w 5269905"/>
                <a:gd name="connsiteY0" fmla="*/ 2306072 h 2306072"/>
                <a:gd name="connsiteX1" fmla="*/ 271701 w 5269905"/>
                <a:gd name="connsiteY1" fmla="*/ 1267685 h 2306072"/>
                <a:gd name="connsiteX2" fmla="*/ 1906773 w 5269905"/>
                <a:gd name="connsiteY2" fmla="*/ 2143339 h 2306072"/>
                <a:gd name="connsiteX3" fmla="*/ 2441464 w 5269905"/>
                <a:gd name="connsiteY3" fmla="*/ 1879868 h 2306072"/>
                <a:gd name="connsiteX4" fmla="*/ 1534813 w 5269905"/>
                <a:gd name="connsiteY4" fmla="*/ 1228940 h 2306072"/>
                <a:gd name="connsiteX5" fmla="*/ 1868027 w 5269905"/>
                <a:gd name="connsiteY5" fmla="*/ 934471 h 2306072"/>
                <a:gd name="connsiteX6" fmla="*/ 2658440 w 5269905"/>
                <a:gd name="connsiteY6" fmla="*/ 1221190 h 2306072"/>
                <a:gd name="connsiteX7" fmla="*/ 2976155 w 5269905"/>
                <a:gd name="connsiteY7" fmla="*/ 911224 h 2306072"/>
                <a:gd name="connsiteX8" fmla="*/ 2061756 w 5269905"/>
                <a:gd name="connsiteY8" fmla="*/ 275794 h 2306072"/>
                <a:gd name="connsiteX9" fmla="*/ 2673939 w 5269905"/>
                <a:gd name="connsiteY9" fmla="*/ 74316 h 2306072"/>
                <a:gd name="connsiteX10" fmla="*/ 4146278 w 5269905"/>
                <a:gd name="connsiteY10" fmla="*/ 849231 h 2306072"/>
                <a:gd name="connsiteX11" fmla="*/ 5269905 w 5269905"/>
                <a:gd name="connsiteY11" fmla="*/ 252546 h 2306072"/>
                <a:gd name="connsiteX0" fmla="*/ 3798 w 5629683"/>
                <a:gd name="connsiteY0" fmla="*/ 2499801 h 2499801"/>
                <a:gd name="connsiteX1" fmla="*/ 631479 w 5629683"/>
                <a:gd name="connsiteY1" fmla="*/ 1267685 h 2499801"/>
                <a:gd name="connsiteX2" fmla="*/ 2266551 w 5629683"/>
                <a:gd name="connsiteY2" fmla="*/ 2143339 h 2499801"/>
                <a:gd name="connsiteX3" fmla="*/ 2801242 w 5629683"/>
                <a:gd name="connsiteY3" fmla="*/ 1879868 h 2499801"/>
                <a:gd name="connsiteX4" fmla="*/ 1894591 w 5629683"/>
                <a:gd name="connsiteY4" fmla="*/ 1228940 h 2499801"/>
                <a:gd name="connsiteX5" fmla="*/ 2227805 w 5629683"/>
                <a:gd name="connsiteY5" fmla="*/ 934471 h 2499801"/>
                <a:gd name="connsiteX6" fmla="*/ 3018218 w 5629683"/>
                <a:gd name="connsiteY6" fmla="*/ 1221190 h 2499801"/>
                <a:gd name="connsiteX7" fmla="*/ 3335933 w 5629683"/>
                <a:gd name="connsiteY7" fmla="*/ 911224 h 2499801"/>
                <a:gd name="connsiteX8" fmla="*/ 2421534 w 5629683"/>
                <a:gd name="connsiteY8" fmla="*/ 275794 h 2499801"/>
                <a:gd name="connsiteX9" fmla="*/ 3033717 w 5629683"/>
                <a:gd name="connsiteY9" fmla="*/ 74316 h 2499801"/>
                <a:gd name="connsiteX10" fmla="*/ 4506056 w 5629683"/>
                <a:gd name="connsiteY10" fmla="*/ 849231 h 2499801"/>
                <a:gd name="connsiteX11" fmla="*/ 5629683 w 5629683"/>
                <a:gd name="connsiteY11" fmla="*/ 252546 h 2499801"/>
                <a:gd name="connsiteX0" fmla="*/ 4116 w 5599005"/>
                <a:gd name="connsiteY0" fmla="*/ 2678031 h 2678031"/>
                <a:gd name="connsiteX1" fmla="*/ 600801 w 5599005"/>
                <a:gd name="connsiteY1" fmla="*/ 1267685 h 2678031"/>
                <a:gd name="connsiteX2" fmla="*/ 2235873 w 5599005"/>
                <a:gd name="connsiteY2" fmla="*/ 2143339 h 2678031"/>
                <a:gd name="connsiteX3" fmla="*/ 2770564 w 5599005"/>
                <a:gd name="connsiteY3" fmla="*/ 1879868 h 2678031"/>
                <a:gd name="connsiteX4" fmla="*/ 1863913 w 5599005"/>
                <a:gd name="connsiteY4" fmla="*/ 1228940 h 2678031"/>
                <a:gd name="connsiteX5" fmla="*/ 2197127 w 5599005"/>
                <a:gd name="connsiteY5" fmla="*/ 934471 h 2678031"/>
                <a:gd name="connsiteX6" fmla="*/ 2987540 w 5599005"/>
                <a:gd name="connsiteY6" fmla="*/ 1221190 h 2678031"/>
                <a:gd name="connsiteX7" fmla="*/ 3305255 w 5599005"/>
                <a:gd name="connsiteY7" fmla="*/ 911224 h 2678031"/>
                <a:gd name="connsiteX8" fmla="*/ 2390856 w 5599005"/>
                <a:gd name="connsiteY8" fmla="*/ 275794 h 2678031"/>
                <a:gd name="connsiteX9" fmla="*/ 3003039 w 5599005"/>
                <a:gd name="connsiteY9" fmla="*/ 74316 h 2678031"/>
                <a:gd name="connsiteX10" fmla="*/ 4475378 w 5599005"/>
                <a:gd name="connsiteY10" fmla="*/ 849231 h 2678031"/>
                <a:gd name="connsiteX11" fmla="*/ 5599005 w 5599005"/>
                <a:gd name="connsiteY11" fmla="*/ 252546 h 2678031"/>
                <a:gd name="connsiteX0" fmla="*/ 3590 w 5652723"/>
                <a:gd name="connsiteY0" fmla="*/ 3003496 h 3003496"/>
                <a:gd name="connsiteX1" fmla="*/ 654519 w 5652723"/>
                <a:gd name="connsiteY1" fmla="*/ 1267685 h 3003496"/>
                <a:gd name="connsiteX2" fmla="*/ 2289591 w 5652723"/>
                <a:gd name="connsiteY2" fmla="*/ 2143339 h 3003496"/>
                <a:gd name="connsiteX3" fmla="*/ 2824282 w 5652723"/>
                <a:gd name="connsiteY3" fmla="*/ 1879868 h 3003496"/>
                <a:gd name="connsiteX4" fmla="*/ 1917631 w 5652723"/>
                <a:gd name="connsiteY4" fmla="*/ 1228940 h 3003496"/>
                <a:gd name="connsiteX5" fmla="*/ 2250845 w 5652723"/>
                <a:gd name="connsiteY5" fmla="*/ 934471 h 3003496"/>
                <a:gd name="connsiteX6" fmla="*/ 3041258 w 5652723"/>
                <a:gd name="connsiteY6" fmla="*/ 1221190 h 3003496"/>
                <a:gd name="connsiteX7" fmla="*/ 3358973 w 5652723"/>
                <a:gd name="connsiteY7" fmla="*/ 911224 h 3003496"/>
                <a:gd name="connsiteX8" fmla="*/ 2444574 w 5652723"/>
                <a:gd name="connsiteY8" fmla="*/ 275794 h 3003496"/>
                <a:gd name="connsiteX9" fmla="*/ 3056757 w 5652723"/>
                <a:gd name="connsiteY9" fmla="*/ 74316 h 3003496"/>
                <a:gd name="connsiteX10" fmla="*/ 4529096 w 5652723"/>
                <a:gd name="connsiteY10" fmla="*/ 849231 h 3003496"/>
                <a:gd name="connsiteX11" fmla="*/ 5652723 w 5652723"/>
                <a:gd name="connsiteY11" fmla="*/ 252546 h 3003496"/>
                <a:gd name="connsiteX0" fmla="*/ 3525 w 5660407"/>
                <a:gd name="connsiteY0" fmla="*/ 2840763 h 2840763"/>
                <a:gd name="connsiteX1" fmla="*/ 662203 w 5660407"/>
                <a:gd name="connsiteY1" fmla="*/ 1267685 h 2840763"/>
                <a:gd name="connsiteX2" fmla="*/ 2297275 w 5660407"/>
                <a:gd name="connsiteY2" fmla="*/ 2143339 h 2840763"/>
                <a:gd name="connsiteX3" fmla="*/ 2831966 w 5660407"/>
                <a:gd name="connsiteY3" fmla="*/ 1879868 h 2840763"/>
                <a:gd name="connsiteX4" fmla="*/ 1925315 w 5660407"/>
                <a:gd name="connsiteY4" fmla="*/ 1228940 h 2840763"/>
                <a:gd name="connsiteX5" fmla="*/ 2258529 w 5660407"/>
                <a:gd name="connsiteY5" fmla="*/ 934471 h 2840763"/>
                <a:gd name="connsiteX6" fmla="*/ 3048942 w 5660407"/>
                <a:gd name="connsiteY6" fmla="*/ 1221190 h 2840763"/>
                <a:gd name="connsiteX7" fmla="*/ 3366657 w 5660407"/>
                <a:gd name="connsiteY7" fmla="*/ 911224 h 2840763"/>
                <a:gd name="connsiteX8" fmla="*/ 2452258 w 5660407"/>
                <a:gd name="connsiteY8" fmla="*/ 275794 h 2840763"/>
                <a:gd name="connsiteX9" fmla="*/ 3064441 w 5660407"/>
                <a:gd name="connsiteY9" fmla="*/ 74316 h 2840763"/>
                <a:gd name="connsiteX10" fmla="*/ 4536780 w 5660407"/>
                <a:gd name="connsiteY10" fmla="*/ 849231 h 2840763"/>
                <a:gd name="connsiteX11" fmla="*/ 5660407 w 5660407"/>
                <a:gd name="connsiteY11" fmla="*/ 252546 h 2840763"/>
                <a:gd name="connsiteX0" fmla="*/ 4962 w 5661844"/>
                <a:gd name="connsiteY0" fmla="*/ 2840763 h 2840763"/>
                <a:gd name="connsiteX1" fmla="*/ 663640 w 5661844"/>
                <a:gd name="connsiteY1" fmla="*/ 1267685 h 2840763"/>
                <a:gd name="connsiteX2" fmla="*/ 2298712 w 5661844"/>
                <a:gd name="connsiteY2" fmla="*/ 2143339 h 2840763"/>
                <a:gd name="connsiteX3" fmla="*/ 2833403 w 5661844"/>
                <a:gd name="connsiteY3" fmla="*/ 1879868 h 2840763"/>
                <a:gd name="connsiteX4" fmla="*/ 1926752 w 5661844"/>
                <a:gd name="connsiteY4" fmla="*/ 1228940 h 2840763"/>
                <a:gd name="connsiteX5" fmla="*/ 2259966 w 5661844"/>
                <a:gd name="connsiteY5" fmla="*/ 934471 h 2840763"/>
                <a:gd name="connsiteX6" fmla="*/ 3050379 w 5661844"/>
                <a:gd name="connsiteY6" fmla="*/ 1221190 h 2840763"/>
                <a:gd name="connsiteX7" fmla="*/ 3368094 w 5661844"/>
                <a:gd name="connsiteY7" fmla="*/ 911224 h 2840763"/>
                <a:gd name="connsiteX8" fmla="*/ 2453695 w 5661844"/>
                <a:gd name="connsiteY8" fmla="*/ 275794 h 2840763"/>
                <a:gd name="connsiteX9" fmla="*/ 3065878 w 5661844"/>
                <a:gd name="connsiteY9" fmla="*/ 74316 h 2840763"/>
                <a:gd name="connsiteX10" fmla="*/ 4538217 w 5661844"/>
                <a:gd name="connsiteY10" fmla="*/ 849231 h 2840763"/>
                <a:gd name="connsiteX11" fmla="*/ 5661844 w 5661844"/>
                <a:gd name="connsiteY11" fmla="*/ 252546 h 2840763"/>
                <a:gd name="connsiteX0" fmla="*/ 3418 w 5660300"/>
                <a:gd name="connsiteY0" fmla="*/ 2840763 h 2840763"/>
                <a:gd name="connsiteX1" fmla="*/ 662096 w 5660300"/>
                <a:gd name="connsiteY1" fmla="*/ 1267685 h 2840763"/>
                <a:gd name="connsiteX2" fmla="*/ 2227426 w 5660300"/>
                <a:gd name="connsiteY2" fmla="*/ 2089095 h 2840763"/>
                <a:gd name="connsiteX3" fmla="*/ 2831859 w 5660300"/>
                <a:gd name="connsiteY3" fmla="*/ 1879868 h 2840763"/>
                <a:gd name="connsiteX4" fmla="*/ 1925208 w 5660300"/>
                <a:gd name="connsiteY4" fmla="*/ 1228940 h 2840763"/>
                <a:gd name="connsiteX5" fmla="*/ 2258422 w 5660300"/>
                <a:gd name="connsiteY5" fmla="*/ 934471 h 2840763"/>
                <a:gd name="connsiteX6" fmla="*/ 3048835 w 5660300"/>
                <a:gd name="connsiteY6" fmla="*/ 1221190 h 2840763"/>
                <a:gd name="connsiteX7" fmla="*/ 3366550 w 5660300"/>
                <a:gd name="connsiteY7" fmla="*/ 911224 h 2840763"/>
                <a:gd name="connsiteX8" fmla="*/ 2452151 w 5660300"/>
                <a:gd name="connsiteY8" fmla="*/ 275794 h 2840763"/>
                <a:gd name="connsiteX9" fmla="*/ 3064334 w 5660300"/>
                <a:gd name="connsiteY9" fmla="*/ 74316 h 2840763"/>
                <a:gd name="connsiteX10" fmla="*/ 4536673 w 5660300"/>
                <a:gd name="connsiteY10" fmla="*/ 849231 h 2840763"/>
                <a:gd name="connsiteX11" fmla="*/ 5660300 w 5660300"/>
                <a:gd name="connsiteY11" fmla="*/ 252546 h 2840763"/>
                <a:gd name="connsiteX0" fmla="*/ 3418 w 5660300"/>
                <a:gd name="connsiteY0" fmla="*/ 2840763 h 2840763"/>
                <a:gd name="connsiteX1" fmla="*/ 662096 w 5660300"/>
                <a:gd name="connsiteY1" fmla="*/ 1267685 h 2840763"/>
                <a:gd name="connsiteX2" fmla="*/ 2227426 w 5660300"/>
                <a:gd name="connsiteY2" fmla="*/ 2089095 h 2840763"/>
                <a:gd name="connsiteX3" fmla="*/ 2808612 w 5660300"/>
                <a:gd name="connsiteY3" fmla="*/ 1864370 h 2840763"/>
                <a:gd name="connsiteX4" fmla="*/ 1925208 w 5660300"/>
                <a:gd name="connsiteY4" fmla="*/ 1228940 h 2840763"/>
                <a:gd name="connsiteX5" fmla="*/ 2258422 w 5660300"/>
                <a:gd name="connsiteY5" fmla="*/ 934471 h 2840763"/>
                <a:gd name="connsiteX6" fmla="*/ 3048835 w 5660300"/>
                <a:gd name="connsiteY6" fmla="*/ 1221190 h 2840763"/>
                <a:gd name="connsiteX7" fmla="*/ 3366550 w 5660300"/>
                <a:gd name="connsiteY7" fmla="*/ 911224 h 2840763"/>
                <a:gd name="connsiteX8" fmla="*/ 2452151 w 5660300"/>
                <a:gd name="connsiteY8" fmla="*/ 275794 h 2840763"/>
                <a:gd name="connsiteX9" fmla="*/ 3064334 w 5660300"/>
                <a:gd name="connsiteY9" fmla="*/ 74316 h 2840763"/>
                <a:gd name="connsiteX10" fmla="*/ 4536673 w 5660300"/>
                <a:gd name="connsiteY10" fmla="*/ 849231 h 2840763"/>
                <a:gd name="connsiteX11" fmla="*/ 5660300 w 5660300"/>
                <a:gd name="connsiteY11" fmla="*/ 252546 h 2840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60300" h="2840763">
                  <a:moveTo>
                    <a:pt x="3418" y="2840763"/>
                  </a:moveTo>
                  <a:cubicBezTo>
                    <a:pt x="-37265" y="1792689"/>
                    <a:pt x="291428" y="1392963"/>
                    <a:pt x="662096" y="1267685"/>
                  </a:cubicBezTo>
                  <a:cubicBezTo>
                    <a:pt x="1032764" y="1142407"/>
                    <a:pt x="1869673" y="1989647"/>
                    <a:pt x="2227426" y="2089095"/>
                  </a:cubicBezTo>
                  <a:cubicBezTo>
                    <a:pt x="2585179" y="2188543"/>
                    <a:pt x="2858982" y="2007729"/>
                    <a:pt x="2808612" y="1864370"/>
                  </a:cubicBezTo>
                  <a:cubicBezTo>
                    <a:pt x="2758242" y="1721011"/>
                    <a:pt x="2016906" y="1383923"/>
                    <a:pt x="1925208" y="1228940"/>
                  </a:cubicBezTo>
                  <a:cubicBezTo>
                    <a:pt x="1833510" y="1073957"/>
                    <a:pt x="2071151" y="935763"/>
                    <a:pt x="2258422" y="934471"/>
                  </a:cubicBezTo>
                  <a:cubicBezTo>
                    <a:pt x="2445693" y="933179"/>
                    <a:pt x="2864147" y="1225065"/>
                    <a:pt x="3048835" y="1221190"/>
                  </a:cubicBezTo>
                  <a:cubicBezTo>
                    <a:pt x="3233523" y="1217315"/>
                    <a:pt x="3465997" y="1068790"/>
                    <a:pt x="3366550" y="911224"/>
                  </a:cubicBezTo>
                  <a:cubicBezTo>
                    <a:pt x="3267103" y="753658"/>
                    <a:pt x="2502520" y="415279"/>
                    <a:pt x="2452151" y="275794"/>
                  </a:cubicBezTo>
                  <a:cubicBezTo>
                    <a:pt x="2401782" y="136309"/>
                    <a:pt x="2716914" y="-129745"/>
                    <a:pt x="3064334" y="74316"/>
                  </a:cubicBezTo>
                  <a:cubicBezTo>
                    <a:pt x="3411754" y="278377"/>
                    <a:pt x="4173754" y="804027"/>
                    <a:pt x="4536673" y="849231"/>
                  </a:cubicBezTo>
                  <a:cubicBezTo>
                    <a:pt x="4899592" y="894435"/>
                    <a:pt x="5447198" y="362326"/>
                    <a:pt x="5660300" y="252546"/>
                  </a:cubicBezTo>
                </a:path>
              </a:pathLst>
            </a:custGeom>
            <a:noFill/>
            <a:ln w="254000">
              <a:solidFill>
                <a:srgbClr val="36475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  <p:sp>
          <p:nvSpPr>
            <p:cNvPr id="8" name="Freeform 4">
              <a:extLst>
                <a:ext uri="{FF2B5EF4-FFF2-40B4-BE49-F238E27FC236}">
                  <a16:creationId xmlns:a16="http://schemas.microsoft.com/office/drawing/2014/main" id="{460CCC06-AD19-6F6F-FA54-0C180CC74CD0}"/>
                </a:ext>
              </a:extLst>
            </p:cNvPr>
            <p:cNvSpPr/>
            <p:nvPr/>
          </p:nvSpPr>
          <p:spPr>
            <a:xfrm>
              <a:off x="0" y="2372219"/>
              <a:ext cx="9382456" cy="4708821"/>
            </a:xfrm>
            <a:custGeom>
              <a:avLst/>
              <a:gdLst>
                <a:gd name="connsiteX0" fmla="*/ 20298 w 5266475"/>
                <a:gd name="connsiteY0" fmla="*/ 2279224 h 2279224"/>
                <a:gd name="connsiteX1" fmla="*/ 268271 w 5266475"/>
                <a:gd name="connsiteY1" fmla="*/ 1240837 h 2279224"/>
                <a:gd name="connsiteX2" fmla="*/ 1903343 w 5266475"/>
                <a:gd name="connsiteY2" fmla="*/ 2116491 h 2279224"/>
                <a:gd name="connsiteX3" fmla="*/ 2438034 w 5266475"/>
                <a:gd name="connsiteY3" fmla="*/ 1853020 h 2279224"/>
                <a:gd name="connsiteX4" fmla="*/ 1492637 w 5266475"/>
                <a:gd name="connsiteY4" fmla="*/ 1209841 h 2279224"/>
                <a:gd name="connsiteX5" fmla="*/ 1973085 w 5266475"/>
                <a:gd name="connsiteY5" fmla="*/ 884376 h 2279224"/>
                <a:gd name="connsiteX6" fmla="*/ 2554271 w 5266475"/>
                <a:gd name="connsiteY6" fmla="*/ 1194342 h 2279224"/>
                <a:gd name="connsiteX7" fmla="*/ 3057966 w 5266475"/>
                <a:gd name="connsiteY7" fmla="*/ 884376 h 2279224"/>
                <a:gd name="connsiteX8" fmla="*/ 2073824 w 5266475"/>
                <a:gd name="connsiteY8" fmla="*/ 326437 h 2279224"/>
                <a:gd name="connsiteX9" fmla="*/ 2616265 w 5266475"/>
                <a:gd name="connsiteY9" fmla="*/ 16471 h 2279224"/>
                <a:gd name="connsiteX10" fmla="*/ 4104102 w 5266475"/>
                <a:gd name="connsiteY10" fmla="*/ 822383 h 2279224"/>
                <a:gd name="connsiteX11" fmla="*/ 5266475 w 5266475"/>
                <a:gd name="connsiteY11" fmla="*/ 225698 h 2279224"/>
                <a:gd name="connsiteX0" fmla="*/ 23728 w 5269905"/>
                <a:gd name="connsiteY0" fmla="*/ 2279224 h 2279224"/>
                <a:gd name="connsiteX1" fmla="*/ 271701 w 5269905"/>
                <a:gd name="connsiteY1" fmla="*/ 1240837 h 2279224"/>
                <a:gd name="connsiteX2" fmla="*/ 1906773 w 5269905"/>
                <a:gd name="connsiteY2" fmla="*/ 2116491 h 2279224"/>
                <a:gd name="connsiteX3" fmla="*/ 2441464 w 5269905"/>
                <a:gd name="connsiteY3" fmla="*/ 1853020 h 2279224"/>
                <a:gd name="connsiteX4" fmla="*/ 1496067 w 5269905"/>
                <a:gd name="connsiteY4" fmla="*/ 1209841 h 2279224"/>
                <a:gd name="connsiteX5" fmla="*/ 1976515 w 5269905"/>
                <a:gd name="connsiteY5" fmla="*/ 884376 h 2279224"/>
                <a:gd name="connsiteX6" fmla="*/ 2557701 w 5269905"/>
                <a:gd name="connsiteY6" fmla="*/ 1194342 h 2279224"/>
                <a:gd name="connsiteX7" fmla="*/ 3061396 w 5269905"/>
                <a:gd name="connsiteY7" fmla="*/ 884376 h 2279224"/>
                <a:gd name="connsiteX8" fmla="*/ 2077254 w 5269905"/>
                <a:gd name="connsiteY8" fmla="*/ 326437 h 2279224"/>
                <a:gd name="connsiteX9" fmla="*/ 2619695 w 5269905"/>
                <a:gd name="connsiteY9" fmla="*/ 16471 h 2279224"/>
                <a:gd name="connsiteX10" fmla="*/ 4107532 w 5269905"/>
                <a:gd name="connsiteY10" fmla="*/ 822383 h 2279224"/>
                <a:gd name="connsiteX11" fmla="*/ 5269905 w 5269905"/>
                <a:gd name="connsiteY11" fmla="*/ 225698 h 2279224"/>
                <a:gd name="connsiteX0" fmla="*/ 23728 w 5269905"/>
                <a:gd name="connsiteY0" fmla="*/ 2279224 h 2279224"/>
                <a:gd name="connsiteX1" fmla="*/ 271701 w 5269905"/>
                <a:gd name="connsiteY1" fmla="*/ 1240837 h 2279224"/>
                <a:gd name="connsiteX2" fmla="*/ 1906773 w 5269905"/>
                <a:gd name="connsiteY2" fmla="*/ 2116491 h 2279224"/>
                <a:gd name="connsiteX3" fmla="*/ 2441464 w 5269905"/>
                <a:gd name="connsiteY3" fmla="*/ 1853020 h 2279224"/>
                <a:gd name="connsiteX4" fmla="*/ 1496067 w 5269905"/>
                <a:gd name="connsiteY4" fmla="*/ 1209841 h 2279224"/>
                <a:gd name="connsiteX5" fmla="*/ 1868027 w 5269905"/>
                <a:gd name="connsiteY5" fmla="*/ 907623 h 2279224"/>
                <a:gd name="connsiteX6" fmla="*/ 2557701 w 5269905"/>
                <a:gd name="connsiteY6" fmla="*/ 1194342 h 2279224"/>
                <a:gd name="connsiteX7" fmla="*/ 3061396 w 5269905"/>
                <a:gd name="connsiteY7" fmla="*/ 884376 h 2279224"/>
                <a:gd name="connsiteX8" fmla="*/ 2077254 w 5269905"/>
                <a:gd name="connsiteY8" fmla="*/ 326437 h 2279224"/>
                <a:gd name="connsiteX9" fmla="*/ 2619695 w 5269905"/>
                <a:gd name="connsiteY9" fmla="*/ 16471 h 2279224"/>
                <a:gd name="connsiteX10" fmla="*/ 4107532 w 5269905"/>
                <a:gd name="connsiteY10" fmla="*/ 822383 h 2279224"/>
                <a:gd name="connsiteX11" fmla="*/ 5269905 w 5269905"/>
                <a:gd name="connsiteY11" fmla="*/ 225698 h 2279224"/>
                <a:gd name="connsiteX0" fmla="*/ 23728 w 5269905"/>
                <a:gd name="connsiteY0" fmla="*/ 2279224 h 2279224"/>
                <a:gd name="connsiteX1" fmla="*/ 271701 w 5269905"/>
                <a:gd name="connsiteY1" fmla="*/ 1240837 h 2279224"/>
                <a:gd name="connsiteX2" fmla="*/ 1906773 w 5269905"/>
                <a:gd name="connsiteY2" fmla="*/ 2116491 h 2279224"/>
                <a:gd name="connsiteX3" fmla="*/ 2441464 w 5269905"/>
                <a:gd name="connsiteY3" fmla="*/ 1853020 h 2279224"/>
                <a:gd name="connsiteX4" fmla="*/ 1534813 w 5269905"/>
                <a:gd name="connsiteY4" fmla="*/ 1202092 h 2279224"/>
                <a:gd name="connsiteX5" fmla="*/ 1868027 w 5269905"/>
                <a:gd name="connsiteY5" fmla="*/ 907623 h 2279224"/>
                <a:gd name="connsiteX6" fmla="*/ 2557701 w 5269905"/>
                <a:gd name="connsiteY6" fmla="*/ 1194342 h 2279224"/>
                <a:gd name="connsiteX7" fmla="*/ 3061396 w 5269905"/>
                <a:gd name="connsiteY7" fmla="*/ 884376 h 2279224"/>
                <a:gd name="connsiteX8" fmla="*/ 2077254 w 5269905"/>
                <a:gd name="connsiteY8" fmla="*/ 326437 h 2279224"/>
                <a:gd name="connsiteX9" fmla="*/ 2619695 w 5269905"/>
                <a:gd name="connsiteY9" fmla="*/ 16471 h 2279224"/>
                <a:gd name="connsiteX10" fmla="*/ 4107532 w 5269905"/>
                <a:gd name="connsiteY10" fmla="*/ 822383 h 2279224"/>
                <a:gd name="connsiteX11" fmla="*/ 5269905 w 5269905"/>
                <a:gd name="connsiteY11" fmla="*/ 225698 h 2279224"/>
                <a:gd name="connsiteX0" fmla="*/ 23728 w 5269905"/>
                <a:gd name="connsiteY0" fmla="*/ 2279224 h 2279224"/>
                <a:gd name="connsiteX1" fmla="*/ 271701 w 5269905"/>
                <a:gd name="connsiteY1" fmla="*/ 1240837 h 2279224"/>
                <a:gd name="connsiteX2" fmla="*/ 1906773 w 5269905"/>
                <a:gd name="connsiteY2" fmla="*/ 2116491 h 2279224"/>
                <a:gd name="connsiteX3" fmla="*/ 2441464 w 5269905"/>
                <a:gd name="connsiteY3" fmla="*/ 1853020 h 2279224"/>
                <a:gd name="connsiteX4" fmla="*/ 1534813 w 5269905"/>
                <a:gd name="connsiteY4" fmla="*/ 1202092 h 2279224"/>
                <a:gd name="connsiteX5" fmla="*/ 1868027 w 5269905"/>
                <a:gd name="connsiteY5" fmla="*/ 907623 h 2279224"/>
                <a:gd name="connsiteX6" fmla="*/ 2658440 w 5269905"/>
                <a:gd name="connsiteY6" fmla="*/ 1194342 h 2279224"/>
                <a:gd name="connsiteX7" fmla="*/ 3061396 w 5269905"/>
                <a:gd name="connsiteY7" fmla="*/ 884376 h 2279224"/>
                <a:gd name="connsiteX8" fmla="*/ 2077254 w 5269905"/>
                <a:gd name="connsiteY8" fmla="*/ 326437 h 2279224"/>
                <a:gd name="connsiteX9" fmla="*/ 2619695 w 5269905"/>
                <a:gd name="connsiteY9" fmla="*/ 16471 h 2279224"/>
                <a:gd name="connsiteX10" fmla="*/ 4107532 w 5269905"/>
                <a:gd name="connsiteY10" fmla="*/ 822383 h 2279224"/>
                <a:gd name="connsiteX11" fmla="*/ 5269905 w 5269905"/>
                <a:gd name="connsiteY11" fmla="*/ 225698 h 2279224"/>
                <a:gd name="connsiteX0" fmla="*/ 23728 w 5269905"/>
                <a:gd name="connsiteY0" fmla="*/ 2279545 h 2279545"/>
                <a:gd name="connsiteX1" fmla="*/ 271701 w 5269905"/>
                <a:gd name="connsiteY1" fmla="*/ 1241158 h 2279545"/>
                <a:gd name="connsiteX2" fmla="*/ 1906773 w 5269905"/>
                <a:gd name="connsiteY2" fmla="*/ 2116812 h 2279545"/>
                <a:gd name="connsiteX3" fmla="*/ 2441464 w 5269905"/>
                <a:gd name="connsiteY3" fmla="*/ 1853341 h 2279545"/>
                <a:gd name="connsiteX4" fmla="*/ 1534813 w 5269905"/>
                <a:gd name="connsiteY4" fmla="*/ 1202413 h 2279545"/>
                <a:gd name="connsiteX5" fmla="*/ 1868027 w 5269905"/>
                <a:gd name="connsiteY5" fmla="*/ 907944 h 2279545"/>
                <a:gd name="connsiteX6" fmla="*/ 2658440 w 5269905"/>
                <a:gd name="connsiteY6" fmla="*/ 1194663 h 2279545"/>
                <a:gd name="connsiteX7" fmla="*/ 3022650 w 5269905"/>
                <a:gd name="connsiteY7" fmla="*/ 923443 h 2279545"/>
                <a:gd name="connsiteX8" fmla="*/ 2077254 w 5269905"/>
                <a:gd name="connsiteY8" fmla="*/ 326758 h 2279545"/>
                <a:gd name="connsiteX9" fmla="*/ 2619695 w 5269905"/>
                <a:gd name="connsiteY9" fmla="*/ 16792 h 2279545"/>
                <a:gd name="connsiteX10" fmla="*/ 4107532 w 5269905"/>
                <a:gd name="connsiteY10" fmla="*/ 822704 h 2279545"/>
                <a:gd name="connsiteX11" fmla="*/ 5269905 w 5269905"/>
                <a:gd name="connsiteY11" fmla="*/ 226019 h 2279545"/>
                <a:gd name="connsiteX0" fmla="*/ 23728 w 5269905"/>
                <a:gd name="connsiteY0" fmla="*/ 2289789 h 2289789"/>
                <a:gd name="connsiteX1" fmla="*/ 271701 w 5269905"/>
                <a:gd name="connsiteY1" fmla="*/ 1251402 h 2289789"/>
                <a:gd name="connsiteX2" fmla="*/ 1906773 w 5269905"/>
                <a:gd name="connsiteY2" fmla="*/ 2127056 h 2289789"/>
                <a:gd name="connsiteX3" fmla="*/ 2441464 w 5269905"/>
                <a:gd name="connsiteY3" fmla="*/ 1863585 h 2289789"/>
                <a:gd name="connsiteX4" fmla="*/ 1534813 w 5269905"/>
                <a:gd name="connsiteY4" fmla="*/ 1212657 h 2289789"/>
                <a:gd name="connsiteX5" fmla="*/ 1868027 w 5269905"/>
                <a:gd name="connsiteY5" fmla="*/ 918188 h 2289789"/>
                <a:gd name="connsiteX6" fmla="*/ 2658440 w 5269905"/>
                <a:gd name="connsiteY6" fmla="*/ 1204907 h 2289789"/>
                <a:gd name="connsiteX7" fmla="*/ 3022650 w 5269905"/>
                <a:gd name="connsiteY7" fmla="*/ 933687 h 2289789"/>
                <a:gd name="connsiteX8" fmla="*/ 2061756 w 5269905"/>
                <a:gd name="connsiteY8" fmla="*/ 259511 h 2289789"/>
                <a:gd name="connsiteX9" fmla="*/ 2619695 w 5269905"/>
                <a:gd name="connsiteY9" fmla="*/ 27036 h 2289789"/>
                <a:gd name="connsiteX10" fmla="*/ 4107532 w 5269905"/>
                <a:gd name="connsiteY10" fmla="*/ 832948 h 2289789"/>
                <a:gd name="connsiteX11" fmla="*/ 5269905 w 5269905"/>
                <a:gd name="connsiteY11" fmla="*/ 236263 h 2289789"/>
                <a:gd name="connsiteX0" fmla="*/ 23728 w 5269905"/>
                <a:gd name="connsiteY0" fmla="*/ 2289201 h 2289201"/>
                <a:gd name="connsiteX1" fmla="*/ 271701 w 5269905"/>
                <a:gd name="connsiteY1" fmla="*/ 1250814 h 2289201"/>
                <a:gd name="connsiteX2" fmla="*/ 1906773 w 5269905"/>
                <a:gd name="connsiteY2" fmla="*/ 2126468 h 2289201"/>
                <a:gd name="connsiteX3" fmla="*/ 2441464 w 5269905"/>
                <a:gd name="connsiteY3" fmla="*/ 1862997 h 2289201"/>
                <a:gd name="connsiteX4" fmla="*/ 1534813 w 5269905"/>
                <a:gd name="connsiteY4" fmla="*/ 1212069 h 2289201"/>
                <a:gd name="connsiteX5" fmla="*/ 1868027 w 5269905"/>
                <a:gd name="connsiteY5" fmla="*/ 917600 h 2289201"/>
                <a:gd name="connsiteX6" fmla="*/ 2658440 w 5269905"/>
                <a:gd name="connsiteY6" fmla="*/ 1204319 h 2289201"/>
                <a:gd name="connsiteX7" fmla="*/ 2976155 w 5269905"/>
                <a:gd name="connsiteY7" fmla="*/ 894353 h 2289201"/>
                <a:gd name="connsiteX8" fmla="*/ 2061756 w 5269905"/>
                <a:gd name="connsiteY8" fmla="*/ 258923 h 2289201"/>
                <a:gd name="connsiteX9" fmla="*/ 2619695 w 5269905"/>
                <a:gd name="connsiteY9" fmla="*/ 26448 h 2289201"/>
                <a:gd name="connsiteX10" fmla="*/ 4107532 w 5269905"/>
                <a:gd name="connsiteY10" fmla="*/ 832360 h 2289201"/>
                <a:gd name="connsiteX11" fmla="*/ 5269905 w 5269905"/>
                <a:gd name="connsiteY11" fmla="*/ 235675 h 2289201"/>
                <a:gd name="connsiteX0" fmla="*/ 23728 w 5269905"/>
                <a:gd name="connsiteY0" fmla="*/ 2289201 h 2289201"/>
                <a:gd name="connsiteX1" fmla="*/ 271701 w 5269905"/>
                <a:gd name="connsiteY1" fmla="*/ 1250814 h 2289201"/>
                <a:gd name="connsiteX2" fmla="*/ 1906773 w 5269905"/>
                <a:gd name="connsiteY2" fmla="*/ 2126468 h 2289201"/>
                <a:gd name="connsiteX3" fmla="*/ 2441464 w 5269905"/>
                <a:gd name="connsiteY3" fmla="*/ 1862997 h 2289201"/>
                <a:gd name="connsiteX4" fmla="*/ 1534813 w 5269905"/>
                <a:gd name="connsiteY4" fmla="*/ 1212069 h 2289201"/>
                <a:gd name="connsiteX5" fmla="*/ 1868027 w 5269905"/>
                <a:gd name="connsiteY5" fmla="*/ 917600 h 2289201"/>
                <a:gd name="connsiteX6" fmla="*/ 2658440 w 5269905"/>
                <a:gd name="connsiteY6" fmla="*/ 1204319 h 2289201"/>
                <a:gd name="connsiteX7" fmla="*/ 2976155 w 5269905"/>
                <a:gd name="connsiteY7" fmla="*/ 894353 h 2289201"/>
                <a:gd name="connsiteX8" fmla="*/ 2061756 w 5269905"/>
                <a:gd name="connsiteY8" fmla="*/ 258923 h 2289201"/>
                <a:gd name="connsiteX9" fmla="*/ 2619695 w 5269905"/>
                <a:gd name="connsiteY9" fmla="*/ 26448 h 2289201"/>
                <a:gd name="connsiteX10" fmla="*/ 4146278 w 5269905"/>
                <a:gd name="connsiteY10" fmla="*/ 832360 h 2289201"/>
                <a:gd name="connsiteX11" fmla="*/ 5269905 w 5269905"/>
                <a:gd name="connsiteY11" fmla="*/ 235675 h 2289201"/>
                <a:gd name="connsiteX0" fmla="*/ 23728 w 5269905"/>
                <a:gd name="connsiteY0" fmla="*/ 2303485 h 2303485"/>
                <a:gd name="connsiteX1" fmla="*/ 271701 w 5269905"/>
                <a:gd name="connsiteY1" fmla="*/ 1265098 h 2303485"/>
                <a:gd name="connsiteX2" fmla="*/ 1906773 w 5269905"/>
                <a:gd name="connsiteY2" fmla="*/ 2140752 h 2303485"/>
                <a:gd name="connsiteX3" fmla="*/ 2441464 w 5269905"/>
                <a:gd name="connsiteY3" fmla="*/ 1877281 h 2303485"/>
                <a:gd name="connsiteX4" fmla="*/ 1534813 w 5269905"/>
                <a:gd name="connsiteY4" fmla="*/ 1226353 h 2303485"/>
                <a:gd name="connsiteX5" fmla="*/ 1868027 w 5269905"/>
                <a:gd name="connsiteY5" fmla="*/ 931884 h 2303485"/>
                <a:gd name="connsiteX6" fmla="*/ 2658440 w 5269905"/>
                <a:gd name="connsiteY6" fmla="*/ 1218603 h 2303485"/>
                <a:gd name="connsiteX7" fmla="*/ 2976155 w 5269905"/>
                <a:gd name="connsiteY7" fmla="*/ 908637 h 2303485"/>
                <a:gd name="connsiteX8" fmla="*/ 2061756 w 5269905"/>
                <a:gd name="connsiteY8" fmla="*/ 273207 h 2303485"/>
                <a:gd name="connsiteX9" fmla="*/ 2534454 w 5269905"/>
                <a:gd name="connsiteY9" fmla="*/ 25234 h 2303485"/>
                <a:gd name="connsiteX10" fmla="*/ 4146278 w 5269905"/>
                <a:gd name="connsiteY10" fmla="*/ 846644 h 2303485"/>
                <a:gd name="connsiteX11" fmla="*/ 5269905 w 5269905"/>
                <a:gd name="connsiteY11" fmla="*/ 249959 h 2303485"/>
                <a:gd name="connsiteX0" fmla="*/ 23728 w 5269905"/>
                <a:gd name="connsiteY0" fmla="*/ 2346463 h 2346463"/>
                <a:gd name="connsiteX1" fmla="*/ 271701 w 5269905"/>
                <a:gd name="connsiteY1" fmla="*/ 1308076 h 2346463"/>
                <a:gd name="connsiteX2" fmla="*/ 1906773 w 5269905"/>
                <a:gd name="connsiteY2" fmla="*/ 2183730 h 2346463"/>
                <a:gd name="connsiteX3" fmla="*/ 2441464 w 5269905"/>
                <a:gd name="connsiteY3" fmla="*/ 1920259 h 2346463"/>
                <a:gd name="connsiteX4" fmla="*/ 1534813 w 5269905"/>
                <a:gd name="connsiteY4" fmla="*/ 1269331 h 2346463"/>
                <a:gd name="connsiteX5" fmla="*/ 1868027 w 5269905"/>
                <a:gd name="connsiteY5" fmla="*/ 974862 h 2346463"/>
                <a:gd name="connsiteX6" fmla="*/ 2658440 w 5269905"/>
                <a:gd name="connsiteY6" fmla="*/ 1261581 h 2346463"/>
                <a:gd name="connsiteX7" fmla="*/ 2976155 w 5269905"/>
                <a:gd name="connsiteY7" fmla="*/ 951615 h 2346463"/>
                <a:gd name="connsiteX8" fmla="*/ 2061756 w 5269905"/>
                <a:gd name="connsiteY8" fmla="*/ 316185 h 2346463"/>
                <a:gd name="connsiteX9" fmla="*/ 2534454 w 5269905"/>
                <a:gd name="connsiteY9" fmla="*/ 68212 h 2346463"/>
                <a:gd name="connsiteX10" fmla="*/ 4146278 w 5269905"/>
                <a:gd name="connsiteY10" fmla="*/ 889622 h 2346463"/>
                <a:gd name="connsiteX11" fmla="*/ 5269905 w 5269905"/>
                <a:gd name="connsiteY11" fmla="*/ 292937 h 2346463"/>
                <a:gd name="connsiteX0" fmla="*/ 23728 w 5269905"/>
                <a:gd name="connsiteY0" fmla="*/ 2306072 h 2306072"/>
                <a:gd name="connsiteX1" fmla="*/ 271701 w 5269905"/>
                <a:gd name="connsiteY1" fmla="*/ 1267685 h 2306072"/>
                <a:gd name="connsiteX2" fmla="*/ 1906773 w 5269905"/>
                <a:gd name="connsiteY2" fmla="*/ 2143339 h 2306072"/>
                <a:gd name="connsiteX3" fmla="*/ 2441464 w 5269905"/>
                <a:gd name="connsiteY3" fmla="*/ 1879868 h 2306072"/>
                <a:gd name="connsiteX4" fmla="*/ 1534813 w 5269905"/>
                <a:gd name="connsiteY4" fmla="*/ 1228940 h 2306072"/>
                <a:gd name="connsiteX5" fmla="*/ 1868027 w 5269905"/>
                <a:gd name="connsiteY5" fmla="*/ 934471 h 2306072"/>
                <a:gd name="connsiteX6" fmla="*/ 2658440 w 5269905"/>
                <a:gd name="connsiteY6" fmla="*/ 1221190 h 2306072"/>
                <a:gd name="connsiteX7" fmla="*/ 2976155 w 5269905"/>
                <a:gd name="connsiteY7" fmla="*/ 911224 h 2306072"/>
                <a:gd name="connsiteX8" fmla="*/ 2061756 w 5269905"/>
                <a:gd name="connsiteY8" fmla="*/ 275794 h 2306072"/>
                <a:gd name="connsiteX9" fmla="*/ 2673939 w 5269905"/>
                <a:gd name="connsiteY9" fmla="*/ 74316 h 2306072"/>
                <a:gd name="connsiteX10" fmla="*/ 4146278 w 5269905"/>
                <a:gd name="connsiteY10" fmla="*/ 849231 h 2306072"/>
                <a:gd name="connsiteX11" fmla="*/ 5269905 w 5269905"/>
                <a:gd name="connsiteY11" fmla="*/ 252546 h 2306072"/>
                <a:gd name="connsiteX0" fmla="*/ 23728 w 5269905"/>
                <a:gd name="connsiteY0" fmla="*/ 2306072 h 2306072"/>
                <a:gd name="connsiteX1" fmla="*/ 271701 w 5269905"/>
                <a:gd name="connsiteY1" fmla="*/ 1267685 h 2306072"/>
                <a:gd name="connsiteX2" fmla="*/ 1906773 w 5269905"/>
                <a:gd name="connsiteY2" fmla="*/ 2143339 h 2306072"/>
                <a:gd name="connsiteX3" fmla="*/ 2441464 w 5269905"/>
                <a:gd name="connsiteY3" fmla="*/ 1879868 h 2306072"/>
                <a:gd name="connsiteX4" fmla="*/ 1534813 w 5269905"/>
                <a:gd name="connsiteY4" fmla="*/ 1228940 h 2306072"/>
                <a:gd name="connsiteX5" fmla="*/ 1868027 w 5269905"/>
                <a:gd name="connsiteY5" fmla="*/ 934471 h 2306072"/>
                <a:gd name="connsiteX6" fmla="*/ 2658440 w 5269905"/>
                <a:gd name="connsiteY6" fmla="*/ 1221190 h 2306072"/>
                <a:gd name="connsiteX7" fmla="*/ 2976155 w 5269905"/>
                <a:gd name="connsiteY7" fmla="*/ 911224 h 2306072"/>
                <a:gd name="connsiteX8" fmla="*/ 2061756 w 5269905"/>
                <a:gd name="connsiteY8" fmla="*/ 275794 h 2306072"/>
                <a:gd name="connsiteX9" fmla="*/ 2673939 w 5269905"/>
                <a:gd name="connsiteY9" fmla="*/ 74316 h 2306072"/>
                <a:gd name="connsiteX10" fmla="*/ 4146278 w 5269905"/>
                <a:gd name="connsiteY10" fmla="*/ 849231 h 2306072"/>
                <a:gd name="connsiteX11" fmla="*/ 5269905 w 5269905"/>
                <a:gd name="connsiteY11" fmla="*/ 252546 h 2306072"/>
                <a:gd name="connsiteX0" fmla="*/ 23728 w 5269905"/>
                <a:gd name="connsiteY0" fmla="*/ 2306072 h 2306072"/>
                <a:gd name="connsiteX1" fmla="*/ 271701 w 5269905"/>
                <a:gd name="connsiteY1" fmla="*/ 1267685 h 2306072"/>
                <a:gd name="connsiteX2" fmla="*/ 1906773 w 5269905"/>
                <a:gd name="connsiteY2" fmla="*/ 2143339 h 2306072"/>
                <a:gd name="connsiteX3" fmla="*/ 2441464 w 5269905"/>
                <a:gd name="connsiteY3" fmla="*/ 1879868 h 2306072"/>
                <a:gd name="connsiteX4" fmla="*/ 1534813 w 5269905"/>
                <a:gd name="connsiteY4" fmla="*/ 1228940 h 2306072"/>
                <a:gd name="connsiteX5" fmla="*/ 1868027 w 5269905"/>
                <a:gd name="connsiteY5" fmla="*/ 934471 h 2306072"/>
                <a:gd name="connsiteX6" fmla="*/ 2658440 w 5269905"/>
                <a:gd name="connsiteY6" fmla="*/ 1221190 h 2306072"/>
                <a:gd name="connsiteX7" fmla="*/ 2976155 w 5269905"/>
                <a:gd name="connsiteY7" fmla="*/ 911224 h 2306072"/>
                <a:gd name="connsiteX8" fmla="*/ 2061756 w 5269905"/>
                <a:gd name="connsiteY8" fmla="*/ 275794 h 2306072"/>
                <a:gd name="connsiteX9" fmla="*/ 2673939 w 5269905"/>
                <a:gd name="connsiteY9" fmla="*/ 74316 h 2306072"/>
                <a:gd name="connsiteX10" fmla="*/ 4146278 w 5269905"/>
                <a:gd name="connsiteY10" fmla="*/ 849231 h 2306072"/>
                <a:gd name="connsiteX11" fmla="*/ 5269905 w 5269905"/>
                <a:gd name="connsiteY11" fmla="*/ 252546 h 2306072"/>
                <a:gd name="connsiteX0" fmla="*/ 3798 w 5629683"/>
                <a:gd name="connsiteY0" fmla="*/ 2499801 h 2499801"/>
                <a:gd name="connsiteX1" fmla="*/ 631479 w 5629683"/>
                <a:gd name="connsiteY1" fmla="*/ 1267685 h 2499801"/>
                <a:gd name="connsiteX2" fmla="*/ 2266551 w 5629683"/>
                <a:gd name="connsiteY2" fmla="*/ 2143339 h 2499801"/>
                <a:gd name="connsiteX3" fmla="*/ 2801242 w 5629683"/>
                <a:gd name="connsiteY3" fmla="*/ 1879868 h 2499801"/>
                <a:gd name="connsiteX4" fmla="*/ 1894591 w 5629683"/>
                <a:gd name="connsiteY4" fmla="*/ 1228940 h 2499801"/>
                <a:gd name="connsiteX5" fmla="*/ 2227805 w 5629683"/>
                <a:gd name="connsiteY5" fmla="*/ 934471 h 2499801"/>
                <a:gd name="connsiteX6" fmla="*/ 3018218 w 5629683"/>
                <a:gd name="connsiteY6" fmla="*/ 1221190 h 2499801"/>
                <a:gd name="connsiteX7" fmla="*/ 3335933 w 5629683"/>
                <a:gd name="connsiteY7" fmla="*/ 911224 h 2499801"/>
                <a:gd name="connsiteX8" fmla="*/ 2421534 w 5629683"/>
                <a:gd name="connsiteY8" fmla="*/ 275794 h 2499801"/>
                <a:gd name="connsiteX9" fmla="*/ 3033717 w 5629683"/>
                <a:gd name="connsiteY9" fmla="*/ 74316 h 2499801"/>
                <a:gd name="connsiteX10" fmla="*/ 4506056 w 5629683"/>
                <a:gd name="connsiteY10" fmla="*/ 849231 h 2499801"/>
                <a:gd name="connsiteX11" fmla="*/ 5629683 w 5629683"/>
                <a:gd name="connsiteY11" fmla="*/ 252546 h 2499801"/>
                <a:gd name="connsiteX0" fmla="*/ 4116 w 5599005"/>
                <a:gd name="connsiteY0" fmla="*/ 2678031 h 2678031"/>
                <a:gd name="connsiteX1" fmla="*/ 600801 w 5599005"/>
                <a:gd name="connsiteY1" fmla="*/ 1267685 h 2678031"/>
                <a:gd name="connsiteX2" fmla="*/ 2235873 w 5599005"/>
                <a:gd name="connsiteY2" fmla="*/ 2143339 h 2678031"/>
                <a:gd name="connsiteX3" fmla="*/ 2770564 w 5599005"/>
                <a:gd name="connsiteY3" fmla="*/ 1879868 h 2678031"/>
                <a:gd name="connsiteX4" fmla="*/ 1863913 w 5599005"/>
                <a:gd name="connsiteY4" fmla="*/ 1228940 h 2678031"/>
                <a:gd name="connsiteX5" fmla="*/ 2197127 w 5599005"/>
                <a:gd name="connsiteY5" fmla="*/ 934471 h 2678031"/>
                <a:gd name="connsiteX6" fmla="*/ 2987540 w 5599005"/>
                <a:gd name="connsiteY6" fmla="*/ 1221190 h 2678031"/>
                <a:gd name="connsiteX7" fmla="*/ 3305255 w 5599005"/>
                <a:gd name="connsiteY7" fmla="*/ 911224 h 2678031"/>
                <a:gd name="connsiteX8" fmla="*/ 2390856 w 5599005"/>
                <a:gd name="connsiteY8" fmla="*/ 275794 h 2678031"/>
                <a:gd name="connsiteX9" fmla="*/ 3003039 w 5599005"/>
                <a:gd name="connsiteY9" fmla="*/ 74316 h 2678031"/>
                <a:gd name="connsiteX10" fmla="*/ 4475378 w 5599005"/>
                <a:gd name="connsiteY10" fmla="*/ 849231 h 2678031"/>
                <a:gd name="connsiteX11" fmla="*/ 5599005 w 5599005"/>
                <a:gd name="connsiteY11" fmla="*/ 252546 h 2678031"/>
                <a:gd name="connsiteX0" fmla="*/ 3590 w 5652723"/>
                <a:gd name="connsiteY0" fmla="*/ 3003496 h 3003496"/>
                <a:gd name="connsiteX1" fmla="*/ 654519 w 5652723"/>
                <a:gd name="connsiteY1" fmla="*/ 1267685 h 3003496"/>
                <a:gd name="connsiteX2" fmla="*/ 2289591 w 5652723"/>
                <a:gd name="connsiteY2" fmla="*/ 2143339 h 3003496"/>
                <a:gd name="connsiteX3" fmla="*/ 2824282 w 5652723"/>
                <a:gd name="connsiteY3" fmla="*/ 1879868 h 3003496"/>
                <a:gd name="connsiteX4" fmla="*/ 1917631 w 5652723"/>
                <a:gd name="connsiteY4" fmla="*/ 1228940 h 3003496"/>
                <a:gd name="connsiteX5" fmla="*/ 2250845 w 5652723"/>
                <a:gd name="connsiteY5" fmla="*/ 934471 h 3003496"/>
                <a:gd name="connsiteX6" fmla="*/ 3041258 w 5652723"/>
                <a:gd name="connsiteY6" fmla="*/ 1221190 h 3003496"/>
                <a:gd name="connsiteX7" fmla="*/ 3358973 w 5652723"/>
                <a:gd name="connsiteY7" fmla="*/ 911224 h 3003496"/>
                <a:gd name="connsiteX8" fmla="*/ 2444574 w 5652723"/>
                <a:gd name="connsiteY8" fmla="*/ 275794 h 3003496"/>
                <a:gd name="connsiteX9" fmla="*/ 3056757 w 5652723"/>
                <a:gd name="connsiteY9" fmla="*/ 74316 h 3003496"/>
                <a:gd name="connsiteX10" fmla="*/ 4529096 w 5652723"/>
                <a:gd name="connsiteY10" fmla="*/ 849231 h 3003496"/>
                <a:gd name="connsiteX11" fmla="*/ 5652723 w 5652723"/>
                <a:gd name="connsiteY11" fmla="*/ 252546 h 3003496"/>
                <a:gd name="connsiteX0" fmla="*/ 3525 w 5660407"/>
                <a:gd name="connsiteY0" fmla="*/ 2840763 h 2840763"/>
                <a:gd name="connsiteX1" fmla="*/ 662203 w 5660407"/>
                <a:gd name="connsiteY1" fmla="*/ 1267685 h 2840763"/>
                <a:gd name="connsiteX2" fmla="*/ 2297275 w 5660407"/>
                <a:gd name="connsiteY2" fmla="*/ 2143339 h 2840763"/>
                <a:gd name="connsiteX3" fmla="*/ 2831966 w 5660407"/>
                <a:gd name="connsiteY3" fmla="*/ 1879868 h 2840763"/>
                <a:gd name="connsiteX4" fmla="*/ 1925315 w 5660407"/>
                <a:gd name="connsiteY4" fmla="*/ 1228940 h 2840763"/>
                <a:gd name="connsiteX5" fmla="*/ 2258529 w 5660407"/>
                <a:gd name="connsiteY5" fmla="*/ 934471 h 2840763"/>
                <a:gd name="connsiteX6" fmla="*/ 3048942 w 5660407"/>
                <a:gd name="connsiteY6" fmla="*/ 1221190 h 2840763"/>
                <a:gd name="connsiteX7" fmla="*/ 3366657 w 5660407"/>
                <a:gd name="connsiteY7" fmla="*/ 911224 h 2840763"/>
                <a:gd name="connsiteX8" fmla="*/ 2452258 w 5660407"/>
                <a:gd name="connsiteY8" fmla="*/ 275794 h 2840763"/>
                <a:gd name="connsiteX9" fmla="*/ 3064441 w 5660407"/>
                <a:gd name="connsiteY9" fmla="*/ 74316 h 2840763"/>
                <a:gd name="connsiteX10" fmla="*/ 4536780 w 5660407"/>
                <a:gd name="connsiteY10" fmla="*/ 849231 h 2840763"/>
                <a:gd name="connsiteX11" fmla="*/ 5660407 w 5660407"/>
                <a:gd name="connsiteY11" fmla="*/ 252546 h 2840763"/>
                <a:gd name="connsiteX0" fmla="*/ 4962 w 5661844"/>
                <a:gd name="connsiteY0" fmla="*/ 2840763 h 2840763"/>
                <a:gd name="connsiteX1" fmla="*/ 663640 w 5661844"/>
                <a:gd name="connsiteY1" fmla="*/ 1267685 h 2840763"/>
                <a:gd name="connsiteX2" fmla="*/ 2298712 w 5661844"/>
                <a:gd name="connsiteY2" fmla="*/ 2143339 h 2840763"/>
                <a:gd name="connsiteX3" fmla="*/ 2833403 w 5661844"/>
                <a:gd name="connsiteY3" fmla="*/ 1879868 h 2840763"/>
                <a:gd name="connsiteX4" fmla="*/ 1926752 w 5661844"/>
                <a:gd name="connsiteY4" fmla="*/ 1228940 h 2840763"/>
                <a:gd name="connsiteX5" fmla="*/ 2259966 w 5661844"/>
                <a:gd name="connsiteY5" fmla="*/ 934471 h 2840763"/>
                <a:gd name="connsiteX6" fmla="*/ 3050379 w 5661844"/>
                <a:gd name="connsiteY6" fmla="*/ 1221190 h 2840763"/>
                <a:gd name="connsiteX7" fmla="*/ 3368094 w 5661844"/>
                <a:gd name="connsiteY7" fmla="*/ 911224 h 2840763"/>
                <a:gd name="connsiteX8" fmla="*/ 2453695 w 5661844"/>
                <a:gd name="connsiteY8" fmla="*/ 275794 h 2840763"/>
                <a:gd name="connsiteX9" fmla="*/ 3065878 w 5661844"/>
                <a:gd name="connsiteY9" fmla="*/ 74316 h 2840763"/>
                <a:gd name="connsiteX10" fmla="*/ 4538217 w 5661844"/>
                <a:gd name="connsiteY10" fmla="*/ 849231 h 2840763"/>
                <a:gd name="connsiteX11" fmla="*/ 5661844 w 5661844"/>
                <a:gd name="connsiteY11" fmla="*/ 252546 h 2840763"/>
                <a:gd name="connsiteX0" fmla="*/ 3418 w 5660300"/>
                <a:gd name="connsiteY0" fmla="*/ 2840763 h 2840763"/>
                <a:gd name="connsiteX1" fmla="*/ 662096 w 5660300"/>
                <a:gd name="connsiteY1" fmla="*/ 1267685 h 2840763"/>
                <a:gd name="connsiteX2" fmla="*/ 2227426 w 5660300"/>
                <a:gd name="connsiteY2" fmla="*/ 2089095 h 2840763"/>
                <a:gd name="connsiteX3" fmla="*/ 2831859 w 5660300"/>
                <a:gd name="connsiteY3" fmla="*/ 1879868 h 2840763"/>
                <a:gd name="connsiteX4" fmla="*/ 1925208 w 5660300"/>
                <a:gd name="connsiteY4" fmla="*/ 1228940 h 2840763"/>
                <a:gd name="connsiteX5" fmla="*/ 2258422 w 5660300"/>
                <a:gd name="connsiteY5" fmla="*/ 934471 h 2840763"/>
                <a:gd name="connsiteX6" fmla="*/ 3048835 w 5660300"/>
                <a:gd name="connsiteY6" fmla="*/ 1221190 h 2840763"/>
                <a:gd name="connsiteX7" fmla="*/ 3366550 w 5660300"/>
                <a:gd name="connsiteY7" fmla="*/ 911224 h 2840763"/>
                <a:gd name="connsiteX8" fmla="*/ 2452151 w 5660300"/>
                <a:gd name="connsiteY8" fmla="*/ 275794 h 2840763"/>
                <a:gd name="connsiteX9" fmla="*/ 3064334 w 5660300"/>
                <a:gd name="connsiteY9" fmla="*/ 74316 h 2840763"/>
                <a:gd name="connsiteX10" fmla="*/ 4536673 w 5660300"/>
                <a:gd name="connsiteY10" fmla="*/ 849231 h 2840763"/>
                <a:gd name="connsiteX11" fmla="*/ 5660300 w 5660300"/>
                <a:gd name="connsiteY11" fmla="*/ 252546 h 2840763"/>
                <a:gd name="connsiteX0" fmla="*/ 3418 w 5660300"/>
                <a:gd name="connsiteY0" fmla="*/ 2840763 h 2840763"/>
                <a:gd name="connsiteX1" fmla="*/ 662096 w 5660300"/>
                <a:gd name="connsiteY1" fmla="*/ 1267685 h 2840763"/>
                <a:gd name="connsiteX2" fmla="*/ 2227426 w 5660300"/>
                <a:gd name="connsiteY2" fmla="*/ 2089095 h 2840763"/>
                <a:gd name="connsiteX3" fmla="*/ 2808612 w 5660300"/>
                <a:gd name="connsiteY3" fmla="*/ 1864370 h 2840763"/>
                <a:gd name="connsiteX4" fmla="*/ 1925208 w 5660300"/>
                <a:gd name="connsiteY4" fmla="*/ 1228940 h 2840763"/>
                <a:gd name="connsiteX5" fmla="*/ 2258422 w 5660300"/>
                <a:gd name="connsiteY5" fmla="*/ 934471 h 2840763"/>
                <a:gd name="connsiteX6" fmla="*/ 3048835 w 5660300"/>
                <a:gd name="connsiteY6" fmla="*/ 1221190 h 2840763"/>
                <a:gd name="connsiteX7" fmla="*/ 3366550 w 5660300"/>
                <a:gd name="connsiteY7" fmla="*/ 911224 h 2840763"/>
                <a:gd name="connsiteX8" fmla="*/ 2452151 w 5660300"/>
                <a:gd name="connsiteY8" fmla="*/ 275794 h 2840763"/>
                <a:gd name="connsiteX9" fmla="*/ 3064334 w 5660300"/>
                <a:gd name="connsiteY9" fmla="*/ 74316 h 2840763"/>
                <a:gd name="connsiteX10" fmla="*/ 4536673 w 5660300"/>
                <a:gd name="connsiteY10" fmla="*/ 849231 h 2840763"/>
                <a:gd name="connsiteX11" fmla="*/ 5660300 w 5660300"/>
                <a:gd name="connsiteY11" fmla="*/ 252546 h 2840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60300" h="2840763">
                  <a:moveTo>
                    <a:pt x="3418" y="2840763"/>
                  </a:moveTo>
                  <a:cubicBezTo>
                    <a:pt x="-37265" y="1792689"/>
                    <a:pt x="291428" y="1392963"/>
                    <a:pt x="662096" y="1267685"/>
                  </a:cubicBezTo>
                  <a:cubicBezTo>
                    <a:pt x="1032764" y="1142407"/>
                    <a:pt x="1869673" y="1989647"/>
                    <a:pt x="2227426" y="2089095"/>
                  </a:cubicBezTo>
                  <a:cubicBezTo>
                    <a:pt x="2585179" y="2188543"/>
                    <a:pt x="2858982" y="2007729"/>
                    <a:pt x="2808612" y="1864370"/>
                  </a:cubicBezTo>
                  <a:cubicBezTo>
                    <a:pt x="2758242" y="1721011"/>
                    <a:pt x="2016906" y="1383923"/>
                    <a:pt x="1925208" y="1228940"/>
                  </a:cubicBezTo>
                  <a:cubicBezTo>
                    <a:pt x="1833510" y="1073957"/>
                    <a:pt x="2071151" y="935763"/>
                    <a:pt x="2258422" y="934471"/>
                  </a:cubicBezTo>
                  <a:cubicBezTo>
                    <a:pt x="2445693" y="933179"/>
                    <a:pt x="2864147" y="1225065"/>
                    <a:pt x="3048835" y="1221190"/>
                  </a:cubicBezTo>
                  <a:cubicBezTo>
                    <a:pt x="3233523" y="1217315"/>
                    <a:pt x="3465997" y="1068790"/>
                    <a:pt x="3366550" y="911224"/>
                  </a:cubicBezTo>
                  <a:cubicBezTo>
                    <a:pt x="3267103" y="753658"/>
                    <a:pt x="2502520" y="415279"/>
                    <a:pt x="2452151" y="275794"/>
                  </a:cubicBezTo>
                  <a:cubicBezTo>
                    <a:pt x="2401782" y="136309"/>
                    <a:pt x="2716914" y="-129745"/>
                    <a:pt x="3064334" y="74316"/>
                  </a:cubicBezTo>
                  <a:cubicBezTo>
                    <a:pt x="3411754" y="278377"/>
                    <a:pt x="4173754" y="804027"/>
                    <a:pt x="4536673" y="849231"/>
                  </a:cubicBezTo>
                  <a:cubicBezTo>
                    <a:pt x="4899592" y="894435"/>
                    <a:pt x="5447198" y="362326"/>
                    <a:pt x="5660300" y="252546"/>
                  </a:cubicBezTo>
                </a:path>
              </a:pathLst>
            </a:custGeom>
            <a:noFill/>
            <a:ln w="25400">
              <a:solidFill>
                <a:srgbClr val="C8E4F2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/>
            </a:p>
          </p:txBody>
        </p:sp>
      </p:grp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5A69732-29DF-B8C6-9C10-969F64032DA9}"/>
              </a:ext>
            </a:extLst>
          </p:cNvPr>
          <p:cNvSpPr/>
          <p:nvPr/>
        </p:nvSpPr>
        <p:spPr>
          <a:xfrm>
            <a:off x="1082351" y="877078"/>
            <a:ext cx="1940768" cy="82109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EE420DA-6F68-85DA-CFB0-8D4693E05B65}"/>
              </a:ext>
            </a:extLst>
          </p:cNvPr>
          <p:cNvSpPr/>
          <p:nvPr/>
        </p:nvSpPr>
        <p:spPr>
          <a:xfrm>
            <a:off x="7924800" y="833535"/>
            <a:ext cx="1940768" cy="82109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5771C2E-81C6-BF82-991A-179A44BAC4C2}"/>
              </a:ext>
            </a:extLst>
          </p:cNvPr>
          <p:cNvSpPr/>
          <p:nvPr/>
        </p:nvSpPr>
        <p:spPr>
          <a:xfrm>
            <a:off x="3719805" y="1620416"/>
            <a:ext cx="1940768" cy="82109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9A60427-5579-724E-FD87-B61E8C763FA6}"/>
              </a:ext>
            </a:extLst>
          </p:cNvPr>
          <p:cNvSpPr/>
          <p:nvPr/>
        </p:nvSpPr>
        <p:spPr>
          <a:xfrm>
            <a:off x="6223518" y="4786604"/>
            <a:ext cx="1940768" cy="82109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98747ED-5705-1E2D-BF82-8ECD3DEFAC12}"/>
              </a:ext>
            </a:extLst>
          </p:cNvPr>
          <p:cNvSpPr/>
          <p:nvPr/>
        </p:nvSpPr>
        <p:spPr>
          <a:xfrm>
            <a:off x="1104122" y="5032311"/>
            <a:ext cx="1940768" cy="82109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50CF9B5-6337-77BD-EF75-39D7AC496A7F}"/>
              </a:ext>
            </a:extLst>
          </p:cNvPr>
          <p:cNvSpPr/>
          <p:nvPr/>
        </p:nvSpPr>
        <p:spPr>
          <a:xfrm>
            <a:off x="10070841" y="2764972"/>
            <a:ext cx="1940768" cy="82109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F7F5899-21C5-BC15-5E81-55739438FB5A}"/>
              </a:ext>
            </a:extLst>
          </p:cNvPr>
          <p:cNvCxnSpPr/>
          <p:nvPr/>
        </p:nvCxnSpPr>
        <p:spPr>
          <a:xfrm flipH="1">
            <a:off x="1352939" y="1707502"/>
            <a:ext cx="111967" cy="3079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B8AE70B-05A4-83ED-7AFA-91F1922977F8}"/>
              </a:ext>
            </a:extLst>
          </p:cNvPr>
          <p:cNvCxnSpPr>
            <a:cxnSpLocks/>
          </p:cNvCxnSpPr>
          <p:nvPr/>
        </p:nvCxnSpPr>
        <p:spPr>
          <a:xfrm>
            <a:off x="11168743" y="3592286"/>
            <a:ext cx="367003" cy="6935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461D9FE-CDA8-F82A-4186-BA6DCD2364E4}"/>
              </a:ext>
            </a:extLst>
          </p:cNvPr>
          <p:cNvCxnSpPr/>
          <p:nvPr/>
        </p:nvCxnSpPr>
        <p:spPr>
          <a:xfrm flipH="1">
            <a:off x="7909249" y="1620416"/>
            <a:ext cx="111967" cy="3079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4E69AFE-1B04-7BF2-BA46-92CCC366BF85}"/>
              </a:ext>
            </a:extLst>
          </p:cNvPr>
          <p:cNvCxnSpPr/>
          <p:nvPr/>
        </p:nvCxnSpPr>
        <p:spPr>
          <a:xfrm flipH="1">
            <a:off x="6923314" y="4469364"/>
            <a:ext cx="111967" cy="3079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8F9B8F1-7A5A-1365-AEEF-67A43593A0EE}"/>
              </a:ext>
            </a:extLst>
          </p:cNvPr>
          <p:cNvCxnSpPr/>
          <p:nvPr/>
        </p:nvCxnSpPr>
        <p:spPr>
          <a:xfrm flipH="1">
            <a:off x="4500465" y="2438400"/>
            <a:ext cx="111967" cy="3079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ABAC185-76B8-1D82-0851-9A05564B8D1B}"/>
              </a:ext>
            </a:extLst>
          </p:cNvPr>
          <p:cNvCxnSpPr>
            <a:cxnSpLocks/>
          </p:cNvCxnSpPr>
          <p:nvPr/>
        </p:nvCxnSpPr>
        <p:spPr>
          <a:xfrm flipH="1">
            <a:off x="3010677" y="4777273"/>
            <a:ext cx="133739" cy="3234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CEA1BB49-2E8C-B8CC-243F-F53997C9C21B}"/>
              </a:ext>
            </a:extLst>
          </p:cNvPr>
          <p:cNvSpPr txBox="1"/>
          <p:nvPr/>
        </p:nvSpPr>
        <p:spPr>
          <a:xfrm>
            <a:off x="1576874" y="1101012"/>
            <a:ext cx="1688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History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F23558F-7797-1A0A-7737-B277E024AF12}"/>
              </a:ext>
            </a:extLst>
          </p:cNvPr>
          <p:cNvSpPr txBox="1"/>
          <p:nvPr/>
        </p:nvSpPr>
        <p:spPr>
          <a:xfrm>
            <a:off x="10260563" y="2988907"/>
            <a:ext cx="1688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Right Direction?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505ABCE-BF44-9527-FAB8-08DE42E29EA4}"/>
              </a:ext>
            </a:extLst>
          </p:cNvPr>
          <p:cNvSpPr txBox="1"/>
          <p:nvPr/>
        </p:nvSpPr>
        <p:spPr>
          <a:xfrm>
            <a:off x="3953070" y="1853681"/>
            <a:ext cx="1688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Race/Gender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A79D698-1498-A0E3-6D57-86BD7D78467E}"/>
              </a:ext>
            </a:extLst>
          </p:cNvPr>
          <p:cNvSpPr txBox="1"/>
          <p:nvPr/>
        </p:nvSpPr>
        <p:spPr>
          <a:xfrm>
            <a:off x="8192277" y="1045028"/>
            <a:ext cx="1688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Performance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F61D2B9-6A21-FA5B-8C28-2E738095FD90}"/>
              </a:ext>
            </a:extLst>
          </p:cNvPr>
          <p:cNvSpPr txBox="1"/>
          <p:nvPr/>
        </p:nvSpPr>
        <p:spPr>
          <a:xfrm>
            <a:off x="1589315" y="5256243"/>
            <a:ext cx="1688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Education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6E0F2C8-CF2E-C587-6C0B-F29B32D396C5}"/>
              </a:ext>
            </a:extLst>
          </p:cNvPr>
          <p:cNvSpPr txBox="1"/>
          <p:nvPr/>
        </p:nvSpPr>
        <p:spPr>
          <a:xfrm>
            <a:off x="6721150" y="4985656"/>
            <a:ext cx="1688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Reforms</a:t>
            </a:r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04A1ACC5-A244-1DE3-095D-D8056ED9EB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568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612"/>
    </mc:Choice>
    <mc:Fallback xmlns="">
      <p:transition spd="slow" advTm="736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08B576-390B-4BEA-8AEE-292C606766BC}"/>
              </a:ext>
            </a:extLst>
          </p:cNvPr>
          <p:cNvSpPr/>
          <p:nvPr/>
        </p:nvSpPr>
        <p:spPr>
          <a:xfrm>
            <a:off x="0" y="0"/>
            <a:ext cx="12192000" cy="669925"/>
          </a:xfrm>
          <a:prstGeom prst="rect">
            <a:avLst/>
          </a:prstGeom>
          <a:solidFill>
            <a:srgbClr val="E623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F3809C-65EB-0846-0F22-2A56270D0568}"/>
              </a:ext>
            </a:extLst>
          </p:cNvPr>
          <p:cNvSpPr txBox="1"/>
          <p:nvPr/>
        </p:nvSpPr>
        <p:spPr>
          <a:xfrm>
            <a:off x="158621" y="1017038"/>
            <a:ext cx="11756571" cy="53061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Athwal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H., &amp; Burnett, J. (2014). </a:t>
            </a: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Investiagted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or ignored? An analysis of race-related </a:t>
            </a: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detahs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since the Macpherson Report.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Institute of Race Relations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News. (2021, April 17).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Covid-19: Police surgical masks 'provide no meaningful protection'.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BBC News: https://www.bbc.co.uk/news/uk-scotland-52319271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Boggan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(2022, July 31).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it is really like to be a police officer: 'We get called murderers and rapists'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The Times: https://www.thetimes.co.uk/article/what-its-really-like-to-be-a-police-officer-we-get-called-murderers-and-rapists-898kkp5r9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Bratton, W., &amp; Lord, S. (2022, September 12).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'Policing Can Win'.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Policy Exchange: https://policyexchange.org.uk/publication/policing-can-win/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Crackenll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R., &amp; </a:t>
            </a: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Tunnicliffe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(2022, February 15).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background of Members of Parliament 1979-2019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Commons Library: https://commonslibrary.parliament.uk/research-briefings/cbp-7483/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Davies, C. (2023, July 2).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Elections: Ex-Plaid leader Adam Price wants mandatory voting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BBC News: https://www.bbc.co.uk/news/uk-wales-66069843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Deng, B. (2020, May 31). </a:t>
            </a:r>
            <a:r>
              <a:rPr lang="en-US" sz="15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Geogre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5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Flloyd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the man whose death sparked US unrest.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BBC News: https://www.bbc.co.uk/news/world-us-canada-52871936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Duclos, S. (2018, March 25).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Read </a:t>
            </a:r>
            <a:r>
              <a:rPr lang="en-US" sz="15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Ombinus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Bill .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All News Pipeline: https://allnewspipeline.com/Read_Omnibus_Bill_OIG_DOD.php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Gaskin, D. (2005). Racial Disparities in Health and Wealth: The Effects of Slavery and Past </a:t>
            </a: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Dsicrimination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 of Black Political Economy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95-110.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Glasman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(2022).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Blue </a:t>
            </a:r>
            <a:r>
              <a:rPr lang="en-US" sz="15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Labour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The Politics of the Common Good by Maurice </a:t>
            </a:r>
            <a:r>
              <a:rPr lang="en-US" sz="15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Glasman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London: Polity Press.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Graff, G. (2011). The Name of the Game is Shame: The Effects of Slavery and its Aftermath.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 of Psychohistory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133-144.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0336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08B576-390B-4BEA-8AEE-292C606766BC}"/>
              </a:ext>
            </a:extLst>
          </p:cNvPr>
          <p:cNvSpPr/>
          <p:nvPr/>
        </p:nvSpPr>
        <p:spPr>
          <a:xfrm>
            <a:off x="0" y="0"/>
            <a:ext cx="12192000" cy="669925"/>
          </a:xfrm>
          <a:prstGeom prst="rect">
            <a:avLst/>
          </a:prstGeom>
          <a:solidFill>
            <a:srgbClr val="E623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AD1860-22AA-CE50-61B6-6CEC56195872}"/>
              </a:ext>
            </a:extLst>
          </p:cNvPr>
          <p:cNvSpPr txBox="1"/>
          <p:nvPr/>
        </p:nvSpPr>
        <p:spPr>
          <a:xfrm>
            <a:off x="195943" y="1278295"/>
            <a:ext cx="11756571" cy="4257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HMICFRS. (2023, June 1).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Us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Justice Inspectorates: https://www.justiceinspectorates.gov.uk/hmicfrs/about-us/what-we-do/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Hymas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 (2023, July 3).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 chief becomes first to call for law change for positive discrimination to boost ethnic intake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The Telegraph: https://www.msn.com/en-gb/news/uknews/police-chief-becomes-first-to-call-for-law-change-for-positive-discrimination-to-boost-ethnic-intake/ar-AA1dn3mT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Mackintosh, G. (n.d.).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Casey Report.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The Eye of the Media: https://theeyeofmedia.com/casey-report-institutionally-racist-misogynistic-and-homophobic-met-police-force-failing-women-and-children/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Mehta, A. (2021, May 17).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 Police Investigate officers and staff accessing Sarah Everard case files .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Sky News: https://news.sky.com/story/met-police-investigate-officers-and-staff-accessing-sarah-everard-case-files-12309515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Mills, C. (2018). 'dead people don't claim' : A psychological </a:t>
            </a: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autospy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UK austerity suicides.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Critical Social Policy, 38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302-322.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Neudert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L.-M. (2018). Germany: A Cautionary tale. In S. Woolley, &amp; P. Howard,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Computational Propaganda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(pp. 153-189). New York: Oxford Academic.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Neudert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L.-M. (n.d.). Germany: A Cautionary Tale. In S. Wooley, &amp; P. Howard.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NPCC. (2020, December 17).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Disproportionality in Police Use of Taser: Independent Panel Chair </a:t>
            </a:r>
            <a:r>
              <a:rPr lang="en-US" sz="15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Annoucned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NPCC: https://news.npcc.police.uk/releases/disproportionality-in-police-use-of-taser-independent-panel-chair-announced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08B576-390B-4BEA-8AEE-292C606766BC}"/>
              </a:ext>
            </a:extLst>
          </p:cNvPr>
          <p:cNvSpPr/>
          <p:nvPr/>
        </p:nvSpPr>
        <p:spPr>
          <a:xfrm>
            <a:off x="0" y="0"/>
            <a:ext cx="12192000" cy="669925"/>
          </a:xfrm>
          <a:prstGeom prst="rect">
            <a:avLst/>
          </a:prstGeom>
          <a:solidFill>
            <a:srgbClr val="E623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AD1860-22AA-CE50-61B6-6CEC56195872}"/>
              </a:ext>
            </a:extLst>
          </p:cNvPr>
          <p:cNvSpPr txBox="1"/>
          <p:nvPr/>
        </p:nvSpPr>
        <p:spPr>
          <a:xfrm>
            <a:off x="214604" y="867748"/>
            <a:ext cx="11756571" cy="3558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Smith, M. (2017, March 7).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left or right wing are the UKs newspapers?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You Gov: https://yougov.co.uk/topics/politics/articles-reports/2017/03/07/how-left-or-right-wing-are-uks-newspapers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Mobility Commission. (2019, June 24).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Elitist Britain 2019: the education backgrounds of the UK's leading figures.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</a:t>
            </a: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Government: https://www.gov.uk/government/publications/elitist-britain-2019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Sonko News Digital. (2020, May 13).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 </a:t>
            </a:r>
            <a:r>
              <a:rPr lang="en-US" sz="15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Mayjor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Sadiq </a:t>
            </a:r>
            <a:r>
              <a:rPr lang="en-US" sz="15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Kgan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against June restart of Premier League.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Sonko News: https://sonkonews.com/london-mayor-sadiq-khan-premier-league/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Huffington Post. (2014, April 26).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Hillsborough Slurs Probe.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The Huffington Post: https://www.huffingtonpost.co.uk/2014/04/26/hillsborough-slurs-probe-andy-burnham-wikipedia_n_5217182.html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Toynbee, P., &amp; Walker, D. (2020, March 3).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lost decade: the hidden story of how austerity broke Britain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The Guardian: https://www.theguardian.com/society/2020/mar/03/lost-decade-hidden-story-how-austerity-broke-britain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Government. (2023, May 23). </a:t>
            </a:r>
            <a:r>
              <a:rPr lang="en-US" sz="15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 Workforce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</a:t>
            </a:r>
            <a:r>
              <a:rPr lang="en-US" sz="15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</a:t>
            </a:r>
            <a:r>
              <a:rPr lang="en-US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Government: https://www.ethnicity-facts-figures.service.gov.uk/workforce-and-business/workforce-diversity/police-workforce/latest</a:t>
            </a:r>
            <a:endParaRPr lang="en-GB" sz="1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493710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143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5811</TotalTime>
  <Words>1357</Words>
  <Application>Microsoft Office PowerPoint</Application>
  <PresentationFormat>Widescreen</PresentationFormat>
  <Paragraphs>160</Paragraphs>
  <Slides>12</Slides>
  <Notes>5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Century Gothic</vt:lpstr>
      <vt:lpstr>Office Theme</vt:lpstr>
      <vt:lpstr>The Impact of Politics on the Police and their Partners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Operational Performance</dc:title>
  <dc:creator>Thomas, Mark R</dc:creator>
  <cp:lastModifiedBy>Petty, Oliver</cp:lastModifiedBy>
  <cp:revision>3</cp:revision>
  <dcterms:created xsi:type="dcterms:W3CDTF">2021-03-18T08:31:41Z</dcterms:created>
  <dcterms:modified xsi:type="dcterms:W3CDTF">2023-07-10T15:22:55Z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2acd28b-79a3-4a0f-b0ff-4b75658b1549_Enabled">
    <vt:lpwstr>True</vt:lpwstr>
  </property>
  <property fmtid="{D5CDD505-2E9C-101B-9397-08002B2CF9AE}" pid="3" name="MSIP_Label_f2acd28b-79a3-4a0f-b0ff-4b75658b1549_SiteId">
    <vt:lpwstr>e46c8472-ef5d-4b63-bc74-4a60db42c371</vt:lpwstr>
  </property>
  <property fmtid="{D5CDD505-2E9C-101B-9397-08002B2CF9AE}" pid="4" name="MSIP_Label_f2acd28b-79a3-4a0f-b0ff-4b75658b1549_SetDate">
    <vt:lpwstr>2021-03-18T08:32:10.5963526Z</vt:lpwstr>
  </property>
  <property fmtid="{D5CDD505-2E9C-101B-9397-08002B2CF9AE}" pid="5" name="MSIP_Label_f2acd28b-79a3-4a0f-b0ff-4b75658b1549_Name">
    <vt:lpwstr>OFFICIAL</vt:lpwstr>
  </property>
  <property fmtid="{D5CDD505-2E9C-101B-9397-08002B2CF9AE}" pid="6" name="MSIP_Label_f2acd28b-79a3-4a0f-b0ff-4b75658b1549_ActionId">
    <vt:lpwstr>00411b8d-524d-41aa-b359-cdd79beafa98</vt:lpwstr>
  </property>
  <property fmtid="{D5CDD505-2E9C-101B-9397-08002B2CF9AE}" pid="7" name="MSIP_Label_f2acd28b-79a3-4a0f-b0ff-4b75658b1549_Extended_MSFT_Method">
    <vt:lpwstr>Automatic</vt:lpwstr>
  </property>
  <property fmtid="{D5CDD505-2E9C-101B-9397-08002B2CF9AE}" pid="8" name="Sensitivity">
    <vt:lpwstr>OFFICIAL</vt:lpwstr>
  </property>
</Properties>
</file>