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94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opescusilviu387@gmail.com" userId="2cbd6cad858ef23f" providerId="LiveId" clId="{26872F8E-D03F-4001-8977-58DE427C6424}"/>
    <pc:docChg chg="modSld">
      <pc:chgData name="popescusilviu387@gmail.com" userId="2cbd6cad858ef23f" providerId="LiveId" clId="{26872F8E-D03F-4001-8977-58DE427C6424}" dt="2026-07-05T11:04:50.464" v="1" actId="1076"/>
      <pc:docMkLst>
        <pc:docMk/>
      </pc:docMkLst>
      <pc:sldChg chg="modSp mod">
        <pc:chgData name="popescusilviu387@gmail.com" userId="2cbd6cad858ef23f" providerId="LiveId" clId="{26872F8E-D03F-4001-8977-58DE427C6424}" dt="2026-07-05T11:04:50.464" v="1" actId="1076"/>
        <pc:sldMkLst>
          <pc:docMk/>
          <pc:sldMk cId="0" sldId="256"/>
        </pc:sldMkLst>
        <pc:picChg chg="mod">
          <ac:chgData name="popescusilviu387@gmail.com" userId="2cbd6cad858ef23f" providerId="LiveId" clId="{26872F8E-D03F-4001-8977-58DE427C6424}" dt="2026-07-05T11:04:50.464" v="1" actId="1076"/>
          <ac:picMkLst>
            <pc:docMk/>
            <pc:sldMk cId="0" sldId="256"/>
            <ac:picMk id="2" creationId="{00000000-0000-0000-0000-00000000000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_clean_infographic_poster_presentation_slide_w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subject/>
  <dc:creator/>
  <cp:keywords/>
  <dc:description>generated using python-pptx</dc:description>
  <cp:lastModifiedBy>popescusilviu387@gmail.com</cp:lastModifiedBy>
  <cp:revision>2</cp:revision>
  <dcterms:created xsi:type="dcterms:W3CDTF">2013-01-27T09:14:16Z</dcterms:created>
  <dcterms:modified xsi:type="dcterms:W3CDTF">2026-07-05T11:05:01Z</dcterms:modified>
  <cp:category/>
</cp:coreProperties>
</file>